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62" r:id="rId1"/>
  </p:sldMasterIdLst>
  <p:notesMasterIdLst>
    <p:notesMasterId r:id="rId18"/>
  </p:notesMasterIdLst>
  <p:handoutMasterIdLst>
    <p:handoutMasterId r:id="rId19"/>
  </p:handoutMasterIdLst>
  <p:sldIdLst>
    <p:sldId id="273"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Lst>
  <p:sldSz cx="12188825" cy="6858000"/>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87" userDrawn="1">
          <p15:clr>
            <a:srgbClr val="A4A3A4"/>
          </p15:clr>
        </p15:guide>
        <p15:guide id="2" pos="3647" userDrawn="1">
          <p15:clr>
            <a:srgbClr val="A4A3A4"/>
          </p15:clr>
        </p15:guide>
        <p15:guide id="3" pos="384" userDrawn="1">
          <p15:clr>
            <a:srgbClr val="A4A3A4"/>
          </p15:clr>
        </p15:guide>
        <p15:guide id="4" pos="4031" userDrawn="1">
          <p15:clr>
            <a:srgbClr val="A4A3A4"/>
          </p15:clr>
        </p15:guide>
        <p15:guide id="5" pos="7293" userDrawn="1">
          <p15:clr>
            <a:srgbClr val="A4A3A4"/>
          </p15:clr>
        </p15:guide>
        <p15:guide id="6" orient="horz" pos="377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CE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73" autoAdjust="0"/>
    <p:restoredTop sz="94660"/>
  </p:normalViewPr>
  <p:slideViewPr>
    <p:cSldViewPr snapToGrid="0" showGuides="1">
      <p:cViewPr varScale="1">
        <p:scale>
          <a:sx n="105" d="100"/>
          <a:sy n="105" d="100"/>
        </p:scale>
        <p:origin x="912" y="114"/>
      </p:cViewPr>
      <p:guideLst>
        <p:guide orient="horz" pos="1187"/>
        <p:guide pos="3647"/>
        <p:guide pos="384"/>
        <p:guide pos="4031"/>
        <p:guide pos="7293"/>
        <p:guide orient="horz" pos="3779"/>
      </p:guideLst>
    </p:cSldViewPr>
  </p:slideViewPr>
  <p:notesTextViewPr>
    <p:cViewPr>
      <p:scale>
        <a:sx n="1" d="1"/>
        <a:sy n="1" d="1"/>
      </p:scale>
      <p:origin x="0" y="0"/>
    </p:cViewPr>
  </p:notesTextViewPr>
  <p:notesViewPr>
    <p:cSldViewPr snapToGrid="0" showGuides="1">
      <p:cViewPr varScale="1">
        <p:scale>
          <a:sx n="73" d="100"/>
          <a:sy n="73" d="100"/>
        </p:scale>
        <p:origin x="405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645826303105088E-2"/>
          <c:y val="3.6368766112621714E-2"/>
          <c:w val="0.92874031952049518"/>
          <c:h val="0.80078904088976355"/>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Sheet1!$B$2:$B$3</c:f>
              <c:numCache>
                <c:formatCode>General</c:formatCode>
                <c:ptCount val="2"/>
                <c:pt idx="0">
                  <c:v>4.3</c:v>
                </c:pt>
                <c:pt idx="1">
                  <c:v>2.5</c:v>
                </c:pt>
              </c:numCache>
            </c:numRef>
          </c:val>
          <c:extLst>
            <c:ext xmlns:c16="http://schemas.microsoft.com/office/drawing/2014/chart" uri="{C3380CC4-5D6E-409C-BE32-E72D297353CC}">
              <c16:uniqueId val="{00000000-FF00-41B9-BADE-D64CAC123622}"/>
            </c:ext>
          </c:extLst>
        </c:ser>
        <c:ser>
          <c:idx val="1"/>
          <c:order val="1"/>
          <c:tx>
            <c:strRef>
              <c:f>Sheet1!$C$1</c:f>
              <c:strCache>
                <c:ptCount val="1"/>
                <c:pt idx="0">
                  <c:v>Series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Sheet1!$C$2:$C$3</c:f>
              <c:numCache>
                <c:formatCode>General</c:formatCode>
                <c:ptCount val="2"/>
                <c:pt idx="0">
                  <c:v>2.4</c:v>
                </c:pt>
                <c:pt idx="1">
                  <c:v>4.4000000000000004</c:v>
                </c:pt>
              </c:numCache>
            </c:numRef>
          </c:val>
          <c:extLst>
            <c:ext xmlns:c16="http://schemas.microsoft.com/office/drawing/2014/chart" uri="{C3380CC4-5D6E-409C-BE32-E72D297353CC}">
              <c16:uniqueId val="{00000001-FF00-41B9-BADE-D64CAC123622}"/>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Sheet1!$D$2:$D$3</c:f>
              <c:numCache>
                <c:formatCode>General</c:formatCode>
                <c:ptCount val="2"/>
                <c:pt idx="0">
                  <c:v>2</c:v>
                </c:pt>
                <c:pt idx="1">
                  <c:v>2</c:v>
                </c:pt>
              </c:numCache>
            </c:numRef>
          </c:val>
          <c:extLst>
            <c:ext xmlns:c16="http://schemas.microsoft.com/office/drawing/2014/chart" uri="{C3380CC4-5D6E-409C-BE32-E72D297353CC}">
              <c16:uniqueId val="{00000002-FF00-41B9-BADE-D64CAC123622}"/>
            </c:ext>
          </c:extLst>
        </c:ser>
        <c:ser>
          <c:idx val="3"/>
          <c:order val="3"/>
          <c:tx>
            <c:strRef>
              <c:f>Sheet1!$E$1</c:f>
              <c:strCache>
                <c:ptCount val="1"/>
                <c:pt idx="0">
                  <c:v>Series 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Sheet1!$E$2:$E$3</c:f>
              <c:numCache>
                <c:formatCode>General</c:formatCode>
                <c:ptCount val="2"/>
                <c:pt idx="0">
                  <c:v>3</c:v>
                </c:pt>
                <c:pt idx="1">
                  <c:v>3</c:v>
                </c:pt>
              </c:numCache>
            </c:numRef>
          </c:val>
          <c:extLst>
            <c:ext xmlns:c16="http://schemas.microsoft.com/office/drawing/2014/chart" uri="{C3380CC4-5D6E-409C-BE32-E72D297353CC}">
              <c16:uniqueId val="{00000003-FF00-41B9-BADE-D64CAC123622}"/>
            </c:ext>
          </c:extLst>
        </c:ser>
        <c:ser>
          <c:idx val="4"/>
          <c:order val="4"/>
          <c:tx>
            <c:strRef>
              <c:f>Sheet1!$F$1</c:f>
              <c:strCache>
                <c:ptCount val="1"/>
                <c:pt idx="0">
                  <c:v>Series 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Sheet1!$F$2:$F$3</c:f>
              <c:numCache>
                <c:formatCode>General</c:formatCode>
                <c:ptCount val="2"/>
                <c:pt idx="0">
                  <c:v>2.7</c:v>
                </c:pt>
                <c:pt idx="1">
                  <c:v>2.7</c:v>
                </c:pt>
              </c:numCache>
            </c:numRef>
          </c:val>
          <c:extLst>
            <c:ext xmlns:c16="http://schemas.microsoft.com/office/drawing/2014/chart" uri="{C3380CC4-5D6E-409C-BE32-E72D297353CC}">
              <c16:uniqueId val="{00000004-FF00-41B9-BADE-D64CAC123622}"/>
            </c:ext>
          </c:extLst>
        </c:ser>
        <c:ser>
          <c:idx val="5"/>
          <c:order val="5"/>
          <c:tx>
            <c:strRef>
              <c:f>Sheet1!$G$1</c:f>
              <c:strCache>
                <c:ptCount val="1"/>
                <c:pt idx="0">
                  <c:v>Series 6</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Sheet1!$G$2:$G$3</c:f>
              <c:numCache>
                <c:formatCode>General</c:formatCode>
                <c:ptCount val="2"/>
                <c:pt idx="0">
                  <c:v>4</c:v>
                </c:pt>
                <c:pt idx="1">
                  <c:v>4</c:v>
                </c:pt>
              </c:numCache>
            </c:numRef>
          </c:val>
          <c:extLst>
            <c:ext xmlns:c16="http://schemas.microsoft.com/office/drawing/2014/chart" uri="{C3380CC4-5D6E-409C-BE32-E72D297353CC}">
              <c16:uniqueId val="{00000005-FF00-41B9-BADE-D64CAC123622}"/>
            </c:ext>
          </c:extLst>
        </c:ser>
        <c:dLbls>
          <c:dLblPos val="outEnd"/>
          <c:showLegendKey val="0"/>
          <c:showVal val="1"/>
          <c:showCatName val="0"/>
          <c:showSerName val="0"/>
          <c:showPercent val="0"/>
          <c:showBubbleSize val="0"/>
        </c:dLbls>
        <c:gapWidth val="259"/>
        <c:overlap val="-24"/>
        <c:axId val="1126553616"/>
        <c:axId val="1094467856"/>
      </c:barChart>
      <c:catAx>
        <c:axId val="11265536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94467856"/>
        <c:crosses val="autoZero"/>
        <c:auto val="1"/>
        <c:lblAlgn val="ctr"/>
        <c:lblOffset val="100"/>
        <c:noMultiLvlLbl val="0"/>
      </c:catAx>
      <c:valAx>
        <c:axId val="1094467856"/>
        <c:scaling>
          <c:orientation val="minMax"/>
        </c:scaling>
        <c:delete val="0"/>
        <c:axPos val="l"/>
        <c:majorGridlines>
          <c:spPr>
            <a:ln w="6350" cap="flat" cmpd="sng" algn="ctr">
              <a:solidFill>
                <a:srgbClr val="CDCED0"/>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26553616"/>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44931401703316"/>
          <c:y val="0.14929706942783955"/>
          <c:w val="0.57591854999563707"/>
          <c:h val="0.70140586114432091"/>
        </c:manualLayout>
      </c:layout>
      <c:doughnutChart>
        <c:varyColors val="1"/>
        <c:ser>
          <c:idx val="0"/>
          <c:order val="0"/>
          <c:tx>
            <c:strRef>
              <c:f>Sheet1!$A$2</c:f>
              <c:strCache>
                <c:ptCount val="1"/>
                <c:pt idx="0">
                  <c:v>Category 1</c:v>
                </c:pt>
              </c:strCache>
            </c:strRef>
          </c:tx>
          <c:spPr>
            <a:ln w="6350">
              <a:solidFill>
                <a:schemeClr val="bg1"/>
              </a:solidFill>
            </a:ln>
          </c:spPr>
          <c:dPt>
            <c:idx val="0"/>
            <c:bubble3D val="0"/>
            <c:spPr>
              <a:solidFill>
                <a:schemeClr val="accent1"/>
              </a:solidFill>
              <a:ln w="6350">
                <a:solidFill>
                  <a:schemeClr val="bg1"/>
                </a:solidFill>
              </a:ln>
              <a:effectLst/>
            </c:spPr>
            <c:extLst>
              <c:ext xmlns:c16="http://schemas.microsoft.com/office/drawing/2014/chart" uri="{C3380CC4-5D6E-409C-BE32-E72D297353CC}">
                <c16:uniqueId val="{00000001-A7A0-4B76-8F1A-30CB0A9FE1A3}"/>
              </c:ext>
            </c:extLst>
          </c:dPt>
          <c:dPt>
            <c:idx val="1"/>
            <c:bubble3D val="0"/>
            <c:spPr>
              <a:solidFill>
                <a:schemeClr val="accent2"/>
              </a:solidFill>
              <a:ln w="6350">
                <a:solidFill>
                  <a:schemeClr val="bg1"/>
                </a:solidFill>
              </a:ln>
              <a:effectLst/>
            </c:spPr>
            <c:extLst>
              <c:ext xmlns:c16="http://schemas.microsoft.com/office/drawing/2014/chart" uri="{C3380CC4-5D6E-409C-BE32-E72D297353CC}">
                <c16:uniqueId val="{00000003-A7A0-4B76-8F1A-30CB0A9FE1A3}"/>
              </c:ext>
            </c:extLst>
          </c:dPt>
          <c:dPt>
            <c:idx val="2"/>
            <c:bubble3D val="0"/>
            <c:spPr>
              <a:solidFill>
                <a:schemeClr val="accent3"/>
              </a:solidFill>
              <a:ln w="6350">
                <a:solidFill>
                  <a:schemeClr val="bg1"/>
                </a:solidFill>
              </a:ln>
              <a:effectLst/>
            </c:spPr>
            <c:extLst>
              <c:ext xmlns:c16="http://schemas.microsoft.com/office/drawing/2014/chart" uri="{C3380CC4-5D6E-409C-BE32-E72D297353CC}">
                <c16:uniqueId val="{00000005-A7A0-4B76-8F1A-30CB0A9FE1A3}"/>
              </c:ext>
            </c:extLst>
          </c:dPt>
          <c:dPt>
            <c:idx val="3"/>
            <c:bubble3D val="0"/>
            <c:spPr>
              <a:solidFill>
                <a:schemeClr val="accent4"/>
              </a:solidFill>
              <a:ln w="6350">
                <a:solidFill>
                  <a:schemeClr val="bg1"/>
                </a:solidFill>
              </a:ln>
              <a:effectLst/>
            </c:spPr>
            <c:extLst>
              <c:ext xmlns:c16="http://schemas.microsoft.com/office/drawing/2014/chart" uri="{C3380CC4-5D6E-409C-BE32-E72D297353CC}">
                <c16:uniqueId val="{00000007-A7A0-4B76-8F1A-30CB0A9FE1A3}"/>
              </c:ext>
            </c:extLst>
          </c:dPt>
          <c:dPt>
            <c:idx val="4"/>
            <c:bubble3D val="0"/>
            <c:spPr>
              <a:solidFill>
                <a:schemeClr val="accent5"/>
              </a:solidFill>
              <a:ln w="6350">
                <a:solidFill>
                  <a:schemeClr val="bg1"/>
                </a:solidFill>
              </a:ln>
              <a:effectLst/>
            </c:spPr>
            <c:extLst>
              <c:ext xmlns:c16="http://schemas.microsoft.com/office/drawing/2014/chart" uri="{C3380CC4-5D6E-409C-BE32-E72D297353CC}">
                <c16:uniqueId val="{00000009-A7A0-4B76-8F1A-30CB0A9FE1A3}"/>
              </c:ext>
            </c:extLst>
          </c:dPt>
          <c:dPt>
            <c:idx val="5"/>
            <c:bubble3D val="0"/>
            <c:spPr>
              <a:solidFill>
                <a:schemeClr val="accent6"/>
              </a:solidFill>
              <a:ln w="6350">
                <a:solidFill>
                  <a:schemeClr val="bg1"/>
                </a:solidFill>
              </a:ln>
              <a:effectLst/>
            </c:spPr>
            <c:extLst>
              <c:ext xmlns:c16="http://schemas.microsoft.com/office/drawing/2014/chart" uri="{C3380CC4-5D6E-409C-BE32-E72D297353CC}">
                <c16:uniqueId val="{0000000B-A7A0-4B76-8F1A-30CB0A9FE1A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Sheet1!$B$1:$G$1</c:f>
              <c:strCache>
                <c:ptCount val="6"/>
                <c:pt idx="0">
                  <c:v>Series 1</c:v>
                </c:pt>
                <c:pt idx="1">
                  <c:v>Series 2</c:v>
                </c:pt>
                <c:pt idx="2">
                  <c:v>Series 3</c:v>
                </c:pt>
                <c:pt idx="3">
                  <c:v>Series 4</c:v>
                </c:pt>
                <c:pt idx="4">
                  <c:v>Series 5</c:v>
                </c:pt>
                <c:pt idx="5">
                  <c:v>Series 6</c:v>
                </c:pt>
              </c:strCache>
            </c:strRef>
          </c:cat>
          <c:val>
            <c:numRef>
              <c:f>Sheet1!$B$2:$G$2</c:f>
              <c:numCache>
                <c:formatCode>General</c:formatCode>
                <c:ptCount val="6"/>
                <c:pt idx="0">
                  <c:v>4.3</c:v>
                </c:pt>
                <c:pt idx="1">
                  <c:v>2.4</c:v>
                </c:pt>
                <c:pt idx="2">
                  <c:v>2</c:v>
                </c:pt>
                <c:pt idx="3">
                  <c:v>3</c:v>
                </c:pt>
                <c:pt idx="4">
                  <c:v>2.7</c:v>
                </c:pt>
                <c:pt idx="5">
                  <c:v>4</c:v>
                </c:pt>
              </c:numCache>
            </c:numRef>
          </c:val>
          <c:extLst>
            <c:ext xmlns:c16="http://schemas.microsoft.com/office/drawing/2014/chart" uri="{C3380CC4-5D6E-409C-BE32-E72D297353CC}">
              <c16:uniqueId val="{00000000-FF00-41B9-BADE-D64CAC123622}"/>
            </c:ext>
          </c:extLst>
        </c:ser>
        <c:dLbls>
          <c:showLegendKey val="0"/>
          <c:showVal val="0"/>
          <c:showCatName val="0"/>
          <c:showSerName val="0"/>
          <c:showPercent val="0"/>
          <c:showBubbleSize val="0"/>
          <c:showLeaderLines val="1"/>
        </c:dLbls>
        <c:firstSliceAng val="0"/>
        <c:holeSize val="83"/>
      </c:doughnutChart>
      <c:spPr>
        <a:noFill/>
        <a:ln>
          <a:noFill/>
        </a:ln>
        <a:effectLst/>
      </c:spPr>
    </c:plotArea>
    <c:legend>
      <c:legendPos val="r"/>
      <c:layout>
        <c:manualLayout>
          <c:xMode val="edge"/>
          <c:yMode val="edge"/>
          <c:x val="0.8348169849799576"/>
          <c:y val="0.26217294243363626"/>
          <c:w val="0.15047262438774273"/>
          <c:h val="0.4756538800192323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E59B46-34B5-4379-9928-8C7EAA1FD4BA}"/>
              </a:ext>
            </a:extLst>
          </p:cNvPr>
          <p:cNvSpPr>
            <a:spLocks noGrp="1"/>
          </p:cNvSpPr>
          <p:nvPr>
            <p:ph type="hdr" sz="quarter"/>
          </p:nvPr>
        </p:nvSpPr>
        <p:spPr bwMode="gray">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3EC0D3A-BFAD-4714-87D9-5A21D1163BC4}"/>
              </a:ext>
            </a:extLst>
          </p:cNvPr>
          <p:cNvSpPr>
            <a:spLocks noGrp="1"/>
          </p:cNvSpPr>
          <p:nvPr>
            <p:ph type="dt" sz="quarter" idx="1"/>
          </p:nvPr>
        </p:nvSpPr>
        <p:spPr bwMode="gray">
          <a:xfrm>
            <a:off x="3884613" y="0"/>
            <a:ext cx="2971800" cy="458788"/>
          </a:xfrm>
          <a:prstGeom prst="rect">
            <a:avLst/>
          </a:prstGeom>
        </p:spPr>
        <p:txBody>
          <a:bodyPr vert="horz" lIns="91440" tIns="45720" rIns="91440" bIns="45720" rtlCol="0"/>
          <a:lstStyle>
            <a:lvl1pPr algn="r">
              <a:defRPr sz="1200"/>
            </a:lvl1pPr>
          </a:lstStyle>
          <a:p>
            <a:fld id="{4705746C-6EA9-4C94-933E-6FCE2578DFAB}" type="datetimeFigureOut">
              <a:rPr lang="en-US" smtClean="0"/>
              <a:t>7/23/2019</a:t>
            </a:fld>
            <a:endParaRPr lang="en-US" dirty="0"/>
          </a:p>
        </p:txBody>
      </p:sp>
      <p:sp>
        <p:nvSpPr>
          <p:cNvPr id="4" name="Footer Placeholder 3">
            <a:extLst>
              <a:ext uri="{FF2B5EF4-FFF2-40B4-BE49-F238E27FC236}">
                <a16:creationId xmlns:a16="http://schemas.microsoft.com/office/drawing/2014/main" id="{55A54D02-DD89-408F-AFB1-AFC629545B8F}"/>
              </a:ext>
            </a:extLst>
          </p:cNvPr>
          <p:cNvSpPr>
            <a:spLocks noGrp="1"/>
          </p:cNvSpPr>
          <p:nvPr>
            <p:ph type="ftr" sz="quarter" idx="2"/>
          </p:nvPr>
        </p:nvSpPr>
        <p:spPr bwMode="gray">
          <a:xfrm>
            <a:off x="0" y="95615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BFEEFED-DD87-48EC-93D0-B8A0B820D636}"/>
              </a:ext>
            </a:extLst>
          </p:cNvPr>
          <p:cNvSpPr>
            <a:spLocks noGrp="1"/>
          </p:cNvSpPr>
          <p:nvPr>
            <p:ph type="sldNum" sz="quarter" idx="3"/>
          </p:nvPr>
        </p:nvSpPr>
        <p:spPr bwMode="gray">
          <a:xfrm>
            <a:off x="3884613" y="9561513"/>
            <a:ext cx="2971800" cy="458787"/>
          </a:xfrm>
          <a:prstGeom prst="rect">
            <a:avLst/>
          </a:prstGeom>
        </p:spPr>
        <p:txBody>
          <a:bodyPr vert="horz" lIns="91440" tIns="45720" rIns="91440" bIns="45720" rtlCol="0" anchor="b"/>
          <a:lstStyle>
            <a:lvl1pPr algn="r">
              <a:defRPr sz="1200"/>
            </a:lvl1pPr>
          </a:lstStyle>
          <a:p>
            <a:fld id="{9EF3B5ED-6BC7-4F48-AFE0-B837703E390F}" type="slidenum">
              <a:rPr lang="en-US" smtClean="0"/>
              <a:t>‹#›</a:t>
            </a:fld>
            <a:endParaRPr lang="en-US" dirty="0"/>
          </a:p>
        </p:txBody>
      </p:sp>
    </p:spTree>
    <p:extLst>
      <p:ext uri="{BB962C8B-B14F-4D97-AF65-F5344CB8AC3E}">
        <p14:creationId xmlns:p14="http://schemas.microsoft.com/office/powerpoint/2010/main" val="34841874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gray">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bwMode="gray">
          <a:xfrm>
            <a:off x="3884613" y="0"/>
            <a:ext cx="2971800" cy="458788"/>
          </a:xfrm>
          <a:prstGeom prst="rect">
            <a:avLst/>
          </a:prstGeom>
        </p:spPr>
        <p:txBody>
          <a:bodyPr vert="horz" lIns="91440" tIns="45720" rIns="91440" bIns="45720" rtlCol="0"/>
          <a:lstStyle>
            <a:lvl1pPr algn="r">
              <a:defRPr sz="1200"/>
            </a:lvl1pPr>
          </a:lstStyle>
          <a:p>
            <a:fld id="{46B50C3E-0F2C-4AF9-A064-F4B95AF545AF}" type="datetimeFigureOut">
              <a:rPr lang="en-US" smtClean="0"/>
              <a:t>7/23/2019</a:t>
            </a:fld>
            <a:endParaRPr lang="en-US" dirty="0"/>
          </a:p>
        </p:txBody>
      </p:sp>
      <p:sp>
        <p:nvSpPr>
          <p:cNvPr id="4" name="Slide Image Placeholder 3"/>
          <p:cNvSpPr>
            <a:spLocks noGrp="1" noRot="1" noChangeAspect="1"/>
          </p:cNvSpPr>
          <p:nvPr>
            <p:ph type="sldImg" idx="2"/>
          </p:nvPr>
        </p:nvSpPr>
        <p:spPr bwMode="gray">
          <a:xfrm>
            <a:off x="437444" y="1003300"/>
            <a:ext cx="5983112" cy="3365500"/>
          </a:xfrm>
          <a:prstGeom prst="rect">
            <a:avLst/>
          </a:prstGeom>
          <a:noFill/>
          <a:ln w="6350">
            <a:solidFill>
              <a:srgbClr val="CDCED0"/>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bwMode="gray">
          <a:xfrm>
            <a:off x="437444" y="4635500"/>
            <a:ext cx="5983112" cy="438150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bwMode="gray">
          <a:xfrm>
            <a:off x="0" y="95615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bwMode="gray">
          <a:xfrm>
            <a:off x="3884613" y="9561513"/>
            <a:ext cx="2971800" cy="458787"/>
          </a:xfrm>
          <a:prstGeom prst="rect">
            <a:avLst/>
          </a:prstGeom>
        </p:spPr>
        <p:txBody>
          <a:bodyPr vert="horz" lIns="91440" tIns="45720" rIns="91440" bIns="45720" rtlCol="0" anchor="b"/>
          <a:lstStyle>
            <a:lvl1pPr algn="r">
              <a:defRPr sz="1200"/>
            </a:lvl1pPr>
          </a:lstStyle>
          <a:p>
            <a:fld id="{82DE37B0-B56F-49A3-B319-4F09E0C0DAE8}" type="slidenum">
              <a:rPr lang="en-US" smtClean="0"/>
              <a:t>‹#›</a:t>
            </a:fld>
            <a:endParaRPr lang="en-US" dirty="0"/>
          </a:p>
        </p:txBody>
      </p:sp>
    </p:spTree>
    <p:extLst>
      <p:ext uri="{BB962C8B-B14F-4D97-AF65-F5344CB8AC3E}">
        <p14:creationId xmlns:p14="http://schemas.microsoft.com/office/powerpoint/2010/main" val="2981742666"/>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120000"/>
      </a:lnSpc>
      <a:spcBef>
        <a:spcPts val="300"/>
      </a:spcBef>
      <a:defRPr sz="1200" b="1" kern="1200">
        <a:solidFill>
          <a:schemeClr val="tx1"/>
        </a:solidFill>
        <a:latin typeface="+mj-lt"/>
        <a:ea typeface="+mn-ea"/>
        <a:cs typeface="+mn-cs"/>
      </a:defRPr>
    </a:lvl1pPr>
    <a:lvl2pPr marL="0" algn="l" defTabSz="914400" rtl="0" eaLnBrk="1" latinLnBrk="0" hangingPunct="1">
      <a:lnSpc>
        <a:spcPct val="120000"/>
      </a:lnSpc>
      <a:spcBef>
        <a:spcPts val="300"/>
      </a:spcBef>
      <a:defRPr sz="1200" kern="1200">
        <a:solidFill>
          <a:schemeClr val="tx1"/>
        </a:solidFill>
        <a:latin typeface="+mn-lt"/>
        <a:ea typeface="+mn-ea"/>
        <a:cs typeface="+mn-cs"/>
      </a:defRPr>
    </a:lvl2pPr>
    <a:lvl3pPr marL="144000" indent="-144000" algn="l" defTabSz="914400" rtl="0" eaLnBrk="1" latinLnBrk="0" hangingPunct="1">
      <a:lnSpc>
        <a:spcPct val="120000"/>
      </a:lnSpc>
      <a:spcBef>
        <a:spcPts val="300"/>
      </a:spcBef>
      <a:buClr>
        <a:schemeClr val="tx1"/>
      </a:buClr>
      <a:buFont typeface="Arial" panose="020B0604020202020204" pitchFamily="34" charset="0"/>
      <a:buChar char="•"/>
      <a:defRPr sz="1200" kern="1200">
        <a:solidFill>
          <a:schemeClr val="tx1"/>
        </a:solidFill>
        <a:latin typeface="+mn-lt"/>
        <a:ea typeface="+mn-ea"/>
        <a:cs typeface="+mn-cs"/>
      </a:defRPr>
    </a:lvl3pPr>
    <a:lvl4pPr marL="288000" indent="-144000" algn="l" defTabSz="914400" rtl="0" eaLnBrk="1" latinLnBrk="0" hangingPunct="1">
      <a:lnSpc>
        <a:spcPct val="120000"/>
      </a:lnSpc>
      <a:spcBef>
        <a:spcPts val="300"/>
      </a:spcBef>
      <a:buClr>
        <a:schemeClr val="tx1"/>
      </a:buClr>
      <a:buFont typeface="Arial" panose="020B0604020202020204" pitchFamily="34" charset="0"/>
      <a:buChar char="•"/>
      <a:defRPr sz="1200" kern="1200">
        <a:solidFill>
          <a:schemeClr val="tx1"/>
        </a:solidFill>
        <a:latin typeface="+mn-lt"/>
        <a:ea typeface="+mn-ea"/>
        <a:cs typeface="+mn-cs"/>
      </a:defRPr>
    </a:lvl4pPr>
    <a:lvl5pPr marL="432000" indent="-144000" algn="l" defTabSz="914400" rtl="0" eaLnBrk="1" latinLnBrk="0" hangingPunct="1">
      <a:lnSpc>
        <a:spcPct val="120000"/>
      </a:lnSpc>
      <a:spcBef>
        <a:spcPts val="300"/>
      </a:spcBef>
      <a:buClr>
        <a:schemeClr val="tx1"/>
      </a:buClr>
      <a:buFont typeface="Arial" panose="020B0604020202020204" pitchFamily="34" charset="0"/>
      <a:buChar char="•"/>
      <a:defRPr sz="1200" kern="1200">
        <a:solidFill>
          <a:schemeClr val="tx1"/>
        </a:solidFill>
        <a:latin typeface="+mn-lt"/>
        <a:ea typeface="+mn-ea"/>
        <a:cs typeface="+mn-cs"/>
      </a:defRPr>
    </a:lvl5pPr>
    <a:lvl6pPr marL="432000" indent="-144000" algn="l" defTabSz="914400" rtl="0" eaLnBrk="1" latinLnBrk="0" hangingPunct="1">
      <a:lnSpc>
        <a:spcPct val="120000"/>
      </a:lnSpc>
      <a:spcBef>
        <a:spcPts val="300"/>
      </a:spcBef>
      <a:buClr>
        <a:schemeClr val="tx1"/>
      </a:buClr>
      <a:buFont typeface="Arial" panose="020B0604020202020204" pitchFamily="34" charset="0"/>
      <a:buChar char="•"/>
      <a:defRPr sz="1200" kern="1200">
        <a:solidFill>
          <a:schemeClr val="tx1"/>
        </a:solidFill>
        <a:latin typeface="+mn-lt"/>
        <a:ea typeface="+mn-ea"/>
        <a:cs typeface="+mn-cs"/>
      </a:defRPr>
    </a:lvl6pPr>
    <a:lvl7pPr marL="432000" indent="-144000" algn="l" defTabSz="914400" rtl="0" eaLnBrk="1" latinLnBrk="0" hangingPunct="1">
      <a:lnSpc>
        <a:spcPct val="120000"/>
      </a:lnSpc>
      <a:spcBef>
        <a:spcPts val="300"/>
      </a:spcBef>
      <a:buClr>
        <a:schemeClr val="tx1"/>
      </a:buClr>
      <a:buFont typeface="Arial" panose="020B0604020202020204" pitchFamily="34" charset="0"/>
      <a:buChar char="•"/>
      <a:defRPr sz="1200" kern="1200">
        <a:solidFill>
          <a:schemeClr val="tx1"/>
        </a:solidFill>
        <a:latin typeface="+mn-lt"/>
        <a:ea typeface="+mn-ea"/>
        <a:cs typeface="+mn-cs"/>
      </a:defRPr>
    </a:lvl7pPr>
    <a:lvl8pPr marL="432000" indent="-144000" algn="l" defTabSz="914400" rtl="0" eaLnBrk="1" latinLnBrk="0" hangingPunct="1">
      <a:lnSpc>
        <a:spcPct val="120000"/>
      </a:lnSpc>
      <a:spcBef>
        <a:spcPts val="300"/>
      </a:spcBef>
      <a:buClr>
        <a:schemeClr val="tx1"/>
      </a:buClr>
      <a:buFont typeface="Arial" panose="020B0604020202020204" pitchFamily="34" charset="0"/>
      <a:buChar char="•"/>
      <a:defRPr sz="1200" kern="1200">
        <a:solidFill>
          <a:schemeClr val="tx1"/>
        </a:solidFill>
        <a:latin typeface="+mn-lt"/>
        <a:ea typeface="+mn-ea"/>
        <a:cs typeface="+mn-cs"/>
      </a:defRPr>
    </a:lvl8pPr>
    <a:lvl9pPr marL="432000" indent="-144000" algn="l" defTabSz="914400" rtl="0" eaLnBrk="1" latinLnBrk="0" hangingPunct="1">
      <a:lnSpc>
        <a:spcPct val="120000"/>
      </a:lnSpc>
      <a:spcBef>
        <a:spcPts val="300"/>
      </a:spcBef>
      <a:buClr>
        <a:schemeClr val="tx1"/>
      </a:buClr>
      <a:buFont typeface="Arial" panose="020B0604020202020204" pitchFamily="34" charset="0"/>
      <a:buChar char="•"/>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003300"/>
            <a:ext cx="5981700" cy="3365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DE37B0-B56F-49A3-B319-4F09E0C0DAE8}" type="slidenum">
              <a:rPr lang="en-US" smtClean="0"/>
              <a:t>1</a:t>
            </a:fld>
            <a:endParaRPr lang="en-US" dirty="0"/>
          </a:p>
        </p:txBody>
      </p:sp>
    </p:spTree>
    <p:extLst>
      <p:ext uri="{BB962C8B-B14F-4D97-AF65-F5344CB8AC3E}">
        <p14:creationId xmlns:p14="http://schemas.microsoft.com/office/powerpoint/2010/main" val="979103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003300"/>
            <a:ext cx="5981700" cy="3365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DE37B0-B56F-49A3-B319-4F09E0C0DAE8}" type="slidenum">
              <a:rPr lang="en-US" smtClean="0"/>
              <a:t>10</a:t>
            </a:fld>
            <a:endParaRPr lang="en-US" dirty="0"/>
          </a:p>
        </p:txBody>
      </p:sp>
    </p:spTree>
    <p:extLst>
      <p:ext uri="{BB962C8B-B14F-4D97-AF65-F5344CB8AC3E}">
        <p14:creationId xmlns:p14="http://schemas.microsoft.com/office/powerpoint/2010/main" val="1683322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003300"/>
            <a:ext cx="5981700" cy="3365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DE37B0-B56F-49A3-B319-4F09E0C0DAE8}" type="slidenum">
              <a:rPr lang="en-US" smtClean="0"/>
              <a:t>11</a:t>
            </a:fld>
            <a:endParaRPr lang="en-US" dirty="0"/>
          </a:p>
        </p:txBody>
      </p:sp>
    </p:spTree>
    <p:extLst>
      <p:ext uri="{BB962C8B-B14F-4D97-AF65-F5344CB8AC3E}">
        <p14:creationId xmlns:p14="http://schemas.microsoft.com/office/powerpoint/2010/main" val="2249272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003300"/>
            <a:ext cx="5981700" cy="3365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DE37B0-B56F-49A3-B319-4F09E0C0DAE8}" type="slidenum">
              <a:rPr lang="en-US" smtClean="0"/>
              <a:t>12</a:t>
            </a:fld>
            <a:endParaRPr lang="en-US" dirty="0"/>
          </a:p>
        </p:txBody>
      </p:sp>
    </p:spTree>
    <p:extLst>
      <p:ext uri="{BB962C8B-B14F-4D97-AF65-F5344CB8AC3E}">
        <p14:creationId xmlns:p14="http://schemas.microsoft.com/office/powerpoint/2010/main" val="1802420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003300"/>
            <a:ext cx="5981700" cy="3365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DE37B0-B56F-49A3-B319-4F09E0C0DAE8}" type="slidenum">
              <a:rPr lang="en-US" smtClean="0"/>
              <a:t>13</a:t>
            </a:fld>
            <a:endParaRPr lang="en-US" dirty="0"/>
          </a:p>
        </p:txBody>
      </p:sp>
    </p:spTree>
    <p:extLst>
      <p:ext uri="{BB962C8B-B14F-4D97-AF65-F5344CB8AC3E}">
        <p14:creationId xmlns:p14="http://schemas.microsoft.com/office/powerpoint/2010/main" val="2546647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003300"/>
            <a:ext cx="5981700" cy="3365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DE37B0-B56F-49A3-B319-4F09E0C0DAE8}" type="slidenum">
              <a:rPr lang="en-US" smtClean="0"/>
              <a:t>14</a:t>
            </a:fld>
            <a:endParaRPr lang="en-US" dirty="0"/>
          </a:p>
        </p:txBody>
      </p:sp>
    </p:spTree>
    <p:extLst>
      <p:ext uri="{BB962C8B-B14F-4D97-AF65-F5344CB8AC3E}">
        <p14:creationId xmlns:p14="http://schemas.microsoft.com/office/powerpoint/2010/main" val="2661331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003300"/>
            <a:ext cx="5981700" cy="3365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DE37B0-B56F-49A3-B319-4F09E0C0DAE8}" type="slidenum">
              <a:rPr lang="en-US" smtClean="0"/>
              <a:t>15</a:t>
            </a:fld>
            <a:endParaRPr lang="en-US" dirty="0"/>
          </a:p>
        </p:txBody>
      </p:sp>
    </p:spTree>
    <p:extLst>
      <p:ext uri="{BB962C8B-B14F-4D97-AF65-F5344CB8AC3E}">
        <p14:creationId xmlns:p14="http://schemas.microsoft.com/office/powerpoint/2010/main" val="638975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003300"/>
            <a:ext cx="5981700" cy="3365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DE37B0-B56F-49A3-B319-4F09E0C0DAE8}" type="slidenum">
              <a:rPr lang="en-US" smtClean="0"/>
              <a:t>16</a:t>
            </a:fld>
            <a:endParaRPr lang="en-US" dirty="0"/>
          </a:p>
        </p:txBody>
      </p:sp>
    </p:spTree>
    <p:extLst>
      <p:ext uri="{BB962C8B-B14F-4D97-AF65-F5344CB8AC3E}">
        <p14:creationId xmlns:p14="http://schemas.microsoft.com/office/powerpoint/2010/main" val="3410021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003300"/>
            <a:ext cx="5981700" cy="3365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DE37B0-B56F-49A3-B319-4F09E0C0DAE8}" type="slidenum">
              <a:rPr lang="en-US" smtClean="0"/>
              <a:t>2</a:t>
            </a:fld>
            <a:endParaRPr lang="en-US" dirty="0"/>
          </a:p>
        </p:txBody>
      </p:sp>
    </p:spTree>
    <p:extLst>
      <p:ext uri="{BB962C8B-B14F-4D97-AF65-F5344CB8AC3E}">
        <p14:creationId xmlns:p14="http://schemas.microsoft.com/office/powerpoint/2010/main" val="3861043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003300"/>
            <a:ext cx="5981700" cy="3365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DE37B0-B56F-49A3-B319-4F09E0C0DAE8}" type="slidenum">
              <a:rPr lang="en-US" smtClean="0"/>
              <a:t>3</a:t>
            </a:fld>
            <a:endParaRPr lang="en-US" dirty="0"/>
          </a:p>
        </p:txBody>
      </p:sp>
    </p:spTree>
    <p:extLst>
      <p:ext uri="{BB962C8B-B14F-4D97-AF65-F5344CB8AC3E}">
        <p14:creationId xmlns:p14="http://schemas.microsoft.com/office/powerpoint/2010/main" val="2842890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003300"/>
            <a:ext cx="5981700" cy="3365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DE37B0-B56F-49A3-B319-4F09E0C0DAE8}" type="slidenum">
              <a:rPr lang="en-US" smtClean="0"/>
              <a:t>4</a:t>
            </a:fld>
            <a:endParaRPr lang="en-US" dirty="0"/>
          </a:p>
        </p:txBody>
      </p:sp>
    </p:spTree>
    <p:extLst>
      <p:ext uri="{BB962C8B-B14F-4D97-AF65-F5344CB8AC3E}">
        <p14:creationId xmlns:p14="http://schemas.microsoft.com/office/powerpoint/2010/main" val="2662807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003300"/>
            <a:ext cx="5981700" cy="3365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DE37B0-B56F-49A3-B319-4F09E0C0DAE8}" type="slidenum">
              <a:rPr lang="en-US" smtClean="0"/>
              <a:t>5</a:t>
            </a:fld>
            <a:endParaRPr lang="en-US" dirty="0"/>
          </a:p>
        </p:txBody>
      </p:sp>
    </p:spTree>
    <p:extLst>
      <p:ext uri="{BB962C8B-B14F-4D97-AF65-F5344CB8AC3E}">
        <p14:creationId xmlns:p14="http://schemas.microsoft.com/office/powerpoint/2010/main" val="1970338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003300"/>
            <a:ext cx="5981700" cy="3365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DE37B0-B56F-49A3-B319-4F09E0C0DAE8}" type="slidenum">
              <a:rPr lang="en-US" smtClean="0"/>
              <a:t>6</a:t>
            </a:fld>
            <a:endParaRPr lang="en-US" dirty="0"/>
          </a:p>
        </p:txBody>
      </p:sp>
    </p:spTree>
    <p:extLst>
      <p:ext uri="{BB962C8B-B14F-4D97-AF65-F5344CB8AC3E}">
        <p14:creationId xmlns:p14="http://schemas.microsoft.com/office/powerpoint/2010/main" val="2092015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003300"/>
            <a:ext cx="5981700" cy="3365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DE37B0-B56F-49A3-B319-4F09E0C0DAE8}" type="slidenum">
              <a:rPr lang="en-US" smtClean="0"/>
              <a:t>7</a:t>
            </a:fld>
            <a:endParaRPr lang="en-US" dirty="0"/>
          </a:p>
        </p:txBody>
      </p:sp>
    </p:spTree>
    <p:extLst>
      <p:ext uri="{BB962C8B-B14F-4D97-AF65-F5344CB8AC3E}">
        <p14:creationId xmlns:p14="http://schemas.microsoft.com/office/powerpoint/2010/main" val="2118502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003300"/>
            <a:ext cx="5981700" cy="3365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DE37B0-B56F-49A3-B319-4F09E0C0DAE8}" type="slidenum">
              <a:rPr lang="en-US" smtClean="0"/>
              <a:t>8</a:t>
            </a:fld>
            <a:endParaRPr lang="en-US" dirty="0"/>
          </a:p>
        </p:txBody>
      </p:sp>
    </p:spTree>
    <p:extLst>
      <p:ext uri="{BB962C8B-B14F-4D97-AF65-F5344CB8AC3E}">
        <p14:creationId xmlns:p14="http://schemas.microsoft.com/office/powerpoint/2010/main" val="1911605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003300"/>
            <a:ext cx="5981700" cy="3365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DE37B0-B56F-49A3-B319-4F09E0C0DAE8}" type="slidenum">
              <a:rPr lang="en-US" smtClean="0"/>
              <a:t>9</a:t>
            </a:fld>
            <a:endParaRPr lang="en-US" dirty="0"/>
          </a:p>
        </p:txBody>
      </p:sp>
    </p:spTree>
    <p:extLst>
      <p:ext uri="{BB962C8B-B14F-4D97-AF65-F5344CB8AC3E}">
        <p14:creationId xmlns:p14="http://schemas.microsoft.com/office/powerpoint/2010/main" val="1605133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511E074-4BEB-4A4F-8EE0-B3E2BBF55967}"/>
              </a:ext>
            </a:extLst>
          </p:cNvPr>
          <p:cNvSpPr/>
          <p:nvPr/>
        </p:nvSpPr>
        <p:spPr bwMode="gray">
          <a:xfrm>
            <a:off x="-1" y="0"/>
            <a:ext cx="121888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noProof="0" dirty="0"/>
          </a:p>
        </p:txBody>
      </p:sp>
      <p:sp>
        <p:nvSpPr>
          <p:cNvPr id="4" name="Date Placeholder 3"/>
          <p:cNvSpPr>
            <a:spLocks noGrp="1"/>
          </p:cNvSpPr>
          <p:nvPr>
            <p:ph type="dt" sz="half" idx="10"/>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noProof="0"/>
              <a:t>© 2019 HERE | Confidential</a:t>
            </a:r>
            <a:endParaRPr lang="en-US" noProof="0" dirty="0"/>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noProof="0" dirty="0"/>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7D74D47C-14C0-4E76-90F4-17CAFFA7E480}" type="slidenum">
              <a:rPr lang="en-US" noProof="0" smtClean="0"/>
              <a:pPr/>
              <a:t>‹#›</a:t>
            </a:fld>
            <a:endParaRPr lang="en-US" noProof="0" dirty="0"/>
          </a:p>
        </p:txBody>
      </p:sp>
      <p:sp>
        <p:nvSpPr>
          <p:cNvPr id="66" name="Picture Placeholder 65">
            <a:extLst>
              <a:ext uri="{FF2B5EF4-FFF2-40B4-BE49-F238E27FC236}">
                <a16:creationId xmlns:a16="http://schemas.microsoft.com/office/drawing/2014/main" id="{4B80EAD0-9F40-41D7-B8E6-F47F5428ACFF}"/>
              </a:ext>
            </a:extLst>
          </p:cNvPr>
          <p:cNvSpPr>
            <a:spLocks noGrp="1"/>
          </p:cNvSpPr>
          <p:nvPr>
            <p:ph type="pic" sz="quarter" idx="14"/>
          </p:nvPr>
        </p:nvSpPr>
        <p:spPr bwMode="gray">
          <a:xfrm>
            <a:off x="342894" y="342891"/>
            <a:ext cx="11845932" cy="6515109"/>
          </a:xfrm>
          <a:custGeom>
            <a:avLst/>
            <a:gdLst>
              <a:gd name="connsiteX0" fmla="*/ 4721919 w 11845932"/>
              <a:gd name="connsiteY0" fmla="*/ 685802 h 6515109"/>
              <a:gd name="connsiteX1" fmla="*/ 4721919 w 11845932"/>
              <a:gd name="connsiteY1" fmla="*/ 1715402 h 6515109"/>
              <a:gd name="connsiteX2" fmla="*/ 5751519 w 11845932"/>
              <a:gd name="connsiteY2" fmla="*/ 1715402 h 6515109"/>
              <a:gd name="connsiteX3" fmla="*/ 5751519 w 11845932"/>
              <a:gd name="connsiteY3" fmla="*/ 685802 h 6515109"/>
              <a:gd name="connsiteX4" fmla="*/ 0 w 11845932"/>
              <a:gd name="connsiteY4" fmla="*/ 0 h 6515109"/>
              <a:gd name="connsiteX5" fmla="*/ 11845932 w 11845932"/>
              <a:gd name="connsiteY5" fmla="*/ 0 h 6515109"/>
              <a:gd name="connsiteX6" fmla="*/ 11845932 w 11845932"/>
              <a:gd name="connsiteY6" fmla="*/ 6515109 h 6515109"/>
              <a:gd name="connsiteX7" fmla="*/ 0 w 11845932"/>
              <a:gd name="connsiteY7" fmla="*/ 6515109 h 65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45932" h="6515109">
                <a:moveTo>
                  <a:pt x="4721919" y="685802"/>
                </a:moveTo>
                <a:lnTo>
                  <a:pt x="4721919" y="1715402"/>
                </a:lnTo>
                <a:lnTo>
                  <a:pt x="5751519" y="1715402"/>
                </a:lnTo>
                <a:lnTo>
                  <a:pt x="5751519" y="685802"/>
                </a:lnTo>
                <a:close/>
                <a:moveTo>
                  <a:pt x="0" y="0"/>
                </a:moveTo>
                <a:lnTo>
                  <a:pt x="11845932" y="0"/>
                </a:lnTo>
                <a:lnTo>
                  <a:pt x="11845932" y="6515109"/>
                </a:lnTo>
                <a:lnTo>
                  <a:pt x="0" y="6515109"/>
                </a:lnTo>
                <a:close/>
              </a:path>
            </a:pathLst>
          </a:custGeom>
        </p:spPr>
        <p:txBody>
          <a:bodyPr wrap="square" bIns="828000" anchor="ctr">
            <a:noAutofit/>
          </a:bodyPr>
          <a:lstStyle>
            <a:lvl1pPr algn="ctr">
              <a:defRPr b="0">
                <a:latin typeface="+mn-lt"/>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70FF70AB-0103-4710-80EE-7BC86639AB7F}"/>
              </a:ext>
            </a:extLst>
          </p:cNvPr>
          <p:cNvGrpSpPr/>
          <p:nvPr/>
        </p:nvGrpSpPr>
        <p:grpSpPr bwMode="gray">
          <a:xfrm>
            <a:off x="609600" y="-186532"/>
            <a:ext cx="10968038" cy="110332"/>
            <a:chOff x="609600" y="-138907"/>
            <a:chExt cx="10968038" cy="110332"/>
          </a:xfrm>
        </p:grpSpPr>
        <p:grpSp>
          <p:nvGrpSpPr>
            <p:cNvPr id="15" name="Group 14">
              <a:extLst>
                <a:ext uri="{FF2B5EF4-FFF2-40B4-BE49-F238E27FC236}">
                  <a16:creationId xmlns:a16="http://schemas.microsoft.com/office/drawing/2014/main" id="{77FCCAC7-52ED-428B-9894-78832C6C9CD4}"/>
                </a:ext>
              </a:extLst>
            </p:cNvPr>
            <p:cNvGrpSpPr/>
            <p:nvPr/>
          </p:nvGrpSpPr>
          <p:grpSpPr bwMode="gray">
            <a:xfrm>
              <a:off x="609600" y="-138907"/>
              <a:ext cx="300033" cy="110332"/>
              <a:chOff x="609600" y="-138907"/>
              <a:chExt cx="300033" cy="110332"/>
            </a:xfrm>
          </p:grpSpPr>
          <p:cxnSp>
            <p:nvCxnSpPr>
              <p:cNvPr id="25" name="Straight Connector 24">
                <a:extLst>
                  <a:ext uri="{FF2B5EF4-FFF2-40B4-BE49-F238E27FC236}">
                    <a16:creationId xmlns:a16="http://schemas.microsoft.com/office/drawing/2014/main" id="{92E99445-A720-45E9-9FC2-C2362020848F}"/>
                  </a:ext>
                </a:extLst>
              </p:cNvPr>
              <p:cNvCxnSpPr>
                <a:cxnSpLocks/>
              </p:cNvCxnSpPr>
              <p:nvPr/>
            </p:nvCxnSpPr>
            <p:spPr bwMode="gray">
              <a:xfrm flipV="1">
                <a:off x="609600" y="-138907"/>
                <a:ext cx="0" cy="110332"/>
              </a:xfrm>
              <a:prstGeom prst="line">
                <a:avLst/>
              </a:prstGeom>
              <a:ln w="6350">
                <a:solidFill>
                  <a:srgbClr val="48DAD0"/>
                </a:solidFill>
                <a:tailEnd type="oval" w="sm" len="sm"/>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DD47F5E-8660-4E70-96B6-D1AC4E361FC3}"/>
                  </a:ext>
                </a:extLst>
              </p:cNvPr>
              <p:cNvSpPr txBox="1"/>
              <p:nvPr/>
            </p:nvSpPr>
            <p:spPr bwMode="gray">
              <a:xfrm>
                <a:off x="631030" y="-138907"/>
                <a:ext cx="278603" cy="85725"/>
              </a:xfrm>
              <a:prstGeom prst="rect">
                <a:avLst/>
              </a:prstGeom>
              <a:noFill/>
            </p:spPr>
            <p:txBody>
              <a:bodyPr wrap="square" lIns="0" tIns="0" rIns="0" bIns="0" rtlCol="0">
                <a:noAutofit/>
              </a:bodyPr>
              <a:lstStyle/>
              <a:p>
                <a:pPr algn="l"/>
                <a:r>
                  <a:rPr lang="en-US" sz="800" noProof="0" dirty="0">
                    <a:solidFill>
                      <a:srgbClr val="48DAD0"/>
                    </a:solidFill>
                  </a:rPr>
                  <a:t>15.23</a:t>
                </a:r>
              </a:p>
            </p:txBody>
          </p:sp>
        </p:grpSp>
        <p:grpSp>
          <p:nvGrpSpPr>
            <p:cNvPr id="16" name="Group 15">
              <a:extLst>
                <a:ext uri="{FF2B5EF4-FFF2-40B4-BE49-F238E27FC236}">
                  <a16:creationId xmlns:a16="http://schemas.microsoft.com/office/drawing/2014/main" id="{1CF401C5-2D0B-4349-AE31-7C3336445E09}"/>
                </a:ext>
              </a:extLst>
            </p:cNvPr>
            <p:cNvGrpSpPr/>
            <p:nvPr/>
          </p:nvGrpSpPr>
          <p:grpSpPr bwMode="gray">
            <a:xfrm>
              <a:off x="5482436" y="-138907"/>
              <a:ext cx="307177" cy="110332"/>
              <a:chOff x="302423" y="-138907"/>
              <a:chExt cx="307177" cy="110332"/>
            </a:xfrm>
          </p:grpSpPr>
          <p:cxnSp>
            <p:nvCxnSpPr>
              <p:cNvPr id="23" name="Straight Connector 22">
                <a:extLst>
                  <a:ext uri="{FF2B5EF4-FFF2-40B4-BE49-F238E27FC236}">
                    <a16:creationId xmlns:a16="http://schemas.microsoft.com/office/drawing/2014/main" id="{A5A63D8F-699A-4805-8B13-CBBFDDF427B2}"/>
                  </a:ext>
                </a:extLst>
              </p:cNvPr>
              <p:cNvCxnSpPr>
                <a:cxnSpLocks/>
              </p:cNvCxnSpPr>
              <p:nvPr/>
            </p:nvCxnSpPr>
            <p:spPr bwMode="gray">
              <a:xfrm flipV="1">
                <a:off x="609600" y="-138907"/>
                <a:ext cx="0" cy="110332"/>
              </a:xfrm>
              <a:prstGeom prst="line">
                <a:avLst/>
              </a:prstGeom>
              <a:ln w="6350">
                <a:solidFill>
                  <a:srgbClr val="48DAD0"/>
                </a:solidFill>
                <a:tailEnd type="oval" w="sm" len="sm"/>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B0CCFF3-01F4-4477-B735-34914D7CA395}"/>
                  </a:ext>
                </a:extLst>
              </p:cNvPr>
              <p:cNvSpPr txBox="1"/>
              <p:nvPr/>
            </p:nvSpPr>
            <p:spPr bwMode="gray">
              <a:xfrm>
                <a:off x="302423" y="-138907"/>
                <a:ext cx="278603" cy="85725"/>
              </a:xfrm>
              <a:prstGeom prst="rect">
                <a:avLst/>
              </a:prstGeom>
              <a:noFill/>
            </p:spPr>
            <p:txBody>
              <a:bodyPr wrap="square" lIns="0" tIns="0" rIns="0" bIns="0" rtlCol="0">
                <a:noAutofit/>
              </a:bodyPr>
              <a:lstStyle/>
              <a:p>
                <a:pPr algn="r"/>
                <a:r>
                  <a:rPr lang="en-US" sz="800" noProof="0" dirty="0">
                    <a:solidFill>
                      <a:srgbClr val="48DAD0"/>
                    </a:solidFill>
                  </a:rPr>
                  <a:t>0.85</a:t>
                </a:r>
              </a:p>
            </p:txBody>
          </p:sp>
        </p:grpSp>
        <p:grpSp>
          <p:nvGrpSpPr>
            <p:cNvPr id="17" name="Group 16">
              <a:extLst>
                <a:ext uri="{FF2B5EF4-FFF2-40B4-BE49-F238E27FC236}">
                  <a16:creationId xmlns:a16="http://schemas.microsoft.com/office/drawing/2014/main" id="{4A3DF1DE-ED74-4249-9F19-3935C0A09F76}"/>
                </a:ext>
              </a:extLst>
            </p:cNvPr>
            <p:cNvGrpSpPr/>
            <p:nvPr/>
          </p:nvGrpSpPr>
          <p:grpSpPr bwMode="gray">
            <a:xfrm>
              <a:off x="6399213" y="-138907"/>
              <a:ext cx="300033" cy="110332"/>
              <a:chOff x="609600" y="-138907"/>
              <a:chExt cx="300033" cy="110332"/>
            </a:xfrm>
          </p:grpSpPr>
          <p:cxnSp>
            <p:nvCxnSpPr>
              <p:cNvPr id="21" name="Straight Connector 20">
                <a:extLst>
                  <a:ext uri="{FF2B5EF4-FFF2-40B4-BE49-F238E27FC236}">
                    <a16:creationId xmlns:a16="http://schemas.microsoft.com/office/drawing/2014/main" id="{ECF00A25-6B02-45C6-AFDD-2E242185CA1C}"/>
                  </a:ext>
                </a:extLst>
              </p:cNvPr>
              <p:cNvCxnSpPr>
                <a:cxnSpLocks/>
              </p:cNvCxnSpPr>
              <p:nvPr/>
            </p:nvCxnSpPr>
            <p:spPr bwMode="gray">
              <a:xfrm flipV="1">
                <a:off x="609600" y="-138907"/>
                <a:ext cx="0" cy="110332"/>
              </a:xfrm>
              <a:prstGeom prst="line">
                <a:avLst/>
              </a:prstGeom>
              <a:ln w="6350">
                <a:solidFill>
                  <a:srgbClr val="48DAD0"/>
                </a:solidFill>
                <a:tailEnd type="oval" w="sm" len="sm"/>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83327D2-C231-42A7-B084-9D4E416311BE}"/>
                  </a:ext>
                </a:extLst>
              </p:cNvPr>
              <p:cNvSpPr txBox="1"/>
              <p:nvPr/>
            </p:nvSpPr>
            <p:spPr bwMode="gray">
              <a:xfrm>
                <a:off x="631030" y="-138907"/>
                <a:ext cx="278603" cy="85725"/>
              </a:xfrm>
              <a:prstGeom prst="rect">
                <a:avLst/>
              </a:prstGeom>
              <a:noFill/>
            </p:spPr>
            <p:txBody>
              <a:bodyPr wrap="square" lIns="0" tIns="0" rIns="0" bIns="0" rtlCol="0">
                <a:noAutofit/>
              </a:bodyPr>
              <a:lstStyle/>
              <a:p>
                <a:pPr algn="l"/>
                <a:r>
                  <a:rPr lang="en-US" sz="800" noProof="0" dirty="0">
                    <a:solidFill>
                      <a:srgbClr val="48DAD0"/>
                    </a:solidFill>
                  </a:rPr>
                  <a:t>0.85</a:t>
                </a:r>
              </a:p>
            </p:txBody>
          </p:sp>
        </p:grpSp>
        <p:grpSp>
          <p:nvGrpSpPr>
            <p:cNvPr id="18" name="Group 17">
              <a:extLst>
                <a:ext uri="{FF2B5EF4-FFF2-40B4-BE49-F238E27FC236}">
                  <a16:creationId xmlns:a16="http://schemas.microsoft.com/office/drawing/2014/main" id="{227B6C0F-03C1-40D9-8422-F89922F5BC36}"/>
                </a:ext>
              </a:extLst>
            </p:cNvPr>
            <p:cNvGrpSpPr/>
            <p:nvPr/>
          </p:nvGrpSpPr>
          <p:grpSpPr bwMode="gray">
            <a:xfrm>
              <a:off x="11277606" y="-138907"/>
              <a:ext cx="300032" cy="110332"/>
              <a:chOff x="309568" y="-138907"/>
              <a:chExt cx="300032" cy="110332"/>
            </a:xfrm>
          </p:grpSpPr>
          <p:cxnSp>
            <p:nvCxnSpPr>
              <p:cNvPr id="19" name="Straight Connector 18">
                <a:extLst>
                  <a:ext uri="{FF2B5EF4-FFF2-40B4-BE49-F238E27FC236}">
                    <a16:creationId xmlns:a16="http://schemas.microsoft.com/office/drawing/2014/main" id="{7C540E92-E98C-4916-89C4-D20EEC156115}"/>
                  </a:ext>
                </a:extLst>
              </p:cNvPr>
              <p:cNvCxnSpPr>
                <a:cxnSpLocks/>
              </p:cNvCxnSpPr>
              <p:nvPr/>
            </p:nvCxnSpPr>
            <p:spPr bwMode="gray">
              <a:xfrm flipV="1">
                <a:off x="609600" y="-138907"/>
                <a:ext cx="0" cy="110332"/>
              </a:xfrm>
              <a:prstGeom prst="line">
                <a:avLst/>
              </a:prstGeom>
              <a:ln w="6350">
                <a:solidFill>
                  <a:srgbClr val="48DAD0"/>
                </a:solidFill>
                <a:tailEnd type="oval" w="sm" len="sm"/>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A8B2648-9CB6-40E3-9BBE-0DD1CFF8A77E}"/>
                  </a:ext>
                </a:extLst>
              </p:cNvPr>
              <p:cNvSpPr txBox="1"/>
              <p:nvPr/>
            </p:nvSpPr>
            <p:spPr bwMode="gray">
              <a:xfrm>
                <a:off x="309568" y="-138907"/>
                <a:ext cx="278603" cy="85725"/>
              </a:xfrm>
              <a:prstGeom prst="rect">
                <a:avLst/>
              </a:prstGeom>
              <a:noFill/>
            </p:spPr>
            <p:txBody>
              <a:bodyPr wrap="square" lIns="0" tIns="0" rIns="0" bIns="0" rtlCol="0">
                <a:noAutofit/>
              </a:bodyPr>
              <a:lstStyle/>
              <a:p>
                <a:pPr algn="r"/>
                <a:r>
                  <a:rPr lang="en-US" sz="800" noProof="0" dirty="0">
                    <a:solidFill>
                      <a:srgbClr val="48DAD0"/>
                    </a:solidFill>
                  </a:rPr>
                  <a:t>15.23</a:t>
                </a:r>
              </a:p>
            </p:txBody>
          </p:sp>
        </p:grpSp>
      </p:grpSp>
      <p:grpSp>
        <p:nvGrpSpPr>
          <p:cNvPr id="27" name="Group 26">
            <a:extLst>
              <a:ext uri="{FF2B5EF4-FFF2-40B4-BE49-F238E27FC236}">
                <a16:creationId xmlns:a16="http://schemas.microsoft.com/office/drawing/2014/main" id="{47369EBF-95DD-48E4-A18C-75CB457E0BB3}"/>
              </a:ext>
            </a:extLst>
          </p:cNvPr>
          <p:cNvGrpSpPr/>
          <p:nvPr/>
        </p:nvGrpSpPr>
        <p:grpSpPr bwMode="gray">
          <a:xfrm>
            <a:off x="-383777" y="1884363"/>
            <a:ext cx="278603" cy="4237830"/>
            <a:chOff x="-317102" y="1884363"/>
            <a:chExt cx="278603" cy="4237830"/>
          </a:xfrm>
        </p:grpSpPr>
        <p:grpSp>
          <p:nvGrpSpPr>
            <p:cNvPr id="28" name="Group 27">
              <a:extLst>
                <a:ext uri="{FF2B5EF4-FFF2-40B4-BE49-F238E27FC236}">
                  <a16:creationId xmlns:a16="http://schemas.microsoft.com/office/drawing/2014/main" id="{E647A940-7C96-406B-82F1-9A55781627BD}"/>
                </a:ext>
              </a:extLst>
            </p:cNvPr>
            <p:cNvGrpSpPr/>
            <p:nvPr/>
          </p:nvGrpSpPr>
          <p:grpSpPr bwMode="gray">
            <a:xfrm>
              <a:off x="-317102" y="1884363"/>
              <a:ext cx="278603" cy="121443"/>
              <a:chOff x="741362" y="30956"/>
              <a:chExt cx="278603" cy="121443"/>
            </a:xfrm>
          </p:grpSpPr>
          <p:cxnSp>
            <p:nvCxnSpPr>
              <p:cNvPr id="32" name="Straight Connector 31">
                <a:extLst>
                  <a:ext uri="{FF2B5EF4-FFF2-40B4-BE49-F238E27FC236}">
                    <a16:creationId xmlns:a16="http://schemas.microsoft.com/office/drawing/2014/main" id="{91CBED65-1FAB-4484-892A-552F2A2D53CD}"/>
                  </a:ext>
                </a:extLst>
              </p:cNvPr>
              <p:cNvCxnSpPr>
                <a:cxnSpLocks/>
              </p:cNvCxnSpPr>
              <p:nvPr/>
            </p:nvCxnSpPr>
            <p:spPr bwMode="gray">
              <a:xfrm rot="16200000" flipV="1">
                <a:off x="964799" y="-24210"/>
                <a:ext cx="0" cy="110332"/>
              </a:xfrm>
              <a:prstGeom prst="line">
                <a:avLst/>
              </a:prstGeom>
              <a:ln w="6350">
                <a:solidFill>
                  <a:srgbClr val="48DAD0"/>
                </a:solidFill>
                <a:tailEnd type="oval" w="sm" len="sm"/>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7671A14-0101-4872-808A-737B530E7ECE}"/>
                  </a:ext>
                </a:extLst>
              </p:cNvPr>
              <p:cNvSpPr txBox="1"/>
              <p:nvPr/>
            </p:nvSpPr>
            <p:spPr bwMode="gray">
              <a:xfrm>
                <a:off x="741362" y="66674"/>
                <a:ext cx="278603" cy="85725"/>
              </a:xfrm>
              <a:prstGeom prst="rect">
                <a:avLst/>
              </a:prstGeom>
              <a:noFill/>
            </p:spPr>
            <p:txBody>
              <a:bodyPr wrap="square" lIns="0" tIns="0" rIns="0" bIns="0" rtlCol="0">
                <a:noAutofit/>
              </a:bodyPr>
              <a:lstStyle/>
              <a:p>
                <a:pPr algn="r"/>
                <a:r>
                  <a:rPr lang="en-US" sz="800" noProof="0" dirty="0">
                    <a:solidFill>
                      <a:srgbClr val="48DAD0"/>
                    </a:solidFill>
                  </a:rPr>
                  <a:t>4.29</a:t>
                </a:r>
              </a:p>
            </p:txBody>
          </p:sp>
        </p:grpSp>
        <p:grpSp>
          <p:nvGrpSpPr>
            <p:cNvPr id="29" name="Group 28">
              <a:extLst>
                <a:ext uri="{FF2B5EF4-FFF2-40B4-BE49-F238E27FC236}">
                  <a16:creationId xmlns:a16="http://schemas.microsoft.com/office/drawing/2014/main" id="{6FFCD711-70CA-4895-9032-7509159476BD}"/>
                </a:ext>
              </a:extLst>
            </p:cNvPr>
            <p:cNvGrpSpPr/>
            <p:nvPr/>
          </p:nvGrpSpPr>
          <p:grpSpPr bwMode="gray">
            <a:xfrm>
              <a:off x="-317102" y="6000750"/>
              <a:ext cx="278603" cy="121443"/>
              <a:chOff x="741362" y="-138907"/>
              <a:chExt cx="278603" cy="121443"/>
            </a:xfrm>
          </p:grpSpPr>
          <p:cxnSp>
            <p:nvCxnSpPr>
              <p:cNvPr id="30" name="Straight Connector 29">
                <a:extLst>
                  <a:ext uri="{FF2B5EF4-FFF2-40B4-BE49-F238E27FC236}">
                    <a16:creationId xmlns:a16="http://schemas.microsoft.com/office/drawing/2014/main" id="{62F94E85-63AA-4DC3-9F65-208515CF58B5}"/>
                  </a:ext>
                </a:extLst>
              </p:cNvPr>
              <p:cNvCxnSpPr>
                <a:cxnSpLocks/>
              </p:cNvCxnSpPr>
              <p:nvPr/>
            </p:nvCxnSpPr>
            <p:spPr bwMode="gray">
              <a:xfrm rot="16200000" flipV="1">
                <a:off x="964799" y="-194073"/>
                <a:ext cx="0" cy="110332"/>
              </a:xfrm>
              <a:prstGeom prst="line">
                <a:avLst/>
              </a:prstGeom>
              <a:ln w="6350">
                <a:solidFill>
                  <a:srgbClr val="48DAD0"/>
                </a:solidFill>
                <a:tailEnd type="oval" w="sm" len="sm"/>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5670CC1B-53F7-4C61-A3A2-E22B82851140}"/>
                  </a:ext>
                </a:extLst>
              </p:cNvPr>
              <p:cNvSpPr txBox="1"/>
              <p:nvPr/>
            </p:nvSpPr>
            <p:spPr bwMode="gray">
              <a:xfrm>
                <a:off x="741362" y="-103189"/>
                <a:ext cx="278603" cy="85725"/>
              </a:xfrm>
              <a:prstGeom prst="rect">
                <a:avLst/>
              </a:prstGeom>
              <a:noFill/>
            </p:spPr>
            <p:txBody>
              <a:bodyPr wrap="square" lIns="0" tIns="0" rIns="0" bIns="0" rtlCol="0">
                <a:noAutofit/>
              </a:bodyPr>
              <a:lstStyle/>
              <a:p>
                <a:pPr algn="r"/>
                <a:r>
                  <a:rPr lang="en-US" sz="800" noProof="0" dirty="0">
                    <a:solidFill>
                      <a:srgbClr val="48DAD0"/>
                    </a:solidFill>
                  </a:rPr>
                  <a:t>7.14</a:t>
                </a:r>
              </a:p>
            </p:txBody>
          </p:sp>
        </p:grpSp>
      </p:grpSp>
      <p:sp>
        <p:nvSpPr>
          <p:cNvPr id="71" name="Rectangle 70">
            <a:extLst>
              <a:ext uri="{FF2B5EF4-FFF2-40B4-BE49-F238E27FC236}">
                <a16:creationId xmlns:a16="http://schemas.microsoft.com/office/drawing/2014/main" id="{BA30C8DF-6EA2-4A7D-BB5D-2CA79567A7ED}"/>
              </a:ext>
            </a:extLst>
          </p:cNvPr>
          <p:cNvSpPr/>
          <p:nvPr/>
        </p:nvSpPr>
        <p:spPr bwMode="gray">
          <a:xfrm>
            <a:off x="5064813" y="1028693"/>
            <a:ext cx="1029600" cy="10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noProof="0" dirty="0"/>
          </a:p>
        </p:txBody>
      </p:sp>
      <p:sp>
        <p:nvSpPr>
          <p:cNvPr id="70" name="Title 69">
            <a:extLst>
              <a:ext uri="{FF2B5EF4-FFF2-40B4-BE49-F238E27FC236}">
                <a16:creationId xmlns:a16="http://schemas.microsoft.com/office/drawing/2014/main" id="{6CB2083D-C331-4F9D-847B-E32A00411DBC}"/>
              </a:ext>
            </a:extLst>
          </p:cNvPr>
          <p:cNvSpPr>
            <a:spLocks noGrp="1"/>
          </p:cNvSpPr>
          <p:nvPr>
            <p:ph type="ctrTitle"/>
          </p:nvPr>
        </p:nvSpPr>
        <p:spPr bwMode="gray">
          <a:xfrm>
            <a:off x="0" y="1371600"/>
            <a:ext cx="5788800" cy="4114800"/>
          </a:xfrm>
          <a:custGeom>
            <a:avLst/>
            <a:gdLst>
              <a:gd name="connsiteX0" fmla="*/ 0 w 5788800"/>
              <a:gd name="connsiteY0" fmla="*/ 0 h 4114800"/>
              <a:gd name="connsiteX1" fmla="*/ 5064813 w 5788800"/>
              <a:gd name="connsiteY1" fmla="*/ 0 h 4114800"/>
              <a:gd name="connsiteX2" fmla="*/ 5064813 w 5788800"/>
              <a:gd name="connsiteY2" fmla="*/ 686693 h 4114800"/>
              <a:gd name="connsiteX3" fmla="*/ 5788800 w 5788800"/>
              <a:gd name="connsiteY3" fmla="*/ 686693 h 4114800"/>
              <a:gd name="connsiteX4" fmla="*/ 5788800 w 5788800"/>
              <a:gd name="connsiteY4" fmla="*/ 4114800 h 4114800"/>
              <a:gd name="connsiteX5" fmla="*/ 0 w 5788800"/>
              <a:gd name="connsiteY5" fmla="*/ 41148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88800" h="4114800">
                <a:moveTo>
                  <a:pt x="0" y="0"/>
                </a:moveTo>
                <a:lnTo>
                  <a:pt x="5064813" y="0"/>
                </a:lnTo>
                <a:lnTo>
                  <a:pt x="5064813" y="686693"/>
                </a:lnTo>
                <a:lnTo>
                  <a:pt x="5788800" y="686693"/>
                </a:lnTo>
                <a:lnTo>
                  <a:pt x="5788800" y="4114800"/>
                </a:lnTo>
                <a:lnTo>
                  <a:pt x="0" y="4114800"/>
                </a:lnTo>
                <a:close/>
              </a:path>
            </a:pathLst>
          </a:custGeom>
          <a:gradFill>
            <a:gsLst>
              <a:gs pos="0">
                <a:schemeClr val="accent6">
                  <a:alpha val="90000"/>
                </a:schemeClr>
              </a:gs>
              <a:gs pos="96000">
                <a:schemeClr val="tx2">
                  <a:alpha val="90000"/>
                </a:schemeClr>
              </a:gs>
            </a:gsLst>
            <a:lin ang="19800000" scaled="0"/>
          </a:gradFill>
        </p:spPr>
        <p:txBody>
          <a:bodyPr wrap="square" lIns="583200" tIns="684000" rIns="583200" bIns="745200" anchor="t">
            <a:noAutofit/>
          </a:bodyPr>
          <a:lstStyle>
            <a:lvl1pPr algn="l">
              <a:defRPr sz="3600"/>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608036" y="4488251"/>
            <a:ext cx="4874400" cy="183600"/>
          </a:xfrm>
        </p:spPr>
        <p:txBody>
          <a:bodyPr anchor="b"/>
          <a:lstStyle>
            <a:lvl1pPr marL="0" indent="0" algn="l">
              <a:spcBef>
                <a:spcPts val="0"/>
              </a:spcBef>
              <a:buNone/>
              <a:defRPr sz="1200" b="0">
                <a:solidFill>
                  <a:schemeClr val="tx1"/>
                </a:solidFill>
                <a:latin typeface="+mn-lt"/>
              </a:defRPr>
            </a:lvl1pPr>
            <a:lvl2pPr marL="0" indent="0" algn="l">
              <a:spcBef>
                <a:spcPts val="0"/>
              </a:spcBef>
              <a:buNone/>
              <a:defRPr sz="1200">
                <a:solidFill>
                  <a:schemeClr val="tx1"/>
                </a:solidFill>
              </a:defRPr>
            </a:lvl2pPr>
            <a:lvl3pPr marL="0" indent="0" algn="l">
              <a:spcBef>
                <a:spcPts val="0"/>
              </a:spcBef>
              <a:buNone/>
              <a:defRPr sz="1200">
                <a:solidFill>
                  <a:schemeClr val="tx1"/>
                </a:solidFill>
              </a:defRPr>
            </a:lvl3pPr>
            <a:lvl4pPr marL="0" indent="0" algn="l">
              <a:spcBef>
                <a:spcPts val="0"/>
              </a:spcBef>
              <a:buNone/>
              <a:defRPr sz="1200">
                <a:solidFill>
                  <a:schemeClr val="tx1"/>
                </a:solidFill>
              </a:defRPr>
            </a:lvl4pPr>
            <a:lvl5pPr marL="0" indent="0" algn="l">
              <a:spcBef>
                <a:spcPts val="0"/>
              </a:spcBef>
              <a:buNone/>
              <a:defRPr sz="1200">
                <a:solidFill>
                  <a:schemeClr val="tx1"/>
                </a:solidFill>
              </a:defRPr>
            </a:lvl5pPr>
            <a:lvl6pPr marL="0" indent="0" algn="l">
              <a:spcBef>
                <a:spcPts val="0"/>
              </a:spcBef>
              <a:buNone/>
              <a:defRPr sz="1200">
                <a:solidFill>
                  <a:schemeClr val="tx1"/>
                </a:solidFill>
              </a:defRPr>
            </a:lvl6pPr>
            <a:lvl7pPr marL="0" indent="0" algn="l">
              <a:spcBef>
                <a:spcPts val="0"/>
              </a:spcBef>
              <a:buNone/>
              <a:defRPr sz="1200">
                <a:solidFill>
                  <a:schemeClr val="tx1"/>
                </a:solidFill>
              </a:defRPr>
            </a:lvl7pPr>
            <a:lvl8pPr marL="0" indent="0" algn="l">
              <a:spcBef>
                <a:spcPts val="0"/>
              </a:spcBef>
              <a:buNone/>
              <a:defRPr sz="1200">
                <a:solidFill>
                  <a:schemeClr val="tx1"/>
                </a:solidFill>
              </a:defRPr>
            </a:lvl8pPr>
            <a:lvl9pPr marL="0" indent="0" algn="l">
              <a:spcBef>
                <a:spcPts val="0"/>
              </a:spcBef>
              <a:buNone/>
              <a:defRPr sz="1200">
                <a:solidFill>
                  <a:schemeClr val="tx1"/>
                </a:solidFill>
              </a:defRPr>
            </a:lvl9pPr>
          </a:lstStyle>
          <a:p>
            <a:pPr lvl="0"/>
            <a:r>
              <a:rPr lang="en-US" noProof="0"/>
              <a:t>Click to edit Master subtitle style</a:t>
            </a:r>
            <a:endParaRPr lang="en-US" noProof="0" dirty="0"/>
          </a:p>
        </p:txBody>
      </p:sp>
      <p:grpSp>
        <p:nvGrpSpPr>
          <p:cNvPr id="11" name="Group 6">
            <a:extLst>
              <a:ext uri="{FF2B5EF4-FFF2-40B4-BE49-F238E27FC236}">
                <a16:creationId xmlns:a16="http://schemas.microsoft.com/office/drawing/2014/main" id="{14F77E9D-0169-4BAE-B796-D28C9373BEA7}"/>
              </a:ext>
            </a:extLst>
          </p:cNvPr>
          <p:cNvGrpSpPr/>
          <p:nvPr/>
        </p:nvGrpSpPr>
        <p:grpSpPr bwMode="gray">
          <a:xfrm>
            <a:off x="5289863" y="1274388"/>
            <a:ext cx="579500" cy="538211"/>
            <a:chOff x="1012825" y="-171450"/>
            <a:chExt cx="8281988" cy="7691438"/>
          </a:xfrm>
          <a:solidFill>
            <a:schemeClr val="bg1"/>
          </a:solidFill>
        </p:grpSpPr>
        <p:sp>
          <p:nvSpPr>
            <p:cNvPr id="12" name="Freeform 1">
              <a:extLst>
                <a:ext uri="{FF2B5EF4-FFF2-40B4-BE49-F238E27FC236}">
                  <a16:creationId xmlns:a16="http://schemas.microsoft.com/office/drawing/2014/main" id="{29B56DE9-D7F9-4B6B-93BA-AFE11EF03133}"/>
                </a:ext>
              </a:extLst>
            </p:cNvPr>
            <p:cNvSpPr>
              <a:spLocks noChangeArrowheads="1"/>
            </p:cNvSpPr>
            <p:nvPr/>
          </p:nvSpPr>
          <p:spPr bwMode="gray">
            <a:xfrm>
              <a:off x="1012825" y="6380163"/>
              <a:ext cx="2289175" cy="1139825"/>
            </a:xfrm>
            <a:custGeom>
              <a:avLst/>
              <a:gdLst>
                <a:gd name="T0" fmla="*/ 6358 w 6359"/>
                <a:gd name="T1" fmla="*/ 0 h 3166"/>
                <a:gd name="T2" fmla="*/ 3193 w 6359"/>
                <a:gd name="T3" fmla="*/ 3165 h 3166"/>
                <a:gd name="T4" fmla="*/ 0 w 6359"/>
                <a:gd name="T5" fmla="*/ 0 h 3166"/>
                <a:gd name="T6" fmla="*/ 6358 w 6359"/>
                <a:gd name="T7" fmla="*/ 0 h 3166"/>
              </a:gdLst>
              <a:ahLst/>
              <a:cxnLst>
                <a:cxn ang="0">
                  <a:pos x="T0" y="T1"/>
                </a:cxn>
                <a:cxn ang="0">
                  <a:pos x="T2" y="T3"/>
                </a:cxn>
                <a:cxn ang="0">
                  <a:pos x="T4" y="T5"/>
                </a:cxn>
                <a:cxn ang="0">
                  <a:pos x="T6" y="T7"/>
                </a:cxn>
              </a:cxnLst>
              <a:rect l="0" t="0" r="r" b="b"/>
              <a:pathLst>
                <a:path w="6359" h="3166">
                  <a:moveTo>
                    <a:pt x="6358" y="0"/>
                  </a:moveTo>
                  <a:lnTo>
                    <a:pt x="3193" y="3165"/>
                  </a:lnTo>
                  <a:lnTo>
                    <a:pt x="0" y="0"/>
                  </a:lnTo>
                  <a:lnTo>
                    <a:pt x="6358" y="0"/>
                  </a:lnTo>
                </a:path>
              </a:pathLst>
            </a:custGeom>
            <a:solidFill>
              <a:srgbClr val="48DAD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4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3" name="Freeform 2">
              <a:extLst>
                <a:ext uri="{FF2B5EF4-FFF2-40B4-BE49-F238E27FC236}">
                  <a16:creationId xmlns:a16="http://schemas.microsoft.com/office/drawing/2014/main" id="{91135EEB-96DF-4623-8D1E-DBB2277250C1}"/>
                </a:ext>
              </a:extLst>
            </p:cNvPr>
            <p:cNvSpPr>
              <a:spLocks noChangeArrowheads="1"/>
            </p:cNvSpPr>
            <p:nvPr/>
          </p:nvSpPr>
          <p:spPr bwMode="gray">
            <a:xfrm>
              <a:off x="1308100" y="-171450"/>
              <a:ext cx="7986713" cy="6551613"/>
            </a:xfrm>
            <a:custGeom>
              <a:avLst/>
              <a:gdLst>
                <a:gd name="T0" fmla="*/ 10174 w 22185"/>
                <a:gd name="T1" fmla="*/ 10993 h 18201"/>
                <a:gd name="T2" fmla="*/ 10174 w 22185"/>
                <a:gd name="T3" fmla="*/ 10993 h 18201"/>
                <a:gd name="T4" fmla="*/ 9948 w 22185"/>
                <a:gd name="T5" fmla="*/ 9383 h 18201"/>
                <a:gd name="T6" fmla="*/ 11530 w 22185"/>
                <a:gd name="T7" fmla="*/ 9637 h 18201"/>
                <a:gd name="T8" fmla="*/ 10174 w 22185"/>
                <a:gd name="T9" fmla="*/ 10993 h 18201"/>
                <a:gd name="T10" fmla="*/ 16956 w 22185"/>
                <a:gd name="T11" fmla="*/ 2374 h 18201"/>
                <a:gd name="T12" fmla="*/ 16956 w 22185"/>
                <a:gd name="T13" fmla="*/ 2374 h 18201"/>
                <a:gd name="T14" fmla="*/ 18511 w 22185"/>
                <a:gd name="T15" fmla="*/ 2657 h 18201"/>
                <a:gd name="T16" fmla="*/ 17182 w 22185"/>
                <a:gd name="T17" fmla="*/ 3985 h 18201"/>
                <a:gd name="T18" fmla="*/ 16956 w 22185"/>
                <a:gd name="T19" fmla="*/ 2374 h 18201"/>
                <a:gd name="T20" fmla="*/ 21054 w 22185"/>
                <a:gd name="T21" fmla="*/ 3758 h 18201"/>
                <a:gd name="T22" fmla="*/ 21054 w 22185"/>
                <a:gd name="T23" fmla="*/ 3758 h 18201"/>
                <a:gd name="T24" fmla="*/ 18256 w 22185"/>
                <a:gd name="T25" fmla="*/ 5059 h 18201"/>
                <a:gd name="T26" fmla="*/ 21082 w 22185"/>
                <a:gd name="T27" fmla="*/ 2205 h 18201"/>
                <a:gd name="T28" fmla="*/ 20488 w 22185"/>
                <a:gd name="T29" fmla="*/ 1554 h 18201"/>
                <a:gd name="T30" fmla="*/ 15882 w 22185"/>
                <a:gd name="T31" fmla="*/ 1356 h 18201"/>
                <a:gd name="T32" fmla="*/ 15006 w 22185"/>
                <a:gd name="T33" fmla="*/ 4268 h 18201"/>
                <a:gd name="T34" fmla="*/ 14102 w 22185"/>
                <a:gd name="T35" fmla="*/ 3250 h 18201"/>
                <a:gd name="T36" fmla="*/ 13565 w 22185"/>
                <a:gd name="T37" fmla="*/ 5822 h 18201"/>
                <a:gd name="T38" fmla="*/ 12547 w 22185"/>
                <a:gd name="T39" fmla="*/ 4974 h 18201"/>
                <a:gd name="T40" fmla="*/ 11191 w 22185"/>
                <a:gd name="T41" fmla="*/ 6303 h 18201"/>
                <a:gd name="T42" fmla="*/ 13027 w 22185"/>
                <a:gd name="T43" fmla="*/ 8139 h 18201"/>
                <a:gd name="T44" fmla="*/ 8874 w 22185"/>
                <a:gd name="T45" fmla="*/ 8365 h 18201"/>
                <a:gd name="T46" fmla="*/ 8620 w 22185"/>
                <a:gd name="T47" fmla="*/ 12547 h 18201"/>
                <a:gd name="T48" fmla="*/ 8422 w 22185"/>
                <a:gd name="T49" fmla="*/ 12349 h 18201"/>
                <a:gd name="T50" fmla="*/ 5030 w 22185"/>
                <a:gd name="T51" fmla="*/ 12208 h 18201"/>
                <a:gd name="T52" fmla="*/ 4296 w 22185"/>
                <a:gd name="T53" fmla="*/ 13989 h 18201"/>
                <a:gd name="T54" fmla="*/ 1498 w 22185"/>
                <a:gd name="T55" fmla="*/ 11191 h 18201"/>
                <a:gd name="T56" fmla="*/ 0 w 22185"/>
                <a:gd name="T57" fmla="*/ 12688 h 18201"/>
                <a:gd name="T58" fmla="*/ 5539 w 22185"/>
                <a:gd name="T59" fmla="*/ 18200 h 18201"/>
                <a:gd name="T60" fmla="*/ 8507 w 22185"/>
                <a:gd name="T61" fmla="*/ 18200 h 18201"/>
                <a:gd name="T62" fmla="*/ 6500 w 22185"/>
                <a:gd name="T63" fmla="*/ 16222 h 18201"/>
                <a:gd name="T64" fmla="*/ 5964 w 22185"/>
                <a:gd name="T65" fmla="*/ 14074 h 18201"/>
                <a:gd name="T66" fmla="*/ 8026 w 22185"/>
                <a:gd name="T67" fmla="*/ 14893 h 18201"/>
                <a:gd name="T68" fmla="*/ 9976 w 22185"/>
                <a:gd name="T69" fmla="*/ 16871 h 18201"/>
                <a:gd name="T70" fmla="*/ 11473 w 22185"/>
                <a:gd name="T71" fmla="*/ 15373 h 18201"/>
                <a:gd name="T72" fmla="*/ 9609 w 22185"/>
                <a:gd name="T73" fmla="*/ 13509 h 18201"/>
                <a:gd name="T74" fmla="*/ 13989 w 22185"/>
                <a:gd name="T75" fmla="*/ 13141 h 18201"/>
                <a:gd name="T76" fmla="*/ 14017 w 22185"/>
                <a:gd name="T77" fmla="*/ 13113 h 18201"/>
                <a:gd name="T78" fmla="*/ 14017 w 22185"/>
                <a:gd name="T79" fmla="*/ 13113 h 18201"/>
                <a:gd name="T80" fmla="*/ 15175 w 22185"/>
                <a:gd name="T81" fmla="*/ 11530 h 18201"/>
                <a:gd name="T82" fmla="*/ 14045 w 22185"/>
                <a:gd name="T83" fmla="*/ 10768 h 18201"/>
                <a:gd name="T84" fmla="*/ 11247 w 22185"/>
                <a:gd name="T85" fmla="*/ 12067 h 18201"/>
                <a:gd name="T86" fmla="*/ 14073 w 22185"/>
                <a:gd name="T87" fmla="*/ 9214 h 18201"/>
                <a:gd name="T88" fmla="*/ 15854 w 22185"/>
                <a:gd name="T89" fmla="*/ 10993 h 18201"/>
                <a:gd name="T90" fmla="*/ 17408 w 22185"/>
                <a:gd name="T91" fmla="*/ 9440 h 18201"/>
                <a:gd name="T92" fmla="*/ 15203 w 22185"/>
                <a:gd name="T93" fmla="*/ 7207 h 18201"/>
                <a:gd name="T94" fmla="*/ 15203 w 22185"/>
                <a:gd name="T95" fmla="*/ 4833 h 18201"/>
                <a:gd name="T96" fmla="*/ 16080 w 22185"/>
                <a:gd name="T97" fmla="*/ 6048 h 18201"/>
                <a:gd name="T98" fmla="*/ 20998 w 22185"/>
                <a:gd name="T99" fmla="*/ 6161 h 18201"/>
                <a:gd name="T100" fmla="*/ 21026 w 22185"/>
                <a:gd name="T101" fmla="*/ 6133 h 18201"/>
                <a:gd name="T102" fmla="*/ 21026 w 22185"/>
                <a:gd name="T103" fmla="*/ 6133 h 18201"/>
                <a:gd name="T104" fmla="*/ 22184 w 22185"/>
                <a:gd name="T105" fmla="*/ 4522 h 18201"/>
                <a:gd name="T106" fmla="*/ 21054 w 22185"/>
                <a:gd name="T107" fmla="*/ 3758 h 18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85" h="18201">
                  <a:moveTo>
                    <a:pt x="10174" y="10993"/>
                  </a:moveTo>
                  <a:lnTo>
                    <a:pt x="10174" y="10993"/>
                  </a:lnTo>
                  <a:cubicBezTo>
                    <a:pt x="9496" y="10231"/>
                    <a:pt x="9524" y="9807"/>
                    <a:pt x="9948" y="9383"/>
                  </a:cubicBezTo>
                  <a:cubicBezTo>
                    <a:pt x="10456" y="8875"/>
                    <a:pt x="10937" y="9101"/>
                    <a:pt x="11530" y="9637"/>
                  </a:cubicBezTo>
                  <a:lnTo>
                    <a:pt x="10174" y="10993"/>
                  </a:lnTo>
                  <a:close/>
                  <a:moveTo>
                    <a:pt x="16956" y="2374"/>
                  </a:moveTo>
                  <a:lnTo>
                    <a:pt x="16956" y="2374"/>
                  </a:lnTo>
                  <a:cubicBezTo>
                    <a:pt x="17464" y="1894"/>
                    <a:pt x="17945" y="2092"/>
                    <a:pt x="18511" y="2657"/>
                  </a:cubicBezTo>
                  <a:cubicBezTo>
                    <a:pt x="17182" y="3985"/>
                    <a:pt x="17182" y="3985"/>
                    <a:pt x="17182" y="3985"/>
                  </a:cubicBezTo>
                  <a:cubicBezTo>
                    <a:pt x="16504" y="3222"/>
                    <a:pt x="16532" y="2798"/>
                    <a:pt x="16956" y="2374"/>
                  </a:cubicBezTo>
                  <a:close/>
                  <a:moveTo>
                    <a:pt x="21054" y="3758"/>
                  </a:moveTo>
                  <a:lnTo>
                    <a:pt x="21054" y="3758"/>
                  </a:lnTo>
                  <a:cubicBezTo>
                    <a:pt x="20432" y="4692"/>
                    <a:pt x="19358" y="6189"/>
                    <a:pt x="18256" y="5059"/>
                  </a:cubicBezTo>
                  <a:cubicBezTo>
                    <a:pt x="21082" y="2205"/>
                    <a:pt x="21082" y="2205"/>
                    <a:pt x="21082" y="2205"/>
                  </a:cubicBezTo>
                  <a:cubicBezTo>
                    <a:pt x="20828" y="1922"/>
                    <a:pt x="20630" y="1696"/>
                    <a:pt x="20488" y="1554"/>
                  </a:cubicBezTo>
                  <a:cubicBezTo>
                    <a:pt x="18963" y="28"/>
                    <a:pt x="17238" y="0"/>
                    <a:pt x="15882" y="1356"/>
                  </a:cubicBezTo>
                  <a:cubicBezTo>
                    <a:pt x="14977" y="2261"/>
                    <a:pt x="14723" y="3278"/>
                    <a:pt x="15006" y="4268"/>
                  </a:cubicBezTo>
                  <a:cubicBezTo>
                    <a:pt x="14102" y="3250"/>
                    <a:pt x="14102" y="3250"/>
                    <a:pt x="14102" y="3250"/>
                  </a:cubicBezTo>
                  <a:cubicBezTo>
                    <a:pt x="13847" y="3391"/>
                    <a:pt x="12745" y="4353"/>
                    <a:pt x="13565" y="5822"/>
                  </a:cubicBezTo>
                  <a:cubicBezTo>
                    <a:pt x="12547" y="4974"/>
                    <a:pt x="12547" y="4974"/>
                    <a:pt x="12547" y="4974"/>
                  </a:cubicBezTo>
                  <a:cubicBezTo>
                    <a:pt x="11191" y="6303"/>
                    <a:pt x="11191" y="6303"/>
                    <a:pt x="11191" y="6303"/>
                  </a:cubicBezTo>
                  <a:cubicBezTo>
                    <a:pt x="13027" y="8139"/>
                    <a:pt x="13027" y="8139"/>
                    <a:pt x="13027" y="8139"/>
                  </a:cubicBezTo>
                  <a:cubicBezTo>
                    <a:pt x="11615" y="7037"/>
                    <a:pt x="10089" y="7122"/>
                    <a:pt x="8874" y="8365"/>
                  </a:cubicBezTo>
                  <a:cubicBezTo>
                    <a:pt x="7546" y="9666"/>
                    <a:pt x="7659" y="11248"/>
                    <a:pt x="8620" y="12547"/>
                  </a:cubicBezTo>
                  <a:cubicBezTo>
                    <a:pt x="8422" y="12349"/>
                    <a:pt x="8422" y="12349"/>
                    <a:pt x="8422" y="12349"/>
                  </a:cubicBezTo>
                  <a:cubicBezTo>
                    <a:pt x="7150" y="11050"/>
                    <a:pt x="5738" y="11502"/>
                    <a:pt x="5030" y="12208"/>
                  </a:cubicBezTo>
                  <a:cubicBezTo>
                    <a:pt x="4494" y="12745"/>
                    <a:pt x="4183" y="13480"/>
                    <a:pt x="4296" y="13989"/>
                  </a:cubicBezTo>
                  <a:cubicBezTo>
                    <a:pt x="1498" y="11191"/>
                    <a:pt x="1498" y="11191"/>
                    <a:pt x="1498" y="11191"/>
                  </a:cubicBezTo>
                  <a:cubicBezTo>
                    <a:pt x="0" y="12688"/>
                    <a:pt x="0" y="12688"/>
                    <a:pt x="0" y="12688"/>
                  </a:cubicBezTo>
                  <a:cubicBezTo>
                    <a:pt x="5539" y="18200"/>
                    <a:pt x="5539" y="18200"/>
                    <a:pt x="5539" y="18200"/>
                  </a:cubicBezTo>
                  <a:cubicBezTo>
                    <a:pt x="8507" y="18200"/>
                    <a:pt x="8507" y="18200"/>
                    <a:pt x="8507" y="18200"/>
                  </a:cubicBezTo>
                  <a:cubicBezTo>
                    <a:pt x="6500" y="16222"/>
                    <a:pt x="6500" y="16222"/>
                    <a:pt x="6500" y="16222"/>
                  </a:cubicBezTo>
                  <a:cubicBezTo>
                    <a:pt x="5454" y="15147"/>
                    <a:pt x="5454" y="14582"/>
                    <a:pt x="5964" y="14074"/>
                  </a:cubicBezTo>
                  <a:cubicBezTo>
                    <a:pt x="6444" y="13593"/>
                    <a:pt x="7009" y="13904"/>
                    <a:pt x="8026" y="14893"/>
                  </a:cubicBezTo>
                  <a:cubicBezTo>
                    <a:pt x="9976" y="16871"/>
                    <a:pt x="9976" y="16871"/>
                    <a:pt x="9976" y="16871"/>
                  </a:cubicBezTo>
                  <a:cubicBezTo>
                    <a:pt x="11473" y="15373"/>
                    <a:pt x="11473" y="15373"/>
                    <a:pt x="11473" y="15373"/>
                  </a:cubicBezTo>
                  <a:cubicBezTo>
                    <a:pt x="9609" y="13509"/>
                    <a:pt x="9609" y="13509"/>
                    <a:pt x="9609" y="13509"/>
                  </a:cubicBezTo>
                  <a:cubicBezTo>
                    <a:pt x="10937" y="14526"/>
                    <a:pt x="12547" y="14582"/>
                    <a:pt x="13989" y="13141"/>
                  </a:cubicBezTo>
                  <a:cubicBezTo>
                    <a:pt x="14017" y="13141"/>
                    <a:pt x="14017" y="13141"/>
                    <a:pt x="14017" y="13113"/>
                  </a:cubicBezTo>
                  <a:lnTo>
                    <a:pt x="14017" y="13113"/>
                  </a:lnTo>
                  <a:cubicBezTo>
                    <a:pt x="14921" y="12321"/>
                    <a:pt x="15175" y="11530"/>
                    <a:pt x="15175" y="11530"/>
                  </a:cubicBezTo>
                  <a:cubicBezTo>
                    <a:pt x="14045" y="10768"/>
                    <a:pt x="14045" y="10768"/>
                    <a:pt x="14045" y="10768"/>
                  </a:cubicBezTo>
                  <a:cubicBezTo>
                    <a:pt x="13424" y="11700"/>
                    <a:pt x="12349" y="13198"/>
                    <a:pt x="11247" y="12067"/>
                  </a:cubicBezTo>
                  <a:cubicBezTo>
                    <a:pt x="14073" y="9214"/>
                    <a:pt x="14073" y="9214"/>
                    <a:pt x="14073" y="9214"/>
                  </a:cubicBezTo>
                  <a:cubicBezTo>
                    <a:pt x="15854" y="10993"/>
                    <a:pt x="15854" y="10993"/>
                    <a:pt x="15854" y="10993"/>
                  </a:cubicBezTo>
                  <a:cubicBezTo>
                    <a:pt x="17408" y="9440"/>
                    <a:pt x="17408" y="9440"/>
                    <a:pt x="17408" y="9440"/>
                  </a:cubicBezTo>
                  <a:cubicBezTo>
                    <a:pt x="15203" y="7207"/>
                    <a:pt x="15203" y="7207"/>
                    <a:pt x="15203" y="7207"/>
                  </a:cubicBezTo>
                  <a:cubicBezTo>
                    <a:pt x="14158" y="6161"/>
                    <a:pt x="14780" y="5200"/>
                    <a:pt x="15203" y="4833"/>
                  </a:cubicBezTo>
                  <a:cubicBezTo>
                    <a:pt x="15401" y="5257"/>
                    <a:pt x="15712" y="5680"/>
                    <a:pt x="16080" y="6048"/>
                  </a:cubicBezTo>
                  <a:cubicBezTo>
                    <a:pt x="17521" y="7489"/>
                    <a:pt x="19386" y="7772"/>
                    <a:pt x="20998" y="6161"/>
                  </a:cubicBezTo>
                  <a:cubicBezTo>
                    <a:pt x="21026" y="6133"/>
                    <a:pt x="21026" y="6133"/>
                    <a:pt x="21026" y="6133"/>
                  </a:cubicBezTo>
                  <a:lnTo>
                    <a:pt x="21026" y="6133"/>
                  </a:lnTo>
                  <a:cubicBezTo>
                    <a:pt x="21930" y="5313"/>
                    <a:pt x="22184" y="4522"/>
                    <a:pt x="22184" y="4522"/>
                  </a:cubicBezTo>
                  <a:lnTo>
                    <a:pt x="21054" y="3758"/>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4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sp>
        <p:nvSpPr>
          <p:cNvPr id="37" name="Text Placeholder 36">
            <a:extLst>
              <a:ext uri="{FF2B5EF4-FFF2-40B4-BE49-F238E27FC236}">
                <a16:creationId xmlns:a16="http://schemas.microsoft.com/office/drawing/2014/main" id="{646F7575-A24E-4A65-9DE6-27EBA324D936}"/>
              </a:ext>
            </a:extLst>
          </p:cNvPr>
          <p:cNvSpPr>
            <a:spLocks noGrp="1"/>
          </p:cNvSpPr>
          <p:nvPr>
            <p:ph type="body" sz="quarter" idx="13"/>
          </p:nvPr>
        </p:nvSpPr>
        <p:spPr bwMode="gray">
          <a:xfrm>
            <a:off x="608036" y="4797828"/>
            <a:ext cx="4874400" cy="183600"/>
          </a:xfrm>
        </p:spPr>
        <p:txBody>
          <a:bodyPr/>
          <a:lstStyle>
            <a:lvl1pPr marL="0" indent="0">
              <a:spcBef>
                <a:spcPts val="0"/>
              </a:spcBef>
              <a:buFont typeface="Arial" panose="020B0604020202020204" pitchFamily="34" charset="0"/>
              <a:buNone/>
              <a:defRPr sz="1200" b="0">
                <a:solidFill>
                  <a:schemeClr val="tx1"/>
                </a:solidFill>
                <a:latin typeface="+mn-lt"/>
              </a:defRPr>
            </a:lvl1pPr>
            <a:lvl2pPr marL="0" indent="0">
              <a:spcBef>
                <a:spcPts val="0"/>
              </a:spcBef>
              <a:buFont typeface="Arial" panose="020B0604020202020204" pitchFamily="34" charset="0"/>
              <a:buNone/>
              <a:defRPr sz="1200" b="0">
                <a:solidFill>
                  <a:schemeClr val="tx1"/>
                </a:solidFill>
                <a:latin typeface="+mn-lt"/>
              </a:defRPr>
            </a:lvl2pPr>
            <a:lvl3pPr marL="0" indent="0">
              <a:spcBef>
                <a:spcPts val="0"/>
              </a:spcBef>
              <a:buNone/>
              <a:defRPr sz="1200" b="0">
                <a:solidFill>
                  <a:schemeClr val="tx1"/>
                </a:solidFill>
                <a:latin typeface="+mn-lt"/>
              </a:defRPr>
            </a:lvl3pPr>
            <a:lvl4pPr marL="0" indent="0">
              <a:spcBef>
                <a:spcPts val="0"/>
              </a:spcBef>
              <a:buNone/>
              <a:defRPr sz="1200" b="0">
                <a:solidFill>
                  <a:schemeClr val="tx1"/>
                </a:solidFill>
                <a:latin typeface="+mn-lt"/>
              </a:defRPr>
            </a:lvl4pPr>
            <a:lvl5pPr marL="0" indent="0">
              <a:spcBef>
                <a:spcPts val="0"/>
              </a:spcBef>
              <a:buNone/>
              <a:defRPr sz="1200" b="0">
                <a:solidFill>
                  <a:schemeClr val="tx1"/>
                </a:solidFill>
                <a:latin typeface="+mn-lt"/>
              </a:defRPr>
            </a:lvl5pPr>
            <a:lvl6pPr marL="0" indent="0">
              <a:spcBef>
                <a:spcPts val="0"/>
              </a:spcBef>
              <a:buNone/>
              <a:defRPr sz="1200" b="0">
                <a:solidFill>
                  <a:schemeClr val="tx1"/>
                </a:solidFill>
                <a:latin typeface="+mn-lt"/>
              </a:defRPr>
            </a:lvl6pPr>
            <a:lvl7pPr marL="0" indent="0">
              <a:spcBef>
                <a:spcPts val="0"/>
              </a:spcBef>
              <a:buNone/>
              <a:defRPr sz="1200" b="0">
                <a:solidFill>
                  <a:schemeClr val="tx1"/>
                </a:solidFill>
                <a:latin typeface="+mn-lt"/>
              </a:defRPr>
            </a:lvl7pPr>
            <a:lvl8pPr marL="0" indent="0">
              <a:spcBef>
                <a:spcPts val="0"/>
              </a:spcBef>
              <a:buNone/>
              <a:defRPr sz="1200" b="0">
                <a:solidFill>
                  <a:schemeClr val="tx1"/>
                </a:solidFill>
                <a:latin typeface="+mn-lt"/>
              </a:defRPr>
            </a:lvl8pPr>
            <a:lvl9pPr marL="0" indent="0">
              <a:spcBef>
                <a:spcPts val="0"/>
              </a:spcBef>
              <a:buNone/>
              <a:defRPr sz="1200" b="0">
                <a:solidFill>
                  <a:schemeClr val="tx1"/>
                </a:solidFill>
                <a:latin typeface="+mn-l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81661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88169" y="424729"/>
            <a:ext cx="10987088" cy="363600"/>
          </a:xfrm>
        </p:spPr>
        <p:txBody>
          <a:bodyPr/>
          <a:lstStyle/>
          <a:p>
            <a:r>
              <a:rPr lang="en-US" noProof="0"/>
              <a:t>Click to edit Master title style</a:t>
            </a:r>
            <a:endParaRPr lang="en-US" noProof="0" dirty="0"/>
          </a:p>
        </p:txBody>
      </p:sp>
      <p:sp>
        <p:nvSpPr>
          <p:cNvPr id="4" name="Date Placeholder 3"/>
          <p:cNvSpPr>
            <a:spLocks noGrp="1"/>
          </p:cNvSpPr>
          <p:nvPr>
            <p:ph type="dt" sz="half" idx="10"/>
          </p:nvPr>
        </p:nvSpPr>
        <p:spPr bwMode="gray"/>
        <p:txBody>
          <a:bodyPr/>
          <a:lstStyle/>
          <a:p>
            <a:r>
              <a:rPr lang="en-US" noProof="0"/>
              <a:t>© 2019 HERE | Confidential</a:t>
            </a:r>
            <a:endParaRPr lang="en-US" noProof="0" dirty="0"/>
          </a:p>
        </p:txBody>
      </p:sp>
      <p:sp>
        <p:nvSpPr>
          <p:cNvPr id="5" name="Footer Placeholder 4"/>
          <p:cNvSpPr>
            <a:spLocks noGrp="1"/>
          </p:cNvSpPr>
          <p:nvPr>
            <p:ph type="ftr" sz="quarter" idx="11"/>
          </p:nvPr>
        </p:nvSpPr>
        <p:spPr bwMode="gray"/>
        <p:txBody>
          <a:bodyPr/>
          <a:lstStyle/>
          <a:p>
            <a:endParaRPr lang="en-US" noProof="0" dirty="0"/>
          </a:p>
        </p:txBody>
      </p:sp>
      <p:sp>
        <p:nvSpPr>
          <p:cNvPr id="6" name="Slide Number Placeholder 5"/>
          <p:cNvSpPr>
            <a:spLocks noGrp="1"/>
          </p:cNvSpPr>
          <p:nvPr>
            <p:ph type="sldNum" sz="quarter" idx="12"/>
          </p:nvPr>
        </p:nvSpPr>
        <p:spPr bwMode="gray"/>
        <p:txBody>
          <a:bodyPr/>
          <a:lstStyle/>
          <a:p>
            <a:fld id="{7D74D47C-14C0-4E76-90F4-17CAFFA7E480}" type="slidenum">
              <a:rPr lang="en-US" noProof="0" smtClean="0"/>
              <a:t>‹#›</a:t>
            </a:fld>
            <a:endParaRPr lang="en-US" noProof="0" dirty="0"/>
          </a:p>
        </p:txBody>
      </p:sp>
      <p:sp>
        <p:nvSpPr>
          <p:cNvPr id="10" name="Subtitle 2">
            <a:extLst>
              <a:ext uri="{FF2B5EF4-FFF2-40B4-BE49-F238E27FC236}">
                <a16:creationId xmlns:a16="http://schemas.microsoft.com/office/drawing/2014/main" id="{3C3B7CCA-9858-4FF2-AA14-D48BF9C8A2B1}"/>
              </a:ext>
            </a:extLst>
          </p:cNvPr>
          <p:cNvSpPr>
            <a:spLocks noGrp="1"/>
          </p:cNvSpPr>
          <p:nvPr>
            <p:ph type="subTitle" idx="1"/>
          </p:nvPr>
        </p:nvSpPr>
        <p:spPr bwMode="gray">
          <a:xfrm>
            <a:off x="591657" y="883404"/>
            <a:ext cx="10983600" cy="291600"/>
          </a:xfrm>
        </p:spPr>
        <p:txBody>
          <a:bodyPr/>
          <a:lstStyle>
            <a:lvl1pPr marL="0" indent="0" algn="l">
              <a:spcBef>
                <a:spcPts val="0"/>
              </a:spcBef>
              <a:buNone/>
              <a:defRPr sz="1600" b="0">
                <a:solidFill>
                  <a:schemeClr val="tx1"/>
                </a:solidFill>
                <a:latin typeface="+mn-lt"/>
              </a:defRPr>
            </a:lvl1pPr>
            <a:lvl2pPr marL="0" indent="0" algn="l">
              <a:spcBef>
                <a:spcPts val="0"/>
              </a:spcBef>
              <a:buNone/>
              <a:defRPr sz="1600">
                <a:solidFill>
                  <a:schemeClr val="tx1"/>
                </a:solidFill>
              </a:defRPr>
            </a:lvl2pPr>
            <a:lvl3pPr marL="0" indent="0" algn="l">
              <a:spcBef>
                <a:spcPts val="0"/>
              </a:spcBef>
              <a:buNone/>
              <a:defRPr sz="1600">
                <a:solidFill>
                  <a:schemeClr val="tx1"/>
                </a:solidFill>
              </a:defRPr>
            </a:lvl3pPr>
            <a:lvl4pPr marL="0" indent="0" algn="l">
              <a:spcBef>
                <a:spcPts val="0"/>
              </a:spcBef>
              <a:buNone/>
              <a:defRPr sz="1600">
                <a:solidFill>
                  <a:schemeClr val="tx1"/>
                </a:solidFill>
              </a:defRPr>
            </a:lvl4pPr>
            <a:lvl5pPr marL="0" indent="0" algn="l">
              <a:spcBef>
                <a:spcPts val="0"/>
              </a:spcBef>
              <a:buNone/>
              <a:defRPr sz="1600">
                <a:solidFill>
                  <a:schemeClr val="tx1"/>
                </a:solidFill>
              </a:defRPr>
            </a:lvl5pPr>
            <a:lvl6pPr marL="0" indent="0" algn="l">
              <a:spcBef>
                <a:spcPts val="0"/>
              </a:spcBef>
              <a:buNone/>
              <a:defRPr sz="1600">
                <a:solidFill>
                  <a:schemeClr val="tx1"/>
                </a:solidFill>
              </a:defRPr>
            </a:lvl6pPr>
            <a:lvl7pPr marL="0" indent="0" algn="l">
              <a:spcBef>
                <a:spcPts val="0"/>
              </a:spcBef>
              <a:buNone/>
              <a:defRPr sz="1600">
                <a:solidFill>
                  <a:schemeClr val="tx1"/>
                </a:solidFill>
              </a:defRPr>
            </a:lvl7pPr>
            <a:lvl8pPr marL="0" indent="0" algn="l">
              <a:spcBef>
                <a:spcPts val="0"/>
              </a:spcBef>
              <a:buNone/>
              <a:defRPr sz="1600">
                <a:solidFill>
                  <a:schemeClr val="tx1"/>
                </a:solidFill>
              </a:defRPr>
            </a:lvl8pPr>
            <a:lvl9pPr marL="0" indent="0" algn="l">
              <a:spcBef>
                <a:spcPts val="0"/>
              </a:spcBef>
              <a:buNone/>
              <a:defRPr sz="1600">
                <a:solidFill>
                  <a:schemeClr val="tx1"/>
                </a:solidFill>
              </a:defRPr>
            </a:lvl9pPr>
          </a:lstStyle>
          <a:p>
            <a:pPr lvl="0"/>
            <a:r>
              <a:rPr lang="en-US" noProof="0"/>
              <a:t>Click to edit Master subtitle style</a:t>
            </a:r>
            <a:endParaRPr lang="en-US" noProof="0" dirty="0"/>
          </a:p>
        </p:txBody>
      </p:sp>
    </p:spTree>
    <p:extLst>
      <p:ext uri="{BB962C8B-B14F-4D97-AF65-F5344CB8AC3E}">
        <p14:creationId xmlns:p14="http://schemas.microsoft.com/office/powerpoint/2010/main" val="1678488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gray"/>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noProof="0"/>
              <a:t>© 2019 HERE | Confidential</a:t>
            </a:r>
            <a:endParaRPr lang="en-US" noProof="0" dirty="0"/>
          </a:p>
        </p:txBody>
      </p:sp>
      <p:sp>
        <p:nvSpPr>
          <p:cNvPr id="5" name="Footer Placeholder 4"/>
          <p:cNvSpPr>
            <a:spLocks noGrp="1"/>
          </p:cNvSpPr>
          <p:nvPr>
            <p:ph type="ftr" sz="quarter" idx="11"/>
          </p:nvPr>
        </p:nvSpPr>
        <p:spPr bwMode="gray">
          <a:xfrm>
            <a:off x="1219200" y="6452653"/>
            <a:ext cx="6085332" cy="118800"/>
          </a:xfrm>
        </p:spPr>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noProof="0" dirty="0"/>
          </a:p>
        </p:txBody>
      </p:sp>
      <p:sp>
        <p:nvSpPr>
          <p:cNvPr id="6" name="Slide Number Placeholder 5"/>
          <p:cNvSpPr>
            <a:spLocks noGrp="1"/>
          </p:cNvSpPr>
          <p:nvPr>
            <p:ph type="sldNum" sz="quarter" idx="12"/>
          </p:nvPr>
        </p:nvSpPr>
        <p:spPr bwMode="gray">
          <a:xfrm>
            <a:off x="609600" y="6452653"/>
            <a:ext cx="288000" cy="118800"/>
          </a:xfrm>
        </p:spPr>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7D74D47C-14C0-4E76-90F4-17CAFFA7E480}" type="slidenum">
              <a:rPr lang="en-US" noProof="0" smtClean="0"/>
              <a:pPr/>
              <a:t>‹#›</a:t>
            </a:fld>
            <a:endParaRPr lang="en-US" noProof="0" dirty="0"/>
          </a:p>
        </p:txBody>
      </p:sp>
      <p:sp>
        <p:nvSpPr>
          <p:cNvPr id="36" name="Title 35">
            <a:extLst>
              <a:ext uri="{FF2B5EF4-FFF2-40B4-BE49-F238E27FC236}">
                <a16:creationId xmlns:a16="http://schemas.microsoft.com/office/drawing/2014/main" id="{FA5562D7-8914-45B9-A542-BDEE2BEA1A15}"/>
              </a:ext>
            </a:extLst>
          </p:cNvPr>
          <p:cNvSpPr>
            <a:spLocks noGrp="1"/>
          </p:cNvSpPr>
          <p:nvPr>
            <p:ph type="ctrTitle"/>
          </p:nvPr>
        </p:nvSpPr>
        <p:spPr bwMode="gray">
          <a:xfrm>
            <a:off x="609600" y="6452653"/>
            <a:ext cx="45719" cy="45719"/>
          </a:xfrm>
          <a:custGeom>
            <a:avLst/>
            <a:gdLst>
              <a:gd name="connsiteX0" fmla="*/ 0 w 5788800"/>
              <a:gd name="connsiteY0" fmla="*/ 0 h 4114800"/>
              <a:gd name="connsiteX1" fmla="*/ 3960000 w 5788800"/>
              <a:gd name="connsiteY1" fmla="*/ 0 h 4114800"/>
              <a:gd name="connsiteX2" fmla="*/ 5064813 w 5788800"/>
              <a:gd name="connsiteY2" fmla="*/ 0 h 4114800"/>
              <a:gd name="connsiteX3" fmla="*/ 5788800 w 5788800"/>
              <a:gd name="connsiteY3" fmla="*/ 0 h 4114800"/>
              <a:gd name="connsiteX4" fmla="*/ 5788800 w 5788800"/>
              <a:gd name="connsiteY4" fmla="*/ 686693 h 4114800"/>
              <a:gd name="connsiteX5" fmla="*/ 5788800 w 5788800"/>
              <a:gd name="connsiteY5" fmla="*/ 1290637 h 4114800"/>
              <a:gd name="connsiteX6" fmla="*/ 5788800 w 5788800"/>
              <a:gd name="connsiteY6" fmla="*/ 4114800 h 4114800"/>
              <a:gd name="connsiteX7" fmla="*/ 0 w 5788800"/>
              <a:gd name="connsiteY7" fmla="*/ 41148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800" h="4114800">
                <a:moveTo>
                  <a:pt x="0" y="0"/>
                </a:moveTo>
                <a:lnTo>
                  <a:pt x="3960000" y="0"/>
                </a:lnTo>
                <a:lnTo>
                  <a:pt x="5064813" y="0"/>
                </a:lnTo>
                <a:lnTo>
                  <a:pt x="5788800" y="0"/>
                </a:lnTo>
                <a:lnTo>
                  <a:pt x="5788800" y="686693"/>
                </a:lnTo>
                <a:lnTo>
                  <a:pt x="5788800" y="1290637"/>
                </a:lnTo>
                <a:lnTo>
                  <a:pt x="5788800" y="4114800"/>
                </a:lnTo>
                <a:lnTo>
                  <a:pt x="0" y="4114800"/>
                </a:lnTo>
                <a:close/>
              </a:path>
            </a:pathLst>
          </a:custGeom>
          <a:noFill/>
        </p:spPr>
        <p:txBody>
          <a:bodyPr wrap="square" lIns="0" tIns="0" rIns="0" bIns="0" anchor="t">
            <a:noAutofit/>
          </a:bodyPr>
          <a:lstStyle>
            <a:lvl1pPr algn="l">
              <a:defRPr sz="100">
                <a:noFill/>
              </a:defRPr>
            </a:lvl1pPr>
          </a:lstStyle>
          <a:p>
            <a:r>
              <a:rPr lang="en-US" noProof="0"/>
              <a:t>Click to edit Master title style</a:t>
            </a:r>
            <a:endParaRPr lang="en-US" noProof="0" dirty="0"/>
          </a:p>
        </p:txBody>
      </p:sp>
      <p:sp>
        <p:nvSpPr>
          <p:cNvPr id="10" name="Freeform: Shape 9">
            <a:extLst>
              <a:ext uri="{FF2B5EF4-FFF2-40B4-BE49-F238E27FC236}">
                <a16:creationId xmlns:a16="http://schemas.microsoft.com/office/drawing/2014/main" id="{2E8C8194-0FB5-4007-8170-38526C917F3D}"/>
              </a:ext>
            </a:extLst>
          </p:cNvPr>
          <p:cNvSpPr/>
          <p:nvPr/>
        </p:nvSpPr>
        <p:spPr bwMode="gray">
          <a:xfrm>
            <a:off x="-1" y="0"/>
            <a:ext cx="12188825" cy="6858000"/>
          </a:xfrm>
          <a:custGeom>
            <a:avLst/>
            <a:gdLst>
              <a:gd name="connsiteX0" fmla="*/ 0 w 12188825"/>
              <a:gd name="connsiteY0" fmla="*/ 0 h 6858000"/>
              <a:gd name="connsiteX1" fmla="*/ 1 w 12188825"/>
              <a:gd name="connsiteY1" fmla="*/ 0 h 6858000"/>
              <a:gd name="connsiteX2" fmla="*/ 342001 w 12188825"/>
              <a:gd name="connsiteY2" fmla="*/ 0 h 6858000"/>
              <a:gd name="connsiteX3" fmla="*/ 12188825 w 12188825"/>
              <a:gd name="connsiteY3" fmla="*/ 0 h 6858000"/>
              <a:gd name="connsiteX4" fmla="*/ 12188825 w 12188825"/>
              <a:gd name="connsiteY4" fmla="*/ 342891 h 6858000"/>
              <a:gd name="connsiteX5" fmla="*/ 342001 w 12188825"/>
              <a:gd name="connsiteY5" fmla="*/ 342891 h 6858000"/>
              <a:gd name="connsiteX6" fmla="*/ 342001 w 12188825"/>
              <a:gd name="connsiteY6" fmla="*/ 6858000 h 6858000"/>
              <a:gd name="connsiteX7" fmla="*/ 1 w 12188825"/>
              <a:gd name="connsiteY7" fmla="*/ 6858000 h 6858000"/>
              <a:gd name="connsiteX8" fmla="*/ 1 w 12188825"/>
              <a:gd name="connsiteY8" fmla="*/ 342891 h 6858000"/>
              <a:gd name="connsiteX9" fmla="*/ 0 w 12188825"/>
              <a:gd name="connsiteY9" fmla="*/ 3428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88825" h="6858000">
                <a:moveTo>
                  <a:pt x="0" y="0"/>
                </a:moveTo>
                <a:lnTo>
                  <a:pt x="1" y="0"/>
                </a:lnTo>
                <a:lnTo>
                  <a:pt x="342001" y="0"/>
                </a:lnTo>
                <a:lnTo>
                  <a:pt x="12188825" y="0"/>
                </a:lnTo>
                <a:lnTo>
                  <a:pt x="12188825" y="342891"/>
                </a:lnTo>
                <a:lnTo>
                  <a:pt x="342001" y="342891"/>
                </a:lnTo>
                <a:lnTo>
                  <a:pt x="342001" y="6858000"/>
                </a:lnTo>
                <a:lnTo>
                  <a:pt x="1" y="6858000"/>
                </a:lnTo>
                <a:lnTo>
                  <a:pt x="1" y="342891"/>
                </a:lnTo>
                <a:lnTo>
                  <a:pt x="0" y="342891"/>
                </a:lnTo>
                <a:close/>
              </a:path>
            </a:pathLst>
          </a:custGeom>
          <a:gradFill>
            <a:gsLst>
              <a:gs pos="0">
                <a:schemeClr val="accent6"/>
              </a:gs>
              <a:gs pos="96000">
                <a:schemeClr val="tx2"/>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sp>
        <p:nvSpPr>
          <p:cNvPr id="2" name="TextBox 1">
            <a:extLst>
              <a:ext uri="{FF2B5EF4-FFF2-40B4-BE49-F238E27FC236}">
                <a16:creationId xmlns:a16="http://schemas.microsoft.com/office/drawing/2014/main" id="{551DDBBB-4E76-46A0-AC2E-AF7CE71D38C1}"/>
              </a:ext>
            </a:extLst>
          </p:cNvPr>
          <p:cNvSpPr txBox="1"/>
          <p:nvPr/>
        </p:nvSpPr>
        <p:spPr bwMode="gray">
          <a:xfrm>
            <a:off x="1172370" y="2718546"/>
            <a:ext cx="4617243" cy="818029"/>
          </a:xfrm>
          <a:prstGeom prst="rect">
            <a:avLst/>
          </a:prstGeom>
          <a:noFill/>
          <a:ln w="12700">
            <a:noFill/>
          </a:ln>
        </p:spPr>
        <p:txBody>
          <a:bodyPr wrap="square" lIns="0" tIns="0" rIns="0" bIns="0" rtlCol="0">
            <a:noAutofit/>
          </a:bodyPr>
          <a:lstStyle/>
          <a:p>
            <a:pPr algn="l"/>
            <a:r>
              <a:rPr lang="en-US" sz="6000" b="1" noProof="0" dirty="0">
                <a:latin typeface="+mj-lt"/>
              </a:rPr>
              <a:t>Disclaimer</a:t>
            </a:r>
          </a:p>
        </p:txBody>
      </p:sp>
      <p:sp>
        <p:nvSpPr>
          <p:cNvPr id="9" name="TextBox 8">
            <a:extLst>
              <a:ext uri="{FF2B5EF4-FFF2-40B4-BE49-F238E27FC236}">
                <a16:creationId xmlns:a16="http://schemas.microsoft.com/office/drawing/2014/main" id="{5F01EDC9-5D3D-449A-9DE0-1D77B8B6F2EF}"/>
              </a:ext>
            </a:extLst>
          </p:cNvPr>
          <p:cNvSpPr txBox="1"/>
          <p:nvPr/>
        </p:nvSpPr>
        <p:spPr bwMode="gray">
          <a:xfrm>
            <a:off x="1200149" y="3924301"/>
            <a:ext cx="5199064" cy="1651000"/>
          </a:xfrm>
          <a:prstGeom prst="rect">
            <a:avLst/>
          </a:prstGeom>
          <a:noFill/>
          <a:ln w="12700">
            <a:noFill/>
          </a:ln>
        </p:spPr>
        <p:txBody>
          <a:bodyPr wrap="square" lIns="0" tIns="0" rIns="0" bIns="0" rtlCol="0">
            <a:noAutofit/>
          </a:bodyPr>
          <a:lstStyle/>
          <a:p>
            <a:pPr algn="l">
              <a:lnSpc>
                <a:spcPct val="120000"/>
              </a:lnSpc>
            </a:pPr>
            <a:r>
              <a:rPr lang="en-US" sz="1600" noProof="0" dirty="0"/>
              <a:t>This presentation is for informational purposes only and is copyright controlled by HERE. All rights are reserved. Use of any elements or all of this presentation requires the prior written consent of HERE. This material may contain confidential information, which may not be disclosed to others without the prior written consent of HERE.</a:t>
            </a:r>
          </a:p>
        </p:txBody>
      </p:sp>
    </p:spTree>
    <p:extLst>
      <p:ext uri="{BB962C8B-B14F-4D97-AF65-F5344CB8AC3E}">
        <p14:creationId xmlns:p14="http://schemas.microsoft.com/office/powerpoint/2010/main" val="318619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68">
          <p15:clr>
            <a:srgbClr val="FBAE40"/>
          </p15:clr>
        </p15:guide>
        <p15:guide id="2" orient="horz" pos="182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gray"/>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noProof="0"/>
              <a:t>© 2019 HERE | Confidential</a:t>
            </a:r>
            <a:endParaRPr lang="en-US" noProof="0" dirty="0"/>
          </a:p>
        </p:txBody>
      </p:sp>
      <p:sp>
        <p:nvSpPr>
          <p:cNvPr id="5" name="Footer Placeholder 4"/>
          <p:cNvSpPr>
            <a:spLocks noGrp="1"/>
          </p:cNvSpPr>
          <p:nvPr>
            <p:ph type="ftr" sz="quarter" idx="11"/>
          </p:nvPr>
        </p:nvSpPr>
        <p:spPr bwMode="gray">
          <a:xfrm>
            <a:off x="1219200" y="6452653"/>
            <a:ext cx="6085332" cy="118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endParaRPr lang="en-US" noProof="0" dirty="0"/>
          </a:p>
        </p:txBody>
      </p:sp>
      <p:sp>
        <p:nvSpPr>
          <p:cNvPr id="6" name="Slide Number Placeholder 5"/>
          <p:cNvSpPr>
            <a:spLocks noGrp="1"/>
          </p:cNvSpPr>
          <p:nvPr>
            <p:ph type="sldNum" sz="quarter" idx="12"/>
          </p:nvPr>
        </p:nvSpPr>
        <p:spPr bwMode="gray">
          <a:xfrm>
            <a:off x="609600" y="6452653"/>
            <a:ext cx="288000" cy="118800"/>
          </a:xfrm>
        </p:spPr>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7D74D47C-14C0-4E76-90F4-17CAFFA7E480}" type="slidenum">
              <a:rPr lang="en-US" noProof="0" smtClean="0"/>
              <a:pPr/>
              <a:t>‹#›</a:t>
            </a:fld>
            <a:endParaRPr lang="en-US" noProof="0" dirty="0"/>
          </a:p>
        </p:txBody>
      </p:sp>
      <p:sp>
        <p:nvSpPr>
          <p:cNvPr id="36" name="Title 35">
            <a:extLst>
              <a:ext uri="{FF2B5EF4-FFF2-40B4-BE49-F238E27FC236}">
                <a16:creationId xmlns:a16="http://schemas.microsoft.com/office/drawing/2014/main" id="{FA5562D7-8914-45B9-A542-BDEE2BEA1A15}"/>
              </a:ext>
            </a:extLst>
          </p:cNvPr>
          <p:cNvSpPr>
            <a:spLocks noGrp="1"/>
          </p:cNvSpPr>
          <p:nvPr>
            <p:ph type="ctrTitle"/>
          </p:nvPr>
        </p:nvSpPr>
        <p:spPr bwMode="gray">
          <a:xfrm>
            <a:off x="609600" y="6452653"/>
            <a:ext cx="45719" cy="45719"/>
          </a:xfrm>
          <a:custGeom>
            <a:avLst/>
            <a:gdLst>
              <a:gd name="connsiteX0" fmla="*/ 0 w 5788800"/>
              <a:gd name="connsiteY0" fmla="*/ 0 h 4114800"/>
              <a:gd name="connsiteX1" fmla="*/ 3960000 w 5788800"/>
              <a:gd name="connsiteY1" fmla="*/ 0 h 4114800"/>
              <a:gd name="connsiteX2" fmla="*/ 5064813 w 5788800"/>
              <a:gd name="connsiteY2" fmla="*/ 0 h 4114800"/>
              <a:gd name="connsiteX3" fmla="*/ 5788800 w 5788800"/>
              <a:gd name="connsiteY3" fmla="*/ 0 h 4114800"/>
              <a:gd name="connsiteX4" fmla="*/ 5788800 w 5788800"/>
              <a:gd name="connsiteY4" fmla="*/ 686693 h 4114800"/>
              <a:gd name="connsiteX5" fmla="*/ 5788800 w 5788800"/>
              <a:gd name="connsiteY5" fmla="*/ 1290637 h 4114800"/>
              <a:gd name="connsiteX6" fmla="*/ 5788800 w 5788800"/>
              <a:gd name="connsiteY6" fmla="*/ 4114800 h 4114800"/>
              <a:gd name="connsiteX7" fmla="*/ 0 w 5788800"/>
              <a:gd name="connsiteY7" fmla="*/ 41148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800" h="4114800">
                <a:moveTo>
                  <a:pt x="0" y="0"/>
                </a:moveTo>
                <a:lnTo>
                  <a:pt x="3960000" y="0"/>
                </a:lnTo>
                <a:lnTo>
                  <a:pt x="5064813" y="0"/>
                </a:lnTo>
                <a:lnTo>
                  <a:pt x="5788800" y="0"/>
                </a:lnTo>
                <a:lnTo>
                  <a:pt x="5788800" y="686693"/>
                </a:lnTo>
                <a:lnTo>
                  <a:pt x="5788800" y="1290637"/>
                </a:lnTo>
                <a:lnTo>
                  <a:pt x="5788800" y="4114800"/>
                </a:lnTo>
                <a:lnTo>
                  <a:pt x="0" y="4114800"/>
                </a:lnTo>
                <a:close/>
              </a:path>
            </a:pathLst>
          </a:custGeom>
          <a:noFill/>
        </p:spPr>
        <p:txBody>
          <a:bodyPr wrap="square" lIns="0" tIns="0" rIns="0" bIns="0" anchor="t">
            <a:noAutofit/>
          </a:bodyPr>
          <a:lstStyle>
            <a:lvl1pPr algn="l">
              <a:defRPr sz="100">
                <a:noFill/>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1200149" y="3924301"/>
            <a:ext cx="4587083" cy="291600"/>
          </a:xfrm>
        </p:spPr>
        <p:txBody>
          <a:bodyPr anchor="t"/>
          <a:lstStyle>
            <a:lvl1pPr marL="0" indent="0" algn="l">
              <a:spcBef>
                <a:spcPts val="0"/>
              </a:spcBef>
              <a:buNone/>
              <a:defRPr sz="1600" b="1">
                <a:solidFill>
                  <a:schemeClr val="tx1"/>
                </a:solidFill>
                <a:latin typeface="+mj-lt"/>
              </a:defRPr>
            </a:lvl1pPr>
            <a:lvl2pPr marL="0" indent="0" algn="l">
              <a:spcBef>
                <a:spcPts val="0"/>
              </a:spcBef>
              <a:buNone/>
              <a:defRPr sz="1400">
                <a:solidFill>
                  <a:schemeClr val="tx1"/>
                </a:solidFill>
              </a:defRPr>
            </a:lvl2pPr>
            <a:lvl3pPr marL="0" indent="0" algn="l">
              <a:spcBef>
                <a:spcPts val="0"/>
              </a:spcBef>
              <a:buNone/>
              <a:defRPr sz="1400">
                <a:solidFill>
                  <a:schemeClr val="tx1"/>
                </a:solidFill>
              </a:defRPr>
            </a:lvl3pPr>
            <a:lvl4pPr marL="0" indent="0" algn="l">
              <a:spcBef>
                <a:spcPts val="0"/>
              </a:spcBef>
              <a:buNone/>
              <a:defRPr sz="1400">
                <a:solidFill>
                  <a:schemeClr val="tx1"/>
                </a:solidFill>
              </a:defRPr>
            </a:lvl4pPr>
            <a:lvl5pPr marL="0" indent="0" algn="l">
              <a:spcBef>
                <a:spcPts val="0"/>
              </a:spcBef>
              <a:buNone/>
              <a:defRPr sz="1400">
                <a:solidFill>
                  <a:schemeClr val="tx1"/>
                </a:solidFill>
              </a:defRPr>
            </a:lvl5pPr>
            <a:lvl6pPr marL="0" indent="0" algn="l">
              <a:spcBef>
                <a:spcPts val="0"/>
              </a:spcBef>
              <a:buNone/>
              <a:defRPr sz="1400">
                <a:solidFill>
                  <a:schemeClr val="tx1"/>
                </a:solidFill>
              </a:defRPr>
            </a:lvl6pPr>
            <a:lvl7pPr marL="0" indent="0" algn="l">
              <a:spcBef>
                <a:spcPts val="0"/>
              </a:spcBef>
              <a:buNone/>
              <a:defRPr sz="1400">
                <a:solidFill>
                  <a:schemeClr val="tx1"/>
                </a:solidFill>
              </a:defRPr>
            </a:lvl7pPr>
            <a:lvl8pPr marL="0" indent="0" algn="l">
              <a:spcBef>
                <a:spcPts val="0"/>
              </a:spcBef>
              <a:buNone/>
              <a:defRPr sz="1400">
                <a:solidFill>
                  <a:schemeClr val="tx1"/>
                </a:solidFill>
              </a:defRPr>
            </a:lvl8pPr>
            <a:lvl9pPr marL="0" indent="0" algn="l">
              <a:spcBef>
                <a:spcPts val="0"/>
              </a:spcBef>
              <a:buNone/>
              <a:defRPr sz="1400">
                <a:solidFill>
                  <a:schemeClr val="tx1"/>
                </a:solidFill>
              </a:defRPr>
            </a:lvl9pPr>
          </a:lstStyle>
          <a:p>
            <a:pPr lvl="0"/>
            <a:r>
              <a:rPr lang="en-US" noProof="0"/>
              <a:t>Click to edit Master subtitle style</a:t>
            </a:r>
            <a:endParaRPr lang="en-US" noProof="0" dirty="0"/>
          </a:p>
        </p:txBody>
      </p:sp>
      <p:sp>
        <p:nvSpPr>
          <p:cNvPr id="10" name="Freeform: Shape 9">
            <a:extLst>
              <a:ext uri="{FF2B5EF4-FFF2-40B4-BE49-F238E27FC236}">
                <a16:creationId xmlns:a16="http://schemas.microsoft.com/office/drawing/2014/main" id="{2E8C8194-0FB5-4007-8170-38526C917F3D}"/>
              </a:ext>
            </a:extLst>
          </p:cNvPr>
          <p:cNvSpPr/>
          <p:nvPr/>
        </p:nvSpPr>
        <p:spPr bwMode="gray">
          <a:xfrm>
            <a:off x="-1" y="0"/>
            <a:ext cx="12188825" cy="6858000"/>
          </a:xfrm>
          <a:custGeom>
            <a:avLst/>
            <a:gdLst>
              <a:gd name="connsiteX0" fmla="*/ 0 w 12188825"/>
              <a:gd name="connsiteY0" fmla="*/ 0 h 6858000"/>
              <a:gd name="connsiteX1" fmla="*/ 1 w 12188825"/>
              <a:gd name="connsiteY1" fmla="*/ 0 h 6858000"/>
              <a:gd name="connsiteX2" fmla="*/ 342001 w 12188825"/>
              <a:gd name="connsiteY2" fmla="*/ 0 h 6858000"/>
              <a:gd name="connsiteX3" fmla="*/ 12188825 w 12188825"/>
              <a:gd name="connsiteY3" fmla="*/ 0 h 6858000"/>
              <a:gd name="connsiteX4" fmla="*/ 12188825 w 12188825"/>
              <a:gd name="connsiteY4" fmla="*/ 342891 h 6858000"/>
              <a:gd name="connsiteX5" fmla="*/ 342001 w 12188825"/>
              <a:gd name="connsiteY5" fmla="*/ 342891 h 6858000"/>
              <a:gd name="connsiteX6" fmla="*/ 342001 w 12188825"/>
              <a:gd name="connsiteY6" fmla="*/ 6858000 h 6858000"/>
              <a:gd name="connsiteX7" fmla="*/ 1 w 12188825"/>
              <a:gd name="connsiteY7" fmla="*/ 6858000 h 6858000"/>
              <a:gd name="connsiteX8" fmla="*/ 1 w 12188825"/>
              <a:gd name="connsiteY8" fmla="*/ 342891 h 6858000"/>
              <a:gd name="connsiteX9" fmla="*/ 0 w 12188825"/>
              <a:gd name="connsiteY9" fmla="*/ 3428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88825" h="6858000">
                <a:moveTo>
                  <a:pt x="0" y="0"/>
                </a:moveTo>
                <a:lnTo>
                  <a:pt x="1" y="0"/>
                </a:lnTo>
                <a:lnTo>
                  <a:pt x="342001" y="0"/>
                </a:lnTo>
                <a:lnTo>
                  <a:pt x="12188825" y="0"/>
                </a:lnTo>
                <a:lnTo>
                  <a:pt x="12188825" y="342891"/>
                </a:lnTo>
                <a:lnTo>
                  <a:pt x="342001" y="342891"/>
                </a:lnTo>
                <a:lnTo>
                  <a:pt x="342001" y="6858000"/>
                </a:lnTo>
                <a:lnTo>
                  <a:pt x="1" y="6858000"/>
                </a:lnTo>
                <a:lnTo>
                  <a:pt x="1" y="342891"/>
                </a:lnTo>
                <a:lnTo>
                  <a:pt x="0" y="342891"/>
                </a:lnTo>
                <a:close/>
              </a:path>
            </a:pathLst>
          </a:custGeom>
          <a:gradFill>
            <a:gsLst>
              <a:gs pos="0">
                <a:schemeClr val="accent6"/>
              </a:gs>
              <a:gs pos="96000">
                <a:schemeClr val="tx2"/>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sp>
        <p:nvSpPr>
          <p:cNvPr id="2" name="TextBox 1">
            <a:extLst>
              <a:ext uri="{FF2B5EF4-FFF2-40B4-BE49-F238E27FC236}">
                <a16:creationId xmlns:a16="http://schemas.microsoft.com/office/drawing/2014/main" id="{551DDBBB-4E76-46A0-AC2E-AF7CE71D38C1}"/>
              </a:ext>
            </a:extLst>
          </p:cNvPr>
          <p:cNvSpPr txBox="1"/>
          <p:nvPr/>
        </p:nvSpPr>
        <p:spPr bwMode="gray">
          <a:xfrm>
            <a:off x="1172370" y="2718546"/>
            <a:ext cx="4617243" cy="818029"/>
          </a:xfrm>
          <a:prstGeom prst="rect">
            <a:avLst/>
          </a:prstGeom>
          <a:noFill/>
          <a:ln w="12700">
            <a:noFill/>
          </a:ln>
        </p:spPr>
        <p:txBody>
          <a:bodyPr wrap="square" lIns="0" tIns="0" rIns="0" bIns="0" rtlCol="0">
            <a:noAutofit/>
          </a:bodyPr>
          <a:lstStyle/>
          <a:p>
            <a:pPr algn="l"/>
            <a:r>
              <a:rPr lang="en-US" sz="6000" b="1" noProof="0" dirty="0">
                <a:latin typeface="+mj-lt"/>
              </a:rPr>
              <a:t>Thank you</a:t>
            </a:r>
          </a:p>
        </p:txBody>
      </p:sp>
      <p:sp>
        <p:nvSpPr>
          <p:cNvPr id="8" name="Text Placeholder 7">
            <a:extLst>
              <a:ext uri="{FF2B5EF4-FFF2-40B4-BE49-F238E27FC236}">
                <a16:creationId xmlns:a16="http://schemas.microsoft.com/office/drawing/2014/main" id="{4E879903-0D48-4783-8E83-6F37E43A1ACC}"/>
              </a:ext>
            </a:extLst>
          </p:cNvPr>
          <p:cNvSpPr>
            <a:spLocks noGrp="1"/>
          </p:cNvSpPr>
          <p:nvPr>
            <p:ph type="body" sz="quarter" idx="13"/>
          </p:nvPr>
        </p:nvSpPr>
        <p:spPr bwMode="gray">
          <a:xfrm>
            <a:off x="1205273" y="5608320"/>
            <a:ext cx="4581960" cy="429219"/>
          </a:xfrm>
        </p:spPr>
        <p:txBody>
          <a:bodyPr anchor="b"/>
          <a:lstStyle>
            <a:lvl1pPr marL="0" indent="0">
              <a:spcBef>
                <a:spcPts val="0"/>
              </a:spcBef>
              <a:buFont typeface="Arial" panose="020B0604020202020204" pitchFamily="34" charset="0"/>
              <a:buNone/>
              <a:defRPr sz="1200" b="0">
                <a:latin typeface="+mn-lt"/>
              </a:defRPr>
            </a:lvl1pPr>
            <a:lvl2pPr marL="0" indent="0">
              <a:spcBef>
                <a:spcPts val="0"/>
              </a:spcBef>
              <a:buFont typeface="Arial" panose="020B0604020202020204" pitchFamily="34" charset="0"/>
              <a:buNone/>
              <a:defRPr sz="1200" b="0">
                <a:latin typeface="+mn-lt"/>
              </a:defRPr>
            </a:lvl2pPr>
            <a:lvl3pPr marL="0" indent="0">
              <a:spcBef>
                <a:spcPts val="0"/>
              </a:spcBef>
              <a:buNone/>
              <a:defRPr sz="1200" b="0">
                <a:latin typeface="+mn-lt"/>
              </a:defRPr>
            </a:lvl3pPr>
            <a:lvl4pPr marL="0" indent="0">
              <a:spcBef>
                <a:spcPts val="0"/>
              </a:spcBef>
              <a:buNone/>
              <a:defRPr sz="1200" b="0">
                <a:latin typeface="+mn-lt"/>
              </a:defRPr>
            </a:lvl4pPr>
            <a:lvl5pPr marL="0" indent="0">
              <a:spcBef>
                <a:spcPts val="0"/>
              </a:spcBef>
              <a:buNone/>
              <a:defRPr sz="1200" b="0">
                <a:latin typeface="+mn-lt"/>
              </a:defRPr>
            </a:lvl5pPr>
            <a:lvl6pPr marL="0" indent="0">
              <a:spcBef>
                <a:spcPts val="0"/>
              </a:spcBef>
              <a:buNone/>
              <a:defRPr sz="1200" b="0">
                <a:latin typeface="+mn-lt"/>
              </a:defRPr>
            </a:lvl6pPr>
            <a:lvl7pPr marL="0" indent="0">
              <a:spcBef>
                <a:spcPts val="0"/>
              </a:spcBef>
              <a:buNone/>
              <a:defRPr sz="1200" b="0">
                <a:latin typeface="+mn-lt"/>
              </a:defRPr>
            </a:lvl7pPr>
            <a:lvl8pPr marL="0" indent="0">
              <a:spcBef>
                <a:spcPts val="0"/>
              </a:spcBef>
              <a:buNone/>
              <a:defRPr sz="1200" b="0">
                <a:latin typeface="+mn-lt"/>
              </a:defRPr>
            </a:lvl8pPr>
            <a:lvl9pPr marL="0" indent="0">
              <a:spcBef>
                <a:spcPts val="0"/>
              </a:spcBef>
              <a:buNone/>
              <a:defRPr sz="1200" b="0">
                <a:latin typeface="+mn-l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933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68">
          <p15:clr>
            <a:srgbClr val="FBAE40"/>
          </p15:clr>
        </p15:guide>
        <p15:guide id="2" orient="horz" pos="182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noProof="0"/>
              <a:t>© 2019 HERE | Confidential</a:t>
            </a:r>
            <a:endParaRPr lang="en-US" noProof="0" dirty="0"/>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noProof="0" dirty="0"/>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7D74D47C-14C0-4E76-90F4-17CAFFA7E480}" type="slidenum">
              <a:rPr lang="en-US" noProof="0" smtClean="0"/>
              <a:pPr/>
              <a:t>‹#›</a:t>
            </a:fld>
            <a:endParaRPr lang="en-US" noProof="0" dirty="0"/>
          </a:p>
        </p:txBody>
      </p:sp>
      <p:sp>
        <p:nvSpPr>
          <p:cNvPr id="7" name="Rectangle 6">
            <a:extLst>
              <a:ext uri="{FF2B5EF4-FFF2-40B4-BE49-F238E27FC236}">
                <a16:creationId xmlns:a16="http://schemas.microsoft.com/office/drawing/2014/main" id="{1511E074-4BEB-4A4F-8EE0-B3E2BBF55967}"/>
              </a:ext>
            </a:extLst>
          </p:cNvPr>
          <p:cNvSpPr/>
          <p:nvPr/>
        </p:nvSpPr>
        <p:spPr bwMode="gray">
          <a:xfrm>
            <a:off x="-1" y="0"/>
            <a:ext cx="121888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noProof="0" dirty="0"/>
          </a:p>
        </p:txBody>
      </p:sp>
      <p:sp>
        <p:nvSpPr>
          <p:cNvPr id="38" name="Picture Placeholder 37">
            <a:extLst>
              <a:ext uri="{FF2B5EF4-FFF2-40B4-BE49-F238E27FC236}">
                <a16:creationId xmlns:a16="http://schemas.microsoft.com/office/drawing/2014/main" id="{8E364AA4-2D95-48C6-A88C-E2511F61996A}"/>
              </a:ext>
            </a:extLst>
          </p:cNvPr>
          <p:cNvSpPr>
            <a:spLocks noGrp="1"/>
          </p:cNvSpPr>
          <p:nvPr>
            <p:ph type="pic" sz="quarter" idx="14"/>
          </p:nvPr>
        </p:nvSpPr>
        <p:spPr bwMode="gray">
          <a:xfrm>
            <a:off x="0" y="0"/>
            <a:ext cx="8227459" cy="6858000"/>
          </a:xfrm>
          <a:custGeom>
            <a:avLst/>
            <a:gdLst>
              <a:gd name="connsiteX0" fmla="*/ 0 w 8227459"/>
              <a:gd name="connsiteY0" fmla="*/ 0 h 6858000"/>
              <a:gd name="connsiteX1" fmla="*/ 8227459 w 8227459"/>
              <a:gd name="connsiteY1" fmla="*/ 0 h 6858000"/>
              <a:gd name="connsiteX2" fmla="*/ 8227459 w 8227459"/>
              <a:gd name="connsiteY2" fmla="*/ 6858000 h 6858000"/>
              <a:gd name="connsiteX3" fmla="*/ 0 w 822745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227459" h="6858000">
                <a:moveTo>
                  <a:pt x="0" y="0"/>
                </a:moveTo>
                <a:lnTo>
                  <a:pt x="8227459" y="0"/>
                </a:lnTo>
                <a:lnTo>
                  <a:pt x="8227459" y="6858000"/>
                </a:lnTo>
                <a:lnTo>
                  <a:pt x="0" y="6858000"/>
                </a:lnTo>
                <a:close/>
              </a:path>
            </a:pathLst>
          </a:custGeom>
        </p:spPr>
        <p:txBody>
          <a:bodyPr wrap="square" bIns="828000" anchor="ctr">
            <a:noAutofit/>
          </a:bodyPr>
          <a:lstStyle>
            <a:lvl1pPr algn="ctr">
              <a:defRPr b="0">
                <a:latin typeface="+mn-lt"/>
              </a:defRPr>
            </a:lvl1pPr>
          </a:lstStyle>
          <a:p>
            <a:r>
              <a:rPr lang="en-US" noProof="0"/>
              <a:t>Click icon to add picture</a:t>
            </a:r>
            <a:endParaRPr lang="en-US" noProof="0" dirty="0"/>
          </a:p>
        </p:txBody>
      </p:sp>
      <p:sp>
        <p:nvSpPr>
          <p:cNvPr id="71" name="Rectangle 70">
            <a:extLst>
              <a:ext uri="{FF2B5EF4-FFF2-40B4-BE49-F238E27FC236}">
                <a16:creationId xmlns:a16="http://schemas.microsoft.com/office/drawing/2014/main" id="{BA30C8DF-6EA2-4A7D-BB5D-2CA79567A7ED}"/>
              </a:ext>
            </a:extLst>
          </p:cNvPr>
          <p:cNvSpPr/>
          <p:nvPr/>
        </p:nvSpPr>
        <p:spPr bwMode="gray">
          <a:xfrm>
            <a:off x="10245067" y="1028693"/>
            <a:ext cx="1029600" cy="10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noProof="0" dirty="0"/>
          </a:p>
        </p:txBody>
      </p:sp>
      <p:sp>
        <p:nvSpPr>
          <p:cNvPr id="70" name="Title 69">
            <a:extLst>
              <a:ext uri="{FF2B5EF4-FFF2-40B4-BE49-F238E27FC236}">
                <a16:creationId xmlns:a16="http://schemas.microsoft.com/office/drawing/2014/main" id="{6CB2083D-C331-4F9D-847B-E32A00411DBC}"/>
              </a:ext>
            </a:extLst>
          </p:cNvPr>
          <p:cNvSpPr>
            <a:spLocks noGrp="1"/>
          </p:cNvSpPr>
          <p:nvPr>
            <p:ph type="ctrTitle"/>
          </p:nvPr>
        </p:nvSpPr>
        <p:spPr bwMode="gray">
          <a:xfrm>
            <a:off x="5180254" y="1371600"/>
            <a:ext cx="5788800" cy="4114800"/>
          </a:xfrm>
          <a:custGeom>
            <a:avLst/>
            <a:gdLst>
              <a:gd name="connsiteX0" fmla="*/ 0 w 5788800"/>
              <a:gd name="connsiteY0" fmla="*/ 0 h 4114800"/>
              <a:gd name="connsiteX1" fmla="*/ 5064813 w 5788800"/>
              <a:gd name="connsiteY1" fmla="*/ 0 h 4114800"/>
              <a:gd name="connsiteX2" fmla="*/ 5064813 w 5788800"/>
              <a:gd name="connsiteY2" fmla="*/ 686693 h 4114800"/>
              <a:gd name="connsiteX3" fmla="*/ 5788800 w 5788800"/>
              <a:gd name="connsiteY3" fmla="*/ 686693 h 4114800"/>
              <a:gd name="connsiteX4" fmla="*/ 5788800 w 5788800"/>
              <a:gd name="connsiteY4" fmla="*/ 4114800 h 4114800"/>
              <a:gd name="connsiteX5" fmla="*/ 0 w 5788800"/>
              <a:gd name="connsiteY5" fmla="*/ 41148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88800" h="4114800">
                <a:moveTo>
                  <a:pt x="0" y="0"/>
                </a:moveTo>
                <a:lnTo>
                  <a:pt x="5064813" y="0"/>
                </a:lnTo>
                <a:lnTo>
                  <a:pt x="5064813" y="686693"/>
                </a:lnTo>
                <a:lnTo>
                  <a:pt x="5788800" y="686693"/>
                </a:lnTo>
                <a:lnTo>
                  <a:pt x="5788800" y="4114800"/>
                </a:lnTo>
                <a:lnTo>
                  <a:pt x="0" y="4114800"/>
                </a:lnTo>
                <a:close/>
              </a:path>
            </a:pathLst>
          </a:custGeom>
          <a:gradFill>
            <a:gsLst>
              <a:gs pos="0">
                <a:schemeClr val="accent6">
                  <a:alpha val="90000"/>
                </a:schemeClr>
              </a:gs>
              <a:gs pos="96000">
                <a:schemeClr val="tx2">
                  <a:alpha val="90000"/>
                </a:schemeClr>
              </a:gs>
            </a:gsLst>
            <a:lin ang="19800000" scaled="0"/>
          </a:gradFill>
        </p:spPr>
        <p:txBody>
          <a:bodyPr wrap="square" lIns="583200" tIns="684000" rIns="583200" bIns="745200" anchor="t">
            <a:noAutofit/>
          </a:bodyPr>
          <a:lstStyle>
            <a:lvl1pPr algn="l">
              <a:defRPr sz="3600"/>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5788290" y="4488251"/>
            <a:ext cx="4874400" cy="183600"/>
          </a:xfrm>
        </p:spPr>
        <p:txBody>
          <a:bodyPr anchor="b"/>
          <a:lstStyle>
            <a:lvl1pPr marL="0" indent="0" algn="l">
              <a:spcBef>
                <a:spcPts val="0"/>
              </a:spcBef>
              <a:buNone/>
              <a:defRPr sz="1200" b="0">
                <a:solidFill>
                  <a:schemeClr val="tx1"/>
                </a:solidFill>
                <a:latin typeface="+mn-lt"/>
              </a:defRPr>
            </a:lvl1pPr>
            <a:lvl2pPr marL="0" indent="0" algn="l">
              <a:spcBef>
                <a:spcPts val="0"/>
              </a:spcBef>
              <a:buNone/>
              <a:defRPr sz="1200">
                <a:solidFill>
                  <a:schemeClr val="tx1"/>
                </a:solidFill>
              </a:defRPr>
            </a:lvl2pPr>
            <a:lvl3pPr marL="0" indent="0" algn="l">
              <a:spcBef>
                <a:spcPts val="0"/>
              </a:spcBef>
              <a:buNone/>
              <a:defRPr sz="1200">
                <a:solidFill>
                  <a:schemeClr val="tx1"/>
                </a:solidFill>
              </a:defRPr>
            </a:lvl3pPr>
            <a:lvl4pPr marL="0" indent="0" algn="l">
              <a:spcBef>
                <a:spcPts val="0"/>
              </a:spcBef>
              <a:buNone/>
              <a:defRPr sz="1200">
                <a:solidFill>
                  <a:schemeClr val="tx1"/>
                </a:solidFill>
              </a:defRPr>
            </a:lvl4pPr>
            <a:lvl5pPr marL="0" indent="0" algn="l">
              <a:spcBef>
                <a:spcPts val="0"/>
              </a:spcBef>
              <a:buNone/>
              <a:defRPr sz="1200">
                <a:solidFill>
                  <a:schemeClr val="tx1"/>
                </a:solidFill>
              </a:defRPr>
            </a:lvl5pPr>
            <a:lvl6pPr marL="0" indent="0" algn="l">
              <a:spcBef>
                <a:spcPts val="0"/>
              </a:spcBef>
              <a:buNone/>
              <a:defRPr sz="1200">
                <a:solidFill>
                  <a:schemeClr val="tx1"/>
                </a:solidFill>
              </a:defRPr>
            </a:lvl6pPr>
            <a:lvl7pPr marL="0" indent="0" algn="l">
              <a:spcBef>
                <a:spcPts val="0"/>
              </a:spcBef>
              <a:buNone/>
              <a:defRPr sz="1200">
                <a:solidFill>
                  <a:schemeClr val="tx1"/>
                </a:solidFill>
              </a:defRPr>
            </a:lvl7pPr>
            <a:lvl8pPr marL="0" indent="0" algn="l">
              <a:spcBef>
                <a:spcPts val="0"/>
              </a:spcBef>
              <a:buNone/>
              <a:defRPr sz="1200">
                <a:solidFill>
                  <a:schemeClr val="tx1"/>
                </a:solidFill>
              </a:defRPr>
            </a:lvl8pPr>
            <a:lvl9pPr marL="0" indent="0" algn="l">
              <a:spcBef>
                <a:spcPts val="0"/>
              </a:spcBef>
              <a:buNone/>
              <a:defRPr sz="1200">
                <a:solidFill>
                  <a:schemeClr val="tx1"/>
                </a:solidFill>
              </a:defRPr>
            </a:lvl9pPr>
          </a:lstStyle>
          <a:p>
            <a:pPr lvl="0"/>
            <a:r>
              <a:rPr lang="en-US" noProof="0"/>
              <a:t>Click to edit Master subtitle style</a:t>
            </a:r>
            <a:endParaRPr lang="en-US" noProof="0" dirty="0"/>
          </a:p>
        </p:txBody>
      </p:sp>
      <p:grpSp>
        <p:nvGrpSpPr>
          <p:cNvPr id="11" name="Group 6">
            <a:extLst>
              <a:ext uri="{FF2B5EF4-FFF2-40B4-BE49-F238E27FC236}">
                <a16:creationId xmlns:a16="http://schemas.microsoft.com/office/drawing/2014/main" id="{14F77E9D-0169-4BAE-B796-D28C9373BEA7}"/>
              </a:ext>
            </a:extLst>
          </p:cNvPr>
          <p:cNvGrpSpPr/>
          <p:nvPr/>
        </p:nvGrpSpPr>
        <p:grpSpPr bwMode="gray">
          <a:xfrm>
            <a:off x="10470117" y="1274388"/>
            <a:ext cx="579500" cy="538211"/>
            <a:chOff x="1012825" y="-171450"/>
            <a:chExt cx="8281988" cy="7691438"/>
          </a:xfrm>
          <a:solidFill>
            <a:schemeClr val="bg1"/>
          </a:solidFill>
        </p:grpSpPr>
        <p:sp>
          <p:nvSpPr>
            <p:cNvPr id="12" name="Freeform 1">
              <a:extLst>
                <a:ext uri="{FF2B5EF4-FFF2-40B4-BE49-F238E27FC236}">
                  <a16:creationId xmlns:a16="http://schemas.microsoft.com/office/drawing/2014/main" id="{29B56DE9-D7F9-4B6B-93BA-AFE11EF03133}"/>
                </a:ext>
              </a:extLst>
            </p:cNvPr>
            <p:cNvSpPr>
              <a:spLocks noChangeArrowheads="1"/>
            </p:cNvSpPr>
            <p:nvPr/>
          </p:nvSpPr>
          <p:spPr bwMode="gray">
            <a:xfrm>
              <a:off x="1012825" y="6380163"/>
              <a:ext cx="2289175" cy="1139825"/>
            </a:xfrm>
            <a:custGeom>
              <a:avLst/>
              <a:gdLst>
                <a:gd name="T0" fmla="*/ 6358 w 6359"/>
                <a:gd name="T1" fmla="*/ 0 h 3166"/>
                <a:gd name="T2" fmla="*/ 3193 w 6359"/>
                <a:gd name="T3" fmla="*/ 3165 h 3166"/>
                <a:gd name="T4" fmla="*/ 0 w 6359"/>
                <a:gd name="T5" fmla="*/ 0 h 3166"/>
                <a:gd name="T6" fmla="*/ 6358 w 6359"/>
                <a:gd name="T7" fmla="*/ 0 h 3166"/>
              </a:gdLst>
              <a:ahLst/>
              <a:cxnLst>
                <a:cxn ang="0">
                  <a:pos x="T0" y="T1"/>
                </a:cxn>
                <a:cxn ang="0">
                  <a:pos x="T2" y="T3"/>
                </a:cxn>
                <a:cxn ang="0">
                  <a:pos x="T4" y="T5"/>
                </a:cxn>
                <a:cxn ang="0">
                  <a:pos x="T6" y="T7"/>
                </a:cxn>
              </a:cxnLst>
              <a:rect l="0" t="0" r="r" b="b"/>
              <a:pathLst>
                <a:path w="6359" h="3166">
                  <a:moveTo>
                    <a:pt x="6358" y="0"/>
                  </a:moveTo>
                  <a:lnTo>
                    <a:pt x="3193" y="3165"/>
                  </a:lnTo>
                  <a:lnTo>
                    <a:pt x="0" y="0"/>
                  </a:lnTo>
                  <a:lnTo>
                    <a:pt x="6358" y="0"/>
                  </a:lnTo>
                </a:path>
              </a:pathLst>
            </a:custGeom>
            <a:solidFill>
              <a:srgbClr val="48DAD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4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3" name="Freeform 2">
              <a:extLst>
                <a:ext uri="{FF2B5EF4-FFF2-40B4-BE49-F238E27FC236}">
                  <a16:creationId xmlns:a16="http://schemas.microsoft.com/office/drawing/2014/main" id="{91135EEB-96DF-4623-8D1E-DBB2277250C1}"/>
                </a:ext>
              </a:extLst>
            </p:cNvPr>
            <p:cNvSpPr>
              <a:spLocks noChangeArrowheads="1"/>
            </p:cNvSpPr>
            <p:nvPr/>
          </p:nvSpPr>
          <p:spPr bwMode="gray">
            <a:xfrm>
              <a:off x="1308100" y="-171450"/>
              <a:ext cx="7986713" cy="6551613"/>
            </a:xfrm>
            <a:custGeom>
              <a:avLst/>
              <a:gdLst>
                <a:gd name="T0" fmla="*/ 10174 w 22185"/>
                <a:gd name="T1" fmla="*/ 10993 h 18201"/>
                <a:gd name="T2" fmla="*/ 10174 w 22185"/>
                <a:gd name="T3" fmla="*/ 10993 h 18201"/>
                <a:gd name="T4" fmla="*/ 9948 w 22185"/>
                <a:gd name="T5" fmla="*/ 9383 h 18201"/>
                <a:gd name="T6" fmla="*/ 11530 w 22185"/>
                <a:gd name="T7" fmla="*/ 9637 h 18201"/>
                <a:gd name="T8" fmla="*/ 10174 w 22185"/>
                <a:gd name="T9" fmla="*/ 10993 h 18201"/>
                <a:gd name="T10" fmla="*/ 16956 w 22185"/>
                <a:gd name="T11" fmla="*/ 2374 h 18201"/>
                <a:gd name="T12" fmla="*/ 16956 w 22185"/>
                <a:gd name="T13" fmla="*/ 2374 h 18201"/>
                <a:gd name="T14" fmla="*/ 18511 w 22185"/>
                <a:gd name="T15" fmla="*/ 2657 h 18201"/>
                <a:gd name="T16" fmla="*/ 17182 w 22185"/>
                <a:gd name="T17" fmla="*/ 3985 h 18201"/>
                <a:gd name="T18" fmla="*/ 16956 w 22185"/>
                <a:gd name="T19" fmla="*/ 2374 h 18201"/>
                <a:gd name="T20" fmla="*/ 21054 w 22185"/>
                <a:gd name="T21" fmla="*/ 3758 h 18201"/>
                <a:gd name="T22" fmla="*/ 21054 w 22185"/>
                <a:gd name="T23" fmla="*/ 3758 h 18201"/>
                <a:gd name="T24" fmla="*/ 18256 w 22185"/>
                <a:gd name="T25" fmla="*/ 5059 h 18201"/>
                <a:gd name="T26" fmla="*/ 21082 w 22185"/>
                <a:gd name="T27" fmla="*/ 2205 h 18201"/>
                <a:gd name="T28" fmla="*/ 20488 w 22185"/>
                <a:gd name="T29" fmla="*/ 1554 h 18201"/>
                <a:gd name="T30" fmla="*/ 15882 w 22185"/>
                <a:gd name="T31" fmla="*/ 1356 h 18201"/>
                <a:gd name="T32" fmla="*/ 15006 w 22185"/>
                <a:gd name="T33" fmla="*/ 4268 h 18201"/>
                <a:gd name="T34" fmla="*/ 14102 w 22185"/>
                <a:gd name="T35" fmla="*/ 3250 h 18201"/>
                <a:gd name="T36" fmla="*/ 13565 w 22185"/>
                <a:gd name="T37" fmla="*/ 5822 h 18201"/>
                <a:gd name="T38" fmla="*/ 12547 w 22185"/>
                <a:gd name="T39" fmla="*/ 4974 h 18201"/>
                <a:gd name="T40" fmla="*/ 11191 w 22185"/>
                <a:gd name="T41" fmla="*/ 6303 h 18201"/>
                <a:gd name="T42" fmla="*/ 13027 w 22185"/>
                <a:gd name="T43" fmla="*/ 8139 h 18201"/>
                <a:gd name="T44" fmla="*/ 8874 w 22185"/>
                <a:gd name="T45" fmla="*/ 8365 h 18201"/>
                <a:gd name="T46" fmla="*/ 8620 w 22185"/>
                <a:gd name="T47" fmla="*/ 12547 h 18201"/>
                <a:gd name="T48" fmla="*/ 8422 w 22185"/>
                <a:gd name="T49" fmla="*/ 12349 h 18201"/>
                <a:gd name="T50" fmla="*/ 5030 w 22185"/>
                <a:gd name="T51" fmla="*/ 12208 h 18201"/>
                <a:gd name="T52" fmla="*/ 4296 w 22185"/>
                <a:gd name="T53" fmla="*/ 13989 h 18201"/>
                <a:gd name="T54" fmla="*/ 1498 w 22185"/>
                <a:gd name="T55" fmla="*/ 11191 h 18201"/>
                <a:gd name="T56" fmla="*/ 0 w 22185"/>
                <a:gd name="T57" fmla="*/ 12688 h 18201"/>
                <a:gd name="T58" fmla="*/ 5539 w 22185"/>
                <a:gd name="T59" fmla="*/ 18200 h 18201"/>
                <a:gd name="T60" fmla="*/ 8507 w 22185"/>
                <a:gd name="T61" fmla="*/ 18200 h 18201"/>
                <a:gd name="T62" fmla="*/ 6500 w 22185"/>
                <a:gd name="T63" fmla="*/ 16222 h 18201"/>
                <a:gd name="T64" fmla="*/ 5964 w 22185"/>
                <a:gd name="T65" fmla="*/ 14074 h 18201"/>
                <a:gd name="T66" fmla="*/ 8026 w 22185"/>
                <a:gd name="T67" fmla="*/ 14893 h 18201"/>
                <a:gd name="T68" fmla="*/ 9976 w 22185"/>
                <a:gd name="T69" fmla="*/ 16871 h 18201"/>
                <a:gd name="T70" fmla="*/ 11473 w 22185"/>
                <a:gd name="T71" fmla="*/ 15373 h 18201"/>
                <a:gd name="T72" fmla="*/ 9609 w 22185"/>
                <a:gd name="T73" fmla="*/ 13509 h 18201"/>
                <a:gd name="T74" fmla="*/ 13989 w 22185"/>
                <a:gd name="T75" fmla="*/ 13141 h 18201"/>
                <a:gd name="T76" fmla="*/ 14017 w 22185"/>
                <a:gd name="T77" fmla="*/ 13113 h 18201"/>
                <a:gd name="T78" fmla="*/ 14017 w 22185"/>
                <a:gd name="T79" fmla="*/ 13113 h 18201"/>
                <a:gd name="T80" fmla="*/ 15175 w 22185"/>
                <a:gd name="T81" fmla="*/ 11530 h 18201"/>
                <a:gd name="T82" fmla="*/ 14045 w 22185"/>
                <a:gd name="T83" fmla="*/ 10768 h 18201"/>
                <a:gd name="T84" fmla="*/ 11247 w 22185"/>
                <a:gd name="T85" fmla="*/ 12067 h 18201"/>
                <a:gd name="T86" fmla="*/ 14073 w 22185"/>
                <a:gd name="T87" fmla="*/ 9214 h 18201"/>
                <a:gd name="T88" fmla="*/ 15854 w 22185"/>
                <a:gd name="T89" fmla="*/ 10993 h 18201"/>
                <a:gd name="T90" fmla="*/ 17408 w 22185"/>
                <a:gd name="T91" fmla="*/ 9440 h 18201"/>
                <a:gd name="T92" fmla="*/ 15203 w 22185"/>
                <a:gd name="T93" fmla="*/ 7207 h 18201"/>
                <a:gd name="T94" fmla="*/ 15203 w 22185"/>
                <a:gd name="T95" fmla="*/ 4833 h 18201"/>
                <a:gd name="T96" fmla="*/ 16080 w 22185"/>
                <a:gd name="T97" fmla="*/ 6048 h 18201"/>
                <a:gd name="T98" fmla="*/ 20998 w 22185"/>
                <a:gd name="T99" fmla="*/ 6161 h 18201"/>
                <a:gd name="T100" fmla="*/ 21026 w 22185"/>
                <a:gd name="T101" fmla="*/ 6133 h 18201"/>
                <a:gd name="T102" fmla="*/ 21026 w 22185"/>
                <a:gd name="T103" fmla="*/ 6133 h 18201"/>
                <a:gd name="T104" fmla="*/ 22184 w 22185"/>
                <a:gd name="T105" fmla="*/ 4522 h 18201"/>
                <a:gd name="T106" fmla="*/ 21054 w 22185"/>
                <a:gd name="T107" fmla="*/ 3758 h 18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85" h="18201">
                  <a:moveTo>
                    <a:pt x="10174" y="10993"/>
                  </a:moveTo>
                  <a:lnTo>
                    <a:pt x="10174" y="10993"/>
                  </a:lnTo>
                  <a:cubicBezTo>
                    <a:pt x="9496" y="10231"/>
                    <a:pt x="9524" y="9807"/>
                    <a:pt x="9948" y="9383"/>
                  </a:cubicBezTo>
                  <a:cubicBezTo>
                    <a:pt x="10456" y="8875"/>
                    <a:pt x="10937" y="9101"/>
                    <a:pt x="11530" y="9637"/>
                  </a:cubicBezTo>
                  <a:lnTo>
                    <a:pt x="10174" y="10993"/>
                  </a:lnTo>
                  <a:close/>
                  <a:moveTo>
                    <a:pt x="16956" y="2374"/>
                  </a:moveTo>
                  <a:lnTo>
                    <a:pt x="16956" y="2374"/>
                  </a:lnTo>
                  <a:cubicBezTo>
                    <a:pt x="17464" y="1894"/>
                    <a:pt x="17945" y="2092"/>
                    <a:pt x="18511" y="2657"/>
                  </a:cubicBezTo>
                  <a:cubicBezTo>
                    <a:pt x="17182" y="3985"/>
                    <a:pt x="17182" y="3985"/>
                    <a:pt x="17182" y="3985"/>
                  </a:cubicBezTo>
                  <a:cubicBezTo>
                    <a:pt x="16504" y="3222"/>
                    <a:pt x="16532" y="2798"/>
                    <a:pt x="16956" y="2374"/>
                  </a:cubicBezTo>
                  <a:close/>
                  <a:moveTo>
                    <a:pt x="21054" y="3758"/>
                  </a:moveTo>
                  <a:lnTo>
                    <a:pt x="21054" y="3758"/>
                  </a:lnTo>
                  <a:cubicBezTo>
                    <a:pt x="20432" y="4692"/>
                    <a:pt x="19358" y="6189"/>
                    <a:pt x="18256" y="5059"/>
                  </a:cubicBezTo>
                  <a:cubicBezTo>
                    <a:pt x="21082" y="2205"/>
                    <a:pt x="21082" y="2205"/>
                    <a:pt x="21082" y="2205"/>
                  </a:cubicBezTo>
                  <a:cubicBezTo>
                    <a:pt x="20828" y="1922"/>
                    <a:pt x="20630" y="1696"/>
                    <a:pt x="20488" y="1554"/>
                  </a:cubicBezTo>
                  <a:cubicBezTo>
                    <a:pt x="18963" y="28"/>
                    <a:pt x="17238" y="0"/>
                    <a:pt x="15882" y="1356"/>
                  </a:cubicBezTo>
                  <a:cubicBezTo>
                    <a:pt x="14977" y="2261"/>
                    <a:pt x="14723" y="3278"/>
                    <a:pt x="15006" y="4268"/>
                  </a:cubicBezTo>
                  <a:cubicBezTo>
                    <a:pt x="14102" y="3250"/>
                    <a:pt x="14102" y="3250"/>
                    <a:pt x="14102" y="3250"/>
                  </a:cubicBezTo>
                  <a:cubicBezTo>
                    <a:pt x="13847" y="3391"/>
                    <a:pt x="12745" y="4353"/>
                    <a:pt x="13565" y="5822"/>
                  </a:cubicBezTo>
                  <a:cubicBezTo>
                    <a:pt x="12547" y="4974"/>
                    <a:pt x="12547" y="4974"/>
                    <a:pt x="12547" y="4974"/>
                  </a:cubicBezTo>
                  <a:cubicBezTo>
                    <a:pt x="11191" y="6303"/>
                    <a:pt x="11191" y="6303"/>
                    <a:pt x="11191" y="6303"/>
                  </a:cubicBezTo>
                  <a:cubicBezTo>
                    <a:pt x="13027" y="8139"/>
                    <a:pt x="13027" y="8139"/>
                    <a:pt x="13027" y="8139"/>
                  </a:cubicBezTo>
                  <a:cubicBezTo>
                    <a:pt x="11615" y="7037"/>
                    <a:pt x="10089" y="7122"/>
                    <a:pt x="8874" y="8365"/>
                  </a:cubicBezTo>
                  <a:cubicBezTo>
                    <a:pt x="7546" y="9666"/>
                    <a:pt x="7659" y="11248"/>
                    <a:pt x="8620" y="12547"/>
                  </a:cubicBezTo>
                  <a:cubicBezTo>
                    <a:pt x="8422" y="12349"/>
                    <a:pt x="8422" y="12349"/>
                    <a:pt x="8422" y="12349"/>
                  </a:cubicBezTo>
                  <a:cubicBezTo>
                    <a:pt x="7150" y="11050"/>
                    <a:pt x="5738" y="11502"/>
                    <a:pt x="5030" y="12208"/>
                  </a:cubicBezTo>
                  <a:cubicBezTo>
                    <a:pt x="4494" y="12745"/>
                    <a:pt x="4183" y="13480"/>
                    <a:pt x="4296" y="13989"/>
                  </a:cubicBezTo>
                  <a:cubicBezTo>
                    <a:pt x="1498" y="11191"/>
                    <a:pt x="1498" y="11191"/>
                    <a:pt x="1498" y="11191"/>
                  </a:cubicBezTo>
                  <a:cubicBezTo>
                    <a:pt x="0" y="12688"/>
                    <a:pt x="0" y="12688"/>
                    <a:pt x="0" y="12688"/>
                  </a:cubicBezTo>
                  <a:cubicBezTo>
                    <a:pt x="5539" y="18200"/>
                    <a:pt x="5539" y="18200"/>
                    <a:pt x="5539" y="18200"/>
                  </a:cubicBezTo>
                  <a:cubicBezTo>
                    <a:pt x="8507" y="18200"/>
                    <a:pt x="8507" y="18200"/>
                    <a:pt x="8507" y="18200"/>
                  </a:cubicBezTo>
                  <a:cubicBezTo>
                    <a:pt x="6500" y="16222"/>
                    <a:pt x="6500" y="16222"/>
                    <a:pt x="6500" y="16222"/>
                  </a:cubicBezTo>
                  <a:cubicBezTo>
                    <a:pt x="5454" y="15147"/>
                    <a:pt x="5454" y="14582"/>
                    <a:pt x="5964" y="14074"/>
                  </a:cubicBezTo>
                  <a:cubicBezTo>
                    <a:pt x="6444" y="13593"/>
                    <a:pt x="7009" y="13904"/>
                    <a:pt x="8026" y="14893"/>
                  </a:cubicBezTo>
                  <a:cubicBezTo>
                    <a:pt x="9976" y="16871"/>
                    <a:pt x="9976" y="16871"/>
                    <a:pt x="9976" y="16871"/>
                  </a:cubicBezTo>
                  <a:cubicBezTo>
                    <a:pt x="11473" y="15373"/>
                    <a:pt x="11473" y="15373"/>
                    <a:pt x="11473" y="15373"/>
                  </a:cubicBezTo>
                  <a:cubicBezTo>
                    <a:pt x="9609" y="13509"/>
                    <a:pt x="9609" y="13509"/>
                    <a:pt x="9609" y="13509"/>
                  </a:cubicBezTo>
                  <a:cubicBezTo>
                    <a:pt x="10937" y="14526"/>
                    <a:pt x="12547" y="14582"/>
                    <a:pt x="13989" y="13141"/>
                  </a:cubicBezTo>
                  <a:cubicBezTo>
                    <a:pt x="14017" y="13141"/>
                    <a:pt x="14017" y="13141"/>
                    <a:pt x="14017" y="13113"/>
                  </a:cubicBezTo>
                  <a:lnTo>
                    <a:pt x="14017" y="13113"/>
                  </a:lnTo>
                  <a:cubicBezTo>
                    <a:pt x="14921" y="12321"/>
                    <a:pt x="15175" y="11530"/>
                    <a:pt x="15175" y="11530"/>
                  </a:cubicBezTo>
                  <a:cubicBezTo>
                    <a:pt x="14045" y="10768"/>
                    <a:pt x="14045" y="10768"/>
                    <a:pt x="14045" y="10768"/>
                  </a:cubicBezTo>
                  <a:cubicBezTo>
                    <a:pt x="13424" y="11700"/>
                    <a:pt x="12349" y="13198"/>
                    <a:pt x="11247" y="12067"/>
                  </a:cubicBezTo>
                  <a:cubicBezTo>
                    <a:pt x="14073" y="9214"/>
                    <a:pt x="14073" y="9214"/>
                    <a:pt x="14073" y="9214"/>
                  </a:cubicBezTo>
                  <a:cubicBezTo>
                    <a:pt x="15854" y="10993"/>
                    <a:pt x="15854" y="10993"/>
                    <a:pt x="15854" y="10993"/>
                  </a:cubicBezTo>
                  <a:cubicBezTo>
                    <a:pt x="17408" y="9440"/>
                    <a:pt x="17408" y="9440"/>
                    <a:pt x="17408" y="9440"/>
                  </a:cubicBezTo>
                  <a:cubicBezTo>
                    <a:pt x="15203" y="7207"/>
                    <a:pt x="15203" y="7207"/>
                    <a:pt x="15203" y="7207"/>
                  </a:cubicBezTo>
                  <a:cubicBezTo>
                    <a:pt x="14158" y="6161"/>
                    <a:pt x="14780" y="5200"/>
                    <a:pt x="15203" y="4833"/>
                  </a:cubicBezTo>
                  <a:cubicBezTo>
                    <a:pt x="15401" y="5257"/>
                    <a:pt x="15712" y="5680"/>
                    <a:pt x="16080" y="6048"/>
                  </a:cubicBezTo>
                  <a:cubicBezTo>
                    <a:pt x="17521" y="7489"/>
                    <a:pt x="19386" y="7772"/>
                    <a:pt x="20998" y="6161"/>
                  </a:cubicBezTo>
                  <a:cubicBezTo>
                    <a:pt x="21026" y="6133"/>
                    <a:pt x="21026" y="6133"/>
                    <a:pt x="21026" y="6133"/>
                  </a:cubicBezTo>
                  <a:lnTo>
                    <a:pt x="21026" y="6133"/>
                  </a:lnTo>
                  <a:cubicBezTo>
                    <a:pt x="21930" y="5313"/>
                    <a:pt x="22184" y="4522"/>
                    <a:pt x="22184" y="4522"/>
                  </a:cubicBezTo>
                  <a:lnTo>
                    <a:pt x="21054" y="3758"/>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4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grpSp>
        <p:nvGrpSpPr>
          <p:cNvPr id="14" name="Group 13">
            <a:extLst>
              <a:ext uri="{FF2B5EF4-FFF2-40B4-BE49-F238E27FC236}">
                <a16:creationId xmlns:a16="http://schemas.microsoft.com/office/drawing/2014/main" id="{70FF70AB-0103-4710-80EE-7BC86639AB7F}"/>
              </a:ext>
            </a:extLst>
          </p:cNvPr>
          <p:cNvGrpSpPr/>
          <p:nvPr/>
        </p:nvGrpSpPr>
        <p:grpSpPr bwMode="gray">
          <a:xfrm>
            <a:off x="609600" y="-186532"/>
            <a:ext cx="10968038" cy="110332"/>
            <a:chOff x="609600" y="-138907"/>
            <a:chExt cx="10968038" cy="110332"/>
          </a:xfrm>
        </p:grpSpPr>
        <p:grpSp>
          <p:nvGrpSpPr>
            <p:cNvPr id="15" name="Group 14">
              <a:extLst>
                <a:ext uri="{FF2B5EF4-FFF2-40B4-BE49-F238E27FC236}">
                  <a16:creationId xmlns:a16="http://schemas.microsoft.com/office/drawing/2014/main" id="{77FCCAC7-52ED-428B-9894-78832C6C9CD4}"/>
                </a:ext>
              </a:extLst>
            </p:cNvPr>
            <p:cNvGrpSpPr/>
            <p:nvPr/>
          </p:nvGrpSpPr>
          <p:grpSpPr bwMode="gray">
            <a:xfrm>
              <a:off x="609600" y="-138907"/>
              <a:ext cx="300033" cy="110332"/>
              <a:chOff x="609600" y="-138907"/>
              <a:chExt cx="300033" cy="110332"/>
            </a:xfrm>
          </p:grpSpPr>
          <p:cxnSp>
            <p:nvCxnSpPr>
              <p:cNvPr id="25" name="Straight Connector 24">
                <a:extLst>
                  <a:ext uri="{FF2B5EF4-FFF2-40B4-BE49-F238E27FC236}">
                    <a16:creationId xmlns:a16="http://schemas.microsoft.com/office/drawing/2014/main" id="{92E99445-A720-45E9-9FC2-C2362020848F}"/>
                  </a:ext>
                </a:extLst>
              </p:cNvPr>
              <p:cNvCxnSpPr>
                <a:cxnSpLocks/>
              </p:cNvCxnSpPr>
              <p:nvPr/>
            </p:nvCxnSpPr>
            <p:spPr bwMode="gray">
              <a:xfrm flipV="1">
                <a:off x="609600" y="-138907"/>
                <a:ext cx="0" cy="110332"/>
              </a:xfrm>
              <a:prstGeom prst="line">
                <a:avLst/>
              </a:prstGeom>
              <a:ln w="6350">
                <a:solidFill>
                  <a:srgbClr val="48DAD0"/>
                </a:solidFill>
                <a:tailEnd type="oval" w="sm" len="sm"/>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DD47F5E-8660-4E70-96B6-D1AC4E361FC3}"/>
                  </a:ext>
                </a:extLst>
              </p:cNvPr>
              <p:cNvSpPr txBox="1"/>
              <p:nvPr/>
            </p:nvSpPr>
            <p:spPr bwMode="gray">
              <a:xfrm>
                <a:off x="631030" y="-138907"/>
                <a:ext cx="278603" cy="85725"/>
              </a:xfrm>
              <a:prstGeom prst="rect">
                <a:avLst/>
              </a:prstGeom>
              <a:noFill/>
            </p:spPr>
            <p:txBody>
              <a:bodyPr wrap="square" lIns="0" tIns="0" rIns="0" bIns="0" rtlCol="0">
                <a:noAutofit/>
              </a:bodyPr>
              <a:lstStyle/>
              <a:p>
                <a:pPr algn="l"/>
                <a:r>
                  <a:rPr lang="en-US" sz="800" noProof="0" dirty="0">
                    <a:solidFill>
                      <a:srgbClr val="48DAD0"/>
                    </a:solidFill>
                  </a:rPr>
                  <a:t>15.23</a:t>
                </a:r>
              </a:p>
            </p:txBody>
          </p:sp>
        </p:grpSp>
        <p:grpSp>
          <p:nvGrpSpPr>
            <p:cNvPr id="16" name="Group 15">
              <a:extLst>
                <a:ext uri="{FF2B5EF4-FFF2-40B4-BE49-F238E27FC236}">
                  <a16:creationId xmlns:a16="http://schemas.microsoft.com/office/drawing/2014/main" id="{1CF401C5-2D0B-4349-AE31-7C3336445E09}"/>
                </a:ext>
              </a:extLst>
            </p:cNvPr>
            <p:cNvGrpSpPr/>
            <p:nvPr/>
          </p:nvGrpSpPr>
          <p:grpSpPr bwMode="gray">
            <a:xfrm>
              <a:off x="5482436" y="-138907"/>
              <a:ext cx="307177" cy="110332"/>
              <a:chOff x="302423" y="-138907"/>
              <a:chExt cx="307177" cy="110332"/>
            </a:xfrm>
          </p:grpSpPr>
          <p:cxnSp>
            <p:nvCxnSpPr>
              <p:cNvPr id="23" name="Straight Connector 22">
                <a:extLst>
                  <a:ext uri="{FF2B5EF4-FFF2-40B4-BE49-F238E27FC236}">
                    <a16:creationId xmlns:a16="http://schemas.microsoft.com/office/drawing/2014/main" id="{A5A63D8F-699A-4805-8B13-CBBFDDF427B2}"/>
                  </a:ext>
                </a:extLst>
              </p:cNvPr>
              <p:cNvCxnSpPr>
                <a:cxnSpLocks/>
              </p:cNvCxnSpPr>
              <p:nvPr/>
            </p:nvCxnSpPr>
            <p:spPr bwMode="gray">
              <a:xfrm flipV="1">
                <a:off x="609600" y="-138907"/>
                <a:ext cx="0" cy="110332"/>
              </a:xfrm>
              <a:prstGeom prst="line">
                <a:avLst/>
              </a:prstGeom>
              <a:ln w="6350">
                <a:solidFill>
                  <a:srgbClr val="48DAD0"/>
                </a:solidFill>
                <a:tailEnd type="oval" w="sm" len="sm"/>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B0CCFF3-01F4-4477-B735-34914D7CA395}"/>
                  </a:ext>
                </a:extLst>
              </p:cNvPr>
              <p:cNvSpPr txBox="1"/>
              <p:nvPr/>
            </p:nvSpPr>
            <p:spPr bwMode="gray">
              <a:xfrm>
                <a:off x="302423" y="-138907"/>
                <a:ext cx="278603" cy="85725"/>
              </a:xfrm>
              <a:prstGeom prst="rect">
                <a:avLst/>
              </a:prstGeom>
              <a:noFill/>
            </p:spPr>
            <p:txBody>
              <a:bodyPr wrap="square" lIns="0" tIns="0" rIns="0" bIns="0" rtlCol="0">
                <a:noAutofit/>
              </a:bodyPr>
              <a:lstStyle/>
              <a:p>
                <a:pPr algn="r"/>
                <a:r>
                  <a:rPr lang="en-US" sz="800" noProof="0" dirty="0">
                    <a:solidFill>
                      <a:srgbClr val="48DAD0"/>
                    </a:solidFill>
                  </a:rPr>
                  <a:t>0.85</a:t>
                </a:r>
              </a:p>
            </p:txBody>
          </p:sp>
        </p:grpSp>
        <p:grpSp>
          <p:nvGrpSpPr>
            <p:cNvPr id="17" name="Group 16">
              <a:extLst>
                <a:ext uri="{FF2B5EF4-FFF2-40B4-BE49-F238E27FC236}">
                  <a16:creationId xmlns:a16="http://schemas.microsoft.com/office/drawing/2014/main" id="{4A3DF1DE-ED74-4249-9F19-3935C0A09F76}"/>
                </a:ext>
              </a:extLst>
            </p:cNvPr>
            <p:cNvGrpSpPr/>
            <p:nvPr/>
          </p:nvGrpSpPr>
          <p:grpSpPr bwMode="gray">
            <a:xfrm>
              <a:off x="6399213" y="-138907"/>
              <a:ext cx="300033" cy="110332"/>
              <a:chOff x="609600" y="-138907"/>
              <a:chExt cx="300033" cy="110332"/>
            </a:xfrm>
          </p:grpSpPr>
          <p:cxnSp>
            <p:nvCxnSpPr>
              <p:cNvPr id="21" name="Straight Connector 20">
                <a:extLst>
                  <a:ext uri="{FF2B5EF4-FFF2-40B4-BE49-F238E27FC236}">
                    <a16:creationId xmlns:a16="http://schemas.microsoft.com/office/drawing/2014/main" id="{ECF00A25-6B02-45C6-AFDD-2E242185CA1C}"/>
                  </a:ext>
                </a:extLst>
              </p:cNvPr>
              <p:cNvCxnSpPr>
                <a:cxnSpLocks/>
              </p:cNvCxnSpPr>
              <p:nvPr/>
            </p:nvCxnSpPr>
            <p:spPr bwMode="gray">
              <a:xfrm flipV="1">
                <a:off x="609600" y="-138907"/>
                <a:ext cx="0" cy="110332"/>
              </a:xfrm>
              <a:prstGeom prst="line">
                <a:avLst/>
              </a:prstGeom>
              <a:ln w="6350">
                <a:solidFill>
                  <a:srgbClr val="48DAD0"/>
                </a:solidFill>
                <a:tailEnd type="oval" w="sm" len="sm"/>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83327D2-C231-42A7-B084-9D4E416311BE}"/>
                  </a:ext>
                </a:extLst>
              </p:cNvPr>
              <p:cNvSpPr txBox="1"/>
              <p:nvPr/>
            </p:nvSpPr>
            <p:spPr bwMode="gray">
              <a:xfrm>
                <a:off x="631030" y="-138907"/>
                <a:ext cx="278603" cy="85725"/>
              </a:xfrm>
              <a:prstGeom prst="rect">
                <a:avLst/>
              </a:prstGeom>
              <a:noFill/>
            </p:spPr>
            <p:txBody>
              <a:bodyPr wrap="square" lIns="0" tIns="0" rIns="0" bIns="0" rtlCol="0">
                <a:noAutofit/>
              </a:bodyPr>
              <a:lstStyle/>
              <a:p>
                <a:pPr algn="l"/>
                <a:r>
                  <a:rPr lang="en-US" sz="800" noProof="0" dirty="0">
                    <a:solidFill>
                      <a:srgbClr val="48DAD0"/>
                    </a:solidFill>
                  </a:rPr>
                  <a:t>0.85</a:t>
                </a:r>
              </a:p>
            </p:txBody>
          </p:sp>
        </p:grpSp>
        <p:grpSp>
          <p:nvGrpSpPr>
            <p:cNvPr id="18" name="Group 17">
              <a:extLst>
                <a:ext uri="{FF2B5EF4-FFF2-40B4-BE49-F238E27FC236}">
                  <a16:creationId xmlns:a16="http://schemas.microsoft.com/office/drawing/2014/main" id="{227B6C0F-03C1-40D9-8422-F89922F5BC36}"/>
                </a:ext>
              </a:extLst>
            </p:cNvPr>
            <p:cNvGrpSpPr/>
            <p:nvPr/>
          </p:nvGrpSpPr>
          <p:grpSpPr bwMode="gray">
            <a:xfrm>
              <a:off x="11277606" y="-138907"/>
              <a:ext cx="300032" cy="110332"/>
              <a:chOff x="309568" y="-138907"/>
              <a:chExt cx="300032" cy="110332"/>
            </a:xfrm>
          </p:grpSpPr>
          <p:cxnSp>
            <p:nvCxnSpPr>
              <p:cNvPr id="19" name="Straight Connector 18">
                <a:extLst>
                  <a:ext uri="{FF2B5EF4-FFF2-40B4-BE49-F238E27FC236}">
                    <a16:creationId xmlns:a16="http://schemas.microsoft.com/office/drawing/2014/main" id="{7C540E92-E98C-4916-89C4-D20EEC156115}"/>
                  </a:ext>
                </a:extLst>
              </p:cNvPr>
              <p:cNvCxnSpPr>
                <a:cxnSpLocks/>
              </p:cNvCxnSpPr>
              <p:nvPr/>
            </p:nvCxnSpPr>
            <p:spPr bwMode="gray">
              <a:xfrm flipV="1">
                <a:off x="609600" y="-138907"/>
                <a:ext cx="0" cy="110332"/>
              </a:xfrm>
              <a:prstGeom prst="line">
                <a:avLst/>
              </a:prstGeom>
              <a:ln w="6350">
                <a:solidFill>
                  <a:srgbClr val="48DAD0"/>
                </a:solidFill>
                <a:tailEnd type="oval" w="sm" len="sm"/>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A8B2648-9CB6-40E3-9BBE-0DD1CFF8A77E}"/>
                  </a:ext>
                </a:extLst>
              </p:cNvPr>
              <p:cNvSpPr txBox="1"/>
              <p:nvPr/>
            </p:nvSpPr>
            <p:spPr bwMode="gray">
              <a:xfrm>
                <a:off x="309568" y="-138907"/>
                <a:ext cx="278603" cy="85725"/>
              </a:xfrm>
              <a:prstGeom prst="rect">
                <a:avLst/>
              </a:prstGeom>
              <a:noFill/>
            </p:spPr>
            <p:txBody>
              <a:bodyPr wrap="square" lIns="0" tIns="0" rIns="0" bIns="0" rtlCol="0">
                <a:noAutofit/>
              </a:bodyPr>
              <a:lstStyle/>
              <a:p>
                <a:pPr algn="r"/>
                <a:r>
                  <a:rPr lang="en-US" sz="800" noProof="0" dirty="0">
                    <a:solidFill>
                      <a:srgbClr val="48DAD0"/>
                    </a:solidFill>
                  </a:rPr>
                  <a:t>15.23</a:t>
                </a:r>
              </a:p>
            </p:txBody>
          </p:sp>
        </p:grpSp>
      </p:grpSp>
      <p:grpSp>
        <p:nvGrpSpPr>
          <p:cNvPr id="27" name="Group 26">
            <a:extLst>
              <a:ext uri="{FF2B5EF4-FFF2-40B4-BE49-F238E27FC236}">
                <a16:creationId xmlns:a16="http://schemas.microsoft.com/office/drawing/2014/main" id="{47369EBF-95DD-48E4-A18C-75CB457E0BB3}"/>
              </a:ext>
            </a:extLst>
          </p:cNvPr>
          <p:cNvGrpSpPr/>
          <p:nvPr/>
        </p:nvGrpSpPr>
        <p:grpSpPr bwMode="gray">
          <a:xfrm>
            <a:off x="-383777" y="1884363"/>
            <a:ext cx="278603" cy="4237830"/>
            <a:chOff x="-317102" y="1884363"/>
            <a:chExt cx="278603" cy="4237830"/>
          </a:xfrm>
        </p:grpSpPr>
        <p:grpSp>
          <p:nvGrpSpPr>
            <p:cNvPr id="28" name="Group 27">
              <a:extLst>
                <a:ext uri="{FF2B5EF4-FFF2-40B4-BE49-F238E27FC236}">
                  <a16:creationId xmlns:a16="http://schemas.microsoft.com/office/drawing/2014/main" id="{E647A940-7C96-406B-82F1-9A55781627BD}"/>
                </a:ext>
              </a:extLst>
            </p:cNvPr>
            <p:cNvGrpSpPr/>
            <p:nvPr/>
          </p:nvGrpSpPr>
          <p:grpSpPr bwMode="gray">
            <a:xfrm>
              <a:off x="-317102" y="1884363"/>
              <a:ext cx="278603" cy="121443"/>
              <a:chOff x="741362" y="30956"/>
              <a:chExt cx="278603" cy="121443"/>
            </a:xfrm>
          </p:grpSpPr>
          <p:cxnSp>
            <p:nvCxnSpPr>
              <p:cNvPr id="32" name="Straight Connector 31">
                <a:extLst>
                  <a:ext uri="{FF2B5EF4-FFF2-40B4-BE49-F238E27FC236}">
                    <a16:creationId xmlns:a16="http://schemas.microsoft.com/office/drawing/2014/main" id="{91CBED65-1FAB-4484-892A-552F2A2D53CD}"/>
                  </a:ext>
                </a:extLst>
              </p:cNvPr>
              <p:cNvCxnSpPr>
                <a:cxnSpLocks/>
              </p:cNvCxnSpPr>
              <p:nvPr/>
            </p:nvCxnSpPr>
            <p:spPr bwMode="gray">
              <a:xfrm rot="16200000" flipV="1">
                <a:off x="964799" y="-24210"/>
                <a:ext cx="0" cy="110332"/>
              </a:xfrm>
              <a:prstGeom prst="line">
                <a:avLst/>
              </a:prstGeom>
              <a:ln w="6350">
                <a:solidFill>
                  <a:srgbClr val="48DAD0"/>
                </a:solidFill>
                <a:tailEnd type="oval" w="sm" len="sm"/>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7671A14-0101-4872-808A-737B530E7ECE}"/>
                  </a:ext>
                </a:extLst>
              </p:cNvPr>
              <p:cNvSpPr txBox="1"/>
              <p:nvPr/>
            </p:nvSpPr>
            <p:spPr bwMode="gray">
              <a:xfrm>
                <a:off x="741362" y="66674"/>
                <a:ext cx="278603" cy="85725"/>
              </a:xfrm>
              <a:prstGeom prst="rect">
                <a:avLst/>
              </a:prstGeom>
              <a:noFill/>
            </p:spPr>
            <p:txBody>
              <a:bodyPr wrap="square" lIns="0" tIns="0" rIns="0" bIns="0" rtlCol="0">
                <a:noAutofit/>
              </a:bodyPr>
              <a:lstStyle/>
              <a:p>
                <a:pPr algn="r"/>
                <a:r>
                  <a:rPr lang="en-US" sz="800" noProof="0" dirty="0">
                    <a:solidFill>
                      <a:srgbClr val="48DAD0"/>
                    </a:solidFill>
                  </a:rPr>
                  <a:t>4.29</a:t>
                </a:r>
              </a:p>
            </p:txBody>
          </p:sp>
        </p:grpSp>
        <p:grpSp>
          <p:nvGrpSpPr>
            <p:cNvPr id="29" name="Group 28">
              <a:extLst>
                <a:ext uri="{FF2B5EF4-FFF2-40B4-BE49-F238E27FC236}">
                  <a16:creationId xmlns:a16="http://schemas.microsoft.com/office/drawing/2014/main" id="{6FFCD711-70CA-4895-9032-7509159476BD}"/>
                </a:ext>
              </a:extLst>
            </p:cNvPr>
            <p:cNvGrpSpPr/>
            <p:nvPr/>
          </p:nvGrpSpPr>
          <p:grpSpPr bwMode="gray">
            <a:xfrm>
              <a:off x="-317102" y="6000750"/>
              <a:ext cx="278603" cy="121443"/>
              <a:chOff x="741362" y="-138907"/>
              <a:chExt cx="278603" cy="121443"/>
            </a:xfrm>
          </p:grpSpPr>
          <p:cxnSp>
            <p:nvCxnSpPr>
              <p:cNvPr id="30" name="Straight Connector 29">
                <a:extLst>
                  <a:ext uri="{FF2B5EF4-FFF2-40B4-BE49-F238E27FC236}">
                    <a16:creationId xmlns:a16="http://schemas.microsoft.com/office/drawing/2014/main" id="{62F94E85-63AA-4DC3-9F65-208515CF58B5}"/>
                  </a:ext>
                </a:extLst>
              </p:cNvPr>
              <p:cNvCxnSpPr>
                <a:cxnSpLocks/>
              </p:cNvCxnSpPr>
              <p:nvPr/>
            </p:nvCxnSpPr>
            <p:spPr bwMode="gray">
              <a:xfrm rot="16200000" flipV="1">
                <a:off x="964799" y="-194073"/>
                <a:ext cx="0" cy="110332"/>
              </a:xfrm>
              <a:prstGeom prst="line">
                <a:avLst/>
              </a:prstGeom>
              <a:ln w="6350">
                <a:solidFill>
                  <a:srgbClr val="48DAD0"/>
                </a:solidFill>
                <a:tailEnd type="oval" w="sm" len="sm"/>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5670CC1B-53F7-4C61-A3A2-E22B82851140}"/>
                  </a:ext>
                </a:extLst>
              </p:cNvPr>
              <p:cNvSpPr txBox="1"/>
              <p:nvPr/>
            </p:nvSpPr>
            <p:spPr bwMode="gray">
              <a:xfrm>
                <a:off x="741362" y="-103189"/>
                <a:ext cx="278603" cy="85725"/>
              </a:xfrm>
              <a:prstGeom prst="rect">
                <a:avLst/>
              </a:prstGeom>
              <a:noFill/>
            </p:spPr>
            <p:txBody>
              <a:bodyPr wrap="square" lIns="0" tIns="0" rIns="0" bIns="0" rtlCol="0">
                <a:noAutofit/>
              </a:bodyPr>
              <a:lstStyle/>
              <a:p>
                <a:pPr algn="r"/>
                <a:r>
                  <a:rPr lang="en-US" sz="800" noProof="0" dirty="0">
                    <a:solidFill>
                      <a:srgbClr val="48DAD0"/>
                    </a:solidFill>
                  </a:rPr>
                  <a:t>7.14</a:t>
                </a:r>
              </a:p>
            </p:txBody>
          </p:sp>
        </p:grpSp>
      </p:grpSp>
      <p:sp>
        <p:nvSpPr>
          <p:cNvPr id="37" name="Text Placeholder 36">
            <a:extLst>
              <a:ext uri="{FF2B5EF4-FFF2-40B4-BE49-F238E27FC236}">
                <a16:creationId xmlns:a16="http://schemas.microsoft.com/office/drawing/2014/main" id="{646F7575-A24E-4A65-9DE6-27EBA324D936}"/>
              </a:ext>
            </a:extLst>
          </p:cNvPr>
          <p:cNvSpPr>
            <a:spLocks noGrp="1"/>
          </p:cNvSpPr>
          <p:nvPr>
            <p:ph type="body" sz="quarter" idx="13"/>
          </p:nvPr>
        </p:nvSpPr>
        <p:spPr bwMode="gray">
          <a:xfrm>
            <a:off x="5788290" y="4797828"/>
            <a:ext cx="4874400" cy="183600"/>
          </a:xfrm>
        </p:spPr>
        <p:txBody>
          <a:bodyPr/>
          <a:lstStyle>
            <a:lvl1pPr marL="0" indent="0">
              <a:spcBef>
                <a:spcPts val="0"/>
              </a:spcBef>
              <a:buFont typeface="Arial" panose="020B0604020202020204" pitchFamily="34" charset="0"/>
              <a:buNone/>
              <a:defRPr sz="1200" b="0">
                <a:solidFill>
                  <a:schemeClr val="tx1"/>
                </a:solidFill>
                <a:latin typeface="+mn-lt"/>
              </a:defRPr>
            </a:lvl1pPr>
            <a:lvl2pPr marL="0" indent="0">
              <a:spcBef>
                <a:spcPts val="0"/>
              </a:spcBef>
              <a:buFont typeface="Arial" panose="020B0604020202020204" pitchFamily="34" charset="0"/>
              <a:buNone/>
              <a:defRPr sz="1200" b="0">
                <a:solidFill>
                  <a:schemeClr val="tx1"/>
                </a:solidFill>
                <a:latin typeface="+mn-lt"/>
              </a:defRPr>
            </a:lvl2pPr>
            <a:lvl3pPr marL="0" indent="0">
              <a:spcBef>
                <a:spcPts val="0"/>
              </a:spcBef>
              <a:buNone/>
              <a:defRPr sz="1200" b="0">
                <a:solidFill>
                  <a:schemeClr val="tx1"/>
                </a:solidFill>
                <a:latin typeface="+mn-lt"/>
              </a:defRPr>
            </a:lvl3pPr>
            <a:lvl4pPr marL="0" indent="0">
              <a:spcBef>
                <a:spcPts val="0"/>
              </a:spcBef>
              <a:buNone/>
              <a:defRPr sz="1200" b="0">
                <a:solidFill>
                  <a:schemeClr val="tx1"/>
                </a:solidFill>
                <a:latin typeface="+mn-lt"/>
              </a:defRPr>
            </a:lvl4pPr>
            <a:lvl5pPr marL="0" indent="0">
              <a:spcBef>
                <a:spcPts val="0"/>
              </a:spcBef>
              <a:buNone/>
              <a:defRPr sz="1200" b="0">
                <a:solidFill>
                  <a:schemeClr val="tx1"/>
                </a:solidFill>
                <a:latin typeface="+mn-lt"/>
              </a:defRPr>
            </a:lvl5pPr>
            <a:lvl6pPr marL="0" indent="0">
              <a:spcBef>
                <a:spcPts val="0"/>
              </a:spcBef>
              <a:buNone/>
              <a:defRPr sz="1200" b="0">
                <a:solidFill>
                  <a:schemeClr val="tx1"/>
                </a:solidFill>
                <a:latin typeface="+mn-lt"/>
              </a:defRPr>
            </a:lvl6pPr>
            <a:lvl7pPr marL="0" indent="0">
              <a:spcBef>
                <a:spcPts val="0"/>
              </a:spcBef>
              <a:buNone/>
              <a:defRPr sz="1200" b="0">
                <a:solidFill>
                  <a:schemeClr val="tx1"/>
                </a:solidFill>
                <a:latin typeface="+mn-lt"/>
              </a:defRPr>
            </a:lvl7pPr>
            <a:lvl8pPr marL="0" indent="0">
              <a:spcBef>
                <a:spcPts val="0"/>
              </a:spcBef>
              <a:buNone/>
              <a:defRPr sz="1200" b="0">
                <a:solidFill>
                  <a:schemeClr val="tx1"/>
                </a:solidFill>
                <a:latin typeface="+mn-lt"/>
              </a:defRPr>
            </a:lvl8pPr>
            <a:lvl9pPr marL="0" indent="0">
              <a:spcBef>
                <a:spcPts val="0"/>
              </a:spcBef>
              <a:buNone/>
              <a:defRPr sz="1200" b="0">
                <a:solidFill>
                  <a:schemeClr val="tx1"/>
                </a:solidFill>
                <a:latin typeface="+mn-l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501449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Chapter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511E074-4BEB-4A4F-8EE0-B3E2BBF55967}"/>
              </a:ext>
            </a:extLst>
          </p:cNvPr>
          <p:cNvSpPr/>
          <p:nvPr/>
        </p:nvSpPr>
        <p:spPr bwMode="gray">
          <a:xfrm>
            <a:off x="-1" y="0"/>
            <a:ext cx="12188825" cy="6858000"/>
          </a:xfrm>
          <a:prstGeom prst="rect">
            <a:avLst/>
          </a:prstGeom>
          <a:gradFill>
            <a:gsLst>
              <a:gs pos="0">
                <a:schemeClr val="accent6"/>
              </a:gs>
              <a:gs pos="96000">
                <a:srgbClr val="48DAD0"/>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noProof="0" dirty="0"/>
          </a:p>
        </p:txBody>
      </p:sp>
      <p:sp>
        <p:nvSpPr>
          <p:cNvPr id="4" name="Date Placeholder 3"/>
          <p:cNvSpPr>
            <a:spLocks noGrp="1"/>
          </p:cNvSpPr>
          <p:nvPr>
            <p:ph type="dt" sz="half" idx="10"/>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noProof="0"/>
              <a:t>© 2019 HERE | Confidential</a:t>
            </a:r>
            <a:endParaRPr lang="en-US" noProof="0" dirty="0"/>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noProof="0" dirty="0"/>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7D74D47C-14C0-4E76-90F4-17CAFFA7E480}" type="slidenum">
              <a:rPr lang="en-US" noProof="0" smtClean="0"/>
              <a:pPr/>
              <a:t>‹#›</a:t>
            </a:fld>
            <a:endParaRPr lang="en-US" noProof="0" dirty="0"/>
          </a:p>
        </p:txBody>
      </p:sp>
      <p:sp>
        <p:nvSpPr>
          <p:cNvPr id="36" name="Title 35">
            <a:extLst>
              <a:ext uri="{FF2B5EF4-FFF2-40B4-BE49-F238E27FC236}">
                <a16:creationId xmlns:a16="http://schemas.microsoft.com/office/drawing/2014/main" id="{FA5562D7-8914-45B9-A542-BDEE2BEA1A15}"/>
              </a:ext>
            </a:extLst>
          </p:cNvPr>
          <p:cNvSpPr>
            <a:spLocks noGrp="1"/>
          </p:cNvSpPr>
          <p:nvPr>
            <p:ph type="ctrTitle"/>
          </p:nvPr>
        </p:nvSpPr>
        <p:spPr bwMode="gray">
          <a:xfrm>
            <a:off x="1171349" y="3250009"/>
            <a:ext cx="10404000" cy="1036800"/>
          </a:xfrm>
          <a:custGeom>
            <a:avLst/>
            <a:gdLst>
              <a:gd name="connsiteX0" fmla="*/ 0 w 5788800"/>
              <a:gd name="connsiteY0" fmla="*/ 0 h 4114800"/>
              <a:gd name="connsiteX1" fmla="*/ 3960000 w 5788800"/>
              <a:gd name="connsiteY1" fmla="*/ 0 h 4114800"/>
              <a:gd name="connsiteX2" fmla="*/ 5064813 w 5788800"/>
              <a:gd name="connsiteY2" fmla="*/ 0 h 4114800"/>
              <a:gd name="connsiteX3" fmla="*/ 5788800 w 5788800"/>
              <a:gd name="connsiteY3" fmla="*/ 0 h 4114800"/>
              <a:gd name="connsiteX4" fmla="*/ 5788800 w 5788800"/>
              <a:gd name="connsiteY4" fmla="*/ 686693 h 4114800"/>
              <a:gd name="connsiteX5" fmla="*/ 5788800 w 5788800"/>
              <a:gd name="connsiteY5" fmla="*/ 1290637 h 4114800"/>
              <a:gd name="connsiteX6" fmla="*/ 5788800 w 5788800"/>
              <a:gd name="connsiteY6" fmla="*/ 4114800 h 4114800"/>
              <a:gd name="connsiteX7" fmla="*/ 0 w 5788800"/>
              <a:gd name="connsiteY7" fmla="*/ 41148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800" h="4114800">
                <a:moveTo>
                  <a:pt x="0" y="0"/>
                </a:moveTo>
                <a:lnTo>
                  <a:pt x="3960000" y="0"/>
                </a:lnTo>
                <a:lnTo>
                  <a:pt x="5064813" y="0"/>
                </a:lnTo>
                <a:lnTo>
                  <a:pt x="5788800" y="0"/>
                </a:lnTo>
                <a:lnTo>
                  <a:pt x="5788800" y="686693"/>
                </a:lnTo>
                <a:lnTo>
                  <a:pt x="5788800" y="1290637"/>
                </a:lnTo>
                <a:lnTo>
                  <a:pt x="5788800" y="4114800"/>
                </a:lnTo>
                <a:lnTo>
                  <a:pt x="0" y="4114800"/>
                </a:lnTo>
                <a:close/>
              </a:path>
            </a:pathLst>
          </a:custGeom>
          <a:noFill/>
        </p:spPr>
        <p:txBody>
          <a:bodyPr wrap="square" lIns="0" tIns="0" rIns="0" bIns="0" anchor="t">
            <a:noAutofit/>
          </a:bodyPr>
          <a:lstStyle>
            <a:lvl1pPr algn="l">
              <a:defRPr sz="6000"/>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1200149" y="2869786"/>
            <a:ext cx="10375200" cy="291600"/>
          </a:xfrm>
        </p:spPr>
        <p:txBody>
          <a:bodyPr anchor="b"/>
          <a:lstStyle>
            <a:lvl1pPr marL="0" indent="0" algn="l">
              <a:spcBef>
                <a:spcPts val="0"/>
              </a:spcBef>
              <a:buNone/>
              <a:defRPr sz="1600" b="0">
                <a:solidFill>
                  <a:schemeClr val="tx1"/>
                </a:solidFill>
                <a:latin typeface="+mn-lt"/>
              </a:defRPr>
            </a:lvl1pPr>
            <a:lvl2pPr marL="0" indent="0" algn="l">
              <a:spcBef>
                <a:spcPts val="0"/>
              </a:spcBef>
              <a:buNone/>
              <a:defRPr sz="1600">
                <a:solidFill>
                  <a:schemeClr val="tx1"/>
                </a:solidFill>
              </a:defRPr>
            </a:lvl2pPr>
            <a:lvl3pPr marL="0" indent="0" algn="l">
              <a:spcBef>
                <a:spcPts val="0"/>
              </a:spcBef>
              <a:buNone/>
              <a:defRPr sz="1600">
                <a:solidFill>
                  <a:schemeClr val="tx1"/>
                </a:solidFill>
              </a:defRPr>
            </a:lvl3pPr>
            <a:lvl4pPr marL="0" indent="0" algn="l">
              <a:spcBef>
                <a:spcPts val="0"/>
              </a:spcBef>
              <a:buNone/>
              <a:defRPr sz="1600">
                <a:solidFill>
                  <a:schemeClr val="tx1"/>
                </a:solidFill>
              </a:defRPr>
            </a:lvl4pPr>
            <a:lvl5pPr marL="0" indent="0" algn="l">
              <a:spcBef>
                <a:spcPts val="0"/>
              </a:spcBef>
              <a:buNone/>
              <a:defRPr sz="1600">
                <a:solidFill>
                  <a:schemeClr val="tx1"/>
                </a:solidFill>
              </a:defRPr>
            </a:lvl5pPr>
            <a:lvl6pPr marL="0" indent="0" algn="l">
              <a:spcBef>
                <a:spcPts val="0"/>
              </a:spcBef>
              <a:buNone/>
              <a:defRPr sz="1600">
                <a:solidFill>
                  <a:schemeClr val="tx1"/>
                </a:solidFill>
              </a:defRPr>
            </a:lvl6pPr>
            <a:lvl7pPr marL="0" indent="0" algn="l">
              <a:spcBef>
                <a:spcPts val="0"/>
              </a:spcBef>
              <a:buNone/>
              <a:defRPr sz="1600">
                <a:solidFill>
                  <a:schemeClr val="tx1"/>
                </a:solidFill>
              </a:defRPr>
            </a:lvl7pPr>
            <a:lvl8pPr marL="0" indent="0" algn="l">
              <a:spcBef>
                <a:spcPts val="0"/>
              </a:spcBef>
              <a:buNone/>
              <a:defRPr sz="1600">
                <a:solidFill>
                  <a:schemeClr val="tx1"/>
                </a:solidFill>
              </a:defRPr>
            </a:lvl8pPr>
            <a:lvl9pPr marL="0" indent="0" algn="l">
              <a:spcBef>
                <a:spcPts val="0"/>
              </a:spcBef>
              <a:buNone/>
              <a:defRPr sz="1600">
                <a:solidFill>
                  <a:schemeClr val="tx1"/>
                </a:solidFill>
              </a:defRPr>
            </a:lvl9pPr>
          </a:lstStyle>
          <a:p>
            <a:pPr lvl="0"/>
            <a:r>
              <a:rPr lang="en-US" noProof="0"/>
              <a:t>Click to edit Master subtitle style</a:t>
            </a:r>
            <a:endParaRPr lang="en-US" noProof="0" dirty="0"/>
          </a:p>
        </p:txBody>
      </p:sp>
    </p:spTree>
    <p:extLst>
      <p:ext uri="{BB962C8B-B14F-4D97-AF65-F5344CB8AC3E}">
        <p14:creationId xmlns:p14="http://schemas.microsoft.com/office/powerpoint/2010/main" val="2165600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6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hapter Slide 2">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noProof="0"/>
              <a:t>© 2019 HERE | Confidential</a:t>
            </a:r>
            <a:endParaRPr lang="en-US" noProof="0" dirty="0"/>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noProof="0" dirty="0"/>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7D74D47C-14C0-4E76-90F4-17CAFFA7E480}" type="slidenum">
              <a:rPr lang="en-US" noProof="0" smtClean="0"/>
              <a:pPr/>
              <a:t>‹#›</a:t>
            </a:fld>
            <a:endParaRPr lang="en-US" noProof="0" dirty="0"/>
          </a:p>
        </p:txBody>
      </p:sp>
      <p:sp>
        <p:nvSpPr>
          <p:cNvPr id="36" name="Title 35">
            <a:extLst>
              <a:ext uri="{FF2B5EF4-FFF2-40B4-BE49-F238E27FC236}">
                <a16:creationId xmlns:a16="http://schemas.microsoft.com/office/drawing/2014/main" id="{FA5562D7-8914-45B9-A542-BDEE2BEA1A15}"/>
              </a:ext>
            </a:extLst>
          </p:cNvPr>
          <p:cNvSpPr>
            <a:spLocks noGrp="1"/>
          </p:cNvSpPr>
          <p:nvPr>
            <p:ph type="ctrTitle"/>
          </p:nvPr>
        </p:nvSpPr>
        <p:spPr bwMode="gray">
          <a:xfrm>
            <a:off x="1171349" y="3250009"/>
            <a:ext cx="10404000" cy="1036800"/>
          </a:xfrm>
          <a:custGeom>
            <a:avLst/>
            <a:gdLst>
              <a:gd name="connsiteX0" fmla="*/ 0 w 5788800"/>
              <a:gd name="connsiteY0" fmla="*/ 0 h 4114800"/>
              <a:gd name="connsiteX1" fmla="*/ 3960000 w 5788800"/>
              <a:gd name="connsiteY1" fmla="*/ 0 h 4114800"/>
              <a:gd name="connsiteX2" fmla="*/ 5064813 w 5788800"/>
              <a:gd name="connsiteY2" fmla="*/ 0 h 4114800"/>
              <a:gd name="connsiteX3" fmla="*/ 5788800 w 5788800"/>
              <a:gd name="connsiteY3" fmla="*/ 0 h 4114800"/>
              <a:gd name="connsiteX4" fmla="*/ 5788800 w 5788800"/>
              <a:gd name="connsiteY4" fmla="*/ 686693 h 4114800"/>
              <a:gd name="connsiteX5" fmla="*/ 5788800 w 5788800"/>
              <a:gd name="connsiteY5" fmla="*/ 1290637 h 4114800"/>
              <a:gd name="connsiteX6" fmla="*/ 5788800 w 5788800"/>
              <a:gd name="connsiteY6" fmla="*/ 4114800 h 4114800"/>
              <a:gd name="connsiteX7" fmla="*/ 0 w 5788800"/>
              <a:gd name="connsiteY7" fmla="*/ 41148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800" h="4114800">
                <a:moveTo>
                  <a:pt x="0" y="0"/>
                </a:moveTo>
                <a:lnTo>
                  <a:pt x="3960000" y="0"/>
                </a:lnTo>
                <a:lnTo>
                  <a:pt x="5064813" y="0"/>
                </a:lnTo>
                <a:lnTo>
                  <a:pt x="5788800" y="0"/>
                </a:lnTo>
                <a:lnTo>
                  <a:pt x="5788800" y="686693"/>
                </a:lnTo>
                <a:lnTo>
                  <a:pt x="5788800" y="1290637"/>
                </a:lnTo>
                <a:lnTo>
                  <a:pt x="5788800" y="4114800"/>
                </a:lnTo>
                <a:lnTo>
                  <a:pt x="0" y="4114800"/>
                </a:lnTo>
                <a:close/>
              </a:path>
            </a:pathLst>
          </a:custGeom>
          <a:noFill/>
        </p:spPr>
        <p:txBody>
          <a:bodyPr wrap="square" lIns="0" tIns="0" rIns="0" bIns="0" anchor="t">
            <a:noAutofit/>
          </a:bodyPr>
          <a:lstStyle>
            <a:lvl1pPr algn="l">
              <a:defRPr sz="6000">
                <a:gradFill>
                  <a:gsLst>
                    <a:gs pos="0">
                      <a:schemeClr val="accent6"/>
                    </a:gs>
                    <a:gs pos="96000">
                      <a:schemeClr val="tx2"/>
                    </a:gs>
                  </a:gsLst>
                  <a:lin ang="19800000" scaled="0"/>
                </a:gradFill>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1200149" y="2869786"/>
            <a:ext cx="10375200" cy="291600"/>
          </a:xfrm>
        </p:spPr>
        <p:txBody>
          <a:bodyPr anchor="b"/>
          <a:lstStyle>
            <a:lvl1pPr marL="0" indent="0" algn="l">
              <a:spcBef>
                <a:spcPts val="0"/>
              </a:spcBef>
              <a:buNone/>
              <a:defRPr sz="1600" b="0">
                <a:solidFill>
                  <a:schemeClr val="tx1"/>
                </a:solidFill>
                <a:latin typeface="+mn-lt"/>
              </a:defRPr>
            </a:lvl1pPr>
            <a:lvl2pPr marL="0" indent="0" algn="l">
              <a:spcBef>
                <a:spcPts val="0"/>
              </a:spcBef>
              <a:buNone/>
              <a:defRPr sz="1600">
                <a:solidFill>
                  <a:schemeClr val="tx1"/>
                </a:solidFill>
              </a:defRPr>
            </a:lvl2pPr>
            <a:lvl3pPr marL="0" indent="0" algn="l">
              <a:spcBef>
                <a:spcPts val="0"/>
              </a:spcBef>
              <a:buNone/>
              <a:defRPr sz="1600">
                <a:solidFill>
                  <a:schemeClr val="tx1"/>
                </a:solidFill>
              </a:defRPr>
            </a:lvl3pPr>
            <a:lvl4pPr marL="0" indent="0" algn="l">
              <a:spcBef>
                <a:spcPts val="0"/>
              </a:spcBef>
              <a:buNone/>
              <a:defRPr sz="1600">
                <a:solidFill>
                  <a:schemeClr val="tx1"/>
                </a:solidFill>
              </a:defRPr>
            </a:lvl4pPr>
            <a:lvl5pPr marL="0" indent="0" algn="l">
              <a:spcBef>
                <a:spcPts val="0"/>
              </a:spcBef>
              <a:buNone/>
              <a:defRPr sz="1600">
                <a:solidFill>
                  <a:schemeClr val="tx1"/>
                </a:solidFill>
              </a:defRPr>
            </a:lvl5pPr>
            <a:lvl6pPr marL="0" indent="0" algn="l">
              <a:spcBef>
                <a:spcPts val="0"/>
              </a:spcBef>
              <a:buNone/>
              <a:defRPr sz="1600">
                <a:solidFill>
                  <a:schemeClr val="tx1"/>
                </a:solidFill>
              </a:defRPr>
            </a:lvl6pPr>
            <a:lvl7pPr marL="0" indent="0" algn="l">
              <a:spcBef>
                <a:spcPts val="0"/>
              </a:spcBef>
              <a:buNone/>
              <a:defRPr sz="1600">
                <a:solidFill>
                  <a:schemeClr val="tx1"/>
                </a:solidFill>
              </a:defRPr>
            </a:lvl7pPr>
            <a:lvl8pPr marL="0" indent="0" algn="l">
              <a:spcBef>
                <a:spcPts val="0"/>
              </a:spcBef>
              <a:buNone/>
              <a:defRPr sz="1600">
                <a:solidFill>
                  <a:schemeClr val="tx1"/>
                </a:solidFill>
              </a:defRPr>
            </a:lvl8pPr>
            <a:lvl9pPr marL="0" indent="0" algn="l">
              <a:spcBef>
                <a:spcPts val="0"/>
              </a:spcBef>
              <a:buNone/>
              <a:defRPr sz="1600">
                <a:solidFill>
                  <a:schemeClr val="tx1"/>
                </a:solidFill>
              </a:defRPr>
            </a:lvl9pPr>
          </a:lstStyle>
          <a:p>
            <a:pPr lvl="0"/>
            <a:r>
              <a:rPr lang="en-US" noProof="0"/>
              <a:t>Click to edit Master subtitle style</a:t>
            </a:r>
            <a:endParaRPr lang="en-US" noProof="0" dirty="0"/>
          </a:p>
        </p:txBody>
      </p:sp>
      <p:sp>
        <p:nvSpPr>
          <p:cNvPr id="10" name="Freeform: Shape 9">
            <a:extLst>
              <a:ext uri="{FF2B5EF4-FFF2-40B4-BE49-F238E27FC236}">
                <a16:creationId xmlns:a16="http://schemas.microsoft.com/office/drawing/2014/main" id="{2E8C8194-0FB5-4007-8170-38526C917F3D}"/>
              </a:ext>
            </a:extLst>
          </p:cNvPr>
          <p:cNvSpPr/>
          <p:nvPr/>
        </p:nvSpPr>
        <p:spPr bwMode="gray">
          <a:xfrm>
            <a:off x="-1" y="0"/>
            <a:ext cx="12188825" cy="6858000"/>
          </a:xfrm>
          <a:custGeom>
            <a:avLst/>
            <a:gdLst>
              <a:gd name="connsiteX0" fmla="*/ 0 w 12188825"/>
              <a:gd name="connsiteY0" fmla="*/ 0 h 6858000"/>
              <a:gd name="connsiteX1" fmla="*/ 1 w 12188825"/>
              <a:gd name="connsiteY1" fmla="*/ 0 h 6858000"/>
              <a:gd name="connsiteX2" fmla="*/ 342001 w 12188825"/>
              <a:gd name="connsiteY2" fmla="*/ 0 h 6858000"/>
              <a:gd name="connsiteX3" fmla="*/ 12188825 w 12188825"/>
              <a:gd name="connsiteY3" fmla="*/ 0 h 6858000"/>
              <a:gd name="connsiteX4" fmla="*/ 12188825 w 12188825"/>
              <a:gd name="connsiteY4" fmla="*/ 342891 h 6858000"/>
              <a:gd name="connsiteX5" fmla="*/ 342001 w 12188825"/>
              <a:gd name="connsiteY5" fmla="*/ 342891 h 6858000"/>
              <a:gd name="connsiteX6" fmla="*/ 342001 w 12188825"/>
              <a:gd name="connsiteY6" fmla="*/ 6858000 h 6858000"/>
              <a:gd name="connsiteX7" fmla="*/ 1 w 12188825"/>
              <a:gd name="connsiteY7" fmla="*/ 6858000 h 6858000"/>
              <a:gd name="connsiteX8" fmla="*/ 1 w 12188825"/>
              <a:gd name="connsiteY8" fmla="*/ 342891 h 6858000"/>
              <a:gd name="connsiteX9" fmla="*/ 0 w 12188825"/>
              <a:gd name="connsiteY9" fmla="*/ 3428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88825" h="6858000">
                <a:moveTo>
                  <a:pt x="0" y="0"/>
                </a:moveTo>
                <a:lnTo>
                  <a:pt x="1" y="0"/>
                </a:lnTo>
                <a:lnTo>
                  <a:pt x="342001" y="0"/>
                </a:lnTo>
                <a:lnTo>
                  <a:pt x="12188825" y="0"/>
                </a:lnTo>
                <a:lnTo>
                  <a:pt x="12188825" y="342891"/>
                </a:lnTo>
                <a:lnTo>
                  <a:pt x="342001" y="342891"/>
                </a:lnTo>
                <a:lnTo>
                  <a:pt x="342001" y="6858000"/>
                </a:lnTo>
                <a:lnTo>
                  <a:pt x="1" y="6858000"/>
                </a:lnTo>
                <a:lnTo>
                  <a:pt x="1" y="342891"/>
                </a:lnTo>
                <a:lnTo>
                  <a:pt x="0" y="342891"/>
                </a:lnTo>
                <a:close/>
              </a:path>
            </a:pathLst>
          </a:custGeom>
          <a:gradFill>
            <a:gsLst>
              <a:gs pos="0">
                <a:schemeClr val="accent6"/>
              </a:gs>
              <a:gs pos="96000">
                <a:schemeClr val="tx2"/>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spTree>
    <p:extLst>
      <p:ext uri="{BB962C8B-B14F-4D97-AF65-F5344CB8AC3E}">
        <p14:creationId xmlns:p14="http://schemas.microsoft.com/office/powerpoint/2010/main" val="672148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6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88169" y="424729"/>
            <a:ext cx="10987088" cy="363600"/>
          </a:xfrm>
        </p:spPr>
        <p:txBody>
          <a:bodyPr/>
          <a:lstStyle/>
          <a:p>
            <a:r>
              <a:rPr lang="en-US" noProof="0"/>
              <a:t>Click to edit Master title style</a:t>
            </a:r>
            <a:endParaRPr lang="en-US" noProof="0" dirty="0"/>
          </a:p>
        </p:txBody>
      </p:sp>
      <p:sp>
        <p:nvSpPr>
          <p:cNvPr id="4" name="Date Placeholder 3"/>
          <p:cNvSpPr>
            <a:spLocks noGrp="1"/>
          </p:cNvSpPr>
          <p:nvPr>
            <p:ph type="dt" sz="half" idx="10"/>
          </p:nvPr>
        </p:nvSpPr>
        <p:spPr bwMode="gray"/>
        <p:txBody>
          <a:bodyPr/>
          <a:lstStyle/>
          <a:p>
            <a:r>
              <a:rPr lang="en-US" noProof="0"/>
              <a:t>© 2019 HERE | Confidential</a:t>
            </a:r>
            <a:endParaRPr lang="en-US" noProof="0" dirty="0"/>
          </a:p>
        </p:txBody>
      </p:sp>
      <p:sp>
        <p:nvSpPr>
          <p:cNvPr id="5" name="Footer Placeholder 4"/>
          <p:cNvSpPr>
            <a:spLocks noGrp="1"/>
          </p:cNvSpPr>
          <p:nvPr>
            <p:ph type="ftr" sz="quarter" idx="11"/>
          </p:nvPr>
        </p:nvSpPr>
        <p:spPr bwMode="gray"/>
        <p:txBody>
          <a:bodyPr/>
          <a:lstStyle/>
          <a:p>
            <a:endParaRPr lang="en-US" noProof="0" dirty="0"/>
          </a:p>
        </p:txBody>
      </p:sp>
      <p:sp>
        <p:nvSpPr>
          <p:cNvPr id="6" name="Slide Number Placeholder 5"/>
          <p:cNvSpPr>
            <a:spLocks noGrp="1"/>
          </p:cNvSpPr>
          <p:nvPr>
            <p:ph type="sldNum" sz="quarter" idx="12"/>
          </p:nvPr>
        </p:nvSpPr>
        <p:spPr bwMode="gray"/>
        <p:txBody>
          <a:bodyPr/>
          <a:lstStyle/>
          <a:p>
            <a:fld id="{7D74D47C-14C0-4E76-90F4-17CAFFA7E480}" type="slidenum">
              <a:rPr lang="en-US" noProof="0" smtClean="0"/>
              <a:t>‹#›</a:t>
            </a:fld>
            <a:endParaRPr lang="en-US" noProof="0" dirty="0"/>
          </a:p>
        </p:txBody>
      </p:sp>
      <p:sp>
        <p:nvSpPr>
          <p:cNvPr id="8" name="Text Placeholder 7">
            <a:extLst>
              <a:ext uri="{FF2B5EF4-FFF2-40B4-BE49-F238E27FC236}">
                <a16:creationId xmlns:a16="http://schemas.microsoft.com/office/drawing/2014/main" id="{26B2F9BA-272C-4633-9B10-C851511817EE}"/>
              </a:ext>
            </a:extLst>
          </p:cNvPr>
          <p:cNvSpPr>
            <a:spLocks noGrp="1"/>
          </p:cNvSpPr>
          <p:nvPr>
            <p:ph type="body" sz="quarter" idx="13"/>
          </p:nvPr>
        </p:nvSpPr>
        <p:spPr bwMode="gray">
          <a:xfrm>
            <a:off x="597695" y="1804197"/>
            <a:ext cx="7629772" cy="4194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Subtitle 2">
            <a:extLst>
              <a:ext uri="{FF2B5EF4-FFF2-40B4-BE49-F238E27FC236}">
                <a16:creationId xmlns:a16="http://schemas.microsoft.com/office/drawing/2014/main" id="{3C3B7CCA-9858-4FF2-AA14-D48BF9C8A2B1}"/>
              </a:ext>
            </a:extLst>
          </p:cNvPr>
          <p:cNvSpPr>
            <a:spLocks noGrp="1"/>
          </p:cNvSpPr>
          <p:nvPr>
            <p:ph type="subTitle" idx="1"/>
          </p:nvPr>
        </p:nvSpPr>
        <p:spPr bwMode="gray">
          <a:xfrm>
            <a:off x="591657" y="883404"/>
            <a:ext cx="10983600" cy="291600"/>
          </a:xfrm>
        </p:spPr>
        <p:txBody>
          <a:bodyPr/>
          <a:lstStyle>
            <a:lvl1pPr marL="0" indent="0" algn="l">
              <a:spcBef>
                <a:spcPts val="0"/>
              </a:spcBef>
              <a:buNone/>
              <a:defRPr sz="1600" b="0">
                <a:solidFill>
                  <a:schemeClr val="tx1"/>
                </a:solidFill>
                <a:latin typeface="+mn-lt"/>
              </a:defRPr>
            </a:lvl1pPr>
            <a:lvl2pPr marL="0" indent="0" algn="l">
              <a:spcBef>
                <a:spcPts val="0"/>
              </a:spcBef>
              <a:buNone/>
              <a:defRPr sz="1600">
                <a:solidFill>
                  <a:schemeClr val="tx1"/>
                </a:solidFill>
              </a:defRPr>
            </a:lvl2pPr>
            <a:lvl3pPr marL="0" indent="0" algn="l">
              <a:spcBef>
                <a:spcPts val="0"/>
              </a:spcBef>
              <a:buNone/>
              <a:defRPr sz="1600">
                <a:solidFill>
                  <a:schemeClr val="tx1"/>
                </a:solidFill>
              </a:defRPr>
            </a:lvl3pPr>
            <a:lvl4pPr marL="0" indent="0" algn="l">
              <a:spcBef>
                <a:spcPts val="0"/>
              </a:spcBef>
              <a:buNone/>
              <a:defRPr sz="1600">
                <a:solidFill>
                  <a:schemeClr val="tx1"/>
                </a:solidFill>
              </a:defRPr>
            </a:lvl4pPr>
            <a:lvl5pPr marL="0" indent="0" algn="l">
              <a:spcBef>
                <a:spcPts val="0"/>
              </a:spcBef>
              <a:buNone/>
              <a:defRPr sz="1600">
                <a:solidFill>
                  <a:schemeClr val="tx1"/>
                </a:solidFill>
              </a:defRPr>
            </a:lvl5pPr>
            <a:lvl6pPr marL="0" indent="0" algn="l">
              <a:spcBef>
                <a:spcPts val="0"/>
              </a:spcBef>
              <a:buNone/>
              <a:defRPr sz="1600">
                <a:solidFill>
                  <a:schemeClr val="tx1"/>
                </a:solidFill>
              </a:defRPr>
            </a:lvl6pPr>
            <a:lvl7pPr marL="0" indent="0" algn="l">
              <a:spcBef>
                <a:spcPts val="0"/>
              </a:spcBef>
              <a:buNone/>
              <a:defRPr sz="1600">
                <a:solidFill>
                  <a:schemeClr val="tx1"/>
                </a:solidFill>
              </a:defRPr>
            </a:lvl7pPr>
            <a:lvl8pPr marL="0" indent="0" algn="l">
              <a:spcBef>
                <a:spcPts val="0"/>
              </a:spcBef>
              <a:buNone/>
              <a:defRPr sz="1600">
                <a:solidFill>
                  <a:schemeClr val="tx1"/>
                </a:solidFill>
              </a:defRPr>
            </a:lvl8pPr>
            <a:lvl9pPr marL="0" indent="0" algn="l">
              <a:spcBef>
                <a:spcPts val="0"/>
              </a:spcBef>
              <a:buNone/>
              <a:defRPr sz="1600">
                <a:solidFill>
                  <a:schemeClr val="tx1"/>
                </a:solidFill>
              </a:defRPr>
            </a:lvl9pPr>
          </a:lstStyle>
          <a:p>
            <a:pPr lvl="0"/>
            <a:r>
              <a:rPr lang="en-US" noProof="0"/>
              <a:t>Click to edit Master subtitle style</a:t>
            </a:r>
            <a:endParaRPr lang="en-US" noProof="0" dirty="0"/>
          </a:p>
        </p:txBody>
      </p:sp>
    </p:spTree>
    <p:extLst>
      <p:ext uri="{BB962C8B-B14F-4D97-AF65-F5344CB8AC3E}">
        <p14:creationId xmlns:p14="http://schemas.microsoft.com/office/powerpoint/2010/main" val="174052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2)">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88169" y="424729"/>
            <a:ext cx="10987088" cy="363600"/>
          </a:xfrm>
        </p:spPr>
        <p:txBody>
          <a:bodyPr/>
          <a:lstStyle/>
          <a:p>
            <a:r>
              <a:rPr lang="en-US" noProof="0"/>
              <a:t>Click to edit Master title style</a:t>
            </a:r>
            <a:endParaRPr lang="en-US" noProof="0" dirty="0"/>
          </a:p>
        </p:txBody>
      </p:sp>
      <p:sp>
        <p:nvSpPr>
          <p:cNvPr id="4" name="Date Placeholder 3"/>
          <p:cNvSpPr>
            <a:spLocks noGrp="1"/>
          </p:cNvSpPr>
          <p:nvPr>
            <p:ph type="dt" sz="half" idx="10"/>
          </p:nvPr>
        </p:nvSpPr>
        <p:spPr bwMode="gray"/>
        <p:txBody>
          <a:bodyPr/>
          <a:lstStyle/>
          <a:p>
            <a:r>
              <a:rPr lang="en-US" noProof="0"/>
              <a:t>© 2019 HERE | Confidential</a:t>
            </a:r>
            <a:endParaRPr lang="en-US" noProof="0" dirty="0"/>
          </a:p>
        </p:txBody>
      </p:sp>
      <p:sp>
        <p:nvSpPr>
          <p:cNvPr id="5" name="Footer Placeholder 4"/>
          <p:cNvSpPr>
            <a:spLocks noGrp="1"/>
          </p:cNvSpPr>
          <p:nvPr>
            <p:ph type="ftr" sz="quarter" idx="11"/>
          </p:nvPr>
        </p:nvSpPr>
        <p:spPr bwMode="gray"/>
        <p:txBody>
          <a:bodyPr/>
          <a:lstStyle/>
          <a:p>
            <a:endParaRPr lang="en-US" noProof="0" dirty="0"/>
          </a:p>
        </p:txBody>
      </p:sp>
      <p:sp>
        <p:nvSpPr>
          <p:cNvPr id="6" name="Slide Number Placeholder 5"/>
          <p:cNvSpPr>
            <a:spLocks noGrp="1"/>
          </p:cNvSpPr>
          <p:nvPr>
            <p:ph type="sldNum" sz="quarter" idx="12"/>
          </p:nvPr>
        </p:nvSpPr>
        <p:spPr bwMode="gray"/>
        <p:txBody>
          <a:bodyPr/>
          <a:lstStyle/>
          <a:p>
            <a:fld id="{7D74D47C-14C0-4E76-90F4-17CAFFA7E480}" type="slidenum">
              <a:rPr lang="en-US" noProof="0" smtClean="0"/>
              <a:t>‹#›</a:t>
            </a:fld>
            <a:endParaRPr lang="en-US" noProof="0" dirty="0"/>
          </a:p>
        </p:txBody>
      </p:sp>
      <p:sp>
        <p:nvSpPr>
          <p:cNvPr id="8" name="Text Placeholder 7">
            <a:extLst>
              <a:ext uri="{FF2B5EF4-FFF2-40B4-BE49-F238E27FC236}">
                <a16:creationId xmlns:a16="http://schemas.microsoft.com/office/drawing/2014/main" id="{26B2F9BA-272C-4633-9B10-C851511817EE}"/>
              </a:ext>
            </a:extLst>
          </p:cNvPr>
          <p:cNvSpPr>
            <a:spLocks noGrp="1"/>
          </p:cNvSpPr>
          <p:nvPr>
            <p:ph type="body" sz="quarter" idx="13"/>
          </p:nvPr>
        </p:nvSpPr>
        <p:spPr bwMode="gray">
          <a:xfrm>
            <a:off x="597695" y="1804197"/>
            <a:ext cx="5189537" cy="4194000"/>
          </a:xfrm>
        </p:spPr>
        <p:txBody>
          <a:bodyPr/>
          <a:lstStyle>
            <a:lvl1pPr>
              <a:defRPr/>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Subtitle 2">
            <a:extLst>
              <a:ext uri="{FF2B5EF4-FFF2-40B4-BE49-F238E27FC236}">
                <a16:creationId xmlns:a16="http://schemas.microsoft.com/office/drawing/2014/main" id="{3C3B7CCA-9858-4FF2-AA14-D48BF9C8A2B1}"/>
              </a:ext>
            </a:extLst>
          </p:cNvPr>
          <p:cNvSpPr>
            <a:spLocks noGrp="1"/>
          </p:cNvSpPr>
          <p:nvPr>
            <p:ph type="subTitle" idx="1"/>
          </p:nvPr>
        </p:nvSpPr>
        <p:spPr bwMode="gray">
          <a:xfrm>
            <a:off x="591657" y="883404"/>
            <a:ext cx="10983600" cy="291600"/>
          </a:xfrm>
        </p:spPr>
        <p:txBody>
          <a:bodyPr/>
          <a:lstStyle>
            <a:lvl1pPr marL="0" indent="0" algn="l">
              <a:spcBef>
                <a:spcPts val="0"/>
              </a:spcBef>
              <a:buNone/>
              <a:defRPr sz="1600" b="0">
                <a:solidFill>
                  <a:schemeClr val="tx1"/>
                </a:solidFill>
                <a:latin typeface="+mn-lt"/>
              </a:defRPr>
            </a:lvl1pPr>
            <a:lvl2pPr marL="0" indent="0" algn="l">
              <a:spcBef>
                <a:spcPts val="0"/>
              </a:spcBef>
              <a:buNone/>
              <a:defRPr sz="1600">
                <a:solidFill>
                  <a:schemeClr val="tx1"/>
                </a:solidFill>
              </a:defRPr>
            </a:lvl2pPr>
            <a:lvl3pPr marL="0" indent="0" algn="l">
              <a:spcBef>
                <a:spcPts val="0"/>
              </a:spcBef>
              <a:buNone/>
              <a:defRPr sz="1600">
                <a:solidFill>
                  <a:schemeClr val="tx1"/>
                </a:solidFill>
              </a:defRPr>
            </a:lvl3pPr>
            <a:lvl4pPr marL="0" indent="0" algn="l">
              <a:spcBef>
                <a:spcPts val="0"/>
              </a:spcBef>
              <a:buNone/>
              <a:defRPr sz="1600">
                <a:solidFill>
                  <a:schemeClr val="tx1"/>
                </a:solidFill>
              </a:defRPr>
            </a:lvl4pPr>
            <a:lvl5pPr marL="0" indent="0" algn="l">
              <a:spcBef>
                <a:spcPts val="0"/>
              </a:spcBef>
              <a:buNone/>
              <a:defRPr sz="1600">
                <a:solidFill>
                  <a:schemeClr val="tx1"/>
                </a:solidFill>
              </a:defRPr>
            </a:lvl5pPr>
            <a:lvl6pPr marL="0" indent="0" algn="l">
              <a:spcBef>
                <a:spcPts val="0"/>
              </a:spcBef>
              <a:buNone/>
              <a:defRPr sz="1600">
                <a:solidFill>
                  <a:schemeClr val="tx1"/>
                </a:solidFill>
              </a:defRPr>
            </a:lvl6pPr>
            <a:lvl7pPr marL="0" indent="0" algn="l">
              <a:spcBef>
                <a:spcPts val="0"/>
              </a:spcBef>
              <a:buNone/>
              <a:defRPr sz="1600">
                <a:solidFill>
                  <a:schemeClr val="tx1"/>
                </a:solidFill>
              </a:defRPr>
            </a:lvl7pPr>
            <a:lvl8pPr marL="0" indent="0" algn="l">
              <a:spcBef>
                <a:spcPts val="0"/>
              </a:spcBef>
              <a:buNone/>
              <a:defRPr sz="1600">
                <a:solidFill>
                  <a:schemeClr val="tx1"/>
                </a:solidFill>
              </a:defRPr>
            </a:lvl8pPr>
            <a:lvl9pPr marL="0" indent="0" algn="l">
              <a:spcBef>
                <a:spcPts val="0"/>
              </a:spcBef>
              <a:buNone/>
              <a:defRPr sz="1600">
                <a:solidFill>
                  <a:schemeClr val="tx1"/>
                </a:solidFill>
              </a:defRPr>
            </a:lvl9pPr>
          </a:lstStyle>
          <a:p>
            <a:pPr lvl="0"/>
            <a:r>
              <a:rPr lang="en-US" noProof="0"/>
              <a:t>Click to edit Master subtitle style</a:t>
            </a:r>
            <a:endParaRPr lang="en-US" noProof="0" dirty="0"/>
          </a:p>
        </p:txBody>
      </p:sp>
      <p:sp>
        <p:nvSpPr>
          <p:cNvPr id="9" name="Text Placeholder 7">
            <a:extLst>
              <a:ext uri="{FF2B5EF4-FFF2-40B4-BE49-F238E27FC236}">
                <a16:creationId xmlns:a16="http://schemas.microsoft.com/office/drawing/2014/main" id="{BAF483BF-3E39-492B-BE92-813669D239AD}"/>
              </a:ext>
            </a:extLst>
          </p:cNvPr>
          <p:cNvSpPr>
            <a:spLocks noGrp="1"/>
          </p:cNvSpPr>
          <p:nvPr>
            <p:ph type="body" sz="quarter" idx="14"/>
          </p:nvPr>
        </p:nvSpPr>
        <p:spPr bwMode="gray">
          <a:xfrm>
            <a:off x="6385720" y="1804197"/>
            <a:ext cx="5189537" cy="4194000"/>
          </a:xfrm>
        </p:spPr>
        <p:txBody>
          <a:bodyPr/>
          <a:lstStyle>
            <a:lvl1pPr>
              <a:defRPr/>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742857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88169" y="424729"/>
            <a:ext cx="10987088" cy="363600"/>
          </a:xfrm>
        </p:spPr>
        <p:txBody>
          <a:bodyPr/>
          <a:lstStyle/>
          <a:p>
            <a:r>
              <a:rPr lang="en-US" noProof="0"/>
              <a:t>Click to edit Master title style</a:t>
            </a:r>
            <a:endParaRPr lang="en-US" noProof="0" dirty="0"/>
          </a:p>
        </p:txBody>
      </p:sp>
      <p:sp>
        <p:nvSpPr>
          <p:cNvPr id="4" name="Date Placeholder 3"/>
          <p:cNvSpPr>
            <a:spLocks noGrp="1"/>
          </p:cNvSpPr>
          <p:nvPr>
            <p:ph type="dt" sz="half" idx="10"/>
          </p:nvPr>
        </p:nvSpPr>
        <p:spPr bwMode="gray"/>
        <p:txBody>
          <a:bodyPr/>
          <a:lstStyle/>
          <a:p>
            <a:r>
              <a:rPr lang="en-US" noProof="0"/>
              <a:t>© 2019 HERE | Confidential</a:t>
            </a:r>
            <a:endParaRPr lang="en-US" noProof="0" dirty="0"/>
          </a:p>
        </p:txBody>
      </p:sp>
      <p:sp>
        <p:nvSpPr>
          <p:cNvPr id="5" name="Footer Placeholder 4"/>
          <p:cNvSpPr>
            <a:spLocks noGrp="1"/>
          </p:cNvSpPr>
          <p:nvPr>
            <p:ph type="ftr" sz="quarter" idx="11"/>
          </p:nvPr>
        </p:nvSpPr>
        <p:spPr bwMode="gray"/>
        <p:txBody>
          <a:bodyPr/>
          <a:lstStyle/>
          <a:p>
            <a:endParaRPr lang="en-US" noProof="0" dirty="0"/>
          </a:p>
        </p:txBody>
      </p:sp>
      <p:sp>
        <p:nvSpPr>
          <p:cNvPr id="6" name="Slide Number Placeholder 5"/>
          <p:cNvSpPr>
            <a:spLocks noGrp="1"/>
          </p:cNvSpPr>
          <p:nvPr>
            <p:ph type="sldNum" sz="quarter" idx="12"/>
          </p:nvPr>
        </p:nvSpPr>
        <p:spPr bwMode="gray"/>
        <p:txBody>
          <a:bodyPr/>
          <a:lstStyle/>
          <a:p>
            <a:fld id="{7D74D47C-14C0-4E76-90F4-17CAFFA7E480}" type="slidenum">
              <a:rPr lang="en-US" noProof="0" smtClean="0"/>
              <a:t>‹#›</a:t>
            </a:fld>
            <a:endParaRPr lang="en-US" noProof="0" dirty="0"/>
          </a:p>
        </p:txBody>
      </p:sp>
      <p:sp>
        <p:nvSpPr>
          <p:cNvPr id="8" name="Text Placeholder 7">
            <a:extLst>
              <a:ext uri="{FF2B5EF4-FFF2-40B4-BE49-F238E27FC236}">
                <a16:creationId xmlns:a16="http://schemas.microsoft.com/office/drawing/2014/main" id="{26B2F9BA-272C-4633-9B10-C851511817EE}"/>
              </a:ext>
            </a:extLst>
          </p:cNvPr>
          <p:cNvSpPr>
            <a:spLocks noGrp="1"/>
          </p:cNvSpPr>
          <p:nvPr>
            <p:ph type="body" sz="quarter" idx="13"/>
          </p:nvPr>
        </p:nvSpPr>
        <p:spPr bwMode="gray">
          <a:xfrm>
            <a:off x="597695" y="1804197"/>
            <a:ext cx="5189537" cy="4194000"/>
          </a:xfrm>
        </p:spPr>
        <p:txBody>
          <a:bodyPr/>
          <a:lstStyle>
            <a:lvl1pPr>
              <a:defRPr/>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Subtitle 2">
            <a:extLst>
              <a:ext uri="{FF2B5EF4-FFF2-40B4-BE49-F238E27FC236}">
                <a16:creationId xmlns:a16="http://schemas.microsoft.com/office/drawing/2014/main" id="{3C3B7CCA-9858-4FF2-AA14-D48BF9C8A2B1}"/>
              </a:ext>
            </a:extLst>
          </p:cNvPr>
          <p:cNvSpPr>
            <a:spLocks noGrp="1"/>
          </p:cNvSpPr>
          <p:nvPr>
            <p:ph type="subTitle" idx="1"/>
          </p:nvPr>
        </p:nvSpPr>
        <p:spPr bwMode="gray">
          <a:xfrm>
            <a:off x="591657" y="883404"/>
            <a:ext cx="10983600" cy="291600"/>
          </a:xfrm>
        </p:spPr>
        <p:txBody>
          <a:bodyPr/>
          <a:lstStyle>
            <a:lvl1pPr marL="0" indent="0" algn="l">
              <a:spcBef>
                <a:spcPts val="0"/>
              </a:spcBef>
              <a:buNone/>
              <a:defRPr sz="1600" b="0">
                <a:solidFill>
                  <a:schemeClr val="tx1"/>
                </a:solidFill>
                <a:latin typeface="+mn-lt"/>
              </a:defRPr>
            </a:lvl1pPr>
            <a:lvl2pPr marL="0" indent="0" algn="l">
              <a:spcBef>
                <a:spcPts val="0"/>
              </a:spcBef>
              <a:buNone/>
              <a:defRPr sz="1600">
                <a:solidFill>
                  <a:schemeClr val="tx1"/>
                </a:solidFill>
              </a:defRPr>
            </a:lvl2pPr>
            <a:lvl3pPr marL="0" indent="0" algn="l">
              <a:spcBef>
                <a:spcPts val="0"/>
              </a:spcBef>
              <a:buNone/>
              <a:defRPr sz="1600">
                <a:solidFill>
                  <a:schemeClr val="tx1"/>
                </a:solidFill>
              </a:defRPr>
            </a:lvl3pPr>
            <a:lvl4pPr marL="0" indent="0" algn="l">
              <a:spcBef>
                <a:spcPts val="0"/>
              </a:spcBef>
              <a:buNone/>
              <a:defRPr sz="1600">
                <a:solidFill>
                  <a:schemeClr val="tx1"/>
                </a:solidFill>
              </a:defRPr>
            </a:lvl4pPr>
            <a:lvl5pPr marL="0" indent="0" algn="l">
              <a:spcBef>
                <a:spcPts val="0"/>
              </a:spcBef>
              <a:buNone/>
              <a:defRPr sz="1600">
                <a:solidFill>
                  <a:schemeClr val="tx1"/>
                </a:solidFill>
              </a:defRPr>
            </a:lvl5pPr>
            <a:lvl6pPr marL="0" indent="0" algn="l">
              <a:spcBef>
                <a:spcPts val="0"/>
              </a:spcBef>
              <a:buNone/>
              <a:defRPr sz="1600">
                <a:solidFill>
                  <a:schemeClr val="tx1"/>
                </a:solidFill>
              </a:defRPr>
            </a:lvl6pPr>
            <a:lvl7pPr marL="0" indent="0" algn="l">
              <a:spcBef>
                <a:spcPts val="0"/>
              </a:spcBef>
              <a:buNone/>
              <a:defRPr sz="1600">
                <a:solidFill>
                  <a:schemeClr val="tx1"/>
                </a:solidFill>
              </a:defRPr>
            </a:lvl7pPr>
            <a:lvl8pPr marL="0" indent="0" algn="l">
              <a:spcBef>
                <a:spcPts val="0"/>
              </a:spcBef>
              <a:buNone/>
              <a:defRPr sz="1600">
                <a:solidFill>
                  <a:schemeClr val="tx1"/>
                </a:solidFill>
              </a:defRPr>
            </a:lvl8pPr>
            <a:lvl9pPr marL="0" indent="0" algn="l">
              <a:spcBef>
                <a:spcPts val="0"/>
              </a:spcBef>
              <a:buNone/>
              <a:defRPr sz="1600">
                <a:solidFill>
                  <a:schemeClr val="tx1"/>
                </a:solidFill>
              </a:defRPr>
            </a:lvl9pPr>
          </a:lstStyle>
          <a:p>
            <a:pPr lvl="0"/>
            <a:r>
              <a:rPr lang="en-US" noProof="0"/>
              <a:t>Click to edit Master subtitle style</a:t>
            </a:r>
            <a:endParaRPr lang="en-US" noProof="0" dirty="0"/>
          </a:p>
        </p:txBody>
      </p:sp>
      <p:sp>
        <p:nvSpPr>
          <p:cNvPr id="7" name="Picture Placeholder 6">
            <a:extLst>
              <a:ext uri="{FF2B5EF4-FFF2-40B4-BE49-F238E27FC236}">
                <a16:creationId xmlns:a16="http://schemas.microsoft.com/office/drawing/2014/main" id="{4746224B-B4EC-4D38-81F6-B86DB8675206}"/>
              </a:ext>
            </a:extLst>
          </p:cNvPr>
          <p:cNvSpPr>
            <a:spLocks noGrp="1"/>
          </p:cNvSpPr>
          <p:nvPr>
            <p:ph type="pic" sz="quarter" idx="14"/>
          </p:nvPr>
        </p:nvSpPr>
        <p:spPr bwMode="gray">
          <a:xfrm>
            <a:off x="6094412" y="1884363"/>
            <a:ext cx="6094413" cy="4113212"/>
          </a:xfrm>
        </p:spPr>
        <p:txBody>
          <a:bodyPr bIns="828000" anchor="ctr"/>
          <a:lstStyle>
            <a:lvl1pPr algn="ctr">
              <a:defRPr b="0"/>
            </a:lvl1pPr>
          </a:lstStyle>
          <a:p>
            <a:r>
              <a:rPr lang="en-US" noProof="0"/>
              <a:t>Click icon to add picture</a:t>
            </a:r>
            <a:endParaRPr lang="en-US" noProof="0" dirty="0"/>
          </a:p>
        </p:txBody>
      </p:sp>
    </p:spTree>
    <p:extLst>
      <p:ext uri="{BB962C8B-B14F-4D97-AF65-F5344CB8AC3E}">
        <p14:creationId xmlns:p14="http://schemas.microsoft.com/office/powerpoint/2010/main" val="331115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Image +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CDE14-C08E-42F7-9ADC-E68467DB1F1B}"/>
              </a:ext>
            </a:extLst>
          </p:cNvPr>
          <p:cNvSpPr/>
          <p:nvPr/>
        </p:nvSpPr>
        <p:spPr bwMode="gray">
          <a:xfrm>
            <a:off x="0" y="0"/>
            <a:ext cx="121888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sp>
        <p:nvSpPr>
          <p:cNvPr id="7" name="Picture Placeholder 6">
            <a:extLst>
              <a:ext uri="{FF2B5EF4-FFF2-40B4-BE49-F238E27FC236}">
                <a16:creationId xmlns:a16="http://schemas.microsoft.com/office/drawing/2014/main" id="{4746224B-B4EC-4D38-81F6-B86DB8675206}"/>
              </a:ext>
            </a:extLst>
          </p:cNvPr>
          <p:cNvSpPr>
            <a:spLocks noGrp="1"/>
          </p:cNvSpPr>
          <p:nvPr>
            <p:ph type="pic" sz="quarter" idx="14"/>
          </p:nvPr>
        </p:nvSpPr>
        <p:spPr bwMode="gray">
          <a:xfrm>
            <a:off x="0" y="0"/>
            <a:ext cx="8227458" cy="6858000"/>
          </a:xfrm>
        </p:spPr>
        <p:txBody>
          <a:bodyPr bIns="828000" anchor="ctr"/>
          <a:lstStyle>
            <a:lvl1pPr algn="ctr">
              <a:defRPr b="0"/>
            </a:lvl1pPr>
          </a:lstStyle>
          <a:p>
            <a:r>
              <a:rPr lang="en-US" noProof="0"/>
              <a:t>Click icon to add picture</a:t>
            </a:r>
            <a:endParaRPr lang="en-US" noProof="0" dirty="0"/>
          </a:p>
        </p:txBody>
      </p:sp>
      <p:sp>
        <p:nvSpPr>
          <p:cNvPr id="2" name="Title 1"/>
          <p:cNvSpPr>
            <a:spLocks noGrp="1"/>
          </p:cNvSpPr>
          <p:nvPr>
            <p:ph type="title"/>
          </p:nvPr>
        </p:nvSpPr>
        <p:spPr bwMode="gray">
          <a:xfrm>
            <a:off x="8817769" y="424729"/>
            <a:ext cx="2757487" cy="363600"/>
          </a:xfrm>
        </p:spPr>
        <p:txBody>
          <a:bodyPr/>
          <a:lstStyle>
            <a:lvl1pPr>
              <a:defRPr/>
            </a:lvl1pPr>
          </a:lstStyle>
          <a:p>
            <a:r>
              <a:rPr lang="en-US" noProof="0"/>
              <a:t>Click to edit Master title style</a:t>
            </a:r>
            <a:endParaRPr lang="en-US" noProof="0" dirty="0"/>
          </a:p>
        </p:txBody>
      </p:sp>
      <p:sp>
        <p:nvSpPr>
          <p:cNvPr id="4" name="Date Placeholder 3"/>
          <p:cNvSpPr>
            <a:spLocks noGrp="1"/>
          </p:cNvSpPr>
          <p:nvPr>
            <p:ph type="dt" sz="half" idx="10"/>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noProof="0"/>
              <a:t>© 2019 HERE | Confidential</a:t>
            </a:r>
            <a:endParaRPr lang="en-US" noProof="0" dirty="0"/>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noProof="0" dirty="0"/>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7D74D47C-14C0-4E76-90F4-17CAFFA7E480}" type="slidenum">
              <a:rPr lang="en-US" noProof="0" smtClean="0"/>
              <a:pPr/>
              <a:t>‹#›</a:t>
            </a:fld>
            <a:endParaRPr lang="en-US" noProof="0" dirty="0"/>
          </a:p>
        </p:txBody>
      </p:sp>
      <p:sp>
        <p:nvSpPr>
          <p:cNvPr id="8" name="Text Placeholder 7">
            <a:extLst>
              <a:ext uri="{FF2B5EF4-FFF2-40B4-BE49-F238E27FC236}">
                <a16:creationId xmlns:a16="http://schemas.microsoft.com/office/drawing/2014/main" id="{26B2F9BA-272C-4633-9B10-C851511817EE}"/>
              </a:ext>
            </a:extLst>
          </p:cNvPr>
          <p:cNvSpPr>
            <a:spLocks noGrp="1"/>
          </p:cNvSpPr>
          <p:nvPr>
            <p:ph type="body" sz="quarter" idx="13"/>
          </p:nvPr>
        </p:nvSpPr>
        <p:spPr bwMode="gray">
          <a:xfrm>
            <a:off x="8827293" y="1804197"/>
            <a:ext cx="2747961" cy="4194000"/>
          </a:xfrm>
        </p:spPr>
        <p:txBody>
          <a:bodyPr/>
          <a:lstStyle>
            <a:lvl1pPr>
              <a:defRPr/>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83652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5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CDE14-C08E-42F7-9ADC-E68467DB1F1B}"/>
              </a:ext>
            </a:extLst>
          </p:cNvPr>
          <p:cNvSpPr/>
          <p:nvPr/>
        </p:nvSpPr>
        <p:spPr bwMode="gray">
          <a:xfrm>
            <a:off x="0" y="0"/>
            <a:ext cx="121888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sp>
        <p:nvSpPr>
          <p:cNvPr id="2" name="Title 1"/>
          <p:cNvSpPr>
            <a:spLocks noGrp="1"/>
          </p:cNvSpPr>
          <p:nvPr>
            <p:ph type="title"/>
          </p:nvPr>
        </p:nvSpPr>
        <p:spPr bwMode="gray">
          <a:xfrm>
            <a:off x="609600" y="6452653"/>
            <a:ext cx="45719" cy="45719"/>
          </a:xfrm>
        </p:spPr>
        <p:txBody>
          <a:bodyPr/>
          <a:lstStyle>
            <a:lvl1pPr>
              <a:defRPr sz="100">
                <a:noFill/>
              </a:defRPr>
            </a:lvl1pPr>
          </a:lstStyle>
          <a:p>
            <a:r>
              <a:rPr lang="en-US" noProof="0"/>
              <a:t>Click to edit Master title style</a:t>
            </a:r>
            <a:endParaRPr lang="en-US" noProof="0" dirty="0"/>
          </a:p>
        </p:txBody>
      </p:sp>
      <p:sp>
        <p:nvSpPr>
          <p:cNvPr id="4" name="Date Placeholder 3"/>
          <p:cNvSpPr>
            <a:spLocks noGrp="1"/>
          </p:cNvSpPr>
          <p:nvPr>
            <p:ph type="dt" sz="half" idx="10"/>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noProof="0"/>
              <a:t>© 2019 HERE | Confidential</a:t>
            </a:r>
            <a:endParaRPr lang="en-US" noProof="0" dirty="0"/>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noProof="0" dirty="0"/>
          </a:p>
        </p:txBody>
      </p:sp>
      <p:sp>
        <p:nvSpPr>
          <p:cNvPr id="6" name="Slide Number Placeholder 5"/>
          <p:cNvSpPr>
            <a:spLocks noGrp="1"/>
          </p:cNvSpPr>
          <p:nvPr>
            <p:ph type="sldNum" sz="quarter" idx="12"/>
          </p:nvPr>
        </p:nvSpPr>
        <p:spPr bwMode="gray">
          <a:xfrm>
            <a:off x="609600" y="6452653"/>
            <a:ext cx="288000" cy="118800"/>
          </a:xfrm>
        </p:spPr>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7D74D47C-14C0-4E76-90F4-17CAFFA7E480}" type="slidenum">
              <a:rPr lang="en-US" noProof="0" smtClean="0"/>
              <a:pPr/>
              <a:t>‹#›</a:t>
            </a:fld>
            <a:endParaRPr lang="en-US" noProof="0" dirty="0"/>
          </a:p>
        </p:txBody>
      </p:sp>
      <p:sp>
        <p:nvSpPr>
          <p:cNvPr id="7" name="Picture Placeholder 6">
            <a:extLst>
              <a:ext uri="{FF2B5EF4-FFF2-40B4-BE49-F238E27FC236}">
                <a16:creationId xmlns:a16="http://schemas.microsoft.com/office/drawing/2014/main" id="{4746224B-B4EC-4D38-81F6-B86DB8675206}"/>
              </a:ext>
            </a:extLst>
          </p:cNvPr>
          <p:cNvSpPr>
            <a:spLocks noGrp="1"/>
          </p:cNvSpPr>
          <p:nvPr>
            <p:ph type="pic" sz="quarter" idx="14"/>
          </p:nvPr>
        </p:nvSpPr>
        <p:spPr bwMode="gray">
          <a:xfrm>
            <a:off x="-1" y="0"/>
            <a:ext cx="12188825" cy="6858000"/>
          </a:xfrm>
        </p:spPr>
        <p:txBody>
          <a:bodyPr bIns="828000" anchor="ctr"/>
          <a:lstStyle>
            <a:lvl1pPr algn="ctr">
              <a:defRPr b="0"/>
            </a:lvl1pPr>
          </a:lstStyle>
          <a:p>
            <a:r>
              <a:rPr lang="en-US" noProof="0"/>
              <a:t>Click icon to add picture</a:t>
            </a:r>
            <a:endParaRPr lang="en-US" noProof="0" dirty="0"/>
          </a:p>
        </p:txBody>
      </p:sp>
    </p:spTree>
    <p:extLst>
      <p:ext uri="{BB962C8B-B14F-4D97-AF65-F5344CB8AC3E}">
        <p14:creationId xmlns:p14="http://schemas.microsoft.com/office/powerpoint/2010/main" val="336658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588169" y="424729"/>
            <a:ext cx="10987088" cy="363600"/>
          </a:xfrm>
          <a:prstGeom prst="rect">
            <a:avLst/>
          </a:prstGeom>
        </p:spPr>
        <p:txBody>
          <a:bodyPr vert="horz" lIns="0" tIns="0" rIns="0" bIns="0" rtlCol="0" anchor="t">
            <a:noAutofit/>
          </a:body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597694" y="1804197"/>
            <a:ext cx="10977563" cy="4192586"/>
          </a:xfrm>
          <a:prstGeom prst="rect">
            <a:avLst/>
          </a:prstGeom>
        </p:spPr>
        <p:txBody>
          <a:bodyPr vert="horz" lIns="0" tIns="0" rIns="0" bIns="0" rtlCol="0" anchor="t">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Date Placeholder 3"/>
          <p:cNvSpPr>
            <a:spLocks noGrp="1"/>
          </p:cNvSpPr>
          <p:nvPr>
            <p:ph type="dt" sz="half" idx="2"/>
          </p:nvPr>
        </p:nvSpPr>
        <p:spPr bwMode="gray">
          <a:xfrm>
            <a:off x="7483464" y="6452653"/>
            <a:ext cx="3384000" cy="118800"/>
          </a:xfrm>
          <a:prstGeom prst="rect">
            <a:avLst/>
          </a:prstGeom>
        </p:spPr>
        <p:txBody>
          <a:bodyPr vert="horz" lIns="0" tIns="0" rIns="0" bIns="0" rtlCol="0" anchor="b">
            <a:noAutofit/>
          </a:bodyPr>
          <a:lstStyle>
            <a:lvl1pPr algn="r">
              <a:defRPr sz="800">
                <a:solidFill>
                  <a:schemeClr val="tx1"/>
                </a:solidFill>
              </a:defRPr>
            </a:lvl1pPr>
            <a:lvl2pPr marL="0" algn="r">
              <a:defRPr sz="800">
                <a:solidFill>
                  <a:schemeClr val="tx1"/>
                </a:solidFill>
              </a:defRPr>
            </a:lvl2pPr>
            <a:lvl3pPr marL="0" algn="r">
              <a:defRPr sz="800">
                <a:solidFill>
                  <a:schemeClr val="tx1"/>
                </a:solidFill>
              </a:defRPr>
            </a:lvl3pPr>
            <a:lvl4pPr marL="0" algn="r">
              <a:defRPr sz="800">
                <a:solidFill>
                  <a:schemeClr val="tx1"/>
                </a:solidFill>
              </a:defRPr>
            </a:lvl4pPr>
            <a:lvl5pPr marL="0" algn="r">
              <a:defRPr sz="800">
                <a:solidFill>
                  <a:schemeClr val="tx1"/>
                </a:solidFill>
              </a:defRPr>
            </a:lvl5pPr>
            <a:lvl6pPr marL="0" algn="r">
              <a:defRPr sz="800">
                <a:solidFill>
                  <a:schemeClr val="tx1"/>
                </a:solidFill>
              </a:defRPr>
            </a:lvl6pPr>
            <a:lvl7pPr marL="0" algn="r">
              <a:defRPr sz="800">
                <a:solidFill>
                  <a:schemeClr val="tx1"/>
                </a:solidFill>
              </a:defRPr>
            </a:lvl7pPr>
            <a:lvl8pPr marL="0" algn="r">
              <a:defRPr sz="800">
                <a:solidFill>
                  <a:schemeClr val="tx1"/>
                </a:solidFill>
              </a:defRPr>
            </a:lvl8pPr>
            <a:lvl9pPr marL="0" algn="r">
              <a:defRPr sz="800">
                <a:solidFill>
                  <a:schemeClr val="tx1"/>
                </a:solidFill>
              </a:defRPr>
            </a:lvl9pPr>
          </a:lstStyle>
          <a:p>
            <a:r>
              <a:rPr lang="en-US" noProof="0"/>
              <a:t>© 2019 HERE | Confidential</a:t>
            </a:r>
            <a:endParaRPr lang="en-US" noProof="0" dirty="0"/>
          </a:p>
        </p:txBody>
      </p:sp>
      <p:sp>
        <p:nvSpPr>
          <p:cNvPr id="5" name="Footer Placeholder 4"/>
          <p:cNvSpPr>
            <a:spLocks noGrp="1"/>
          </p:cNvSpPr>
          <p:nvPr>
            <p:ph type="ftr" sz="quarter" idx="3"/>
          </p:nvPr>
        </p:nvSpPr>
        <p:spPr bwMode="gray">
          <a:xfrm>
            <a:off x="1076532" y="6452653"/>
            <a:ext cx="6228000" cy="118800"/>
          </a:xfrm>
          <a:prstGeom prst="rect">
            <a:avLst/>
          </a:prstGeom>
        </p:spPr>
        <p:txBody>
          <a:bodyPr vert="horz" lIns="0" tIns="0" rIns="0" bIns="0" rtlCol="0" anchor="b">
            <a:noAutofit/>
          </a:bodyPr>
          <a:lstStyle>
            <a:lvl1pPr algn="l">
              <a:defRPr sz="800">
                <a:solidFill>
                  <a:schemeClr val="tx1"/>
                </a:solidFill>
              </a:defRPr>
            </a:lvl1pPr>
            <a:lvl2pPr marL="0">
              <a:defRPr sz="800">
                <a:solidFill>
                  <a:schemeClr val="tx1"/>
                </a:solidFill>
              </a:defRPr>
            </a:lvl2pPr>
            <a:lvl3pPr marL="0">
              <a:defRPr sz="800">
                <a:solidFill>
                  <a:schemeClr val="tx1"/>
                </a:solidFill>
              </a:defRPr>
            </a:lvl3pPr>
            <a:lvl4pPr marL="0">
              <a:defRPr sz="800">
                <a:solidFill>
                  <a:schemeClr val="tx1"/>
                </a:solidFill>
              </a:defRPr>
            </a:lvl4pPr>
            <a:lvl5pPr marL="0">
              <a:defRPr sz="800">
                <a:solidFill>
                  <a:schemeClr val="tx1"/>
                </a:solidFill>
              </a:defRPr>
            </a:lvl5pPr>
            <a:lvl6pPr marL="0">
              <a:defRPr sz="800">
                <a:solidFill>
                  <a:schemeClr val="tx1"/>
                </a:solidFill>
              </a:defRPr>
            </a:lvl6pPr>
            <a:lvl7pPr marL="0">
              <a:defRPr sz="800">
                <a:solidFill>
                  <a:schemeClr val="tx1"/>
                </a:solidFill>
              </a:defRPr>
            </a:lvl7pPr>
            <a:lvl8pPr marL="0">
              <a:defRPr sz="800">
                <a:solidFill>
                  <a:schemeClr val="tx1"/>
                </a:solidFill>
              </a:defRPr>
            </a:lvl8pPr>
            <a:lvl9pPr marL="0">
              <a:defRPr sz="800">
                <a:solidFill>
                  <a:schemeClr val="tx1"/>
                </a:solidFill>
              </a:defRPr>
            </a:lvl9pPr>
          </a:lstStyle>
          <a:p>
            <a:endParaRPr lang="en-US" noProof="0" dirty="0"/>
          </a:p>
        </p:txBody>
      </p:sp>
      <p:sp>
        <p:nvSpPr>
          <p:cNvPr id="6" name="Slide Number Placeholder 5"/>
          <p:cNvSpPr>
            <a:spLocks noGrp="1"/>
          </p:cNvSpPr>
          <p:nvPr>
            <p:ph type="sldNum" sz="quarter" idx="4"/>
          </p:nvPr>
        </p:nvSpPr>
        <p:spPr bwMode="gray">
          <a:xfrm>
            <a:off x="609600" y="6452653"/>
            <a:ext cx="288000" cy="118800"/>
          </a:xfrm>
          <a:prstGeom prst="rect">
            <a:avLst/>
          </a:prstGeom>
        </p:spPr>
        <p:txBody>
          <a:bodyPr vert="horz" lIns="0" tIns="0" rIns="0" bIns="0" rtlCol="0" anchor="b">
            <a:noAutofit/>
          </a:bodyPr>
          <a:lstStyle>
            <a:lvl1pPr algn="l">
              <a:defRPr sz="800">
                <a:solidFill>
                  <a:schemeClr val="tx1"/>
                </a:solidFill>
              </a:defRPr>
            </a:lvl1pPr>
            <a:lvl2pPr marL="0">
              <a:defRPr sz="800">
                <a:solidFill>
                  <a:schemeClr val="tx1"/>
                </a:solidFill>
              </a:defRPr>
            </a:lvl2pPr>
            <a:lvl3pPr marL="0">
              <a:defRPr sz="800">
                <a:solidFill>
                  <a:schemeClr val="tx1"/>
                </a:solidFill>
              </a:defRPr>
            </a:lvl3pPr>
            <a:lvl4pPr marL="0">
              <a:defRPr sz="800">
                <a:solidFill>
                  <a:schemeClr val="tx1"/>
                </a:solidFill>
              </a:defRPr>
            </a:lvl4pPr>
            <a:lvl5pPr marL="0">
              <a:defRPr sz="800">
                <a:solidFill>
                  <a:schemeClr val="tx1"/>
                </a:solidFill>
              </a:defRPr>
            </a:lvl5pPr>
            <a:lvl6pPr marL="0">
              <a:defRPr sz="800">
                <a:solidFill>
                  <a:schemeClr val="tx1"/>
                </a:solidFill>
              </a:defRPr>
            </a:lvl6pPr>
            <a:lvl7pPr marL="0">
              <a:defRPr sz="800">
                <a:solidFill>
                  <a:schemeClr val="tx1"/>
                </a:solidFill>
              </a:defRPr>
            </a:lvl7pPr>
            <a:lvl8pPr marL="0">
              <a:defRPr sz="800">
                <a:solidFill>
                  <a:schemeClr val="tx1"/>
                </a:solidFill>
              </a:defRPr>
            </a:lvl8pPr>
            <a:lvl9pPr marL="0">
              <a:defRPr sz="800">
                <a:solidFill>
                  <a:schemeClr val="tx1"/>
                </a:solidFill>
              </a:defRPr>
            </a:lvl9pPr>
          </a:lstStyle>
          <a:p>
            <a:fld id="{7D74D47C-14C0-4E76-90F4-17CAFFA7E480}" type="slidenum">
              <a:rPr lang="en-US" noProof="0" smtClean="0"/>
              <a:pPr/>
              <a:t>‹#›</a:t>
            </a:fld>
            <a:endParaRPr lang="en-US" noProof="0" dirty="0"/>
          </a:p>
        </p:txBody>
      </p:sp>
      <p:grpSp>
        <p:nvGrpSpPr>
          <p:cNvPr id="12" name="Group 6">
            <a:extLst>
              <a:ext uri="{FF2B5EF4-FFF2-40B4-BE49-F238E27FC236}">
                <a16:creationId xmlns:a16="http://schemas.microsoft.com/office/drawing/2014/main" id="{2DC2D648-7C4B-4163-9A47-D257DB305920}"/>
              </a:ext>
            </a:extLst>
          </p:cNvPr>
          <p:cNvGrpSpPr/>
          <p:nvPr/>
        </p:nvGrpSpPr>
        <p:grpSpPr bwMode="gray">
          <a:xfrm>
            <a:off x="11219717" y="6169106"/>
            <a:ext cx="475313" cy="441447"/>
            <a:chOff x="1012825" y="-171450"/>
            <a:chExt cx="8281988" cy="7691438"/>
          </a:xfrm>
          <a:solidFill>
            <a:schemeClr val="tx1"/>
          </a:solidFill>
        </p:grpSpPr>
        <p:sp>
          <p:nvSpPr>
            <p:cNvPr id="13" name="Freeform 1">
              <a:extLst>
                <a:ext uri="{FF2B5EF4-FFF2-40B4-BE49-F238E27FC236}">
                  <a16:creationId xmlns:a16="http://schemas.microsoft.com/office/drawing/2014/main" id="{A0096E05-C5E1-4764-81F0-D66F762A7AE3}"/>
                </a:ext>
              </a:extLst>
            </p:cNvPr>
            <p:cNvSpPr>
              <a:spLocks noChangeArrowheads="1"/>
            </p:cNvSpPr>
            <p:nvPr/>
          </p:nvSpPr>
          <p:spPr bwMode="gray">
            <a:xfrm>
              <a:off x="1012825" y="6380163"/>
              <a:ext cx="2289175" cy="1139825"/>
            </a:xfrm>
            <a:custGeom>
              <a:avLst/>
              <a:gdLst>
                <a:gd name="T0" fmla="*/ 6358 w 6359"/>
                <a:gd name="T1" fmla="*/ 0 h 3166"/>
                <a:gd name="T2" fmla="*/ 3193 w 6359"/>
                <a:gd name="T3" fmla="*/ 3165 h 3166"/>
                <a:gd name="T4" fmla="*/ 0 w 6359"/>
                <a:gd name="T5" fmla="*/ 0 h 3166"/>
                <a:gd name="T6" fmla="*/ 6358 w 6359"/>
                <a:gd name="T7" fmla="*/ 0 h 3166"/>
              </a:gdLst>
              <a:ahLst/>
              <a:cxnLst>
                <a:cxn ang="0">
                  <a:pos x="T0" y="T1"/>
                </a:cxn>
                <a:cxn ang="0">
                  <a:pos x="T2" y="T3"/>
                </a:cxn>
                <a:cxn ang="0">
                  <a:pos x="T4" y="T5"/>
                </a:cxn>
                <a:cxn ang="0">
                  <a:pos x="T6" y="T7"/>
                </a:cxn>
              </a:cxnLst>
              <a:rect l="0" t="0" r="r" b="b"/>
              <a:pathLst>
                <a:path w="6359" h="3166">
                  <a:moveTo>
                    <a:pt x="6358" y="0"/>
                  </a:moveTo>
                  <a:lnTo>
                    <a:pt x="3193" y="3165"/>
                  </a:lnTo>
                  <a:lnTo>
                    <a:pt x="0" y="0"/>
                  </a:lnTo>
                  <a:lnTo>
                    <a:pt x="6358" y="0"/>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4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4" name="Freeform 2">
              <a:extLst>
                <a:ext uri="{FF2B5EF4-FFF2-40B4-BE49-F238E27FC236}">
                  <a16:creationId xmlns:a16="http://schemas.microsoft.com/office/drawing/2014/main" id="{3035C838-56D4-49F1-AC64-4A1031C04C98}"/>
                </a:ext>
              </a:extLst>
            </p:cNvPr>
            <p:cNvSpPr>
              <a:spLocks noChangeArrowheads="1"/>
            </p:cNvSpPr>
            <p:nvPr/>
          </p:nvSpPr>
          <p:spPr bwMode="gray">
            <a:xfrm>
              <a:off x="1308100" y="-171450"/>
              <a:ext cx="7986713" cy="6551613"/>
            </a:xfrm>
            <a:custGeom>
              <a:avLst/>
              <a:gdLst>
                <a:gd name="T0" fmla="*/ 10174 w 22185"/>
                <a:gd name="T1" fmla="*/ 10993 h 18201"/>
                <a:gd name="T2" fmla="*/ 10174 w 22185"/>
                <a:gd name="T3" fmla="*/ 10993 h 18201"/>
                <a:gd name="T4" fmla="*/ 9948 w 22185"/>
                <a:gd name="T5" fmla="*/ 9383 h 18201"/>
                <a:gd name="T6" fmla="*/ 11530 w 22185"/>
                <a:gd name="T7" fmla="*/ 9637 h 18201"/>
                <a:gd name="T8" fmla="*/ 10174 w 22185"/>
                <a:gd name="T9" fmla="*/ 10993 h 18201"/>
                <a:gd name="T10" fmla="*/ 16956 w 22185"/>
                <a:gd name="T11" fmla="*/ 2374 h 18201"/>
                <a:gd name="T12" fmla="*/ 16956 w 22185"/>
                <a:gd name="T13" fmla="*/ 2374 h 18201"/>
                <a:gd name="T14" fmla="*/ 18511 w 22185"/>
                <a:gd name="T15" fmla="*/ 2657 h 18201"/>
                <a:gd name="T16" fmla="*/ 17182 w 22185"/>
                <a:gd name="T17" fmla="*/ 3985 h 18201"/>
                <a:gd name="T18" fmla="*/ 16956 w 22185"/>
                <a:gd name="T19" fmla="*/ 2374 h 18201"/>
                <a:gd name="T20" fmla="*/ 21054 w 22185"/>
                <a:gd name="T21" fmla="*/ 3758 h 18201"/>
                <a:gd name="T22" fmla="*/ 21054 w 22185"/>
                <a:gd name="T23" fmla="*/ 3758 h 18201"/>
                <a:gd name="T24" fmla="*/ 18256 w 22185"/>
                <a:gd name="T25" fmla="*/ 5059 h 18201"/>
                <a:gd name="T26" fmla="*/ 21082 w 22185"/>
                <a:gd name="T27" fmla="*/ 2205 h 18201"/>
                <a:gd name="T28" fmla="*/ 20488 w 22185"/>
                <a:gd name="T29" fmla="*/ 1554 h 18201"/>
                <a:gd name="T30" fmla="*/ 15882 w 22185"/>
                <a:gd name="T31" fmla="*/ 1356 h 18201"/>
                <a:gd name="T32" fmla="*/ 15006 w 22185"/>
                <a:gd name="T33" fmla="*/ 4268 h 18201"/>
                <a:gd name="T34" fmla="*/ 14102 w 22185"/>
                <a:gd name="T35" fmla="*/ 3250 h 18201"/>
                <a:gd name="T36" fmla="*/ 13565 w 22185"/>
                <a:gd name="T37" fmla="*/ 5822 h 18201"/>
                <a:gd name="T38" fmla="*/ 12547 w 22185"/>
                <a:gd name="T39" fmla="*/ 4974 h 18201"/>
                <a:gd name="T40" fmla="*/ 11191 w 22185"/>
                <a:gd name="T41" fmla="*/ 6303 h 18201"/>
                <a:gd name="T42" fmla="*/ 13027 w 22185"/>
                <a:gd name="T43" fmla="*/ 8139 h 18201"/>
                <a:gd name="T44" fmla="*/ 8874 w 22185"/>
                <a:gd name="T45" fmla="*/ 8365 h 18201"/>
                <a:gd name="T46" fmla="*/ 8620 w 22185"/>
                <a:gd name="T47" fmla="*/ 12547 h 18201"/>
                <a:gd name="T48" fmla="*/ 8422 w 22185"/>
                <a:gd name="T49" fmla="*/ 12349 h 18201"/>
                <a:gd name="T50" fmla="*/ 5030 w 22185"/>
                <a:gd name="T51" fmla="*/ 12208 h 18201"/>
                <a:gd name="T52" fmla="*/ 4296 w 22185"/>
                <a:gd name="T53" fmla="*/ 13989 h 18201"/>
                <a:gd name="T54" fmla="*/ 1498 w 22185"/>
                <a:gd name="T55" fmla="*/ 11191 h 18201"/>
                <a:gd name="T56" fmla="*/ 0 w 22185"/>
                <a:gd name="T57" fmla="*/ 12688 h 18201"/>
                <a:gd name="T58" fmla="*/ 5539 w 22185"/>
                <a:gd name="T59" fmla="*/ 18200 h 18201"/>
                <a:gd name="T60" fmla="*/ 8507 w 22185"/>
                <a:gd name="T61" fmla="*/ 18200 h 18201"/>
                <a:gd name="T62" fmla="*/ 6500 w 22185"/>
                <a:gd name="T63" fmla="*/ 16222 h 18201"/>
                <a:gd name="T64" fmla="*/ 5964 w 22185"/>
                <a:gd name="T65" fmla="*/ 14074 h 18201"/>
                <a:gd name="T66" fmla="*/ 8026 w 22185"/>
                <a:gd name="T67" fmla="*/ 14893 h 18201"/>
                <a:gd name="T68" fmla="*/ 9976 w 22185"/>
                <a:gd name="T69" fmla="*/ 16871 h 18201"/>
                <a:gd name="T70" fmla="*/ 11473 w 22185"/>
                <a:gd name="T71" fmla="*/ 15373 h 18201"/>
                <a:gd name="T72" fmla="*/ 9609 w 22185"/>
                <a:gd name="T73" fmla="*/ 13509 h 18201"/>
                <a:gd name="T74" fmla="*/ 13989 w 22185"/>
                <a:gd name="T75" fmla="*/ 13141 h 18201"/>
                <a:gd name="T76" fmla="*/ 14017 w 22185"/>
                <a:gd name="T77" fmla="*/ 13113 h 18201"/>
                <a:gd name="T78" fmla="*/ 14017 w 22185"/>
                <a:gd name="T79" fmla="*/ 13113 h 18201"/>
                <a:gd name="T80" fmla="*/ 15175 w 22185"/>
                <a:gd name="T81" fmla="*/ 11530 h 18201"/>
                <a:gd name="T82" fmla="*/ 14045 w 22185"/>
                <a:gd name="T83" fmla="*/ 10768 h 18201"/>
                <a:gd name="T84" fmla="*/ 11247 w 22185"/>
                <a:gd name="T85" fmla="*/ 12067 h 18201"/>
                <a:gd name="T86" fmla="*/ 14073 w 22185"/>
                <a:gd name="T87" fmla="*/ 9214 h 18201"/>
                <a:gd name="T88" fmla="*/ 15854 w 22185"/>
                <a:gd name="T89" fmla="*/ 10993 h 18201"/>
                <a:gd name="T90" fmla="*/ 17408 w 22185"/>
                <a:gd name="T91" fmla="*/ 9440 h 18201"/>
                <a:gd name="T92" fmla="*/ 15203 w 22185"/>
                <a:gd name="T93" fmla="*/ 7207 h 18201"/>
                <a:gd name="T94" fmla="*/ 15203 w 22185"/>
                <a:gd name="T95" fmla="*/ 4833 h 18201"/>
                <a:gd name="T96" fmla="*/ 16080 w 22185"/>
                <a:gd name="T97" fmla="*/ 6048 h 18201"/>
                <a:gd name="T98" fmla="*/ 20998 w 22185"/>
                <a:gd name="T99" fmla="*/ 6161 h 18201"/>
                <a:gd name="T100" fmla="*/ 21026 w 22185"/>
                <a:gd name="T101" fmla="*/ 6133 h 18201"/>
                <a:gd name="T102" fmla="*/ 21026 w 22185"/>
                <a:gd name="T103" fmla="*/ 6133 h 18201"/>
                <a:gd name="T104" fmla="*/ 22184 w 22185"/>
                <a:gd name="T105" fmla="*/ 4522 h 18201"/>
                <a:gd name="T106" fmla="*/ 21054 w 22185"/>
                <a:gd name="T107" fmla="*/ 3758 h 18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85" h="18201">
                  <a:moveTo>
                    <a:pt x="10174" y="10993"/>
                  </a:moveTo>
                  <a:lnTo>
                    <a:pt x="10174" y="10993"/>
                  </a:lnTo>
                  <a:cubicBezTo>
                    <a:pt x="9496" y="10231"/>
                    <a:pt x="9524" y="9807"/>
                    <a:pt x="9948" y="9383"/>
                  </a:cubicBezTo>
                  <a:cubicBezTo>
                    <a:pt x="10456" y="8875"/>
                    <a:pt x="10937" y="9101"/>
                    <a:pt x="11530" y="9637"/>
                  </a:cubicBezTo>
                  <a:lnTo>
                    <a:pt x="10174" y="10993"/>
                  </a:lnTo>
                  <a:close/>
                  <a:moveTo>
                    <a:pt x="16956" y="2374"/>
                  </a:moveTo>
                  <a:lnTo>
                    <a:pt x="16956" y="2374"/>
                  </a:lnTo>
                  <a:cubicBezTo>
                    <a:pt x="17464" y="1894"/>
                    <a:pt x="17945" y="2092"/>
                    <a:pt x="18511" y="2657"/>
                  </a:cubicBezTo>
                  <a:cubicBezTo>
                    <a:pt x="17182" y="3985"/>
                    <a:pt x="17182" y="3985"/>
                    <a:pt x="17182" y="3985"/>
                  </a:cubicBezTo>
                  <a:cubicBezTo>
                    <a:pt x="16504" y="3222"/>
                    <a:pt x="16532" y="2798"/>
                    <a:pt x="16956" y="2374"/>
                  </a:cubicBezTo>
                  <a:close/>
                  <a:moveTo>
                    <a:pt x="21054" y="3758"/>
                  </a:moveTo>
                  <a:lnTo>
                    <a:pt x="21054" y="3758"/>
                  </a:lnTo>
                  <a:cubicBezTo>
                    <a:pt x="20432" y="4692"/>
                    <a:pt x="19358" y="6189"/>
                    <a:pt x="18256" y="5059"/>
                  </a:cubicBezTo>
                  <a:cubicBezTo>
                    <a:pt x="21082" y="2205"/>
                    <a:pt x="21082" y="2205"/>
                    <a:pt x="21082" y="2205"/>
                  </a:cubicBezTo>
                  <a:cubicBezTo>
                    <a:pt x="20828" y="1922"/>
                    <a:pt x="20630" y="1696"/>
                    <a:pt x="20488" y="1554"/>
                  </a:cubicBezTo>
                  <a:cubicBezTo>
                    <a:pt x="18963" y="28"/>
                    <a:pt x="17238" y="0"/>
                    <a:pt x="15882" y="1356"/>
                  </a:cubicBezTo>
                  <a:cubicBezTo>
                    <a:pt x="14977" y="2261"/>
                    <a:pt x="14723" y="3278"/>
                    <a:pt x="15006" y="4268"/>
                  </a:cubicBezTo>
                  <a:cubicBezTo>
                    <a:pt x="14102" y="3250"/>
                    <a:pt x="14102" y="3250"/>
                    <a:pt x="14102" y="3250"/>
                  </a:cubicBezTo>
                  <a:cubicBezTo>
                    <a:pt x="13847" y="3391"/>
                    <a:pt x="12745" y="4353"/>
                    <a:pt x="13565" y="5822"/>
                  </a:cubicBezTo>
                  <a:cubicBezTo>
                    <a:pt x="12547" y="4974"/>
                    <a:pt x="12547" y="4974"/>
                    <a:pt x="12547" y="4974"/>
                  </a:cubicBezTo>
                  <a:cubicBezTo>
                    <a:pt x="11191" y="6303"/>
                    <a:pt x="11191" y="6303"/>
                    <a:pt x="11191" y="6303"/>
                  </a:cubicBezTo>
                  <a:cubicBezTo>
                    <a:pt x="13027" y="8139"/>
                    <a:pt x="13027" y="8139"/>
                    <a:pt x="13027" y="8139"/>
                  </a:cubicBezTo>
                  <a:cubicBezTo>
                    <a:pt x="11615" y="7037"/>
                    <a:pt x="10089" y="7122"/>
                    <a:pt x="8874" y="8365"/>
                  </a:cubicBezTo>
                  <a:cubicBezTo>
                    <a:pt x="7546" y="9666"/>
                    <a:pt x="7659" y="11248"/>
                    <a:pt x="8620" y="12547"/>
                  </a:cubicBezTo>
                  <a:cubicBezTo>
                    <a:pt x="8422" y="12349"/>
                    <a:pt x="8422" y="12349"/>
                    <a:pt x="8422" y="12349"/>
                  </a:cubicBezTo>
                  <a:cubicBezTo>
                    <a:pt x="7150" y="11050"/>
                    <a:pt x="5738" y="11502"/>
                    <a:pt x="5030" y="12208"/>
                  </a:cubicBezTo>
                  <a:cubicBezTo>
                    <a:pt x="4494" y="12745"/>
                    <a:pt x="4183" y="13480"/>
                    <a:pt x="4296" y="13989"/>
                  </a:cubicBezTo>
                  <a:cubicBezTo>
                    <a:pt x="1498" y="11191"/>
                    <a:pt x="1498" y="11191"/>
                    <a:pt x="1498" y="11191"/>
                  </a:cubicBezTo>
                  <a:cubicBezTo>
                    <a:pt x="0" y="12688"/>
                    <a:pt x="0" y="12688"/>
                    <a:pt x="0" y="12688"/>
                  </a:cubicBezTo>
                  <a:cubicBezTo>
                    <a:pt x="5539" y="18200"/>
                    <a:pt x="5539" y="18200"/>
                    <a:pt x="5539" y="18200"/>
                  </a:cubicBezTo>
                  <a:cubicBezTo>
                    <a:pt x="8507" y="18200"/>
                    <a:pt x="8507" y="18200"/>
                    <a:pt x="8507" y="18200"/>
                  </a:cubicBezTo>
                  <a:cubicBezTo>
                    <a:pt x="6500" y="16222"/>
                    <a:pt x="6500" y="16222"/>
                    <a:pt x="6500" y="16222"/>
                  </a:cubicBezTo>
                  <a:cubicBezTo>
                    <a:pt x="5454" y="15147"/>
                    <a:pt x="5454" y="14582"/>
                    <a:pt x="5964" y="14074"/>
                  </a:cubicBezTo>
                  <a:cubicBezTo>
                    <a:pt x="6444" y="13593"/>
                    <a:pt x="7009" y="13904"/>
                    <a:pt x="8026" y="14893"/>
                  </a:cubicBezTo>
                  <a:cubicBezTo>
                    <a:pt x="9976" y="16871"/>
                    <a:pt x="9976" y="16871"/>
                    <a:pt x="9976" y="16871"/>
                  </a:cubicBezTo>
                  <a:cubicBezTo>
                    <a:pt x="11473" y="15373"/>
                    <a:pt x="11473" y="15373"/>
                    <a:pt x="11473" y="15373"/>
                  </a:cubicBezTo>
                  <a:cubicBezTo>
                    <a:pt x="9609" y="13509"/>
                    <a:pt x="9609" y="13509"/>
                    <a:pt x="9609" y="13509"/>
                  </a:cubicBezTo>
                  <a:cubicBezTo>
                    <a:pt x="10937" y="14526"/>
                    <a:pt x="12547" y="14582"/>
                    <a:pt x="13989" y="13141"/>
                  </a:cubicBezTo>
                  <a:cubicBezTo>
                    <a:pt x="14017" y="13141"/>
                    <a:pt x="14017" y="13141"/>
                    <a:pt x="14017" y="13113"/>
                  </a:cubicBezTo>
                  <a:lnTo>
                    <a:pt x="14017" y="13113"/>
                  </a:lnTo>
                  <a:cubicBezTo>
                    <a:pt x="14921" y="12321"/>
                    <a:pt x="15175" y="11530"/>
                    <a:pt x="15175" y="11530"/>
                  </a:cubicBezTo>
                  <a:cubicBezTo>
                    <a:pt x="14045" y="10768"/>
                    <a:pt x="14045" y="10768"/>
                    <a:pt x="14045" y="10768"/>
                  </a:cubicBezTo>
                  <a:cubicBezTo>
                    <a:pt x="13424" y="11700"/>
                    <a:pt x="12349" y="13198"/>
                    <a:pt x="11247" y="12067"/>
                  </a:cubicBezTo>
                  <a:cubicBezTo>
                    <a:pt x="14073" y="9214"/>
                    <a:pt x="14073" y="9214"/>
                    <a:pt x="14073" y="9214"/>
                  </a:cubicBezTo>
                  <a:cubicBezTo>
                    <a:pt x="15854" y="10993"/>
                    <a:pt x="15854" y="10993"/>
                    <a:pt x="15854" y="10993"/>
                  </a:cubicBezTo>
                  <a:cubicBezTo>
                    <a:pt x="17408" y="9440"/>
                    <a:pt x="17408" y="9440"/>
                    <a:pt x="17408" y="9440"/>
                  </a:cubicBezTo>
                  <a:cubicBezTo>
                    <a:pt x="15203" y="7207"/>
                    <a:pt x="15203" y="7207"/>
                    <a:pt x="15203" y="7207"/>
                  </a:cubicBezTo>
                  <a:cubicBezTo>
                    <a:pt x="14158" y="6161"/>
                    <a:pt x="14780" y="5200"/>
                    <a:pt x="15203" y="4833"/>
                  </a:cubicBezTo>
                  <a:cubicBezTo>
                    <a:pt x="15401" y="5257"/>
                    <a:pt x="15712" y="5680"/>
                    <a:pt x="16080" y="6048"/>
                  </a:cubicBezTo>
                  <a:cubicBezTo>
                    <a:pt x="17521" y="7489"/>
                    <a:pt x="19386" y="7772"/>
                    <a:pt x="20998" y="6161"/>
                  </a:cubicBezTo>
                  <a:cubicBezTo>
                    <a:pt x="21026" y="6133"/>
                    <a:pt x="21026" y="6133"/>
                    <a:pt x="21026" y="6133"/>
                  </a:cubicBezTo>
                  <a:lnTo>
                    <a:pt x="21026" y="6133"/>
                  </a:lnTo>
                  <a:cubicBezTo>
                    <a:pt x="21930" y="5313"/>
                    <a:pt x="22184" y="4522"/>
                    <a:pt x="22184" y="4522"/>
                  </a:cubicBezTo>
                  <a:lnTo>
                    <a:pt x="21054" y="3758"/>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4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spTree>
    <p:extLst>
      <p:ext uri="{BB962C8B-B14F-4D97-AF65-F5344CB8AC3E}">
        <p14:creationId xmlns:p14="http://schemas.microsoft.com/office/powerpoint/2010/main" val="585643890"/>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126"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0" indent="0" algn="l" defTabSz="914126" rtl="0" eaLnBrk="1" latinLnBrk="0" hangingPunct="1">
        <a:lnSpc>
          <a:spcPct val="120000"/>
        </a:lnSpc>
        <a:spcBef>
          <a:spcPts val="300"/>
        </a:spcBef>
        <a:buFont typeface="Arial" panose="020B0604020202020204" pitchFamily="34" charset="0"/>
        <a:buNone/>
        <a:defRPr sz="1600" b="1" kern="1200">
          <a:solidFill>
            <a:schemeClr val="tx1"/>
          </a:solidFill>
          <a:latin typeface="+mj-lt"/>
          <a:ea typeface="+mn-ea"/>
          <a:cs typeface="+mn-cs"/>
        </a:defRPr>
      </a:lvl1pPr>
      <a:lvl2pPr marL="0" indent="0" algn="l" defTabSz="914126" rtl="0" eaLnBrk="1" latinLnBrk="0" hangingPunct="1">
        <a:lnSpc>
          <a:spcPct val="120000"/>
        </a:lnSpc>
        <a:spcBef>
          <a:spcPts val="300"/>
        </a:spcBef>
        <a:buFont typeface="Arial" panose="020B0604020202020204" pitchFamily="34" charset="0"/>
        <a:buNone/>
        <a:defRPr sz="1400" kern="1200">
          <a:solidFill>
            <a:schemeClr val="tx1"/>
          </a:solidFill>
          <a:latin typeface="+mn-lt"/>
          <a:ea typeface="+mn-ea"/>
          <a:cs typeface="+mn-cs"/>
        </a:defRPr>
      </a:lvl2pPr>
      <a:lvl3pPr marL="144000" indent="-144000" algn="l" defTabSz="914126" rtl="0" eaLnBrk="1" latinLnBrk="0" hangingPunct="1">
        <a:lnSpc>
          <a:spcPct val="120000"/>
        </a:lnSpc>
        <a:spcBef>
          <a:spcPts val="300"/>
        </a:spcBef>
        <a:buClr>
          <a:schemeClr val="tx1"/>
        </a:buClr>
        <a:buFont typeface="Arial" panose="020B0604020202020204" pitchFamily="34" charset="0"/>
        <a:buChar char="•"/>
        <a:defRPr sz="1400" kern="1200">
          <a:solidFill>
            <a:schemeClr val="tx1"/>
          </a:solidFill>
          <a:latin typeface="+mn-lt"/>
          <a:ea typeface="+mn-ea"/>
          <a:cs typeface="+mn-cs"/>
        </a:defRPr>
      </a:lvl3pPr>
      <a:lvl4pPr marL="288000" indent="-144000" algn="l" defTabSz="914126" rtl="0" eaLnBrk="1" latinLnBrk="0" hangingPunct="1">
        <a:lnSpc>
          <a:spcPct val="120000"/>
        </a:lnSpc>
        <a:spcBef>
          <a:spcPts val="300"/>
        </a:spcBef>
        <a:buClr>
          <a:schemeClr val="tx1"/>
        </a:buClr>
        <a:buFont typeface="Arial" panose="020B0604020202020204" pitchFamily="34" charset="0"/>
        <a:buChar char="•"/>
        <a:defRPr sz="1400" kern="1200">
          <a:solidFill>
            <a:schemeClr val="tx1"/>
          </a:solidFill>
          <a:latin typeface="+mn-lt"/>
          <a:ea typeface="+mn-ea"/>
          <a:cs typeface="+mn-cs"/>
        </a:defRPr>
      </a:lvl4pPr>
      <a:lvl5pPr marL="432000" indent="-144000" algn="l" defTabSz="914126" rtl="0" eaLnBrk="1" latinLnBrk="0" hangingPunct="1">
        <a:lnSpc>
          <a:spcPct val="120000"/>
        </a:lnSpc>
        <a:spcBef>
          <a:spcPts val="300"/>
        </a:spcBef>
        <a:buClr>
          <a:schemeClr val="tx1"/>
        </a:buClr>
        <a:buFont typeface="Arial" panose="020B0604020202020204" pitchFamily="34" charset="0"/>
        <a:buChar char="•"/>
        <a:defRPr sz="1400" kern="1200">
          <a:solidFill>
            <a:schemeClr val="tx1"/>
          </a:solidFill>
          <a:latin typeface="+mn-lt"/>
          <a:ea typeface="+mn-ea"/>
          <a:cs typeface="+mn-cs"/>
        </a:defRPr>
      </a:lvl5pPr>
      <a:lvl6pPr marL="432000" indent="-144000" algn="l" defTabSz="914126" rtl="0" eaLnBrk="1" latinLnBrk="0" hangingPunct="1">
        <a:lnSpc>
          <a:spcPct val="120000"/>
        </a:lnSpc>
        <a:spcBef>
          <a:spcPts val="300"/>
        </a:spcBef>
        <a:buClr>
          <a:schemeClr val="tx1"/>
        </a:buClr>
        <a:buFont typeface="Arial" panose="020B0604020202020204" pitchFamily="34" charset="0"/>
        <a:buChar char="•"/>
        <a:defRPr sz="1400" kern="1200">
          <a:solidFill>
            <a:schemeClr val="tx1"/>
          </a:solidFill>
          <a:latin typeface="+mn-lt"/>
          <a:ea typeface="+mn-ea"/>
          <a:cs typeface="+mn-cs"/>
        </a:defRPr>
      </a:lvl6pPr>
      <a:lvl7pPr marL="432000" indent="-144000" algn="l" defTabSz="914126" rtl="0" eaLnBrk="1" latinLnBrk="0" hangingPunct="1">
        <a:lnSpc>
          <a:spcPct val="120000"/>
        </a:lnSpc>
        <a:spcBef>
          <a:spcPts val="300"/>
        </a:spcBef>
        <a:buClr>
          <a:schemeClr val="tx1"/>
        </a:buClr>
        <a:buFont typeface="Arial" panose="020B0604020202020204" pitchFamily="34" charset="0"/>
        <a:buChar char="•"/>
        <a:defRPr sz="1400" kern="1200">
          <a:solidFill>
            <a:schemeClr val="tx1"/>
          </a:solidFill>
          <a:latin typeface="+mn-lt"/>
          <a:ea typeface="+mn-ea"/>
          <a:cs typeface="+mn-cs"/>
        </a:defRPr>
      </a:lvl7pPr>
      <a:lvl8pPr marL="432000" indent="-144000" algn="l" defTabSz="914126" rtl="0" eaLnBrk="1" latinLnBrk="0" hangingPunct="1">
        <a:lnSpc>
          <a:spcPct val="120000"/>
        </a:lnSpc>
        <a:spcBef>
          <a:spcPts val="300"/>
        </a:spcBef>
        <a:buClr>
          <a:schemeClr val="tx1"/>
        </a:buClr>
        <a:buFont typeface="Arial" panose="020B0604020202020204" pitchFamily="34" charset="0"/>
        <a:buChar char="•"/>
        <a:defRPr sz="1400" kern="1200">
          <a:solidFill>
            <a:schemeClr val="tx1"/>
          </a:solidFill>
          <a:latin typeface="+mn-lt"/>
          <a:ea typeface="+mn-ea"/>
          <a:cs typeface="+mn-cs"/>
        </a:defRPr>
      </a:lvl8pPr>
      <a:lvl9pPr marL="432000" indent="-144000" algn="l" defTabSz="914126" rtl="0" eaLnBrk="1" latinLnBrk="0" hangingPunct="1">
        <a:lnSpc>
          <a:spcPct val="120000"/>
        </a:lnSpc>
        <a:spcBef>
          <a:spcPts val="300"/>
        </a:spcBef>
        <a:buClr>
          <a:schemeClr val="tx1"/>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91" pos="384" userDrawn="1">
          <p15:clr>
            <a:srgbClr val="F26B43"/>
          </p15:clr>
        </p15:guide>
        <p15:guide id="92" pos="7293" userDrawn="1">
          <p15:clr>
            <a:srgbClr val="F26B43"/>
          </p15:clr>
        </p15:guide>
        <p15:guide id="93" pos="4031" userDrawn="1">
          <p15:clr>
            <a:srgbClr val="F26B43"/>
          </p15:clr>
        </p15:guide>
        <p15:guide id="94" pos="3647" userDrawn="1">
          <p15:clr>
            <a:srgbClr val="F26B43"/>
          </p15:clr>
        </p15:guide>
        <p15:guide id="95" orient="horz" pos="1187" userDrawn="1">
          <p15:clr>
            <a:srgbClr val="F26B43"/>
          </p15:clr>
        </p15:guide>
        <p15:guide id="96" orient="horz" pos="377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here.widencollective.com/dam/dashboard"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48D8F-F552-4995-8232-F7411C8F39FB}"/>
              </a:ext>
            </a:extLst>
          </p:cNvPr>
          <p:cNvSpPr>
            <a:spLocks noGrp="1"/>
          </p:cNvSpPr>
          <p:nvPr>
            <p:ph type="title"/>
          </p:nvPr>
        </p:nvSpPr>
        <p:spPr bwMode="gray"/>
        <p:txBody>
          <a:bodyPr/>
          <a:lstStyle/>
          <a:p>
            <a:r>
              <a:rPr lang="en-US" dirty="0"/>
              <a:t>Brand modes: presentation styles that match your audience</a:t>
            </a:r>
          </a:p>
        </p:txBody>
      </p:sp>
      <p:sp>
        <p:nvSpPr>
          <p:cNvPr id="3" name="Date Placeholder 2">
            <a:extLst>
              <a:ext uri="{FF2B5EF4-FFF2-40B4-BE49-F238E27FC236}">
                <a16:creationId xmlns:a16="http://schemas.microsoft.com/office/drawing/2014/main" id="{AB70D94A-F750-40DA-B2E6-B72E5D78803D}"/>
              </a:ext>
            </a:extLst>
          </p:cNvPr>
          <p:cNvSpPr>
            <a:spLocks noGrp="1"/>
          </p:cNvSpPr>
          <p:nvPr>
            <p:ph type="dt" sz="half" idx="10"/>
          </p:nvPr>
        </p:nvSpPr>
        <p:spPr bwMode="gray"/>
        <p:txBody>
          <a:bodyPr/>
          <a:lstStyle/>
          <a:p>
            <a:r>
              <a:rPr lang="en-US" dirty="0"/>
              <a:t>© 2019 HERE | Confidential</a:t>
            </a:r>
          </a:p>
        </p:txBody>
      </p:sp>
      <p:sp>
        <p:nvSpPr>
          <p:cNvPr id="4" name="Footer Placeholder 3">
            <a:extLst>
              <a:ext uri="{FF2B5EF4-FFF2-40B4-BE49-F238E27FC236}">
                <a16:creationId xmlns:a16="http://schemas.microsoft.com/office/drawing/2014/main" id="{C0592ABB-B839-4380-87E9-EBE502555FE7}"/>
              </a:ext>
            </a:extLst>
          </p:cNvPr>
          <p:cNvSpPr>
            <a:spLocks noGrp="1"/>
          </p:cNvSpPr>
          <p:nvPr>
            <p:ph type="ftr" sz="quarter" idx="11"/>
          </p:nvPr>
        </p:nvSpPr>
        <p:spPr bwMode="gray"/>
        <p:txBody>
          <a:bodyPr/>
          <a:lstStyle/>
          <a:p>
            <a:endParaRPr lang="en-US" dirty="0"/>
          </a:p>
        </p:txBody>
      </p:sp>
      <p:sp>
        <p:nvSpPr>
          <p:cNvPr id="5" name="Slide Number Placeholder 4">
            <a:extLst>
              <a:ext uri="{FF2B5EF4-FFF2-40B4-BE49-F238E27FC236}">
                <a16:creationId xmlns:a16="http://schemas.microsoft.com/office/drawing/2014/main" id="{3A9998E3-2A0D-446E-BE6D-9E0C560A76C3}"/>
              </a:ext>
            </a:extLst>
          </p:cNvPr>
          <p:cNvSpPr>
            <a:spLocks noGrp="1"/>
          </p:cNvSpPr>
          <p:nvPr>
            <p:ph type="sldNum" sz="quarter" idx="12"/>
          </p:nvPr>
        </p:nvSpPr>
        <p:spPr bwMode="gray"/>
        <p:txBody>
          <a:bodyPr/>
          <a:lstStyle/>
          <a:p>
            <a:fld id="{7D74D47C-14C0-4E76-90F4-17CAFFA7E480}" type="slidenum">
              <a:rPr lang="en-US" smtClean="0"/>
              <a:t>1</a:t>
            </a:fld>
            <a:endParaRPr lang="en-US" dirty="0"/>
          </a:p>
        </p:txBody>
      </p:sp>
      <p:sp>
        <p:nvSpPr>
          <p:cNvPr id="6" name="Subtitle 5">
            <a:extLst>
              <a:ext uri="{FF2B5EF4-FFF2-40B4-BE49-F238E27FC236}">
                <a16:creationId xmlns:a16="http://schemas.microsoft.com/office/drawing/2014/main" id="{E4E535F6-6F4F-4DAE-959B-A450C33B332E}"/>
              </a:ext>
            </a:extLst>
          </p:cNvPr>
          <p:cNvSpPr>
            <a:spLocks noGrp="1"/>
          </p:cNvSpPr>
          <p:nvPr>
            <p:ph type="subTitle" idx="1"/>
          </p:nvPr>
        </p:nvSpPr>
        <p:spPr bwMode="gray"/>
        <p:txBody>
          <a:bodyPr/>
          <a:lstStyle/>
          <a:p>
            <a:r>
              <a:rPr lang="en-US" dirty="0"/>
              <a:t>Brand modes allow for flexible communication styles to communicate more effectively to different target groups</a:t>
            </a:r>
          </a:p>
        </p:txBody>
      </p:sp>
      <p:graphicFrame>
        <p:nvGraphicFramePr>
          <p:cNvPr id="49" name="Table 48">
            <a:extLst>
              <a:ext uri="{FF2B5EF4-FFF2-40B4-BE49-F238E27FC236}">
                <a16:creationId xmlns:a16="http://schemas.microsoft.com/office/drawing/2014/main" id="{0929ABFB-7F95-4A9B-A8CE-A5B7268B84DA}"/>
              </a:ext>
            </a:extLst>
          </p:cNvPr>
          <p:cNvGraphicFramePr>
            <a:graphicFrameLocks noGrp="1"/>
          </p:cNvGraphicFramePr>
          <p:nvPr>
            <p:extLst>
              <p:ext uri="{D42A27DB-BD31-4B8C-83A1-F6EECF244321}">
                <p14:modId xmlns:p14="http://schemas.microsoft.com/office/powerpoint/2010/main" val="133971220"/>
              </p:ext>
            </p:extLst>
          </p:nvPr>
        </p:nvGraphicFramePr>
        <p:xfrm>
          <a:off x="609600" y="2034582"/>
          <a:ext cx="10972800" cy="3558720"/>
        </p:xfrm>
        <a:graphic>
          <a:graphicData uri="http://schemas.openxmlformats.org/drawingml/2006/table">
            <a:tbl>
              <a:tblPr firstRow="1" bandRow="1">
                <a:tableStyleId>{5C22544A-7EE6-4342-B048-85BDC9FD1C3A}</a:tableStyleId>
              </a:tblPr>
              <a:tblGrid>
                <a:gridCol w="1188000">
                  <a:extLst>
                    <a:ext uri="{9D8B030D-6E8A-4147-A177-3AD203B41FA5}">
                      <a16:colId xmlns:a16="http://schemas.microsoft.com/office/drawing/2014/main" val="2614879718"/>
                    </a:ext>
                  </a:extLst>
                </a:gridCol>
                <a:gridCol w="3261600">
                  <a:extLst>
                    <a:ext uri="{9D8B030D-6E8A-4147-A177-3AD203B41FA5}">
                      <a16:colId xmlns:a16="http://schemas.microsoft.com/office/drawing/2014/main" val="1959244251"/>
                    </a:ext>
                  </a:extLst>
                </a:gridCol>
                <a:gridCol w="3261600">
                  <a:extLst>
                    <a:ext uri="{9D8B030D-6E8A-4147-A177-3AD203B41FA5}">
                      <a16:colId xmlns:a16="http://schemas.microsoft.com/office/drawing/2014/main" val="2944198942"/>
                    </a:ext>
                  </a:extLst>
                </a:gridCol>
                <a:gridCol w="3261600">
                  <a:extLst>
                    <a:ext uri="{9D8B030D-6E8A-4147-A177-3AD203B41FA5}">
                      <a16:colId xmlns:a16="http://schemas.microsoft.com/office/drawing/2014/main" val="3606410759"/>
                    </a:ext>
                  </a:extLst>
                </a:gridCol>
              </a:tblGrid>
              <a:tr h="540000">
                <a:tc>
                  <a:txBody>
                    <a:bodyPr/>
                    <a:lstStyle/>
                    <a:p>
                      <a:endParaRPr lang="en-US" sz="2800" noProof="0">
                        <a:solidFill>
                          <a:schemeClr val="tx1"/>
                        </a:solidFill>
                        <a:latin typeface="+mj-lt"/>
                      </a:endParaRPr>
                    </a:p>
                  </a:txBody>
                  <a:tcPr marL="72000" marR="72000" marT="36000" marB="3600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800" noProof="0" dirty="0">
                          <a:gradFill>
                            <a:gsLst>
                              <a:gs pos="0">
                                <a:srgbClr val="F5B086"/>
                              </a:gs>
                              <a:gs pos="96000">
                                <a:srgbClr val="48DAD0"/>
                              </a:gs>
                            </a:gsLst>
                            <a:lin ang="19800000" scaled="0"/>
                          </a:gradFill>
                          <a:latin typeface="+mj-lt"/>
                        </a:rPr>
                        <a:t>Core mode</a:t>
                      </a:r>
                    </a:p>
                  </a:txBody>
                  <a:tcPr marL="72000" marR="72000" marT="72000" marB="7200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800" noProof="0" dirty="0">
                          <a:gradFill>
                            <a:gsLst>
                              <a:gs pos="0">
                                <a:srgbClr val="A566FF"/>
                              </a:gs>
                              <a:gs pos="96000">
                                <a:srgbClr val="48DAD0"/>
                              </a:gs>
                            </a:gsLst>
                            <a:lin ang="19800000" scaled="0"/>
                          </a:gradFill>
                          <a:latin typeface="+mj-lt"/>
                        </a:rPr>
                        <a:t>Developer mode</a:t>
                      </a:r>
                    </a:p>
                  </a:txBody>
                  <a:tcPr marL="72000" marR="72000" marT="72000" marB="7200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800" noProof="0" dirty="0">
                          <a:gradFill>
                            <a:gsLst>
                              <a:gs pos="0">
                                <a:srgbClr val="15D081"/>
                              </a:gs>
                              <a:gs pos="96000">
                                <a:srgbClr val="FBCA40"/>
                              </a:gs>
                            </a:gsLst>
                            <a:lin ang="19800000" scaled="0"/>
                          </a:gradFill>
                          <a:latin typeface="+mj-lt"/>
                        </a:rPr>
                        <a:t>People mode</a:t>
                      </a:r>
                    </a:p>
                  </a:txBody>
                  <a:tcPr marL="72000" marR="72000" marT="72000" marB="7200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6408480"/>
                  </a:ext>
                </a:extLst>
              </a:tr>
              <a:tr h="324000">
                <a:tc>
                  <a:txBody>
                    <a:bodyPr/>
                    <a:lstStyle/>
                    <a:p>
                      <a:pPr>
                        <a:lnSpc>
                          <a:spcPct val="120000"/>
                        </a:lnSpc>
                      </a:pPr>
                      <a:r>
                        <a:rPr lang="en-US" sz="1050" b="1" noProof="0" dirty="0">
                          <a:solidFill>
                            <a:schemeClr val="tx1"/>
                          </a:solidFill>
                          <a:latin typeface="+mj-lt"/>
                        </a:rPr>
                        <a:t>Audience</a:t>
                      </a:r>
                    </a:p>
                  </a:txBody>
                  <a:tcPr marL="72000" marR="72000" marT="72000" marB="72000">
                    <a:lnT w="12700" cap="flat" cmpd="sng" algn="ctr">
                      <a:solidFill>
                        <a:schemeClr val="tx1"/>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050" b="0" noProof="0" dirty="0">
                          <a:solidFill>
                            <a:schemeClr val="tx1"/>
                          </a:solidFill>
                        </a:rPr>
                        <a:t>Buyers and partners</a:t>
                      </a:r>
                    </a:p>
                  </a:txBody>
                  <a:tcPr marL="72000" marR="144000" marT="72000" marB="72000">
                    <a:lnT w="12700" cap="flat" cmpd="sng" algn="ctr">
                      <a:solidFill>
                        <a:schemeClr val="tx1"/>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050" b="0" noProof="0">
                          <a:solidFill>
                            <a:schemeClr val="tx1"/>
                          </a:solidFill>
                        </a:rPr>
                        <a:t>Developers</a:t>
                      </a:r>
                    </a:p>
                  </a:txBody>
                  <a:tcPr marL="72000" marR="144000" marT="72000" marB="72000">
                    <a:lnT w="12700" cap="flat" cmpd="sng" algn="ctr">
                      <a:solidFill>
                        <a:schemeClr val="tx1"/>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050" b="0" noProof="0" dirty="0">
                          <a:solidFill>
                            <a:schemeClr val="tx1"/>
                          </a:solidFill>
                        </a:rPr>
                        <a:t>Employees</a:t>
                      </a:r>
                    </a:p>
                  </a:txBody>
                  <a:tcPr marL="72000" marR="144000" marT="72000" marB="72000">
                    <a:lnT w="12700" cap="flat" cmpd="sng" algn="ctr">
                      <a:solidFill>
                        <a:schemeClr val="tx1"/>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extLst>
                  <a:ext uri="{0D108BD9-81ED-4DB2-BD59-A6C34878D82A}">
                    <a16:rowId xmlns:a16="http://schemas.microsoft.com/office/drawing/2014/main" val="696891390"/>
                  </a:ext>
                </a:extLst>
              </a:tr>
              <a:tr h="1296000">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050" b="1" noProof="0" dirty="0">
                          <a:solidFill>
                            <a:schemeClr val="tx1"/>
                          </a:solidFill>
                          <a:latin typeface="+mj-lt"/>
                        </a:rPr>
                        <a:t>Examples</a:t>
                      </a:r>
                    </a:p>
                  </a:txBody>
                  <a:tcPr marL="72000" marR="72000" marT="72000" marB="72000">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050" noProof="0" dirty="0">
                          <a:solidFill>
                            <a:schemeClr val="tx1"/>
                          </a:solidFill>
                        </a:rPr>
                        <a:t>Products/solutions</a:t>
                      </a:r>
                    </a:p>
                    <a:p>
                      <a:pPr marL="0" marR="0" lvl="0" indent="0" algn="l" defTabSz="914126" rtl="0" eaLnBrk="1" fontAlgn="auto" latinLnBrk="0" hangingPunct="1">
                        <a:lnSpc>
                          <a:spcPct val="120000"/>
                        </a:lnSpc>
                        <a:spcBef>
                          <a:spcPts val="0"/>
                        </a:spcBef>
                        <a:spcAft>
                          <a:spcPts val="0"/>
                        </a:spcAft>
                        <a:buClrTx/>
                        <a:buSzTx/>
                        <a:buFontTx/>
                        <a:buNone/>
                        <a:tabLst/>
                        <a:defRPr/>
                      </a:pPr>
                      <a:r>
                        <a:rPr lang="en-US" sz="1050" noProof="0" dirty="0">
                          <a:solidFill>
                            <a:schemeClr val="tx1"/>
                          </a:solidFill>
                        </a:rPr>
                        <a:t>Industries</a:t>
                      </a:r>
                    </a:p>
                    <a:p>
                      <a:pPr marL="0" marR="0" lvl="0" indent="0" algn="l" defTabSz="914126" rtl="0" eaLnBrk="1" fontAlgn="auto" latinLnBrk="0" hangingPunct="1">
                        <a:lnSpc>
                          <a:spcPct val="120000"/>
                        </a:lnSpc>
                        <a:spcBef>
                          <a:spcPts val="0"/>
                        </a:spcBef>
                        <a:spcAft>
                          <a:spcPts val="0"/>
                        </a:spcAft>
                        <a:buClrTx/>
                        <a:buSzTx/>
                        <a:buFontTx/>
                        <a:buNone/>
                        <a:tabLst/>
                        <a:defRPr/>
                      </a:pPr>
                      <a:r>
                        <a:rPr lang="en-US" sz="1050" noProof="0" dirty="0">
                          <a:solidFill>
                            <a:schemeClr val="tx1"/>
                          </a:solidFill>
                        </a:rPr>
                        <a:t>Customer meetings</a:t>
                      </a:r>
                    </a:p>
                    <a:p>
                      <a:pPr marL="0" marR="0" lvl="0" indent="0" algn="l" defTabSz="914126" rtl="0" eaLnBrk="1" fontAlgn="auto" latinLnBrk="0" hangingPunct="1">
                        <a:lnSpc>
                          <a:spcPct val="120000"/>
                        </a:lnSpc>
                        <a:spcBef>
                          <a:spcPts val="0"/>
                        </a:spcBef>
                        <a:spcAft>
                          <a:spcPts val="0"/>
                        </a:spcAft>
                        <a:buClrTx/>
                        <a:buSzTx/>
                        <a:buFontTx/>
                        <a:buNone/>
                        <a:tabLst/>
                        <a:defRPr/>
                      </a:pPr>
                      <a:r>
                        <a:rPr lang="en-US" sz="1050" noProof="0" dirty="0">
                          <a:solidFill>
                            <a:schemeClr val="tx1"/>
                          </a:solidFill>
                        </a:rPr>
                        <a:t>Corporate communication</a:t>
                      </a:r>
                    </a:p>
                    <a:p>
                      <a:pPr marL="0" marR="0" lvl="0" indent="0" algn="l" defTabSz="914126" rtl="0" eaLnBrk="1" fontAlgn="auto" latinLnBrk="0" hangingPunct="1">
                        <a:lnSpc>
                          <a:spcPct val="120000"/>
                        </a:lnSpc>
                        <a:spcBef>
                          <a:spcPts val="0"/>
                        </a:spcBef>
                        <a:spcAft>
                          <a:spcPts val="0"/>
                        </a:spcAft>
                        <a:buClrTx/>
                        <a:buSzTx/>
                        <a:buFontTx/>
                        <a:buNone/>
                        <a:tabLst/>
                        <a:defRPr/>
                      </a:pPr>
                      <a:r>
                        <a:rPr lang="en-US" sz="1050" noProof="0" dirty="0">
                          <a:solidFill>
                            <a:schemeClr val="tx1"/>
                          </a:solidFill>
                        </a:rPr>
                        <a:t>Corporate events</a:t>
                      </a:r>
                    </a:p>
                    <a:p>
                      <a:pPr marL="0" marR="0" lvl="0" indent="0" algn="l" defTabSz="914126" rtl="0" eaLnBrk="1" fontAlgn="auto" latinLnBrk="0" hangingPunct="1">
                        <a:lnSpc>
                          <a:spcPct val="120000"/>
                        </a:lnSpc>
                        <a:spcBef>
                          <a:spcPts val="0"/>
                        </a:spcBef>
                        <a:spcAft>
                          <a:spcPts val="0"/>
                        </a:spcAft>
                        <a:buClrTx/>
                        <a:buSzTx/>
                        <a:buFontTx/>
                        <a:buNone/>
                        <a:tabLst/>
                        <a:defRPr/>
                      </a:pPr>
                      <a:r>
                        <a:rPr lang="en-US" sz="1050" noProof="0" dirty="0">
                          <a:solidFill>
                            <a:schemeClr val="tx1"/>
                          </a:solidFill>
                        </a:rPr>
                        <a:t>…</a:t>
                      </a:r>
                    </a:p>
                  </a:txBody>
                  <a:tcPr marL="72000" marR="144000" marT="72000" marB="72000">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050" b="0" noProof="0" dirty="0">
                          <a:solidFill>
                            <a:schemeClr val="tx1"/>
                          </a:solidFill>
                        </a:rPr>
                        <a:t>Developer relations</a:t>
                      </a:r>
                    </a:p>
                    <a:p>
                      <a:pPr marL="0" marR="0" lvl="0" indent="0" algn="l" defTabSz="914126" rtl="0" eaLnBrk="1" fontAlgn="auto" latinLnBrk="0" hangingPunct="1">
                        <a:lnSpc>
                          <a:spcPct val="120000"/>
                        </a:lnSpc>
                        <a:spcBef>
                          <a:spcPts val="0"/>
                        </a:spcBef>
                        <a:spcAft>
                          <a:spcPts val="0"/>
                        </a:spcAft>
                        <a:buClrTx/>
                        <a:buSzTx/>
                        <a:buFontTx/>
                        <a:buNone/>
                        <a:tabLst/>
                        <a:defRPr/>
                      </a:pPr>
                      <a:r>
                        <a:rPr lang="en-US" sz="1050" b="0" noProof="0" dirty="0">
                          <a:solidFill>
                            <a:schemeClr val="tx1"/>
                          </a:solidFill>
                        </a:rPr>
                        <a:t>Hackathons</a:t>
                      </a:r>
                    </a:p>
                    <a:p>
                      <a:pPr marL="0" marR="0" lvl="0" indent="0" algn="l" defTabSz="914126" rtl="0" eaLnBrk="1" fontAlgn="auto" latinLnBrk="0" hangingPunct="1">
                        <a:lnSpc>
                          <a:spcPct val="120000"/>
                        </a:lnSpc>
                        <a:spcBef>
                          <a:spcPts val="0"/>
                        </a:spcBef>
                        <a:spcAft>
                          <a:spcPts val="0"/>
                        </a:spcAft>
                        <a:buClrTx/>
                        <a:buSzTx/>
                        <a:buFontTx/>
                        <a:buNone/>
                        <a:tabLst/>
                        <a:defRPr/>
                      </a:pPr>
                      <a:r>
                        <a:rPr lang="en-US" sz="1050" b="0" noProof="0" dirty="0">
                          <a:solidFill>
                            <a:schemeClr val="tx1"/>
                          </a:solidFill>
                        </a:rPr>
                        <a:t>Developer portal</a:t>
                      </a:r>
                    </a:p>
                    <a:p>
                      <a:pPr marL="0" marR="0" lvl="0" indent="0" algn="l" defTabSz="914126" rtl="0" eaLnBrk="1" fontAlgn="auto" latinLnBrk="0" hangingPunct="1">
                        <a:lnSpc>
                          <a:spcPct val="120000"/>
                        </a:lnSpc>
                        <a:spcBef>
                          <a:spcPts val="0"/>
                        </a:spcBef>
                        <a:spcAft>
                          <a:spcPts val="0"/>
                        </a:spcAft>
                        <a:buClrTx/>
                        <a:buSzTx/>
                        <a:buFontTx/>
                        <a:buNone/>
                        <a:tabLst/>
                        <a:defRPr/>
                      </a:pPr>
                      <a:r>
                        <a:rPr lang="en-US" sz="1050" b="0" noProof="0" dirty="0">
                          <a:solidFill>
                            <a:schemeClr val="tx1"/>
                          </a:solidFill>
                        </a:rPr>
                        <a:t>XYZ</a:t>
                      </a:r>
                    </a:p>
                    <a:p>
                      <a:pPr marL="0" marR="0" lvl="0" indent="0" algn="l" defTabSz="914126" rtl="0" eaLnBrk="1" fontAlgn="auto" latinLnBrk="0" hangingPunct="1">
                        <a:lnSpc>
                          <a:spcPct val="120000"/>
                        </a:lnSpc>
                        <a:spcBef>
                          <a:spcPts val="0"/>
                        </a:spcBef>
                        <a:spcAft>
                          <a:spcPts val="0"/>
                        </a:spcAft>
                        <a:buClrTx/>
                        <a:buSzTx/>
                        <a:buFontTx/>
                        <a:buNone/>
                        <a:tabLst/>
                        <a:defRPr/>
                      </a:pPr>
                      <a:r>
                        <a:rPr lang="en-US" sz="1050" b="0" noProof="0" dirty="0">
                          <a:solidFill>
                            <a:schemeClr val="tx1"/>
                          </a:solidFill>
                        </a:rPr>
                        <a:t>OLP</a:t>
                      </a:r>
                    </a:p>
                    <a:p>
                      <a:pPr marL="0" marR="0" lvl="0" indent="0" algn="l" defTabSz="914126" rtl="0" eaLnBrk="1" fontAlgn="auto" latinLnBrk="0" hangingPunct="1">
                        <a:lnSpc>
                          <a:spcPct val="120000"/>
                        </a:lnSpc>
                        <a:spcBef>
                          <a:spcPts val="0"/>
                        </a:spcBef>
                        <a:spcAft>
                          <a:spcPts val="0"/>
                        </a:spcAft>
                        <a:buClrTx/>
                        <a:buSzTx/>
                        <a:buFontTx/>
                        <a:buNone/>
                        <a:tabLst/>
                        <a:defRPr/>
                      </a:pPr>
                      <a:r>
                        <a:rPr lang="en-US" sz="1050" b="0" noProof="0" dirty="0">
                          <a:solidFill>
                            <a:schemeClr val="tx1"/>
                          </a:solidFill>
                        </a:rPr>
                        <a:t>…</a:t>
                      </a:r>
                    </a:p>
                  </a:txBody>
                  <a:tcPr marL="72000" marR="144000" marT="72000" marB="72000">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050" b="0" noProof="0" dirty="0">
                          <a:solidFill>
                            <a:schemeClr val="tx1"/>
                          </a:solidFill>
                        </a:rPr>
                        <a:t>Internal communication</a:t>
                      </a:r>
                    </a:p>
                    <a:p>
                      <a:pPr marL="0" marR="0" lvl="0" indent="0" algn="l" defTabSz="914126" rtl="0" eaLnBrk="1" fontAlgn="auto" latinLnBrk="0" hangingPunct="1">
                        <a:lnSpc>
                          <a:spcPct val="120000"/>
                        </a:lnSpc>
                        <a:spcBef>
                          <a:spcPts val="0"/>
                        </a:spcBef>
                        <a:spcAft>
                          <a:spcPts val="0"/>
                        </a:spcAft>
                        <a:buClrTx/>
                        <a:buSzTx/>
                        <a:buFontTx/>
                        <a:buNone/>
                        <a:tabLst/>
                        <a:defRPr/>
                      </a:pPr>
                      <a:r>
                        <a:rPr lang="en-US" sz="1050" b="0" noProof="0" dirty="0">
                          <a:solidFill>
                            <a:schemeClr val="tx1"/>
                          </a:solidFill>
                        </a:rPr>
                        <a:t>Employer communication</a:t>
                      </a:r>
                    </a:p>
                    <a:p>
                      <a:pPr marL="0" marR="0" lvl="0" indent="0" algn="l" defTabSz="914126" rtl="0" eaLnBrk="1" fontAlgn="auto" latinLnBrk="0" hangingPunct="1">
                        <a:lnSpc>
                          <a:spcPct val="120000"/>
                        </a:lnSpc>
                        <a:spcBef>
                          <a:spcPts val="0"/>
                        </a:spcBef>
                        <a:spcAft>
                          <a:spcPts val="0"/>
                        </a:spcAft>
                        <a:buClrTx/>
                        <a:buSzTx/>
                        <a:buFontTx/>
                        <a:buNone/>
                        <a:tabLst/>
                        <a:defRPr/>
                      </a:pPr>
                      <a:r>
                        <a:rPr lang="en-US" sz="1050" b="0" noProof="0" dirty="0">
                          <a:solidFill>
                            <a:schemeClr val="tx1"/>
                          </a:solidFill>
                        </a:rPr>
                        <a:t>HR communication</a:t>
                      </a:r>
                    </a:p>
                    <a:p>
                      <a:pPr marL="0" marR="0" lvl="0" indent="0" algn="l" defTabSz="914126" rtl="0" eaLnBrk="1" fontAlgn="auto" latinLnBrk="0" hangingPunct="1">
                        <a:lnSpc>
                          <a:spcPct val="120000"/>
                        </a:lnSpc>
                        <a:spcBef>
                          <a:spcPts val="0"/>
                        </a:spcBef>
                        <a:spcAft>
                          <a:spcPts val="0"/>
                        </a:spcAft>
                        <a:buClrTx/>
                        <a:buSzTx/>
                        <a:buFontTx/>
                        <a:buNone/>
                        <a:tabLst/>
                        <a:defRPr/>
                      </a:pPr>
                      <a:r>
                        <a:rPr lang="en-US" sz="1050" b="0" noProof="0" dirty="0">
                          <a:solidFill>
                            <a:schemeClr val="tx1"/>
                          </a:solidFill>
                        </a:rPr>
                        <a:t>Intranet</a:t>
                      </a:r>
                    </a:p>
                    <a:p>
                      <a:pPr marL="0" marR="0" lvl="0" indent="0" algn="l" defTabSz="914126" rtl="0" eaLnBrk="1" fontAlgn="auto" latinLnBrk="0" hangingPunct="1">
                        <a:lnSpc>
                          <a:spcPct val="120000"/>
                        </a:lnSpc>
                        <a:spcBef>
                          <a:spcPts val="0"/>
                        </a:spcBef>
                        <a:spcAft>
                          <a:spcPts val="0"/>
                        </a:spcAft>
                        <a:buClrTx/>
                        <a:buSzTx/>
                        <a:buFontTx/>
                        <a:buNone/>
                        <a:tabLst/>
                        <a:defRPr/>
                      </a:pPr>
                      <a:r>
                        <a:rPr lang="en-US" sz="1050" b="0" noProof="0" dirty="0">
                          <a:solidFill>
                            <a:schemeClr val="tx1"/>
                          </a:solidFill>
                        </a:rPr>
                        <a:t>…</a:t>
                      </a:r>
                    </a:p>
                  </a:txBody>
                  <a:tcPr marL="72000" marR="144000" marT="72000" marB="72000">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extLst>
                  <a:ext uri="{0D108BD9-81ED-4DB2-BD59-A6C34878D82A}">
                    <a16:rowId xmlns:a16="http://schemas.microsoft.com/office/drawing/2014/main" val="2469158646"/>
                  </a:ext>
                </a:extLst>
              </a:tr>
              <a:tr h="1368000">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050" b="1" noProof="0" dirty="0">
                          <a:solidFill>
                            <a:schemeClr val="tx1"/>
                          </a:solidFill>
                          <a:latin typeface="+mj-lt"/>
                        </a:rPr>
                        <a:t>Description</a:t>
                      </a:r>
                    </a:p>
                  </a:txBody>
                  <a:tcPr marL="72000" marR="72000" marT="72000" marB="72000">
                    <a:lnT w="6350" cap="flat" cmpd="sng" algn="ctr">
                      <a:solidFill>
                        <a:srgbClr val="CDCED0"/>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lvl="0" indent="0" algn="l" defTabSz="914126" rtl="0" eaLnBrk="1" fontAlgn="auto" latinLnBrk="0" hangingPunct="1">
                        <a:lnSpc>
                          <a:spcPct val="120000"/>
                        </a:lnSpc>
                        <a:spcBef>
                          <a:spcPts val="300"/>
                        </a:spcBef>
                        <a:spcAft>
                          <a:spcPts val="0"/>
                        </a:spcAft>
                        <a:buClrTx/>
                        <a:buSzTx/>
                        <a:buFontTx/>
                        <a:buNone/>
                        <a:tabLst/>
                        <a:defRPr/>
                      </a:pPr>
                      <a:r>
                        <a:rPr lang="en-US" sz="1050" b="1" noProof="0" dirty="0">
                          <a:solidFill>
                            <a:schemeClr val="tx1"/>
                          </a:solidFill>
                          <a:latin typeface="+mj-lt"/>
                        </a:rPr>
                        <a:t>The core mode is the default brand mode which positions us as a modern tech brand.</a:t>
                      </a:r>
                    </a:p>
                    <a:p>
                      <a:pPr marL="0" marR="0" lvl="0" indent="0" algn="l" defTabSz="914126" rtl="0" eaLnBrk="1" fontAlgn="auto" latinLnBrk="0" hangingPunct="1">
                        <a:lnSpc>
                          <a:spcPct val="120000"/>
                        </a:lnSpc>
                        <a:spcBef>
                          <a:spcPts val="300"/>
                        </a:spcBef>
                        <a:spcAft>
                          <a:spcPts val="0"/>
                        </a:spcAft>
                        <a:buClrTx/>
                        <a:buSzTx/>
                        <a:buFontTx/>
                        <a:buNone/>
                        <a:tabLst/>
                        <a:defRPr/>
                      </a:pPr>
                      <a:r>
                        <a:rPr lang="en-US" sz="1050" b="0" noProof="0" dirty="0">
                          <a:solidFill>
                            <a:schemeClr val="tx1"/>
                          </a:solidFill>
                        </a:rPr>
                        <a:t>Two different color variations give you more flexibility in crafting presentations. Approximately 80% of our presentations will be created in the core mode.</a:t>
                      </a:r>
                    </a:p>
                  </a:txBody>
                  <a:tcPr marL="72000" marR="144000" marT="72000" marB="72000">
                    <a:lnT w="6350" cap="flat" cmpd="sng" algn="ctr">
                      <a:solidFill>
                        <a:srgbClr val="CDCED0"/>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lvl="0" indent="0" algn="l" defTabSz="914126" rtl="0" eaLnBrk="1" fontAlgn="auto" latinLnBrk="0" hangingPunct="1">
                        <a:lnSpc>
                          <a:spcPct val="120000"/>
                        </a:lnSpc>
                        <a:spcBef>
                          <a:spcPts val="300"/>
                        </a:spcBef>
                        <a:spcAft>
                          <a:spcPts val="0"/>
                        </a:spcAft>
                        <a:buClrTx/>
                        <a:buSzTx/>
                        <a:buFontTx/>
                        <a:buNone/>
                        <a:tabLst/>
                        <a:defRPr/>
                      </a:pPr>
                      <a:r>
                        <a:rPr lang="en-US" sz="1050" b="1" noProof="0" dirty="0">
                          <a:solidFill>
                            <a:schemeClr val="tx1"/>
                          </a:solidFill>
                          <a:latin typeface="+mj-lt"/>
                        </a:rPr>
                        <a:t>The developer mode will be used for developer communication.</a:t>
                      </a:r>
                    </a:p>
                    <a:p>
                      <a:pPr marL="0" marR="0" lvl="0" indent="0" algn="l" defTabSz="914126" rtl="0" eaLnBrk="1" fontAlgn="auto" latinLnBrk="0" hangingPunct="1">
                        <a:lnSpc>
                          <a:spcPct val="120000"/>
                        </a:lnSpc>
                        <a:spcBef>
                          <a:spcPts val="300"/>
                        </a:spcBef>
                        <a:spcAft>
                          <a:spcPts val="0"/>
                        </a:spcAft>
                        <a:buClrTx/>
                        <a:buSzTx/>
                        <a:buFontTx/>
                        <a:buNone/>
                        <a:tabLst/>
                        <a:defRPr/>
                      </a:pPr>
                      <a:r>
                        <a:rPr lang="en-US" sz="1050" b="0" noProof="0" dirty="0">
                          <a:solidFill>
                            <a:schemeClr val="tx1"/>
                          </a:solidFill>
                        </a:rPr>
                        <a:t>The dark theme reflects a coding environment. It's edgy, techy and future oriented, positioning us as a leading provider of cutting-edge technology.</a:t>
                      </a:r>
                    </a:p>
                  </a:txBody>
                  <a:tcPr marL="72000" marR="144000" marT="72000" marB="72000">
                    <a:lnT w="6350" cap="flat" cmpd="sng" algn="ctr">
                      <a:solidFill>
                        <a:srgbClr val="CDCED0"/>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lvl="0" indent="0" algn="l" defTabSz="914126" rtl="0" eaLnBrk="1" fontAlgn="auto" latinLnBrk="0" hangingPunct="1">
                        <a:lnSpc>
                          <a:spcPct val="120000"/>
                        </a:lnSpc>
                        <a:spcBef>
                          <a:spcPts val="300"/>
                        </a:spcBef>
                        <a:spcAft>
                          <a:spcPts val="0"/>
                        </a:spcAft>
                        <a:buClrTx/>
                        <a:buSzTx/>
                        <a:buFontTx/>
                        <a:buNone/>
                        <a:tabLst/>
                        <a:defRPr/>
                      </a:pPr>
                      <a:r>
                        <a:rPr lang="en-US" sz="1050" b="1" noProof="0" dirty="0">
                          <a:solidFill>
                            <a:schemeClr val="tx1"/>
                          </a:solidFill>
                          <a:latin typeface="+mj-lt"/>
                        </a:rPr>
                        <a:t>The people mode is colorful,</a:t>
                      </a:r>
                      <a:br>
                        <a:rPr lang="en-US" sz="1050" b="1" noProof="0" dirty="0">
                          <a:solidFill>
                            <a:schemeClr val="tx1"/>
                          </a:solidFill>
                          <a:latin typeface="+mj-lt"/>
                        </a:rPr>
                      </a:br>
                      <a:r>
                        <a:rPr lang="en-US" sz="1050" b="1" noProof="0" dirty="0">
                          <a:solidFill>
                            <a:schemeClr val="tx1"/>
                          </a:solidFill>
                          <a:latin typeface="+mj-lt"/>
                        </a:rPr>
                        <a:t>friendly and human.</a:t>
                      </a:r>
                    </a:p>
                    <a:p>
                      <a:pPr marL="0" marR="0" lvl="0" indent="0" algn="l" defTabSz="914126" rtl="0" eaLnBrk="1" fontAlgn="auto" latinLnBrk="0" hangingPunct="1">
                        <a:lnSpc>
                          <a:spcPct val="120000"/>
                        </a:lnSpc>
                        <a:spcBef>
                          <a:spcPts val="300"/>
                        </a:spcBef>
                        <a:spcAft>
                          <a:spcPts val="0"/>
                        </a:spcAft>
                        <a:buClrTx/>
                        <a:buSzTx/>
                        <a:buFontTx/>
                        <a:buNone/>
                        <a:tabLst/>
                        <a:defRPr/>
                      </a:pPr>
                      <a:r>
                        <a:rPr lang="en-US" sz="1050" b="0" noProof="0" dirty="0">
                          <a:solidFill>
                            <a:schemeClr val="tx1"/>
                          </a:solidFill>
                        </a:rPr>
                        <a:t>We use warmer colors and communicate with an open character to make our colleagues and potential new employees feel welcome in our company.</a:t>
                      </a:r>
                    </a:p>
                  </a:txBody>
                  <a:tcPr marL="72000" marR="144000" marT="72000" marB="72000">
                    <a:lnT w="6350" cap="flat" cmpd="sng" algn="ctr">
                      <a:solidFill>
                        <a:srgbClr val="CDCED0"/>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622233280"/>
                  </a:ext>
                </a:extLst>
              </a:tr>
            </a:tbl>
          </a:graphicData>
        </a:graphic>
      </p:graphicFrame>
      <p:pic>
        <p:nvPicPr>
          <p:cNvPr id="17" name="Picture 16">
            <a:extLst>
              <a:ext uri="{FF2B5EF4-FFF2-40B4-BE49-F238E27FC236}">
                <a16:creationId xmlns:a16="http://schemas.microsoft.com/office/drawing/2014/main" id="{452034FB-B00F-4647-AD49-6D812170C406}"/>
              </a:ext>
            </a:extLst>
          </p:cNvPr>
          <p:cNvPicPr>
            <a:picLocks noChangeAspect="1"/>
          </p:cNvPicPr>
          <p:nvPr/>
        </p:nvPicPr>
        <p:blipFill>
          <a:blip r:embed="rId3"/>
          <a:stretch>
            <a:fillRect/>
          </a:stretch>
        </p:blipFill>
        <p:spPr bwMode="gray">
          <a:xfrm>
            <a:off x="8396307" y="1281383"/>
            <a:ext cx="1385619" cy="781136"/>
          </a:xfrm>
          <a:prstGeom prst="rect">
            <a:avLst/>
          </a:prstGeom>
        </p:spPr>
      </p:pic>
      <p:pic>
        <p:nvPicPr>
          <p:cNvPr id="13" name="Picture 12">
            <a:extLst>
              <a:ext uri="{FF2B5EF4-FFF2-40B4-BE49-F238E27FC236}">
                <a16:creationId xmlns:a16="http://schemas.microsoft.com/office/drawing/2014/main" id="{5A1FE4C9-0B9C-48D5-B30E-42EF009203AB}"/>
              </a:ext>
            </a:extLst>
          </p:cNvPr>
          <p:cNvPicPr>
            <a:picLocks noChangeAspect="1"/>
          </p:cNvPicPr>
          <p:nvPr/>
        </p:nvPicPr>
        <p:blipFill>
          <a:blip r:embed="rId4"/>
          <a:stretch>
            <a:fillRect/>
          </a:stretch>
        </p:blipFill>
        <p:spPr bwMode="gray">
          <a:xfrm>
            <a:off x="3352359" y="1281383"/>
            <a:ext cx="1380740" cy="781136"/>
          </a:xfrm>
          <a:prstGeom prst="rect">
            <a:avLst/>
          </a:prstGeom>
        </p:spPr>
      </p:pic>
      <p:pic>
        <p:nvPicPr>
          <p:cNvPr id="18" name="Picture 17">
            <a:extLst>
              <a:ext uri="{FF2B5EF4-FFF2-40B4-BE49-F238E27FC236}">
                <a16:creationId xmlns:a16="http://schemas.microsoft.com/office/drawing/2014/main" id="{C9F39A3C-73E6-4E77-BF21-A5BD56160FBB}"/>
              </a:ext>
            </a:extLst>
          </p:cNvPr>
          <p:cNvPicPr>
            <a:picLocks noChangeAspect="1"/>
          </p:cNvPicPr>
          <p:nvPr/>
        </p:nvPicPr>
        <p:blipFill>
          <a:blip r:embed="rId5"/>
          <a:stretch>
            <a:fillRect/>
          </a:stretch>
        </p:blipFill>
        <p:spPr bwMode="gray">
          <a:xfrm>
            <a:off x="5161493" y="1281383"/>
            <a:ext cx="1382859" cy="781136"/>
          </a:xfrm>
          <a:prstGeom prst="rect">
            <a:avLst/>
          </a:prstGeom>
        </p:spPr>
      </p:pic>
      <p:pic>
        <p:nvPicPr>
          <p:cNvPr id="20" name="Picture 19">
            <a:extLst>
              <a:ext uri="{FF2B5EF4-FFF2-40B4-BE49-F238E27FC236}">
                <a16:creationId xmlns:a16="http://schemas.microsoft.com/office/drawing/2014/main" id="{009CD4E4-2448-413B-8732-8C14FCC29BA4}"/>
              </a:ext>
            </a:extLst>
          </p:cNvPr>
          <p:cNvPicPr>
            <a:picLocks noChangeAspect="1"/>
          </p:cNvPicPr>
          <p:nvPr/>
        </p:nvPicPr>
        <p:blipFill>
          <a:blip r:embed="rId6"/>
          <a:stretch>
            <a:fillRect/>
          </a:stretch>
        </p:blipFill>
        <p:spPr bwMode="gray">
          <a:xfrm>
            <a:off x="1897184" y="1281383"/>
            <a:ext cx="1380741" cy="781136"/>
          </a:xfrm>
          <a:prstGeom prst="rect">
            <a:avLst/>
          </a:prstGeom>
        </p:spPr>
      </p:pic>
      <p:sp>
        <p:nvSpPr>
          <p:cNvPr id="25" name="Freeform: Shape 24">
            <a:extLst>
              <a:ext uri="{FF2B5EF4-FFF2-40B4-BE49-F238E27FC236}">
                <a16:creationId xmlns:a16="http://schemas.microsoft.com/office/drawing/2014/main" id="{B9548D28-7030-44F2-B23C-B31A2CEA5E6B}"/>
              </a:ext>
            </a:extLst>
          </p:cNvPr>
          <p:cNvSpPr/>
          <p:nvPr/>
        </p:nvSpPr>
        <p:spPr bwMode="gray">
          <a:xfrm rot="2700000">
            <a:off x="9976978" y="660060"/>
            <a:ext cx="2744738" cy="363600"/>
          </a:xfrm>
          <a:custGeom>
            <a:avLst/>
            <a:gdLst>
              <a:gd name="connsiteX0" fmla="*/ 0 w 2744738"/>
              <a:gd name="connsiteY0" fmla="*/ 363600 h 363600"/>
              <a:gd name="connsiteX1" fmla="*/ 363600 w 2744738"/>
              <a:gd name="connsiteY1" fmla="*/ 0 h 363600"/>
              <a:gd name="connsiteX2" fmla="*/ 2381137 w 2744738"/>
              <a:gd name="connsiteY2" fmla="*/ 0 h 363600"/>
              <a:gd name="connsiteX3" fmla="*/ 2744738 w 2744738"/>
              <a:gd name="connsiteY3" fmla="*/ 363600 h 363600"/>
            </a:gdLst>
            <a:ahLst/>
            <a:cxnLst>
              <a:cxn ang="0">
                <a:pos x="connsiteX0" y="connsiteY0"/>
              </a:cxn>
              <a:cxn ang="0">
                <a:pos x="connsiteX1" y="connsiteY1"/>
              </a:cxn>
              <a:cxn ang="0">
                <a:pos x="connsiteX2" y="connsiteY2"/>
              </a:cxn>
              <a:cxn ang="0">
                <a:pos x="connsiteX3" y="connsiteY3"/>
              </a:cxn>
            </a:cxnLst>
            <a:rect l="l" t="t" r="r" b="b"/>
            <a:pathLst>
              <a:path w="2744738" h="363600">
                <a:moveTo>
                  <a:pt x="0" y="363600"/>
                </a:moveTo>
                <a:lnTo>
                  <a:pt x="363600" y="0"/>
                </a:lnTo>
                <a:lnTo>
                  <a:pt x="2381137" y="0"/>
                </a:lnTo>
                <a:lnTo>
                  <a:pt x="2744738" y="363600"/>
                </a:lnTo>
                <a:close/>
              </a:path>
            </a:pathLst>
          </a:custGeom>
          <a:solidFill>
            <a:srgbClr val="C41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200" dirty="0"/>
              <a:t>Delete before sharing</a:t>
            </a:r>
          </a:p>
        </p:txBody>
      </p:sp>
      <p:sp>
        <p:nvSpPr>
          <p:cNvPr id="14" name="Rectangle 13">
            <a:extLst>
              <a:ext uri="{FF2B5EF4-FFF2-40B4-BE49-F238E27FC236}">
                <a16:creationId xmlns:a16="http://schemas.microsoft.com/office/drawing/2014/main" id="{B8B38FDE-17F5-4C49-A9C5-3B140D64E1D5}"/>
              </a:ext>
            </a:extLst>
          </p:cNvPr>
          <p:cNvSpPr/>
          <p:nvPr/>
        </p:nvSpPr>
        <p:spPr bwMode="gray">
          <a:xfrm>
            <a:off x="609600" y="5774810"/>
            <a:ext cx="10968038" cy="2243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sz="1200" dirty="0"/>
              <a:t>For the best experience creating your PowerPoint deck, please download slide pool and image pool from the </a:t>
            </a:r>
            <a:r>
              <a:rPr lang="en-US" sz="1200" dirty="0">
                <a:solidFill>
                  <a:schemeClr val="bg1"/>
                </a:solidFill>
                <a:hlinkClick r:id="rId7">
                  <a:extLst>
                    <a:ext uri="{A12FA001-AC4F-418D-AE19-62706E023703}">
                      <ahyp:hlinkClr xmlns:ahyp="http://schemas.microsoft.com/office/drawing/2018/hyperlinkcolor" val="tx"/>
                    </a:ext>
                  </a:extLst>
                </a:hlinkClick>
              </a:rPr>
              <a:t>HERE Brand Portal.</a:t>
            </a:r>
            <a:endParaRPr lang="en-US" sz="1200" dirty="0">
              <a:solidFill>
                <a:schemeClr val="bg1"/>
              </a:solidFill>
            </a:endParaRPr>
          </a:p>
        </p:txBody>
      </p:sp>
    </p:spTree>
    <p:extLst>
      <p:ext uri="{BB962C8B-B14F-4D97-AF65-F5344CB8AC3E}">
        <p14:creationId xmlns:p14="http://schemas.microsoft.com/office/powerpoint/2010/main" val="565215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29A3BB3F-5910-4B2C-90C6-89042DE3D9CD}"/>
              </a:ext>
            </a:extLst>
          </p:cNvPr>
          <p:cNvPicPr>
            <a:picLocks noGrp="1" noChangeAspect="1"/>
          </p:cNvPicPr>
          <p:nvPr>
            <p:ph type="pic" sz="quarter" idx="14"/>
          </p:nvPr>
        </p:nvPicPr>
        <p:blipFill rotWithShape="1">
          <a:blip r:embed="rId3" cstate="print">
            <a:extLst>
              <a:ext uri="{28A0092B-C50C-407E-A947-70E740481C1C}">
                <a14:useLocalDpi xmlns:a14="http://schemas.microsoft.com/office/drawing/2010/main"/>
              </a:ext>
            </a:extLst>
          </a:blip>
          <a:srcRect l="4265" r="4265"/>
          <a:stretch/>
        </p:blipFill>
        <p:spPr bwMode="gray"/>
      </p:pic>
    </p:spTree>
    <p:extLst>
      <p:ext uri="{BB962C8B-B14F-4D97-AF65-F5344CB8AC3E}">
        <p14:creationId xmlns:p14="http://schemas.microsoft.com/office/powerpoint/2010/main" val="325838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F69B8-294C-4564-8293-66ACBD45BDC2}"/>
              </a:ext>
            </a:extLst>
          </p:cNvPr>
          <p:cNvSpPr>
            <a:spLocks noGrp="1"/>
          </p:cNvSpPr>
          <p:nvPr>
            <p:ph type="title"/>
          </p:nvPr>
        </p:nvSpPr>
        <p:spPr bwMode="gray"/>
        <p:txBody>
          <a:bodyPr/>
          <a:lstStyle/>
          <a:p>
            <a:r>
              <a:rPr lang="en-US" dirty="0"/>
              <a:t>This is a headline example 28pt</a:t>
            </a:r>
          </a:p>
        </p:txBody>
      </p:sp>
      <p:sp>
        <p:nvSpPr>
          <p:cNvPr id="4" name="Date Placeholder 3">
            <a:extLst>
              <a:ext uri="{FF2B5EF4-FFF2-40B4-BE49-F238E27FC236}">
                <a16:creationId xmlns:a16="http://schemas.microsoft.com/office/drawing/2014/main" id="{8CF28870-85BF-4599-8516-E36A4F63ADB7}"/>
              </a:ext>
            </a:extLst>
          </p:cNvPr>
          <p:cNvSpPr>
            <a:spLocks noGrp="1"/>
          </p:cNvSpPr>
          <p:nvPr>
            <p:ph type="dt" sz="half" idx="10"/>
          </p:nvPr>
        </p:nvSpPr>
        <p:spPr bwMode="gray"/>
        <p:txBody>
          <a:bodyPr/>
          <a:lstStyle/>
          <a:p>
            <a:r>
              <a:rPr lang="en-US" dirty="0"/>
              <a:t>© 2019 HERE | Confidential</a:t>
            </a:r>
          </a:p>
        </p:txBody>
      </p:sp>
      <p:sp>
        <p:nvSpPr>
          <p:cNvPr id="5" name="Footer Placeholder 4">
            <a:extLst>
              <a:ext uri="{FF2B5EF4-FFF2-40B4-BE49-F238E27FC236}">
                <a16:creationId xmlns:a16="http://schemas.microsoft.com/office/drawing/2014/main" id="{B7BBB056-0417-4DED-94FC-AFE084E23F94}"/>
              </a:ext>
            </a:extLst>
          </p:cNvPr>
          <p:cNvSpPr>
            <a:spLocks noGrp="1"/>
          </p:cNvSpPr>
          <p:nvPr>
            <p:ph type="ftr" sz="quarter" idx="11"/>
          </p:nvPr>
        </p:nvSpPr>
        <p:spPr bwMode="gray"/>
        <p:txBody>
          <a:bodyPr/>
          <a:lstStyle/>
          <a:p>
            <a:endParaRPr lang="en-US" dirty="0"/>
          </a:p>
        </p:txBody>
      </p:sp>
      <p:sp>
        <p:nvSpPr>
          <p:cNvPr id="6" name="Slide Number Placeholder 5">
            <a:extLst>
              <a:ext uri="{FF2B5EF4-FFF2-40B4-BE49-F238E27FC236}">
                <a16:creationId xmlns:a16="http://schemas.microsoft.com/office/drawing/2014/main" id="{13AED54B-38C7-480B-BB77-E16896DCF031}"/>
              </a:ext>
            </a:extLst>
          </p:cNvPr>
          <p:cNvSpPr>
            <a:spLocks noGrp="1"/>
          </p:cNvSpPr>
          <p:nvPr>
            <p:ph type="sldNum" sz="quarter" idx="12"/>
          </p:nvPr>
        </p:nvSpPr>
        <p:spPr bwMode="gray"/>
        <p:txBody>
          <a:bodyPr/>
          <a:lstStyle/>
          <a:p>
            <a:fld id="{7D74D47C-14C0-4E76-90F4-17CAFFA7E480}" type="slidenum">
              <a:rPr lang="en-US" smtClean="0"/>
              <a:t>11</a:t>
            </a:fld>
            <a:endParaRPr lang="en-US" dirty="0"/>
          </a:p>
        </p:txBody>
      </p:sp>
      <p:sp>
        <p:nvSpPr>
          <p:cNvPr id="3" name="Subtitle 2">
            <a:extLst>
              <a:ext uri="{FF2B5EF4-FFF2-40B4-BE49-F238E27FC236}">
                <a16:creationId xmlns:a16="http://schemas.microsoft.com/office/drawing/2014/main" id="{94C48012-026D-474C-AA48-114270E6C998}"/>
              </a:ext>
            </a:extLst>
          </p:cNvPr>
          <p:cNvSpPr>
            <a:spLocks noGrp="1"/>
          </p:cNvSpPr>
          <p:nvPr>
            <p:ph type="subTitle" idx="1"/>
          </p:nvPr>
        </p:nvSpPr>
        <p:spPr bwMode="gray"/>
        <p:txBody>
          <a:bodyPr/>
          <a:lstStyle/>
          <a:p>
            <a:r>
              <a:rPr lang="en-US" dirty="0" err="1"/>
              <a:t>Subheadline</a:t>
            </a:r>
            <a:r>
              <a:rPr lang="en-US" dirty="0"/>
              <a:t> of this slide 16pt.</a:t>
            </a:r>
          </a:p>
        </p:txBody>
      </p:sp>
    </p:spTree>
    <p:extLst>
      <p:ext uri="{BB962C8B-B14F-4D97-AF65-F5344CB8AC3E}">
        <p14:creationId xmlns:p14="http://schemas.microsoft.com/office/powerpoint/2010/main" val="1065356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7D33DAB-0A8A-4050-9EC0-CE888BF990C7}"/>
              </a:ext>
            </a:extLst>
          </p:cNvPr>
          <p:cNvSpPr>
            <a:spLocks noGrp="1"/>
          </p:cNvSpPr>
          <p:nvPr>
            <p:ph type="dt" sz="half" idx="10"/>
          </p:nvPr>
        </p:nvSpPr>
        <p:spPr bwMode="gray"/>
        <p:txBody>
          <a:bodyPr/>
          <a:lstStyle/>
          <a:p>
            <a:r>
              <a:rPr lang="en-US" dirty="0"/>
              <a:t>© 2019 HERE | Confidential</a:t>
            </a:r>
          </a:p>
        </p:txBody>
      </p:sp>
      <p:sp>
        <p:nvSpPr>
          <p:cNvPr id="4" name="Footer Placeholder 3">
            <a:extLst>
              <a:ext uri="{FF2B5EF4-FFF2-40B4-BE49-F238E27FC236}">
                <a16:creationId xmlns:a16="http://schemas.microsoft.com/office/drawing/2014/main" id="{9C4773BC-828C-434B-A24D-BA45C908301B}"/>
              </a:ext>
            </a:extLst>
          </p:cNvPr>
          <p:cNvSpPr>
            <a:spLocks noGrp="1"/>
          </p:cNvSpPr>
          <p:nvPr>
            <p:ph type="ftr" sz="quarter" idx="11"/>
          </p:nvPr>
        </p:nvSpPr>
        <p:spPr bwMode="gray"/>
        <p:txBody>
          <a:bodyPr/>
          <a:lstStyle/>
          <a:p>
            <a:endParaRPr lang="en-US" dirty="0"/>
          </a:p>
        </p:txBody>
      </p:sp>
      <p:sp>
        <p:nvSpPr>
          <p:cNvPr id="5" name="Slide Number Placeholder 4">
            <a:extLst>
              <a:ext uri="{FF2B5EF4-FFF2-40B4-BE49-F238E27FC236}">
                <a16:creationId xmlns:a16="http://schemas.microsoft.com/office/drawing/2014/main" id="{E5EB961E-4CCE-4D7D-A022-7D4A3A68F967}"/>
              </a:ext>
            </a:extLst>
          </p:cNvPr>
          <p:cNvSpPr>
            <a:spLocks noGrp="1"/>
          </p:cNvSpPr>
          <p:nvPr>
            <p:ph type="sldNum" sz="quarter" idx="12"/>
          </p:nvPr>
        </p:nvSpPr>
        <p:spPr bwMode="gray"/>
        <p:txBody>
          <a:bodyPr/>
          <a:lstStyle/>
          <a:p>
            <a:fld id="{7D74D47C-14C0-4E76-90F4-17CAFFA7E480}" type="slidenum">
              <a:rPr lang="en-US" smtClean="0"/>
              <a:pPr/>
              <a:t>12</a:t>
            </a:fld>
            <a:endParaRPr lang="en-US" dirty="0"/>
          </a:p>
        </p:txBody>
      </p:sp>
      <p:sp>
        <p:nvSpPr>
          <p:cNvPr id="2" name="Title 1">
            <a:extLst>
              <a:ext uri="{FF2B5EF4-FFF2-40B4-BE49-F238E27FC236}">
                <a16:creationId xmlns:a16="http://schemas.microsoft.com/office/drawing/2014/main" id="{56DC7537-120C-4FC4-B8BE-5E281EA9781B}"/>
              </a:ext>
            </a:extLst>
          </p:cNvPr>
          <p:cNvSpPr>
            <a:spLocks noGrp="1"/>
          </p:cNvSpPr>
          <p:nvPr>
            <p:ph type="ctrTitle"/>
          </p:nvPr>
        </p:nvSpPr>
        <p:spPr bwMode="gray"/>
        <p:txBody>
          <a:bodyPr/>
          <a:lstStyle/>
          <a:p>
            <a:endParaRPr lang="en-US" dirty="0"/>
          </a:p>
        </p:txBody>
      </p:sp>
    </p:spTree>
    <p:extLst>
      <p:ext uri="{BB962C8B-B14F-4D97-AF65-F5344CB8AC3E}">
        <p14:creationId xmlns:p14="http://schemas.microsoft.com/office/powerpoint/2010/main" val="1904272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2B61A0E-E09B-4DD8-A2C2-9FD87AF939FE}"/>
              </a:ext>
            </a:extLst>
          </p:cNvPr>
          <p:cNvSpPr>
            <a:spLocks noGrp="1"/>
          </p:cNvSpPr>
          <p:nvPr>
            <p:ph type="dt" sz="half" idx="10"/>
          </p:nvPr>
        </p:nvSpPr>
        <p:spPr bwMode="gray"/>
        <p:txBody>
          <a:bodyPr/>
          <a:lstStyle/>
          <a:p>
            <a:r>
              <a:rPr lang="en-US" dirty="0"/>
              <a:t>© 2019 HERE | Confidential</a:t>
            </a:r>
          </a:p>
        </p:txBody>
      </p:sp>
      <p:sp>
        <p:nvSpPr>
          <p:cNvPr id="6" name="Footer Placeholder 5">
            <a:extLst>
              <a:ext uri="{FF2B5EF4-FFF2-40B4-BE49-F238E27FC236}">
                <a16:creationId xmlns:a16="http://schemas.microsoft.com/office/drawing/2014/main" id="{1A520784-2179-4437-B242-5B6AAC123AF3}"/>
              </a:ext>
            </a:extLst>
          </p:cNvPr>
          <p:cNvSpPr>
            <a:spLocks noGrp="1"/>
          </p:cNvSpPr>
          <p:nvPr>
            <p:ph type="ftr" sz="quarter" idx="11"/>
          </p:nvPr>
        </p:nvSpPr>
        <p:spPr bwMode="gray"/>
        <p:txBody>
          <a:bodyPr/>
          <a:lstStyle/>
          <a:p>
            <a:endParaRPr lang="en-US" dirty="0"/>
          </a:p>
        </p:txBody>
      </p:sp>
      <p:sp>
        <p:nvSpPr>
          <p:cNvPr id="7" name="Slide Number Placeholder 6">
            <a:extLst>
              <a:ext uri="{FF2B5EF4-FFF2-40B4-BE49-F238E27FC236}">
                <a16:creationId xmlns:a16="http://schemas.microsoft.com/office/drawing/2014/main" id="{42968A57-18C2-4CD4-8D21-899373D523C0}"/>
              </a:ext>
            </a:extLst>
          </p:cNvPr>
          <p:cNvSpPr>
            <a:spLocks noGrp="1"/>
          </p:cNvSpPr>
          <p:nvPr>
            <p:ph type="sldNum" sz="quarter" idx="12"/>
          </p:nvPr>
        </p:nvSpPr>
        <p:spPr bwMode="gray"/>
        <p:txBody>
          <a:bodyPr/>
          <a:lstStyle/>
          <a:p>
            <a:fld id="{7D74D47C-14C0-4E76-90F4-17CAFFA7E480}" type="slidenum">
              <a:rPr lang="en-US" smtClean="0"/>
              <a:pPr/>
              <a:t>13</a:t>
            </a:fld>
            <a:endParaRPr lang="en-US" dirty="0"/>
          </a:p>
        </p:txBody>
      </p:sp>
      <p:sp>
        <p:nvSpPr>
          <p:cNvPr id="2" name="Title 1">
            <a:extLst>
              <a:ext uri="{FF2B5EF4-FFF2-40B4-BE49-F238E27FC236}">
                <a16:creationId xmlns:a16="http://schemas.microsoft.com/office/drawing/2014/main" id="{450788FE-EA6A-48BC-A889-4F8894FBC81A}"/>
              </a:ext>
            </a:extLst>
          </p:cNvPr>
          <p:cNvSpPr>
            <a:spLocks noGrp="1"/>
          </p:cNvSpPr>
          <p:nvPr>
            <p:ph type="ctrTitle"/>
          </p:nvPr>
        </p:nvSpPr>
        <p:spPr bwMode="gray"/>
        <p:txBody>
          <a:bodyPr/>
          <a:lstStyle/>
          <a:p>
            <a:endParaRPr lang="en-US" dirty="0"/>
          </a:p>
        </p:txBody>
      </p:sp>
      <p:sp>
        <p:nvSpPr>
          <p:cNvPr id="3" name="Subtitle 2">
            <a:extLst>
              <a:ext uri="{FF2B5EF4-FFF2-40B4-BE49-F238E27FC236}">
                <a16:creationId xmlns:a16="http://schemas.microsoft.com/office/drawing/2014/main" id="{5115849E-0AC1-43FE-A48D-3B9535C04028}"/>
              </a:ext>
            </a:extLst>
          </p:cNvPr>
          <p:cNvSpPr>
            <a:spLocks noGrp="1"/>
          </p:cNvSpPr>
          <p:nvPr>
            <p:ph type="subTitle" idx="1"/>
          </p:nvPr>
        </p:nvSpPr>
        <p:spPr bwMode="gray"/>
        <p:txBody>
          <a:bodyPr/>
          <a:lstStyle/>
          <a:p>
            <a:r>
              <a:rPr lang="en-US" dirty="0"/>
              <a:t>HERE Brand Development Team</a:t>
            </a:r>
          </a:p>
          <a:p>
            <a:endParaRPr lang="en-US" dirty="0"/>
          </a:p>
          <a:p>
            <a:r>
              <a:rPr lang="en-US" dirty="0"/>
              <a:t>Max </a:t>
            </a:r>
            <a:r>
              <a:rPr lang="en-US" dirty="0" err="1"/>
              <a:t>Mustermann</a:t>
            </a:r>
            <a:endParaRPr lang="en-US" dirty="0"/>
          </a:p>
          <a:p>
            <a:pPr lvl="1"/>
            <a:r>
              <a:rPr lang="en-US" dirty="0"/>
              <a:t>Brand Development</a:t>
            </a:r>
          </a:p>
          <a:p>
            <a:pPr lvl="1"/>
            <a:r>
              <a:rPr lang="en-US" dirty="0"/>
              <a:t>max.mustermann@here.com</a:t>
            </a:r>
          </a:p>
        </p:txBody>
      </p:sp>
      <p:sp>
        <p:nvSpPr>
          <p:cNvPr id="4" name="Text Placeholder 3">
            <a:extLst>
              <a:ext uri="{FF2B5EF4-FFF2-40B4-BE49-F238E27FC236}">
                <a16:creationId xmlns:a16="http://schemas.microsoft.com/office/drawing/2014/main" id="{40FF3006-8774-4D30-89DB-E608A1F0704D}"/>
              </a:ext>
            </a:extLst>
          </p:cNvPr>
          <p:cNvSpPr>
            <a:spLocks noGrp="1"/>
          </p:cNvSpPr>
          <p:nvPr>
            <p:ph type="body" sz="quarter" idx="13"/>
          </p:nvPr>
        </p:nvSpPr>
        <p:spPr bwMode="gray"/>
        <p:txBody>
          <a:bodyPr/>
          <a:lstStyle/>
          <a:p>
            <a:endParaRPr lang="en-US" dirty="0"/>
          </a:p>
          <a:p>
            <a:r>
              <a:rPr lang="en-US" dirty="0"/>
              <a:t>HERE </a:t>
            </a:r>
            <a:r>
              <a:rPr lang="en-US" dirty="0" err="1"/>
              <a:t>Technlologies</a:t>
            </a:r>
            <a:endParaRPr lang="en-US" dirty="0"/>
          </a:p>
          <a:p>
            <a:r>
              <a:rPr lang="en-US" dirty="0" err="1"/>
              <a:t>Invalidenstraße</a:t>
            </a:r>
            <a:r>
              <a:rPr lang="en-US" dirty="0"/>
              <a:t> 116, 10115 Berlin</a:t>
            </a:r>
          </a:p>
        </p:txBody>
      </p:sp>
    </p:spTree>
    <p:extLst>
      <p:ext uri="{BB962C8B-B14F-4D97-AF65-F5344CB8AC3E}">
        <p14:creationId xmlns:p14="http://schemas.microsoft.com/office/powerpoint/2010/main" val="771039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B32C401-DA31-4F3A-988C-F6B0176FD615}"/>
              </a:ext>
            </a:extLst>
          </p:cNvPr>
          <p:cNvSpPr>
            <a:spLocks noGrp="1"/>
          </p:cNvSpPr>
          <p:nvPr>
            <p:ph type="title"/>
          </p:nvPr>
        </p:nvSpPr>
        <p:spPr bwMode="gray"/>
        <p:txBody>
          <a:bodyPr/>
          <a:lstStyle/>
          <a:p>
            <a:r>
              <a:rPr lang="en-US" dirty="0"/>
              <a:t>Diagram</a:t>
            </a:r>
          </a:p>
        </p:txBody>
      </p:sp>
      <p:sp>
        <p:nvSpPr>
          <p:cNvPr id="2" name="Date Placeholder 1">
            <a:extLst>
              <a:ext uri="{FF2B5EF4-FFF2-40B4-BE49-F238E27FC236}">
                <a16:creationId xmlns:a16="http://schemas.microsoft.com/office/drawing/2014/main" id="{8080DD43-2D19-4D8D-A2E8-B117CA16C436}"/>
              </a:ext>
            </a:extLst>
          </p:cNvPr>
          <p:cNvSpPr>
            <a:spLocks noGrp="1"/>
          </p:cNvSpPr>
          <p:nvPr>
            <p:ph type="dt" sz="half" idx="10"/>
          </p:nvPr>
        </p:nvSpPr>
        <p:spPr bwMode="gray"/>
        <p:txBody>
          <a:bodyPr/>
          <a:lstStyle/>
          <a:p>
            <a:r>
              <a:rPr lang="en-US" dirty="0"/>
              <a:t>© 2019 HERE | Confidential</a:t>
            </a:r>
          </a:p>
        </p:txBody>
      </p:sp>
      <p:sp>
        <p:nvSpPr>
          <p:cNvPr id="3" name="Footer Placeholder 2">
            <a:extLst>
              <a:ext uri="{FF2B5EF4-FFF2-40B4-BE49-F238E27FC236}">
                <a16:creationId xmlns:a16="http://schemas.microsoft.com/office/drawing/2014/main" id="{FCBC9639-49C7-44F7-A25F-F845459C3D3D}"/>
              </a:ext>
            </a:extLst>
          </p:cNvPr>
          <p:cNvSpPr>
            <a:spLocks noGrp="1"/>
          </p:cNvSpPr>
          <p:nvPr>
            <p:ph type="ftr" sz="quarter" idx="11"/>
          </p:nvPr>
        </p:nvSpPr>
        <p:spPr bwMode="gray"/>
        <p:txBody>
          <a:bodyPr/>
          <a:lstStyle/>
          <a:p>
            <a:endParaRPr lang="en-US" dirty="0"/>
          </a:p>
        </p:txBody>
      </p:sp>
      <p:sp>
        <p:nvSpPr>
          <p:cNvPr id="4" name="Slide Number Placeholder 3">
            <a:extLst>
              <a:ext uri="{FF2B5EF4-FFF2-40B4-BE49-F238E27FC236}">
                <a16:creationId xmlns:a16="http://schemas.microsoft.com/office/drawing/2014/main" id="{D30D1E06-D09D-4A7B-87FE-A58FC2253CF5}"/>
              </a:ext>
            </a:extLst>
          </p:cNvPr>
          <p:cNvSpPr>
            <a:spLocks noGrp="1"/>
          </p:cNvSpPr>
          <p:nvPr>
            <p:ph type="sldNum" sz="quarter" idx="12"/>
          </p:nvPr>
        </p:nvSpPr>
        <p:spPr bwMode="gray"/>
        <p:txBody>
          <a:bodyPr/>
          <a:lstStyle/>
          <a:p>
            <a:fld id="{7D74D47C-14C0-4E76-90F4-17CAFFA7E480}" type="slidenum">
              <a:rPr lang="en-US" smtClean="0"/>
              <a:pPr/>
              <a:t>14</a:t>
            </a:fld>
            <a:endParaRPr lang="en-US" dirty="0"/>
          </a:p>
        </p:txBody>
      </p:sp>
      <p:sp>
        <p:nvSpPr>
          <p:cNvPr id="9" name="Subtitle 8">
            <a:extLst>
              <a:ext uri="{FF2B5EF4-FFF2-40B4-BE49-F238E27FC236}">
                <a16:creationId xmlns:a16="http://schemas.microsoft.com/office/drawing/2014/main" id="{8CB12965-1B1F-4C58-BCD8-0542FEF258F1}"/>
              </a:ext>
            </a:extLst>
          </p:cNvPr>
          <p:cNvSpPr>
            <a:spLocks noGrp="1"/>
          </p:cNvSpPr>
          <p:nvPr>
            <p:ph type="subTitle" idx="1"/>
          </p:nvPr>
        </p:nvSpPr>
        <p:spPr bwMode="gray"/>
        <p:txBody>
          <a:bodyPr/>
          <a:lstStyle/>
          <a:p>
            <a:r>
              <a:rPr lang="en-US" dirty="0"/>
              <a:t>Examples</a:t>
            </a:r>
          </a:p>
        </p:txBody>
      </p:sp>
      <p:graphicFrame>
        <p:nvGraphicFramePr>
          <p:cNvPr id="12" name="Chart 11">
            <a:extLst>
              <a:ext uri="{FF2B5EF4-FFF2-40B4-BE49-F238E27FC236}">
                <a16:creationId xmlns:a16="http://schemas.microsoft.com/office/drawing/2014/main" id="{7B7C3531-6CA6-4C3C-980E-BAA52A611556}"/>
              </a:ext>
            </a:extLst>
          </p:cNvPr>
          <p:cNvGraphicFramePr/>
          <p:nvPr>
            <p:extLst>
              <p:ext uri="{D42A27DB-BD31-4B8C-83A1-F6EECF244321}">
                <p14:modId xmlns:p14="http://schemas.microsoft.com/office/powerpoint/2010/main" val="2626377920"/>
              </p:ext>
            </p:extLst>
          </p:nvPr>
        </p:nvGraphicFramePr>
        <p:xfrm>
          <a:off x="609601" y="1884362"/>
          <a:ext cx="5180012" cy="42532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FE8EFCD5-5674-49B5-91AF-279E471E79E0}"/>
              </a:ext>
            </a:extLst>
          </p:cNvPr>
          <p:cNvGraphicFramePr/>
          <p:nvPr>
            <p:extLst>
              <p:ext uri="{D42A27DB-BD31-4B8C-83A1-F6EECF244321}">
                <p14:modId xmlns:p14="http://schemas.microsoft.com/office/powerpoint/2010/main" val="2351173431"/>
              </p:ext>
            </p:extLst>
          </p:nvPr>
        </p:nvGraphicFramePr>
        <p:xfrm>
          <a:off x="6399213" y="1884362"/>
          <a:ext cx="5180012" cy="425326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660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D2FAA-5ACE-4B04-A176-C7E4C1907CAB}"/>
              </a:ext>
            </a:extLst>
          </p:cNvPr>
          <p:cNvSpPr>
            <a:spLocks noGrp="1"/>
          </p:cNvSpPr>
          <p:nvPr>
            <p:ph type="title"/>
          </p:nvPr>
        </p:nvSpPr>
        <p:spPr bwMode="gray"/>
        <p:txBody>
          <a:bodyPr/>
          <a:lstStyle/>
          <a:p>
            <a:r>
              <a:rPr lang="en-US" dirty="0"/>
              <a:t>Table</a:t>
            </a:r>
          </a:p>
        </p:txBody>
      </p:sp>
      <p:sp>
        <p:nvSpPr>
          <p:cNvPr id="3" name="Date Placeholder 2">
            <a:extLst>
              <a:ext uri="{FF2B5EF4-FFF2-40B4-BE49-F238E27FC236}">
                <a16:creationId xmlns:a16="http://schemas.microsoft.com/office/drawing/2014/main" id="{A74AFADD-00BE-4C2A-AB8C-2C1A910D89C3}"/>
              </a:ext>
            </a:extLst>
          </p:cNvPr>
          <p:cNvSpPr>
            <a:spLocks noGrp="1"/>
          </p:cNvSpPr>
          <p:nvPr>
            <p:ph type="dt" sz="half" idx="10"/>
          </p:nvPr>
        </p:nvSpPr>
        <p:spPr bwMode="gray"/>
        <p:txBody>
          <a:bodyPr/>
          <a:lstStyle/>
          <a:p>
            <a:r>
              <a:rPr lang="en-US" dirty="0"/>
              <a:t>© 2019 HERE | Confidential</a:t>
            </a:r>
          </a:p>
        </p:txBody>
      </p:sp>
      <p:sp>
        <p:nvSpPr>
          <p:cNvPr id="4" name="Footer Placeholder 3">
            <a:extLst>
              <a:ext uri="{FF2B5EF4-FFF2-40B4-BE49-F238E27FC236}">
                <a16:creationId xmlns:a16="http://schemas.microsoft.com/office/drawing/2014/main" id="{676F842B-316C-42A8-8651-9268E976304A}"/>
              </a:ext>
            </a:extLst>
          </p:cNvPr>
          <p:cNvSpPr>
            <a:spLocks noGrp="1"/>
          </p:cNvSpPr>
          <p:nvPr>
            <p:ph type="ftr" sz="quarter" idx="11"/>
          </p:nvPr>
        </p:nvSpPr>
        <p:spPr bwMode="gray"/>
        <p:txBody>
          <a:bodyPr/>
          <a:lstStyle/>
          <a:p>
            <a:endParaRPr lang="en-US" dirty="0"/>
          </a:p>
        </p:txBody>
      </p:sp>
      <p:sp>
        <p:nvSpPr>
          <p:cNvPr id="5" name="Slide Number Placeholder 4">
            <a:extLst>
              <a:ext uri="{FF2B5EF4-FFF2-40B4-BE49-F238E27FC236}">
                <a16:creationId xmlns:a16="http://schemas.microsoft.com/office/drawing/2014/main" id="{C96B8125-2FCA-4989-A844-17BEA4CE4F98}"/>
              </a:ext>
            </a:extLst>
          </p:cNvPr>
          <p:cNvSpPr>
            <a:spLocks noGrp="1"/>
          </p:cNvSpPr>
          <p:nvPr>
            <p:ph type="sldNum" sz="quarter" idx="12"/>
          </p:nvPr>
        </p:nvSpPr>
        <p:spPr bwMode="gray"/>
        <p:txBody>
          <a:bodyPr/>
          <a:lstStyle/>
          <a:p>
            <a:fld id="{7D74D47C-14C0-4E76-90F4-17CAFFA7E480}" type="slidenum">
              <a:rPr lang="en-US" smtClean="0"/>
              <a:t>15</a:t>
            </a:fld>
            <a:endParaRPr lang="en-US" dirty="0"/>
          </a:p>
        </p:txBody>
      </p:sp>
      <p:sp>
        <p:nvSpPr>
          <p:cNvPr id="6" name="Subtitle 5">
            <a:extLst>
              <a:ext uri="{FF2B5EF4-FFF2-40B4-BE49-F238E27FC236}">
                <a16:creationId xmlns:a16="http://schemas.microsoft.com/office/drawing/2014/main" id="{4E78FEAD-6DF3-4EBE-8543-8964C30AB6F2}"/>
              </a:ext>
            </a:extLst>
          </p:cNvPr>
          <p:cNvSpPr>
            <a:spLocks noGrp="1"/>
          </p:cNvSpPr>
          <p:nvPr>
            <p:ph type="subTitle" idx="1"/>
          </p:nvPr>
        </p:nvSpPr>
        <p:spPr bwMode="gray"/>
        <p:txBody>
          <a:bodyPr/>
          <a:lstStyle/>
          <a:p>
            <a:r>
              <a:rPr lang="en-US" dirty="0"/>
              <a:t>Examples</a:t>
            </a:r>
          </a:p>
        </p:txBody>
      </p:sp>
      <p:graphicFrame>
        <p:nvGraphicFramePr>
          <p:cNvPr id="7" name="Table 6">
            <a:extLst>
              <a:ext uri="{FF2B5EF4-FFF2-40B4-BE49-F238E27FC236}">
                <a16:creationId xmlns:a16="http://schemas.microsoft.com/office/drawing/2014/main" id="{580A8D36-8912-4158-A8C5-AB27CDD9B73D}"/>
              </a:ext>
            </a:extLst>
          </p:cNvPr>
          <p:cNvGraphicFramePr>
            <a:graphicFrameLocks noGrp="1"/>
          </p:cNvGraphicFramePr>
          <p:nvPr>
            <p:extLst>
              <p:ext uri="{D42A27DB-BD31-4B8C-83A1-F6EECF244321}">
                <p14:modId xmlns:p14="http://schemas.microsoft.com/office/powerpoint/2010/main" val="1820483771"/>
              </p:ext>
            </p:extLst>
          </p:nvPr>
        </p:nvGraphicFramePr>
        <p:xfrm>
          <a:off x="609600" y="1884363"/>
          <a:ext cx="5180012" cy="4111200"/>
        </p:xfrm>
        <a:graphic>
          <a:graphicData uri="http://schemas.openxmlformats.org/drawingml/2006/table">
            <a:tbl>
              <a:tblPr firstRow="1" bandRow="1">
                <a:tableStyleId>{5C22544A-7EE6-4342-B048-85BDC9FD1C3A}</a:tableStyleId>
              </a:tblPr>
              <a:tblGrid>
                <a:gridCol w="1295003">
                  <a:extLst>
                    <a:ext uri="{9D8B030D-6E8A-4147-A177-3AD203B41FA5}">
                      <a16:colId xmlns:a16="http://schemas.microsoft.com/office/drawing/2014/main" val="2614879718"/>
                    </a:ext>
                  </a:extLst>
                </a:gridCol>
                <a:gridCol w="1295003">
                  <a:extLst>
                    <a:ext uri="{9D8B030D-6E8A-4147-A177-3AD203B41FA5}">
                      <a16:colId xmlns:a16="http://schemas.microsoft.com/office/drawing/2014/main" val="1959244251"/>
                    </a:ext>
                  </a:extLst>
                </a:gridCol>
                <a:gridCol w="1295003">
                  <a:extLst>
                    <a:ext uri="{9D8B030D-6E8A-4147-A177-3AD203B41FA5}">
                      <a16:colId xmlns:a16="http://schemas.microsoft.com/office/drawing/2014/main" val="2944198942"/>
                    </a:ext>
                  </a:extLst>
                </a:gridCol>
                <a:gridCol w="1295003">
                  <a:extLst>
                    <a:ext uri="{9D8B030D-6E8A-4147-A177-3AD203B41FA5}">
                      <a16:colId xmlns:a16="http://schemas.microsoft.com/office/drawing/2014/main" val="3606410759"/>
                    </a:ext>
                  </a:extLst>
                </a:gridCol>
              </a:tblGrid>
              <a:tr h="396000">
                <a:tc>
                  <a:txBody>
                    <a:bodyPr/>
                    <a:lstStyle/>
                    <a:p>
                      <a:pPr>
                        <a:lnSpc>
                          <a:spcPct val="120000"/>
                        </a:lnSpc>
                      </a:pPr>
                      <a:r>
                        <a:rPr lang="en-US" sz="1600" noProof="0" dirty="0">
                          <a:solidFill>
                            <a:schemeClr val="tx1"/>
                          </a:solidFill>
                          <a:latin typeface="+mj-lt"/>
                        </a:rPr>
                        <a:t>Lorem</a:t>
                      </a:r>
                    </a:p>
                  </a:txBody>
                  <a:tcPr marL="72000" marR="72000" marT="36000" marB="36000" anchor="ctr">
                    <a:lnT w="1270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noFill/>
                  </a:tcPr>
                </a:tc>
                <a:tc>
                  <a:txBody>
                    <a:bodyPr/>
                    <a:lstStyle/>
                    <a:p>
                      <a:pPr>
                        <a:lnSpc>
                          <a:spcPct val="120000"/>
                        </a:lnSpc>
                      </a:pPr>
                      <a:r>
                        <a:rPr lang="en-US" sz="1600" noProof="0" dirty="0">
                          <a:solidFill>
                            <a:schemeClr val="tx1"/>
                          </a:solidFill>
                          <a:latin typeface="+mj-lt"/>
                        </a:rPr>
                        <a:t>Ipsum</a:t>
                      </a:r>
                    </a:p>
                  </a:txBody>
                  <a:tcPr marL="72000" marR="72000" marT="36000" marB="36000" anchor="ctr">
                    <a:lnT w="1270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noFill/>
                  </a:tcPr>
                </a:tc>
                <a:tc>
                  <a:txBody>
                    <a:bodyPr/>
                    <a:lstStyle/>
                    <a:p>
                      <a:pPr>
                        <a:lnSpc>
                          <a:spcPct val="120000"/>
                        </a:lnSpc>
                      </a:pPr>
                      <a:r>
                        <a:rPr lang="en-US" sz="1600" noProof="0" dirty="0">
                          <a:solidFill>
                            <a:schemeClr val="tx1"/>
                          </a:solidFill>
                          <a:latin typeface="+mj-lt"/>
                        </a:rPr>
                        <a:t>Dolor</a:t>
                      </a:r>
                    </a:p>
                  </a:txBody>
                  <a:tcPr marL="72000" marR="72000" marT="36000" marB="36000" anchor="ctr">
                    <a:lnT w="1270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noFill/>
                  </a:tcPr>
                </a:tc>
                <a:tc>
                  <a:txBody>
                    <a:bodyPr/>
                    <a:lstStyle/>
                    <a:p>
                      <a:pPr>
                        <a:lnSpc>
                          <a:spcPct val="120000"/>
                        </a:lnSpc>
                      </a:pPr>
                      <a:r>
                        <a:rPr lang="en-US" sz="1600" noProof="0" dirty="0">
                          <a:solidFill>
                            <a:schemeClr val="tx1"/>
                          </a:solidFill>
                          <a:latin typeface="+mj-lt"/>
                        </a:rPr>
                        <a:t>Sit </a:t>
                      </a:r>
                      <a:r>
                        <a:rPr lang="en-US" sz="1600" noProof="0" dirty="0" err="1">
                          <a:solidFill>
                            <a:schemeClr val="tx1"/>
                          </a:solidFill>
                          <a:latin typeface="+mj-lt"/>
                        </a:rPr>
                        <a:t>amed</a:t>
                      </a:r>
                      <a:endParaRPr lang="en-US" sz="1600" noProof="0" dirty="0">
                        <a:solidFill>
                          <a:schemeClr val="tx1"/>
                        </a:solidFill>
                        <a:latin typeface="+mj-lt"/>
                      </a:endParaRPr>
                    </a:p>
                  </a:txBody>
                  <a:tcPr marL="72000" marR="72000" marT="36000" marB="36000" anchor="ctr">
                    <a:lnT w="1270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noFill/>
                  </a:tcPr>
                </a:tc>
                <a:extLst>
                  <a:ext uri="{0D108BD9-81ED-4DB2-BD59-A6C34878D82A}">
                    <a16:rowId xmlns:a16="http://schemas.microsoft.com/office/drawing/2014/main" val="2116408480"/>
                  </a:ext>
                </a:extLst>
              </a:tr>
              <a:tr h="743040">
                <a:tc>
                  <a:txBody>
                    <a:bodyPr/>
                    <a:lstStyle/>
                    <a:p>
                      <a:pPr>
                        <a:lnSpc>
                          <a:spcPct val="120000"/>
                        </a:lnSpc>
                      </a:pPr>
                      <a:r>
                        <a:rPr lang="en-US" sz="1200" noProof="0" dirty="0" err="1">
                          <a:solidFill>
                            <a:schemeClr val="tx1"/>
                          </a:solidFill>
                        </a:rPr>
                        <a:t>Consectetuer</a:t>
                      </a:r>
                      <a:r>
                        <a:rPr lang="en-US" sz="1200" noProof="0" dirty="0">
                          <a:solidFill>
                            <a:schemeClr val="tx1"/>
                          </a:solidFill>
                        </a:rPr>
                        <a:t> </a:t>
                      </a:r>
                      <a:r>
                        <a:rPr lang="en-US" sz="1200" noProof="0" dirty="0" err="1">
                          <a:solidFill>
                            <a:schemeClr val="tx1"/>
                          </a:solidFill>
                        </a:rPr>
                        <a:t>adipiscing</a:t>
                      </a:r>
                      <a:r>
                        <a:rPr lang="en-US" sz="1200" noProof="0" dirty="0">
                          <a:solidFill>
                            <a:schemeClr val="tx1"/>
                          </a:solidFill>
                        </a:rPr>
                        <a:t> </a:t>
                      </a:r>
                      <a:r>
                        <a:rPr lang="en-US" sz="1200" noProof="0" dirty="0" err="1">
                          <a:solidFill>
                            <a:schemeClr val="tx1"/>
                          </a:solidFill>
                        </a:rPr>
                        <a:t>elit</a:t>
                      </a:r>
                      <a:r>
                        <a:rPr lang="en-US" sz="1200" noProof="0" dirty="0">
                          <a:solidFill>
                            <a:schemeClr val="tx1"/>
                          </a:solidFill>
                        </a:rPr>
                        <a:t>. </a:t>
                      </a:r>
                    </a:p>
                  </a:txBody>
                  <a:tcPr marL="72000" marR="72000" marT="36000" marB="36000">
                    <a:lnT w="12700" cap="flat" cmpd="sng" algn="ctr">
                      <a:solidFill>
                        <a:schemeClr val="accent1"/>
                      </a:solidFill>
                      <a:prstDash val="sysDot"/>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b="0" noProof="0" dirty="0">
                          <a:solidFill>
                            <a:schemeClr val="tx1"/>
                          </a:solidFill>
                        </a:rPr>
                        <a:t>Maecenas </a:t>
                      </a:r>
                      <a:r>
                        <a:rPr lang="en-US" sz="1200" b="0" noProof="0" dirty="0" err="1">
                          <a:solidFill>
                            <a:schemeClr val="tx1"/>
                          </a:solidFill>
                        </a:rPr>
                        <a:t>porttitor</a:t>
                      </a:r>
                      <a:r>
                        <a:rPr lang="en-US" sz="1200" b="0" noProof="0" dirty="0">
                          <a:solidFill>
                            <a:schemeClr val="tx1"/>
                          </a:solidFill>
                        </a:rPr>
                        <a:t> </a:t>
                      </a:r>
                      <a:r>
                        <a:rPr lang="en-US" sz="1200" b="0" noProof="0" dirty="0" err="1">
                          <a:solidFill>
                            <a:schemeClr val="tx1"/>
                          </a:solidFill>
                        </a:rPr>
                        <a:t>congue</a:t>
                      </a:r>
                      <a:r>
                        <a:rPr lang="en-US" sz="1200" b="0" noProof="0" dirty="0">
                          <a:solidFill>
                            <a:schemeClr val="tx1"/>
                          </a:solidFill>
                        </a:rPr>
                        <a:t> </a:t>
                      </a:r>
                      <a:r>
                        <a:rPr lang="en-US" sz="1200" b="0" noProof="0" dirty="0" err="1">
                          <a:solidFill>
                            <a:schemeClr val="tx1"/>
                          </a:solidFill>
                        </a:rPr>
                        <a:t>massa</a:t>
                      </a:r>
                      <a:r>
                        <a:rPr lang="en-US" sz="1200" b="0" noProof="0" dirty="0">
                          <a:solidFill>
                            <a:schemeClr val="tx1"/>
                          </a:solidFill>
                        </a:rPr>
                        <a:t>. </a:t>
                      </a:r>
                    </a:p>
                  </a:txBody>
                  <a:tcPr marL="72000" marR="72000" marT="36000" marB="36000">
                    <a:lnT w="12700" cap="flat" cmpd="sng" algn="ctr">
                      <a:solidFill>
                        <a:schemeClr val="accent1"/>
                      </a:solidFill>
                      <a:prstDash val="sysDot"/>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b="0" noProof="0" dirty="0" err="1">
                          <a:solidFill>
                            <a:schemeClr val="tx1"/>
                          </a:solidFill>
                        </a:rPr>
                        <a:t>Fusce</a:t>
                      </a:r>
                      <a:r>
                        <a:rPr lang="en-US" sz="1200" b="0" noProof="0" dirty="0">
                          <a:solidFill>
                            <a:schemeClr val="tx1"/>
                          </a:solidFill>
                        </a:rPr>
                        <a:t> </a:t>
                      </a:r>
                      <a:r>
                        <a:rPr lang="en-US" sz="1200" b="0" noProof="0" dirty="0" err="1">
                          <a:solidFill>
                            <a:schemeClr val="tx1"/>
                          </a:solidFill>
                        </a:rPr>
                        <a:t>posuere</a:t>
                      </a:r>
                      <a:r>
                        <a:rPr lang="en-US" sz="1200" b="0" noProof="0" dirty="0">
                          <a:solidFill>
                            <a:schemeClr val="tx1"/>
                          </a:solidFill>
                        </a:rPr>
                        <a:t>, magna pulvinar </a:t>
                      </a:r>
                      <a:r>
                        <a:rPr lang="en-US" sz="1200" b="0" noProof="0" dirty="0" err="1">
                          <a:solidFill>
                            <a:schemeClr val="tx1"/>
                          </a:solidFill>
                        </a:rPr>
                        <a:t>ultricies</a:t>
                      </a:r>
                      <a:r>
                        <a:rPr lang="en-US" sz="1200" b="0" noProof="0" dirty="0">
                          <a:solidFill>
                            <a:schemeClr val="tx1"/>
                          </a:solidFill>
                        </a:rPr>
                        <a:t>.</a:t>
                      </a:r>
                    </a:p>
                  </a:txBody>
                  <a:tcPr marL="72000" marR="72000" marT="36000" marB="36000">
                    <a:lnT w="12700" cap="flat" cmpd="sng" algn="ctr">
                      <a:solidFill>
                        <a:schemeClr val="accent1"/>
                      </a:solidFill>
                      <a:prstDash val="sysDot"/>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b="0" noProof="0">
                          <a:solidFill>
                            <a:schemeClr val="tx1"/>
                          </a:solidFill>
                        </a:rPr>
                        <a:t>Purus lectus malesuada libero.</a:t>
                      </a:r>
                    </a:p>
                  </a:txBody>
                  <a:tcPr marL="72000" marR="72000" marT="36000" marB="36000">
                    <a:lnT w="12700" cap="flat" cmpd="sng" algn="ctr">
                      <a:solidFill>
                        <a:schemeClr val="accent1"/>
                      </a:solidFill>
                      <a:prstDash val="sysDot"/>
                      <a:round/>
                      <a:headEnd type="none" w="med" len="med"/>
                      <a:tailEnd type="none" w="med" len="med"/>
                    </a:lnT>
                    <a:lnB w="6350" cap="flat" cmpd="sng" algn="ctr">
                      <a:solidFill>
                        <a:srgbClr val="CDCED0"/>
                      </a:solidFill>
                      <a:prstDash val="solid"/>
                      <a:round/>
                      <a:headEnd type="none" w="med" len="med"/>
                      <a:tailEnd type="none" w="med" len="med"/>
                    </a:lnB>
                    <a:noFill/>
                  </a:tcPr>
                </a:tc>
                <a:extLst>
                  <a:ext uri="{0D108BD9-81ED-4DB2-BD59-A6C34878D82A}">
                    <a16:rowId xmlns:a16="http://schemas.microsoft.com/office/drawing/2014/main" val="696891390"/>
                  </a:ext>
                </a:extLst>
              </a:tr>
              <a:tr h="743040">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b="0" noProof="0">
                          <a:solidFill>
                            <a:schemeClr val="tx1"/>
                          </a:solidFill>
                        </a:rPr>
                        <a:t>Purus lectus malesuada libero.</a:t>
                      </a:r>
                    </a:p>
                  </a:txBody>
                  <a:tcPr marL="72000" marR="72000" marT="36000" marB="36000">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noProof="0">
                          <a:solidFill>
                            <a:schemeClr val="tx1"/>
                          </a:solidFill>
                        </a:rPr>
                        <a:t>Consectetuer adipiscing elit. </a:t>
                      </a:r>
                    </a:p>
                  </a:txBody>
                  <a:tcPr marL="72000" marR="72000" marT="36000" marB="36000">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b="0" noProof="0" dirty="0">
                          <a:solidFill>
                            <a:schemeClr val="tx1"/>
                          </a:solidFill>
                        </a:rPr>
                        <a:t>Maecenas </a:t>
                      </a:r>
                      <a:r>
                        <a:rPr lang="en-US" sz="1200" b="0" noProof="0" dirty="0" err="1">
                          <a:solidFill>
                            <a:schemeClr val="tx1"/>
                          </a:solidFill>
                        </a:rPr>
                        <a:t>porttitor</a:t>
                      </a:r>
                      <a:r>
                        <a:rPr lang="en-US" sz="1200" b="0" noProof="0" dirty="0">
                          <a:solidFill>
                            <a:schemeClr val="tx1"/>
                          </a:solidFill>
                        </a:rPr>
                        <a:t> </a:t>
                      </a:r>
                      <a:r>
                        <a:rPr lang="en-US" sz="1200" b="0" noProof="0" dirty="0" err="1">
                          <a:solidFill>
                            <a:schemeClr val="tx1"/>
                          </a:solidFill>
                        </a:rPr>
                        <a:t>congue</a:t>
                      </a:r>
                      <a:r>
                        <a:rPr lang="en-US" sz="1200" b="0" noProof="0" dirty="0">
                          <a:solidFill>
                            <a:schemeClr val="tx1"/>
                          </a:solidFill>
                        </a:rPr>
                        <a:t> </a:t>
                      </a:r>
                      <a:r>
                        <a:rPr lang="en-US" sz="1200" b="0" noProof="0" dirty="0" err="1">
                          <a:solidFill>
                            <a:schemeClr val="tx1"/>
                          </a:solidFill>
                        </a:rPr>
                        <a:t>massa</a:t>
                      </a:r>
                      <a:r>
                        <a:rPr lang="en-US" sz="1200" b="0" noProof="0" dirty="0">
                          <a:solidFill>
                            <a:schemeClr val="tx1"/>
                          </a:solidFill>
                        </a:rPr>
                        <a:t>. </a:t>
                      </a:r>
                    </a:p>
                  </a:txBody>
                  <a:tcPr marL="72000" marR="72000" marT="36000" marB="36000">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b="0" noProof="0" dirty="0" err="1">
                          <a:solidFill>
                            <a:schemeClr val="tx1"/>
                          </a:solidFill>
                        </a:rPr>
                        <a:t>Fusce</a:t>
                      </a:r>
                      <a:r>
                        <a:rPr lang="en-US" sz="1200" b="0" noProof="0" dirty="0">
                          <a:solidFill>
                            <a:schemeClr val="tx1"/>
                          </a:solidFill>
                        </a:rPr>
                        <a:t> </a:t>
                      </a:r>
                      <a:r>
                        <a:rPr lang="en-US" sz="1200" b="0" noProof="0" dirty="0" err="1">
                          <a:solidFill>
                            <a:schemeClr val="tx1"/>
                          </a:solidFill>
                        </a:rPr>
                        <a:t>posuere</a:t>
                      </a:r>
                      <a:r>
                        <a:rPr lang="en-US" sz="1200" b="0" noProof="0" dirty="0">
                          <a:solidFill>
                            <a:schemeClr val="tx1"/>
                          </a:solidFill>
                        </a:rPr>
                        <a:t>, magna pulvinar </a:t>
                      </a:r>
                      <a:r>
                        <a:rPr lang="en-US" sz="1200" b="0" noProof="0" dirty="0" err="1">
                          <a:solidFill>
                            <a:schemeClr val="tx1"/>
                          </a:solidFill>
                        </a:rPr>
                        <a:t>ultricies</a:t>
                      </a:r>
                      <a:r>
                        <a:rPr lang="en-US" sz="1200" b="0" noProof="0" dirty="0">
                          <a:solidFill>
                            <a:schemeClr val="tx1"/>
                          </a:solidFill>
                        </a:rPr>
                        <a:t>.</a:t>
                      </a:r>
                    </a:p>
                  </a:txBody>
                  <a:tcPr marL="72000" marR="72000" marT="36000" marB="36000">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extLst>
                  <a:ext uri="{0D108BD9-81ED-4DB2-BD59-A6C34878D82A}">
                    <a16:rowId xmlns:a16="http://schemas.microsoft.com/office/drawing/2014/main" val="2469158646"/>
                  </a:ext>
                </a:extLst>
              </a:tr>
              <a:tr h="743040">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noProof="0">
                          <a:solidFill>
                            <a:schemeClr val="tx1"/>
                          </a:solidFill>
                        </a:rPr>
                        <a:t>Consectetuer adipiscing elit. </a:t>
                      </a:r>
                    </a:p>
                  </a:txBody>
                  <a:tcPr marL="72000" marR="72000" marT="36000" marB="36000">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b="0" noProof="0" dirty="0">
                          <a:solidFill>
                            <a:schemeClr val="tx1"/>
                          </a:solidFill>
                        </a:rPr>
                        <a:t>Maecenas </a:t>
                      </a:r>
                      <a:r>
                        <a:rPr lang="en-US" sz="1200" b="0" noProof="0" dirty="0" err="1">
                          <a:solidFill>
                            <a:schemeClr val="tx1"/>
                          </a:solidFill>
                        </a:rPr>
                        <a:t>porttitor</a:t>
                      </a:r>
                      <a:r>
                        <a:rPr lang="en-US" sz="1200" b="0" noProof="0" dirty="0">
                          <a:solidFill>
                            <a:schemeClr val="tx1"/>
                          </a:solidFill>
                        </a:rPr>
                        <a:t> </a:t>
                      </a:r>
                      <a:r>
                        <a:rPr lang="en-US" sz="1200" b="0" noProof="0" dirty="0" err="1">
                          <a:solidFill>
                            <a:schemeClr val="tx1"/>
                          </a:solidFill>
                        </a:rPr>
                        <a:t>congue</a:t>
                      </a:r>
                      <a:r>
                        <a:rPr lang="en-US" sz="1200" b="0" noProof="0" dirty="0">
                          <a:solidFill>
                            <a:schemeClr val="tx1"/>
                          </a:solidFill>
                        </a:rPr>
                        <a:t> </a:t>
                      </a:r>
                      <a:r>
                        <a:rPr lang="en-US" sz="1200" b="0" noProof="0" dirty="0" err="1">
                          <a:solidFill>
                            <a:schemeClr val="tx1"/>
                          </a:solidFill>
                        </a:rPr>
                        <a:t>massa</a:t>
                      </a:r>
                      <a:r>
                        <a:rPr lang="en-US" sz="1200" b="0" noProof="0" dirty="0">
                          <a:solidFill>
                            <a:schemeClr val="tx1"/>
                          </a:solidFill>
                        </a:rPr>
                        <a:t>. </a:t>
                      </a:r>
                    </a:p>
                  </a:txBody>
                  <a:tcPr marL="72000" marR="72000" marT="36000" marB="36000">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b="0" noProof="0" dirty="0" err="1">
                          <a:solidFill>
                            <a:schemeClr val="tx1"/>
                          </a:solidFill>
                        </a:rPr>
                        <a:t>Fusce</a:t>
                      </a:r>
                      <a:r>
                        <a:rPr lang="en-US" sz="1200" b="0" noProof="0" dirty="0">
                          <a:solidFill>
                            <a:schemeClr val="tx1"/>
                          </a:solidFill>
                        </a:rPr>
                        <a:t> </a:t>
                      </a:r>
                      <a:r>
                        <a:rPr lang="en-US" sz="1200" b="0" noProof="0" dirty="0" err="1">
                          <a:solidFill>
                            <a:schemeClr val="tx1"/>
                          </a:solidFill>
                        </a:rPr>
                        <a:t>posuere</a:t>
                      </a:r>
                      <a:r>
                        <a:rPr lang="en-US" sz="1200" b="0" noProof="0" dirty="0">
                          <a:solidFill>
                            <a:schemeClr val="tx1"/>
                          </a:solidFill>
                        </a:rPr>
                        <a:t>, magna pulvinar </a:t>
                      </a:r>
                      <a:r>
                        <a:rPr lang="en-US" sz="1200" b="0" noProof="0" dirty="0" err="1">
                          <a:solidFill>
                            <a:schemeClr val="tx1"/>
                          </a:solidFill>
                        </a:rPr>
                        <a:t>ultricies</a:t>
                      </a:r>
                      <a:r>
                        <a:rPr lang="en-US" sz="1200" b="0" noProof="0" dirty="0">
                          <a:solidFill>
                            <a:schemeClr val="tx1"/>
                          </a:solidFill>
                        </a:rPr>
                        <a:t>.</a:t>
                      </a:r>
                    </a:p>
                  </a:txBody>
                  <a:tcPr marL="72000" marR="72000" marT="36000" marB="36000">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b="0" noProof="0" dirty="0">
                          <a:solidFill>
                            <a:schemeClr val="tx1"/>
                          </a:solidFill>
                        </a:rPr>
                        <a:t>Purus </a:t>
                      </a:r>
                      <a:r>
                        <a:rPr lang="en-US" sz="1200" b="0" noProof="0" dirty="0" err="1">
                          <a:solidFill>
                            <a:schemeClr val="tx1"/>
                          </a:solidFill>
                        </a:rPr>
                        <a:t>lectus</a:t>
                      </a:r>
                      <a:r>
                        <a:rPr lang="en-US" sz="1200" b="0" noProof="0" dirty="0">
                          <a:solidFill>
                            <a:schemeClr val="tx1"/>
                          </a:solidFill>
                        </a:rPr>
                        <a:t> </a:t>
                      </a:r>
                      <a:r>
                        <a:rPr lang="en-US" sz="1200" b="0" noProof="0" dirty="0" err="1">
                          <a:solidFill>
                            <a:schemeClr val="tx1"/>
                          </a:solidFill>
                        </a:rPr>
                        <a:t>malesuada</a:t>
                      </a:r>
                      <a:r>
                        <a:rPr lang="en-US" sz="1200" b="0" noProof="0" dirty="0">
                          <a:solidFill>
                            <a:schemeClr val="tx1"/>
                          </a:solidFill>
                        </a:rPr>
                        <a:t> libero.</a:t>
                      </a:r>
                    </a:p>
                  </a:txBody>
                  <a:tcPr marL="72000" marR="72000" marT="36000" marB="36000">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extLst>
                  <a:ext uri="{0D108BD9-81ED-4DB2-BD59-A6C34878D82A}">
                    <a16:rowId xmlns:a16="http://schemas.microsoft.com/office/drawing/2014/main" val="3622233280"/>
                  </a:ext>
                </a:extLst>
              </a:tr>
              <a:tr h="743040">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b="0" noProof="0">
                          <a:solidFill>
                            <a:schemeClr val="tx1"/>
                          </a:solidFill>
                        </a:rPr>
                        <a:t>Purus lectus malesuada libero.</a:t>
                      </a:r>
                    </a:p>
                  </a:txBody>
                  <a:tcPr marL="72000" marR="72000" marT="36000" marB="36000">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noProof="0">
                          <a:solidFill>
                            <a:schemeClr val="tx1"/>
                          </a:solidFill>
                        </a:rPr>
                        <a:t>Consectetuer adipiscing elit. </a:t>
                      </a:r>
                    </a:p>
                  </a:txBody>
                  <a:tcPr marL="72000" marR="72000" marT="36000" marB="36000">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b="0" noProof="0" dirty="0">
                          <a:solidFill>
                            <a:schemeClr val="tx1"/>
                          </a:solidFill>
                        </a:rPr>
                        <a:t>Maecenas </a:t>
                      </a:r>
                      <a:r>
                        <a:rPr lang="en-US" sz="1200" b="0" noProof="0" dirty="0" err="1">
                          <a:solidFill>
                            <a:schemeClr val="tx1"/>
                          </a:solidFill>
                        </a:rPr>
                        <a:t>porttitor</a:t>
                      </a:r>
                      <a:r>
                        <a:rPr lang="en-US" sz="1200" b="0" noProof="0" dirty="0">
                          <a:solidFill>
                            <a:schemeClr val="tx1"/>
                          </a:solidFill>
                        </a:rPr>
                        <a:t> </a:t>
                      </a:r>
                      <a:r>
                        <a:rPr lang="en-US" sz="1200" b="0" noProof="0" dirty="0" err="1">
                          <a:solidFill>
                            <a:schemeClr val="tx1"/>
                          </a:solidFill>
                        </a:rPr>
                        <a:t>congue</a:t>
                      </a:r>
                      <a:r>
                        <a:rPr lang="en-US" sz="1200" b="0" noProof="0" dirty="0">
                          <a:solidFill>
                            <a:schemeClr val="tx1"/>
                          </a:solidFill>
                        </a:rPr>
                        <a:t> </a:t>
                      </a:r>
                      <a:r>
                        <a:rPr lang="en-US" sz="1200" b="0" noProof="0" dirty="0" err="1">
                          <a:solidFill>
                            <a:schemeClr val="tx1"/>
                          </a:solidFill>
                        </a:rPr>
                        <a:t>massa</a:t>
                      </a:r>
                      <a:r>
                        <a:rPr lang="en-US" sz="1200" b="0" noProof="0" dirty="0">
                          <a:solidFill>
                            <a:schemeClr val="tx1"/>
                          </a:solidFill>
                        </a:rPr>
                        <a:t>. </a:t>
                      </a:r>
                    </a:p>
                  </a:txBody>
                  <a:tcPr marL="72000" marR="72000" marT="36000" marB="36000">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b="0" noProof="0" dirty="0" err="1">
                          <a:solidFill>
                            <a:schemeClr val="tx1"/>
                          </a:solidFill>
                        </a:rPr>
                        <a:t>Fusce</a:t>
                      </a:r>
                      <a:r>
                        <a:rPr lang="en-US" sz="1200" b="0" noProof="0" dirty="0">
                          <a:solidFill>
                            <a:schemeClr val="tx1"/>
                          </a:solidFill>
                        </a:rPr>
                        <a:t> </a:t>
                      </a:r>
                      <a:r>
                        <a:rPr lang="en-US" sz="1200" b="0" noProof="0" dirty="0" err="1">
                          <a:solidFill>
                            <a:schemeClr val="tx1"/>
                          </a:solidFill>
                        </a:rPr>
                        <a:t>posuere</a:t>
                      </a:r>
                      <a:r>
                        <a:rPr lang="en-US" sz="1200" b="0" noProof="0" dirty="0">
                          <a:solidFill>
                            <a:schemeClr val="tx1"/>
                          </a:solidFill>
                        </a:rPr>
                        <a:t>, magna pulvinar </a:t>
                      </a:r>
                      <a:r>
                        <a:rPr lang="en-US" sz="1200" b="0" noProof="0" dirty="0" err="1">
                          <a:solidFill>
                            <a:schemeClr val="tx1"/>
                          </a:solidFill>
                        </a:rPr>
                        <a:t>ultricies</a:t>
                      </a:r>
                      <a:r>
                        <a:rPr lang="en-US" sz="1200" b="0" noProof="0" dirty="0">
                          <a:solidFill>
                            <a:schemeClr val="tx1"/>
                          </a:solidFill>
                        </a:rPr>
                        <a:t>.</a:t>
                      </a:r>
                    </a:p>
                  </a:txBody>
                  <a:tcPr marL="72000" marR="72000" marT="36000" marB="36000">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extLst>
                  <a:ext uri="{0D108BD9-81ED-4DB2-BD59-A6C34878D82A}">
                    <a16:rowId xmlns:a16="http://schemas.microsoft.com/office/drawing/2014/main" val="3329271660"/>
                  </a:ext>
                </a:extLst>
              </a:tr>
              <a:tr h="743040">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noProof="0" dirty="0" err="1">
                          <a:solidFill>
                            <a:schemeClr val="tx1"/>
                          </a:solidFill>
                        </a:rPr>
                        <a:t>Consectetuer</a:t>
                      </a:r>
                      <a:r>
                        <a:rPr lang="en-US" sz="1200" noProof="0" dirty="0">
                          <a:solidFill>
                            <a:schemeClr val="tx1"/>
                          </a:solidFill>
                        </a:rPr>
                        <a:t> </a:t>
                      </a:r>
                      <a:r>
                        <a:rPr lang="en-US" sz="1200" noProof="0" dirty="0" err="1">
                          <a:solidFill>
                            <a:schemeClr val="tx1"/>
                          </a:solidFill>
                        </a:rPr>
                        <a:t>adipiscing</a:t>
                      </a:r>
                      <a:r>
                        <a:rPr lang="en-US" sz="1200" noProof="0" dirty="0">
                          <a:solidFill>
                            <a:schemeClr val="tx1"/>
                          </a:solidFill>
                        </a:rPr>
                        <a:t> </a:t>
                      </a:r>
                      <a:r>
                        <a:rPr lang="en-US" sz="1200" noProof="0" dirty="0" err="1">
                          <a:solidFill>
                            <a:schemeClr val="tx1"/>
                          </a:solidFill>
                        </a:rPr>
                        <a:t>elit</a:t>
                      </a:r>
                      <a:r>
                        <a:rPr lang="en-US" sz="1200" noProof="0" dirty="0">
                          <a:solidFill>
                            <a:schemeClr val="tx1"/>
                          </a:solidFill>
                        </a:rPr>
                        <a:t>. </a:t>
                      </a:r>
                    </a:p>
                  </a:txBody>
                  <a:tcPr marL="72000" marR="72000" marT="36000" marB="36000">
                    <a:lnT w="6350" cap="flat" cmpd="sng" algn="ctr">
                      <a:solidFill>
                        <a:srgbClr val="CDCED0"/>
                      </a:solidFill>
                      <a:prstDash val="solid"/>
                      <a:round/>
                      <a:headEnd type="none" w="med" len="med"/>
                      <a:tailEnd type="none" w="med" len="med"/>
                    </a:lnT>
                    <a:noFill/>
                  </a:tcPr>
                </a:tc>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b="0" noProof="0">
                          <a:solidFill>
                            <a:schemeClr val="tx1"/>
                          </a:solidFill>
                        </a:rPr>
                        <a:t>Maecenas porttitor congue massa. </a:t>
                      </a:r>
                    </a:p>
                  </a:txBody>
                  <a:tcPr marL="72000" marR="72000" marT="36000" marB="36000">
                    <a:lnT w="6350" cap="flat" cmpd="sng" algn="ctr">
                      <a:solidFill>
                        <a:srgbClr val="CDCED0"/>
                      </a:solidFill>
                      <a:prstDash val="solid"/>
                      <a:round/>
                      <a:headEnd type="none" w="med" len="med"/>
                      <a:tailEnd type="none" w="med" len="med"/>
                    </a:lnT>
                    <a:noFill/>
                  </a:tcPr>
                </a:tc>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b="0" noProof="0" dirty="0" err="1">
                          <a:solidFill>
                            <a:schemeClr val="tx1"/>
                          </a:solidFill>
                        </a:rPr>
                        <a:t>Fusce</a:t>
                      </a:r>
                      <a:r>
                        <a:rPr lang="en-US" sz="1200" b="0" noProof="0" dirty="0">
                          <a:solidFill>
                            <a:schemeClr val="tx1"/>
                          </a:solidFill>
                        </a:rPr>
                        <a:t> </a:t>
                      </a:r>
                      <a:r>
                        <a:rPr lang="en-US" sz="1200" b="0" noProof="0" dirty="0" err="1">
                          <a:solidFill>
                            <a:schemeClr val="tx1"/>
                          </a:solidFill>
                        </a:rPr>
                        <a:t>posuere</a:t>
                      </a:r>
                      <a:r>
                        <a:rPr lang="en-US" sz="1200" b="0" noProof="0" dirty="0">
                          <a:solidFill>
                            <a:schemeClr val="tx1"/>
                          </a:solidFill>
                        </a:rPr>
                        <a:t>, magna pulvinar </a:t>
                      </a:r>
                      <a:r>
                        <a:rPr lang="en-US" sz="1200" b="0" noProof="0" dirty="0" err="1">
                          <a:solidFill>
                            <a:schemeClr val="tx1"/>
                          </a:solidFill>
                        </a:rPr>
                        <a:t>ultricies</a:t>
                      </a:r>
                      <a:r>
                        <a:rPr lang="en-US" sz="1200" b="0" noProof="0" dirty="0">
                          <a:solidFill>
                            <a:schemeClr val="tx1"/>
                          </a:solidFill>
                        </a:rPr>
                        <a:t>.</a:t>
                      </a:r>
                    </a:p>
                  </a:txBody>
                  <a:tcPr marL="72000" marR="72000" marT="36000" marB="36000">
                    <a:lnT w="6350" cap="flat" cmpd="sng" algn="ctr">
                      <a:solidFill>
                        <a:srgbClr val="CDCED0"/>
                      </a:solidFill>
                      <a:prstDash val="solid"/>
                      <a:round/>
                      <a:headEnd type="none" w="med" len="med"/>
                      <a:tailEnd type="none" w="med" len="med"/>
                    </a:lnT>
                    <a:noFill/>
                  </a:tcPr>
                </a:tc>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b="0" noProof="0" dirty="0">
                          <a:solidFill>
                            <a:schemeClr val="tx1"/>
                          </a:solidFill>
                        </a:rPr>
                        <a:t>Purus </a:t>
                      </a:r>
                      <a:r>
                        <a:rPr lang="en-US" sz="1200" b="0" noProof="0" dirty="0" err="1">
                          <a:solidFill>
                            <a:schemeClr val="tx1"/>
                          </a:solidFill>
                        </a:rPr>
                        <a:t>lectus</a:t>
                      </a:r>
                      <a:r>
                        <a:rPr lang="en-US" sz="1200" b="0" noProof="0" dirty="0">
                          <a:solidFill>
                            <a:schemeClr val="tx1"/>
                          </a:solidFill>
                        </a:rPr>
                        <a:t> </a:t>
                      </a:r>
                      <a:r>
                        <a:rPr lang="en-US" sz="1200" b="0" noProof="0" dirty="0" err="1">
                          <a:solidFill>
                            <a:schemeClr val="tx1"/>
                          </a:solidFill>
                        </a:rPr>
                        <a:t>malesuada</a:t>
                      </a:r>
                      <a:r>
                        <a:rPr lang="en-US" sz="1200" b="0" noProof="0" dirty="0">
                          <a:solidFill>
                            <a:schemeClr val="tx1"/>
                          </a:solidFill>
                        </a:rPr>
                        <a:t> libero.</a:t>
                      </a:r>
                    </a:p>
                  </a:txBody>
                  <a:tcPr marL="72000" marR="72000" marT="36000" marB="36000">
                    <a:lnT w="6350" cap="flat" cmpd="sng" algn="ctr">
                      <a:solidFill>
                        <a:srgbClr val="CDCED0"/>
                      </a:solidFill>
                      <a:prstDash val="solid"/>
                      <a:round/>
                      <a:headEnd type="none" w="med" len="med"/>
                      <a:tailEnd type="none" w="med" len="med"/>
                    </a:lnT>
                    <a:noFill/>
                  </a:tcPr>
                </a:tc>
                <a:extLst>
                  <a:ext uri="{0D108BD9-81ED-4DB2-BD59-A6C34878D82A}">
                    <a16:rowId xmlns:a16="http://schemas.microsoft.com/office/drawing/2014/main" val="3339961760"/>
                  </a:ext>
                </a:extLst>
              </a:tr>
            </a:tbl>
          </a:graphicData>
        </a:graphic>
      </p:graphicFrame>
      <p:graphicFrame>
        <p:nvGraphicFramePr>
          <p:cNvPr id="8" name="Table 7">
            <a:extLst>
              <a:ext uri="{FF2B5EF4-FFF2-40B4-BE49-F238E27FC236}">
                <a16:creationId xmlns:a16="http://schemas.microsoft.com/office/drawing/2014/main" id="{74C687C6-F4C6-4C87-8A76-C66848411F07}"/>
              </a:ext>
            </a:extLst>
          </p:cNvPr>
          <p:cNvGraphicFramePr>
            <a:graphicFrameLocks noGrp="1"/>
          </p:cNvGraphicFramePr>
          <p:nvPr>
            <p:extLst>
              <p:ext uri="{D42A27DB-BD31-4B8C-83A1-F6EECF244321}">
                <p14:modId xmlns:p14="http://schemas.microsoft.com/office/powerpoint/2010/main" val="3883793600"/>
              </p:ext>
            </p:extLst>
          </p:nvPr>
        </p:nvGraphicFramePr>
        <p:xfrm>
          <a:off x="6395245" y="1884363"/>
          <a:ext cx="5180012" cy="4111200"/>
        </p:xfrm>
        <a:graphic>
          <a:graphicData uri="http://schemas.openxmlformats.org/drawingml/2006/table">
            <a:tbl>
              <a:tblPr firstRow="1" bandRow="1">
                <a:tableStyleId>{5C22544A-7EE6-4342-B048-85BDC9FD1C3A}</a:tableStyleId>
              </a:tblPr>
              <a:tblGrid>
                <a:gridCol w="1295003">
                  <a:extLst>
                    <a:ext uri="{9D8B030D-6E8A-4147-A177-3AD203B41FA5}">
                      <a16:colId xmlns:a16="http://schemas.microsoft.com/office/drawing/2014/main" val="2614879718"/>
                    </a:ext>
                  </a:extLst>
                </a:gridCol>
                <a:gridCol w="1295003">
                  <a:extLst>
                    <a:ext uri="{9D8B030D-6E8A-4147-A177-3AD203B41FA5}">
                      <a16:colId xmlns:a16="http://schemas.microsoft.com/office/drawing/2014/main" val="1959244251"/>
                    </a:ext>
                  </a:extLst>
                </a:gridCol>
                <a:gridCol w="1295003">
                  <a:extLst>
                    <a:ext uri="{9D8B030D-6E8A-4147-A177-3AD203B41FA5}">
                      <a16:colId xmlns:a16="http://schemas.microsoft.com/office/drawing/2014/main" val="2944198942"/>
                    </a:ext>
                  </a:extLst>
                </a:gridCol>
                <a:gridCol w="1295003">
                  <a:extLst>
                    <a:ext uri="{9D8B030D-6E8A-4147-A177-3AD203B41FA5}">
                      <a16:colId xmlns:a16="http://schemas.microsoft.com/office/drawing/2014/main" val="3606410759"/>
                    </a:ext>
                  </a:extLst>
                </a:gridCol>
              </a:tblGrid>
              <a:tr h="396000">
                <a:tc>
                  <a:txBody>
                    <a:bodyPr/>
                    <a:lstStyle/>
                    <a:p>
                      <a:pPr>
                        <a:lnSpc>
                          <a:spcPct val="120000"/>
                        </a:lnSpc>
                      </a:pPr>
                      <a:endParaRPr lang="en-US" sz="1600" noProof="0">
                        <a:solidFill>
                          <a:schemeClr val="tx1"/>
                        </a:solidFill>
                        <a:latin typeface="+mj-lt"/>
                      </a:endParaRPr>
                    </a:p>
                  </a:txBody>
                  <a:tcPr marL="72000" marR="72000" marT="36000" marB="36000" anchor="ctr">
                    <a:lnT w="12700" cap="flat" cmpd="sng" algn="ctr">
                      <a:noFill/>
                      <a:prstDash val="solid"/>
                      <a:round/>
                      <a:headEnd type="none" w="med" len="med"/>
                      <a:tailEnd type="none" w="med" len="med"/>
                    </a:lnT>
                    <a:lnB w="12700" cap="flat" cmpd="sng" algn="ctr">
                      <a:noFill/>
                      <a:prstDash val="sysDot"/>
                      <a:round/>
                      <a:headEnd type="none" w="med" len="med"/>
                      <a:tailEnd type="none" w="med" len="med"/>
                    </a:lnB>
                    <a:noFill/>
                  </a:tcPr>
                </a:tc>
                <a:tc>
                  <a:txBody>
                    <a:bodyPr/>
                    <a:lstStyle/>
                    <a:p>
                      <a:pPr algn="r">
                        <a:lnSpc>
                          <a:spcPct val="120000"/>
                        </a:lnSpc>
                      </a:pPr>
                      <a:r>
                        <a:rPr lang="en-US" sz="1600" noProof="0" dirty="0">
                          <a:solidFill>
                            <a:schemeClr val="tx1"/>
                          </a:solidFill>
                          <a:latin typeface="+mj-lt"/>
                        </a:rPr>
                        <a:t>Ipsum</a:t>
                      </a:r>
                    </a:p>
                  </a:txBody>
                  <a:tcPr marL="72000" marR="72000" marT="36000" marB="36000" anchor="ctr">
                    <a:lnT w="12700" cap="flat" cmpd="sng" algn="ctr">
                      <a:noFill/>
                      <a:prstDash val="solid"/>
                      <a:round/>
                      <a:headEnd type="none" w="med" len="med"/>
                      <a:tailEnd type="none" w="med" len="med"/>
                    </a:lnT>
                    <a:lnB w="12700" cap="flat" cmpd="sng" algn="ctr">
                      <a:noFill/>
                      <a:prstDash val="sysDot"/>
                      <a:round/>
                      <a:headEnd type="none" w="med" len="med"/>
                      <a:tailEnd type="none" w="med" len="med"/>
                    </a:lnB>
                    <a:noFill/>
                  </a:tcPr>
                </a:tc>
                <a:tc>
                  <a:txBody>
                    <a:bodyPr/>
                    <a:lstStyle/>
                    <a:p>
                      <a:pPr algn="r">
                        <a:lnSpc>
                          <a:spcPct val="120000"/>
                        </a:lnSpc>
                      </a:pPr>
                      <a:r>
                        <a:rPr lang="en-US" sz="1600" noProof="0" dirty="0">
                          <a:solidFill>
                            <a:schemeClr val="tx1"/>
                          </a:solidFill>
                          <a:latin typeface="+mj-lt"/>
                        </a:rPr>
                        <a:t>Dolor</a:t>
                      </a:r>
                    </a:p>
                  </a:txBody>
                  <a:tcPr marL="72000" marR="72000" marT="36000" marB="36000" anchor="ctr">
                    <a:lnT w="12700" cap="flat" cmpd="sng" algn="ctr">
                      <a:noFill/>
                      <a:prstDash val="solid"/>
                      <a:round/>
                      <a:headEnd type="none" w="med" len="med"/>
                      <a:tailEnd type="none" w="med" len="med"/>
                    </a:lnT>
                    <a:lnB w="12700" cap="flat" cmpd="sng" algn="ctr">
                      <a:noFill/>
                      <a:prstDash val="sysDot"/>
                      <a:round/>
                      <a:headEnd type="none" w="med" len="med"/>
                      <a:tailEnd type="none" w="med" len="med"/>
                    </a:lnB>
                    <a:noFill/>
                  </a:tcPr>
                </a:tc>
                <a:tc>
                  <a:txBody>
                    <a:bodyPr/>
                    <a:lstStyle/>
                    <a:p>
                      <a:pPr algn="r">
                        <a:lnSpc>
                          <a:spcPct val="120000"/>
                        </a:lnSpc>
                      </a:pPr>
                      <a:r>
                        <a:rPr lang="en-US" sz="1600" noProof="0" dirty="0">
                          <a:solidFill>
                            <a:schemeClr val="tx1"/>
                          </a:solidFill>
                          <a:latin typeface="+mj-lt"/>
                        </a:rPr>
                        <a:t>Sit </a:t>
                      </a:r>
                      <a:r>
                        <a:rPr lang="en-US" sz="1600" noProof="0" dirty="0" err="1">
                          <a:solidFill>
                            <a:schemeClr val="tx1"/>
                          </a:solidFill>
                          <a:latin typeface="+mj-lt"/>
                        </a:rPr>
                        <a:t>Amed</a:t>
                      </a:r>
                      <a:endParaRPr lang="en-US" sz="1600" noProof="0" dirty="0">
                        <a:solidFill>
                          <a:schemeClr val="tx1"/>
                        </a:solidFill>
                        <a:latin typeface="+mj-lt"/>
                      </a:endParaRPr>
                    </a:p>
                  </a:txBody>
                  <a:tcPr marL="72000" marR="72000" marT="36000" marB="36000" anchor="ctr">
                    <a:lnT w="12700" cap="flat" cmpd="sng" algn="ctr">
                      <a:noFill/>
                      <a:prstDash val="solid"/>
                      <a:round/>
                      <a:headEnd type="none" w="med" len="med"/>
                      <a:tailEnd type="none" w="med" len="med"/>
                    </a:lnT>
                    <a:lnB w="12700" cap="flat" cmpd="sng" algn="ctr">
                      <a:noFill/>
                      <a:prstDash val="sysDot"/>
                      <a:round/>
                      <a:headEnd type="none" w="med" len="med"/>
                      <a:tailEnd type="none" w="med" len="med"/>
                    </a:lnB>
                    <a:noFill/>
                  </a:tcPr>
                </a:tc>
                <a:extLst>
                  <a:ext uri="{0D108BD9-81ED-4DB2-BD59-A6C34878D82A}">
                    <a16:rowId xmlns:a16="http://schemas.microsoft.com/office/drawing/2014/main" val="2116408480"/>
                  </a:ext>
                </a:extLst>
              </a:tr>
              <a:tr h="743040">
                <a:tc>
                  <a:txBody>
                    <a:bodyPr/>
                    <a:lstStyle/>
                    <a:p>
                      <a:pPr>
                        <a:lnSpc>
                          <a:spcPct val="120000"/>
                        </a:lnSpc>
                      </a:pPr>
                      <a:r>
                        <a:rPr lang="en-US" sz="1200" b="1" noProof="0" dirty="0" err="1">
                          <a:solidFill>
                            <a:schemeClr val="tx1"/>
                          </a:solidFill>
                          <a:latin typeface="+mj-lt"/>
                        </a:rPr>
                        <a:t>Consectetuer</a:t>
                      </a:r>
                      <a:r>
                        <a:rPr lang="en-US" sz="1200" b="1" noProof="0" dirty="0">
                          <a:solidFill>
                            <a:schemeClr val="tx1"/>
                          </a:solidFill>
                          <a:latin typeface="+mj-lt"/>
                        </a:rPr>
                        <a:t> </a:t>
                      </a:r>
                      <a:r>
                        <a:rPr lang="en-US" sz="1200" b="1" noProof="0" dirty="0" err="1">
                          <a:solidFill>
                            <a:schemeClr val="tx1"/>
                          </a:solidFill>
                          <a:latin typeface="+mj-lt"/>
                        </a:rPr>
                        <a:t>adipiscing</a:t>
                      </a:r>
                      <a:r>
                        <a:rPr lang="en-US" sz="1200" b="1" noProof="0" dirty="0">
                          <a:solidFill>
                            <a:schemeClr val="tx1"/>
                          </a:solidFill>
                          <a:latin typeface="+mj-lt"/>
                        </a:rPr>
                        <a:t> </a:t>
                      </a:r>
                      <a:r>
                        <a:rPr lang="en-US" sz="1200" b="1" noProof="0" dirty="0" err="1">
                          <a:solidFill>
                            <a:schemeClr val="tx1"/>
                          </a:solidFill>
                          <a:latin typeface="+mj-lt"/>
                        </a:rPr>
                        <a:t>elit</a:t>
                      </a:r>
                      <a:r>
                        <a:rPr lang="en-US" sz="1200" b="1" noProof="0" dirty="0">
                          <a:solidFill>
                            <a:schemeClr val="tx1"/>
                          </a:solidFill>
                          <a:latin typeface="+mj-lt"/>
                        </a:rPr>
                        <a:t>. </a:t>
                      </a:r>
                    </a:p>
                  </a:txBody>
                  <a:tcPr marL="72000" marR="72000" marT="36000" marB="36000" anchor="ctr">
                    <a:lnT w="12700" cap="flat" cmpd="sng" algn="ctr">
                      <a:noFill/>
                      <a:prstDash val="sysDot"/>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r" defTabSz="914126" rtl="0" eaLnBrk="1" fontAlgn="auto" latinLnBrk="0" hangingPunct="1">
                        <a:lnSpc>
                          <a:spcPct val="120000"/>
                        </a:lnSpc>
                        <a:spcBef>
                          <a:spcPts val="0"/>
                        </a:spcBef>
                        <a:spcAft>
                          <a:spcPts val="0"/>
                        </a:spcAft>
                        <a:buClrTx/>
                        <a:buSzTx/>
                        <a:buFontTx/>
                        <a:buNone/>
                        <a:tabLst/>
                        <a:defRPr/>
                      </a:pPr>
                      <a:r>
                        <a:rPr lang="en-US" sz="1200" b="0" noProof="0" dirty="0">
                          <a:solidFill>
                            <a:schemeClr val="tx1"/>
                          </a:solidFill>
                        </a:rPr>
                        <a:t>30.0%</a:t>
                      </a:r>
                    </a:p>
                  </a:txBody>
                  <a:tcPr marL="72000" marR="72000" marT="36000" marB="36000" anchor="ctr">
                    <a:lnT w="12700" cap="flat" cmpd="sng" algn="ctr">
                      <a:noFill/>
                      <a:prstDash val="sysDot"/>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r" defTabSz="914126" rtl="0" eaLnBrk="1" fontAlgn="auto" latinLnBrk="0" hangingPunct="1">
                        <a:lnSpc>
                          <a:spcPct val="120000"/>
                        </a:lnSpc>
                        <a:spcBef>
                          <a:spcPts val="0"/>
                        </a:spcBef>
                        <a:spcAft>
                          <a:spcPts val="0"/>
                        </a:spcAft>
                        <a:buClrTx/>
                        <a:buSzTx/>
                        <a:buFontTx/>
                        <a:buNone/>
                        <a:tabLst/>
                        <a:defRPr/>
                      </a:pPr>
                      <a:r>
                        <a:rPr lang="en-US" sz="1200" b="0" noProof="0" dirty="0">
                          <a:solidFill>
                            <a:schemeClr val="tx1"/>
                          </a:solidFill>
                        </a:rPr>
                        <a:t>0.4%</a:t>
                      </a:r>
                    </a:p>
                  </a:txBody>
                  <a:tcPr marL="72000" marR="72000" marT="36000" marB="36000" anchor="ctr">
                    <a:lnT w="12700" cap="flat" cmpd="sng" algn="ctr">
                      <a:noFill/>
                      <a:prstDash val="sysDot"/>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r" defTabSz="914126" rtl="0" eaLnBrk="1" fontAlgn="auto" latinLnBrk="0" hangingPunct="1">
                        <a:lnSpc>
                          <a:spcPct val="120000"/>
                        </a:lnSpc>
                        <a:spcBef>
                          <a:spcPts val="0"/>
                        </a:spcBef>
                        <a:spcAft>
                          <a:spcPts val="0"/>
                        </a:spcAft>
                        <a:buClrTx/>
                        <a:buSzTx/>
                        <a:buFontTx/>
                        <a:buNone/>
                        <a:tabLst/>
                        <a:defRPr/>
                      </a:pPr>
                      <a:r>
                        <a:rPr lang="en-US" sz="1200" b="0" noProof="0" dirty="0">
                          <a:solidFill>
                            <a:schemeClr val="tx1"/>
                          </a:solidFill>
                        </a:rPr>
                        <a:t>55.7%</a:t>
                      </a:r>
                    </a:p>
                  </a:txBody>
                  <a:tcPr marL="72000" marR="72000" marT="36000" marB="36000" anchor="ctr">
                    <a:lnT w="12700" cap="flat" cmpd="sng" algn="ctr">
                      <a:noFill/>
                      <a:prstDash val="sysDot"/>
                      <a:round/>
                      <a:headEnd type="none" w="med" len="med"/>
                      <a:tailEnd type="none" w="med" len="med"/>
                    </a:lnT>
                    <a:lnB w="6350" cap="flat" cmpd="sng" algn="ctr">
                      <a:solidFill>
                        <a:srgbClr val="CDCED0"/>
                      </a:solidFill>
                      <a:prstDash val="solid"/>
                      <a:round/>
                      <a:headEnd type="none" w="med" len="med"/>
                      <a:tailEnd type="none" w="med" len="med"/>
                    </a:lnB>
                    <a:noFill/>
                  </a:tcPr>
                </a:tc>
                <a:extLst>
                  <a:ext uri="{0D108BD9-81ED-4DB2-BD59-A6C34878D82A}">
                    <a16:rowId xmlns:a16="http://schemas.microsoft.com/office/drawing/2014/main" val="696891390"/>
                  </a:ext>
                </a:extLst>
              </a:tr>
              <a:tr h="743040">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b="1" noProof="0" dirty="0">
                          <a:solidFill>
                            <a:schemeClr val="tx1"/>
                          </a:solidFill>
                          <a:latin typeface="+mj-lt"/>
                        </a:rPr>
                        <a:t>Purus </a:t>
                      </a:r>
                      <a:r>
                        <a:rPr lang="en-US" sz="1200" b="1" noProof="0" dirty="0" err="1">
                          <a:solidFill>
                            <a:schemeClr val="tx1"/>
                          </a:solidFill>
                          <a:latin typeface="+mj-lt"/>
                        </a:rPr>
                        <a:t>lectus</a:t>
                      </a:r>
                      <a:r>
                        <a:rPr lang="en-US" sz="1200" b="1" noProof="0" dirty="0">
                          <a:solidFill>
                            <a:schemeClr val="tx1"/>
                          </a:solidFill>
                          <a:latin typeface="+mj-lt"/>
                        </a:rPr>
                        <a:t> </a:t>
                      </a:r>
                      <a:r>
                        <a:rPr lang="en-US" sz="1200" b="1" noProof="0" dirty="0" err="1">
                          <a:solidFill>
                            <a:schemeClr val="tx1"/>
                          </a:solidFill>
                          <a:latin typeface="+mj-lt"/>
                        </a:rPr>
                        <a:t>malesuada</a:t>
                      </a:r>
                      <a:r>
                        <a:rPr lang="en-US" sz="1200" b="1" noProof="0" dirty="0">
                          <a:solidFill>
                            <a:schemeClr val="tx1"/>
                          </a:solidFill>
                          <a:latin typeface="+mj-lt"/>
                        </a:rPr>
                        <a:t> libero.</a:t>
                      </a:r>
                    </a:p>
                  </a:txBody>
                  <a:tcPr marL="72000" marR="72000" marT="36000" marB="36000" anchor="ctr">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r" defTabSz="914126" rtl="0" eaLnBrk="1" fontAlgn="auto" latinLnBrk="0" hangingPunct="1">
                        <a:lnSpc>
                          <a:spcPct val="120000"/>
                        </a:lnSpc>
                        <a:spcBef>
                          <a:spcPts val="0"/>
                        </a:spcBef>
                        <a:spcAft>
                          <a:spcPts val="0"/>
                        </a:spcAft>
                        <a:buClrTx/>
                        <a:buSzTx/>
                        <a:buFontTx/>
                        <a:buNone/>
                        <a:tabLst/>
                        <a:defRPr/>
                      </a:pPr>
                      <a:r>
                        <a:rPr lang="en-US" sz="1200" noProof="0" dirty="0">
                          <a:solidFill>
                            <a:schemeClr val="tx1"/>
                          </a:solidFill>
                        </a:rPr>
                        <a:t>45.5%</a:t>
                      </a:r>
                    </a:p>
                  </a:txBody>
                  <a:tcPr marL="72000" marR="72000" marT="36000" marB="36000" anchor="ctr">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r" defTabSz="914126" rtl="0" eaLnBrk="1" fontAlgn="auto" latinLnBrk="0" hangingPunct="1">
                        <a:lnSpc>
                          <a:spcPct val="120000"/>
                        </a:lnSpc>
                        <a:spcBef>
                          <a:spcPts val="0"/>
                        </a:spcBef>
                        <a:spcAft>
                          <a:spcPts val="0"/>
                        </a:spcAft>
                        <a:buClrTx/>
                        <a:buSzTx/>
                        <a:buFontTx/>
                        <a:buNone/>
                        <a:tabLst/>
                        <a:defRPr/>
                      </a:pPr>
                      <a:r>
                        <a:rPr lang="en-US" sz="1200" b="0" noProof="0" dirty="0">
                          <a:solidFill>
                            <a:schemeClr val="tx1"/>
                          </a:solidFill>
                        </a:rPr>
                        <a:t>6.7%</a:t>
                      </a:r>
                    </a:p>
                  </a:txBody>
                  <a:tcPr marL="72000" marR="72000" marT="36000" marB="36000" anchor="ctr">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r" defTabSz="914126" rtl="0" eaLnBrk="1" fontAlgn="auto" latinLnBrk="0" hangingPunct="1">
                        <a:lnSpc>
                          <a:spcPct val="120000"/>
                        </a:lnSpc>
                        <a:spcBef>
                          <a:spcPts val="0"/>
                        </a:spcBef>
                        <a:spcAft>
                          <a:spcPts val="0"/>
                        </a:spcAft>
                        <a:buClrTx/>
                        <a:buSzTx/>
                        <a:buFontTx/>
                        <a:buNone/>
                        <a:tabLst/>
                        <a:defRPr/>
                      </a:pPr>
                      <a:r>
                        <a:rPr lang="en-US" sz="1200" b="0" noProof="0">
                          <a:solidFill>
                            <a:schemeClr val="tx1"/>
                          </a:solidFill>
                        </a:rPr>
                        <a:t>12.6 %</a:t>
                      </a:r>
                    </a:p>
                  </a:txBody>
                  <a:tcPr marL="72000" marR="72000" marT="36000" marB="36000" anchor="ctr">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extLst>
                  <a:ext uri="{0D108BD9-81ED-4DB2-BD59-A6C34878D82A}">
                    <a16:rowId xmlns:a16="http://schemas.microsoft.com/office/drawing/2014/main" val="2469158646"/>
                  </a:ext>
                </a:extLst>
              </a:tr>
              <a:tr h="743040">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b="1" noProof="0" dirty="0" err="1">
                          <a:solidFill>
                            <a:schemeClr val="tx1"/>
                          </a:solidFill>
                          <a:latin typeface="+mj-lt"/>
                        </a:rPr>
                        <a:t>Consectetuer</a:t>
                      </a:r>
                      <a:r>
                        <a:rPr lang="en-US" sz="1200" b="1" noProof="0" dirty="0">
                          <a:solidFill>
                            <a:schemeClr val="tx1"/>
                          </a:solidFill>
                          <a:latin typeface="+mj-lt"/>
                        </a:rPr>
                        <a:t> </a:t>
                      </a:r>
                      <a:r>
                        <a:rPr lang="en-US" sz="1200" b="1" noProof="0" dirty="0" err="1">
                          <a:solidFill>
                            <a:schemeClr val="tx1"/>
                          </a:solidFill>
                          <a:latin typeface="+mj-lt"/>
                        </a:rPr>
                        <a:t>adipiscing</a:t>
                      </a:r>
                      <a:r>
                        <a:rPr lang="en-US" sz="1200" b="1" noProof="0" dirty="0">
                          <a:solidFill>
                            <a:schemeClr val="tx1"/>
                          </a:solidFill>
                          <a:latin typeface="+mj-lt"/>
                        </a:rPr>
                        <a:t> </a:t>
                      </a:r>
                      <a:r>
                        <a:rPr lang="en-US" sz="1200" b="1" noProof="0" dirty="0" err="1">
                          <a:solidFill>
                            <a:schemeClr val="tx1"/>
                          </a:solidFill>
                          <a:latin typeface="+mj-lt"/>
                        </a:rPr>
                        <a:t>elit</a:t>
                      </a:r>
                      <a:r>
                        <a:rPr lang="en-US" sz="1200" b="1" noProof="0" dirty="0">
                          <a:solidFill>
                            <a:schemeClr val="tx1"/>
                          </a:solidFill>
                          <a:latin typeface="+mj-lt"/>
                        </a:rPr>
                        <a:t>. </a:t>
                      </a:r>
                    </a:p>
                  </a:txBody>
                  <a:tcPr marL="72000" marR="72000" marT="36000" marB="36000" anchor="ctr">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r" defTabSz="914126" rtl="0" eaLnBrk="1" fontAlgn="auto" latinLnBrk="0" hangingPunct="1">
                        <a:lnSpc>
                          <a:spcPct val="120000"/>
                        </a:lnSpc>
                        <a:spcBef>
                          <a:spcPts val="0"/>
                        </a:spcBef>
                        <a:spcAft>
                          <a:spcPts val="0"/>
                        </a:spcAft>
                        <a:buClrTx/>
                        <a:buSzTx/>
                        <a:buFontTx/>
                        <a:buNone/>
                        <a:tabLst/>
                        <a:defRPr/>
                      </a:pPr>
                      <a:r>
                        <a:rPr lang="en-US" sz="1200" b="0" noProof="0" dirty="0">
                          <a:solidFill>
                            <a:schemeClr val="tx1"/>
                          </a:solidFill>
                        </a:rPr>
                        <a:t>55.7%</a:t>
                      </a:r>
                    </a:p>
                  </a:txBody>
                  <a:tcPr marL="72000" marR="72000" marT="36000" marB="36000" anchor="ctr">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r" defTabSz="914126" rtl="0" eaLnBrk="1" fontAlgn="auto" latinLnBrk="0" hangingPunct="1">
                        <a:lnSpc>
                          <a:spcPct val="120000"/>
                        </a:lnSpc>
                        <a:spcBef>
                          <a:spcPts val="0"/>
                        </a:spcBef>
                        <a:spcAft>
                          <a:spcPts val="0"/>
                        </a:spcAft>
                        <a:buClrTx/>
                        <a:buSzTx/>
                        <a:buFontTx/>
                        <a:buNone/>
                        <a:tabLst/>
                        <a:defRPr/>
                      </a:pPr>
                      <a:r>
                        <a:rPr lang="en-US" sz="1200" b="0" noProof="0" dirty="0">
                          <a:solidFill>
                            <a:schemeClr val="tx1"/>
                          </a:solidFill>
                        </a:rPr>
                        <a:t>10.4%</a:t>
                      </a:r>
                    </a:p>
                  </a:txBody>
                  <a:tcPr marL="72000" marR="72000" marT="36000" marB="36000" anchor="ctr">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r" defTabSz="914126" rtl="0" eaLnBrk="1" fontAlgn="auto" latinLnBrk="0" hangingPunct="1">
                        <a:lnSpc>
                          <a:spcPct val="120000"/>
                        </a:lnSpc>
                        <a:spcBef>
                          <a:spcPts val="0"/>
                        </a:spcBef>
                        <a:spcAft>
                          <a:spcPts val="0"/>
                        </a:spcAft>
                        <a:buClrTx/>
                        <a:buSzTx/>
                        <a:buFontTx/>
                        <a:buNone/>
                        <a:tabLst/>
                        <a:defRPr/>
                      </a:pPr>
                      <a:r>
                        <a:rPr lang="en-US" sz="1200" b="0" noProof="0" dirty="0">
                          <a:solidFill>
                            <a:schemeClr val="tx1"/>
                          </a:solidFill>
                        </a:rPr>
                        <a:t>30.0%</a:t>
                      </a:r>
                    </a:p>
                  </a:txBody>
                  <a:tcPr marL="72000" marR="72000" marT="36000" marB="36000" anchor="ctr">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extLst>
                  <a:ext uri="{0D108BD9-81ED-4DB2-BD59-A6C34878D82A}">
                    <a16:rowId xmlns:a16="http://schemas.microsoft.com/office/drawing/2014/main" val="3622233280"/>
                  </a:ext>
                </a:extLst>
              </a:tr>
              <a:tr h="743040">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b="1" noProof="0" dirty="0">
                          <a:solidFill>
                            <a:schemeClr val="tx1"/>
                          </a:solidFill>
                          <a:latin typeface="+mj-lt"/>
                        </a:rPr>
                        <a:t>Purus </a:t>
                      </a:r>
                      <a:r>
                        <a:rPr lang="en-US" sz="1200" b="1" noProof="0" dirty="0" err="1">
                          <a:solidFill>
                            <a:schemeClr val="tx1"/>
                          </a:solidFill>
                          <a:latin typeface="+mj-lt"/>
                        </a:rPr>
                        <a:t>lectus</a:t>
                      </a:r>
                      <a:r>
                        <a:rPr lang="en-US" sz="1200" b="1" noProof="0" dirty="0">
                          <a:solidFill>
                            <a:schemeClr val="tx1"/>
                          </a:solidFill>
                          <a:latin typeface="+mj-lt"/>
                        </a:rPr>
                        <a:t> </a:t>
                      </a:r>
                      <a:r>
                        <a:rPr lang="en-US" sz="1200" b="1" noProof="0" dirty="0" err="1">
                          <a:solidFill>
                            <a:schemeClr val="tx1"/>
                          </a:solidFill>
                          <a:latin typeface="+mj-lt"/>
                        </a:rPr>
                        <a:t>malesuada</a:t>
                      </a:r>
                      <a:r>
                        <a:rPr lang="en-US" sz="1200" b="1" noProof="0" dirty="0">
                          <a:solidFill>
                            <a:schemeClr val="tx1"/>
                          </a:solidFill>
                          <a:latin typeface="+mj-lt"/>
                        </a:rPr>
                        <a:t> libero.</a:t>
                      </a:r>
                    </a:p>
                  </a:txBody>
                  <a:tcPr marL="72000" marR="72000" marT="36000" marB="36000" anchor="ctr">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r" defTabSz="914126" rtl="0" eaLnBrk="1" fontAlgn="auto" latinLnBrk="0" hangingPunct="1">
                        <a:lnSpc>
                          <a:spcPct val="120000"/>
                        </a:lnSpc>
                        <a:spcBef>
                          <a:spcPts val="0"/>
                        </a:spcBef>
                        <a:spcAft>
                          <a:spcPts val="0"/>
                        </a:spcAft>
                        <a:buClrTx/>
                        <a:buSzTx/>
                        <a:buFontTx/>
                        <a:buNone/>
                        <a:tabLst/>
                        <a:defRPr/>
                      </a:pPr>
                      <a:r>
                        <a:rPr lang="en-US" sz="1200" noProof="0" dirty="0">
                          <a:solidFill>
                            <a:schemeClr val="tx1"/>
                          </a:solidFill>
                        </a:rPr>
                        <a:t>12.6%</a:t>
                      </a:r>
                    </a:p>
                  </a:txBody>
                  <a:tcPr marL="72000" marR="72000" marT="36000" marB="36000" anchor="ctr">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r" defTabSz="914126" rtl="0" eaLnBrk="1" fontAlgn="auto" latinLnBrk="0" hangingPunct="1">
                        <a:lnSpc>
                          <a:spcPct val="120000"/>
                        </a:lnSpc>
                        <a:spcBef>
                          <a:spcPts val="0"/>
                        </a:spcBef>
                        <a:spcAft>
                          <a:spcPts val="0"/>
                        </a:spcAft>
                        <a:buClrTx/>
                        <a:buSzTx/>
                        <a:buFontTx/>
                        <a:buNone/>
                        <a:tabLst/>
                        <a:defRPr/>
                      </a:pPr>
                      <a:r>
                        <a:rPr lang="en-US" sz="1200" b="0" noProof="0" dirty="0">
                          <a:solidFill>
                            <a:schemeClr val="tx1"/>
                          </a:solidFill>
                        </a:rPr>
                        <a:t>33.3%</a:t>
                      </a:r>
                    </a:p>
                  </a:txBody>
                  <a:tcPr marL="72000" marR="72000" marT="36000" marB="36000" anchor="ctr">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r" defTabSz="914126" rtl="0" eaLnBrk="1" fontAlgn="auto" latinLnBrk="0" hangingPunct="1">
                        <a:lnSpc>
                          <a:spcPct val="120000"/>
                        </a:lnSpc>
                        <a:spcBef>
                          <a:spcPts val="0"/>
                        </a:spcBef>
                        <a:spcAft>
                          <a:spcPts val="0"/>
                        </a:spcAft>
                        <a:buClrTx/>
                        <a:buSzTx/>
                        <a:buFontTx/>
                        <a:buNone/>
                        <a:tabLst/>
                        <a:defRPr/>
                      </a:pPr>
                      <a:r>
                        <a:rPr lang="en-US" sz="1200" b="0" noProof="0" dirty="0">
                          <a:solidFill>
                            <a:schemeClr val="tx1"/>
                          </a:solidFill>
                        </a:rPr>
                        <a:t>45.5%</a:t>
                      </a:r>
                    </a:p>
                  </a:txBody>
                  <a:tcPr marL="72000" marR="72000" marT="36000" marB="36000" anchor="ctr">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extLst>
                  <a:ext uri="{0D108BD9-81ED-4DB2-BD59-A6C34878D82A}">
                    <a16:rowId xmlns:a16="http://schemas.microsoft.com/office/drawing/2014/main" val="3329271660"/>
                  </a:ext>
                </a:extLst>
              </a:tr>
              <a:tr h="743040">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b="1" noProof="0" dirty="0" err="1">
                          <a:solidFill>
                            <a:schemeClr val="accent1"/>
                          </a:solidFill>
                          <a:latin typeface="+mj-lt"/>
                        </a:rPr>
                        <a:t>Consectetuer</a:t>
                      </a:r>
                      <a:r>
                        <a:rPr lang="en-US" sz="1200" b="1" noProof="0" dirty="0">
                          <a:solidFill>
                            <a:schemeClr val="accent1"/>
                          </a:solidFill>
                          <a:latin typeface="+mj-lt"/>
                        </a:rPr>
                        <a:t> </a:t>
                      </a:r>
                      <a:r>
                        <a:rPr lang="en-US" sz="1200" b="1" noProof="0" dirty="0" err="1">
                          <a:solidFill>
                            <a:schemeClr val="accent1"/>
                          </a:solidFill>
                          <a:latin typeface="+mj-lt"/>
                        </a:rPr>
                        <a:t>adipiscing</a:t>
                      </a:r>
                      <a:r>
                        <a:rPr lang="en-US" sz="1200" b="1" noProof="0" dirty="0">
                          <a:solidFill>
                            <a:schemeClr val="accent1"/>
                          </a:solidFill>
                          <a:latin typeface="+mj-lt"/>
                        </a:rPr>
                        <a:t> </a:t>
                      </a:r>
                      <a:r>
                        <a:rPr lang="en-US" sz="1200" b="1" noProof="0" dirty="0" err="1">
                          <a:solidFill>
                            <a:schemeClr val="accent1"/>
                          </a:solidFill>
                          <a:latin typeface="+mj-lt"/>
                        </a:rPr>
                        <a:t>elit</a:t>
                      </a:r>
                      <a:r>
                        <a:rPr lang="en-US" sz="1200" b="1" noProof="0" dirty="0">
                          <a:solidFill>
                            <a:schemeClr val="accent1"/>
                          </a:solidFill>
                          <a:latin typeface="+mj-lt"/>
                        </a:rPr>
                        <a:t>. </a:t>
                      </a:r>
                    </a:p>
                  </a:txBody>
                  <a:tcPr marL="72000" marR="72000" marT="36000" marB="36000" anchor="ctr">
                    <a:lnT w="6350" cap="flat" cmpd="sng" algn="ctr">
                      <a:solidFill>
                        <a:srgbClr val="CDCED0"/>
                      </a:solidFill>
                      <a:prstDash val="solid"/>
                      <a:round/>
                      <a:headEnd type="none" w="med" len="med"/>
                      <a:tailEnd type="none" w="med" len="med"/>
                    </a:lnT>
                    <a:noFill/>
                  </a:tcPr>
                </a:tc>
                <a:tc>
                  <a:txBody>
                    <a:bodyPr/>
                    <a:lstStyle/>
                    <a:p>
                      <a:pPr marL="0" marR="0" lvl="0" indent="0" algn="r" defTabSz="914126" rtl="0" eaLnBrk="1" fontAlgn="auto" latinLnBrk="0" hangingPunct="1">
                        <a:lnSpc>
                          <a:spcPct val="120000"/>
                        </a:lnSpc>
                        <a:spcBef>
                          <a:spcPts val="0"/>
                        </a:spcBef>
                        <a:spcAft>
                          <a:spcPts val="0"/>
                        </a:spcAft>
                        <a:buClrTx/>
                        <a:buSzTx/>
                        <a:buFontTx/>
                        <a:buNone/>
                        <a:tabLst/>
                        <a:defRPr/>
                      </a:pPr>
                      <a:r>
                        <a:rPr lang="en-US" sz="1200" b="1" noProof="0" dirty="0">
                          <a:solidFill>
                            <a:schemeClr val="accent1"/>
                          </a:solidFill>
                          <a:latin typeface="+mj-lt"/>
                        </a:rPr>
                        <a:t>89.0%</a:t>
                      </a:r>
                    </a:p>
                  </a:txBody>
                  <a:tcPr marL="72000" marR="72000" marT="36000" marB="36000" anchor="ctr">
                    <a:lnT w="6350" cap="flat" cmpd="sng" algn="ctr">
                      <a:solidFill>
                        <a:srgbClr val="CDCED0"/>
                      </a:solidFill>
                      <a:prstDash val="solid"/>
                      <a:round/>
                      <a:headEnd type="none" w="med" len="med"/>
                      <a:tailEnd type="none" w="med" len="med"/>
                    </a:lnT>
                    <a:noFill/>
                  </a:tcPr>
                </a:tc>
                <a:tc>
                  <a:txBody>
                    <a:bodyPr/>
                    <a:lstStyle/>
                    <a:p>
                      <a:pPr marL="0" marR="0" lvl="0" indent="0" algn="r" defTabSz="914126" rtl="0" eaLnBrk="1" fontAlgn="auto" latinLnBrk="0" hangingPunct="1">
                        <a:lnSpc>
                          <a:spcPct val="120000"/>
                        </a:lnSpc>
                        <a:spcBef>
                          <a:spcPts val="0"/>
                        </a:spcBef>
                        <a:spcAft>
                          <a:spcPts val="0"/>
                        </a:spcAft>
                        <a:buClrTx/>
                        <a:buSzTx/>
                        <a:buFontTx/>
                        <a:buNone/>
                        <a:tabLst/>
                        <a:defRPr/>
                      </a:pPr>
                      <a:r>
                        <a:rPr lang="en-US" sz="1200" b="1" noProof="0" dirty="0">
                          <a:solidFill>
                            <a:schemeClr val="accent1"/>
                          </a:solidFill>
                          <a:latin typeface="+mj-lt"/>
                        </a:rPr>
                        <a:t>76.9%</a:t>
                      </a:r>
                    </a:p>
                  </a:txBody>
                  <a:tcPr marL="72000" marR="72000" marT="36000" marB="36000" anchor="ctr">
                    <a:lnT w="6350" cap="flat" cmpd="sng" algn="ctr">
                      <a:solidFill>
                        <a:srgbClr val="CDCED0"/>
                      </a:solidFill>
                      <a:prstDash val="solid"/>
                      <a:round/>
                      <a:headEnd type="none" w="med" len="med"/>
                      <a:tailEnd type="none" w="med" len="med"/>
                    </a:lnT>
                    <a:noFill/>
                  </a:tcPr>
                </a:tc>
                <a:tc>
                  <a:txBody>
                    <a:bodyPr/>
                    <a:lstStyle/>
                    <a:p>
                      <a:pPr marL="0" marR="0" lvl="0" indent="0" algn="r" defTabSz="914126" rtl="0" eaLnBrk="1" fontAlgn="auto" latinLnBrk="0" hangingPunct="1">
                        <a:lnSpc>
                          <a:spcPct val="120000"/>
                        </a:lnSpc>
                        <a:spcBef>
                          <a:spcPts val="0"/>
                        </a:spcBef>
                        <a:spcAft>
                          <a:spcPts val="0"/>
                        </a:spcAft>
                        <a:buClrTx/>
                        <a:buSzTx/>
                        <a:buFontTx/>
                        <a:buNone/>
                        <a:tabLst/>
                        <a:defRPr/>
                      </a:pPr>
                      <a:r>
                        <a:rPr lang="en-US" sz="1200" b="1" noProof="0" dirty="0">
                          <a:solidFill>
                            <a:schemeClr val="accent1"/>
                          </a:solidFill>
                          <a:latin typeface="+mj-lt"/>
                        </a:rPr>
                        <a:t>0.4%</a:t>
                      </a:r>
                    </a:p>
                  </a:txBody>
                  <a:tcPr marL="72000" marR="72000" marT="36000" marB="36000" anchor="ctr">
                    <a:lnT w="6350" cap="flat" cmpd="sng" algn="ctr">
                      <a:solidFill>
                        <a:srgbClr val="CDCED0"/>
                      </a:solidFill>
                      <a:prstDash val="solid"/>
                      <a:round/>
                      <a:headEnd type="none" w="med" len="med"/>
                      <a:tailEnd type="none" w="med" len="med"/>
                    </a:lnT>
                    <a:noFill/>
                  </a:tcPr>
                </a:tc>
                <a:extLst>
                  <a:ext uri="{0D108BD9-81ED-4DB2-BD59-A6C34878D82A}">
                    <a16:rowId xmlns:a16="http://schemas.microsoft.com/office/drawing/2014/main" val="3339961760"/>
                  </a:ext>
                </a:extLst>
              </a:tr>
            </a:tbl>
          </a:graphicData>
        </a:graphic>
      </p:graphicFrame>
      <p:cxnSp>
        <p:nvCxnSpPr>
          <p:cNvPr id="10" name="Straight Connector 9">
            <a:extLst>
              <a:ext uri="{FF2B5EF4-FFF2-40B4-BE49-F238E27FC236}">
                <a16:creationId xmlns:a16="http://schemas.microsoft.com/office/drawing/2014/main" id="{19BE1FF6-D8CE-4A12-8788-2C1865DA9D0C}"/>
              </a:ext>
            </a:extLst>
          </p:cNvPr>
          <p:cNvCxnSpPr>
            <a:cxnSpLocks/>
          </p:cNvCxnSpPr>
          <p:nvPr/>
        </p:nvCxnSpPr>
        <p:spPr bwMode="gray">
          <a:xfrm>
            <a:off x="6395245" y="2279331"/>
            <a:ext cx="5176044" cy="0"/>
          </a:xfrm>
          <a:prstGeom prst="line">
            <a:avLst/>
          </a:prstGeom>
          <a:ln w="25400">
            <a:gradFill>
              <a:gsLst>
                <a:gs pos="0">
                  <a:schemeClr val="accent6"/>
                </a:gs>
                <a:gs pos="96000">
                  <a:schemeClr val="tx2"/>
                </a:gs>
              </a:gsLst>
              <a:lin ang="19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8729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48D8F-F552-4995-8232-F7411C8F39FB}"/>
              </a:ext>
            </a:extLst>
          </p:cNvPr>
          <p:cNvSpPr>
            <a:spLocks noGrp="1"/>
          </p:cNvSpPr>
          <p:nvPr>
            <p:ph type="title"/>
          </p:nvPr>
        </p:nvSpPr>
        <p:spPr bwMode="gray"/>
        <p:txBody>
          <a:bodyPr/>
          <a:lstStyle/>
          <a:p>
            <a:r>
              <a:rPr lang="en-US" dirty="0"/>
              <a:t>Core mode – orange</a:t>
            </a:r>
          </a:p>
        </p:txBody>
      </p:sp>
      <p:sp>
        <p:nvSpPr>
          <p:cNvPr id="3" name="Date Placeholder 2">
            <a:extLst>
              <a:ext uri="{FF2B5EF4-FFF2-40B4-BE49-F238E27FC236}">
                <a16:creationId xmlns:a16="http://schemas.microsoft.com/office/drawing/2014/main" id="{AB70D94A-F750-40DA-B2E6-B72E5D78803D}"/>
              </a:ext>
            </a:extLst>
          </p:cNvPr>
          <p:cNvSpPr>
            <a:spLocks noGrp="1"/>
          </p:cNvSpPr>
          <p:nvPr>
            <p:ph type="dt" sz="half" idx="10"/>
          </p:nvPr>
        </p:nvSpPr>
        <p:spPr bwMode="gray"/>
        <p:txBody>
          <a:bodyPr/>
          <a:lstStyle/>
          <a:p>
            <a:r>
              <a:rPr lang="en-US" dirty="0"/>
              <a:t>© 2019 HERE | Confidential</a:t>
            </a:r>
          </a:p>
        </p:txBody>
      </p:sp>
      <p:sp>
        <p:nvSpPr>
          <p:cNvPr id="4" name="Footer Placeholder 3">
            <a:extLst>
              <a:ext uri="{FF2B5EF4-FFF2-40B4-BE49-F238E27FC236}">
                <a16:creationId xmlns:a16="http://schemas.microsoft.com/office/drawing/2014/main" id="{C0592ABB-B839-4380-87E9-EBE502555FE7}"/>
              </a:ext>
            </a:extLst>
          </p:cNvPr>
          <p:cNvSpPr>
            <a:spLocks noGrp="1"/>
          </p:cNvSpPr>
          <p:nvPr>
            <p:ph type="ftr" sz="quarter" idx="11"/>
          </p:nvPr>
        </p:nvSpPr>
        <p:spPr bwMode="gray"/>
        <p:txBody>
          <a:bodyPr/>
          <a:lstStyle/>
          <a:p>
            <a:endParaRPr lang="en-US" dirty="0"/>
          </a:p>
        </p:txBody>
      </p:sp>
      <p:sp>
        <p:nvSpPr>
          <p:cNvPr id="5" name="Slide Number Placeholder 4">
            <a:extLst>
              <a:ext uri="{FF2B5EF4-FFF2-40B4-BE49-F238E27FC236}">
                <a16:creationId xmlns:a16="http://schemas.microsoft.com/office/drawing/2014/main" id="{3A9998E3-2A0D-446E-BE6D-9E0C560A76C3}"/>
              </a:ext>
            </a:extLst>
          </p:cNvPr>
          <p:cNvSpPr>
            <a:spLocks noGrp="1"/>
          </p:cNvSpPr>
          <p:nvPr>
            <p:ph type="sldNum" sz="quarter" idx="12"/>
          </p:nvPr>
        </p:nvSpPr>
        <p:spPr bwMode="gray"/>
        <p:txBody>
          <a:bodyPr/>
          <a:lstStyle/>
          <a:p>
            <a:fld id="{7D74D47C-14C0-4E76-90F4-17CAFFA7E480}" type="slidenum">
              <a:rPr lang="en-US" smtClean="0"/>
              <a:t>16</a:t>
            </a:fld>
            <a:endParaRPr lang="en-US" dirty="0"/>
          </a:p>
        </p:txBody>
      </p:sp>
      <p:sp>
        <p:nvSpPr>
          <p:cNvPr id="6" name="Subtitle 5">
            <a:extLst>
              <a:ext uri="{FF2B5EF4-FFF2-40B4-BE49-F238E27FC236}">
                <a16:creationId xmlns:a16="http://schemas.microsoft.com/office/drawing/2014/main" id="{E4E535F6-6F4F-4DAE-959B-A450C33B332E}"/>
              </a:ext>
            </a:extLst>
          </p:cNvPr>
          <p:cNvSpPr>
            <a:spLocks noGrp="1"/>
          </p:cNvSpPr>
          <p:nvPr>
            <p:ph type="subTitle" idx="1"/>
          </p:nvPr>
        </p:nvSpPr>
        <p:spPr bwMode="gray"/>
        <p:txBody>
          <a:bodyPr/>
          <a:lstStyle/>
          <a:p>
            <a:r>
              <a:rPr lang="en-US" dirty="0"/>
              <a:t>Colors, fonts, gradients, shapes</a:t>
            </a:r>
          </a:p>
        </p:txBody>
      </p:sp>
      <p:sp>
        <p:nvSpPr>
          <p:cNvPr id="7" name="Rectangle 6">
            <a:extLst>
              <a:ext uri="{FF2B5EF4-FFF2-40B4-BE49-F238E27FC236}">
                <a16:creationId xmlns:a16="http://schemas.microsoft.com/office/drawing/2014/main" id="{DCBCD75D-153D-4B17-A560-8FBB8083273F}"/>
              </a:ext>
            </a:extLst>
          </p:cNvPr>
          <p:cNvSpPr/>
          <p:nvPr/>
        </p:nvSpPr>
        <p:spPr bwMode="gray">
          <a:xfrm>
            <a:off x="3910012" y="1884363"/>
            <a:ext cx="7533222" cy="453600"/>
          </a:xfrm>
          <a:prstGeom prst="rect">
            <a:avLst/>
          </a:prstGeom>
          <a:gradFill flip="none" rotWithShape="1">
            <a:gsLst>
              <a:gs pos="0">
                <a:schemeClr val="accent6"/>
              </a:gs>
              <a:gs pos="96000">
                <a:schemeClr val="tx2"/>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Linear – 330°</a:t>
            </a:r>
          </a:p>
        </p:txBody>
      </p:sp>
      <p:sp>
        <p:nvSpPr>
          <p:cNvPr id="8" name="TextBox 7">
            <a:extLst>
              <a:ext uri="{FF2B5EF4-FFF2-40B4-BE49-F238E27FC236}">
                <a16:creationId xmlns:a16="http://schemas.microsoft.com/office/drawing/2014/main" id="{6BB6065D-4ECD-407E-A8F0-34F69767BB18}"/>
              </a:ext>
            </a:extLst>
          </p:cNvPr>
          <p:cNvSpPr txBox="1"/>
          <p:nvPr/>
        </p:nvSpPr>
        <p:spPr bwMode="gray">
          <a:xfrm>
            <a:off x="4255528" y="2402761"/>
            <a:ext cx="638175" cy="359489"/>
          </a:xfrm>
          <a:prstGeom prst="rect">
            <a:avLst/>
          </a:prstGeom>
          <a:noFill/>
          <a:ln w="12700">
            <a:noFill/>
          </a:ln>
        </p:spPr>
        <p:txBody>
          <a:bodyPr wrap="square" lIns="0" tIns="0" rIns="0" bIns="0" rtlCol="0">
            <a:noAutofit/>
          </a:bodyPr>
          <a:lstStyle/>
          <a:p>
            <a:pPr algn="l"/>
            <a:r>
              <a:rPr lang="en-US" sz="1200" dirty="0"/>
              <a:t>Orange 50%</a:t>
            </a:r>
          </a:p>
        </p:txBody>
      </p:sp>
      <p:sp>
        <p:nvSpPr>
          <p:cNvPr id="9" name="TextBox 8">
            <a:extLst>
              <a:ext uri="{FF2B5EF4-FFF2-40B4-BE49-F238E27FC236}">
                <a16:creationId xmlns:a16="http://schemas.microsoft.com/office/drawing/2014/main" id="{B31A011E-D81F-49FB-957B-A943CD798BEB}"/>
              </a:ext>
            </a:extLst>
          </p:cNvPr>
          <p:cNvSpPr txBox="1"/>
          <p:nvPr/>
        </p:nvSpPr>
        <p:spPr bwMode="gray">
          <a:xfrm>
            <a:off x="10867464" y="2402761"/>
            <a:ext cx="575770" cy="359489"/>
          </a:xfrm>
          <a:prstGeom prst="rect">
            <a:avLst/>
          </a:prstGeom>
          <a:noFill/>
          <a:ln w="12700">
            <a:noFill/>
          </a:ln>
        </p:spPr>
        <p:txBody>
          <a:bodyPr wrap="square" lIns="0" tIns="0" rIns="0" bIns="0" rtlCol="0">
            <a:noAutofit/>
          </a:bodyPr>
          <a:lstStyle/>
          <a:p>
            <a:r>
              <a:rPr lang="en-US" sz="1200" dirty="0"/>
              <a:t>HERE Aqua</a:t>
            </a:r>
          </a:p>
        </p:txBody>
      </p:sp>
      <p:sp>
        <p:nvSpPr>
          <p:cNvPr id="12" name="Rectangle 11">
            <a:extLst>
              <a:ext uri="{FF2B5EF4-FFF2-40B4-BE49-F238E27FC236}">
                <a16:creationId xmlns:a16="http://schemas.microsoft.com/office/drawing/2014/main" id="{F760D572-79B4-49F8-9902-611FB5A1B935}"/>
              </a:ext>
            </a:extLst>
          </p:cNvPr>
          <p:cNvSpPr/>
          <p:nvPr/>
        </p:nvSpPr>
        <p:spPr bwMode="gray">
          <a:xfrm>
            <a:off x="609600" y="1884363"/>
            <a:ext cx="932400" cy="45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z="1200" b="1" dirty="0">
                <a:solidFill>
                  <a:schemeClr val="tx1"/>
                </a:solidFill>
                <a:latin typeface="+mj-lt"/>
              </a:rPr>
              <a:t>Headline</a:t>
            </a:r>
          </a:p>
        </p:txBody>
      </p:sp>
      <p:sp>
        <p:nvSpPr>
          <p:cNvPr id="13" name="TextBox 12">
            <a:extLst>
              <a:ext uri="{FF2B5EF4-FFF2-40B4-BE49-F238E27FC236}">
                <a16:creationId xmlns:a16="http://schemas.microsoft.com/office/drawing/2014/main" id="{2F63AAB4-F716-48BB-8652-B0D42EEAF7A0}"/>
              </a:ext>
            </a:extLst>
          </p:cNvPr>
          <p:cNvSpPr txBox="1"/>
          <p:nvPr/>
        </p:nvSpPr>
        <p:spPr bwMode="gray">
          <a:xfrm>
            <a:off x="609600" y="2402761"/>
            <a:ext cx="638175" cy="359489"/>
          </a:xfrm>
          <a:prstGeom prst="rect">
            <a:avLst/>
          </a:prstGeom>
          <a:noFill/>
          <a:ln w="12700">
            <a:noFill/>
          </a:ln>
        </p:spPr>
        <p:txBody>
          <a:bodyPr wrap="square" lIns="0" tIns="0" rIns="0" bIns="0" rtlCol="0">
            <a:noAutofit/>
          </a:bodyPr>
          <a:lstStyle/>
          <a:p>
            <a:pPr algn="l"/>
            <a:r>
              <a:rPr lang="en-US" sz="1200" dirty="0" err="1"/>
              <a:t>FiraGo</a:t>
            </a:r>
            <a:r>
              <a:rPr lang="en-US" sz="1200" dirty="0"/>
              <a:t> Bold</a:t>
            </a:r>
          </a:p>
        </p:txBody>
      </p:sp>
      <p:sp>
        <p:nvSpPr>
          <p:cNvPr id="14" name="Rectangle 13">
            <a:extLst>
              <a:ext uri="{FF2B5EF4-FFF2-40B4-BE49-F238E27FC236}">
                <a16:creationId xmlns:a16="http://schemas.microsoft.com/office/drawing/2014/main" id="{534006EC-4622-4808-AE35-703DE3F46BFE}"/>
              </a:ext>
            </a:extLst>
          </p:cNvPr>
          <p:cNvSpPr/>
          <p:nvPr/>
        </p:nvSpPr>
        <p:spPr bwMode="gray">
          <a:xfrm>
            <a:off x="1709738" y="1884363"/>
            <a:ext cx="932400" cy="45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z="1200" dirty="0" err="1">
                <a:solidFill>
                  <a:schemeClr val="tx1"/>
                </a:solidFill>
              </a:rPr>
              <a:t>Subheadline</a:t>
            </a:r>
            <a:r>
              <a:rPr lang="en-US" sz="1200" dirty="0">
                <a:solidFill>
                  <a:schemeClr val="tx1"/>
                </a:solidFill>
              </a:rPr>
              <a:t>, Content</a:t>
            </a:r>
          </a:p>
        </p:txBody>
      </p:sp>
      <p:sp>
        <p:nvSpPr>
          <p:cNvPr id="15" name="TextBox 14">
            <a:extLst>
              <a:ext uri="{FF2B5EF4-FFF2-40B4-BE49-F238E27FC236}">
                <a16:creationId xmlns:a16="http://schemas.microsoft.com/office/drawing/2014/main" id="{4C8429F6-2D14-4712-AA1D-5E2487B5EA15}"/>
              </a:ext>
            </a:extLst>
          </p:cNvPr>
          <p:cNvSpPr txBox="1"/>
          <p:nvPr/>
        </p:nvSpPr>
        <p:spPr bwMode="gray">
          <a:xfrm>
            <a:off x="1709738" y="2402761"/>
            <a:ext cx="638175" cy="359489"/>
          </a:xfrm>
          <a:prstGeom prst="rect">
            <a:avLst/>
          </a:prstGeom>
          <a:noFill/>
          <a:ln w="12700">
            <a:noFill/>
          </a:ln>
        </p:spPr>
        <p:txBody>
          <a:bodyPr wrap="square" lIns="0" tIns="0" rIns="0" bIns="0" rtlCol="0">
            <a:noAutofit/>
          </a:bodyPr>
          <a:lstStyle/>
          <a:p>
            <a:pPr algn="l"/>
            <a:r>
              <a:rPr lang="en-US" sz="1200" dirty="0" err="1"/>
              <a:t>FiraGo</a:t>
            </a:r>
            <a:r>
              <a:rPr lang="en-US" sz="1200" dirty="0"/>
              <a:t> Regular</a:t>
            </a:r>
          </a:p>
        </p:txBody>
      </p:sp>
      <p:sp>
        <p:nvSpPr>
          <p:cNvPr id="16" name="Rectangle 15">
            <a:extLst>
              <a:ext uri="{FF2B5EF4-FFF2-40B4-BE49-F238E27FC236}">
                <a16:creationId xmlns:a16="http://schemas.microsoft.com/office/drawing/2014/main" id="{24C0806E-379B-43C9-85AF-07F178AB6807}"/>
              </a:ext>
            </a:extLst>
          </p:cNvPr>
          <p:cNvSpPr/>
          <p:nvPr/>
        </p:nvSpPr>
        <p:spPr bwMode="gray">
          <a:xfrm>
            <a:off x="2809875" y="3488019"/>
            <a:ext cx="932400" cy="45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rPr>
              <a:t>250, 215, 195</a:t>
            </a:r>
          </a:p>
        </p:txBody>
      </p:sp>
      <p:sp>
        <p:nvSpPr>
          <p:cNvPr id="17" name="Rectangle 16">
            <a:extLst>
              <a:ext uri="{FF2B5EF4-FFF2-40B4-BE49-F238E27FC236}">
                <a16:creationId xmlns:a16="http://schemas.microsoft.com/office/drawing/2014/main" id="{45F45B41-6E8B-4CA8-80D9-ED7DC1A7542D}"/>
              </a:ext>
            </a:extLst>
          </p:cNvPr>
          <p:cNvSpPr/>
          <p:nvPr/>
        </p:nvSpPr>
        <p:spPr bwMode="gray">
          <a:xfrm>
            <a:off x="1709738" y="3488019"/>
            <a:ext cx="932400" cy="45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bg1"/>
                </a:solidFill>
              </a:rPr>
              <a:t>56, 60, 69</a:t>
            </a:r>
          </a:p>
        </p:txBody>
      </p:sp>
      <p:sp>
        <p:nvSpPr>
          <p:cNvPr id="18" name="Rectangle 17">
            <a:extLst>
              <a:ext uri="{FF2B5EF4-FFF2-40B4-BE49-F238E27FC236}">
                <a16:creationId xmlns:a16="http://schemas.microsoft.com/office/drawing/2014/main" id="{3D73F03B-74A7-4392-B5D4-5D15D4F03A46}"/>
              </a:ext>
            </a:extLst>
          </p:cNvPr>
          <p:cNvSpPr/>
          <p:nvPr/>
        </p:nvSpPr>
        <p:spPr bwMode="gray">
          <a:xfrm>
            <a:off x="609600" y="3488019"/>
            <a:ext cx="932400" cy="453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rPr>
              <a:t>255, 255, 255</a:t>
            </a:r>
          </a:p>
        </p:txBody>
      </p:sp>
      <p:sp>
        <p:nvSpPr>
          <p:cNvPr id="19" name="Rectangle 18">
            <a:extLst>
              <a:ext uri="{FF2B5EF4-FFF2-40B4-BE49-F238E27FC236}">
                <a16:creationId xmlns:a16="http://schemas.microsoft.com/office/drawing/2014/main" id="{F62AFCF3-EA90-4F73-952A-DBCF532D41F5}"/>
              </a:ext>
            </a:extLst>
          </p:cNvPr>
          <p:cNvSpPr/>
          <p:nvPr/>
        </p:nvSpPr>
        <p:spPr bwMode="gray">
          <a:xfrm>
            <a:off x="3910012" y="3488019"/>
            <a:ext cx="932400" cy="45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rPr>
              <a:t>72, 218, 208</a:t>
            </a:r>
          </a:p>
        </p:txBody>
      </p:sp>
      <p:sp>
        <p:nvSpPr>
          <p:cNvPr id="20" name="Rectangle 19">
            <a:extLst>
              <a:ext uri="{FF2B5EF4-FFF2-40B4-BE49-F238E27FC236}">
                <a16:creationId xmlns:a16="http://schemas.microsoft.com/office/drawing/2014/main" id="{103A1676-4FA1-4545-81AD-222CB8409A3E}"/>
              </a:ext>
            </a:extLst>
          </p:cNvPr>
          <p:cNvSpPr/>
          <p:nvPr/>
        </p:nvSpPr>
        <p:spPr bwMode="gray">
          <a:xfrm>
            <a:off x="5010149" y="3488019"/>
            <a:ext cx="932400" cy="45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bg1"/>
                </a:solidFill>
              </a:rPr>
              <a:t>0, 175, 170</a:t>
            </a:r>
          </a:p>
        </p:txBody>
      </p:sp>
      <p:sp>
        <p:nvSpPr>
          <p:cNvPr id="21" name="Rectangle 20">
            <a:extLst>
              <a:ext uri="{FF2B5EF4-FFF2-40B4-BE49-F238E27FC236}">
                <a16:creationId xmlns:a16="http://schemas.microsoft.com/office/drawing/2014/main" id="{F3B49BBE-C09F-466E-AF0F-11272D9C9F18}"/>
              </a:ext>
            </a:extLst>
          </p:cNvPr>
          <p:cNvSpPr/>
          <p:nvPr/>
        </p:nvSpPr>
        <p:spPr bwMode="gray">
          <a:xfrm>
            <a:off x="6110286" y="3488019"/>
            <a:ext cx="932400" cy="45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rPr>
              <a:t>72, 218, 208</a:t>
            </a:r>
          </a:p>
        </p:txBody>
      </p:sp>
      <p:sp>
        <p:nvSpPr>
          <p:cNvPr id="22" name="Rectangle 21">
            <a:extLst>
              <a:ext uri="{FF2B5EF4-FFF2-40B4-BE49-F238E27FC236}">
                <a16:creationId xmlns:a16="http://schemas.microsoft.com/office/drawing/2014/main" id="{43BE1703-DBD6-48F7-B411-8C1D100C67AE}"/>
              </a:ext>
            </a:extLst>
          </p:cNvPr>
          <p:cNvSpPr/>
          <p:nvPr/>
        </p:nvSpPr>
        <p:spPr bwMode="gray">
          <a:xfrm>
            <a:off x="7210423" y="3488019"/>
            <a:ext cx="932400" cy="453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bg1"/>
                </a:solidFill>
              </a:rPr>
              <a:t>15, 22, 33</a:t>
            </a:r>
          </a:p>
        </p:txBody>
      </p:sp>
      <p:sp>
        <p:nvSpPr>
          <p:cNvPr id="23" name="Rectangle 22">
            <a:extLst>
              <a:ext uri="{FF2B5EF4-FFF2-40B4-BE49-F238E27FC236}">
                <a16:creationId xmlns:a16="http://schemas.microsoft.com/office/drawing/2014/main" id="{113D58A3-9EF0-42D9-82D8-FD9E08F8EC1C}"/>
              </a:ext>
            </a:extLst>
          </p:cNvPr>
          <p:cNvSpPr/>
          <p:nvPr/>
        </p:nvSpPr>
        <p:spPr bwMode="gray">
          <a:xfrm>
            <a:off x="8310560" y="3488019"/>
            <a:ext cx="932400" cy="453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bg1"/>
                </a:solidFill>
              </a:rPr>
              <a:t>155, 157, 162</a:t>
            </a:r>
          </a:p>
        </p:txBody>
      </p:sp>
      <p:sp>
        <p:nvSpPr>
          <p:cNvPr id="24" name="Rectangle 23">
            <a:extLst>
              <a:ext uri="{FF2B5EF4-FFF2-40B4-BE49-F238E27FC236}">
                <a16:creationId xmlns:a16="http://schemas.microsoft.com/office/drawing/2014/main" id="{5238789D-92A1-4EBA-B350-108CDD82D707}"/>
              </a:ext>
            </a:extLst>
          </p:cNvPr>
          <p:cNvSpPr/>
          <p:nvPr/>
        </p:nvSpPr>
        <p:spPr bwMode="gray">
          <a:xfrm>
            <a:off x="9410697" y="3488019"/>
            <a:ext cx="932400" cy="453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bg1"/>
                </a:solidFill>
              </a:rPr>
              <a:t>236, 97, 14</a:t>
            </a:r>
          </a:p>
        </p:txBody>
      </p:sp>
      <p:sp>
        <p:nvSpPr>
          <p:cNvPr id="25" name="Rectangle 24">
            <a:extLst>
              <a:ext uri="{FF2B5EF4-FFF2-40B4-BE49-F238E27FC236}">
                <a16:creationId xmlns:a16="http://schemas.microsoft.com/office/drawing/2014/main" id="{09FB8296-B69D-46A9-92D3-472B1B81A145}"/>
              </a:ext>
            </a:extLst>
          </p:cNvPr>
          <p:cNvSpPr/>
          <p:nvPr/>
        </p:nvSpPr>
        <p:spPr bwMode="gray">
          <a:xfrm>
            <a:off x="10510834" y="3488019"/>
            <a:ext cx="932400" cy="453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rPr>
              <a:t>245, 176, 134</a:t>
            </a:r>
          </a:p>
        </p:txBody>
      </p:sp>
      <p:sp>
        <p:nvSpPr>
          <p:cNvPr id="26" name="TextBox 25">
            <a:extLst>
              <a:ext uri="{FF2B5EF4-FFF2-40B4-BE49-F238E27FC236}">
                <a16:creationId xmlns:a16="http://schemas.microsoft.com/office/drawing/2014/main" id="{C70A7E2D-E0F8-405D-8A9B-EAB19E3DF8BC}"/>
              </a:ext>
            </a:extLst>
          </p:cNvPr>
          <p:cNvSpPr txBox="1"/>
          <p:nvPr/>
        </p:nvSpPr>
        <p:spPr bwMode="gray">
          <a:xfrm>
            <a:off x="609600" y="4022833"/>
            <a:ext cx="932400" cy="359489"/>
          </a:xfrm>
          <a:prstGeom prst="rect">
            <a:avLst/>
          </a:prstGeom>
          <a:noFill/>
          <a:ln w="12700">
            <a:noFill/>
          </a:ln>
        </p:spPr>
        <p:txBody>
          <a:bodyPr wrap="square" lIns="0" tIns="0" rIns="0" bIns="0" rtlCol="0">
            <a:noAutofit/>
          </a:bodyPr>
          <a:lstStyle/>
          <a:p>
            <a:pPr algn="l"/>
            <a:r>
              <a:rPr lang="en-US" sz="1200" dirty="0"/>
              <a:t>White</a:t>
            </a:r>
          </a:p>
        </p:txBody>
      </p:sp>
      <p:sp>
        <p:nvSpPr>
          <p:cNvPr id="27" name="TextBox 26">
            <a:extLst>
              <a:ext uri="{FF2B5EF4-FFF2-40B4-BE49-F238E27FC236}">
                <a16:creationId xmlns:a16="http://schemas.microsoft.com/office/drawing/2014/main" id="{8FDB9D91-383A-4E27-ACAC-FC861B67EFA5}"/>
              </a:ext>
            </a:extLst>
          </p:cNvPr>
          <p:cNvSpPr txBox="1"/>
          <p:nvPr/>
        </p:nvSpPr>
        <p:spPr bwMode="gray">
          <a:xfrm>
            <a:off x="1709738" y="4022833"/>
            <a:ext cx="932400" cy="359489"/>
          </a:xfrm>
          <a:prstGeom prst="rect">
            <a:avLst/>
          </a:prstGeom>
          <a:noFill/>
          <a:ln w="12700">
            <a:noFill/>
          </a:ln>
        </p:spPr>
        <p:txBody>
          <a:bodyPr wrap="square" lIns="0" tIns="0" rIns="0" bIns="0" rtlCol="0">
            <a:noAutofit/>
          </a:bodyPr>
          <a:lstStyle/>
          <a:p>
            <a:pPr algn="l"/>
            <a:r>
              <a:rPr lang="en-US" sz="1200" dirty="0"/>
              <a:t>HERE</a:t>
            </a:r>
            <a:br>
              <a:rPr lang="en-US" sz="1200" dirty="0"/>
            </a:br>
            <a:r>
              <a:rPr lang="en-US" sz="1200" dirty="0"/>
              <a:t>Gray</a:t>
            </a:r>
          </a:p>
        </p:txBody>
      </p:sp>
      <p:sp>
        <p:nvSpPr>
          <p:cNvPr id="28" name="TextBox 27">
            <a:extLst>
              <a:ext uri="{FF2B5EF4-FFF2-40B4-BE49-F238E27FC236}">
                <a16:creationId xmlns:a16="http://schemas.microsoft.com/office/drawing/2014/main" id="{364EBD9F-F179-49B3-AD13-A0C6BC4E35B7}"/>
              </a:ext>
            </a:extLst>
          </p:cNvPr>
          <p:cNvSpPr txBox="1"/>
          <p:nvPr/>
        </p:nvSpPr>
        <p:spPr bwMode="gray">
          <a:xfrm>
            <a:off x="2809875" y="4022833"/>
            <a:ext cx="932400" cy="359489"/>
          </a:xfrm>
          <a:prstGeom prst="rect">
            <a:avLst/>
          </a:prstGeom>
          <a:noFill/>
          <a:ln w="12700">
            <a:noFill/>
          </a:ln>
        </p:spPr>
        <p:txBody>
          <a:bodyPr wrap="square" lIns="0" tIns="0" rIns="0" bIns="0" rtlCol="0">
            <a:noAutofit/>
          </a:bodyPr>
          <a:lstStyle/>
          <a:p>
            <a:pPr algn="l"/>
            <a:r>
              <a:rPr lang="en-US" sz="1200" dirty="0"/>
              <a:t>Orange</a:t>
            </a:r>
            <a:br>
              <a:rPr lang="en-US" sz="1200" dirty="0"/>
            </a:br>
            <a:r>
              <a:rPr lang="en-US" sz="1200" dirty="0"/>
              <a:t>25%</a:t>
            </a:r>
          </a:p>
        </p:txBody>
      </p:sp>
      <p:sp>
        <p:nvSpPr>
          <p:cNvPr id="29" name="TextBox 28">
            <a:extLst>
              <a:ext uri="{FF2B5EF4-FFF2-40B4-BE49-F238E27FC236}">
                <a16:creationId xmlns:a16="http://schemas.microsoft.com/office/drawing/2014/main" id="{B0BB7014-C55B-46FE-A8D9-C8D73BCC4F9B}"/>
              </a:ext>
            </a:extLst>
          </p:cNvPr>
          <p:cNvSpPr txBox="1"/>
          <p:nvPr/>
        </p:nvSpPr>
        <p:spPr bwMode="gray">
          <a:xfrm>
            <a:off x="5010149" y="4022833"/>
            <a:ext cx="932400" cy="359489"/>
          </a:xfrm>
          <a:prstGeom prst="rect">
            <a:avLst/>
          </a:prstGeom>
          <a:noFill/>
          <a:ln w="12700">
            <a:noFill/>
          </a:ln>
        </p:spPr>
        <p:txBody>
          <a:bodyPr wrap="square" lIns="0" tIns="0" rIns="0" bIns="0" rtlCol="0">
            <a:noAutofit/>
          </a:bodyPr>
          <a:lstStyle/>
          <a:p>
            <a:pPr algn="l"/>
            <a:r>
              <a:rPr lang="en-US" sz="1200" dirty="0"/>
              <a:t>HERE</a:t>
            </a:r>
            <a:br>
              <a:rPr lang="en-US" sz="1200" dirty="0"/>
            </a:br>
            <a:r>
              <a:rPr lang="en-US" sz="1200" dirty="0"/>
              <a:t>Dark Aqua</a:t>
            </a:r>
          </a:p>
        </p:txBody>
      </p:sp>
      <p:sp>
        <p:nvSpPr>
          <p:cNvPr id="30" name="TextBox 29">
            <a:extLst>
              <a:ext uri="{FF2B5EF4-FFF2-40B4-BE49-F238E27FC236}">
                <a16:creationId xmlns:a16="http://schemas.microsoft.com/office/drawing/2014/main" id="{D342DA03-7490-4F2C-9CF6-A4C220694D56}"/>
              </a:ext>
            </a:extLst>
          </p:cNvPr>
          <p:cNvSpPr txBox="1"/>
          <p:nvPr/>
        </p:nvSpPr>
        <p:spPr bwMode="gray">
          <a:xfrm>
            <a:off x="6110286" y="4022833"/>
            <a:ext cx="932400" cy="359489"/>
          </a:xfrm>
          <a:prstGeom prst="rect">
            <a:avLst/>
          </a:prstGeom>
          <a:noFill/>
          <a:ln w="12700">
            <a:noFill/>
          </a:ln>
        </p:spPr>
        <p:txBody>
          <a:bodyPr wrap="square" lIns="0" tIns="0" rIns="0" bIns="0" rtlCol="0">
            <a:noAutofit/>
          </a:bodyPr>
          <a:lstStyle/>
          <a:p>
            <a:pPr algn="l"/>
            <a:r>
              <a:rPr lang="en-US" sz="1200" dirty="0"/>
              <a:t>HERE</a:t>
            </a:r>
            <a:br>
              <a:rPr lang="en-US" sz="1200" dirty="0"/>
            </a:br>
            <a:r>
              <a:rPr lang="en-US" sz="1200" dirty="0"/>
              <a:t>Aqua</a:t>
            </a:r>
          </a:p>
        </p:txBody>
      </p:sp>
      <p:sp>
        <p:nvSpPr>
          <p:cNvPr id="31" name="TextBox 30">
            <a:extLst>
              <a:ext uri="{FF2B5EF4-FFF2-40B4-BE49-F238E27FC236}">
                <a16:creationId xmlns:a16="http://schemas.microsoft.com/office/drawing/2014/main" id="{49D8DF9A-AAE6-4B4B-BBA8-FAB64D18F506}"/>
              </a:ext>
            </a:extLst>
          </p:cNvPr>
          <p:cNvSpPr txBox="1"/>
          <p:nvPr/>
        </p:nvSpPr>
        <p:spPr bwMode="gray">
          <a:xfrm>
            <a:off x="7210423" y="4022833"/>
            <a:ext cx="932400" cy="359489"/>
          </a:xfrm>
          <a:prstGeom prst="rect">
            <a:avLst/>
          </a:prstGeom>
          <a:noFill/>
          <a:ln w="12700">
            <a:noFill/>
          </a:ln>
        </p:spPr>
        <p:txBody>
          <a:bodyPr wrap="square" lIns="0" tIns="0" rIns="0" bIns="0" rtlCol="0">
            <a:noAutofit/>
          </a:bodyPr>
          <a:lstStyle/>
          <a:p>
            <a:pPr algn="l"/>
            <a:r>
              <a:rPr lang="en-US" sz="1200" dirty="0"/>
              <a:t>HERE</a:t>
            </a:r>
          </a:p>
          <a:p>
            <a:pPr algn="l"/>
            <a:r>
              <a:rPr lang="en-US" sz="1200" dirty="0"/>
              <a:t>Dark Gray</a:t>
            </a:r>
          </a:p>
        </p:txBody>
      </p:sp>
      <p:sp>
        <p:nvSpPr>
          <p:cNvPr id="32" name="TextBox 31">
            <a:extLst>
              <a:ext uri="{FF2B5EF4-FFF2-40B4-BE49-F238E27FC236}">
                <a16:creationId xmlns:a16="http://schemas.microsoft.com/office/drawing/2014/main" id="{62FA75CB-71D7-4DC0-8AC1-9431CEC24B57}"/>
              </a:ext>
            </a:extLst>
          </p:cNvPr>
          <p:cNvSpPr txBox="1"/>
          <p:nvPr/>
        </p:nvSpPr>
        <p:spPr bwMode="gray">
          <a:xfrm>
            <a:off x="8310560" y="4022833"/>
            <a:ext cx="932400" cy="359489"/>
          </a:xfrm>
          <a:prstGeom prst="rect">
            <a:avLst/>
          </a:prstGeom>
          <a:noFill/>
          <a:ln w="12700">
            <a:noFill/>
          </a:ln>
        </p:spPr>
        <p:txBody>
          <a:bodyPr wrap="square" lIns="0" tIns="0" rIns="0" bIns="0" rtlCol="0">
            <a:noAutofit/>
          </a:bodyPr>
          <a:lstStyle/>
          <a:p>
            <a:pPr algn="l"/>
            <a:r>
              <a:rPr lang="en-US" sz="1200" dirty="0"/>
              <a:t>HERE </a:t>
            </a:r>
            <a:br>
              <a:rPr lang="en-US" sz="1200" dirty="0"/>
            </a:br>
            <a:r>
              <a:rPr lang="en-US" sz="1200" dirty="0"/>
              <a:t>Gray 50%</a:t>
            </a:r>
          </a:p>
        </p:txBody>
      </p:sp>
      <p:sp>
        <p:nvSpPr>
          <p:cNvPr id="33" name="TextBox 32">
            <a:extLst>
              <a:ext uri="{FF2B5EF4-FFF2-40B4-BE49-F238E27FC236}">
                <a16:creationId xmlns:a16="http://schemas.microsoft.com/office/drawing/2014/main" id="{277626D4-8AF3-4A35-8086-383A76A9359C}"/>
              </a:ext>
            </a:extLst>
          </p:cNvPr>
          <p:cNvSpPr txBox="1"/>
          <p:nvPr/>
        </p:nvSpPr>
        <p:spPr bwMode="gray">
          <a:xfrm>
            <a:off x="9410697" y="4022833"/>
            <a:ext cx="932400" cy="359489"/>
          </a:xfrm>
          <a:prstGeom prst="rect">
            <a:avLst/>
          </a:prstGeom>
          <a:noFill/>
          <a:ln w="12700">
            <a:noFill/>
          </a:ln>
        </p:spPr>
        <p:txBody>
          <a:bodyPr wrap="square" lIns="0" tIns="0" rIns="0" bIns="0" rtlCol="0">
            <a:noAutofit/>
          </a:bodyPr>
          <a:lstStyle/>
          <a:p>
            <a:pPr algn="l"/>
            <a:r>
              <a:rPr lang="en-US" sz="1200" dirty="0"/>
              <a:t>Orange</a:t>
            </a:r>
            <a:br>
              <a:rPr lang="en-US" sz="1200" dirty="0"/>
            </a:br>
            <a:r>
              <a:rPr lang="en-US" sz="1200" dirty="0"/>
              <a:t>100%</a:t>
            </a:r>
          </a:p>
        </p:txBody>
      </p:sp>
      <p:sp>
        <p:nvSpPr>
          <p:cNvPr id="34" name="TextBox 33">
            <a:extLst>
              <a:ext uri="{FF2B5EF4-FFF2-40B4-BE49-F238E27FC236}">
                <a16:creationId xmlns:a16="http://schemas.microsoft.com/office/drawing/2014/main" id="{66474FE9-9DFA-480E-B7F3-1D2E9995CD4B}"/>
              </a:ext>
            </a:extLst>
          </p:cNvPr>
          <p:cNvSpPr txBox="1"/>
          <p:nvPr/>
        </p:nvSpPr>
        <p:spPr bwMode="gray">
          <a:xfrm>
            <a:off x="10510834" y="4022833"/>
            <a:ext cx="932400" cy="359489"/>
          </a:xfrm>
          <a:prstGeom prst="rect">
            <a:avLst/>
          </a:prstGeom>
          <a:noFill/>
          <a:ln w="12700">
            <a:noFill/>
          </a:ln>
        </p:spPr>
        <p:txBody>
          <a:bodyPr wrap="square" lIns="0" tIns="0" rIns="0" bIns="0" rtlCol="0">
            <a:noAutofit/>
          </a:bodyPr>
          <a:lstStyle/>
          <a:p>
            <a:pPr algn="l"/>
            <a:r>
              <a:rPr lang="en-US" sz="1200" dirty="0"/>
              <a:t>Orange</a:t>
            </a:r>
            <a:br>
              <a:rPr lang="en-US" sz="1200" dirty="0"/>
            </a:br>
            <a:r>
              <a:rPr lang="en-US" sz="1200" dirty="0"/>
              <a:t>50%</a:t>
            </a:r>
          </a:p>
        </p:txBody>
      </p:sp>
      <p:sp>
        <p:nvSpPr>
          <p:cNvPr id="36" name="Rectangle 35">
            <a:extLst>
              <a:ext uri="{FF2B5EF4-FFF2-40B4-BE49-F238E27FC236}">
                <a16:creationId xmlns:a16="http://schemas.microsoft.com/office/drawing/2014/main" id="{F3ED8536-2499-426C-ADB3-0C89337D1BFD}"/>
              </a:ext>
            </a:extLst>
          </p:cNvPr>
          <p:cNvSpPr/>
          <p:nvPr/>
        </p:nvSpPr>
        <p:spPr bwMode="gray">
          <a:xfrm>
            <a:off x="2809875" y="5108092"/>
            <a:ext cx="453600" cy="45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solidFill>
                <a:schemeClr val="bg1"/>
              </a:solidFill>
            </a:endParaRPr>
          </a:p>
        </p:txBody>
      </p:sp>
      <p:sp>
        <p:nvSpPr>
          <p:cNvPr id="43" name="Rectangle 42">
            <a:extLst>
              <a:ext uri="{FF2B5EF4-FFF2-40B4-BE49-F238E27FC236}">
                <a16:creationId xmlns:a16="http://schemas.microsoft.com/office/drawing/2014/main" id="{9DE7FFAD-1626-4808-B4FC-9FE48B7C82D7}"/>
              </a:ext>
            </a:extLst>
          </p:cNvPr>
          <p:cNvSpPr/>
          <p:nvPr/>
        </p:nvSpPr>
        <p:spPr bwMode="gray">
          <a:xfrm>
            <a:off x="9410695" y="5108092"/>
            <a:ext cx="2032539" cy="45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z="1600" u="sng" dirty="0">
                <a:solidFill>
                  <a:schemeClr val="accent1"/>
                </a:solidFill>
              </a:rPr>
              <a:t>www.here.com</a:t>
            </a:r>
          </a:p>
        </p:txBody>
      </p:sp>
      <p:sp>
        <p:nvSpPr>
          <p:cNvPr id="45" name="TextBox 44">
            <a:extLst>
              <a:ext uri="{FF2B5EF4-FFF2-40B4-BE49-F238E27FC236}">
                <a16:creationId xmlns:a16="http://schemas.microsoft.com/office/drawing/2014/main" id="{CF8A6CE2-B321-44B9-B916-E2B04CFCD1B6}"/>
              </a:ext>
            </a:extLst>
          </p:cNvPr>
          <p:cNvSpPr txBox="1"/>
          <p:nvPr/>
        </p:nvSpPr>
        <p:spPr bwMode="gray">
          <a:xfrm>
            <a:off x="609600" y="5642906"/>
            <a:ext cx="932400" cy="359489"/>
          </a:xfrm>
          <a:prstGeom prst="rect">
            <a:avLst/>
          </a:prstGeom>
          <a:noFill/>
          <a:ln w="12700">
            <a:noFill/>
          </a:ln>
        </p:spPr>
        <p:txBody>
          <a:bodyPr wrap="square" lIns="0" tIns="0" rIns="0" bIns="0" rtlCol="0">
            <a:noAutofit/>
          </a:bodyPr>
          <a:lstStyle/>
          <a:p>
            <a:pPr algn="l"/>
            <a:r>
              <a:rPr lang="en-US" sz="1200" dirty="0"/>
              <a:t>Text Box</a:t>
            </a:r>
          </a:p>
        </p:txBody>
      </p:sp>
      <p:sp>
        <p:nvSpPr>
          <p:cNvPr id="46" name="TextBox 45">
            <a:extLst>
              <a:ext uri="{FF2B5EF4-FFF2-40B4-BE49-F238E27FC236}">
                <a16:creationId xmlns:a16="http://schemas.microsoft.com/office/drawing/2014/main" id="{69708D9B-F7A7-4202-A364-C607860BEC27}"/>
              </a:ext>
            </a:extLst>
          </p:cNvPr>
          <p:cNvSpPr txBox="1"/>
          <p:nvPr/>
        </p:nvSpPr>
        <p:spPr bwMode="gray">
          <a:xfrm>
            <a:off x="2809874" y="5642906"/>
            <a:ext cx="1578937" cy="359489"/>
          </a:xfrm>
          <a:prstGeom prst="rect">
            <a:avLst/>
          </a:prstGeom>
          <a:noFill/>
          <a:ln w="12700">
            <a:noFill/>
          </a:ln>
        </p:spPr>
        <p:txBody>
          <a:bodyPr wrap="square" lIns="0" tIns="0" rIns="0" bIns="0" rtlCol="0">
            <a:noAutofit/>
          </a:bodyPr>
          <a:lstStyle/>
          <a:p>
            <a:pPr algn="l"/>
            <a:r>
              <a:rPr lang="en-US" sz="1200" dirty="0"/>
              <a:t>Shapes</a:t>
            </a:r>
          </a:p>
          <a:p>
            <a:pPr algn="l"/>
            <a:r>
              <a:rPr lang="en-US" sz="1200" dirty="0"/>
              <a:t>0, 175, 170</a:t>
            </a:r>
          </a:p>
        </p:txBody>
      </p:sp>
      <p:sp>
        <p:nvSpPr>
          <p:cNvPr id="52" name="TextBox 51">
            <a:extLst>
              <a:ext uri="{FF2B5EF4-FFF2-40B4-BE49-F238E27FC236}">
                <a16:creationId xmlns:a16="http://schemas.microsoft.com/office/drawing/2014/main" id="{516E1D5D-3267-4582-8DA6-5693EA6A6517}"/>
              </a:ext>
            </a:extLst>
          </p:cNvPr>
          <p:cNvSpPr txBox="1"/>
          <p:nvPr/>
        </p:nvSpPr>
        <p:spPr bwMode="gray">
          <a:xfrm>
            <a:off x="9410696" y="5642906"/>
            <a:ext cx="2164561" cy="359489"/>
          </a:xfrm>
          <a:prstGeom prst="rect">
            <a:avLst/>
          </a:prstGeom>
          <a:noFill/>
          <a:ln w="12700">
            <a:noFill/>
          </a:ln>
        </p:spPr>
        <p:txBody>
          <a:bodyPr wrap="square" lIns="0" tIns="0" rIns="0" bIns="0" rtlCol="0">
            <a:noAutofit/>
          </a:bodyPr>
          <a:lstStyle/>
          <a:p>
            <a:pPr algn="l"/>
            <a:r>
              <a:rPr lang="en-US" sz="1200" dirty="0"/>
              <a:t>Hyperlink color</a:t>
            </a:r>
          </a:p>
        </p:txBody>
      </p:sp>
      <p:sp>
        <p:nvSpPr>
          <p:cNvPr id="54" name="TextBox 53">
            <a:extLst>
              <a:ext uri="{FF2B5EF4-FFF2-40B4-BE49-F238E27FC236}">
                <a16:creationId xmlns:a16="http://schemas.microsoft.com/office/drawing/2014/main" id="{016D6A07-3286-48FA-B9B1-3BE2E32253E8}"/>
              </a:ext>
            </a:extLst>
          </p:cNvPr>
          <p:cNvSpPr txBox="1"/>
          <p:nvPr/>
        </p:nvSpPr>
        <p:spPr bwMode="gray">
          <a:xfrm>
            <a:off x="609600" y="5108092"/>
            <a:ext cx="932400" cy="453600"/>
          </a:xfrm>
          <a:prstGeom prst="rect">
            <a:avLst/>
          </a:prstGeom>
          <a:noFill/>
          <a:ln w="12700">
            <a:noFill/>
          </a:ln>
        </p:spPr>
        <p:txBody>
          <a:bodyPr wrap="square" lIns="0" tIns="0" rIns="0" bIns="0" rtlCol="0">
            <a:noAutofit/>
          </a:bodyPr>
          <a:lstStyle/>
          <a:p>
            <a:pPr algn="l"/>
            <a:r>
              <a:rPr lang="en-US" sz="1600" dirty="0"/>
              <a:t>Text</a:t>
            </a:r>
          </a:p>
        </p:txBody>
      </p:sp>
      <p:sp>
        <p:nvSpPr>
          <p:cNvPr id="55" name="Isosceles Triangle 54">
            <a:extLst>
              <a:ext uri="{FF2B5EF4-FFF2-40B4-BE49-F238E27FC236}">
                <a16:creationId xmlns:a16="http://schemas.microsoft.com/office/drawing/2014/main" id="{9B8DDB2C-2D97-47BA-8897-ADD1D3FAAF50}"/>
              </a:ext>
            </a:extLst>
          </p:cNvPr>
          <p:cNvSpPr/>
          <p:nvPr/>
        </p:nvSpPr>
        <p:spPr bwMode="gray">
          <a:xfrm>
            <a:off x="3599343" y="5108092"/>
            <a:ext cx="453600" cy="4536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solidFill>
                <a:schemeClr val="bg1"/>
              </a:solidFill>
            </a:endParaRPr>
          </a:p>
        </p:txBody>
      </p:sp>
      <p:sp>
        <p:nvSpPr>
          <p:cNvPr id="56" name="Oval 55">
            <a:extLst>
              <a:ext uri="{FF2B5EF4-FFF2-40B4-BE49-F238E27FC236}">
                <a16:creationId xmlns:a16="http://schemas.microsoft.com/office/drawing/2014/main" id="{F8A0E19C-9922-4922-8BDB-0BEFA6F93776}"/>
              </a:ext>
            </a:extLst>
          </p:cNvPr>
          <p:cNvSpPr/>
          <p:nvPr/>
        </p:nvSpPr>
        <p:spPr bwMode="gray">
          <a:xfrm>
            <a:off x="4388812" y="5108092"/>
            <a:ext cx="453600" cy="453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solidFill>
                <a:schemeClr val="bg1"/>
              </a:solidFill>
            </a:endParaRPr>
          </a:p>
        </p:txBody>
      </p:sp>
      <p:sp>
        <p:nvSpPr>
          <p:cNvPr id="58" name="TextBox 57">
            <a:extLst>
              <a:ext uri="{FF2B5EF4-FFF2-40B4-BE49-F238E27FC236}">
                <a16:creationId xmlns:a16="http://schemas.microsoft.com/office/drawing/2014/main" id="{F64347F1-9743-4F6C-9689-9E17E3293415}"/>
              </a:ext>
            </a:extLst>
          </p:cNvPr>
          <p:cNvSpPr txBox="1"/>
          <p:nvPr/>
        </p:nvSpPr>
        <p:spPr bwMode="gray">
          <a:xfrm>
            <a:off x="6110286" y="5642905"/>
            <a:ext cx="932400" cy="359489"/>
          </a:xfrm>
          <a:prstGeom prst="rect">
            <a:avLst/>
          </a:prstGeom>
          <a:noFill/>
          <a:ln w="12700">
            <a:noFill/>
          </a:ln>
        </p:spPr>
        <p:txBody>
          <a:bodyPr wrap="square" lIns="0" tIns="0" rIns="0" bIns="0" rtlCol="0">
            <a:noAutofit/>
          </a:bodyPr>
          <a:lstStyle/>
          <a:p>
            <a:pPr algn="l"/>
            <a:r>
              <a:rPr lang="en-US" sz="1200" dirty="0"/>
              <a:t>Solid line</a:t>
            </a:r>
          </a:p>
          <a:p>
            <a:pPr algn="l"/>
            <a:r>
              <a:rPr lang="en-US" sz="1200" dirty="0"/>
              <a:t>1pt</a:t>
            </a:r>
          </a:p>
        </p:txBody>
      </p:sp>
      <p:sp>
        <p:nvSpPr>
          <p:cNvPr id="59" name="TextBox 58">
            <a:extLst>
              <a:ext uri="{FF2B5EF4-FFF2-40B4-BE49-F238E27FC236}">
                <a16:creationId xmlns:a16="http://schemas.microsoft.com/office/drawing/2014/main" id="{A7D0DE7A-098B-4365-AE8D-235370922034}"/>
              </a:ext>
            </a:extLst>
          </p:cNvPr>
          <p:cNvSpPr txBox="1"/>
          <p:nvPr/>
        </p:nvSpPr>
        <p:spPr bwMode="gray">
          <a:xfrm>
            <a:off x="7227124" y="5642905"/>
            <a:ext cx="932400" cy="359489"/>
          </a:xfrm>
          <a:prstGeom prst="rect">
            <a:avLst/>
          </a:prstGeom>
          <a:noFill/>
          <a:ln w="12700">
            <a:noFill/>
          </a:ln>
        </p:spPr>
        <p:txBody>
          <a:bodyPr wrap="square" lIns="0" tIns="0" rIns="0" bIns="0" rtlCol="0">
            <a:noAutofit/>
          </a:bodyPr>
          <a:lstStyle/>
          <a:p>
            <a:pPr algn="l"/>
            <a:r>
              <a:rPr lang="en-US" sz="1200" dirty="0"/>
              <a:t>Gradient line</a:t>
            </a:r>
          </a:p>
          <a:p>
            <a:pPr algn="l"/>
            <a:r>
              <a:rPr lang="en-US" sz="1200" dirty="0"/>
              <a:t>2pt</a:t>
            </a:r>
          </a:p>
        </p:txBody>
      </p:sp>
      <p:cxnSp>
        <p:nvCxnSpPr>
          <p:cNvPr id="61" name="Straight Connector 60">
            <a:extLst>
              <a:ext uri="{FF2B5EF4-FFF2-40B4-BE49-F238E27FC236}">
                <a16:creationId xmlns:a16="http://schemas.microsoft.com/office/drawing/2014/main" id="{6DB49BFE-0CD1-4639-8686-E5557FF77EFA}"/>
              </a:ext>
            </a:extLst>
          </p:cNvPr>
          <p:cNvCxnSpPr/>
          <p:nvPr/>
        </p:nvCxnSpPr>
        <p:spPr bwMode="gray">
          <a:xfrm>
            <a:off x="6110286" y="5334892"/>
            <a:ext cx="9324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C6C6981-36D3-4309-9790-54933DCDFC50}"/>
              </a:ext>
            </a:extLst>
          </p:cNvPr>
          <p:cNvCxnSpPr/>
          <p:nvPr/>
        </p:nvCxnSpPr>
        <p:spPr bwMode="gray">
          <a:xfrm>
            <a:off x="7210423" y="5334892"/>
            <a:ext cx="932400" cy="0"/>
          </a:xfrm>
          <a:prstGeom prst="line">
            <a:avLst/>
          </a:prstGeom>
          <a:ln w="25400">
            <a:gradFill>
              <a:gsLst>
                <a:gs pos="0">
                  <a:schemeClr val="accent6"/>
                </a:gs>
                <a:gs pos="96000">
                  <a:schemeClr val="tx2"/>
                </a:gs>
              </a:gsLst>
              <a:lin ang="19800000" scaled="0"/>
            </a:gra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5C34EA41-7EA8-4F5B-93A1-CFBCEF457CB1}"/>
              </a:ext>
            </a:extLst>
          </p:cNvPr>
          <p:cNvSpPr txBox="1"/>
          <p:nvPr/>
        </p:nvSpPr>
        <p:spPr bwMode="gray">
          <a:xfrm>
            <a:off x="10343097" y="1929690"/>
            <a:ext cx="1100137" cy="359489"/>
          </a:xfrm>
          <a:prstGeom prst="rect">
            <a:avLst/>
          </a:prstGeom>
          <a:noFill/>
          <a:ln w="12700">
            <a:noFill/>
          </a:ln>
        </p:spPr>
        <p:txBody>
          <a:bodyPr wrap="square" lIns="0" tIns="0" rIns="36000" bIns="0" rtlCol="0" anchor="ctr">
            <a:noAutofit/>
          </a:bodyPr>
          <a:lstStyle/>
          <a:p>
            <a:pPr algn="r"/>
            <a:r>
              <a:rPr lang="en-US" sz="1200" b="1" dirty="0">
                <a:latin typeface="+mj-lt"/>
              </a:rPr>
              <a:t>Position 96%</a:t>
            </a:r>
          </a:p>
        </p:txBody>
      </p:sp>
      <p:sp>
        <p:nvSpPr>
          <p:cNvPr id="65" name="TextBox 64">
            <a:extLst>
              <a:ext uri="{FF2B5EF4-FFF2-40B4-BE49-F238E27FC236}">
                <a16:creationId xmlns:a16="http://schemas.microsoft.com/office/drawing/2014/main" id="{397F7320-A656-44F6-88C2-F0B6CE87AB19}"/>
              </a:ext>
            </a:extLst>
          </p:cNvPr>
          <p:cNvSpPr txBox="1"/>
          <p:nvPr/>
        </p:nvSpPr>
        <p:spPr bwMode="gray">
          <a:xfrm>
            <a:off x="3910012" y="1929690"/>
            <a:ext cx="1100137" cy="359489"/>
          </a:xfrm>
          <a:prstGeom prst="rect">
            <a:avLst/>
          </a:prstGeom>
          <a:noFill/>
          <a:ln w="12700">
            <a:noFill/>
          </a:ln>
        </p:spPr>
        <p:txBody>
          <a:bodyPr wrap="square" lIns="36000" tIns="0" rIns="0" bIns="0" rtlCol="0" anchor="ctr">
            <a:noAutofit/>
          </a:bodyPr>
          <a:lstStyle/>
          <a:p>
            <a:r>
              <a:rPr lang="en-US" sz="1200" b="1" dirty="0">
                <a:latin typeface="+mj-lt"/>
              </a:rPr>
              <a:t>Position 0%</a:t>
            </a:r>
          </a:p>
        </p:txBody>
      </p:sp>
      <p:sp>
        <p:nvSpPr>
          <p:cNvPr id="49" name="TextBox 48">
            <a:extLst>
              <a:ext uri="{FF2B5EF4-FFF2-40B4-BE49-F238E27FC236}">
                <a16:creationId xmlns:a16="http://schemas.microsoft.com/office/drawing/2014/main" id="{3534D6E0-CD72-4A4D-BB57-6096AF7BF904}"/>
              </a:ext>
            </a:extLst>
          </p:cNvPr>
          <p:cNvSpPr txBox="1"/>
          <p:nvPr/>
        </p:nvSpPr>
        <p:spPr bwMode="gray">
          <a:xfrm>
            <a:off x="3910012" y="4022833"/>
            <a:ext cx="932400" cy="359489"/>
          </a:xfrm>
          <a:prstGeom prst="rect">
            <a:avLst/>
          </a:prstGeom>
          <a:noFill/>
          <a:ln w="12700">
            <a:noFill/>
          </a:ln>
        </p:spPr>
        <p:txBody>
          <a:bodyPr wrap="square" lIns="0" tIns="0" rIns="0" bIns="0" rtlCol="0">
            <a:noAutofit/>
          </a:bodyPr>
          <a:lstStyle/>
          <a:p>
            <a:pPr algn="l"/>
            <a:r>
              <a:rPr lang="en-US" sz="1200" dirty="0"/>
              <a:t>HERE</a:t>
            </a:r>
            <a:br>
              <a:rPr lang="en-US" sz="1200" dirty="0"/>
            </a:br>
            <a:r>
              <a:rPr lang="en-US" sz="1200" dirty="0"/>
              <a:t>Aqua</a:t>
            </a:r>
          </a:p>
        </p:txBody>
      </p:sp>
      <p:grpSp>
        <p:nvGrpSpPr>
          <p:cNvPr id="44" name="Group 43">
            <a:extLst>
              <a:ext uri="{FF2B5EF4-FFF2-40B4-BE49-F238E27FC236}">
                <a16:creationId xmlns:a16="http://schemas.microsoft.com/office/drawing/2014/main" id="{F0ACAFB5-78A7-4396-A574-100D2A272391}"/>
              </a:ext>
            </a:extLst>
          </p:cNvPr>
          <p:cNvGrpSpPr/>
          <p:nvPr/>
        </p:nvGrpSpPr>
        <p:grpSpPr bwMode="gray">
          <a:xfrm>
            <a:off x="4151376" y="2430780"/>
            <a:ext cx="6830949" cy="990599"/>
            <a:chOff x="4151376" y="2430780"/>
            <a:chExt cx="6830949" cy="1208960"/>
          </a:xfrm>
        </p:grpSpPr>
        <p:cxnSp>
          <p:nvCxnSpPr>
            <p:cNvPr id="37" name="Straight Connector 36">
              <a:extLst>
                <a:ext uri="{FF2B5EF4-FFF2-40B4-BE49-F238E27FC236}">
                  <a16:creationId xmlns:a16="http://schemas.microsoft.com/office/drawing/2014/main" id="{7E91E33D-6288-4FBB-A76F-59E03EB98C5B}"/>
                </a:ext>
              </a:extLst>
            </p:cNvPr>
            <p:cNvCxnSpPr>
              <a:cxnSpLocks/>
            </p:cNvCxnSpPr>
            <p:nvPr/>
          </p:nvCxnSpPr>
          <p:spPr bwMode="gray">
            <a:xfrm>
              <a:off x="4151376" y="2980944"/>
              <a:ext cx="6830949"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49E0FC1-07D5-4CD8-AD1C-C3E7CEC2ECE7}"/>
                </a:ext>
              </a:extLst>
            </p:cNvPr>
            <p:cNvCxnSpPr>
              <a:cxnSpLocks/>
            </p:cNvCxnSpPr>
            <p:nvPr/>
          </p:nvCxnSpPr>
          <p:spPr bwMode="gray">
            <a:xfrm flipV="1">
              <a:off x="10977034" y="2983707"/>
              <a:ext cx="0" cy="65603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01CEBC1-BCAD-4711-ACA5-8EBE840394AC}"/>
                </a:ext>
              </a:extLst>
            </p:cNvPr>
            <p:cNvCxnSpPr>
              <a:cxnSpLocks/>
            </p:cNvCxnSpPr>
            <p:nvPr/>
          </p:nvCxnSpPr>
          <p:spPr bwMode="gray">
            <a:xfrm flipV="1">
              <a:off x="4151376" y="2430780"/>
              <a:ext cx="0" cy="550165"/>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a16="http://schemas.microsoft.com/office/drawing/2014/main" id="{52D76B9E-F92B-4519-B48E-8D5954199F22}"/>
              </a:ext>
            </a:extLst>
          </p:cNvPr>
          <p:cNvGrpSpPr/>
          <p:nvPr/>
        </p:nvGrpSpPr>
        <p:grpSpPr bwMode="gray">
          <a:xfrm flipH="1">
            <a:off x="4151375" y="2430780"/>
            <a:ext cx="6653684" cy="1005840"/>
            <a:chOff x="4151376" y="1796941"/>
            <a:chExt cx="6830949" cy="1608865"/>
          </a:xfrm>
        </p:grpSpPr>
        <p:cxnSp>
          <p:nvCxnSpPr>
            <p:cNvPr id="63" name="Straight Connector 62">
              <a:extLst>
                <a:ext uri="{FF2B5EF4-FFF2-40B4-BE49-F238E27FC236}">
                  <a16:creationId xmlns:a16="http://schemas.microsoft.com/office/drawing/2014/main" id="{BCB6D154-604D-4F22-9551-558D9BD018AB}"/>
                </a:ext>
              </a:extLst>
            </p:cNvPr>
            <p:cNvCxnSpPr>
              <a:cxnSpLocks/>
            </p:cNvCxnSpPr>
            <p:nvPr/>
          </p:nvCxnSpPr>
          <p:spPr bwMode="gray">
            <a:xfrm>
              <a:off x="4151376" y="2980944"/>
              <a:ext cx="683094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DE998FE-0706-4DAE-9661-E9E200AC72D3}"/>
                </a:ext>
              </a:extLst>
            </p:cNvPr>
            <p:cNvCxnSpPr>
              <a:cxnSpLocks/>
            </p:cNvCxnSpPr>
            <p:nvPr/>
          </p:nvCxnSpPr>
          <p:spPr bwMode="gray">
            <a:xfrm flipH="1" flipV="1">
              <a:off x="10977034" y="2983708"/>
              <a:ext cx="0" cy="42209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AF9B600-0553-4415-91CC-9B115CFEB323}"/>
                </a:ext>
              </a:extLst>
            </p:cNvPr>
            <p:cNvCxnSpPr>
              <a:cxnSpLocks/>
            </p:cNvCxnSpPr>
            <p:nvPr/>
          </p:nvCxnSpPr>
          <p:spPr bwMode="gray">
            <a:xfrm flipH="1" flipV="1">
              <a:off x="4151376" y="1796941"/>
              <a:ext cx="0" cy="118400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4105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A89AD1FB-E97B-49FC-8FF1-A73E99B8D6E6}"/>
              </a:ext>
            </a:extLst>
          </p:cNvPr>
          <p:cNvPicPr>
            <a:picLocks noGrp="1" noChangeAspect="1"/>
          </p:cNvPicPr>
          <p:nvPr>
            <p:ph type="pic" sz="quarter" idx="14"/>
          </p:nvPr>
        </p:nvPicPr>
        <p:blipFill rotWithShape="1">
          <a:blip r:embed="rId3" cstate="print">
            <a:extLst>
              <a:ext uri="{28A0092B-C50C-407E-A947-70E740481C1C}">
                <a14:useLocalDpi xmlns:a14="http://schemas.microsoft.com/office/drawing/2010/main"/>
              </a:ext>
            </a:extLst>
          </a:blip>
          <a:srcRect t="8744" b="8744"/>
          <a:stretch/>
        </p:blipFill>
        <p:spPr bwMode="gray"/>
      </p:pic>
      <p:sp>
        <p:nvSpPr>
          <p:cNvPr id="11" name="Title 10">
            <a:extLst>
              <a:ext uri="{FF2B5EF4-FFF2-40B4-BE49-F238E27FC236}">
                <a16:creationId xmlns:a16="http://schemas.microsoft.com/office/drawing/2014/main" id="{104EF337-B58E-4CF3-8977-85189B23058F}"/>
              </a:ext>
            </a:extLst>
          </p:cNvPr>
          <p:cNvSpPr>
            <a:spLocks noGrp="1"/>
          </p:cNvSpPr>
          <p:nvPr>
            <p:ph type="ctrTitle"/>
          </p:nvPr>
        </p:nvSpPr>
        <p:spPr bwMode="gray"/>
        <p:txBody>
          <a:bodyPr/>
          <a:lstStyle/>
          <a:p>
            <a:r>
              <a:rPr lang="en-US" dirty="0"/>
              <a:t>Maximum four-line headline possible</a:t>
            </a:r>
            <a:br>
              <a:rPr lang="en-US" dirty="0"/>
            </a:br>
            <a:r>
              <a:rPr lang="en-US" dirty="0"/>
              <a:t>for HERE core mode 36pt</a:t>
            </a:r>
          </a:p>
        </p:txBody>
      </p:sp>
      <p:sp>
        <p:nvSpPr>
          <p:cNvPr id="4" name="Subtitle 3">
            <a:extLst>
              <a:ext uri="{FF2B5EF4-FFF2-40B4-BE49-F238E27FC236}">
                <a16:creationId xmlns:a16="http://schemas.microsoft.com/office/drawing/2014/main" id="{06FF56FD-6EE6-45EA-9492-3483D9FC3467}"/>
              </a:ext>
            </a:extLst>
          </p:cNvPr>
          <p:cNvSpPr>
            <a:spLocks noGrp="1"/>
          </p:cNvSpPr>
          <p:nvPr>
            <p:ph type="subTitle" idx="1"/>
          </p:nvPr>
        </p:nvSpPr>
        <p:spPr bwMode="gray"/>
        <p:txBody>
          <a:bodyPr/>
          <a:lstStyle/>
          <a:p>
            <a:r>
              <a:rPr lang="en-US" dirty="0"/>
              <a:t>Corporate presentation</a:t>
            </a:r>
          </a:p>
        </p:txBody>
      </p:sp>
      <p:sp>
        <p:nvSpPr>
          <p:cNvPr id="5" name="Text Placeholder 4">
            <a:extLst>
              <a:ext uri="{FF2B5EF4-FFF2-40B4-BE49-F238E27FC236}">
                <a16:creationId xmlns:a16="http://schemas.microsoft.com/office/drawing/2014/main" id="{30605076-B16A-4966-A77D-0BCA27A5B18C}"/>
              </a:ext>
            </a:extLst>
          </p:cNvPr>
          <p:cNvSpPr>
            <a:spLocks noGrp="1"/>
          </p:cNvSpPr>
          <p:nvPr>
            <p:ph type="body" sz="quarter" idx="13"/>
          </p:nvPr>
        </p:nvSpPr>
        <p:spPr bwMode="gray"/>
        <p:txBody>
          <a:bodyPr/>
          <a:lstStyle/>
          <a:p>
            <a:r>
              <a:rPr lang="en-US" dirty="0"/>
              <a:t>First name Surname</a:t>
            </a:r>
          </a:p>
        </p:txBody>
      </p:sp>
    </p:spTree>
    <p:extLst>
      <p:ext uri="{BB962C8B-B14F-4D97-AF65-F5344CB8AC3E}">
        <p14:creationId xmlns:p14="http://schemas.microsoft.com/office/powerpoint/2010/main" val="4099700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5BB6EA7A-FF36-4A66-973E-FB54F7E0BD2F}"/>
              </a:ext>
            </a:extLst>
          </p:cNvPr>
          <p:cNvPicPr>
            <a:picLocks noGrp="1" noChangeAspect="1"/>
          </p:cNvPicPr>
          <p:nvPr>
            <p:ph type="pic" sz="quarter" idx="14"/>
          </p:nvPr>
        </p:nvPicPr>
        <p:blipFill>
          <a:blip r:embed="rId3" cstate="print">
            <a:extLst>
              <a:ext uri="{28A0092B-C50C-407E-A947-70E740481C1C}">
                <a14:useLocalDpi xmlns:a14="http://schemas.microsoft.com/office/drawing/2010/main"/>
              </a:ext>
            </a:extLst>
          </a:blip>
          <a:srcRect l="5029" r="5029"/>
          <a:stretch>
            <a:fillRect/>
          </a:stretch>
        </p:blipFill>
        <p:spPr bwMode="gray"/>
      </p:pic>
      <p:sp>
        <p:nvSpPr>
          <p:cNvPr id="11" name="Title 10">
            <a:extLst>
              <a:ext uri="{FF2B5EF4-FFF2-40B4-BE49-F238E27FC236}">
                <a16:creationId xmlns:a16="http://schemas.microsoft.com/office/drawing/2014/main" id="{104EF337-B58E-4CF3-8977-85189B23058F}"/>
              </a:ext>
            </a:extLst>
          </p:cNvPr>
          <p:cNvSpPr>
            <a:spLocks noGrp="1"/>
          </p:cNvSpPr>
          <p:nvPr>
            <p:ph type="ctrTitle"/>
          </p:nvPr>
        </p:nvSpPr>
        <p:spPr bwMode="gray"/>
        <p:txBody>
          <a:bodyPr/>
          <a:lstStyle/>
          <a:p>
            <a:r>
              <a:rPr lang="en-US" dirty="0"/>
              <a:t>Maximum four-line headline possible</a:t>
            </a:r>
            <a:br>
              <a:rPr lang="en-US" dirty="0"/>
            </a:br>
            <a:r>
              <a:rPr lang="en-US" dirty="0"/>
              <a:t>for HERE core mode 36pt</a:t>
            </a:r>
          </a:p>
        </p:txBody>
      </p:sp>
      <p:sp>
        <p:nvSpPr>
          <p:cNvPr id="4" name="Subtitle 3">
            <a:extLst>
              <a:ext uri="{FF2B5EF4-FFF2-40B4-BE49-F238E27FC236}">
                <a16:creationId xmlns:a16="http://schemas.microsoft.com/office/drawing/2014/main" id="{06FF56FD-6EE6-45EA-9492-3483D9FC3467}"/>
              </a:ext>
            </a:extLst>
          </p:cNvPr>
          <p:cNvSpPr>
            <a:spLocks noGrp="1"/>
          </p:cNvSpPr>
          <p:nvPr>
            <p:ph type="subTitle" idx="1"/>
          </p:nvPr>
        </p:nvSpPr>
        <p:spPr bwMode="gray"/>
        <p:txBody>
          <a:bodyPr/>
          <a:lstStyle/>
          <a:p>
            <a:r>
              <a:rPr lang="en-US" dirty="0"/>
              <a:t>Corporate presentation</a:t>
            </a:r>
          </a:p>
        </p:txBody>
      </p:sp>
      <p:sp>
        <p:nvSpPr>
          <p:cNvPr id="5" name="Text Placeholder 4">
            <a:extLst>
              <a:ext uri="{FF2B5EF4-FFF2-40B4-BE49-F238E27FC236}">
                <a16:creationId xmlns:a16="http://schemas.microsoft.com/office/drawing/2014/main" id="{30605076-B16A-4966-A77D-0BCA27A5B18C}"/>
              </a:ext>
            </a:extLst>
          </p:cNvPr>
          <p:cNvSpPr>
            <a:spLocks noGrp="1"/>
          </p:cNvSpPr>
          <p:nvPr>
            <p:ph type="body" sz="quarter" idx="13"/>
          </p:nvPr>
        </p:nvSpPr>
        <p:spPr bwMode="gray"/>
        <p:txBody>
          <a:bodyPr/>
          <a:lstStyle/>
          <a:p>
            <a:r>
              <a:rPr lang="en-US" dirty="0"/>
              <a:t>First name Surname</a:t>
            </a:r>
          </a:p>
        </p:txBody>
      </p:sp>
    </p:spTree>
    <p:extLst>
      <p:ext uri="{BB962C8B-B14F-4D97-AF65-F5344CB8AC3E}">
        <p14:creationId xmlns:p14="http://schemas.microsoft.com/office/powerpoint/2010/main" val="3158014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CD70E-3514-47BA-8B9A-7B72B0A7830B}"/>
              </a:ext>
            </a:extLst>
          </p:cNvPr>
          <p:cNvSpPr>
            <a:spLocks noGrp="1"/>
          </p:cNvSpPr>
          <p:nvPr>
            <p:ph type="ctrTitle"/>
          </p:nvPr>
        </p:nvSpPr>
        <p:spPr bwMode="gray"/>
        <p:txBody>
          <a:bodyPr/>
          <a:lstStyle/>
          <a:p>
            <a:r>
              <a:rPr lang="en-US" dirty="0"/>
              <a:t>Divider type size</a:t>
            </a:r>
            <a:br>
              <a:rPr lang="en-US" dirty="0"/>
            </a:br>
            <a:r>
              <a:rPr lang="en-US" dirty="0"/>
              <a:t>is a reasonable 60pt</a:t>
            </a:r>
          </a:p>
        </p:txBody>
      </p:sp>
      <p:sp>
        <p:nvSpPr>
          <p:cNvPr id="3" name="Subtitle 2">
            <a:extLst>
              <a:ext uri="{FF2B5EF4-FFF2-40B4-BE49-F238E27FC236}">
                <a16:creationId xmlns:a16="http://schemas.microsoft.com/office/drawing/2014/main" id="{96BA87D2-3F6B-42F4-B1EB-8C5D59B58FBF}"/>
              </a:ext>
            </a:extLst>
          </p:cNvPr>
          <p:cNvSpPr>
            <a:spLocks noGrp="1"/>
          </p:cNvSpPr>
          <p:nvPr>
            <p:ph type="subTitle" idx="1"/>
          </p:nvPr>
        </p:nvSpPr>
        <p:spPr bwMode="gray"/>
        <p:txBody>
          <a:bodyPr/>
          <a:lstStyle/>
          <a:p>
            <a:r>
              <a:rPr lang="en-US" dirty="0"/>
              <a:t>Corporate presentation</a:t>
            </a:r>
          </a:p>
        </p:txBody>
      </p:sp>
    </p:spTree>
    <p:extLst>
      <p:ext uri="{BB962C8B-B14F-4D97-AF65-F5344CB8AC3E}">
        <p14:creationId xmlns:p14="http://schemas.microsoft.com/office/powerpoint/2010/main" val="175232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CD70E-3514-47BA-8B9A-7B72B0A7830B}"/>
              </a:ext>
            </a:extLst>
          </p:cNvPr>
          <p:cNvSpPr>
            <a:spLocks noGrp="1"/>
          </p:cNvSpPr>
          <p:nvPr>
            <p:ph type="ctrTitle"/>
          </p:nvPr>
        </p:nvSpPr>
        <p:spPr bwMode="gray"/>
        <p:txBody>
          <a:bodyPr/>
          <a:lstStyle/>
          <a:p>
            <a:r>
              <a:rPr lang="en-US" dirty="0"/>
              <a:t>Divider type size</a:t>
            </a:r>
            <a:br>
              <a:rPr lang="en-US" dirty="0"/>
            </a:br>
            <a:r>
              <a:rPr lang="en-US" dirty="0"/>
              <a:t>is a reasonable 60pt</a:t>
            </a:r>
          </a:p>
        </p:txBody>
      </p:sp>
      <p:sp>
        <p:nvSpPr>
          <p:cNvPr id="3" name="Subtitle 2">
            <a:extLst>
              <a:ext uri="{FF2B5EF4-FFF2-40B4-BE49-F238E27FC236}">
                <a16:creationId xmlns:a16="http://schemas.microsoft.com/office/drawing/2014/main" id="{96BA87D2-3F6B-42F4-B1EB-8C5D59B58FBF}"/>
              </a:ext>
            </a:extLst>
          </p:cNvPr>
          <p:cNvSpPr>
            <a:spLocks noGrp="1"/>
          </p:cNvSpPr>
          <p:nvPr>
            <p:ph type="subTitle" idx="1"/>
          </p:nvPr>
        </p:nvSpPr>
        <p:spPr bwMode="gray"/>
        <p:txBody>
          <a:bodyPr/>
          <a:lstStyle/>
          <a:p>
            <a:r>
              <a:rPr lang="en-US" dirty="0"/>
              <a:t>Corporate presentation</a:t>
            </a:r>
          </a:p>
        </p:txBody>
      </p:sp>
    </p:spTree>
    <p:extLst>
      <p:ext uri="{BB962C8B-B14F-4D97-AF65-F5344CB8AC3E}">
        <p14:creationId xmlns:p14="http://schemas.microsoft.com/office/powerpoint/2010/main" val="3430532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6698D-BFBD-4CE7-91B4-A7693B007752}"/>
              </a:ext>
            </a:extLst>
          </p:cNvPr>
          <p:cNvSpPr>
            <a:spLocks noGrp="1"/>
          </p:cNvSpPr>
          <p:nvPr>
            <p:ph type="title"/>
          </p:nvPr>
        </p:nvSpPr>
        <p:spPr bwMode="gray"/>
        <p:txBody>
          <a:bodyPr/>
          <a:lstStyle/>
          <a:p>
            <a:r>
              <a:rPr lang="en-US" dirty="0"/>
              <a:t>This is a headline example 28pt</a:t>
            </a:r>
          </a:p>
        </p:txBody>
      </p:sp>
      <p:sp>
        <p:nvSpPr>
          <p:cNvPr id="5" name="Date Placeholder 4">
            <a:extLst>
              <a:ext uri="{FF2B5EF4-FFF2-40B4-BE49-F238E27FC236}">
                <a16:creationId xmlns:a16="http://schemas.microsoft.com/office/drawing/2014/main" id="{0851E42C-2F1C-4A1F-A1C4-DB4C2555A458}"/>
              </a:ext>
            </a:extLst>
          </p:cNvPr>
          <p:cNvSpPr>
            <a:spLocks noGrp="1"/>
          </p:cNvSpPr>
          <p:nvPr>
            <p:ph type="dt" sz="half" idx="10"/>
          </p:nvPr>
        </p:nvSpPr>
        <p:spPr bwMode="gray"/>
        <p:txBody>
          <a:bodyPr/>
          <a:lstStyle/>
          <a:p>
            <a:r>
              <a:rPr lang="en-US" dirty="0"/>
              <a:t>© 2019 HERE | Confidential</a:t>
            </a:r>
          </a:p>
        </p:txBody>
      </p:sp>
      <p:sp>
        <p:nvSpPr>
          <p:cNvPr id="6" name="Footer Placeholder 5">
            <a:extLst>
              <a:ext uri="{FF2B5EF4-FFF2-40B4-BE49-F238E27FC236}">
                <a16:creationId xmlns:a16="http://schemas.microsoft.com/office/drawing/2014/main" id="{2DB4EFDA-5540-48AB-8E60-FA41955E3764}"/>
              </a:ext>
            </a:extLst>
          </p:cNvPr>
          <p:cNvSpPr>
            <a:spLocks noGrp="1"/>
          </p:cNvSpPr>
          <p:nvPr>
            <p:ph type="ftr" sz="quarter" idx="11"/>
          </p:nvPr>
        </p:nvSpPr>
        <p:spPr bwMode="gray"/>
        <p:txBody>
          <a:bodyPr/>
          <a:lstStyle/>
          <a:p>
            <a:endParaRPr lang="en-US" dirty="0"/>
          </a:p>
        </p:txBody>
      </p:sp>
      <p:sp>
        <p:nvSpPr>
          <p:cNvPr id="7" name="Slide Number Placeholder 6">
            <a:extLst>
              <a:ext uri="{FF2B5EF4-FFF2-40B4-BE49-F238E27FC236}">
                <a16:creationId xmlns:a16="http://schemas.microsoft.com/office/drawing/2014/main" id="{0F3CBAAF-6263-4459-A07E-AD65C88C9659}"/>
              </a:ext>
            </a:extLst>
          </p:cNvPr>
          <p:cNvSpPr>
            <a:spLocks noGrp="1"/>
          </p:cNvSpPr>
          <p:nvPr>
            <p:ph type="sldNum" sz="quarter" idx="12"/>
          </p:nvPr>
        </p:nvSpPr>
        <p:spPr bwMode="gray"/>
        <p:txBody>
          <a:bodyPr/>
          <a:lstStyle/>
          <a:p>
            <a:fld id="{7D74D47C-14C0-4E76-90F4-17CAFFA7E480}" type="slidenum">
              <a:rPr lang="en-US" smtClean="0"/>
              <a:t>6</a:t>
            </a:fld>
            <a:endParaRPr lang="en-US" dirty="0"/>
          </a:p>
        </p:txBody>
      </p:sp>
      <p:sp>
        <p:nvSpPr>
          <p:cNvPr id="3" name="Text Placeholder 2">
            <a:extLst>
              <a:ext uri="{FF2B5EF4-FFF2-40B4-BE49-F238E27FC236}">
                <a16:creationId xmlns:a16="http://schemas.microsoft.com/office/drawing/2014/main" id="{502DB2F7-D244-4F04-B631-06B38E0B5BEE}"/>
              </a:ext>
            </a:extLst>
          </p:cNvPr>
          <p:cNvSpPr>
            <a:spLocks noGrp="1"/>
          </p:cNvSpPr>
          <p:nvPr>
            <p:ph type="body" sz="quarter" idx="13"/>
          </p:nvPr>
        </p:nvSpPr>
        <p:spPr bwMode="gray"/>
        <p:txBody>
          <a:bodyPr/>
          <a:lstStyle/>
          <a:p>
            <a:r>
              <a:rPr lang="en-US" dirty="0"/>
              <a:t>1</a:t>
            </a:r>
            <a:r>
              <a:rPr lang="en-US" baseline="30000" dirty="0"/>
              <a:t>st</a:t>
            </a:r>
            <a:r>
              <a:rPr lang="en-US" dirty="0"/>
              <a:t> list level (</a:t>
            </a:r>
            <a:r>
              <a:rPr lang="en-US" dirty="0" err="1"/>
              <a:t>FiraGo</a:t>
            </a:r>
            <a:r>
              <a:rPr lang="en-US" dirty="0"/>
              <a:t> Bold 16pt)</a:t>
            </a:r>
          </a:p>
          <a:p>
            <a:pPr lvl="1"/>
            <a:r>
              <a:rPr lang="en-US" dirty="0"/>
              <a:t>2</a:t>
            </a:r>
            <a:r>
              <a:rPr lang="en-US" baseline="30000" dirty="0"/>
              <a:t>nd</a:t>
            </a:r>
            <a:r>
              <a:rPr lang="en-US" dirty="0"/>
              <a:t> list level (</a:t>
            </a:r>
            <a:r>
              <a:rPr lang="en-US" dirty="0" err="1"/>
              <a:t>FiraGo</a:t>
            </a:r>
            <a:r>
              <a:rPr lang="en-US" dirty="0"/>
              <a:t> Regular 14pt)</a:t>
            </a:r>
            <a:br>
              <a:rPr lang="en-US" dirty="0"/>
            </a:br>
            <a:r>
              <a:rPr lang="en-US" dirty="0"/>
              <a:t>From data scientists and software developers to product engineers and mapping specialists, we come together from many different backgrounds to build a better future for location technology.</a:t>
            </a:r>
          </a:p>
          <a:p>
            <a:pPr lvl="2"/>
            <a:r>
              <a:rPr lang="en-US" dirty="0"/>
              <a:t>3</a:t>
            </a:r>
            <a:r>
              <a:rPr lang="en-US" baseline="30000" dirty="0"/>
              <a:t>rd</a:t>
            </a:r>
            <a:r>
              <a:rPr lang="en-US" dirty="0"/>
              <a:t> list level (</a:t>
            </a:r>
            <a:r>
              <a:rPr lang="en-US" dirty="0" err="1"/>
              <a:t>FiraGo</a:t>
            </a:r>
            <a:r>
              <a:rPr lang="en-US" dirty="0"/>
              <a:t> Regular 14pt)</a:t>
            </a:r>
            <a:br>
              <a:rPr lang="en-US" dirty="0"/>
            </a:br>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p>
          <a:p>
            <a:pPr lvl="3"/>
            <a:r>
              <a:rPr lang="en-US" dirty="0"/>
              <a:t>4</a:t>
            </a:r>
            <a:r>
              <a:rPr lang="en-US" baseline="30000" dirty="0"/>
              <a:t>th</a:t>
            </a:r>
            <a:r>
              <a:rPr lang="en-US" dirty="0"/>
              <a:t> list level (</a:t>
            </a:r>
            <a:r>
              <a:rPr lang="en-US" dirty="0" err="1"/>
              <a:t>FiraGo</a:t>
            </a:r>
            <a:r>
              <a:rPr lang="en-US" dirty="0"/>
              <a:t> Regular 14pt)</a:t>
            </a:r>
            <a:br>
              <a:rPr lang="en-US" dirty="0"/>
            </a:br>
            <a:r>
              <a:rPr lang="en-US" dirty="0"/>
              <a:t>Nunc viverra imperdiet enim. Fusce est. Vivamus a </a:t>
            </a:r>
            <a:r>
              <a:rPr lang="en-US" dirty="0" err="1"/>
              <a:t>tellus</a:t>
            </a:r>
            <a:r>
              <a:rPr lang="en-US" dirty="0"/>
              <a:t>.</a:t>
            </a:r>
          </a:p>
          <a:p>
            <a:pPr lvl="4"/>
            <a:r>
              <a:rPr lang="en-US" dirty="0"/>
              <a:t>5</a:t>
            </a:r>
            <a:r>
              <a:rPr lang="en-US" baseline="30000" dirty="0"/>
              <a:t>th</a:t>
            </a:r>
            <a:r>
              <a:rPr lang="en-US" dirty="0"/>
              <a:t> list level (</a:t>
            </a:r>
            <a:r>
              <a:rPr lang="en-US" dirty="0" err="1"/>
              <a:t>FiraGo</a:t>
            </a:r>
            <a:r>
              <a:rPr lang="en-US" dirty="0"/>
              <a:t> Regular 14pt)</a:t>
            </a:r>
            <a:br>
              <a:rPr lang="en-US" dirty="0"/>
            </a:br>
            <a:r>
              <a:rPr lang="en-US" dirty="0" err="1"/>
              <a:t>Pellentesque</a:t>
            </a:r>
            <a:r>
              <a:rPr lang="en-US" dirty="0"/>
              <a:t> habitant morbi tristique senectus et netus et malesuada fames ac turpis egestas. Proin pharetra nonummy pede. Mauris et </a:t>
            </a:r>
            <a:r>
              <a:rPr lang="en-US" dirty="0" err="1"/>
              <a:t>orci</a:t>
            </a:r>
            <a:r>
              <a:rPr lang="en-US" dirty="0"/>
              <a:t>.</a:t>
            </a:r>
          </a:p>
        </p:txBody>
      </p:sp>
      <p:sp>
        <p:nvSpPr>
          <p:cNvPr id="4" name="Subtitle 3">
            <a:extLst>
              <a:ext uri="{FF2B5EF4-FFF2-40B4-BE49-F238E27FC236}">
                <a16:creationId xmlns:a16="http://schemas.microsoft.com/office/drawing/2014/main" id="{E4C82725-BD69-4FB5-83D2-8609DEE289EB}"/>
              </a:ext>
            </a:extLst>
          </p:cNvPr>
          <p:cNvSpPr>
            <a:spLocks noGrp="1"/>
          </p:cNvSpPr>
          <p:nvPr>
            <p:ph type="subTitle" idx="1"/>
          </p:nvPr>
        </p:nvSpPr>
        <p:spPr bwMode="gray"/>
        <p:txBody>
          <a:bodyPr/>
          <a:lstStyle/>
          <a:p>
            <a:r>
              <a:rPr lang="en-US" dirty="0" err="1"/>
              <a:t>Subheadline</a:t>
            </a:r>
            <a:r>
              <a:rPr lang="en-US" dirty="0"/>
              <a:t> of this slide 16pt.</a:t>
            </a:r>
          </a:p>
        </p:txBody>
      </p:sp>
    </p:spTree>
    <p:extLst>
      <p:ext uri="{BB962C8B-B14F-4D97-AF65-F5344CB8AC3E}">
        <p14:creationId xmlns:p14="http://schemas.microsoft.com/office/powerpoint/2010/main" val="1386297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6698D-BFBD-4CE7-91B4-A7693B007752}"/>
              </a:ext>
            </a:extLst>
          </p:cNvPr>
          <p:cNvSpPr>
            <a:spLocks noGrp="1"/>
          </p:cNvSpPr>
          <p:nvPr>
            <p:ph type="title"/>
          </p:nvPr>
        </p:nvSpPr>
        <p:spPr bwMode="gray"/>
        <p:txBody>
          <a:bodyPr/>
          <a:lstStyle/>
          <a:p>
            <a:r>
              <a:rPr lang="en-US" dirty="0"/>
              <a:t>This is a headline example 28pt</a:t>
            </a:r>
          </a:p>
        </p:txBody>
      </p:sp>
      <p:sp>
        <p:nvSpPr>
          <p:cNvPr id="6" name="Date Placeholder 5">
            <a:extLst>
              <a:ext uri="{FF2B5EF4-FFF2-40B4-BE49-F238E27FC236}">
                <a16:creationId xmlns:a16="http://schemas.microsoft.com/office/drawing/2014/main" id="{00227447-DB55-47FA-95E4-359BC6571331}"/>
              </a:ext>
            </a:extLst>
          </p:cNvPr>
          <p:cNvSpPr>
            <a:spLocks noGrp="1"/>
          </p:cNvSpPr>
          <p:nvPr>
            <p:ph type="dt" sz="half" idx="10"/>
          </p:nvPr>
        </p:nvSpPr>
        <p:spPr bwMode="gray"/>
        <p:txBody>
          <a:bodyPr/>
          <a:lstStyle/>
          <a:p>
            <a:r>
              <a:rPr lang="en-US" dirty="0"/>
              <a:t>© 2019 HERE | Confidential</a:t>
            </a:r>
          </a:p>
        </p:txBody>
      </p:sp>
      <p:sp>
        <p:nvSpPr>
          <p:cNvPr id="7" name="Footer Placeholder 6">
            <a:extLst>
              <a:ext uri="{FF2B5EF4-FFF2-40B4-BE49-F238E27FC236}">
                <a16:creationId xmlns:a16="http://schemas.microsoft.com/office/drawing/2014/main" id="{31CBE98A-8A30-4607-97F2-9B79DEC50B1D}"/>
              </a:ext>
            </a:extLst>
          </p:cNvPr>
          <p:cNvSpPr>
            <a:spLocks noGrp="1"/>
          </p:cNvSpPr>
          <p:nvPr>
            <p:ph type="ftr" sz="quarter" idx="11"/>
          </p:nvPr>
        </p:nvSpPr>
        <p:spPr bwMode="gray"/>
        <p:txBody>
          <a:bodyPr/>
          <a:lstStyle/>
          <a:p>
            <a:endParaRPr lang="en-US" dirty="0"/>
          </a:p>
        </p:txBody>
      </p:sp>
      <p:sp>
        <p:nvSpPr>
          <p:cNvPr id="8" name="Slide Number Placeholder 7">
            <a:extLst>
              <a:ext uri="{FF2B5EF4-FFF2-40B4-BE49-F238E27FC236}">
                <a16:creationId xmlns:a16="http://schemas.microsoft.com/office/drawing/2014/main" id="{8F1F7A59-EB6B-48F3-B974-2DCF317863D8}"/>
              </a:ext>
            </a:extLst>
          </p:cNvPr>
          <p:cNvSpPr>
            <a:spLocks noGrp="1"/>
          </p:cNvSpPr>
          <p:nvPr>
            <p:ph type="sldNum" sz="quarter" idx="12"/>
          </p:nvPr>
        </p:nvSpPr>
        <p:spPr bwMode="gray"/>
        <p:txBody>
          <a:bodyPr/>
          <a:lstStyle/>
          <a:p>
            <a:fld id="{7D74D47C-14C0-4E76-90F4-17CAFFA7E480}" type="slidenum">
              <a:rPr lang="en-US" smtClean="0"/>
              <a:t>7</a:t>
            </a:fld>
            <a:endParaRPr lang="en-US" dirty="0"/>
          </a:p>
        </p:txBody>
      </p:sp>
      <p:sp>
        <p:nvSpPr>
          <p:cNvPr id="3" name="Text Placeholder 2">
            <a:extLst>
              <a:ext uri="{FF2B5EF4-FFF2-40B4-BE49-F238E27FC236}">
                <a16:creationId xmlns:a16="http://schemas.microsoft.com/office/drawing/2014/main" id="{502DB2F7-D244-4F04-B631-06B38E0B5BEE}"/>
              </a:ext>
            </a:extLst>
          </p:cNvPr>
          <p:cNvSpPr>
            <a:spLocks noGrp="1"/>
          </p:cNvSpPr>
          <p:nvPr>
            <p:ph type="body" sz="quarter" idx="13"/>
          </p:nvPr>
        </p:nvSpPr>
        <p:spPr bwMode="gray"/>
        <p:txBody>
          <a:bodyPr/>
          <a:lstStyle/>
          <a:p>
            <a:r>
              <a:rPr lang="en-US" dirty="0"/>
              <a:t>1</a:t>
            </a:r>
            <a:r>
              <a:rPr lang="en-US" baseline="30000" dirty="0"/>
              <a:t>st</a:t>
            </a:r>
            <a:r>
              <a:rPr lang="en-US" dirty="0"/>
              <a:t> list level (</a:t>
            </a:r>
            <a:r>
              <a:rPr lang="en-US" dirty="0" err="1"/>
              <a:t>FiraGo</a:t>
            </a:r>
            <a:r>
              <a:rPr lang="en-US" dirty="0"/>
              <a:t> Bold 16pt)</a:t>
            </a:r>
          </a:p>
          <a:p>
            <a:pPr lvl="1"/>
            <a:r>
              <a:rPr lang="en-US" dirty="0"/>
              <a:t>2</a:t>
            </a:r>
            <a:r>
              <a:rPr lang="en-US" baseline="30000" dirty="0"/>
              <a:t>nd</a:t>
            </a:r>
            <a:r>
              <a:rPr lang="en-US" dirty="0"/>
              <a:t> list level (</a:t>
            </a:r>
            <a:r>
              <a:rPr lang="en-US" dirty="0" err="1"/>
              <a:t>FiraGo</a:t>
            </a:r>
            <a:r>
              <a:rPr lang="en-US" dirty="0"/>
              <a:t> Regular 14pt)</a:t>
            </a:r>
            <a:br>
              <a:rPr lang="en-US" dirty="0"/>
            </a:br>
            <a:r>
              <a:rPr lang="en-US" dirty="0"/>
              <a:t>From data scientists and software developers to product engineers and mapping specialists.</a:t>
            </a:r>
          </a:p>
          <a:p>
            <a:pPr lvl="2"/>
            <a:r>
              <a:rPr lang="en-US" dirty="0"/>
              <a:t>3</a:t>
            </a:r>
            <a:r>
              <a:rPr lang="en-US" baseline="30000" dirty="0"/>
              <a:t>rd</a:t>
            </a:r>
            <a:r>
              <a:rPr lang="en-US" dirty="0"/>
              <a:t> list level (</a:t>
            </a:r>
            <a:r>
              <a:rPr lang="en-US" dirty="0" err="1"/>
              <a:t>FiraGo</a:t>
            </a:r>
            <a:r>
              <a:rPr lang="en-US" dirty="0"/>
              <a:t> Regular 14pt)</a:t>
            </a:r>
            <a:br>
              <a:rPr lang="en-US" dirty="0"/>
            </a:br>
            <a:r>
              <a:rPr lang="en-US" dirty="0"/>
              <a:t>Lorem ipsum dolor sit amet, consectetuer adipiscing elit. Maecenas porttitor congue </a:t>
            </a:r>
            <a:r>
              <a:rPr lang="en-US" dirty="0" err="1"/>
              <a:t>massa</a:t>
            </a:r>
            <a:r>
              <a:rPr lang="en-US" dirty="0"/>
              <a:t>.</a:t>
            </a:r>
          </a:p>
          <a:p>
            <a:pPr lvl="3"/>
            <a:r>
              <a:rPr lang="en-US" dirty="0"/>
              <a:t>4</a:t>
            </a:r>
            <a:r>
              <a:rPr lang="en-US" baseline="30000" dirty="0"/>
              <a:t>th</a:t>
            </a:r>
            <a:r>
              <a:rPr lang="en-US" dirty="0"/>
              <a:t> list level (</a:t>
            </a:r>
            <a:r>
              <a:rPr lang="en-US" dirty="0" err="1"/>
              <a:t>FiraGo</a:t>
            </a:r>
            <a:r>
              <a:rPr lang="en-US" dirty="0"/>
              <a:t> Regular 14pt)</a:t>
            </a:r>
            <a:br>
              <a:rPr lang="en-US" dirty="0"/>
            </a:br>
            <a:r>
              <a:rPr lang="en-US" dirty="0"/>
              <a:t>Nunc viverra imperdiet enim. Fusce est. Vivamus a </a:t>
            </a:r>
            <a:r>
              <a:rPr lang="en-US" dirty="0" err="1"/>
              <a:t>tellus</a:t>
            </a:r>
            <a:r>
              <a:rPr lang="en-US" dirty="0"/>
              <a:t>.</a:t>
            </a:r>
          </a:p>
          <a:p>
            <a:pPr lvl="4"/>
            <a:r>
              <a:rPr lang="en-US" dirty="0"/>
              <a:t>5</a:t>
            </a:r>
            <a:r>
              <a:rPr lang="en-US" baseline="30000" dirty="0"/>
              <a:t>th</a:t>
            </a:r>
            <a:r>
              <a:rPr lang="en-US" dirty="0"/>
              <a:t> list level (</a:t>
            </a:r>
            <a:r>
              <a:rPr lang="en-US" dirty="0" err="1"/>
              <a:t>FiraGo</a:t>
            </a:r>
            <a:r>
              <a:rPr lang="en-US" dirty="0"/>
              <a:t> Regular 14pt)</a:t>
            </a:r>
            <a:br>
              <a:rPr lang="en-US" dirty="0"/>
            </a:br>
            <a:r>
              <a:rPr lang="en-US" dirty="0" err="1"/>
              <a:t>Pellentesque</a:t>
            </a:r>
            <a:r>
              <a:rPr lang="en-US" dirty="0"/>
              <a:t> habitant morbi tristique senectus et netus et malesuada fames ac turpis egestas. Proin pharetra nonummy pede. Mauris et </a:t>
            </a:r>
            <a:r>
              <a:rPr lang="en-US" dirty="0" err="1"/>
              <a:t>orci</a:t>
            </a:r>
            <a:r>
              <a:rPr lang="en-US" dirty="0"/>
              <a:t>.</a:t>
            </a:r>
          </a:p>
        </p:txBody>
      </p:sp>
      <p:sp>
        <p:nvSpPr>
          <p:cNvPr id="4" name="Subtitle 3">
            <a:extLst>
              <a:ext uri="{FF2B5EF4-FFF2-40B4-BE49-F238E27FC236}">
                <a16:creationId xmlns:a16="http://schemas.microsoft.com/office/drawing/2014/main" id="{E4C82725-BD69-4FB5-83D2-8609DEE289EB}"/>
              </a:ext>
            </a:extLst>
          </p:cNvPr>
          <p:cNvSpPr>
            <a:spLocks noGrp="1"/>
          </p:cNvSpPr>
          <p:nvPr>
            <p:ph type="subTitle" idx="1"/>
          </p:nvPr>
        </p:nvSpPr>
        <p:spPr bwMode="gray"/>
        <p:txBody>
          <a:bodyPr/>
          <a:lstStyle/>
          <a:p>
            <a:r>
              <a:rPr lang="en-US" dirty="0" err="1"/>
              <a:t>Subheadline</a:t>
            </a:r>
            <a:r>
              <a:rPr lang="en-US" dirty="0"/>
              <a:t> of this slide 16pt.</a:t>
            </a:r>
          </a:p>
        </p:txBody>
      </p:sp>
      <p:sp>
        <p:nvSpPr>
          <p:cNvPr id="5" name="Text Placeholder 4">
            <a:extLst>
              <a:ext uri="{FF2B5EF4-FFF2-40B4-BE49-F238E27FC236}">
                <a16:creationId xmlns:a16="http://schemas.microsoft.com/office/drawing/2014/main" id="{07D421DA-5357-450D-B64E-1BE233D5642F}"/>
              </a:ext>
            </a:extLst>
          </p:cNvPr>
          <p:cNvSpPr>
            <a:spLocks noGrp="1"/>
          </p:cNvSpPr>
          <p:nvPr>
            <p:ph type="body" sz="quarter" idx="14"/>
          </p:nvPr>
        </p:nvSpPr>
        <p:spPr bwMode="gray"/>
        <p:txBody>
          <a:bodyPr/>
          <a:lstStyle/>
          <a:p>
            <a:r>
              <a:rPr lang="en-US" dirty="0"/>
              <a:t>1</a:t>
            </a:r>
            <a:r>
              <a:rPr lang="en-US" baseline="30000" dirty="0"/>
              <a:t>st</a:t>
            </a:r>
            <a:r>
              <a:rPr lang="en-US" dirty="0"/>
              <a:t> list level (</a:t>
            </a:r>
            <a:r>
              <a:rPr lang="en-US" dirty="0" err="1"/>
              <a:t>FiraGo</a:t>
            </a:r>
            <a:r>
              <a:rPr lang="en-US" dirty="0"/>
              <a:t> Bold 16pt)</a:t>
            </a:r>
          </a:p>
          <a:p>
            <a:pPr lvl="1"/>
            <a:r>
              <a:rPr lang="en-US" dirty="0"/>
              <a:t>2</a:t>
            </a:r>
            <a:r>
              <a:rPr lang="en-US" baseline="30000" dirty="0"/>
              <a:t>nd</a:t>
            </a:r>
            <a:r>
              <a:rPr lang="en-US" dirty="0"/>
              <a:t> list level (</a:t>
            </a:r>
            <a:r>
              <a:rPr lang="en-US" dirty="0" err="1"/>
              <a:t>FiraGo</a:t>
            </a:r>
            <a:r>
              <a:rPr lang="en-US" dirty="0"/>
              <a:t> Regular 14pt)</a:t>
            </a:r>
            <a:br>
              <a:rPr lang="en-US" dirty="0"/>
            </a:br>
            <a:r>
              <a:rPr lang="en-US" dirty="0"/>
              <a:t>From data scientists and software developers to product engineers and mapping specialists.</a:t>
            </a:r>
          </a:p>
          <a:p>
            <a:pPr lvl="2"/>
            <a:r>
              <a:rPr lang="en-US" dirty="0"/>
              <a:t>3</a:t>
            </a:r>
            <a:r>
              <a:rPr lang="en-US" baseline="30000" dirty="0"/>
              <a:t>rd</a:t>
            </a:r>
            <a:r>
              <a:rPr lang="en-US" dirty="0"/>
              <a:t> list level (</a:t>
            </a:r>
            <a:r>
              <a:rPr lang="en-US" dirty="0" err="1"/>
              <a:t>FiraGo</a:t>
            </a:r>
            <a:r>
              <a:rPr lang="en-US" dirty="0"/>
              <a:t> Regular 14pt)</a:t>
            </a:r>
            <a:br>
              <a:rPr lang="en-US" dirty="0"/>
            </a:b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a:t>
            </a:r>
          </a:p>
          <a:p>
            <a:pPr lvl="3"/>
            <a:r>
              <a:rPr lang="en-US" dirty="0"/>
              <a:t>4</a:t>
            </a:r>
            <a:r>
              <a:rPr lang="en-US" baseline="30000" dirty="0"/>
              <a:t>th</a:t>
            </a:r>
            <a:r>
              <a:rPr lang="en-US" dirty="0"/>
              <a:t> list level (</a:t>
            </a:r>
            <a:r>
              <a:rPr lang="en-US" dirty="0" err="1"/>
              <a:t>FiraGo</a:t>
            </a:r>
            <a:r>
              <a:rPr lang="en-US" dirty="0"/>
              <a:t> Regular 14pt)</a:t>
            </a:r>
            <a:br>
              <a:rPr lang="en-US" dirty="0"/>
            </a:br>
            <a:r>
              <a:rPr lang="en-US" dirty="0"/>
              <a:t>Nunc </a:t>
            </a:r>
            <a:r>
              <a:rPr lang="en-US" dirty="0" err="1"/>
              <a:t>viverra</a:t>
            </a:r>
            <a:r>
              <a:rPr lang="en-US" dirty="0"/>
              <a:t> </a:t>
            </a:r>
            <a:r>
              <a:rPr lang="en-US" dirty="0" err="1"/>
              <a:t>imperdiet</a:t>
            </a:r>
            <a:r>
              <a:rPr lang="en-US" dirty="0"/>
              <a:t> </a:t>
            </a:r>
            <a:r>
              <a:rPr lang="en-US" dirty="0" err="1"/>
              <a:t>enim</a:t>
            </a:r>
            <a:r>
              <a:rPr lang="en-US" dirty="0"/>
              <a:t>. </a:t>
            </a:r>
            <a:r>
              <a:rPr lang="en-US" dirty="0" err="1"/>
              <a:t>Fusce</a:t>
            </a:r>
            <a:r>
              <a:rPr lang="en-US" dirty="0"/>
              <a:t> est. </a:t>
            </a:r>
            <a:r>
              <a:rPr lang="en-US" dirty="0" err="1"/>
              <a:t>Vivamus</a:t>
            </a:r>
            <a:r>
              <a:rPr lang="en-US" dirty="0"/>
              <a:t> a </a:t>
            </a:r>
            <a:r>
              <a:rPr lang="en-US" dirty="0" err="1"/>
              <a:t>tellus</a:t>
            </a:r>
            <a:r>
              <a:rPr lang="en-US" dirty="0"/>
              <a:t>.</a:t>
            </a:r>
          </a:p>
          <a:p>
            <a:pPr lvl="4"/>
            <a:r>
              <a:rPr lang="en-US" dirty="0"/>
              <a:t>5</a:t>
            </a:r>
            <a:r>
              <a:rPr lang="en-US" baseline="30000" dirty="0"/>
              <a:t>th</a:t>
            </a:r>
            <a:r>
              <a:rPr lang="en-US" dirty="0"/>
              <a:t> list level (</a:t>
            </a:r>
            <a:r>
              <a:rPr lang="en-US" dirty="0" err="1"/>
              <a:t>FiraGo</a:t>
            </a:r>
            <a:r>
              <a:rPr lang="en-US" dirty="0"/>
              <a:t> Regular 14pt)</a:t>
            </a:r>
            <a:br>
              <a:rPr lang="en-US" dirty="0"/>
            </a:b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a:t>
            </a:r>
            <a:r>
              <a:rPr lang="en-US" dirty="0" err="1"/>
              <a:t>Proin</a:t>
            </a:r>
            <a:r>
              <a:rPr lang="en-US" dirty="0"/>
              <a:t> pharetra </a:t>
            </a:r>
            <a:r>
              <a:rPr lang="en-US" dirty="0" err="1"/>
              <a:t>nonummy</a:t>
            </a:r>
            <a:r>
              <a:rPr lang="en-US" dirty="0"/>
              <a:t> </a:t>
            </a:r>
            <a:r>
              <a:rPr lang="en-US" dirty="0" err="1"/>
              <a:t>pede</a:t>
            </a:r>
            <a:r>
              <a:rPr lang="en-US" dirty="0"/>
              <a:t>. </a:t>
            </a:r>
            <a:r>
              <a:rPr lang="en-US" dirty="0" err="1"/>
              <a:t>Mauris</a:t>
            </a:r>
            <a:r>
              <a:rPr lang="en-US" dirty="0"/>
              <a:t> et </a:t>
            </a:r>
            <a:r>
              <a:rPr lang="en-US" dirty="0" err="1"/>
              <a:t>orci</a:t>
            </a:r>
            <a:r>
              <a:rPr lang="en-US" dirty="0"/>
              <a:t>.</a:t>
            </a:r>
          </a:p>
          <a:p>
            <a:endParaRPr lang="en-US" dirty="0"/>
          </a:p>
        </p:txBody>
      </p:sp>
    </p:spTree>
    <p:extLst>
      <p:ext uri="{BB962C8B-B14F-4D97-AF65-F5344CB8AC3E}">
        <p14:creationId xmlns:p14="http://schemas.microsoft.com/office/powerpoint/2010/main" val="3193912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6698D-BFBD-4CE7-91B4-A7693B007752}"/>
              </a:ext>
            </a:extLst>
          </p:cNvPr>
          <p:cNvSpPr>
            <a:spLocks noGrp="1"/>
          </p:cNvSpPr>
          <p:nvPr>
            <p:ph type="title"/>
          </p:nvPr>
        </p:nvSpPr>
        <p:spPr bwMode="gray"/>
        <p:txBody>
          <a:bodyPr/>
          <a:lstStyle/>
          <a:p>
            <a:r>
              <a:rPr lang="en-US" dirty="0"/>
              <a:t>This is a headline example 28pt</a:t>
            </a:r>
          </a:p>
        </p:txBody>
      </p:sp>
      <p:sp>
        <p:nvSpPr>
          <p:cNvPr id="5" name="Date Placeholder 4">
            <a:extLst>
              <a:ext uri="{FF2B5EF4-FFF2-40B4-BE49-F238E27FC236}">
                <a16:creationId xmlns:a16="http://schemas.microsoft.com/office/drawing/2014/main" id="{C99047B8-3E90-47F9-A71B-BC405CDE870F}"/>
              </a:ext>
            </a:extLst>
          </p:cNvPr>
          <p:cNvSpPr>
            <a:spLocks noGrp="1"/>
          </p:cNvSpPr>
          <p:nvPr>
            <p:ph type="dt" sz="half" idx="10"/>
          </p:nvPr>
        </p:nvSpPr>
        <p:spPr bwMode="gray"/>
        <p:txBody>
          <a:bodyPr/>
          <a:lstStyle/>
          <a:p>
            <a:r>
              <a:rPr lang="en-US" dirty="0"/>
              <a:t>© 2019 HERE | Confidential</a:t>
            </a:r>
          </a:p>
        </p:txBody>
      </p:sp>
      <p:sp>
        <p:nvSpPr>
          <p:cNvPr id="6" name="Footer Placeholder 5">
            <a:extLst>
              <a:ext uri="{FF2B5EF4-FFF2-40B4-BE49-F238E27FC236}">
                <a16:creationId xmlns:a16="http://schemas.microsoft.com/office/drawing/2014/main" id="{6186C88C-8C8D-43A3-9F69-DDB9E737AD91}"/>
              </a:ext>
            </a:extLst>
          </p:cNvPr>
          <p:cNvSpPr>
            <a:spLocks noGrp="1"/>
          </p:cNvSpPr>
          <p:nvPr>
            <p:ph type="ftr" sz="quarter" idx="11"/>
          </p:nvPr>
        </p:nvSpPr>
        <p:spPr bwMode="gray"/>
        <p:txBody>
          <a:bodyPr/>
          <a:lstStyle/>
          <a:p>
            <a:endParaRPr lang="en-US" dirty="0"/>
          </a:p>
        </p:txBody>
      </p:sp>
      <p:sp>
        <p:nvSpPr>
          <p:cNvPr id="7" name="Slide Number Placeholder 6">
            <a:extLst>
              <a:ext uri="{FF2B5EF4-FFF2-40B4-BE49-F238E27FC236}">
                <a16:creationId xmlns:a16="http://schemas.microsoft.com/office/drawing/2014/main" id="{384ABB3D-3666-4B2D-A1B0-A10C966D2672}"/>
              </a:ext>
            </a:extLst>
          </p:cNvPr>
          <p:cNvSpPr>
            <a:spLocks noGrp="1"/>
          </p:cNvSpPr>
          <p:nvPr>
            <p:ph type="sldNum" sz="quarter" idx="12"/>
          </p:nvPr>
        </p:nvSpPr>
        <p:spPr bwMode="gray"/>
        <p:txBody>
          <a:bodyPr/>
          <a:lstStyle/>
          <a:p>
            <a:fld id="{7D74D47C-14C0-4E76-90F4-17CAFFA7E480}" type="slidenum">
              <a:rPr lang="en-US" smtClean="0"/>
              <a:t>8</a:t>
            </a:fld>
            <a:endParaRPr lang="en-US" dirty="0"/>
          </a:p>
        </p:txBody>
      </p:sp>
      <p:sp>
        <p:nvSpPr>
          <p:cNvPr id="3" name="Text Placeholder 2">
            <a:extLst>
              <a:ext uri="{FF2B5EF4-FFF2-40B4-BE49-F238E27FC236}">
                <a16:creationId xmlns:a16="http://schemas.microsoft.com/office/drawing/2014/main" id="{502DB2F7-D244-4F04-B631-06B38E0B5BEE}"/>
              </a:ext>
            </a:extLst>
          </p:cNvPr>
          <p:cNvSpPr>
            <a:spLocks noGrp="1"/>
          </p:cNvSpPr>
          <p:nvPr>
            <p:ph type="body" sz="quarter" idx="13"/>
          </p:nvPr>
        </p:nvSpPr>
        <p:spPr bwMode="gray"/>
        <p:txBody>
          <a:bodyPr/>
          <a:lstStyle/>
          <a:p>
            <a:r>
              <a:rPr lang="en-US" dirty="0"/>
              <a:t>1</a:t>
            </a:r>
            <a:r>
              <a:rPr lang="en-US" baseline="30000" dirty="0"/>
              <a:t>st</a:t>
            </a:r>
            <a:r>
              <a:rPr lang="en-US" dirty="0"/>
              <a:t> list level (</a:t>
            </a:r>
            <a:r>
              <a:rPr lang="en-US" dirty="0" err="1"/>
              <a:t>FiraGo</a:t>
            </a:r>
            <a:r>
              <a:rPr lang="en-US" dirty="0"/>
              <a:t> Bold 16pt)</a:t>
            </a:r>
          </a:p>
          <a:p>
            <a:pPr lvl="1"/>
            <a:r>
              <a:rPr lang="en-US" dirty="0"/>
              <a:t>2</a:t>
            </a:r>
            <a:r>
              <a:rPr lang="en-US" baseline="30000" dirty="0"/>
              <a:t>nd</a:t>
            </a:r>
            <a:r>
              <a:rPr lang="en-US" dirty="0"/>
              <a:t> list level (</a:t>
            </a:r>
            <a:r>
              <a:rPr lang="en-US" dirty="0" err="1"/>
              <a:t>FiraGo</a:t>
            </a:r>
            <a:r>
              <a:rPr lang="en-US" dirty="0"/>
              <a:t> Regular 14pt)</a:t>
            </a:r>
            <a:br>
              <a:rPr lang="en-US" dirty="0"/>
            </a:br>
            <a:r>
              <a:rPr lang="en-US" dirty="0"/>
              <a:t>From data scientists and software developers to product engineers and mapping specialists.</a:t>
            </a:r>
          </a:p>
          <a:p>
            <a:pPr lvl="2"/>
            <a:r>
              <a:rPr lang="en-US" dirty="0"/>
              <a:t>3</a:t>
            </a:r>
            <a:r>
              <a:rPr lang="en-US" baseline="30000" dirty="0"/>
              <a:t>rd</a:t>
            </a:r>
            <a:r>
              <a:rPr lang="en-US" dirty="0"/>
              <a:t> list level (</a:t>
            </a:r>
            <a:r>
              <a:rPr lang="en-US" dirty="0" err="1"/>
              <a:t>FiraGo</a:t>
            </a:r>
            <a:r>
              <a:rPr lang="en-US" dirty="0"/>
              <a:t> Regular 14pt)</a:t>
            </a:r>
            <a:br>
              <a:rPr lang="en-US" dirty="0"/>
            </a:br>
            <a:r>
              <a:rPr lang="en-US" dirty="0"/>
              <a:t>Lorem ipsum dolor sit amet, consectetuer adipiscing elit. Maecenas porttitor congue </a:t>
            </a:r>
            <a:r>
              <a:rPr lang="en-US" dirty="0" err="1"/>
              <a:t>massa</a:t>
            </a:r>
            <a:r>
              <a:rPr lang="en-US" dirty="0"/>
              <a:t>.</a:t>
            </a:r>
          </a:p>
          <a:p>
            <a:pPr lvl="3"/>
            <a:r>
              <a:rPr lang="en-US" dirty="0"/>
              <a:t>4</a:t>
            </a:r>
            <a:r>
              <a:rPr lang="en-US" baseline="30000" dirty="0"/>
              <a:t>th</a:t>
            </a:r>
            <a:r>
              <a:rPr lang="en-US" dirty="0"/>
              <a:t> list level (</a:t>
            </a:r>
            <a:r>
              <a:rPr lang="en-US" dirty="0" err="1"/>
              <a:t>FiraGo</a:t>
            </a:r>
            <a:r>
              <a:rPr lang="en-US" dirty="0"/>
              <a:t> Regular 14pt)</a:t>
            </a:r>
            <a:br>
              <a:rPr lang="en-US" dirty="0"/>
            </a:br>
            <a:r>
              <a:rPr lang="en-US" dirty="0"/>
              <a:t>Nunc viverra imperdiet enim. Fusce est. Vivamus a </a:t>
            </a:r>
            <a:r>
              <a:rPr lang="en-US" dirty="0" err="1"/>
              <a:t>tellus</a:t>
            </a:r>
            <a:r>
              <a:rPr lang="en-US" dirty="0"/>
              <a:t>.</a:t>
            </a:r>
          </a:p>
          <a:p>
            <a:pPr lvl="4"/>
            <a:r>
              <a:rPr lang="en-US" dirty="0"/>
              <a:t>5</a:t>
            </a:r>
            <a:r>
              <a:rPr lang="en-US" baseline="30000" dirty="0"/>
              <a:t>th</a:t>
            </a:r>
            <a:r>
              <a:rPr lang="en-US" dirty="0"/>
              <a:t> list level (</a:t>
            </a:r>
            <a:r>
              <a:rPr lang="en-US" dirty="0" err="1"/>
              <a:t>FiraGo</a:t>
            </a:r>
            <a:r>
              <a:rPr lang="en-US" dirty="0"/>
              <a:t> Regular 14pt)</a:t>
            </a:r>
            <a:br>
              <a:rPr lang="en-US" dirty="0"/>
            </a:br>
            <a:r>
              <a:rPr lang="en-US" dirty="0" err="1"/>
              <a:t>Pellentesque</a:t>
            </a:r>
            <a:r>
              <a:rPr lang="en-US" dirty="0"/>
              <a:t> habitant morbi tristique senectus et netus et malesuada fames ac turpis egestas. Proin pharetra nonummy pede. Mauris et </a:t>
            </a:r>
            <a:r>
              <a:rPr lang="en-US" dirty="0" err="1"/>
              <a:t>orci</a:t>
            </a:r>
            <a:r>
              <a:rPr lang="en-US" dirty="0"/>
              <a:t>.</a:t>
            </a:r>
          </a:p>
        </p:txBody>
      </p:sp>
      <p:sp>
        <p:nvSpPr>
          <p:cNvPr id="4" name="Subtitle 3">
            <a:extLst>
              <a:ext uri="{FF2B5EF4-FFF2-40B4-BE49-F238E27FC236}">
                <a16:creationId xmlns:a16="http://schemas.microsoft.com/office/drawing/2014/main" id="{E4C82725-BD69-4FB5-83D2-8609DEE289EB}"/>
              </a:ext>
            </a:extLst>
          </p:cNvPr>
          <p:cNvSpPr>
            <a:spLocks noGrp="1"/>
          </p:cNvSpPr>
          <p:nvPr>
            <p:ph type="subTitle" idx="1"/>
          </p:nvPr>
        </p:nvSpPr>
        <p:spPr bwMode="gray"/>
        <p:txBody>
          <a:bodyPr/>
          <a:lstStyle/>
          <a:p>
            <a:r>
              <a:rPr lang="en-US" dirty="0" err="1"/>
              <a:t>Subheadline</a:t>
            </a:r>
            <a:r>
              <a:rPr lang="en-US" dirty="0"/>
              <a:t> of this slide 16pt.</a:t>
            </a:r>
          </a:p>
        </p:txBody>
      </p:sp>
      <p:pic>
        <p:nvPicPr>
          <p:cNvPr id="8" name="Picture Placeholder 7">
            <a:extLst>
              <a:ext uri="{FF2B5EF4-FFF2-40B4-BE49-F238E27FC236}">
                <a16:creationId xmlns:a16="http://schemas.microsoft.com/office/drawing/2014/main" id="{0165C864-58A9-4833-A694-B2F63A305B2A}"/>
              </a:ext>
            </a:extLst>
          </p:cNvPr>
          <p:cNvPicPr>
            <a:picLocks noGrp="1" noChangeAspect="1"/>
          </p:cNvPicPr>
          <p:nvPr>
            <p:ph type="pic" sz="quarter" idx="14"/>
          </p:nvPr>
        </p:nvPicPr>
        <p:blipFill rotWithShape="1">
          <a:blip r:embed="rId3" cstate="print">
            <a:extLst>
              <a:ext uri="{28A0092B-C50C-407E-A947-70E740481C1C}">
                <a14:useLocalDpi xmlns:a14="http://schemas.microsoft.com/office/drawing/2010/main"/>
              </a:ext>
            </a:extLst>
          </a:blip>
          <a:srcRect t="9516" b="9516"/>
          <a:stretch/>
        </p:blipFill>
        <p:spPr bwMode="gray"/>
      </p:pic>
    </p:spTree>
    <p:extLst>
      <p:ext uri="{BB962C8B-B14F-4D97-AF65-F5344CB8AC3E}">
        <p14:creationId xmlns:p14="http://schemas.microsoft.com/office/powerpoint/2010/main" val="190553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1310DDB-DF05-4DA6-BFD9-B7809BA43700}"/>
              </a:ext>
            </a:extLst>
          </p:cNvPr>
          <p:cNvPicPr>
            <a:picLocks noGrp="1" noChangeAspect="1"/>
          </p:cNvPicPr>
          <p:nvPr>
            <p:ph type="pic" sz="quarter" idx="14"/>
          </p:nvPr>
        </p:nvPicPr>
        <p:blipFill rotWithShape="1">
          <a:blip r:embed="rId3"/>
          <a:srcRect l="7684" r="7684"/>
          <a:stretch/>
        </p:blipFill>
        <p:spPr bwMode="gray"/>
      </p:pic>
      <p:sp>
        <p:nvSpPr>
          <p:cNvPr id="2" name="Title 1">
            <a:extLst>
              <a:ext uri="{FF2B5EF4-FFF2-40B4-BE49-F238E27FC236}">
                <a16:creationId xmlns:a16="http://schemas.microsoft.com/office/drawing/2014/main" id="{6E66698D-BFBD-4CE7-91B4-A7693B007752}"/>
              </a:ext>
            </a:extLst>
          </p:cNvPr>
          <p:cNvSpPr>
            <a:spLocks noGrp="1"/>
          </p:cNvSpPr>
          <p:nvPr>
            <p:ph type="title"/>
          </p:nvPr>
        </p:nvSpPr>
        <p:spPr bwMode="gray"/>
        <p:txBody>
          <a:bodyPr/>
          <a:lstStyle/>
          <a:p>
            <a:r>
              <a:rPr lang="en-US" dirty="0"/>
              <a:t>This is a headline example 28pt</a:t>
            </a:r>
          </a:p>
        </p:txBody>
      </p:sp>
      <p:sp>
        <p:nvSpPr>
          <p:cNvPr id="3" name="Text Placeholder 2">
            <a:extLst>
              <a:ext uri="{FF2B5EF4-FFF2-40B4-BE49-F238E27FC236}">
                <a16:creationId xmlns:a16="http://schemas.microsoft.com/office/drawing/2014/main" id="{502DB2F7-D244-4F04-B631-06B38E0B5BEE}"/>
              </a:ext>
            </a:extLst>
          </p:cNvPr>
          <p:cNvSpPr>
            <a:spLocks noGrp="1"/>
          </p:cNvSpPr>
          <p:nvPr>
            <p:ph type="body" sz="quarter" idx="13"/>
          </p:nvPr>
        </p:nvSpPr>
        <p:spPr bwMode="gray"/>
        <p:txBody>
          <a:bodyPr/>
          <a:lstStyle/>
          <a:p>
            <a:r>
              <a:rPr lang="en-US" dirty="0"/>
              <a:t>First steps</a:t>
            </a:r>
          </a:p>
          <a:p>
            <a:pPr lvl="1"/>
            <a:r>
              <a:rPr lang="en-US" dirty="0"/>
              <a:t>From data scientists and software developers to product engineers and mapping specialists, to build a better future for location technology.</a:t>
            </a:r>
          </a:p>
        </p:txBody>
      </p:sp>
    </p:spTree>
    <p:extLst>
      <p:ext uri="{BB962C8B-B14F-4D97-AF65-F5344CB8AC3E}">
        <p14:creationId xmlns:p14="http://schemas.microsoft.com/office/powerpoint/2010/main" val="1992423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ERE Core Orange">
  <a:themeElements>
    <a:clrScheme name="HERE Core – Orange">
      <a:dk1>
        <a:srgbClr val="383C45"/>
      </a:dk1>
      <a:lt1>
        <a:srgbClr val="FFFFFF"/>
      </a:lt1>
      <a:dk2>
        <a:srgbClr val="48DAD0"/>
      </a:dk2>
      <a:lt2>
        <a:srgbClr val="FAD7C3"/>
      </a:lt2>
      <a:accent1>
        <a:srgbClr val="00AFAA"/>
      </a:accent1>
      <a:accent2>
        <a:srgbClr val="48DAD0"/>
      </a:accent2>
      <a:accent3>
        <a:srgbClr val="0F1621"/>
      </a:accent3>
      <a:accent4>
        <a:srgbClr val="9B9DA2"/>
      </a:accent4>
      <a:accent5>
        <a:srgbClr val="EC610E"/>
      </a:accent5>
      <a:accent6>
        <a:srgbClr val="F5B086"/>
      </a:accent6>
      <a:hlink>
        <a:srgbClr val="00AFAA"/>
      </a:hlink>
      <a:folHlink>
        <a:srgbClr val="00AFAA"/>
      </a:folHlink>
    </a:clrScheme>
    <a:fontScheme name="Custom 1">
      <a:majorFont>
        <a:latin typeface="FiraGO"/>
        <a:ea typeface=""/>
        <a:cs typeface=""/>
      </a:majorFont>
      <a:minorFont>
        <a:latin typeface="FiraG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1"/>
        </a:solidFill>
        <a:ln>
          <a:noFill/>
        </a:ln>
      </a:spPr>
      <a:bodyPr rtlCol="0" anchor="ctr"/>
      <a:lstStyle>
        <a:defPPr algn="ctr">
          <a:lnSpc>
            <a:spcPct val="120000"/>
          </a:lnSpc>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gray">
        <a:noFill/>
        <a:ln w="12700">
          <a:noFill/>
        </a:ln>
      </a:spPr>
      <a:bodyPr wrap="square" lIns="0" tIns="0" rIns="0" bIns="0" rtlCol="0">
        <a:noAutofit/>
      </a:bodyPr>
      <a:lstStyle>
        <a:defPPr algn="l">
          <a:lnSpc>
            <a:spcPct val="120000"/>
          </a:lnSpc>
          <a:defRPr sz="1600" dirty="0" smtClean="0"/>
        </a:defPPr>
      </a:lstStyle>
    </a:txDef>
  </a:objectDefaults>
  <a:extraClrSchemeLst/>
  <a:custClrLst>
    <a:custClr name="HERE Dark Aqua">
      <a:srgbClr val="00AFAA"/>
    </a:custClr>
    <a:custClr name="HERE Dark Aqua 2">
      <a:srgbClr val="00908A"/>
    </a:custClr>
    <a:custClr name="HERE Dark Gray">
      <a:srgbClr val="0F1621"/>
    </a:custClr>
    <a:custClr name="HERE Gray 100">
      <a:srgbClr val="383C45"/>
    </a:custClr>
    <a:custClr name="HERE Gray 75">
      <a:srgbClr val="6A6D74"/>
    </a:custClr>
    <a:custClr name="HERE Gray 50">
      <a:srgbClr val="9B9DA2"/>
    </a:custClr>
    <a:custClr name="HERE Gray 25">
      <a:srgbClr val="CDCED0"/>
    </a:custClr>
    <a:custClr name="White">
      <a:srgbClr val="FFFFFF"/>
    </a:custClr>
    <a:custClr name="White">
      <a:srgbClr val="FFFFFF"/>
    </a:custClr>
    <a:custClr name="White">
      <a:srgbClr val="FFFFFF"/>
    </a:custClr>
    <a:custClr name="HERE Aqua 100">
      <a:srgbClr val="48DAD0"/>
    </a:custClr>
    <a:custClr name="Red 100">
      <a:srgbClr val="C41C33"/>
    </a:custClr>
    <a:custClr name="Pink 100">
      <a:srgbClr val="C53580"/>
    </a:custClr>
    <a:custClr name="Orange 100">
      <a:srgbClr val="EC610E"/>
    </a:custClr>
    <a:custClr name="Yellow 100">
      <a:srgbClr val="FAB800"/>
    </a:custClr>
    <a:custClr name="Dark Green 100">
      <a:srgbClr val="70943C"/>
    </a:custClr>
    <a:custClr name="Light Green 100">
      <a:srgbClr val="06B87C"/>
    </a:custClr>
    <a:custClr name="Dark Blue 100">
      <a:srgbClr val="3F59A7"/>
    </a:custClr>
    <a:custClr name="Light Blue 100">
      <a:srgbClr val="52A3DB"/>
    </a:custClr>
    <a:custClr name="Purple 100">
      <a:srgbClr val="673A93"/>
    </a:custClr>
    <a:custClr name="HERE Aqua 75">
      <a:srgbClr val="76E3DC"/>
    </a:custClr>
    <a:custClr name="Red 75">
      <a:srgbClr val="D35566"/>
    </a:custClr>
    <a:custClr name="Pink 75">
      <a:srgbClr val="D468A0"/>
    </a:custClr>
    <a:custClr name="Orange 75">
      <a:srgbClr val="F1894A"/>
    </a:custClr>
    <a:custClr name="Yellow 75">
      <a:srgbClr val="FBCA40"/>
    </a:custClr>
    <a:custClr name="Dark Green 75">
      <a:srgbClr val="94AF6D"/>
    </a:custClr>
    <a:custClr name="Light Green 75">
      <a:srgbClr val="44CA9D"/>
    </a:custClr>
    <a:custClr name="Dark Blue 75">
      <a:srgbClr val="6F83BD"/>
    </a:custClr>
    <a:custClr name="Light Blue 75">
      <a:srgbClr val="7DBAE4"/>
    </a:custClr>
    <a:custClr name="Purple 75">
      <a:srgbClr val="8D6BAE"/>
    </a:custClr>
    <a:custClr name="HERE Aqua 50">
      <a:srgbClr val="A3ECE7"/>
    </a:custClr>
    <a:custClr name="Red 50">
      <a:srgbClr val="E18D99"/>
    </a:custClr>
    <a:custClr name="Pink 50">
      <a:srgbClr val="E29ABF"/>
    </a:custClr>
    <a:custClr name="Orange 50">
      <a:srgbClr val="F5B086"/>
    </a:custClr>
    <a:custClr name="Yellow 50">
      <a:srgbClr val="FCDB7F"/>
    </a:custClr>
    <a:custClr name="Dark Green 50">
      <a:srgbClr val="B7C99D"/>
    </a:custClr>
    <a:custClr name="Light Green 50">
      <a:srgbClr val="82DBBD"/>
    </a:custClr>
    <a:custClr name="Dark Blue 50">
      <a:srgbClr val="9FACD3"/>
    </a:custClr>
    <a:custClr name="Light Blue 50">
      <a:srgbClr val="A8D1ED"/>
    </a:custClr>
    <a:custClr name="Purple 50">
      <a:srgbClr val="B39CC9"/>
    </a:custClr>
    <a:custClr name="HERE Aqua 25">
      <a:srgbClr val="D1F6F3"/>
    </a:custClr>
    <a:custClr name="White">
      <a:srgbClr val="FFFFFF"/>
    </a:custClr>
    <a:custClr name="White">
      <a:srgbClr val="FFFFFF"/>
    </a:custClr>
    <a:custClr name="White">
      <a:srgbClr val="FFFFFF"/>
    </a:custClr>
    <a:custClr name="White">
      <a:srgbClr val="FFFFFF"/>
    </a:custClr>
    <a:custClr name="White">
      <a:srgbClr val="FFFFFF"/>
    </a:custClr>
    <a:custClr name="Light Green on Dark">
      <a:srgbClr val="15D081"/>
    </a:custClr>
    <a:custClr name="Dark Blue on Dark">
      <a:srgbClr val="4A86FF"/>
    </a:custClr>
    <a:custClr name="White">
      <a:srgbClr val="FFFFFF"/>
    </a:custClr>
    <a:custClr name="Purple on Dark">
      <a:srgbClr val="A566FF"/>
    </a:custClr>
  </a:custClrLst>
  <a:extLst>
    <a:ext uri="{05A4C25C-085E-4340-85A3-A5531E510DB2}">
      <thm15:themeFamily xmlns:thm15="http://schemas.microsoft.com/office/thememl/2012/main" name="HERE Core Orange" id="{92BE95B3-AC36-4E2F-AAE9-E8AE6103E20C}" vid="{E46BCEFE-7000-4718-AA3E-F301A1B9CFD1}"/>
    </a:ext>
  </a:extLst>
</a:theme>
</file>

<file path=ppt/theme/theme2.xml><?xml version="1.0" encoding="utf-8"?>
<a:theme xmlns:a="http://schemas.openxmlformats.org/drawingml/2006/main" name="Office Theme">
  <a:themeElements>
    <a:clrScheme name="HERE Core – Orange">
      <a:dk1>
        <a:srgbClr val="383C45"/>
      </a:dk1>
      <a:lt1>
        <a:srgbClr val="FFFFFF"/>
      </a:lt1>
      <a:dk2>
        <a:srgbClr val="48DAD0"/>
      </a:dk2>
      <a:lt2>
        <a:srgbClr val="FAD7C3"/>
      </a:lt2>
      <a:accent1>
        <a:srgbClr val="00AFAA"/>
      </a:accent1>
      <a:accent2>
        <a:srgbClr val="48DAD0"/>
      </a:accent2>
      <a:accent3>
        <a:srgbClr val="0F1621"/>
      </a:accent3>
      <a:accent4>
        <a:srgbClr val="9B9DA2"/>
      </a:accent4>
      <a:accent5>
        <a:srgbClr val="EC610E"/>
      </a:accent5>
      <a:accent6>
        <a:srgbClr val="F5B086"/>
      </a:accent6>
      <a:hlink>
        <a:srgbClr val="00AFAA"/>
      </a:hlink>
      <a:folHlink>
        <a:srgbClr val="00AFAA"/>
      </a:folHlink>
    </a:clrScheme>
    <a:fontScheme name="Custom 1">
      <a:majorFont>
        <a:latin typeface="FiraGO"/>
        <a:ea typeface=""/>
        <a:cs typeface=""/>
      </a:majorFont>
      <a:minorFont>
        <a:latin typeface="FiraG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gray">
        <a:noFill/>
        <a:ln w="12700">
          <a:noFill/>
        </a:ln>
      </a:spPr>
      <a:bodyPr wrap="square" lIns="0" tIns="0" rIns="0" bIns="0" rtlCol="0">
        <a:noAutofit/>
      </a:bodyPr>
      <a:lstStyle>
        <a:defPPr algn="l">
          <a:defRPr sz="1200" dirty="0" err="1" smtClean="0"/>
        </a:defPPr>
      </a:lstStyle>
    </a:txDef>
  </a:objectDefaults>
  <a:extraClrSchemeLst/>
  <a:custClrLst>
    <a:custClr name="HERE Dark Aqua">
      <a:srgbClr val="00AFAA"/>
    </a:custClr>
    <a:custClr name="HERE Dark Aqua 2">
      <a:srgbClr val="00908A"/>
    </a:custClr>
    <a:custClr name="HERE Dark Gray">
      <a:srgbClr val="0F1621"/>
    </a:custClr>
    <a:custClr name="HERE Gray 100">
      <a:srgbClr val="383C45"/>
    </a:custClr>
    <a:custClr name="HERE Gray 75">
      <a:srgbClr val="6A6D74"/>
    </a:custClr>
    <a:custClr name="HERE Gray 50">
      <a:srgbClr val="9B9DA2"/>
    </a:custClr>
    <a:custClr name="HERE Gray 25">
      <a:srgbClr val="CDCED0"/>
    </a:custClr>
    <a:custClr name="White">
      <a:srgbClr val="FFFFFF"/>
    </a:custClr>
    <a:custClr name="White">
      <a:srgbClr val="FFFFFF"/>
    </a:custClr>
    <a:custClr name="White">
      <a:srgbClr val="FFFFFF"/>
    </a:custClr>
    <a:custClr name="HERE Aqua 100">
      <a:srgbClr val="48DAD0"/>
    </a:custClr>
    <a:custClr name="Red 100">
      <a:srgbClr val="C41C33"/>
    </a:custClr>
    <a:custClr name="Pink 100">
      <a:srgbClr val="C53580"/>
    </a:custClr>
    <a:custClr name="Orange 100">
      <a:srgbClr val="EC610E"/>
    </a:custClr>
    <a:custClr name="Yellow 100">
      <a:srgbClr val="FAB800"/>
    </a:custClr>
    <a:custClr name="Dark Green 100">
      <a:srgbClr val="70943C"/>
    </a:custClr>
    <a:custClr name="Light Green 100">
      <a:srgbClr val="06B87C"/>
    </a:custClr>
    <a:custClr name="Dark Blue 100">
      <a:srgbClr val="3F59A7"/>
    </a:custClr>
    <a:custClr name="Light Blue 100">
      <a:srgbClr val="52A3DB"/>
    </a:custClr>
    <a:custClr name="Purple 100">
      <a:srgbClr val="673A93"/>
    </a:custClr>
    <a:custClr name="HERE Aqua 75">
      <a:srgbClr val="76E3DC"/>
    </a:custClr>
    <a:custClr name="Red 75">
      <a:srgbClr val="D35566"/>
    </a:custClr>
    <a:custClr name="Pink 75">
      <a:srgbClr val="D468A0"/>
    </a:custClr>
    <a:custClr name="Orange 75">
      <a:srgbClr val="F1894A"/>
    </a:custClr>
    <a:custClr name="Yellow 75">
      <a:srgbClr val="FBCA40"/>
    </a:custClr>
    <a:custClr name="Dark Green 75">
      <a:srgbClr val="94AF6D"/>
    </a:custClr>
    <a:custClr name="Light Green 75">
      <a:srgbClr val="44CA9D"/>
    </a:custClr>
    <a:custClr name="Dark Blue 75">
      <a:srgbClr val="6F83BD"/>
    </a:custClr>
    <a:custClr name="Light Blue 75">
      <a:srgbClr val="7DBAE4"/>
    </a:custClr>
    <a:custClr name="Purple 75">
      <a:srgbClr val="8D6BAE"/>
    </a:custClr>
    <a:custClr name="HERE Aqua 50">
      <a:srgbClr val="A3ECE7"/>
    </a:custClr>
    <a:custClr name="Red 50">
      <a:srgbClr val="E18D99"/>
    </a:custClr>
    <a:custClr name="Pink 50">
      <a:srgbClr val="E29ABF"/>
    </a:custClr>
    <a:custClr name="Orange 50">
      <a:srgbClr val="F5B086"/>
    </a:custClr>
    <a:custClr name="Yellow 50">
      <a:srgbClr val="FCDB7F"/>
    </a:custClr>
    <a:custClr name="Dark Green 50">
      <a:srgbClr val="B7C99D"/>
    </a:custClr>
    <a:custClr name="Light Green 50">
      <a:srgbClr val="82DBBD"/>
    </a:custClr>
    <a:custClr name="Dark Blue 50">
      <a:srgbClr val="9FACD3"/>
    </a:custClr>
    <a:custClr name="Light Blue 50">
      <a:srgbClr val="A8D1ED"/>
    </a:custClr>
    <a:custClr name="Purple 50">
      <a:srgbClr val="B39CC9"/>
    </a:custClr>
    <a:custClr name="HERE Aqua 25">
      <a:srgbClr val="D1F6F3"/>
    </a:custClr>
    <a:custClr name="White">
      <a:srgbClr val="FFFFFF"/>
    </a:custClr>
    <a:custClr name="White">
      <a:srgbClr val="FFFFFF"/>
    </a:custClr>
    <a:custClr name="White">
      <a:srgbClr val="FFFFFF"/>
    </a:custClr>
    <a:custClr name="White">
      <a:srgbClr val="FFFFFF"/>
    </a:custClr>
    <a:custClr name="White">
      <a:srgbClr val="FFFFFF"/>
    </a:custClr>
    <a:custClr name="Light Green on Dark">
      <a:srgbClr val="15D081"/>
    </a:custClr>
    <a:custClr name="Dark Blue on Dark">
      <a:srgbClr val="4A86FF"/>
    </a:custClr>
    <a:custClr name="White">
      <a:srgbClr val="FFFFFF"/>
    </a:custClr>
    <a:custClr name="Purple on Dark">
      <a:srgbClr val="A566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ERE Core – Orange">
      <a:dk1>
        <a:srgbClr val="383C45"/>
      </a:dk1>
      <a:lt1>
        <a:srgbClr val="FFFFFF"/>
      </a:lt1>
      <a:dk2>
        <a:srgbClr val="48DAD0"/>
      </a:dk2>
      <a:lt2>
        <a:srgbClr val="FAD7C3"/>
      </a:lt2>
      <a:accent1>
        <a:srgbClr val="00AFAA"/>
      </a:accent1>
      <a:accent2>
        <a:srgbClr val="48DAD0"/>
      </a:accent2>
      <a:accent3>
        <a:srgbClr val="0F1621"/>
      </a:accent3>
      <a:accent4>
        <a:srgbClr val="9B9DA2"/>
      </a:accent4>
      <a:accent5>
        <a:srgbClr val="EC610E"/>
      </a:accent5>
      <a:accent6>
        <a:srgbClr val="F5B086"/>
      </a:accent6>
      <a:hlink>
        <a:srgbClr val="00AFAA"/>
      </a:hlink>
      <a:folHlink>
        <a:srgbClr val="00AFAA"/>
      </a:folHlink>
    </a:clrScheme>
    <a:fontScheme name="Custom 1">
      <a:majorFont>
        <a:latin typeface="FiraGO"/>
        <a:ea typeface=""/>
        <a:cs typeface=""/>
      </a:majorFont>
      <a:minorFont>
        <a:latin typeface="FiraG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gray">
        <a:noFill/>
        <a:ln w="12700">
          <a:noFill/>
        </a:ln>
      </a:spPr>
      <a:bodyPr wrap="square" lIns="0" tIns="0" rIns="0" bIns="0" rtlCol="0">
        <a:noAutofit/>
      </a:bodyPr>
      <a:lstStyle>
        <a:defPPr algn="l">
          <a:defRPr sz="1200" dirty="0" err="1" smtClean="0"/>
        </a:defPPr>
      </a:lstStyle>
    </a:txDef>
  </a:objectDefaults>
  <a:extraClrSchemeLst/>
  <a:custClrLst>
    <a:custClr name="HERE Dark Aqua">
      <a:srgbClr val="00AFAA"/>
    </a:custClr>
    <a:custClr name="HERE Dark Aqua 2">
      <a:srgbClr val="00908A"/>
    </a:custClr>
    <a:custClr name="HERE Dark Gray">
      <a:srgbClr val="0F1621"/>
    </a:custClr>
    <a:custClr name="HERE Gray 100">
      <a:srgbClr val="383C45"/>
    </a:custClr>
    <a:custClr name="HERE Gray 75">
      <a:srgbClr val="6A6D74"/>
    </a:custClr>
    <a:custClr name="HERE Gray 50">
      <a:srgbClr val="9B9DA2"/>
    </a:custClr>
    <a:custClr name="HERE Gray 25">
      <a:srgbClr val="CDCED0"/>
    </a:custClr>
    <a:custClr name="White">
      <a:srgbClr val="FFFFFF"/>
    </a:custClr>
    <a:custClr name="White">
      <a:srgbClr val="FFFFFF"/>
    </a:custClr>
    <a:custClr name="White">
      <a:srgbClr val="FFFFFF"/>
    </a:custClr>
    <a:custClr name="HERE Aqua 100">
      <a:srgbClr val="48DAD0"/>
    </a:custClr>
    <a:custClr name="Red 100">
      <a:srgbClr val="C41C33"/>
    </a:custClr>
    <a:custClr name="Pink 100">
      <a:srgbClr val="C53580"/>
    </a:custClr>
    <a:custClr name="Orange 100">
      <a:srgbClr val="EC610E"/>
    </a:custClr>
    <a:custClr name="Yellow 100">
      <a:srgbClr val="FAB800"/>
    </a:custClr>
    <a:custClr name="Dark Green 100">
      <a:srgbClr val="70943C"/>
    </a:custClr>
    <a:custClr name="Light Green 100">
      <a:srgbClr val="06B87C"/>
    </a:custClr>
    <a:custClr name="Dark Blue 100">
      <a:srgbClr val="3F59A7"/>
    </a:custClr>
    <a:custClr name="Light Blue 100">
      <a:srgbClr val="52A3DB"/>
    </a:custClr>
    <a:custClr name="Purple 100">
      <a:srgbClr val="673A93"/>
    </a:custClr>
    <a:custClr name="HERE Aqua 75">
      <a:srgbClr val="76E3DC"/>
    </a:custClr>
    <a:custClr name="Red 75">
      <a:srgbClr val="D35566"/>
    </a:custClr>
    <a:custClr name="Pink 75">
      <a:srgbClr val="D468A0"/>
    </a:custClr>
    <a:custClr name="Orange 75">
      <a:srgbClr val="F1894A"/>
    </a:custClr>
    <a:custClr name="Yellow 75">
      <a:srgbClr val="FBCA40"/>
    </a:custClr>
    <a:custClr name="Dark Green 75">
      <a:srgbClr val="94AF6D"/>
    </a:custClr>
    <a:custClr name="Light Green 75">
      <a:srgbClr val="44CA9D"/>
    </a:custClr>
    <a:custClr name="Dark Blue 75">
      <a:srgbClr val="6F83BD"/>
    </a:custClr>
    <a:custClr name="Light Blue 75">
      <a:srgbClr val="7DBAE4"/>
    </a:custClr>
    <a:custClr name="Purple 75">
      <a:srgbClr val="8D6BAE"/>
    </a:custClr>
    <a:custClr name="HERE Aqua 50">
      <a:srgbClr val="A3ECE7"/>
    </a:custClr>
    <a:custClr name="Red 50">
      <a:srgbClr val="E18D99"/>
    </a:custClr>
    <a:custClr name="Pink 50">
      <a:srgbClr val="E29ABF"/>
    </a:custClr>
    <a:custClr name="Orange 50">
      <a:srgbClr val="F5B086"/>
    </a:custClr>
    <a:custClr name="Yellow 50">
      <a:srgbClr val="FCDB7F"/>
    </a:custClr>
    <a:custClr name="Dark Green 50">
      <a:srgbClr val="B7C99D"/>
    </a:custClr>
    <a:custClr name="Light Green 50">
      <a:srgbClr val="82DBBD"/>
    </a:custClr>
    <a:custClr name="Dark Blue 50">
      <a:srgbClr val="9FACD3"/>
    </a:custClr>
    <a:custClr name="Light Blue 50">
      <a:srgbClr val="A8D1ED"/>
    </a:custClr>
    <a:custClr name="Purple 50">
      <a:srgbClr val="B39CC9"/>
    </a:custClr>
    <a:custClr name="HERE Aqua 25">
      <a:srgbClr val="D1F6F3"/>
    </a:custClr>
    <a:custClr name="White">
      <a:srgbClr val="FFFFFF"/>
    </a:custClr>
    <a:custClr name="White">
      <a:srgbClr val="FFFFFF"/>
    </a:custClr>
    <a:custClr name="White">
      <a:srgbClr val="FFFFFF"/>
    </a:custClr>
    <a:custClr name="White">
      <a:srgbClr val="FFFFFF"/>
    </a:custClr>
    <a:custClr name="White">
      <a:srgbClr val="FFFFFF"/>
    </a:custClr>
    <a:custClr name="Light Green on Dark">
      <a:srgbClr val="15D081"/>
    </a:custClr>
    <a:custClr name="Dark Blue on Dark">
      <a:srgbClr val="4A86FF"/>
    </a:custClr>
    <a:custClr name="White">
      <a:srgbClr val="FFFFFF"/>
    </a:custClr>
    <a:custClr name="Purple on Dark">
      <a:srgbClr val="A566FF"/>
    </a:custClr>
  </a:custClr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HERE Core Orange</Template>
  <TotalTime>0</TotalTime>
  <Words>731</Words>
  <Application>Microsoft Office PowerPoint</Application>
  <PresentationFormat>Custom</PresentationFormat>
  <Paragraphs>214</Paragraphs>
  <Slides>16</Slides>
  <Notes>16</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FiraGO</vt:lpstr>
      <vt:lpstr>HERE Core Orange</vt:lpstr>
      <vt:lpstr>Brand modes: presentation styles that match your audience</vt:lpstr>
      <vt:lpstr>Maximum four-line headline possible for HERE core mode 36pt</vt:lpstr>
      <vt:lpstr>Maximum four-line headline possible for HERE core mode 36pt</vt:lpstr>
      <vt:lpstr>Divider type size is a reasonable 60pt</vt:lpstr>
      <vt:lpstr>Divider type size is a reasonable 60pt</vt:lpstr>
      <vt:lpstr>This is a headline example 28pt</vt:lpstr>
      <vt:lpstr>This is a headline example 28pt</vt:lpstr>
      <vt:lpstr>This is a headline example 28pt</vt:lpstr>
      <vt:lpstr>This is a headline example 28pt</vt:lpstr>
      <vt:lpstr>PowerPoint Presentation</vt:lpstr>
      <vt:lpstr>This is a headline example 28pt</vt:lpstr>
      <vt:lpstr>PowerPoint Presentation</vt:lpstr>
      <vt:lpstr>PowerPoint Presentation</vt:lpstr>
      <vt:lpstr>Diagram</vt:lpstr>
      <vt:lpstr>Table</vt:lpstr>
      <vt:lpstr>Core mode – orange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terms:created xsi:type="dcterms:W3CDTF">2019-06-14T09:12:35Z</dcterms:created>
  <dcterms:modified xsi:type="dcterms:W3CDTF">2019-07-23T08:00:08Z</dcterms:modified>
</cp:coreProperties>
</file>