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37" r:id="rId1"/>
  </p:sldMasterIdLst>
  <p:notesMasterIdLst>
    <p:notesMasterId r:id="rId18"/>
  </p:notesMasterIdLst>
  <p:handoutMasterIdLst>
    <p:handoutMasterId r:id="rId19"/>
  </p:handoutMasterIdLst>
  <p:sldIdLst>
    <p:sldId id="273"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Lst>
  <p:sldSz cx="12188825" cy="6858000"/>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87" userDrawn="1">
          <p15:clr>
            <a:srgbClr val="A4A3A4"/>
          </p15:clr>
        </p15:guide>
        <p15:guide id="2" pos="3647" userDrawn="1">
          <p15:clr>
            <a:srgbClr val="A4A3A4"/>
          </p15:clr>
        </p15:guide>
        <p15:guide id="3" pos="384" userDrawn="1">
          <p15:clr>
            <a:srgbClr val="A4A3A4"/>
          </p15:clr>
        </p15:guide>
        <p15:guide id="4" pos="4031" userDrawn="1">
          <p15:clr>
            <a:srgbClr val="A4A3A4"/>
          </p15:clr>
        </p15:guide>
        <p15:guide id="5" pos="7293" userDrawn="1">
          <p15:clr>
            <a:srgbClr val="A4A3A4"/>
          </p15:clr>
        </p15:guide>
        <p15:guide id="6" orient="horz" pos="377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CE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82" autoAdjust="0"/>
    <p:restoredTop sz="94660"/>
  </p:normalViewPr>
  <p:slideViewPr>
    <p:cSldViewPr snapToGrid="0" showGuides="1">
      <p:cViewPr varScale="1">
        <p:scale>
          <a:sx n="105" d="100"/>
          <a:sy n="105" d="100"/>
        </p:scale>
        <p:origin x="900" y="114"/>
      </p:cViewPr>
      <p:guideLst>
        <p:guide orient="horz" pos="1187"/>
        <p:guide pos="3647"/>
        <p:guide pos="384"/>
        <p:guide pos="4031"/>
        <p:guide pos="7293"/>
        <p:guide orient="horz" pos="3779"/>
      </p:guideLst>
    </p:cSldViewPr>
  </p:slideViewPr>
  <p:notesTextViewPr>
    <p:cViewPr>
      <p:scale>
        <a:sx n="1" d="1"/>
        <a:sy n="1" d="1"/>
      </p:scale>
      <p:origin x="0" y="0"/>
    </p:cViewPr>
  </p:notesTextViewPr>
  <p:notesViewPr>
    <p:cSldViewPr snapToGrid="0" showGuides="1">
      <p:cViewPr varScale="1">
        <p:scale>
          <a:sx n="73" d="100"/>
          <a:sy n="73" d="100"/>
        </p:scale>
        <p:origin x="405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645826303105088E-2"/>
          <c:y val="3.6368766112621714E-2"/>
          <c:w val="0.92874031952049518"/>
          <c:h val="0.80078904088976355"/>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Sheet1!$B$2:$B$3</c:f>
              <c:numCache>
                <c:formatCode>General</c:formatCode>
                <c:ptCount val="2"/>
                <c:pt idx="0">
                  <c:v>4.3</c:v>
                </c:pt>
                <c:pt idx="1">
                  <c:v>2.5</c:v>
                </c:pt>
              </c:numCache>
            </c:numRef>
          </c:val>
          <c:extLst>
            <c:ext xmlns:c16="http://schemas.microsoft.com/office/drawing/2014/chart" uri="{C3380CC4-5D6E-409C-BE32-E72D297353CC}">
              <c16:uniqueId val="{00000000-FF00-41B9-BADE-D64CAC123622}"/>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Sheet1!$C$2:$C$3</c:f>
              <c:numCache>
                <c:formatCode>General</c:formatCode>
                <c:ptCount val="2"/>
                <c:pt idx="0">
                  <c:v>2.4</c:v>
                </c:pt>
                <c:pt idx="1">
                  <c:v>4.4000000000000004</c:v>
                </c:pt>
              </c:numCache>
            </c:numRef>
          </c:val>
          <c:extLst>
            <c:ext xmlns:c16="http://schemas.microsoft.com/office/drawing/2014/chart" uri="{C3380CC4-5D6E-409C-BE32-E72D297353CC}">
              <c16:uniqueId val="{00000001-FF00-41B9-BADE-D64CAC123622}"/>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Sheet1!$D$2:$D$3</c:f>
              <c:numCache>
                <c:formatCode>General</c:formatCode>
                <c:ptCount val="2"/>
                <c:pt idx="0">
                  <c:v>2</c:v>
                </c:pt>
                <c:pt idx="1">
                  <c:v>2</c:v>
                </c:pt>
              </c:numCache>
            </c:numRef>
          </c:val>
          <c:extLst>
            <c:ext xmlns:c16="http://schemas.microsoft.com/office/drawing/2014/chart" uri="{C3380CC4-5D6E-409C-BE32-E72D297353CC}">
              <c16:uniqueId val="{00000002-FF00-41B9-BADE-D64CAC123622}"/>
            </c:ext>
          </c:extLst>
        </c:ser>
        <c:ser>
          <c:idx val="3"/>
          <c:order val="3"/>
          <c:tx>
            <c:strRef>
              <c:f>Sheet1!$E$1</c:f>
              <c:strCache>
                <c:ptCount val="1"/>
                <c:pt idx="0">
                  <c:v>Series 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Sheet1!$E$2:$E$3</c:f>
              <c:numCache>
                <c:formatCode>General</c:formatCode>
                <c:ptCount val="2"/>
                <c:pt idx="0">
                  <c:v>3</c:v>
                </c:pt>
                <c:pt idx="1">
                  <c:v>3</c:v>
                </c:pt>
              </c:numCache>
            </c:numRef>
          </c:val>
          <c:extLst>
            <c:ext xmlns:c16="http://schemas.microsoft.com/office/drawing/2014/chart" uri="{C3380CC4-5D6E-409C-BE32-E72D297353CC}">
              <c16:uniqueId val="{00000003-FF00-41B9-BADE-D64CAC123622}"/>
            </c:ext>
          </c:extLst>
        </c:ser>
        <c:ser>
          <c:idx val="4"/>
          <c:order val="4"/>
          <c:tx>
            <c:strRef>
              <c:f>Sheet1!$F$1</c:f>
              <c:strCache>
                <c:ptCount val="1"/>
                <c:pt idx="0">
                  <c:v>Series 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Sheet1!$F$2:$F$3</c:f>
              <c:numCache>
                <c:formatCode>General</c:formatCode>
                <c:ptCount val="2"/>
                <c:pt idx="0">
                  <c:v>2.7</c:v>
                </c:pt>
                <c:pt idx="1">
                  <c:v>2.7</c:v>
                </c:pt>
              </c:numCache>
            </c:numRef>
          </c:val>
          <c:extLst>
            <c:ext xmlns:c16="http://schemas.microsoft.com/office/drawing/2014/chart" uri="{C3380CC4-5D6E-409C-BE32-E72D297353CC}">
              <c16:uniqueId val="{00000004-FF00-41B9-BADE-D64CAC123622}"/>
            </c:ext>
          </c:extLst>
        </c:ser>
        <c:ser>
          <c:idx val="5"/>
          <c:order val="5"/>
          <c:tx>
            <c:strRef>
              <c:f>Sheet1!$G$1</c:f>
              <c:strCache>
                <c:ptCount val="1"/>
                <c:pt idx="0">
                  <c:v>Series 6</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Sheet1!$G$2:$G$3</c:f>
              <c:numCache>
                <c:formatCode>General</c:formatCode>
                <c:ptCount val="2"/>
                <c:pt idx="0">
                  <c:v>4</c:v>
                </c:pt>
                <c:pt idx="1">
                  <c:v>4</c:v>
                </c:pt>
              </c:numCache>
            </c:numRef>
          </c:val>
          <c:extLst>
            <c:ext xmlns:c16="http://schemas.microsoft.com/office/drawing/2014/chart" uri="{C3380CC4-5D6E-409C-BE32-E72D297353CC}">
              <c16:uniqueId val="{00000005-FF00-41B9-BADE-D64CAC123622}"/>
            </c:ext>
          </c:extLst>
        </c:ser>
        <c:dLbls>
          <c:dLblPos val="outEnd"/>
          <c:showLegendKey val="0"/>
          <c:showVal val="1"/>
          <c:showCatName val="0"/>
          <c:showSerName val="0"/>
          <c:showPercent val="0"/>
          <c:showBubbleSize val="0"/>
        </c:dLbls>
        <c:gapWidth val="259"/>
        <c:overlap val="-24"/>
        <c:axId val="1126553616"/>
        <c:axId val="1094467856"/>
      </c:barChart>
      <c:catAx>
        <c:axId val="11265536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94467856"/>
        <c:crosses val="autoZero"/>
        <c:auto val="1"/>
        <c:lblAlgn val="ctr"/>
        <c:lblOffset val="100"/>
        <c:noMultiLvlLbl val="0"/>
      </c:catAx>
      <c:valAx>
        <c:axId val="1094467856"/>
        <c:scaling>
          <c:orientation val="minMax"/>
        </c:scaling>
        <c:delete val="0"/>
        <c:axPos val="l"/>
        <c:majorGridlines>
          <c:spPr>
            <a:ln w="6350" cap="flat" cmpd="sng" algn="ctr">
              <a:solidFill>
                <a:srgbClr val="CDCED0"/>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26553616"/>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44931401703316"/>
          <c:y val="0.14929706942783955"/>
          <c:w val="0.57591854999563707"/>
          <c:h val="0.70140586114432091"/>
        </c:manualLayout>
      </c:layout>
      <c:doughnutChart>
        <c:varyColors val="1"/>
        <c:ser>
          <c:idx val="0"/>
          <c:order val="0"/>
          <c:tx>
            <c:strRef>
              <c:f>Sheet1!$A$2</c:f>
              <c:strCache>
                <c:ptCount val="1"/>
                <c:pt idx="0">
                  <c:v>Category 1</c:v>
                </c:pt>
              </c:strCache>
            </c:strRef>
          </c:tx>
          <c:spPr>
            <a:ln w="6350">
              <a:solidFill>
                <a:schemeClr val="bg1"/>
              </a:solidFill>
            </a:ln>
          </c:spPr>
          <c:dPt>
            <c:idx val="0"/>
            <c:bubble3D val="0"/>
            <c:spPr>
              <a:solidFill>
                <a:schemeClr val="accent1"/>
              </a:solidFill>
              <a:ln w="6350">
                <a:solidFill>
                  <a:schemeClr val="bg1"/>
                </a:solidFill>
              </a:ln>
              <a:effectLst/>
            </c:spPr>
            <c:extLst>
              <c:ext xmlns:c16="http://schemas.microsoft.com/office/drawing/2014/chart" uri="{C3380CC4-5D6E-409C-BE32-E72D297353CC}">
                <c16:uniqueId val="{00000001-A7A0-4B76-8F1A-30CB0A9FE1A3}"/>
              </c:ext>
            </c:extLst>
          </c:dPt>
          <c:dPt>
            <c:idx val="1"/>
            <c:bubble3D val="0"/>
            <c:spPr>
              <a:solidFill>
                <a:schemeClr val="accent2"/>
              </a:solidFill>
              <a:ln w="6350">
                <a:solidFill>
                  <a:schemeClr val="bg1"/>
                </a:solidFill>
              </a:ln>
              <a:effectLst/>
            </c:spPr>
            <c:extLst>
              <c:ext xmlns:c16="http://schemas.microsoft.com/office/drawing/2014/chart" uri="{C3380CC4-5D6E-409C-BE32-E72D297353CC}">
                <c16:uniqueId val="{00000003-A7A0-4B76-8F1A-30CB0A9FE1A3}"/>
              </c:ext>
            </c:extLst>
          </c:dPt>
          <c:dPt>
            <c:idx val="2"/>
            <c:bubble3D val="0"/>
            <c:spPr>
              <a:solidFill>
                <a:schemeClr val="accent3"/>
              </a:solidFill>
              <a:ln w="6350">
                <a:solidFill>
                  <a:schemeClr val="bg1"/>
                </a:solidFill>
              </a:ln>
              <a:effectLst/>
            </c:spPr>
            <c:extLst>
              <c:ext xmlns:c16="http://schemas.microsoft.com/office/drawing/2014/chart" uri="{C3380CC4-5D6E-409C-BE32-E72D297353CC}">
                <c16:uniqueId val="{00000005-A7A0-4B76-8F1A-30CB0A9FE1A3}"/>
              </c:ext>
            </c:extLst>
          </c:dPt>
          <c:dPt>
            <c:idx val="3"/>
            <c:bubble3D val="0"/>
            <c:spPr>
              <a:solidFill>
                <a:schemeClr val="accent4"/>
              </a:solidFill>
              <a:ln w="6350">
                <a:solidFill>
                  <a:schemeClr val="bg1"/>
                </a:solidFill>
              </a:ln>
              <a:effectLst/>
            </c:spPr>
            <c:extLst>
              <c:ext xmlns:c16="http://schemas.microsoft.com/office/drawing/2014/chart" uri="{C3380CC4-5D6E-409C-BE32-E72D297353CC}">
                <c16:uniqueId val="{00000007-A7A0-4B76-8F1A-30CB0A9FE1A3}"/>
              </c:ext>
            </c:extLst>
          </c:dPt>
          <c:dPt>
            <c:idx val="4"/>
            <c:bubble3D val="0"/>
            <c:spPr>
              <a:solidFill>
                <a:schemeClr val="accent5"/>
              </a:solidFill>
              <a:ln w="6350">
                <a:solidFill>
                  <a:schemeClr val="bg1"/>
                </a:solidFill>
              </a:ln>
              <a:effectLst/>
            </c:spPr>
            <c:extLst>
              <c:ext xmlns:c16="http://schemas.microsoft.com/office/drawing/2014/chart" uri="{C3380CC4-5D6E-409C-BE32-E72D297353CC}">
                <c16:uniqueId val="{00000009-A7A0-4B76-8F1A-30CB0A9FE1A3}"/>
              </c:ext>
            </c:extLst>
          </c:dPt>
          <c:dPt>
            <c:idx val="5"/>
            <c:bubble3D val="0"/>
            <c:spPr>
              <a:solidFill>
                <a:schemeClr val="accent6"/>
              </a:solidFill>
              <a:ln w="6350">
                <a:solidFill>
                  <a:schemeClr val="bg1"/>
                </a:solidFill>
              </a:ln>
              <a:effectLst/>
            </c:spPr>
            <c:extLst>
              <c:ext xmlns:c16="http://schemas.microsoft.com/office/drawing/2014/chart" uri="{C3380CC4-5D6E-409C-BE32-E72D297353CC}">
                <c16:uniqueId val="{0000000B-A7A0-4B76-8F1A-30CB0A9FE1A3}"/>
              </c:ext>
            </c:extLst>
          </c:dPt>
          <c:dLbls>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A7A0-4B76-8F1A-30CB0A9FE1A3}"/>
                </c:ext>
              </c:extLst>
            </c:dLbl>
            <c:dLbl>
              <c:idx val="5"/>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A7A0-4B76-8F1A-30CB0A9FE1A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Sheet1!$B$1:$G$1</c:f>
              <c:strCache>
                <c:ptCount val="6"/>
                <c:pt idx="0">
                  <c:v>Series 1</c:v>
                </c:pt>
                <c:pt idx="1">
                  <c:v>Series 2</c:v>
                </c:pt>
                <c:pt idx="2">
                  <c:v>Series 3</c:v>
                </c:pt>
                <c:pt idx="3">
                  <c:v>Series 4</c:v>
                </c:pt>
                <c:pt idx="4">
                  <c:v>Series 5</c:v>
                </c:pt>
                <c:pt idx="5">
                  <c:v>Series 6</c:v>
                </c:pt>
              </c:strCache>
            </c:strRef>
          </c:cat>
          <c:val>
            <c:numRef>
              <c:f>Sheet1!$B$2:$G$2</c:f>
              <c:numCache>
                <c:formatCode>General</c:formatCode>
                <c:ptCount val="6"/>
                <c:pt idx="0">
                  <c:v>4.3</c:v>
                </c:pt>
                <c:pt idx="1">
                  <c:v>2.4</c:v>
                </c:pt>
                <c:pt idx="2">
                  <c:v>2</c:v>
                </c:pt>
                <c:pt idx="3">
                  <c:v>3</c:v>
                </c:pt>
                <c:pt idx="4">
                  <c:v>2.7</c:v>
                </c:pt>
                <c:pt idx="5">
                  <c:v>4</c:v>
                </c:pt>
              </c:numCache>
            </c:numRef>
          </c:val>
          <c:extLst>
            <c:ext xmlns:c16="http://schemas.microsoft.com/office/drawing/2014/chart" uri="{C3380CC4-5D6E-409C-BE32-E72D297353CC}">
              <c16:uniqueId val="{00000000-FF00-41B9-BADE-D64CAC123622}"/>
            </c:ext>
          </c:extLst>
        </c:ser>
        <c:dLbls>
          <c:showLegendKey val="0"/>
          <c:showVal val="0"/>
          <c:showCatName val="0"/>
          <c:showSerName val="0"/>
          <c:showPercent val="0"/>
          <c:showBubbleSize val="0"/>
          <c:showLeaderLines val="1"/>
        </c:dLbls>
        <c:firstSliceAng val="0"/>
        <c:holeSize val="83"/>
      </c:doughnutChart>
      <c:spPr>
        <a:noFill/>
        <a:ln>
          <a:noFill/>
        </a:ln>
        <a:effectLst/>
      </c:spPr>
    </c:plotArea>
    <c:legend>
      <c:legendPos val="r"/>
      <c:layout>
        <c:manualLayout>
          <c:xMode val="edge"/>
          <c:yMode val="edge"/>
          <c:x val="0.8348169849799576"/>
          <c:y val="0.26217294243363626"/>
          <c:w val="0.15047262438774273"/>
          <c:h val="0.4756538800192323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E59B46-34B5-4379-9928-8C7EAA1FD4BA}"/>
              </a:ext>
            </a:extLst>
          </p:cNvPr>
          <p:cNvSpPr>
            <a:spLocks noGrp="1"/>
          </p:cNvSpPr>
          <p:nvPr>
            <p:ph type="hdr" sz="quarter"/>
          </p:nvPr>
        </p:nvSpPr>
        <p:spPr bwMode="gray">
          <a:xfrm>
            <a:off x="0" y="0"/>
            <a:ext cx="2971800" cy="458788"/>
          </a:xfrm>
          <a:prstGeom prst="rect">
            <a:avLst/>
          </a:prstGeom>
        </p:spPr>
        <p:txBody>
          <a:bodyPr vert="horz" lIns="91440" tIns="45720" rIns="91440" bIns="45720" rtlCol="0"/>
          <a:lstStyle>
            <a:lvl1pPr algn="l">
              <a:defRPr sz="1200"/>
            </a:lvl1pPr>
          </a:lstStyle>
          <a:p>
            <a:endParaRPr lang="en-US" dirty="0">
              <a:solidFill>
                <a:schemeClr val="bg1"/>
              </a:solidFill>
            </a:endParaRPr>
          </a:p>
        </p:txBody>
      </p:sp>
      <p:sp>
        <p:nvSpPr>
          <p:cNvPr id="3" name="Date Placeholder 2">
            <a:extLst>
              <a:ext uri="{FF2B5EF4-FFF2-40B4-BE49-F238E27FC236}">
                <a16:creationId xmlns:a16="http://schemas.microsoft.com/office/drawing/2014/main" id="{63EC0D3A-BFAD-4714-87D9-5A21D1163BC4}"/>
              </a:ext>
            </a:extLst>
          </p:cNvPr>
          <p:cNvSpPr>
            <a:spLocks noGrp="1"/>
          </p:cNvSpPr>
          <p:nvPr>
            <p:ph type="dt" sz="quarter" idx="1"/>
          </p:nvPr>
        </p:nvSpPr>
        <p:spPr bwMode="gray">
          <a:xfrm>
            <a:off x="3884613" y="0"/>
            <a:ext cx="2971800" cy="458788"/>
          </a:xfrm>
          <a:prstGeom prst="rect">
            <a:avLst/>
          </a:prstGeom>
        </p:spPr>
        <p:txBody>
          <a:bodyPr vert="horz" lIns="91440" tIns="45720" rIns="91440" bIns="45720" rtlCol="0"/>
          <a:lstStyle>
            <a:lvl1pPr algn="r">
              <a:defRPr sz="1200"/>
            </a:lvl1pPr>
          </a:lstStyle>
          <a:p>
            <a:fld id="{4705746C-6EA9-4C94-933E-6FCE2578DFAB}" type="datetimeFigureOut">
              <a:rPr lang="en-US" smtClean="0">
                <a:solidFill>
                  <a:schemeClr val="bg1"/>
                </a:solidFill>
              </a:rPr>
              <a:t>7/23/2019</a:t>
            </a:fld>
            <a:endParaRPr lang="en-US" dirty="0">
              <a:solidFill>
                <a:schemeClr val="bg1"/>
              </a:solidFill>
            </a:endParaRPr>
          </a:p>
        </p:txBody>
      </p:sp>
      <p:sp>
        <p:nvSpPr>
          <p:cNvPr id="4" name="Footer Placeholder 3">
            <a:extLst>
              <a:ext uri="{FF2B5EF4-FFF2-40B4-BE49-F238E27FC236}">
                <a16:creationId xmlns:a16="http://schemas.microsoft.com/office/drawing/2014/main" id="{55A54D02-DD89-408F-AFB1-AFC629545B8F}"/>
              </a:ext>
            </a:extLst>
          </p:cNvPr>
          <p:cNvSpPr>
            <a:spLocks noGrp="1"/>
          </p:cNvSpPr>
          <p:nvPr>
            <p:ph type="ftr" sz="quarter" idx="2"/>
          </p:nvPr>
        </p:nvSpPr>
        <p:spPr bwMode="gray">
          <a:xfrm>
            <a:off x="0" y="9561513"/>
            <a:ext cx="2971800" cy="458787"/>
          </a:xfrm>
          <a:prstGeom prst="rect">
            <a:avLst/>
          </a:prstGeom>
        </p:spPr>
        <p:txBody>
          <a:bodyPr vert="horz" lIns="91440" tIns="45720" rIns="91440" bIns="45720" rtlCol="0" anchor="b"/>
          <a:lstStyle>
            <a:lvl1pPr algn="l">
              <a:defRPr sz="1200"/>
            </a:lvl1pPr>
          </a:lstStyle>
          <a:p>
            <a:endParaRPr lang="en-US" dirty="0">
              <a:solidFill>
                <a:schemeClr val="bg1"/>
              </a:solidFill>
            </a:endParaRPr>
          </a:p>
        </p:txBody>
      </p:sp>
      <p:sp>
        <p:nvSpPr>
          <p:cNvPr id="5" name="Slide Number Placeholder 4">
            <a:extLst>
              <a:ext uri="{FF2B5EF4-FFF2-40B4-BE49-F238E27FC236}">
                <a16:creationId xmlns:a16="http://schemas.microsoft.com/office/drawing/2014/main" id="{BBFEEFED-DD87-48EC-93D0-B8A0B820D636}"/>
              </a:ext>
            </a:extLst>
          </p:cNvPr>
          <p:cNvSpPr>
            <a:spLocks noGrp="1"/>
          </p:cNvSpPr>
          <p:nvPr>
            <p:ph type="sldNum" sz="quarter" idx="3"/>
          </p:nvPr>
        </p:nvSpPr>
        <p:spPr bwMode="gray">
          <a:xfrm>
            <a:off x="3884613" y="9561513"/>
            <a:ext cx="2971800" cy="458787"/>
          </a:xfrm>
          <a:prstGeom prst="rect">
            <a:avLst/>
          </a:prstGeom>
        </p:spPr>
        <p:txBody>
          <a:bodyPr vert="horz" lIns="91440" tIns="45720" rIns="91440" bIns="45720" rtlCol="0" anchor="b"/>
          <a:lstStyle>
            <a:lvl1pPr algn="r">
              <a:defRPr sz="1200"/>
            </a:lvl1pPr>
          </a:lstStyle>
          <a:p>
            <a:fld id="{9EF3B5ED-6BC7-4F48-AFE0-B837703E390F}" type="slidenum">
              <a:rPr lang="en-US" smtClean="0">
                <a:solidFill>
                  <a:schemeClr val="bg1"/>
                </a:solidFill>
              </a:rPr>
              <a:t>‹#›</a:t>
            </a:fld>
            <a:endParaRPr lang="en-US" dirty="0">
              <a:solidFill>
                <a:schemeClr val="bg1"/>
              </a:solidFill>
            </a:endParaRPr>
          </a:p>
        </p:txBody>
      </p:sp>
    </p:spTree>
    <p:extLst>
      <p:ext uri="{BB962C8B-B14F-4D97-AF65-F5344CB8AC3E}">
        <p14:creationId xmlns:p14="http://schemas.microsoft.com/office/powerpoint/2010/main" val="34841874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gray">
          <a:xfrm>
            <a:off x="0" y="0"/>
            <a:ext cx="2971800" cy="458788"/>
          </a:xfrm>
          <a:prstGeom prst="rect">
            <a:avLst/>
          </a:prstGeom>
        </p:spPr>
        <p:txBody>
          <a:bodyPr vert="horz" lIns="91440" tIns="45720" rIns="91440" bIns="45720" rtlCol="0"/>
          <a:lstStyle>
            <a:lvl1pPr algn="l">
              <a:defRPr sz="1200">
                <a:solidFill>
                  <a:schemeClr val="bg1"/>
                </a:solidFill>
              </a:defRPr>
            </a:lvl1pPr>
          </a:lstStyle>
          <a:p>
            <a:endParaRPr lang="en-US" dirty="0"/>
          </a:p>
        </p:txBody>
      </p:sp>
      <p:sp>
        <p:nvSpPr>
          <p:cNvPr id="3" name="Date Placeholder 2"/>
          <p:cNvSpPr>
            <a:spLocks noGrp="1"/>
          </p:cNvSpPr>
          <p:nvPr>
            <p:ph type="dt" idx="1"/>
          </p:nvPr>
        </p:nvSpPr>
        <p:spPr bwMode="gray">
          <a:xfrm>
            <a:off x="3884613" y="0"/>
            <a:ext cx="2971800" cy="458788"/>
          </a:xfrm>
          <a:prstGeom prst="rect">
            <a:avLst/>
          </a:prstGeom>
        </p:spPr>
        <p:txBody>
          <a:bodyPr vert="horz" lIns="91440" tIns="45720" rIns="91440" bIns="45720" rtlCol="0"/>
          <a:lstStyle>
            <a:lvl1pPr algn="r">
              <a:defRPr sz="1200">
                <a:solidFill>
                  <a:schemeClr val="bg1"/>
                </a:solidFill>
              </a:defRPr>
            </a:lvl1pPr>
          </a:lstStyle>
          <a:p>
            <a:fld id="{46B50C3E-0F2C-4AF9-A064-F4B95AF545AF}" type="datetimeFigureOut">
              <a:rPr lang="en-US" smtClean="0"/>
              <a:pPr/>
              <a:t>7/23/2019</a:t>
            </a:fld>
            <a:endParaRPr lang="en-US"/>
          </a:p>
        </p:txBody>
      </p:sp>
      <p:sp>
        <p:nvSpPr>
          <p:cNvPr id="4" name="Slide Image Placeholder 3"/>
          <p:cNvSpPr>
            <a:spLocks noGrp="1" noRot="1" noChangeAspect="1"/>
          </p:cNvSpPr>
          <p:nvPr>
            <p:ph type="sldImg" idx="2"/>
          </p:nvPr>
        </p:nvSpPr>
        <p:spPr bwMode="gray">
          <a:xfrm>
            <a:off x="437444" y="1003300"/>
            <a:ext cx="5983112" cy="3365500"/>
          </a:xfrm>
          <a:prstGeom prst="rect">
            <a:avLst/>
          </a:prstGeom>
          <a:noFill/>
          <a:ln w="6350">
            <a:solidFill>
              <a:srgbClr val="CDCED0"/>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bwMode="gray">
          <a:xfrm>
            <a:off x="437444" y="4635500"/>
            <a:ext cx="5983112" cy="438150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bwMode="gray">
          <a:xfrm>
            <a:off x="0" y="9561513"/>
            <a:ext cx="2971800" cy="458787"/>
          </a:xfrm>
          <a:prstGeom prst="rect">
            <a:avLst/>
          </a:prstGeom>
        </p:spPr>
        <p:txBody>
          <a:bodyPr vert="horz" lIns="91440" tIns="45720" rIns="91440" bIns="45720" rtlCol="0" anchor="b"/>
          <a:lstStyle>
            <a:lvl1pPr algn="l">
              <a:defRPr sz="1200">
                <a:solidFill>
                  <a:schemeClr val="bg1"/>
                </a:solidFill>
              </a:defRPr>
            </a:lvl1pPr>
          </a:lstStyle>
          <a:p>
            <a:endParaRPr lang="en-US"/>
          </a:p>
        </p:txBody>
      </p:sp>
      <p:sp>
        <p:nvSpPr>
          <p:cNvPr id="7" name="Slide Number Placeholder 6"/>
          <p:cNvSpPr>
            <a:spLocks noGrp="1"/>
          </p:cNvSpPr>
          <p:nvPr>
            <p:ph type="sldNum" sz="quarter" idx="5"/>
          </p:nvPr>
        </p:nvSpPr>
        <p:spPr bwMode="gray">
          <a:xfrm>
            <a:off x="3884613" y="9561513"/>
            <a:ext cx="2971800" cy="458787"/>
          </a:xfrm>
          <a:prstGeom prst="rect">
            <a:avLst/>
          </a:prstGeom>
        </p:spPr>
        <p:txBody>
          <a:bodyPr vert="horz" lIns="91440" tIns="45720" rIns="91440" bIns="45720" rtlCol="0" anchor="b"/>
          <a:lstStyle>
            <a:lvl1pPr algn="r">
              <a:defRPr sz="1200">
                <a:solidFill>
                  <a:schemeClr val="bg1"/>
                </a:solidFill>
              </a:defRPr>
            </a:lvl1pPr>
          </a:lstStyle>
          <a:p>
            <a:fld id="{82DE37B0-B56F-49A3-B319-4F09E0C0DAE8}" type="slidenum">
              <a:rPr lang="en-US" smtClean="0"/>
              <a:pPr/>
              <a:t>‹#›</a:t>
            </a:fld>
            <a:endParaRPr lang="en-US"/>
          </a:p>
        </p:txBody>
      </p:sp>
    </p:spTree>
    <p:extLst>
      <p:ext uri="{BB962C8B-B14F-4D97-AF65-F5344CB8AC3E}">
        <p14:creationId xmlns:p14="http://schemas.microsoft.com/office/powerpoint/2010/main" val="2981742666"/>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120000"/>
      </a:lnSpc>
      <a:spcBef>
        <a:spcPts val="300"/>
      </a:spcBef>
      <a:defRPr sz="1200" b="0" kern="1200">
        <a:solidFill>
          <a:schemeClr val="bg1"/>
        </a:solidFill>
        <a:latin typeface="+mn-lt"/>
        <a:ea typeface="+mn-ea"/>
        <a:cs typeface="+mn-cs"/>
      </a:defRPr>
    </a:lvl1pPr>
    <a:lvl2pPr marL="0" algn="l" defTabSz="914400" rtl="0" eaLnBrk="1" latinLnBrk="0" hangingPunct="1">
      <a:lnSpc>
        <a:spcPct val="120000"/>
      </a:lnSpc>
      <a:spcBef>
        <a:spcPts val="300"/>
      </a:spcBef>
      <a:defRPr sz="1200" kern="1200">
        <a:solidFill>
          <a:schemeClr val="bg1"/>
        </a:solidFill>
        <a:latin typeface="+mn-lt"/>
        <a:ea typeface="+mn-ea"/>
        <a:cs typeface="+mn-cs"/>
      </a:defRPr>
    </a:lvl2pPr>
    <a:lvl3pPr marL="144000" indent="-144000" algn="l" defTabSz="914400" rtl="0" eaLnBrk="1" latinLnBrk="0" hangingPunct="1">
      <a:lnSpc>
        <a:spcPct val="120000"/>
      </a:lnSpc>
      <a:spcBef>
        <a:spcPts val="300"/>
      </a:spcBef>
      <a:buClr>
        <a:schemeClr val="bg1"/>
      </a:buClr>
      <a:buFont typeface="Arial" panose="020B0604020202020204" pitchFamily="34" charset="0"/>
      <a:buChar char="•"/>
      <a:defRPr sz="1200" kern="1200">
        <a:solidFill>
          <a:schemeClr val="bg1"/>
        </a:solidFill>
        <a:latin typeface="+mn-lt"/>
        <a:ea typeface="+mn-ea"/>
        <a:cs typeface="+mn-cs"/>
      </a:defRPr>
    </a:lvl3pPr>
    <a:lvl4pPr marL="288000" indent="-144000" algn="l" defTabSz="914400" rtl="0" eaLnBrk="1" latinLnBrk="0" hangingPunct="1">
      <a:lnSpc>
        <a:spcPct val="120000"/>
      </a:lnSpc>
      <a:spcBef>
        <a:spcPts val="300"/>
      </a:spcBef>
      <a:buClr>
        <a:schemeClr val="bg1"/>
      </a:buClr>
      <a:buFont typeface="Arial" panose="020B0604020202020204" pitchFamily="34" charset="0"/>
      <a:buChar char="•"/>
      <a:defRPr sz="1200" kern="1200">
        <a:solidFill>
          <a:schemeClr val="bg1"/>
        </a:solidFill>
        <a:latin typeface="+mn-lt"/>
        <a:ea typeface="+mn-ea"/>
        <a:cs typeface="+mn-cs"/>
      </a:defRPr>
    </a:lvl4pPr>
    <a:lvl5pPr marL="432000" indent="-144000" algn="l" defTabSz="914400" rtl="0" eaLnBrk="1" latinLnBrk="0" hangingPunct="1">
      <a:lnSpc>
        <a:spcPct val="120000"/>
      </a:lnSpc>
      <a:spcBef>
        <a:spcPts val="300"/>
      </a:spcBef>
      <a:buClr>
        <a:schemeClr val="bg1"/>
      </a:buClr>
      <a:buFont typeface="Arial" panose="020B0604020202020204" pitchFamily="34" charset="0"/>
      <a:buChar char="•"/>
      <a:defRPr sz="1200" kern="1200">
        <a:solidFill>
          <a:schemeClr val="bg1"/>
        </a:solidFill>
        <a:latin typeface="+mn-lt"/>
        <a:ea typeface="+mn-ea"/>
        <a:cs typeface="+mn-cs"/>
      </a:defRPr>
    </a:lvl5pPr>
    <a:lvl6pPr marL="432000" indent="-144000" algn="l" defTabSz="914400" rtl="0" eaLnBrk="1" latinLnBrk="0" hangingPunct="1">
      <a:lnSpc>
        <a:spcPct val="120000"/>
      </a:lnSpc>
      <a:spcBef>
        <a:spcPts val="300"/>
      </a:spcBef>
      <a:buClr>
        <a:schemeClr val="bg1"/>
      </a:buClr>
      <a:buFont typeface="Arial" panose="020B0604020202020204" pitchFamily="34" charset="0"/>
      <a:buChar char="•"/>
      <a:defRPr sz="1200" kern="1200">
        <a:solidFill>
          <a:schemeClr val="bg1"/>
        </a:solidFill>
        <a:latin typeface="+mn-lt"/>
        <a:ea typeface="+mn-ea"/>
        <a:cs typeface="+mn-cs"/>
      </a:defRPr>
    </a:lvl6pPr>
    <a:lvl7pPr marL="432000" indent="-144000" algn="l" defTabSz="914400" rtl="0" eaLnBrk="1" latinLnBrk="0" hangingPunct="1">
      <a:lnSpc>
        <a:spcPct val="120000"/>
      </a:lnSpc>
      <a:spcBef>
        <a:spcPts val="300"/>
      </a:spcBef>
      <a:buClr>
        <a:schemeClr val="bg1"/>
      </a:buClr>
      <a:buFont typeface="Arial" panose="020B0604020202020204" pitchFamily="34" charset="0"/>
      <a:buChar char="•"/>
      <a:defRPr sz="1200" kern="1200">
        <a:solidFill>
          <a:schemeClr val="bg1"/>
        </a:solidFill>
        <a:latin typeface="+mn-lt"/>
        <a:ea typeface="+mn-ea"/>
        <a:cs typeface="+mn-cs"/>
      </a:defRPr>
    </a:lvl7pPr>
    <a:lvl8pPr marL="432000" indent="-144000" algn="l" defTabSz="914400" rtl="0" eaLnBrk="1" latinLnBrk="0" hangingPunct="1">
      <a:lnSpc>
        <a:spcPct val="120000"/>
      </a:lnSpc>
      <a:spcBef>
        <a:spcPts val="300"/>
      </a:spcBef>
      <a:buClr>
        <a:schemeClr val="bg1"/>
      </a:buClr>
      <a:buFont typeface="Arial" panose="020B0604020202020204" pitchFamily="34" charset="0"/>
      <a:buChar char="•"/>
      <a:defRPr sz="1200" kern="1200">
        <a:solidFill>
          <a:schemeClr val="bg1"/>
        </a:solidFill>
        <a:latin typeface="+mn-lt"/>
        <a:ea typeface="+mn-ea"/>
        <a:cs typeface="+mn-cs"/>
      </a:defRPr>
    </a:lvl8pPr>
    <a:lvl9pPr marL="432000" indent="-144000" algn="l" defTabSz="914400" rtl="0" eaLnBrk="1" latinLnBrk="0" hangingPunct="1">
      <a:lnSpc>
        <a:spcPct val="120000"/>
      </a:lnSpc>
      <a:spcBef>
        <a:spcPts val="300"/>
      </a:spcBef>
      <a:buClr>
        <a:schemeClr val="bg1"/>
      </a:buClr>
      <a:buFont typeface="Arial" panose="020B0604020202020204" pitchFamily="34" charset="0"/>
      <a:buChar char="•"/>
      <a:defRPr sz="1200" kern="1200">
        <a:solidFill>
          <a:schemeClr val="bg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003300"/>
            <a:ext cx="5981700" cy="3365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DE37B0-B56F-49A3-B319-4F09E0C0DAE8}" type="slidenum">
              <a:rPr lang="en-US" smtClean="0"/>
              <a:pPr/>
              <a:t>1</a:t>
            </a:fld>
            <a:endParaRPr lang="en-US" dirty="0"/>
          </a:p>
        </p:txBody>
      </p:sp>
    </p:spTree>
    <p:extLst>
      <p:ext uri="{BB962C8B-B14F-4D97-AF65-F5344CB8AC3E}">
        <p14:creationId xmlns:p14="http://schemas.microsoft.com/office/powerpoint/2010/main" val="4173534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003300"/>
            <a:ext cx="5981700" cy="3365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DE37B0-B56F-49A3-B319-4F09E0C0DAE8}" type="slidenum">
              <a:rPr lang="en-US" smtClean="0"/>
              <a:pPr/>
              <a:t>10</a:t>
            </a:fld>
            <a:endParaRPr lang="en-US" dirty="0"/>
          </a:p>
        </p:txBody>
      </p:sp>
    </p:spTree>
    <p:extLst>
      <p:ext uri="{BB962C8B-B14F-4D97-AF65-F5344CB8AC3E}">
        <p14:creationId xmlns:p14="http://schemas.microsoft.com/office/powerpoint/2010/main" val="3185744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003300"/>
            <a:ext cx="5981700" cy="3365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DE37B0-B56F-49A3-B319-4F09E0C0DAE8}" type="slidenum">
              <a:rPr lang="en-US" smtClean="0"/>
              <a:pPr/>
              <a:t>11</a:t>
            </a:fld>
            <a:endParaRPr lang="en-US" dirty="0"/>
          </a:p>
        </p:txBody>
      </p:sp>
    </p:spTree>
    <p:extLst>
      <p:ext uri="{BB962C8B-B14F-4D97-AF65-F5344CB8AC3E}">
        <p14:creationId xmlns:p14="http://schemas.microsoft.com/office/powerpoint/2010/main" val="2371923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003300"/>
            <a:ext cx="5981700" cy="3365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DE37B0-B56F-49A3-B319-4F09E0C0DAE8}" type="slidenum">
              <a:rPr lang="en-US" smtClean="0"/>
              <a:pPr/>
              <a:t>12</a:t>
            </a:fld>
            <a:endParaRPr lang="en-US" dirty="0"/>
          </a:p>
        </p:txBody>
      </p:sp>
    </p:spTree>
    <p:extLst>
      <p:ext uri="{BB962C8B-B14F-4D97-AF65-F5344CB8AC3E}">
        <p14:creationId xmlns:p14="http://schemas.microsoft.com/office/powerpoint/2010/main" val="497745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003300"/>
            <a:ext cx="5981700" cy="3365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DE37B0-B56F-49A3-B319-4F09E0C0DAE8}" type="slidenum">
              <a:rPr lang="en-US" smtClean="0"/>
              <a:pPr/>
              <a:t>13</a:t>
            </a:fld>
            <a:endParaRPr lang="en-US" dirty="0"/>
          </a:p>
        </p:txBody>
      </p:sp>
    </p:spTree>
    <p:extLst>
      <p:ext uri="{BB962C8B-B14F-4D97-AF65-F5344CB8AC3E}">
        <p14:creationId xmlns:p14="http://schemas.microsoft.com/office/powerpoint/2010/main" val="3713409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003300"/>
            <a:ext cx="5981700" cy="3365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DE37B0-B56F-49A3-B319-4F09E0C0DAE8}" type="slidenum">
              <a:rPr lang="en-US" smtClean="0"/>
              <a:pPr/>
              <a:t>14</a:t>
            </a:fld>
            <a:endParaRPr lang="en-US" dirty="0"/>
          </a:p>
        </p:txBody>
      </p:sp>
    </p:spTree>
    <p:extLst>
      <p:ext uri="{BB962C8B-B14F-4D97-AF65-F5344CB8AC3E}">
        <p14:creationId xmlns:p14="http://schemas.microsoft.com/office/powerpoint/2010/main" val="2905978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003300"/>
            <a:ext cx="5981700" cy="3365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DE37B0-B56F-49A3-B319-4F09E0C0DAE8}" type="slidenum">
              <a:rPr lang="en-US" smtClean="0"/>
              <a:pPr/>
              <a:t>15</a:t>
            </a:fld>
            <a:endParaRPr lang="en-US" dirty="0"/>
          </a:p>
        </p:txBody>
      </p:sp>
    </p:spTree>
    <p:extLst>
      <p:ext uri="{BB962C8B-B14F-4D97-AF65-F5344CB8AC3E}">
        <p14:creationId xmlns:p14="http://schemas.microsoft.com/office/powerpoint/2010/main" val="1382037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003300"/>
            <a:ext cx="5981700" cy="3365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DE37B0-B56F-49A3-B319-4F09E0C0DAE8}" type="slidenum">
              <a:rPr lang="en-US" smtClean="0"/>
              <a:pPr/>
              <a:t>16</a:t>
            </a:fld>
            <a:endParaRPr lang="en-US" dirty="0"/>
          </a:p>
        </p:txBody>
      </p:sp>
    </p:spTree>
    <p:extLst>
      <p:ext uri="{BB962C8B-B14F-4D97-AF65-F5344CB8AC3E}">
        <p14:creationId xmlns:p14="http://schemas.microsoft.com/office/powerpoint/2010/main" val="698450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003300"/>
            <a:ext cx="5981700" cy="3365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DE37B0-B56F-49A3-B319-4F09E0C0DAE8}" type="slidenum">
              <a:rPr lang="en-US" smtClean="0"/>
              <a:pPr/>
              <a:t>2</a:t>
            </a:fld>
            <a:endParaRPr lang="en-US" dirty="0"/>
          </a:p>
        </p:txBody>
      </p:sp>
    </p:spTree>
    <p:extLst>
      <p:ext uri="{BB962C8B-B14F-4D97-AF65-F5344CB8AC3E}">
        <p14:creationId xmlns:p14="http://schemas.microsoft.com/office/powerpoint/2010/main" val="4026415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003300"/>
            <a:ext cx="5981700" cy="3365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DE37B0-B56F-49A3-B319-4F09E0C0DAE8}" type="slidenum">
              <a:rPr lang="en-US" smtClean="0"/>
              <a:pPr/>
              <a:t>3</a:t>
            </a:fld>
            <a:endParaRPr lang="en-US" dirty="0"/>
          </a:p>
        </p:txBody>
      </p:sp>
    </p:spTree>
    <p:extLst>
      <p:ext uri="{BB962C8B-B14F-4D97-AF65-F5344CB8AC3E}">
        <p14:creationId xmlns:p14="http://schemas.microsoft.com/office/powerpoint/2010/main" val="576625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003300"/>
            <a:ext cx="5981700" cy="3365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DE37B0-B56F-49A3-B319-4F09E0C0DAE8}" type="slidenum">
              <a:rPr lang="en-US" smtClean="0"/>
              <a:pPr/>
              <a:t>4</a:t>
            </a:fld>
            <a:endParaRPr lang="en-US" dirty="0"/>
          </a:p>
        </p:txBody>
      </p:sp>
    </p:spTree>
    <p:extLst>
      <p:ext uri="{BB962C8B-B14F-4D97-AF65-F5344CB8AC3E}">
        <p14:creationId xmlns:p14="http://schemas.microsoft.com/office/powerpoint/2010/main" val="2565712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003300"/>
            <a:ext cx="5981700" cy="3365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DE37B0-B56F-49A3-B319-4F09E0C0DAE8}" type="slidenum">
              <a:rPr lang="en-US" smtClean="0"/>
              <a:pPr/>
              <a:t>5</a:t>
            </a:fld>
            <a:endParaRPr lang="en-US" dirty="0"/>
          </a:p>
        </p:txBody>
      </p:sp>
    </p:spTree>
    <p:extLst>
      <p:ext uri="{BB962C8B-B14F-4D97-AF65-F5344CB8AC3E}">
        <p14:creationId xmlns:p14="http://schemas.microsoft.com/office/powerpoint/2010/main" val="3698826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003300"/>
            <a:ext cx="5981700" cy="3365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DE37B0-B56F-49A3-B319-4F09E0C0DAE8}" type="slidenum">
              <a:rPr lang="en-US" smtClean="0"/>
              <a:pPr/>
              <a:t>6</a:t>
            </a:fld>
            <a:endParaRPr lang="en-US" dirty="0"/>
          </a:p>
        </p:txBody>
      </p:sp>
    </p:spTree>
    <p:extLst>
      <p:ext uri="{BB962C8B-B14F-4D97-AF65-F5344CB8AC3E}">
        <p14:creationId xmlns:p14="http://schemas.microsoft.com/office/powerpoint/2010/main" val="3799935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003300"/>
            <a:ext cx="5981700" cy="3365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DE37B0-B56F-49A3-B319-4F09E0C0DAE8}" type="slidenum">
              <a:rPr lang="en-US" smtClean="0"/>
              <a:pPr/>
              <a:t>7</a:t>
            </a:fld>
            <a:endParaRPr lang="en-US" dirty="0"/>
          </a:p>
        </p:txBody>
      </p:sp>
    </p:spTree>
    <p:extLst>
      <p:ext uri="{BB962C8B-B14F-4D97-AF65-F5344CB8AC3E}">
        <p14:creationId xmlns:p14="http://schemas.microsoft.com/office/powerpoint/2010/main" val="3710143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003300"/>
            <a:ext cx="5981700" cy="3365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DE37B0-B56F-49A3-B319-4F09E0C0DAE8}" type="slidenum">
              <a:rPr lang="en-US" smtClean="0"/>
              <a:pPr/>
              <a:t>8</a:t>
            </a:fld>
            <a:endParaRPr lang="en-US" dirty="0"/>
          </a:p>
        </p:txBody>
      </p:sp>
    </p:spTree>
    <p:extLst>
      <p:ext uri="{BB962C8B-B14F-4D97-AF65-F5344CB8AC3E}">
        <p14:creationId xmlns:p14="http://schemas.microsoft.com/office/powerpoint/2010/main" val="2038790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003300"/>
            <a:ext cx="5981700" cy="3365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DE37B0-B56F-49A3-B319-4F09E0C0DAE8}" type="slidenum">
              <a:rPr lang="en-US" smtClean="0"/>
              <a:pPr/>
              <a:t>9</a:t>
            </a:fld>
            <a:endParaRPr lang="en-US" dirty="0"/>
          </a:p>
        </p:txBody>
      </p:sp>
    </p:spTree>
    <p:extLst>
      <p:ext uri="{BB962C8B-B14F-4D97-AF65-F5344CB8AC3E}">
        <p14:creationId xmlns:p14="http://schemas.microsoft.com/office/powerpoint/2010/main" val="3406790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11E074-4BEB-4A4F-8EE0-B3E2BBF55967}"/>
              </a:ext>
            </a:extLst>
          </p:cNvPr>
          <p:cNvSpPr/>
          <p:nvPr/>
        </p:nvSpPr>
        <p:spPr bwMode="gray">
          <a:xfrm>
            <a:off x="-1" y="0"/>
            <a:ext cx="12188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noProof="0" dirty="0"/>
          </a:p>
        </p:txBody>
      </p:sp>
      <p:sp>
        <p:nvSpPr>
          <p:cNvPr id="4" name="Date Placeholder 3"/>
          <p:cNvSpPr>
            <a:spLocks noGrp="1"/>
          </p:cNvSpPr>
          <p:nvPr>
            <p:ph type="dt" sz="half"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noProof="0"/>
              <a:t>© 2019 HERE | Confidential</a:t>
            </a:r>
            <a:endParaRPr lang="en-US" noProof="0" dirty="0"/>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noProof="0" dirty="0"/>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7D74D47C-14C0-4E76-90F4-17CAFFA7E480}" type="slidenum">
              <a:rPr lang="en-US" noProof="0" smtClean="0"/>
              <a:pPr/>
              <a:t>‹#›</a:t>
            </a:fld>
            <a:endParaRPr lang="en-US" noProof="0" dirty="0"/>
          </a:p>
        </p:txBody>
      </p:sp>
      <p:sp>
        <p:nvSpPr>
          <p:cNvPr id="66" name="Picture Placeholder 65">
            <a:extLst>
              <a:ext uri="{FF2B5EF4-FFF2-40B4-BE49-F238E27FC236}">
                <a16:creationId xmlns:a16="http://schemas.microsoft.com/office/drawing/2014/main" id="{4B80EAD0-9F40-41D7-B8E6-F47F5428ACFF}"/>
              </a:ext>
            </a:extLst>
          </p:cNvPr>
          <p:cNvSpPr>
            <a:spLocks noGrp="1"/>
          </p:cNvSpPr>
          <p:nvPr>
            <p:ph type="pic" sz="quarter" idx="14"/>
          </p:nvPr>
        </p:nvSpPr>
        <p:spPr bwMode="gray">
          <a:xfrm>
            <a:off x="342894" y="342891"/>
            <a:ext cx="11845932" cy="6515109"/>
          </a:xfrm>
          <a:custGeom>
            <a:avLst/>
            <a:gdLst>
              <a:gd name="connsiteX0" fmla="*/ 4721919 w 11845932"/>
              <a:gd name="connsiteY0" fmla="*/ 685802 h 6515109"/>
              <a:gd name="connsiteX1" fmla="*/ 4721919 w 11845932"/>
              <a:gd name="connsiteY1" fmla="*/ 1715402 h 6515109"/>
              <a:gd name="connsiteX2" fmla="*/ 5751519 w 11845932"/>
              <a:gd name="connsiteY2" fmla="*/ 1715402 h 6515109"/>
              <a:gd name="connsiteX3" fmla="*/ 5751519 w 11845932"/>
              <a:gd name="connsiteY3" fmla="*/ 685802 h 6515109"/>
              <a:gd name="connsiteX4" fmla="*/ 0 w 11845932"/>
              <a:gd name="connsiteY4" fmla="*/ 0 h 6515109"/>
              <a:gd name="connsiteX5" fmla="*/ 11845932 w 11845932"/>
              <a:gd name="connsiteY5" fmla="*/ 0 h 6515109"/>
              <a:gd name="connsiteX6" fmla="*/ 11845932 w 11845932"/>
              <a:gd name="connsiteY6" fmla="*/ 6515109 h 6515109"/>
              <a:gd name="connsiteX7" fmla="*/ 0 w 11845932"/>
              <a:gd name="connsiteY7" fmla="*/ 6515109 h 65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45932" h="6515109">
                <a:moveTo>
                  <a:pt x="4721919" y="685802"/>
                </a:moveTo>
                <a:lnTo>
                  <a:pt x="4721919" y="1715402"/>
                </a:lnTo>
                <a:lnTo>
                  <a:pt x="5751519" y="1715402"/>
                </a:lnTo>
                <a:lnTo>
                  <a:pt x="5751519" y="685802"/>
                </a:lnTo>
                <a:close/>
                <a:moveTo>
                  <a:pt x="0" y="0"/>
                </a:moveTo>
                <a:lnTo>
                  <a:pt x="11845932" y="0"/>
                </a:lnTo>
                <a:lnTo>
                  <a:pt x="11845932" y="6515109"/>
                </a:lnTo>
                <a:lnTo>
                  <a:pt x="0" y="6515109"/>
                </a:lnTo>
                <a:close/>
              </a:path>
            </a:pathLst>
          </a:custGeom>
        </p:spPr>
        <p:txBody>
          <a:bodyPr wrap="square" bIns="828000" anchor="ctr">
            <a:noAutofit/>
          </a:bodyPr>
          <a:lstStyle>
            <a:lvl1pPr algn="ctr">
              <a:defRPr b="0">
                <a:latin typeface="+mn-lt"/>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70FF70AB-0103-4710-80EE-7BC86639AB7F}"/>
              </a:ext>
            </a:extLst>
          </p:cNvPr>
          <p:cNvGrpSpPr/>
          <p:nvPr/>
        </p:nvGrpSpPr>
        <p:grpSpPr bwMode="gray">
          <a:xfrm>
            <a:off x="609600" y="-186532"/>
            <a:ext cx="10968038" cy="110332"/>
            <a:chOff x="609600" y="-138907"/>
            <a:chExt cx="10968038" cy="110332"/>
          </a:xfrm>
        </p:grpSpPr>
        <p:grpSp>
          <p:nvGrpSpPr>
            <p:cNvPr id="15" name="Group 14">
              <a:extLst>
                <a:ext uri="{FF2B5EF4-FFF2-40B4-BE49-F238E27FC236}">
                  <a16:creationId xmlns:a16="http://schemas.microsoft.com/office/drawing/2014/main" id="{77FCCAC7-52ED-428B-9894-78832C6C9CD4}"/>
                </a:ext>
              </a:extLst>
            </p:cNvPr>
            <p:cNvGrpSpPr/>
            <p:nvPr/>
          </p:nvGrpSpPr>
          <p:grpSpPr bwMode="gray">
            <a:xfrm>
              <a:off x="609600" y="-138907"/>
              <a:ext cx="300033" cy="110332"/>
              <a:chOff x="609600" y="-138907"/>
              <a:chExt cx="300033" cy="110332"/>
            </a:xfrm>
          </p:grpSpPr>
          <p:cxnSp>
            <p:nvCxnSpPr>
              <p:cNvPr id="25" name="Straight Connector 24">
                <a:extLst>
                  <a:ext uri="{FF2B5EF4-FFF2-40B4-BE49-F238E27FC236}">
                    <a16:creationId xmlns:a16="http://schemas.microsoft.com/office/drawing/2014/main" id="{92E99445-A720-45E9-9FC2-C2362020848F}"/>
                  </a:ext>
                </a:extLst>
              </p:cNvPr>
              <p:cNvCxnSpPr>
                <a:cxnSpLocks/>
              </p:cNvCxnSpPr>
              <p:nvPr/>
            </p:nvCxnSpPr>
            <p:spPr bwMode="gray">
              <a:xfrm flipV="1">
                <a:off x="609600" y="-138907"/>
                <a:ext cx="0" cy="110332"/>
              </a:xfrm>
              <a:prstGeom prst="line">
                <a:avLst/>
              </a:prstGeom>
              <a:ln w="6350">
                <a:solidFill>
                  <a:srgbClr val="48DAD0"/>
                </a:solidFill>
                <a:tailEnd type="oval" w="sm" len="sm"/>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DD47F5E-8660-4E70-96B6-D1AC4E361FC3}"/>
                  </a:ext>
                </a:extLst>
              </p:cNvPr>
              <p:cNvSpPr txBox="1"/>
              <p:nvPr/>
            </p:nvSpPr>
            <p:spPr bwMode="gray">
              <a:xfrm>
                <a:off x="631030" y="-138907"/>
                <a:ext cx="278603" cy="85725"/>
              </a:xfrm>
              <a:prstGeom prst="rect">
                <a:avLst/>
              </a:prstGeom>
              <a:noFill/>
            </p:spPr>
            <p:txBody>
              <a:bodyPr wrap="square" lIns="0" tIns="0" rIns="0" bIns="0" rtlCol="0">
                <a:noAutofit/>
              </a:bodyPr>
              <a:lstStyle/>
              <a:p>
                <a:pPr algn="l"/>
                <a:r>
                  <a:rPr lang="en-US" sz="800" noProof="0" dirty="0">
                    <a:solidFill>
                      <a:srgbClr val="48DAD0"/>
                    </a:solidFill>
                  </a:rPr>
                  <a:t>15.23</a:t>
                </a:r>
              </a:p>
            </p:txBody>
          </p:sp>
        </p:grpSp>
        <p:grpSp>
          <p:nvGrpSpPr>
            <p:cNvPr id="16" name="Group 15">
              <a:extLst>
                <a:ext uri="{FF2B5EF4-FFF2-40B4-BE49-F238E27FC236}">
                  <a16:creationId xmlns:a16="http://schemas.microsoft.com/office/drawing/2014/main" id="{1CF401C5-2D0B-4349-AE31-7C3336445E09}"/>
                </a:ext>
              </a:extLst>
            </p:cNvPr>
            <p:cNvGrpSpPr/>
            <p:nvPr/>
          </p:nvGrpSpPr>
          <p:grpSpPr bwMode="gray">
            <a:xfrm>
              <a:off x="5482436" y="-138907"/>
              <a:ext cx="307177" cy="110332"/>
              <a:chOff x="302423" y="-138907"/>
              <a:chExt cx="307177" cy="110332"/>
            </a:xfrm>
          </p:grpSpPr>
          <p:cxnSp>
            <p:nvCxnSpPr>
              <p:cNvPr id="23" name="Straight Connector 22">
                <a:extLst>
                  <a:ext uri="{FF2B5EF4-FFF2-40B4-BE49-F238E27FC236}">
                    <a16:creationId xmlns:a16="http://schemas.microsoft.com/office/drawing/2014/main" id="{A5A63D8F-699A-4805-8B13-CBBFDDF427B2}"/>
                  </a:ext>
                </a:extLst>
              </p:cNvPr>
              <p:cNvCxnSpPr>
                <a:cxnSpLocks/>
              </p:cNvCxnSpPr>
              <p:nvPr/>
            </p:nvCxnSpPr>
            <p:spPr bwMode="gray">
              <a:xfrm flipV="1">
                <a:off x="609600" y="-138907"/>
                <a:ext cx="0" cy="110332"/>
              </a:xfrm>
              <a:prstGeom prst="line">
                <a:avLst/>
              </a:prstGeom>
              <a:ln w="6350">
                <a:solidFill>
                  <a:srgbClr val="48DAD0"/>
                </a:solidFill>
                <a:tailEnd type="oval" w="sm" len="sm"/>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B0CCFF3-01F4-4477-B735-34914D7CA395}"/>
                  </a:ext>
                </a:extLst>
              </p:cNvPr>
              <p:cNvSpPr txBox="1"/>
              <p:nvPr/>
            </p:nvSpPr>
            <p:spPr bwMode="gray">
              <a:xfrm>
                <a:off x="302423" y="-138907"/>
                <a:ext cx="278603" cy="85725"/>
              </a:xfrm>
              <a:prstGeom prst="rect">
                <a:avLst/>
              </a:prstGeom>
              <a:noFill/>
            </p:spPr>
            <p:txBody>
              <a:bodyPr wrap="square" lIns="0" tIns="0" rIns="0" bIns="0" rtlCol="0">
                <a:noAutofit/>
              </a:bodyPr>
              <a:lstStyle/>
              <a:p>
                <a:pPr algn="r"/>
                <a:r>
                  <a:rPr lang="en-US" sz="800" noProof="0" dirty="0">
                    <a:solidFill>
                      <a:srgbClr val="48DAD0"/>
                    </a:solidFill>
                  </a:rPr>
                  <a:t>0.85</a:t>
                </a:r>
              </a:p>
            </p:txBody>
          </p:sp>
        </p:grpSp>
        <p:grpSp>
          <p:nvGrpSpPr>
            <p:cNvPr id="17" name="Group 16">
              <a:extLst>
                <a:ext uri="{FF2B5EF4-FFF2-40B4-BE49-F238E27FC236}">
                  <a16:creationId xmlns:a16="http://schemas.microsoft.com/office/drawing/2014/main" id="{4A3DF1DE-ED74-4249-9F19-3935C0A09F76}"/>
                </a:ext>
              </a:extLst>
            </p:cNvPr>
            <p:cNvGrpSpPr/>
            <p:nvPr/>
          </p:nvGrpSpPr>
          <p:grpSpPr bwMode="gray">
            <a:xfrm>
              <a:off x="6399213" y="-138907"/>
              <a:ext cx="300033" cy="110332"/>
              <a:chOff x="609600" y="-138907"/>
              <a:chExt cx="300033" cy="110332"/>
            </a:xfrm>
          </p:grpSpPr>
          <p:cxnSp>
            <p:nvCxnSpPr>
              <p:cNvPr id="21" name="Straight Connector 20">
                <a:extLst>
                  <a:ext uri="{FF2B5EF4-FFF2-40B4-BE49-F238E27FC236}">
                    <a16:creationId xmlns:a16="http://schemas.microsoft.com/office/drawing/2014/main" id="{ECF00A25-6B02-45C6-AFDD-2E242185CA1C}"/>
                  </a:ext>
                </a:extLst>
              </p:cNvPr>
              <p:cNvCxnSpPr>
                <a:cxnSpLocks/>
              </p:cNvCxnSpPr>
              <p:nvPr/>
            </p:nvCxnSpPr>
            <p:spPr bwMode="gray">
              <a:xfrm flipV="1">
                <a:off x="609600" y="-138907"/>
                <a:ext cx="0" cy="110332"/>
              </a:xfrm>
              <a:prstGeom prst="line">
                <a:avLst/>
              </a:prstGeom>
              <a:ln w="6350">
                <a:solidFill>
                  <a:srgbClr val="48DAD0"/>
                </a:solidFill>
                <a:tailEnd type="oval" w="sm" len="sm"/>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83327D2-C231-42A7-B084-9D4E416311BE}"/>
                  </a:ext>
                </a:extLst>
              </p:cNvPr>
              <p:cNvSpPr txBox="1"/>
              <p:nvPr/>
            </p:nvSpPr>
            <p:spPr bwMode="gray">
              <a:xfrm>
                <a:off x="631030" y="-138907"/>
                <a:ext cx="278603" cy="85725"/>
              </a:xfrm>
              <a:prstGeom prst="rect">
                <a:avLst/>
              </a:prstGeom>
              <a:noFill/>
            </p:spPr>
            <p:txBody>
              <a:bodyPr wrap="square" lIns="0" tIns="0" rIns="0" bIns="0" rtlCol="0">
                <a:noAutofit/>
              </a:bodyPr>
              <a:lstStyle/>
              <a:p>
                <a:pPr algn="l"/>
                <a:r>
                  <a:rPr lang="en-US" sz="800" noProof="0" dirty="0">
                    <a:solidFill>
                      <a:srgbClr val="48DAD0"/>
                    </a:solidFill>
                  </a:rPr>
                  <a:t>0.85</a:t>
                </a:r>
              </a:p>
            </p:txBody>
          </p:sp>
        </p:grpSp>
        <p:grpSp>
          <p:nvGrpSpPr>
            <p:cNvPr id="18" name="Group 17">
              <a:extLst>
                <a:ext uri="{FF2B5EF4-FFF2-40B4-BE49-F238E27FC236}">
                  <a16:creationId xmlns:a16="http://schemas.microsoft.com/office/drawing/2014/main" id="{227B6C0F-03C1-40D9-8422-F89922F5BC36}"/>
                </a:ext>
              </a:extLst>
            </p:cNvPr>
            <p:cNvGrpSpPr/>
            <p:nvPr/>
          </p:nvGrpSpPr>
          <p:grpSpPr bwMode="gray">
            <a:xfrm>
              <a:off x="11277606" y="-138907"/>
              <a:ext cx="300032" cy="110332"/>
              <a:chOff x="309568" y="-138907"/>
              <a:chExt cx="300032" cy="110332"/>
            </a:xfrm>
          </p:grpSpPr>
          <p:cxnSp>
            <p:nvCxnSpPr>
              <p:cNvPr id="19" name="Straight Connector 18">
                <a:extLst>
                  <a:ext uri="{FF2B5EF4-FFF2-40B4-BE49-F238E27FC236}">
                    <a16:creationId xmlns:a16="http://schemas.microsoft.com/office/drawing/2014/main" id="{7C540E92-E98C-4916-89C4-D20EEC156115}"/>
                  </a:ext>
                </a:extLst>
              </p:cNvPr>
              <p:cNvCxnSpPr>
                <a:cxnSpLocks/>
              </p:cNvCxnSpPr>
              <p:nvPr/>
            </p:nvCxnSpPr>
            <p:spPr bwMode="gray">
              <a:xfrm flipV="1">
                <a:off x="609600" y="-138907"/>
                <a:ext cx="0" cy="110332"/>
              </a:xfrm>
              <a:prstGeom prst="line">
                <a:avLst/>
              </a:prstGeom>
              <a:ln w="6350">
                <a:solidFill>
                  <a:srgbClr val="48DAD0"/>
                </a:solidFill>
                <a:tailEnd type="oval" w="sm" len="sm"/>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A8B2648-9CB6-40E3-9BBE-0DD1CFF8A77E}"/>
                  </a:ext>
                </a:extLst>
              </p:cNvPr>
              <p:cNvSpPr txBox="1"/>
              <p:nvPr/>
            </p:nvSpPr>
            <p:spPr bwMode="gray">
              <a:xfrm>
                <a:off x="309568" y="-138907"/>
                <a:ext cx="278603" cy="85725"/>
              </a:xfrm>
              <a:prstGeom prst="rect">
                <a:avLst/>
              </a:prstGeom>
              <a:noFill/>
            </p:spPr>
            <p:txBody>
              <a:bodyPr wrap="square" lIns="0" tIns="0" rIns="0" bIns="0" rtlCol="0">
                <a:noAutofit/>
              </a:bodyPr>
              <a:lstStyle/>
              <a:p>
                <a:pPr algn="r"/>
                <a:r>
                  <a:rPr lang="en-US" sz="800" noProof="0" dirty="0">
                    <a:solidFill>
                      <a:srgbClr val="48DAD0"/>
                    </a:solidFill>
                  </a:rPr>
                  <a:t>15.23</a:t>
                </a:r>
              </a:p>
            </p:txBody>
          </p:sp>
        </p:grpSp>
      </p:grpSp>
      <p:grpSp>
        <p:nvGrpSpPr>
          <p:cNvPr id="27" name="Group 26">
            <a:extLst>
              <a:ext uri="{FF2B5EF4-FFF2-40B4-BE49-F238E27FC236}">
                <a16:creationId xmlns:a16="http://schemas.microsoft.com/office/drawing/2014/main" id="{47369EBF-95DD-48E4-A18C-75CB457E0BB3}"/>
              </a:ext>
            </a:extLst>
          </p:cNvPr>
          <p:cNvGrpSpPr/>
          <p:nvPr/>
        </p:nvGrpSpPr>
        <p:grpSpPr bwMode="gray">
          <a:xfrm>
            <a:off x="-383777" y="1884363"/>
            <a:ext cx="278603" cy="4237830"/>
            <a:chOff x="-317102" y="1884363"/>
            <a:chExt cx="278603" cy="4237830"/>
          </a:xfrm>
        </p:grpSpPr>
        <p:grpSp>
          <p:nvGrpSpPr>
            <p:cNvPr id="28" name="Group 27">
              <a:extLst>
                <a:ext uri="{FF2B5EF4-FFF2-40B4-BE49-F238E27FC236}">
                  <a16:creationId xmlns:a16="http://schemas.microsoft.com/office/drawing/2014/main" id="{E647A940-7C96-406B-82F1-9A55781627BD}"/>
                </a:ext>
              </a:extLst>
            </p:cNvPr>
            <p:cNvGrpSpPr/>
            <p:nvPr/>
          </p:nvGrpSpPr>
          <p:grpSpPr bwMode="gray">
            <a:xfrm>
              <a:off x="-317102" y="1884363"/>
              <a:ext cx="278603" cy="121443"/>
              <a:chOff x="741362" y="30956"/>
              <a:chExt cx="278603" cy="121443"/>
            </a:xfrm>
          </p:grpSpPr>
          <p:cxnSp>
            <p:nvCxnSpPr>
              <p:cNvPr id="32" name="Straight Connector 31">
                <a:extLst>
                  <a:ext uri="{FF2B5EF4-FFF2-40B4-BE49-F238E27FC236}">
                    <a16:creationId xmlns:a16="http://schemas.microsoft.com/office/drawing/2014/main" id="{91CBED65-1FAB-4484-892A-552F2A2D53CD}"/>
                  </a:ext>
                </a:extLst>
              </p:cNvPr>
              <p:cNvCxnSpPr>
                <a:cxnSpLocks/>
              </p:cNvCxnSpPr>
              <p:nvPr/>
            </p:nvCxnSpPr>
            <p:spPr bwMode="gray">
              <a:xfrm rot="16200000" flipV="1">
                <a:off x="964799" y="-24210"/>
                <a:ext cx="0" cy="110332"/>
              </a:xfrm>
              <a:prstGeom prst="line">
                <a:avLst/>
              </a:prstGeom>
              <a:ln w="6350">
                <a:solidFill>
                  <a:srgbClr val="48DAD0"/>
                </a:solidFill>
                <a:tailEnd type="oval" w="sm" len="sm"/>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7671A14-0101-4872-808A-737B530E7ECE}"/>
                  </a:ext>
                </a:extLst>
              </p:cNvPr>
              <p:cNvSpPr txBox="1"/>
              <p:nvPr/>
            </p:nvSpPr>
            <p:spPr bwMode="gray">
              <a:xfrm>
                <a:off x="741362" y="66674"/>
                <a:ext cx="278603" cy="85725"/>
              </a:xfrm>
              <a:prstGeom prst="rect">
                <a:avLst/>
              </a:prstGeom>
              <a:noFill/>
            </p:spPr>
            <p:txBody>
              <a:bodyPr wrap="square" lIns="0" tIns="0" rIns="0" bIns="0" rtlCol="0">
                <a:noAutofit/>
              </a:bodyPr>
              <a:lstStyle/>
              <a:p>
                <a:pPr algn="r"/>
                <a:r>
                  <a:rPr lang="en-US" sz="800" noProof="0" dirty="0">
                    <a:solidFill>
                      <a:srgbClr val="48DAD0"/>
                    </a:solidFill>
                  </a:rPr>
                  <a:t>4.29</a:t>
                </a:r>
              </a:p>
            </p:txBody>
          </p:sp>
        </p:grpSp>
        <p:grpSp>
          <p:nvGrpSpPr>
            <p:cNvPr id="29" name="Group 28">
              <a:extLst>
                <a:ext uri="{FF2B5EF4-FFF2-40B4-BE49-F238E27FC236}">
                  <a16:creationId xmlns:a16="http://schemas.microsoft.com/office/drawing/2014/main" id="{6FFCD711-70CA-4895-9032-7509159476BD}"/>
                </a:ext>
              </a:extLst>
            </p:cNvPr>
            <p:cNvGrpSpPr/>
            <p:nvPr/>
          </p:nvGrpSpPr>
          <p:grpSpPr bwMode="gray">
            <a:xfrm>
              <a:off x="-317102" y="6000750"/>
              <a:ext cx="278603" cy="121443"/>
              <a:chOff x="741362" y="-138907"/>
              <a:chExt cx="278603" cy="121443"/>
            </a:xfrm>
          </p:grpSpPr>
          <p:cxnSp>
            <p:nvCxnSpPr>
              <p:cNvPr id="30" name="Straight Connector 29">
                <a:extLst>
                  <a:ext uri="{FF2B5EF4-FFF2-40B4-BE49-F238E27FC236}">
                    <a16:creationId xmlns:a16="http://schemas.microsoft.com/office/drawing/2014/main" id="{62F94E85-63AA-4DC3-9F65-208515CF58B5}"/>
                  </a:ext>
                </a:extLst>
              </p:cNvPr>
              <p:cNvCxnSpPr>
                <a:cxnSpLocks/>
              </p:cNvCxnSpPr>
              <p:nvPr/>
            </p:nvCxnSpPr>
            <p:spPr bwMode="gray">
              <a:xfrm rot="16200000" flipV="1">
                <a:off x="964799" y="-194073"/>
                <a:ext cx="0" cy="110332"/>
              </a:xfrm>
              <a:prstGeom prst="line">
                <a:avLst/>
              </a:prstGeom>
              <a:ln w="6350">
                <a:solidFill>
                  <a:srgbClr val="48DAD0"/>
                </a:solidFill>
                <a:tailEnd type="oval" w="sm" len="sm"/>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5670CC1B-53F7-4C61-A3A2-E22B82851140}"/>
                  </a:ext>
                </a:extLst>
              </p:cNvPr>
              <p:cNvSpPr txBox="1"/>
              <p:nvPr/>
            </p:nvSpPr>
            <p:spPr bwMode="gray">
              <a:xfrm>
                <a:off x="741362" y="-103189"/>
                <a:ext cx="278603" cy="85725"/>
              </a:xfrm>
              <a:prstGeom prst="rect">
                <a:avLst/>
              </a:prstGeom>
              <a:noFill/>
            </p:spPr>
            <p:txBody>
              <a:bodyPr wrap="square" lIns="0" tIns="0" rIns="0" bIns="0" rtlCol="0">
                <a:noAutofit/>
              </a:bodyPr>
              <a:lstStyle/>
              <a:p>
                <a:pPr algn="r"/>
                <a:r>
                  <a:rPr lang="en-US" sz="800" noProof="0" dirty="0">
                    <a:solidFill>
                      <a:srgbClr val="48DAD0"/>
                    </a:solidFill>
                  </a:rPr>
                  <a:t>7.14</a:t>
                </a:r>
              </a:p>
            </p:txBody>
          </p:sp>
        </p:grpSp>
      </p:grpSp>
      <p:sp>
        <p:nvSpPr>
          <p:cNvPr id="71" name="Rectangle 70">
            <a:extLst>
              <a:ext uri="{FF2B5EF4-FFF2-40B4-BE49-F238E27FC236}">
                <a16:creationId xmlns:a16="http://schemas.microsoft.com/office/drawing/2014/main" id="{BA30C8DF-6EA2-4A7D-BB5D-2CA79567A7ED}"/>
              </a:ext>
            </a:extLst>
          </p:cNvPr>
          <p:cNvSpPr/>
          <p:nvPr/>
        </p:nvSpPr>
        <p:spPr bwMode="gray">
          <a:xfrm>
            <a:off x="5064813" y="1028693"/>
            <a:ext cx="1029600" cy="10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noProof="0" dirty="0"/>
          </a:p>
        </p:txBody>
      </p:sp>
      <p:sp>
        <p:nvSpPr>
          <p:cNvPr id="70" name="Title 69">
            <a:extLst>
              <a:ext uri="{FF2B5EF4-FFF2-40B4-BE49-F238E27FC236}">
                <a16:creationId xmlns:a16="http://schemas.microsoft.com/office/drawing/2014/main" id="{6CB2083D-C331-4F9D-847B-E32A00411DBC}"/>
              </a:ext>
            </a:extLst>
          </p:cNvPr>
          <p:cNvSpPr>
            <a:spLocks noGrp="1"/>
          </p:cNvSpPr>
          <p:nvPr>
            <p:ph type="ctrTitle"/>
          </p:nvPr>
        </p:nvSpPr>
        <p:spPr bwMode="gray">
          <a:xfrm>
            <a:off x="0" y="1371600"/>
            <a:ext cx="5788800" cy="4114800"/>
          </a:xfrm>
          <a:custGeom>
            <a:avLst/>
            <a:gdLst>
              <a:gd name="connsiteX0" fmla="*/ 0 w 5788800"/>
              <a:gd name="connsiteY0" fmla="*/ 0 h 4114800"/>
              <a:gd name="connsiteX1" fmla="*/ 5064813 w 5788800"/>
              <a:gd name="connsiteY1" fmla="*/ 0 h 4114800"/>
              <a:gd name="connsiteX2" fmla="*/ 5064813 w 5788800"/>
              <a:gd name="connsiteY2" fmla="*/ 686693 h 4114800"/>
              <a:gd name="connsiteX3" fmla="*/ 5788800 w 5788800"/>
              <a:gd name="connsiteY3" fmla="*/ 686693 h 4114800"/>
              <a:gd name="connsiteX4" fmla="*/ 5788800 w 5788800"/>
              <a:gd name="connsiteY4" fmla="*/ 4114800 h 4114800"/>
              <a:gd name="connsiteX5" fmla="*/ 0 w 5788800"/>
              <a:gd name="connsiteY5" fmla="*/ 41148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8800" h="4114800">
                <a:moveTo>
                  <a:pt x="0" y="0"/>
                </a:moveTo>
                <a:lnTo>
                  <a:pt x="5064813" y="0"/>
                </a:lnTo>
                <a:lnTo>
                  <a:pt x="5064813" y="686693"/>
                </a:lnTo>
                <a:lnTo>
                  <a:pt x="5788800" y="686693"/>
                </a:lnTo>
                <a:lnTo>
                  <a:pt x="5788800" y="4114800"/>
                </a:lnTo>
                <a:lnTo>
                  <a:pt x="0" y="4114800"/>
                </a:lnTo>
                <a:close/>
              </a:path>
            </a:pathLst>
          </a:custGeom>
          <a:gradFill>
            <a:gsLst>
              <a:gs pos="0">
                <a:schemeClr val="accent6">
                  <a:alpha val="90000"/>
                </a:schemeClr>
              </a:gs>
              <a:gs pos="96000">
                <a:schemeClr val="tx2">
                  <a:alpha val="90000"/>
                </a:schemeClr>
              </a:gs>
            </a:gsLst>
            <a:lin ang="19800000" scaled="0"/>
          </a:gradFill>
        </p:spPr>
        <p:txBody>
          <a:bodyPr wrap="square" lIns="583200" tIns="684000" rIns="583200" bIns="745200" anchor="t">
            <a:noAutofit/>
          </a:bodyPr>
          <a:lstStyle>
            <a:lvl1pPr algn="l">
              <a:defRPr sz="3600">
                <a:latin typeface="FiraGO Light" panose="020B0403050000020004" pitchFamily="34" charset="0"/>
                <a:cs typeface="FiraGO Light" panose="020B04030500000200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608036" y="4488251"/>
            <a:ext cx="4874400" cy="183600"/>
          </a:xfrm>
        </p:spPr>
        <p:txBody>
          <a:bodyPr anchor="b"/>
          <a:lstStyle>
            <a:lvl1pPr marL="0" indent="0" algn="l">
              <a:spcBef>
                <a:spcPts val="0"/>
              </a:spcBef>
              <a:buNone/>
              <a:defRPr sz="1200" b="0">
                <a:solidFill>
                  <a:schemeClr val="tx1"/>
                </a:solidFill>
                <a:latin typeface="+mn-lt"/>
              </a:defRPr>
            </a:lvl1pPr>
            <a:lvl2pPr marL="0" indent="0" algn="l">
              <a:spcBef>
                <a:spcPts val="0"/>
              </a:spcBef>
              <a:buNone/>
              <a:defRPr sz="1200">
                <a:solidFill>
                  <a:schemeClr val="tx1"/>
                </a:solidFill>
              </a:defRPr>
            </a:lvl2pPr>
            <a:lvl3pPr marL="0" indent="0" algn="l">
              <a:spcBef>
                <a:spcPts val="0"/>
              </a:spcBef>
              <a:buNone/>
              <a:defRPr sz="1200">
                <a:solidFill>
                  <a:schemeClr val="tx1"/>
                </a:solidFill>
              </a:defRPr>
            </a:lvl3pPr>
            <a:lvl4pPr marL="0" indent="0" algn="l">
              <a:spcBef>
                <a:spcPts val="0"/>
              </a:spcBef>
              <a:buNone/>
              <a:defRPr sz="1200">
                <a:solidFill>
                  <a:schemeClr val="tx1"/>
                </a:solidFill>
              </a:defRPr>
            </a:lvl4pPr>
            <a:lvl5pPr marL="0" indent="0" algn="l">
              <a:spcBef>
                <a:spcPts val="0"/>
              </a:spcBef>
              <a:buNone/>
              <a:defRPr sz="1200">
                <a:solidFill>
                  <a:schemeClr val="tx1"/>
                </a:solidFill>
              </a:defRPr>
            </a:lvl5pPr>
            <a:lvl6pPr marL="0" indent="0" algn="l">
              <a:spcBef>
                <a:spcPts val="0"/>
              </a:spcBef>
              <a:buNone/>
              <a:defRPr sz="1200">
                <a:solidFill>
                  <a:schemeClr val="tx1"/>
                </a:solidFill>
              </a:defRPr>
            </a:lvl6pPr>
            <a:lvl7pPr marL="0" indent="0" algn="l">
              <a:spcBef>
                <a:spcPts val="0"/>
              </a:spcBef>
              <a:buNone/>
              <a:defRPr sz="1200">
                <a:solidFill>
                  <a:schemeClr val="tx1"/>
                </a:solidFill>
              </a:defRPr>
            </a:lvl7pPr>
            <a:lvl8pPr marL="0" indent="0" algn="l">
              <a:spcBef>
                <a:spcPts val="0"/>
              </a:spcBef>
              <a:buNone/>
              <a:defRPr sz="1200">
                <a:solidFill>
                  <a:schemeClr val="tx1"/>
                </a:solidFill>
              </a:defRPr>
            </a:lvl8pPr>
            <a:lvl9pPr marL="0" indent="0" algn="l">
              <a:spcBef>
                <a:spcPts val="0"/>
              </a:spcBef>
              <a:buNone/>
              <a:defRPr sz="1200">
                <a:solidFill>
                  <a:schemeClr val="tx1"/>
                </a:solidFill>
              </a:defRPr>
            </a:lvl9pPr>
          </a:lstStyle>
          <a:p>
            <a:pPr lvl="0"/>
            <a:r>
              <a:rPr lang="en-US" noProof="0"/>
              <a:t>Click to edit Master subtitle style</a:t>
            </a:r>
            <a:endParaRPr lang="en-US" noProof="0" dirty="0"/>
          </a:p>
        </p:txBody>
      </p:sp>
      <p:grpSp>
        <p:nvGrpSpPr>
          <p:cNvPr id="11" name="Group 6">
            <a:extLst>
              <a:ext uri="{FF2B5EF4-FFF2-40B4-BE49-F238E27FC236}">
                <a16:creationId xmlns:a16="http://schemas.microsoft.com/office/drawing/2014/main" id="{14F77E9D-0169-4BAE-B796-D28C9373BEA7}"/>
              </a:ext>
            </a:extLst>
          </p:cNvPr>
          <p:cNvGrpSpPr/>
          <p:nvPr/>
        </p:nvGrpSpPr>
        <p:grpSpPr bwMode="gray">
          <a:xfrm>
            <a:off x="5289863" y="1274388"/>
            <a:ext cx="579500" cy="538211"/>
            <a:chOff x="1012825" y="-171450"/>
            <a:chExt cx="8281988" cy="7691438"/>
          </a:xfrm>
          <a:solidFill>
            <a:schemeClr val="bg1"/>
          </a:solidFill>
        </p:grpSpPr>
        <p:sp>
          <p:nvSpPr>
            <p:cNvPr id="12" name="Freeform 1">
              <a:extLst>
                <a:ext uri="{FF2B5EF4-FFF2-40B4-BE49-F238E27FC236}">
                  <a16:creationId xmlns:a16="http://schemas.microsoft.com/office/drawing/2014/main" id="{29B56DE9-D7F9-4B6B-93BA-AFE11EF03133}"/>
                </a:ext>
              </a:extLst>
            </p:cNvPr>
            <p:cNvSpPr>
              <a:spLocks noChangeArrowheads="1"/>
            </p:cNvSpPr>
            <p:nvPr/>
          </p:nvSpPr>
          <p:spPr bwMode="gray">
            <a:xfrm>
              <a:off x="1012825" y="6380163"/>
              <a:ext cx="2289175" cy="1139825"/>
            </a:xfrm>
            <a:custGeom>
              <a:avLst/>
              <a:gdLst>
                <a:gd name="T0" fmla="*/ 6358 w 6359"/>
                <a:gd name="T1" fmla="*/ 0 h 3166"/>
                <a:gd name="T2" fmla="*/ 3193 w 6359"/>
                <a:gd name="T3" fmla="*/ 3165 h 3166"/>
                <a:gd name="T4" fmla="*/ 0 w 6359"/>
                <a:gd name="T5" fmla="*/ 0 h 3166"/>
                <a:gd name="T6" fmla="*/ 6358 w 6359"/>
                <a:gd name="T7" fmla="*/ 0 h 3166"/>
              </a:gdLst>
              <a:ahLst/>
              <a:cxnLst>
                <a:cxn ang="0">
                  <a:pos x="T0" y="T1"/>
                </a:cxn>
                <a:cxn ang="0">
                  <a:pos x="T2" y="T3"/>
                </a:cxn>
                <a:cxn ang="0">
                  <a:pos x="T4" y="T5"/>
                </a:cxn>
                <a:cxn ang="0">
                  <a:pos x="T6" y="T7"/>
                </a:cxn>
              </a:cxnLst>
              <a:rect l="0" t="0" r="r" b="b"/>
              <a:pathLst>
                <a:path w="6359" h="3166">
                  <a:moveTo>
                    <a:pt x="6358" y="0"/>
                  </a:moveTo>
                  <a:lnTo>
                    <a:pt x="3193" y="3165"/>
                  </a:lnTo>
                  <a:lnTo>
                    <a:pt x="0" y="0"/>
                  </a:lnTo>
                  <a:lnTo>
                    <a:pt x="6358" y="0"/>
                  </a:lnTo>
                </a:path>
              </a:pathLst>
            </a:custGeom>
            <a:solidFill>
              <a:srgbClr val="00AFA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4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3" name="Freeform 2">
              <a:extLst>
                <a:ext uri="{FF2B5EF4-FFF2-40B4-BE49-F238E27FC236}">
                  <a16:creationId xmlns:a16="http://schemas.microsoft.com/office/drawing/2014/main" id="{91135EEB-96DF-4623-8D1E-DBB2277250C1}"/>
                </a:ext>
              </a:extLst>
            </p:cNvPr>
            <p:cNvSpPr>
              <a:spLocks noChangeArrowheads="1"/>
            </p:cNvSpPr>
            <p:nvPr/>
          </p:nvSpPr>
          <p:spPr bwMode="gray">
            <a:xfrm>
              <a:off x="1308100" y="-171450"/>
              <a:ext cx="7986713" cy="6551613"/>
            </a:xfrm>
            <a:custGeom>
              <a:avLst/>
              <a:gdLst>
                <a:gd name="T0" fmla="*/ 10174 w 22185"/>
                <a:gd name="T1" fmla="*/ 10993 h 18201"/>
                <a:gd name="T2" fmla="*/ 10174 w 22185"/>
                <a:gd name="T3" fmla="*/ 10993 h 18201"/>
                <a:gd name="T4" fmla="*/ 9948 w 22185"/>
                <a:gd name="T5" fmla="*/ 9383 h 18201"/>
                <a:gd name="T6" fmla="*/ 11530 w 22185"/>
                <a:gd name="T7" fmla="*/ 9637 h 18201"/>
                <a:gd name="T8" fmla="*/ 10174 w 22185"/>
                <a:gd name="T9" fmla="*/ 10993 h 18201"/>
                <a:gd name="T10" fmla="*/ 16956 w 22185"/>
                <a:gd name="T11" fmla="*/ 2374 h 18201"/>
                <a:gd name="T12" fmla="*/ 16956 w 22185"/>
                <a:gd name="T13" fmla="*/ 2374 h 18201"/>
                <a:gd name="T14" fmla="*/ 18511 w 22185"/>
                <a:gd name="T15" fmla="*/ 2657 h 18201"/>
                <a:gd name="T16" fmla="*/ 17182 w 22185"/>
                <a:gd name="T17" fmla="*/ 3985 h 18201"/>
                <a:gd name="T18" fmla="*/ 16956 w 22185"/>
                <a:gd name="T19" fmla="*/ 2374 h 18201"/>
                <a:gd name="T20" fmla="*/ 21054 w 22185"/>
                <a:gd name="T21" fmla="*/ 3758 h 18201"/>
                <a:gd name="T22" fmla="*/ 21054 w 22185"/>
                <a:gd name="T23" fmla="*/ 3758 h 18201"/>
                <a:gd name="T24" fmla="*/ 18256 w 22185"/>
                <a:gd name="T25" fmla="*/ 5059 h 18201"/>
                <a:gd name="T26" fmla="*/ 21082 w 22185"/>
                <a:gd name="T27" fmla="*/ 2205 h 18201"/>
                <a:gd name="T28" fmla="*/ 20488 w 22185"/>
                <a:gd name="T29" fmla="*/ 1554 h 18201"/>
                <a:gd name="T30" fmla="*/ 15882 w 22185"/>
                <a:gd name="T31" fmla="*/ 1356 h 18201"/>
                <a:gd name="T32" fmla="*/ 15006 w 22185"/>
                <a:gd name="T33" fmla="*/ 4268 h 18201"/>
                <a:gd name="T34" fmla="*/ 14102 w 22185"/>
                <a:gd name="T35" fmla="*/ 3250 h 18201"/>
                <a:gd name="T36" fmla="*/ 13565 w 22185"/>
                <a:gd name="T37" fmla="*/ 5822 h 18201"/>
                <a:gd name="T38" fmla="*/ 12547 w 22185"/>
                <a:gd name="T39" fmla="*/ 4974 h 18201"/>
                <a:gd name="T40" fmla="*/ 11191 w 22185"/>
                <a:gd name="T41" fmla="*/ 6303 h 18201"/>
                <a:gd name="T42" fmla="*/ 13027 w 22185"/>
                <a:gd name="T43" fmla="*/ 8139 h 18201"/>
                <a:gd name="T44" fmla="*/ 8874 w 22185"/>
                <a:gd name="T45" fmla="*/ 8365 h 18201"/>
                <a:gd name="T46" fmla="*/ 8620 w 22185"/>
                <a:gd name="T47" fmla="*/ 12547 h 18201"/>
                <a:gd name="T48" fmla="*/ 8422 w 22185"/>
                <a:gd name="T49" fmla="*/ 12349 h 18201"/>
                <a:gd name="T50" fmla="*/ 5030 w 22185"/>
                <a:gd name="T51" fmla="*/ 12208 h 18201"/>
                <a:gd name="T52" fmla="*/ 4296 w 22185"/>
                <a:gd name="T53" fmla="*/ 13989 h 18201"/>
                <a:gd name="T54" fmla="*/ 1498 w 22185"/>
                <a:gd name="T55" fmla="*/ 11191 h 18201"/>
                <a:gd name="T56" fmla="*/ 0 w 22185"/>
                <a:gd name="T57" fmla="*/ 12688 h 18201"/>
                <a:gd name="T58" fmla="*/ 5539 w 22185"/>
                <a:gd name="T59" fmla="*/ 18200 h 18201"/>
                <a:gd name="T60" fmla="*/ 8507 w 22185"/>
                <a:gd name="T61" fmla="*/ 18200 h 18201"/>
                <a:gd name="T62" fmla="*/ 6500 w 22185"/>
                <a:gd name="T63" fmla="*/ 16222 h 18201"/>
                <a:gd name="T64" fmla="*/ 5964 w 22185"/>
                <a:gd name="T65" fmla="*/ 14074 h 18201"/>
                <a:gd name="T66" fmla="*/ 8026 w 22185"/>
                <a:gd name="T67" fmla="*/ 14893 h 18201"/>
                <a:gd name="T68" fmla="*/ 9976 w 22185"/>
                <a:gd name="T69" fmla="*/ 16871 h 18201"/>
                <a:gd name="T70" fmla="*/ 11473 w 22185"/>
                <a:gd name="T71" fmla="*/ 15373 h 18201"/>
                <a:gd name="T72" fmla="*/ 9609 w 22185"/>
                <a:gd name="T73" fmla="*/ 13509 h 18201"/>
                <a:gd name="T74" fmla="*/ 13989 w 22185"/>
                <a:gd name="T75" fmla="*/ 13141 h 18201"/>
                <a:gd name="T76" fmla="*/ 14017 w 22185"/>
                <a:gd name="T77" fmla="*/ 13113 h 18201"/>
                <a:gd name="T78" fmla="*/ 14017 w 22185"/>
                <a:gd name="T79" fmla="*/ 13113 h 18201"/>
                <a:gd name="T80" fmla="*/ 15175 w 22185"/>
                <a:gd name="T81" fmla="*/ 11530 h 18201"/>
                <a:gd name="T82" fmla="*/ 14045 w 22185"/>
                <a:gd name="T83" fmla="*/ 10768 h 18201"/>
                <a:gd name="T84" fmla="*/ 11247 w 22185"/>
                <a:gd name="T85" fmla="*/ 12067 h 18201"/>
                <a:gd name="T86" fmla="*/ 14073 w 22185"/>
                <a:gd name="T87" fmla="*/ 9214 h 18201"/>
                <a:gd name="T88" fmla="*/ 15854 w 22185"/>
                <a:gd name="T89" fmla="*/ 10993 h 18201"/>
                <a:gd name="T90" fmla="*/ 17408 w 22185"/>
                <a:gd name="T91" fmla="*/ 9440 h 18201"/>
                <a:gd name="T92" fmla="*/ 15203 w 22185"/>
                <a:gd name="T93" fmla="*/ 7207 h 18201"/>
                <a:gd name="T94" fmla="*/ 15203 w 22185"/>
                <a:gd name="T95" fmla="*/ 4833 h 18201"/>
                <a:gd name="T96" fmla="*/ 16080 w 22185"/>
                <a:gd name="T97" fmla="*/ 6048 h 18201"/>
                <a:gd name="T98" fmla="*/ 20998 w 22185"/>
                <a:gd name="T99" fmla="*/ 6161 h 18201"/>
                <a:gd name="T100" fmla="*/ 21026 w 22185"/>
                <a:gd name="T101" fmla="*/ 6133 h 18201"/>
                <a:gd name="T102" fmla="*/ 21026 w 22185"/>
                <a:gd name="T103" fmla="*/ 6133 h 18201"/>
                <a:gd name="T104" fmla="*/ 22184 w 22185"/>
                <a:gd name="T105" fmla="*/ 4522 h 18201"/>
                <a:gd name="T106" fmla="*/ 21054 w 22185"/>
                <a:gd name="T107" fmla="*/ 3758 h 18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85" h="18201">
                  <a:moveTo>
                    <a:pt x="10174" y="10993"/>
                  </a:moveTo>
                  <a:lnTo>
                    <a:pt x="10174" y="10993"/>
                  </a:lnTo>
                  <a:cubicBezTo>
                    <a:pt x="9496" y="10231"/>
                    <a:pt x="9524" y="9807"/>
                    <a:pt x="9948" y="9383"/>
                  </a:cubicBezTo>
                  <a:cubicBezTo>
                    <a:pt x="10456" y="8875"/>
                    <a:pt x="10937" y="9101"/>
                    <a:pt x="11530" y="9637"/>
                  </a:cubicBezTo>
                  <a:lnTo>
                    <a:pt x="10174" y="10993"/>
                  </a:lnTo>
                  <a:close/>
                  <a:moveTo>
                    <a:pt x="16956" y="2374"/>
                  </a:moveTo>
                  <a:lnTo>
                    <a:pt x="16956" y="2374"/>
                  </a:lnTo>
                  <a:cubicBezTo>
                    <a:pt x="17464" y="1894"/>
                    <a:pt x="17945" y="2092"/>
                    <a:pt x="18511" y="2657"/>
                  </a:cubicBezTo>
                  <a:cubicBezTo>
                    <a:pt x="17182" y="3985"/>
                    <a:pt x="17182" y="3985"/>
                    <a:pt x="17182" y="3985"/>
                  </a:cubicBezTo>
                  <a:cubicBezTo>
                    <a:pt x="16504" y="3222"/>
                    <a:pt x="16532" y="2798"/>
                    <a:pt x="16956" y="2374"/>
                  </a:cubicBezTo>
                  <a:close/>
                  <a:moveTo>
                    <a:pt x="21054" y="3758"/>
                  </a:moveTo>
                  <a:lnTo>
                    <a:pt x="21054" y="3758"/>
                  </a:lnTo>
                  <a:cubicBezTo>
                    <a:pt x="20432" y="4692"/>
                    <a:pt x="19358" y="6189"/>
                    <a:pt x="18256" y="5059"/>
                  </a:cubicBezTo>
                  <a:cubicBezTo>
                    <a:pt x="21082" y="2205"/>
                    <a:pt x="21082" y="2205"/>
                    <a:pt x="21082" y="2205"/>
                  </a:cubicBezTo>
                  <a:cubicBezTo>
                    <a:pt x="20828" y="1922"/>
                    <a:pt x="20630" y="1696"/>
                    <a:pt x="20488" y="1554"/>
                  </a:cubicBezTo>
                  <a:cubicBezTo>
                    <a:pt x="18963" y="28"/>
                    <a:pt x="17238" y="0"/>
                    <a:pt x="15882" y="1356"/>
                  </a:cubicBezTo>
                  <a:cubicBezTo>
                    <a:pt x="14977" y="2261"/>
                    <a:pt x="14723" y="3278"/>
                    <a:pt x="15006" y="4268"/>
                  </a:cubicBezTo>
                  <a:cubicBezTo>
                    <a:pt x="14102" y="3250"/>
                    <a:pt x="14102" y="3250"/>
                    <a:pt x="14102" y="3250"/>
                  </a:cubicBezTo>
                  <a:cubicBezTo>
                    <a:pt x="13847" y="3391"/>
                    <a:pt x="12745" y="4353"/>
                    <a:pt x="13565" y="5822"/>
                  </a:cubicBezTo>
                  <a:cubicBezTo>
                    <a:pt x="12547" y="4974"/>
                    <a:pt x="12547" y="4974"/>
                    <a:pt x="12547" y="4974"/>
                  </a:cubicBezTo>
                  <a:cubicBezTo>
                    <a:pt x="11191" y="6303"/>
                    <a:pt x="11191" y="6303"/>
                    <a:pt x="11191" y="6303"/>
                  </a:cubicBezTo>
                  <a:cubicBezTo>
                    <a:pt x="13027" y="8139"/>
                    <a:pt x="13027" y="8139"/>
                    <a:pt x="13027" y="8139"/>
                  </a:cubicBezTo>
                  <a:cubicBezTo>
                    <a:pt x="11615" y="7037"/>
                    <a:pt x="10089" y="7122"/>
                    <a:pt x="8874" y="8365"/>
                  </a:cubicBezTo>
                  <a:cubicBezTo>
                    <a:pt x="7546" y="9666"/>
                    <a:pt x="7659" y="11248"/>
                    <a:pt x="8620" y="12547"/>
                  </a:cubicBezTo>
                  <a:cubicBezTo>
                    <a:pt x="8422" y="12349"/>
                    <a:pt x="8422" y="12349"/>
                    <a:pt x="8422" y="12349"/>
                  </a:cubicBezTo>
                  <a:cubicBezTo>
                    <a:pt x="7150" y="11050"/>
                    <a:pt x="5738" y="11502"/>
                    <a:pt x="5030" y="12208"/>
                  </a:cubicBezTo>
                  <a:cubicBezTo>
                    <a:pt x="4494" y="12745"/>
                    <a:pt x="4183" y="13480"/>
                    <a:pt x="4296" y="13989"/>
                  </a:cubicBezTo>
                  <a:cubicBezTo>
                    <a:pt x="1498" y="11191"/>
                    <a:pt x="1498" y="11191"/>
                    <a:pt x="1498" y="11191"/>
                  </a:cubicBezTo>
                  <a:cubicBezTo>
                    <a:pt x="0" y="12688"/>
                    <a:pt x="0" y="12688"/>
                    <a:pt x="0" y="12688"/>
                  </a:cubicBezTo>
                  <a:cubicBezTo>
                    <a:pt x="5539" y="18200"/>
                    <a:pt x="5539" y="18200"/>
                    <a:pt x="5539" y="18200"/>
                  </a:cubicBezTo>
                  <a:cubicBezTo>
                    <a:pt x="8507" y="18200"/>
                    <a:pt x="8507" y="18200"/>
                    <a:pt x="8507" y="18200"/>
                  </a:cubicBezTo>
                  <a:cubicBezTo>
                    <a:pt x="6500" y="16222"/>
                    <a:pt x="6500" y="16222"/>
                    <a:pt x="6500" y="16222"/>
                  </a:cubicBezTo>
                  <a:cubicBezTo>
                    <a:pt x="5454" y="15147"/>
                    <a:pt x="5454" y="14582"/>
                    <a:pt x="5964" y="14074"/>
                  </a:cubicBezTo>
                  <a:cubicBezTo>
                    <a:pt x="6444" y="13593"/>
                    <a:pt x="7009" y="13904"/>
                    <a:pt x="8026" y="14893"/>
                  </a:cubicBezTo>
                  <a:cubicBezTo>
                    <a:pt x="9976" y="16871"/>
                    <a:pt x="9976" y="16871"/>
                    <a:pt x="9976" y="16871"/>
                  </a:cubicBezTo>
                  <a:cubicBezTo>
                    <a:pt x="11473" y="15373"/>
                    <a:pt x="11473" y="15373"/>
                    <a:pt x="11473" y="15373"/>
                  </a:cubicBezTo>
                  <a:cubicBezTo>
                    <a:pt x="9609" y="13509"/>
                    <a:pt x="9609" y="13509"/>
                    <a:pt x="9609" y="13509"/>
                  </a:cubicBezTo>
                  <a:cubicBezTo>
                    <a:pt x="10937" y="14526"/>
                    <a:pt x="12547" y="14582"/>
                    <a:pt x="13989" y="13141"/>
                  </a:cubicBezTo>
                  <a:cubicBezTo>
                    <a:pt x="14017" y="13141"/>
                    <a:pt x="14017" y="13141"/>
                    <a:pt x="14017" y="13113"/>
                  </a:cubicBezTo>
                  <a:lnTo>
                    <a:pt x="14017" y="13113"/>
                  </a:lnTo>
                  <a:cubicBezTo>
                    <a:pt x="14921" y="12321"/>
                    <a:pt x="15175" y="11530"/>
                    <a:pt x="15175" y="11530"/>
                  </a:cubicBezTo>
                  <a:cubicBezTo>
                    <a:pt x="14045" y="10768"/>
                    <a:pt x="14045" y="10768"/>
                    <a:pt x="14045" y="10768"/>
                  </a:cubicBezTo>
                  <a:cubicBezTo>
                    <a:pt x="13424" y="11700"/>
                    <a:pt x="12349" y="13198"/>
                    <a:pt x="11247" y="12067"/>
                  </a:cubicBezTo>
                  <a:cubicBezTo>
                    <a:pt x="14073" y="9214"/>
                    <a:pt x="14073" y="9214"/>
                    <a:pt x="14073" y="9214"/>
                  </a:cubicBezTo>
                  <a:cubicBezTo>
                    <a:pt x="15854" y="10993"/>
                    <a:pt x="15854" y="10993"/>
                    <a:pt x="15854" y="10993"/>
                  </a:cubicBezTo>
                  <a:cubicBezTo>
                    <a:pt x="17408" y="9440"/>
                    <a:pt x="17408" y="9440"/>
                    <a:pt x="17408" y="9440"/>
                  </a:cubicBezTo>
                  <a:cubicBezTo>
                    <a:pt x="15203" y="7207"/>
                    <a:pt x="15203" y="7207"/>
                    <a:pt x="15203" y="7207"/>
                  </a:cubicBezTo>
                  <a:cubicBezTo>
                    <a:pt x="14158" y="6161"/>
                    <a:pt x="14780" y="5200"/>
                    <a:pt x="15203" y="4833"/>
                  </a:cubicBezTo>
                  <a:cubicBezTo>
                    <a:pt x="15401" y="5257"/>
                    <a:pt x="15712" y="5680"/>
                    <a:pt x="16080" y="6048"/>
                  </a:cubicBezTo>
                  <a:cubicBezTo>
                    <a:pt x="17521" y="7489"/>
                    <a:pt x="19386" y="7772"/>
                    <a:pt x="20998" y="6161"/>
                  </a:cubicBezTo>
                  <a:cubicBezTo>
                    <a:pt x="21026" y="6133"/>
                    <a:pt x="21026" y="6133"/>
                    <a:pt x="21026" y="6133"/>
                  </a:cubicBezTo>
                  <a:lnTo>
                    <a:pt x="21026" y="6133"/>
                  </a:lnTo>
                  <a:cubicBezTo>
                    <a:pt x="21930" y="5313"/>
                    <a:pt x="22184" y="4522"/>
                    <a:pt x="22184" y="4522"/>
                  </a:cubicBezTo>
                  <a:lnTo>
                    <a:pt x="21054" y="3758"/>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4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sp>
        <p:nvSpPr>
          <p:cNvPr id="37" name="Text Placeholder 36">
            <a:extLst>
              <a:ext uri="{FF2B5EF4-FFF2-40B4-BE49-F238E27FC236}">
                <a16:creationId xmlns:a16="http://schemas.microsoft.com/office/drawing/2014/main" id="{646F7575-A24E-4A65-9DE6-27EBA324D936}"/>
              </a:ext>
            </a:extLst>
          </p:cNvPr>
          <p:cNvSpPr>
            <a:spLocks noGrp="1"/>
          </p:cNvSpPr>
          <p:nvPr>
            <p:ph type="body" sz="quarter" idx="13"/>
          </p:nvPr>
        </p:nvSpPr>
        <p:spPr bwMode="gray">
          <a:xfrm>
            <a:off x="608036" y="4797828"/>
            <a:ext cx="4874400" cy="183600"/>
          </a:xfrm>
        </p:spPr>
        <p:txBody>
          <a:bodyPr/>
          <a:lstStyle>
            <a:lvl1pPr marL="0" indent="0">
              <a:spcBef>
                <a:spcPts val="0"/>
              </a:spcBef>
              <a:buFont typeface="Arial" panose="020B0604020202020204" pitchFamily="34" charset="0"/>
              <a:buNone/>
              <a:defRPr sz="1200" b="0">
                <a:solidFill>
                  <a:schemeClr val="tx1"/>
                </a:solidFill>
                <a:latin typeface="+mn-lt"/>
              </a:defRPr>
            </a:lvl1pPr>
            <a:lvl2pPr marL="0" indent="0">
              <a:spcBef>
                <a:spcPts val="0"/>
              </a:spcBef>
              <a:buFont typeface="Arial" panose="020B0604020202020204" pitchFamily="34" charset="0"/>
              <a:buNone/>
              <a:defRPr sz="1200" b="0">
                <a:solidFill>
                  <a:schemeClr val="tx1"/>
                </a:solidFill>
                <a:latin typeface="+mn-lt"/>
              </a:defRPr>
            </a:lvl2pPr>
            <a:lvl3pPr marL="0" indent="0">
              <a:spcBef>
                <a:spcPts val="0"/>
              </a:spcBef>
              <a:buNone/>
              <a:defRPr sz="1200" b="0">
                <a:solidFill>
                  <a:schemeClr val="tx1"/>
                </a:solidFill>
                <a:latin typeface="+mn-lt"/>
              </a:defRPr>
            </a:lvl3pPr>
            <a:lvl4pPr marL="0" indent="0">
              <a:spcBef>
                <a:spcPts val="0"/>
              </a:spcBef>
              <a:buNone/>
              <a:defRPr sz="1200" b="0">
                <a:solidFill>
                  <a:schemeClr val="tx1"/>
                </a:solidFill>
                <a:latin typeface="+mn-lt"/>
              </a:defRPr>
            </a:lvl4pPr>
            <a:lvl5pPr marL="0" indent="0">
              <a:spcBef>
                <a:spcPts val="0"/>
              </a:spcBef>
              <a:buNone/>
              <a:defRPr sz="1200" b="0">
                <a:solidFill>
                  <a:schemeClr val="tx1"/>
                </a:solidFill>
                <a:latin typeface="+mn-lt"/>
              </a:defRPr>
            </a:lvl5pPr>
            <a:lvl6pPr marL="0" indent="0">
              <a:spcBef>
                <a:spcPts val="0"/>
              </a:spcBef>
              <a:buNone/>
              <a:defRPr sz="1200" b="0">
                <a:solidFill>
                  <a:schemeClr val="tx1"/>
                </a:solidFill>
                <a:latin typeface="+mn-lt"/>
              </a:defRPr>
            </a:lvl6pPr>
            <a:lvl7pPr marL="0" indent="0">
              <a:spcBef>
                <a:spcPts val="0"/>
              </a:spcBef>
              <a:buNone/>
              <a:defRPr sz="1200" b="0">
                <a:solidFill>
                  <a:schemeClr val="tx1"/>
                </a:solidFill>
                <a:latin typeface="+mn-lt"/>
              </a:defRPr>
            </a:lvl7pPr>
            <a:lvl8pPr marL="0" indent="0">
              <a:spcBef>
                <a:spcPts val="0"/>
              </a:spcBef>
              <a:buNone/>
              <a:defRPr sz="1200" b="0">
                <a:solidFill>
                  <a:schemeClr val="tx1"/>
                </a:solidFill>
                <a:latin typeface="+mn-lt"/>
              </a:defRPr>
            </a:lvl8pPr>
            <a:lvl9pPr marL="0" indent="0">
              <a:spcBef>
                <a:spcPts val="0"/>
              </a:spcBef>
              <a:buNone/>
              <a:defRPr sz="1200" b="0">
                <a:solidFill>
                  <a:schemeClr val="tx1"/>
                </a:solidFill>
                <a:latin typeface="+mn-l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69675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73881" y="424729"/>
            <a:ext cx="11001376" cy="363600"/>
          </a:xfrm>
        </p:spPr>
        <p:txBody>
          <a:bodyPr/>
          <a:lstStyle/>
          <a:p>
            <a:r>
              <a:rPr lang="en-US" noProof="0"/>
              <a:t>Click to edit Master title style</a:t>
            </a:r>
            <a:endParaRPr lang="en-US" noProof="0" dirty="0"/>
          </a:p>
        </p:txBody>
      </p:sp>
      <p:sp>
        <p:nvSpPr>
          <p:cNvPr id="4" name="Date Placeholder 3"/>
          <p:cNvSpPr>
            <a:spLocks noGrp="1"/>
          </p:cNvSpPr>
          <p:nvPr>
            <p:ph type="dt" sz="half" idx="10"/>
          </p:nvPr>
        </p:nvSpPr>
        <p:spPr bwMode="gray"/>
        <p:txBody>
          <a:bodyPr/>
          <a:lstStyle/>
          <a:p>
            <a:r>
              <a:rPr lang="en-US" noProof="0"/>
              <a:t>© 2019 HERE | Confidential</a:t>
            </a:r>
            <a:endParaRPr lang="en-US" noProof="0" dirty="0"/>
          </a:p>
        </p:txBody>
      </p:sp>
      <p:sp>
        <p:nvSpPr>
          <p:cNvPr id="5" name="Footer Placeholder 4"/>
          <p:cNvSpPr>
            <a:spLocks noGrp="1"/>
          </p:cNvSpPr>
          <p:nvPr>
            <p:ph type="ftr" sz="quarter" idx="11"/>
          </p:nvPr>
        </p:nvSpPr>
        <p:spPr bwMode="gray"/>
        <p:txBody>
          <a:bodyPr/>
          <a:lstStyle/>
          <a:p>
            <a:endParaRPr lang="en-US" noProof="0" dirty="0"/>
          </a:p>
        </p:txBody>
      </p:sp>
      <p:sp>
        <p:nvSpPr>
          <p:cNvPr id="6" name="Slide Number Placeholder 5"/>
          <p:cNvSpPr>
            <a:spLocks noGrp="1"/>
          </p:cNvSpPr>
          <p:nvPr>
            <p:ph type="sldNum" sz="quarter" idx="12"/>
          </p:nvPr>
        </p:nvSpPr>
        <p:spPr bwMode="gray"/>
        <p:txBody>
          <a:bodyPr/>
          <a:lstStyle/>
          <a:p>
            <a:fld id="{7D74D47C-14C0-4E76-90F4-17CAFFA7E480}" type="slidenum">
              <a:rPr lang="en-US" noProof="0" smtClean="0"/>
              <a:t>‹#›</a:t>
            </a:fld>
            <a:endParaRPr lang="en-US" noProof="0" dirty="0"/>
          </a:p>
        </p:txBody>
      </p:sp>
      <p:sp>
        <p:nvSpPr>
          <p:cNvPr id="10" name="Subtitle 2">
            <a:extLst>
              <a:ext uri="{FF2B5EF4-FFF2-40B4-BE49-F238E27FC236}">
                <a16:creationId xmlns:a16="http://schemas.microsoft.com/office/drawing/2014/main" id="{3C3B7CCA-9858-4FF2-AA14-D48BF9C8A2B1}"/>
              </a:ext>
            </a:extLst>
          </p:cNvPr>
          <p:cNvSpPr>
            <a:spLocks noGrp="1"/>
          </p:cNvSpPr>
          <p:nvPr>
            <p:ph type="subTitle" idx="1"/>
          </p:nvPr>
        </p:nvSpPr>
        <p:spPr bwMode="gray">
          <a:xfrm>
            <a:off x="591657" y="883404"/>
            <a:ext cx="10983600" cy="291600"/>
          </a:xfrm>
        </p:spPr>
        <p:txBody>
          <a:bodyPr/>
          <a:lstStyle>
            <a:lvl1pPr marL="0" indent="0" algn="l">
              <a:spcBef>
                <a:spcPts val="0"/>
              </a:spcBef>
              <a:buNone/>
              <a:defRPr sz="1600" b="0">
                <a:solidFill>
                  <a:schemeClr val="tx1"/>
                </a:solidFill>
                <a:latin typeface="+mn-lt"/>
              </a:defRPr>
            </a:lvl1pPr>
            <a:lvl2pPr marL="0" indent="0" algn="l">
              <a:spcBef>
                <a:spcPts val="0"/>
              </a:spcBef>
              <a:buNone/>
              <a:defRPr sz="1600">
                <a:solidFill>
                  <a:schemeClr val="tx1"/>
                </a:solidFill>
              </a:defRPr>
            </a:lvl2pPr>
            <a:lvl3pPr marL="0" indent="0" algn="l">
              <a:spcBef>
                <a:spcPts val="0"/>
              </a:spcBef>
              <a:buNone/>
              <a:defRPr sz="1600">
                <a:solidFill>
                  <a:schemeClr val="tx1"/>
                </a:solidFill>
              </a:defRPr>
            </a:lvl3pPr>
            <a:lvl4pPr marL="0" indent="0" algn="l">
              <a:spcBef>
                <a:spcPts val="0"/>
              </a:spcBef>
              <a:buNone/>
              <a:defRPr sz="1600">
                <a:solidFill>
                  <a:schemeClr val="tx1"/>
                </a:solidFill>
              </a:defRPr>
            </a:lvl4pPr>
            <a:lvl5pPr marL="0" indent="0" algn="l">
              <a:spcBef>
                <a:spcPts val="0"/>
              </a:spcBef>
              <a:buNone/>
              <a:defRPr sz="1600">
                <a:solidFill>
                  <a:schemeClr val="tx1"/>
                </a:solidFill>
              </a:defRPr>
            </a:lvl5pPr>
            <a:lvl6pPr marL="0" indent="0" algn="l">
              <a:spcBef>
                <a:spcPts val="0"/>
              </a:spcBef>
              <a:buNone/>
              <a:defRPr sz="1600">
                <a:solidFill>
                  <a:schemeClr val="tx1"/>
                </a:solidFill>
              </a:defRPr>
            </a:lvl6pPr>
            <a:lvl7pPr marL="0" indent="0" algn="l">
              <a:spcBef>
                <a:spcPts val="0"/>
              </a:spcBef>
              <a:buNone/>
              <a:defRPr sz="1600">
                <a:solidFill>
                  <a:schemeClr val="tx1"/>
                </a:solidFill>
              </a:defRPr>
            </a:lvl7pPr>
            <a:lvl8pPr marL="0" indent="0" algn="l">
              <a:spcBef>
                <a:spcPts val="0"/>
              </a:spcBef>
              <a:buNone/>
              <a:defRPr sz="1600">
                <a:solidFill>
                  <a:schemeClr val="tx1"/>
                </a:solidFill>
              </a:defRPr>
            </a:lvl8pPr>
            <a:lvl9pPr marL="0" indent="0" algn="l">
              <a:spcBef>
                <a:spcPts val="0"/>
              </a:spcBef>
              <a:buNone/>
              <a:defRPr sz="1600">
                <a:solidFill>
                  <a:schemeClr val="tx1"/>
                </a:solidFill>
              </a:defRPr>
            </a:lvl9pPr>
          </a:lstStyle>
          <a:p>
            <a:pPr lvl="0"/>
            <a:r>
              <a:rPr lang="en-US" noProof="0"/>
              <a:t>Click to edit Master subtitle style</a:t>
            </a:r>
            <a:endParaRPr lang="en-US" noProof="0" dirty="0"/>
          </a:p>
        </p:txBody>
      </p:sp>
    </p:spTree>
    <p:extLst>
      <p:ext uri="{BB962C8B-B14F-4D97-AF65-F5344CB8AC3E}">
        <p14:creationId xmlns:p14="http://schemas.microsoft.com/office/powerpoint/2010/main" val="1090646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gray"/>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noProof="0"/>
              <a:t>© 2019 HERE | Confidential</a:t>
            </a:r>
            <a:endParaRPr lang="en-US" noProof="0" dirty="0"/>
          </a:p>
        </p:txBody>
      </p:sp>
      <p:sp>
        <p:nvSpPr>
          <p:cNvPr id="5" name="Footer Placeholder 4"/>
          <p:cNvSpPr>
            <a:spLocks noGrp="1"/>
          </p:cNvSpPr>
          <p:nvPr>
            <p:ph type="ftr" sz="quarter" idx="11"/>
          </p:nvPr>
        </p:nvSpPr>
        <p:spPr bwMode="gray">
          <a:xfrm>
            <a:off x="1219200" y="6452653"/>
            <a:ext cx="6085332" cy="118800"/>
          </a:xfrm>
        </p:spPr>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noProof="0" dirty="0"/>
          </a:p>
        </p:txBody>
      </p:sp>
      <p:sp>
        <p:nvSpPr>
          <p:cNvPr id="6" name="Slide Number Placeholder 5"/>
          <p:cNvSpPr>
            <a:spLocks noGrp="1"/>
          </p:cNvSpPr>
          <p:nvPr>
            <p:ph type="sldNum" sz="quarter" idx="12"/>
          </p:nvPr>
        </p:nvSpPr>
        <p:spPr bwMode="gray">
          <a:xfrm>
            <a:off x="609600" y="6452653"/>
            <a:ext cx="288000" cy="118800"/>
          </a:xfrm>
        </p:spPr>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7D74D47C-14C0-4E76-90F4-17CAFFA7E480}" type="slidenum">
              <a:rPr lang="en-US" noProof="0" smtClean="0"/>
              <a:pPr/>
              <a:t>‹#›</a:t>
            </a:fld>
            <a:endParaRPr lang="en-US" noProof="0" dirty="0"/>
          </a:p>
        </p:txBody>
      </p:sp>
      <p:sp>
        <p:nvSpPr>
          <p:cNvPr id="36" name="Title 35">
            <a:extLst>
              <a:ext uri="{FF2B5EF4-FFF2-40B4-BE49-F238E27FC236}">
                <a16:creationId xmlns:a16="http://schemas.microsoft.com/office/drawing/2014/main" id="{FA5562D7-8914-45B9-A542-BDEE2BEA1A15}"/>
              </a:ext>
            </a:extLst>
          </p:cNvPr>
          <p:cNvSpPr>
            <a:spLocks noGrp="1"/>
          </p:cNvSpPr>
          <p:nvPr>
            <p:ph type="ctrTitle"/>
          </p:nvPr>
        </p:nvSpPr>
        <p:spPr bwMode="gray">
          <a:xfrm>
            <a:off x="609600" y="6452653"/>
            <a:ext cx="45719" cy="45719"/>
          </a:xfrm>
          <a:custGeom>
            <a:avLst/>
            <a:gdLst>
              <a:gd name="connsiteX0" fmla="*/ 0 w 5788800"/>
              <a:gd name="connsiteY0" fmla="*/ 0 h 4114800"/>
              <a:gd name="connsiteX1" fmla="*/ 3960000 w 5788800"/>
              <a:gd name="connsiteY1" fmla="*/ 0 h 4114800"/>
              <a:gd name="connsiteX2" fmla="*/ 5064813 w 5788800"/>
              <a:gd name="connsiteY2" fmla="*/ 0 h 4114800"/>
              <a:gd name="connsiteX3" fmla="*/ 5788800 w 5788800"/>
              <a:gd name="connsiteY3" fmla="*/ 0 h 4114800"/>
              <a:gd name="connsiteX4" fmla="*/ 5788800 w 5788800"/>
              <a:gd name="connsiteY4" fmla="*/ 686693 h 4114800"/>
              <a:gd name="connsiteX5" fmla="*/ 5788800 w 5788800"/>
              <a:gd name="connsiteY5" fmla="*/ 1290637 h 4114800"/>
              <a:gd name="connsiteX6" fmla="*/ 5788800 w 5788800"/>
              <a:gd name="connsiteY6" fmla="*/ 4114800 h 4114800"/>
              <a:gd name="connsiteX7" fmla="*/ 0 w 5788800"/>
              <a:gd name="connsiteY7" fmla="*/ 41148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800" h="4114800">
                <a:moveTo>
                  <a:pt x="0" y="0"/>
                </a:moveTo>
                <a:lnTo>
                  <a:pt x="3960000" y="0"/>
                </a:lnTo>
                <a:lnTo>
                  <a:pt x="5064813" y="0"/>
                </a:lnTo>
                <a:lnTo>
                  <a:pt x="5788800" y="0"/>
                </a:lnTo>
                <a:lnTo>
                  <a:pt x="5788800" y="686693"/>
                </a:lnTo>
                <a:lnTo>
                  <a:pt x="5788800" y="1290637"/>
                </a:lnTo>
                <a:lnTo>
                  <a:pt x="5788800" y="4114800"/>
                </a:lnTo>
                <a:lnTo>
                  <a:pt x="0" y="4114800"/>
                </a:lnTo>
                <a:close/>
              </a:path>
            </a:pathLst>
          </a:custGeom>
          <a:noFill/>
        </p:spPr>
        <p:txBody>
          <a:bodyPr wrap="square" lIns="0" tIns="0" rIns="0" bIns="0" anchor="t">
            <a:noAutofit/>
          </a:bodyPr>
          <a:lstStyle>
            <a:lvl1pPr algn="l">
              <a:defRPr sz="100">
                <a:noFill/>
              </a:defRPr>
            </a:lvl1pPr>
          </a:lstStyle>
          <a:p>
            <a:r>
              <a:rPr lang="en-US" noProof="0"/>
              <a:t>Click to edit Master title style</a:t>
            </a:r>
            <a:endParaRPr lang="en-US" noProof="0" dirty="0"/>
          </a:p>
        </p:txBody>
      </p:sp>
      <p:sp>
        <p:nvSpPr>
          <p:cNvPr id="10" name="Freeform: Shape 9">
            <a:extLst>
              <a:ext uri="{FF2B5EF4-FFF2-40B4-BE49-F238E27FC236}">
                <a16:creationId xmlns:a16="http://schemas.microsoft.com/office/drawing/2014/main" id="{2E8C8194-0FB5-4007-8170-38526C917F3D}"/>
              </a:ext>
            </a:extLst>
          </p:cNvPr>
          <p:cNvSpPr/>
          <p:nvPr/>
        </p:nvSpPr>
        <p:spPr bwMode="gray">
          <a:xfrm>
            <a:off x="-1" y="0"/>
            <a:ext cx="12188825" cy="6858000"/>
          </a:xfrm>
          <a:custGeom>
            <a:avLst/>
            <a:gdLst>
              <a:gd name="connsiteX0" fmla="*/ 0 w 12188825"/>
              <a:gd name="connsiteY0" fmla="*/ 0 h 6858000"/>
              <a:gd name="connsiteX1" fmla="*/ 1 w 12188825"/>
              <a:gd name="connsiteY1" fmla="*/ 0 h 6858000"/>
              <a:gd name="connsiteX2" fmla="*/ 342001 w 12188825"/>
              <a:gd name="connsiteY2" fmla="*/ 0 h 6858000"/>
              <a:gd name="connsiteX3" fmla="*/ 12188825 w 12188825"/>
              <a:gd name="connsiteY3" fmla="*/ 0 h 6858000"/>
              <a:gd name="connsiteX4" fmla="*/ 12188825 w 12188825"/>
              <a:gd name="connsiteY4" fmla="*/ 342891 h 6858000"/>
              <a:gd name="connsiteX5" fmla="*/ 342001 w 12188825"/>
              <a:gd name="connsiteY5" fmla="*/ 342891 h 6858000"/>
              <a:gd name="connsiteX6" fmla="*/ 342001 w 12188825"/>
              <a:gd name="connsiteY6" fmla="*/ 6858000 h 6858000"/>
              <a:gd name="connsiteX7" fmla="*/ 1 w 12188825"/>
              <a:gd name="connsiteY7" fmla="*/ 6858000 h 6858000"/>
              <a:gd name="connsiteX8" fmla="*/ 1 w 12188825"/>
              <a:gd name="connsiteY8" fmla="*/ 342891 h 6858000"/>
              <a:gd name="connsiteX9" fmla="*/ 0 w 12188825"/>
              <a:gd name="connsiteY9" fmla="*/ 3428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88825" h="6858000">
                <a:moveTo>
                  <a:pt x="0" y="0"/>
                </a:moveTo>
                <a:lnTo>
                  <a:pt x="1" y="0"/>
                </a:lnTo>
                <a:lnTo>
                  <a:pt x="342001" y="0"/>
                </a:lnTo>
                <a:lnTo>
                  <a:pt x="12188825" y="0"/>
                </a:lnTo>
                <a:lnTo>
                  <a:pt x="12188825" y="342891"/>
                </a:lnTo>
                <a:lnTo>
                  <a:pt x="342001" y="342891"/>
                </a:lnTo>
                <a:lnTo>
                  <a:pt x="342001" y="6858000"/>
                </a:lnTo>
                <a:lnTo>
                  <a:pt x="1" y="6858000"/>
                </a:lnTo>
                <a:lnTo>
                  <a:pt x="1" y="342891"/>
                </a:lnTo>
                <a:lnTo>
                  <a:pt x="0" y="342891"/>
                </a:lnTo>
                <a:close/>
              </a:path>
            </a:pathLst>
          </a:custGeom>
          <a:gradFill>
            <a:gsLst>
              <a:gs pos="0">
                <a:schemeClr val="accent6"/>
              </a:gs>
              <a:gs pos="96000">
                <a:schemeClr val="tx2"/>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sp>
        <p:nvSpPr>
          <p:cNvPr id="2" name="TextBox 1">
            <a:extLst>
              <a:ext uri="{FF2B5EF4-FFF2-40B4-BE49-F238E27FC236}">
                <a16:creationId xmlns:a16="http://schemas.microsoft.com/office/drawing/2014/main" id="{551DDBBB-4E76-46A0-AC2E-AF7CE71D38C1}"/>
              </a:ext>
            </a:extLst>
          </p:cNvPr>
          <p:cNvSpPr txBox="1"/>
          <p:nvPr/>
        </p:nvSpPr>
        <p:spPr bwMode="gray">
          <a:xfrm>
            <a:off x="1136652" y="2713784"/>
            <a:ext cx="4652961" cy="818029"/>
          </a:xfrm>
          <a:prstGeom prst="rect">
            <a:avLst/>
          </a:prstGeom>
          <a:noFill/>
          <a:ln w="12700">
            <a:noFill/>
          </a:ln>
        </p:spPr>
        <p:txBody>
          <a:bodyPr wrap="square" lIns="0" tIns="0" rIns="0" bIns="0" rtlCol="0">
            <a:noAutofit/>
          </a:bodyPr>
          <a:lstStyle/>
          <a:p>
            <a:pPr algn="l"/>
            <a:r>
              <a:rPr lang="en-US" sz="6000" b="0" noProof="0" dirty="0">
                <a:latin typeface="+mj-lt"/>
                <a:cs typeface="FiraGO Light" panose="020B0403050000020004" pitchFamily="34" charset="0"/>
              </a:rPr>
              <a:t>Disclaimer</a:t>
            </a:r>
          </a:p>
        </p:txBody>
      </p:sp>
      <p:sp>
        <p:nvSpPr>
          <p:cNvPr id="9" name="TextBox 8">
            <a:extLst>
              <a:ext uri="{FF2B5EF4-FFF2-40B4-BE49-F238E27FC236}">
                <a16:creationId xmlns:a16="http://schemas.microsoft.com/office/drawing/2014/main" id="{5F01EDC9-5D3D-449A-9DE0-1D77B8B6F2EF}"/>
              </a:ext>
            </a:extLst>
          </p:cNvPr>
          <p:cNvSpPr txBox="1"/>
          <p:nvPr/>
        </p:nvSpPr>
        <p:spPr bwMode="gray">
          <a:xfrm>
            <a:off x="1200149" y="3924301"/>
            <a:ext cx="5199064" cy="1651000"/>
          </a:xfrm>
          <a:prstGeom prst="rect">
            <a:avLst/>
          </a:prstGeom>
          <a:noFill/>
          <a:ln w="12700">
            <a:noFill/>
          </a:ln>
        </p:spPr>
        <p:txBody>
          <a:bodyPr wrap="square" lIns="0" tIns="0" rIns="0" bIns="0" rtlCol="0">
            <a:noAutofit/>
          </a:bodyPr>
          <a:lstStyle/>
          <a:p>
            <a:pPr algn="l">
              <a:lnSpc>
                <a:spcPct val="120000"/>
              </a:lnSpc>
            </a:pPr>
            <a:r>
              <a:rPr lang="en-US" sz="1600" noProof="0" dirty="0"/>
              <a:t>This presentation is for informational purposes only and is copyright controlled by HERE. All rights are reserved. Use of any elements or all of this presentation requires the prior written consent of HERE. This material may contain confidential information, which may not be disclosed to others without the prior written consent of HERE.</a:t>
            </a:r>
          </a:p>
        </p:txBody>
      </p:sp>
    </p:spTree>
    <p:extLst>
      <p:ext uri="{BB962C8B-B14F-4D97-AF65-F5344CB8AC3E}">
        <p14:creationId xmlns:p14="http://schemas.microsoft.com/office/powerpoint/2010/main" val="33779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68">
          <p15:clr>
            <a:srgbClr val="FBAE40"/>
          </p15:clr>
        </p15:guide>
        <p15:guide id="2" orient="horz" pos="182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gray"/>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noProof="0"/>
              <a:t>© 2019 HERE | Confidential</a:t>
            </a:r>
            <a:endParaRPr lang="en-US" noProof="0" dirty="0"/>
          </a:p>
        </p:txBody>
      </p:sp>
      <p:sp>
        <p:nvSpPr>
          <p:cNvPr id="5" name="Footer Placeholder 4"/>
          <p:cNvSpPr>
            <a:spLocks noGrp="1"/>
          </p:cNvSpPr>
          <p:nvPr>
            <p:ph type="ftr" sz="quarter" idx="11"/>
          </p:nvPr>
        </p:nvSpPr>
        <p:spPr bwMode="gray">
          <a:xfrm>
            <a:off x="1219200" y="6452653"/>
            <a:ext cx="6085332" cy="118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endParaRPr lang="en-US" noProof="0" dirty="0"/>
          </a:p>
        </p:txBody>
      </p:sp>
      <p:sp>
        <p:nvSpPr>
          <p:cNvPr id="6" name="Slide Number Placeholder 5"/>
          <p:cNvSpPr>
            <a:spLocks noGrp="1"/>
          </p:cNvSpPr>
          <p:nvPr>
            <p:ph type="sldNum" sz="quarter" idx="12"/>
          </p:nvPr>
        </p:nvSpPr>
        <p:spPr bwMode="gray">
          <a:xfrm>
            <a:off x="609600" y="6452653"/>
            <a:ext cx="288000" cy="118800"/>
          </a:xfrm>
        </p:spPr>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7D74D47C-14C0-4E76-90F4-17CAFFA7E480}" type="slidenum">
              <a:rPr lang="en-US" noProof="0" smtClean="0"/>
              <a:pPr/>
              <a:t>‹#›</a:t>
            </a:fld>
            <a:endParaRPr lang="en-US" noProof="0" dirty="0"/>
          </a:p>
        </p:txBody>
      </p:sp>
      <p:sp>
        <p:nvSpPr>
          <p:cNvPr id="36" name="Title 35">
            <a:extLst>
              <a:ext uri="{FF2B5EF4-FFF2-40B4-BE49-F238E27FC236}">
                <a16:creationId xmlns:a16="http://schemas.microsoft.com/office/drawing/2014/main" id="{FA5562D7-8914-45B9-A542-BDEE2BEA1A15}"/>
              </a:ext>
            </a:extLst>
          </p:cNvPr>
          <p:cNvSpPr>
            <a:spLocks noGrp="1"/>
          </p:cNvSpPr>
          <p:nvPr>
            <p:ph type="ctrTitle"/>
          </p:nvPr>
        </p:nvSpPr>
        <p:spPr bwMode="gray">
          <a:xfrm>
            <a:off x="609600" y="6452653"/>
            <a:ext cx="45719" cy="45719"/>
          </a:xfrm>
          <a:custGeom>
            <a:avLst/>
            <a:gdLst>
              <a:gd name="connsiteX0" fmla="*/ 0 w 5788800"/>
              <a:gd name="connsiteY0" fmla="*/ 0 h 4114800"/>
              <a:gd name="connsiteX1" fmla="*/ 3960000 w 5788800"/>
              <a:gd name="connsiteY1" fmla="*/ 0 h 4114800"/>
              <a:gd name="connsiteX2" fmla="*/ 5064813 w 5788800"/>
              <a:gd name="connsiteY2" fmla="*/ 0 h 4114800"/>
              <a:gd name="connsiteX3" fmla="*/ 5788800 w 5788800"/>
              <a:gd name="connsiteY3" fmla="*/ 0 h 4114800"/>
              <a:gd name="connsiteX4" fmla="*/ 5788800 w 5788800"/>
              <a:gd name="connsiteY4" fmla="*/ 686693 h 4114800"/>
              <a:gd name="connsiteX5" fmla="*/ 5788800 w 5788800"/>
              <a:gd name="connsiteY5" fmla="*/ 1290637 h 4114800"/>
              <a:gd name="connsiteX6" fmla="*/ 5788800 w 5788800"/>
              <a:gd name="connsiteY6" fmla="*/ 4114800 h 4114800"/>
              <a:gd name="connsiteX7" fmla="*/ 0 w 5788800"/>
              <a:gd name="connsiteY7" fmla="*/ 41148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800" h="4114800">
                <a:moveTo>
                  <a:pt x="0" y="0"/>
                </a:moveTo>
                <a:lnTo>
                  <a:pt x="3960000" y="0"/>
                </a:lnTo>
                <a:lnTo>
                  <a:pt x="5064813" y="0"/>
                </a:lnTo>
                <a:lnTo>
                  <a:pt x="5788800" y="0"/>
                </a:lnTo>
                <a:lnTo>
                  <a:pt x="5788800" y="686693"/>
                </a:lnTo>
                <a:lnTo>
                  <a:pt x="5788800" y="1290637"/>
                </a:lnTo>
                <a:lnTo>
                  <a:pt x="5788800" y="4114800"/>
                </a:lnTo>
                <a:lnTo>
                  <a:pt x="0" y="4114800"/>
                </a:lnTo>
                <a:close/>
              </a:path>
            </a:pathLst>
          </a:custGeom>
          <a:noFill/>
        </p:spPr>
        <p:txBody>
          <a:bodyPr wrap="square" lIns="0" tIns="0" rIns="0" bIns="0" anchor="t">
            <a:noAutofit/>
          </a:bodyPr>
          <a:lstStyle>
            <a:lvl1pPr algn="l">
              <a:defRPr sz="100">
                <a:noFill/>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1200149" y="3924301"/>
            <a:ext cx="4587083" cy="291600"/>
          </a:xfrm>
        </p:spPr>
        <p:txBody>
          <a:bodyPr anchor="t"/>
          <a:lstStyle>
            <a:lvl1pPr marL="0" indent="0" algn="l">
              <a:spcBef>
                <a:spcPts val="0"/>
              </a:spcBef>
              <a:buNone/>
              <a:defRPr sz="1600" b="0">
                <a:solidFill>
                  <a:schemeClr val="tx1"/>
                </a:solidFill>
                <a:latin typeface="+mn-lt"/>
              </a:defRPr>
            </a:lvl1pPr>
            <a:lvl2pPr marL="0" indent="0" algn="l">
              <a:spcBef>
                <a:spcPts val="0"/>
              </a:spcBef>
              <a:buNone/>
              <a:defRPr sz="1400">
                <a:solidFill>
                  <a:schemeClr val="tx1"/>
                </a:solidFill>
              </a:defRPr>
            </a:lvl2pPr>
            <a:lvl3pPr marL="0" indent="0" algn="l">
              <a:spcBef>
                <a:spcPts val="0"/>
              </a:spcBef>
              <a:buNone/>
              <a:defRPr sz="1400">
                <a:solidFill>
                  <a:schemeClr val="tx1"/>
                </a:solidFill>
              </a:defRPr>
            </a:lvl3pPr>
            <a:lvl4pPr marL="0" indent="0" algn="l">
              <a:spcBef>
                <a:spcPts val="0"/>
              </a:spcBef>
              <a:buNone/>
              <a:defRPr sz="1400">
                <a:solidFill>
                  <a:schemeClr val="tx1"/>
                </a:solidFill>
              </a:defRPr>
            </a:lvl4pPr>
            <a:lvl5pPr marL="0" indent="0" algn="l">
              <a:spcBef>
                <a:spcPts val="0"/>
              </a:spcBef>
              <a:buNone/>
              <a:defRPr sz="1400">
                <a:solidFill>
                  <a:schemeClr val="tx1"/>
                </a:solidFill>
              </a:defRPr>
            </a:lvl5pPr>
            <a:lvl6pPr marL="0" indent="0" algn="l">
              <a:spcBef>
                <a:spcPts val="0"/>
              </a:spcBef>
              <a:buNone/>
              <a:defRPr sz="1400">
                <a:solidFill>
                  <a:schemeClr val="tx1"/>
                </a:solidFill>
              </a:defRPr>
            </a:lvl6pPr>
            <a:lvl7pPr marL="0" indent="0" algn="l">
              <a:spcBef>
                <a:spcPts val="0"/>
              </a:spcBef>
              <a:buNone/>
              <a:defRPr sz="1400">
                <a:solidFill>
                  <a:schemeClr val="tx1"/>
                </a:solidFill>
              </a:defRPr>
            </a:lvl7pPr>
            <a:lvl8pPr marL="0" indent="0" algn="l">
              <a:spcBef>
                <a:spcPts val="0"/>
              </a:spcBef>
              <a:buNone/>
              <a:defRPr sz="1400">
                <a:solidFill>
                  <a:schemeClr val="tx1"/>
                </a:solidFill>
              </a:defRPr>
            </a:lvl8pPr>
            <a:lvl9pPr marL="0" indent="0" algn="l">
              <a:spcBef>
                <a:spcPts val="0"/>
              </a:spcBef>
              <a:buNone/>
              <a:defRPr sz="1400">
                <a:solidFill>
                  <a:schemeClr val="tx1"/>
                </a:solidFill>
              </a:defRPr>
            </a:lvl9pPr>
          </a:lstStyle>
          <a:p>
            <a:pPr lvl="0"/>
            <a:r>
              <a:rPr lang="en-US" noProof="0"/>
              <a:t>Click to edit Master subtitle style</a:t>
            </a:r>
            <a:endParaRPr lang="en-US" noProof="0" dirty="0"/>
          </a:p>
        </p:txBody>
      </p:sp>
      <p:sp>
        <p:nvSpPr>
          <p:cNvPr id="10" name="Freeform: Shape 9">
            <a:extLst>
              <a:ext uri="{FF2B5EF4-FFF2-40B4-BE49-F238E27FC236}">
                <a16:creationId xmlns:a16="http://schemas.microsoft.com/office/drawing/2014/main" id="{2E8C8194-0FB5-4007-8170-38526C917F3D}"/>
              </a:ext>
            </a:extLst>
          </p:cNvPr>
          <p:cNvSpPr/>
          <p:nvPr/>
        </p:nvSpPr>
        <p:spPr bwMode="gray">
          <a:xfrm>
            <a:off x="-1" y="0"/>
            <a:ext cx="12188825" cy="6858000"/>
          </a:xfrm>
          <a:custGeom>
            <a:avLst/>
            <a:gdLst>
              <a:gd name="connsiteX0" fmla="*/ 0 w 12188825"/>
              <a:gd name="connsiteY0" fmla="*/ 0 h 6858000"/>
              <a:gd name="connsiteX1" fmla="*/ 1 w 12188825"/>
              <a:gd name="connsiteY1" fmla="*/ 0 h 6858000"/>
              <a:gd name="connsiteX2" fmla="*/ 342001 w 12188825"/>
              <a:gd name="connsiteY2" fmla="*/ 0 h 6858000"/>
              <a:gd name="connsiteX3" fmla="*/ 12188825 w 12188825"/>
              <a:gd name="connsiteY3" fmla="*/ 0 h 6858000"/>
              <a:gd name="connsiteX4" fmla="*/ 12188825 w 12188825"/>
              <a:gd name="connsiteY4" fmla="*/ 342891 h 6858000"/>
              <a:gd name="connsiteX5" fmla="*/ 342001 w 12188825"/>
              <a:gd name="connsiteY5" fmla="*/ 342891 h 6858000"/>
              <a:gd name="connsiteX6" fmla="*/ 342001 w 12188825"/>
              <a:gd name="connsiteY6" fmla="*/ 6858000 h 6858000"/>
              <a:gd name="connsiteX7" fmla="*/ 1 w 12188825"/>
              <a:gd name="connsiteY7" fmla="*/ 6858000 h 6858000"/>
              <a:gd name="connsiteX8" fmla="*/ 1 w 12188825"/>
              <a:gd name="connsiteY8" fmla="*/ 342891 h 6858000"/>
              <a:gd name="connsiteX9" fmla="*/ 0 w 12188825"/>
              <a:gd name="connsiteY9" fmla="*/ 3428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88825" h="6858000">
                <a:moveTo>
                  <a:pt x="0" y="0"/>
                </a:moveTo>
                <a:lnTo>
                  <a:pt x="1" y="0"/>
                </a:lnTo>
                <a:lnTo>
                  <a:pt x="342001" y="0"/>
                </a:lnTo>
                <a:lnTo>
                  <a:pt x="12188825" y="0"/>
                </a:lnTo>
                <a:lnTo>
                  <a:pt x="12188825" y="342891"/>
                </a:lnTo>
                <a:lnTo>
                  <a:pt x="342001" y="342891"/>
                </a:lnTo>
                <a:lnTo>
                  <a:pt x="342001" y="6858000"/>
                </a:lnTo>
                <a:lnTo>
                  <a:pt x="1" y="6858000"/>
                </a:lnTo>
                <a:lnTo>
                  <a:pt x="1" y="342891"/>
                </a:lnTo>
                <a:lnTo>
                  <a:pt x="0" y="342891"/>
                </a:lnTo>
                <a:close/>
              </a:path>
            </a:pathLst>
          </a:custGeom>
          <a:gradFill>
            <a:gsLst>
              <a:gs pos="0">
                <a:schemeClr val="accent6"/>
              </a:gs>
              <a:gs pos="96000">
                <a:schemeClr val="tx2"/>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sp>
        <p:nvSpPr>
          <p:cNvPr id="2" name="TextBox 1">
            <a:extLst>
              <a:ext uri="{FF2B5EF4-FFF2-40B4-BE49-F238E27FC236}">
                <a16:creationId xmlns:a16="http://schemas.microsoft.com/office/drawing/2014/main" id="{551DDBBB-4E76-46A0-AC2E-AF7CE71D38C1}"/>
              </a:ext>
            </a:extLst>
          </p:cNvPr>
          <p:cNvSpPr txBox="1"/>
          <p:nvPr/>
        </p:nvSpPr>
        <p:spPr bwMode="gray">
          <a:xfrm>
            <a:off x="1136650" y="2713784"/>
            <a:ext cx="4654800" cy="818029"/>
          </a:xfrm>
          <a:prstGeom prst="rect">
            <a:avLst/>
          </a:prstGeom>
          <a:noFill/>
          <a:ln w="12700">
            <a:noFill/>
          </a:ln>
        </p:spPr>
        <p:txBody>
          <a:bodyPr wrap="square" lIns="0" tIns="0" rIns="0" bIns="0" rtlCol="0">
            <a:noAutofit/>
          </a:bodyPr>
          <a:lstStyle/>
          <a:p>
            <a:pPr algn="l"/>
            <a:r>
              <a:rPr lang="en-US" sz="6000" b="0" noProof="0" dirty="0">
                <a:latin typeface="+mj-lt"/>
                <a:cs typeface="FiraGO Light" panose="020B0403050000020004" pitchFamily="34" charset="0"/>
              </a:rPr>
              <a:t>Thank you</a:t>
            </a:r>
          </a:p>
        </p:txBody>
      </p:sp>
      <p:sp>
        <p:nvSpPr>
          <p:cNvPr id="8" name="Text Placeholder 7">
            <a:extLst>
              <a:ext uri="{FF2B5EF4-FFF2-40B4-BE49-F238E27FC236}">
                <a16:creationId xmlns:a16="http://schemas.microsoft.com/office/drawing/2014/main" id="{4E879903-0D48-4783-8E83-6F37E43A1ACC}"/>
              </a:ext>
            </a:extLst>
          </p:cNvPr>
          <p:cNvSpPr>
            <a:spLocks noGrp="1"/>
          </p:cNvSpPr>
          <p:nvPr>
            <p:ph type="body" sz="quarter" idx="13"/>
          </p:nvPr>
        </p:nvSpPr>
        <p:spPr bwMode="gray">
          <a:xfrm>
            <a:off x="1205273" y="5608320"/>
            <a:ext cx="4581960" cy="429219"/>
          </a:xfrm>
        </p:spPr>
        <p:txBody>
          <a:bodyPr anchor="b"/>
          <a:lstStyle>
            <a:lvl1pPr marL="0" indent="0">
              <a:spcBef>
                <a:spcPts val="0"/>
              </a:spcBef>
              <a:buFont typeface="Arial" panose="020B0604020202020204" pitchFamily="34" charset="0"/>
              <a:buNone/>
              <a:defRPr sz="1200" b="0">
                <a:latin typeface="+mn-lt"/>
              </a:defRPr>
            </a:lvl1pPr>
            <a:lvl2pPr marL="0" indent="0">
              <a:spcBef>
                <a:spcPts val="0"/>
              </a:spcBef>
              <a:buFont typeface="Arial" panose="020B0604020202020204" pitchFamily="34" charset="0"/>
              <a:buNone/>
              <a:defRPr sz="1200" b="0">
                <a:latin typeface="+mn-lt"/>
              </a:defRPr>
            </a:lvl2pPr>
            <a:lvl3pPr marL="0" indent="0">
              <a:spcBef>
                <a:spcPts val="0"/>
              </a:spcBef>
              <a:buNone/>
              <a:defRPr sz="1200" b="0">
                <a:latin typeface="+mn-lt"/>
              </a:defRPr>
            </a:lvl3pPr>
            <a:lvl4pPr marL="0" indent="0">
              <a:spcBef>
                <a:spcPts val="0"/>
              </a:spcBef>
              <a:buNone/>
              <a:defRPr sz="1200" b="0">
                <a:latin typeface="+mn-lt"/>
              </a:defRPr>
            </a:lvl4pPr>
            <a:lvl5pPr marL="0" indent="0">
              <a:spcBef>
                <a:spcPts val="0"/>
              </a:spcBef>
              <a:buNone/>
              <a:defRPr sz="1200" b="0">
                <a:latin typeface="+mn-lt"/>
              </a:defRPr>
            </a:lvl5pPr>
            <a:lvl6pPr marL="0" indent="0">
              <a:spcBef>
                <a:spcPts val="0"/>
              </a:spcBef>
              <a:buNone/>
              <a:defRPr sz="1200" b="0">
                <a:latin typeface="+mn-lt"/>
              </a:defRPr>
            </a:lvl6pPr>
            <a:lvl7pPr marL="0" indent="0">
              <a:spcBef>
                <a:spcPts val="0"/>
              </a:spcBef>
              <a:buNone/>
              <a:defRPr sz="1200" b="0">
                <a:latin typeface="+mn-lt"/>
              </a:defRPr>
            </a:lvl7pPr>
            <a:lvl8pPr marL="0" indent="0">
              <a:spcBef>
                <a:spcPts val="0"/>
              </a:spcBef>
              <a:buNone/>
              <a:defRPr sz="1200" b="0">
                <a:latin typeface="+mn-lt"/>
              </a:defRPr>
            </a:lvl8pPr>
            <a:lvl9pPr marL="0" indent="0">
              <a:spcBef>
                <a:spcPts val="0"/>
              </a:spcBef>
              <a:buNone/>
              <a:defRPr sz="1200" b="0">
                <a:latin typeface="+mn-l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98615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68">
          <p15:clr>
            <a:srgbClr val="FBAE40"/>
          </p15:clr>
        </p15:guide>
        <p15:guide id="2" orient="horz" pos="182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noProof="0"/>
              <a:t>© 2019 HERE | Confidential</a:t>
            </a:r>
            <a:endParaRPr lang="en-US" noProof="0" dirty="0"/>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noProof="0" dirty="0"/>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7D74D47C-14C0-4E76-90F4-17CAFFA7E480}" type="slidenum">
              <a:rPr lang="en-US" noProof="0" smtClean="0"/>
              <a:pPr/>
              <a:t>‹#›</a:t>
            </a:fld>
            <a:endParaRPr lang="en-US" noProof="0" dirty="0"/>
          </a:p>
        </p:txBody>
      </p:sp>
      <p:sp>
        <p:nvSpPr>
          <p:cNvPr id="7" name="Rectangle 6">
            <a:extLst>
              <a:ext uri="{FF2B5EF4-FFF2-40B4-BE49-F238E27FC236}">
                <a16:creationId xmlns:a16="http://schemas.microsoft.com/office/drawing/2014/main" id="{1511E074-4BEB-4A4F-8EE0-B3E2BBF55967}"/>
              </a:ext>
            </a:extLst>
          </p:cNvPr>
          <p:cNvSpPr/>
          <p:nvPr/>
        </p:nvSpPr>
        <p:spPr bwMode="gray">
          <a:xfrm>
            <a:off x="-1" y="0"/>
            <a:ext cx="12188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noProof="0" dirty="0"/>
          </a:p>
        </p:txBody>
      </p:sp>
      <p:sp>
        <p:nvSpPr>
          <p:cNvPr id="38" name="Picture Placeholder 37">
            <a:extLst>
              <a:ext uri="{FF2B5EF4-FFF2-40B4-BE49-F238E27FC236}">
                <a16:creationId xmlns:a16="http://schemas.microsoft.com/office/drawing/2014/main" id="{8E364AA4-2D95-48C6-A88C-E2511F61996A}"/>
              </a:ext>
            </a:extLst>
          </p:cNvPr>
          <p:cNvSpPr>
            <a:spLocks noGrp="1"/>
          </p:cNvSpPr>
          <p:nvPr>
            <p:ph type="pic" sz="quarter" idx="14"/>
          </p:nvPr>
        </p:nvSpPr>
        <p:spPr bwMode="gray">
          <a:xfrm>
            <a:off x="0" y="0"/>
            <a:ext cx="8227459" cy="6858000"/>
          </a:xfrm>
          <a:custGeom>
            <a:avLst/>
            <a:gdLst>
              <a:gd name="connsiteX0" fmla="*/ 0 w 8227459"/>
              <a:gd name="connsiteY0" fmla="*/ 0 h 6858000"/>
              <a:gd name="connsiteX1" fmla="*/ 8227459 w 8227459"/>
              <a:gd name="connsiteY1" fmla="*/ 0 h 6858000"/>
              <a:gd name="connsiteX2" fmla="*/ 8227459 w 8227459"/>
              <a:gd name="connsiteY2" fmla="*/ 6858000 h 6858000"/>
              <a:gd name="connsiteX3" fmla="*/ 0 w 822745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27459" h="6858000">
                <a:moveTo>
                  <a:pt x="0" y="0"/>
                </a:moveTo>
                <a:lnTo>
                  <a:pt x="8227459" y="0"/>
                </a:lnTo>
                <a:lnTo>
                  <a:pt x="8227459" y="6858000"/>
                </a:lnTo>
                <a:lnTo>
                  <a:pt x="0" y="6858000"/>
                </a:lnTo>
                <a:close/>
              </a:path>
            </a:pathLst>
          </a:custGeom>
        </p:spPr>
        <p:txBody>
          <a:bodyPr wrap="square" bIns="828000" anchor="ctr">
            <a:noAutofit/>
          </a:bodyPr>
          <a:lstStyle>
            <a:lvl1pPr algn="ctr">
              <a:defRPr b="0">
                <a:latin typeface="+mn-lt"/>
              </a:defRPr>
            </a:lvl1pPr>
          </a:lstStyle>
          <a:p>
            <a:r>
              <a:rPr lang="en-US" noProof="0"/>
              <a:t>Click icon to add picture</a:t>
            </a:r>
            <a:endParaRPr lang="en-US" noProof="0" dirty="0"/>
          </a:p>
        </p:txBody>
      </p:sp>
      <p:sp>
        <p:nvSpPr>
          <p:cNvPr id="71" name="Rectangle 70">
            <a:extLst>
              <a:ext uri="{FF2B5EF4-FFF2-40B4-BE49-F238E27FC236}">
                <a16:creationId xmlns:a16="http://schemas.microsoft.com/office/drawing/2014/main" id="{BA30C8DF-6EA2-4A7D-BB5D-2CA79567A7ED}"/>
              </a:ext>
            </a:extLst>
          </p:cNvPr>
          <p:cNvSpPr/>
          <p:nvPr/>
        </p:nvSpPr>
        <p:spPr bwMode="gray">
          <a:xfrm>
            <a:off x="10245067" y="1028693"/>
            <a:ext cx="1029600" cy="10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noProof="0" dirty="0"/>
          </a:p>
        </p:txBody>
      </p:sp>
      <p:sp>
        <p:nvSpPr>
          <p:cNvPr id="70" name="Title 69">
            <a:extLst>
              <a:ext uri="{FF2B5EF4-FFF2-40B4-BE49-F238E27FC236}">
                <a16:creationId xmlns:a16="http://schemas.microsoft.com/office/drawing/2014/main" id="{6CB2083D-C331-4F9D-847B-E32A00411DBC}"/>
              </a:ext>
            </a:extLst>
          </p:cNvPr>
          <p:cNvSpPr>
            <a:spLocks noGrp="1"/>
          </p:cNvSpPr>
          <p:nvPr>
            <p:ph type="ctrTitle"/>
          </p:nvPr>
        </p:nvSpPr>
        <p:spPr bwMode="gray">
          <a:xfrm>
            <a:off x="5180254" y="1371600"/>
            <a:ext cx="5788800" cy="4114800"/>
          </a:xfrm>
          <a:custGeom>
            <a:avLst/>
            <a:gdLst>
              <a:gd name="connsiteX0" fmla="*/ 0 w 5788800"/>
              <a:gd name="connsiteY0" fmla="*/ 0 h 4114800"/>
              <a:gd name="connsiteX1" fmla="*/ 5064813 w 5788800"/>
              <a:gd name="connsiteY1" fmla="*/ 0 h 4114800"/>
              <a:gd name="connsiteX2" fmla="*/ 5064813 w 5788800"/>
              <a:gd name="connsiteY2" fmla="*/ 686693 h 4114800"/>
              <a:gd name="connsiteX3" fmla="*/ 5788800 w 5788800"/>
              <a:gd name="connsiteY3" fmla="*/ 686693 h 4114800"/>
              <a:gd name="connsiteX4" fmla="*/ 5788800 w 5788800"/>
              <a:gd name="connsiteY4" fmla="*/ 4114800 h 4114800"/>
              <a:gd name="connsiteX5" fmla="*/ 0 w 5788800"/>
              <a:gd name="connsiteY5" fmla="*/ 41148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8800" h="4114800">
                <a:moveTo>
                  <a:pt x="0" y="0"/>
                </a:moveTo>
                <a:lnTo>
                  <a:pt x="5064813" y="0"/>
                </a:lnTo>
                <a:lnTo>
                  <a:pt x="5064813" y="686693"/>
                </a:lnTo>
                <a:lnTo>
                  <a:pt x="5788800" y="686693"/>
                </a:lnTo>
                <a:lnTo>
                  <a:pt x="5788800" y="4114800"/>
                </a:lnTo>
                <a:lnTo>
                  <a:pt x="0" y="4114800"/>
                </a:lnTo>
                <a:close/>
              </a:path>
            </a:pathLst>
          </a:custGeom>
          <a:gradFill>
            <a:gsLst>
              <a:gs pos="0">
                <a:schemeClr val="accent6">
                  <a:alpha val="90000"/>
                </a:schemeClr>
              </a:gs>
              <a:gs pos="96000">
                <a:schemeClr val="tx2">
                  <a:alpha val="90000"/>
                </a:schemeClr>
              </a:gs>
            </a:gsLst>
            <a:lin ang="19800000" scaled="0"/>
          </a:gradFill>
        </p:spPr>
        <p:txBody>
          <a:bodyPr wrap="square" lIns="583200" tIns="684000" rIns="583200" bIns="745200" anchor="t">
            <a:noAutofit/>
          </a:bodyPr>
          <a:lstStyle>
            <a:lvl1pPr algn="l">
              <a:defRPr sz="3600">
                <a:latin typeface="FiraGO Light" panose="020B0403050000020004" pitchFamily="34" charset="0"/>
                <a:cs typeface="FiraGO Light" panose="020B04030500000200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5788290" y="4488251"/>
            <a:ext cx="4874400" cy="183600"/>
          </a:xfrm>
        </p:spPr>
        <p:txBody>
          <a:bodyPr anchor="b"/>
          <a:lstStyle>
            <a:lvl1pPr marL="0" indent="0" algn="l">
              <a:spcBef>
                <a:spcPts val="0"/>
              </a:spcBef>
              <a:buNone/>
              <a:defRPr sz="1200" b="0">
                <a:solidFill>
                  <a:schemeClr val="tx1"/>
                </a:solidFill>
                <a:latin typeface="+mn-lt"/>
              </a:defRPr>
            </a:lvl1pPr>
            <a:lvl2pPr marL="0" indent="0" algn="l">
              <a:spcBef>
                <a:spcPts val="0"/>
              </a:spcBef>
              <a:buNone/>
              <a:defRPr sz="1200">
                <a:solidFill>
                  <a:schemeClr val="tx1"/>
                </a:solidFill>
              </a:defRPr>
            </a:lvl2pPr>
            <a:lvl3pPr marL="0" indent="0" algn="l">
              <a:spcBef>
                <a:spcPts val="0"/>
              </a:spcBef>
              <a:buNone/>
              <a:defRPr sz="1200">
                <a:solidFill>
                  <a:schemeClr val="tx1"/>
                </a:solidFill>
              </a:defRPr>
            </a:lvl3pPr>
            <a:lvl4pPr marL="0" indent="0" algn="l">
              <a:spcBef>
                <a:spcPts val="0"/>
              </a:spcBef>
              <a:buNone/>
              <a:defRPr sz="1200">
                <a:solidFill>
                  <a:schemeClr val="tx1"/>
                </a:solidFill>
              </a:defRPr>
            </a:lvl4pPr>
            <a:lvl5pPr marL="0" indent="0" algn="l">
              <a:spcBef>
                <a:spcPts val="0"/>
              </a:spcBef>
              <a:buNone/>
              <a:defRPr sz="1200">
                <a:solidFill>
                  <a:schemeClr val="tx1"/>
                </a:solidFill>
              </a:defRPr>
            </a:lvl5pPr>
            <a:lvl6pPr marL="0" indent="0" algn="l">
              <a:spcBef>
                <a:spcPts val="0"/>
              </a:spcBef>
              <a:buNone/>
              <a:defRPr sz="1200">
                <a:solidFill>
                  <a:schemeClr val="tx1"/>
                </a:solidFill>
              </a:defRPr>
            </a:lvl6pPr>
            <a:lvl7pPr marL="0" indent="0" algn="l">
              <a:spcBef>
                <a:spcPts val="0"/>
              </a:spcBef>
              <a:buNone/>
              <a:defRPr sz="1200">
                <a:solidFill>
                  <a:schemeClr val="tx1"/>
                </a:solidFill>
              </a:defRPr>
            </a:lvl7pPr>
            <a:lvl8pPr marL="0" indent="0" algn="l">
              <a:spcBef>
                <a:spcPts val="0"/>
              </a:spcBef>
              <a:buNone/>
              <a:defRPr sz="1200">
                <a:solidFill>
                  <a:schemeClr val="tx1"/>
                </a:solidFill>
              </a:defRPr>
            </a:lvl8pPr>
            <a:lvl9pPr marL="0" indent="0" algn="l">
              <a:spcBef>
                <a:spcPts val="0"/>
              </a:spcBef>
              <a:buNone/>
              <a:defRPr sz="1200">
                <a:solidFill>
                  <a:schemeClr val="tx1"/>
                </a:solidFill>
              </a:defRPr>
            </a:lvl9pPr>
          </a:lstStyle>
          <a:p>
            <a:pPr lvl="0"/>
            <a:r>
              <a:rPr lang="en-US" noProof="0"/>
              <a:t>Click to edit Master subtitle style</a:t>
            </a:r>
            <a:endParaRPr lang="en-US" noProof="0" dirty="0"/>
          </a:p>
        </p:txBody>
      </p:sp>
      <p:grpSp>
        <p:nvGrpSpPr>
          <p:cNvPr id="11" name="Group 6">
            <a:extLst>
              <a:ext uri="{FF2B5EF4-FFF2-40B4-BE49-F238E27FC236}">
                <a16:creationId xmlns:a16="http://schemas.microsoft.com/office/drawing/2014/main" id="{14F77E9D-0169-4BAE-B796-D28C9373BEA7}"/>
              </a:ext>
            </a:extLst>
          </p:cNvPr>
          <p:cNvGrpSpPr/>
          <p:nvPr/>
        </p:nvGrpSpPr>
        <p:grpSpPr bwMode="gray">
          <a:xfrm>
            <a:off x="10470117" y="1274388"/>
            <a:ext cx="579500" cy="538211"/>
            <a:chOff x="1012825" y="-171450"/>
            <a:chExt cx="8281988" cy="7691438"/>
          </a:xfrm>
          <a:solidFill>
            <a:schemeClr val="bg1"/>
          </a:solidFill>
        </p:grpSpPr>
        <p:sp>
          <p:nvSpPr>
            <p:cNvPr id="12" name="Freeform 1">
              <a:extLst>
                <a:ext uri="{FF2B5EF4-FFF2-40B4-BE49-F238E27FC236}">
                  <a16:creationId xmlns:a16="http://schemas.microsoft.com/office/drawing/2014/main" id="{29B56DE9-D7F9-4B6B-93BA-AFE11EF03133}"/>
                </a:ext>
              </a:extLst>
            </p:cNvPr>
            <p:cNvSpPr>
              <a:spLocks noChangeArrowheads="1"/>
            </p:cNvSpPr>
            <p:nvPr/>
          </p:nvSpPr>
          <p:spPr bwMode="gray">
            <a:xfrm>
              <a:off x="1012825" y="6380163"/>
              <a:ext cx="2289175" cy="1139825"/>
            </a:xfrm>
            <a:custGeom>
              <a:avLst/>
              <a:gdLst>
                <a:gd name="T0" fmla="*/ 6358 w 6359"/>
                <a:gd name="T1" fmla="*/ 0 h 3166"/>
                <a:gd name="T2" fmla="*/ 3193 w 6359"/>
                <a:gd name="T3" fmla="*/ 3165 h 3166"/>
                <a:gd name="T4" fmla="*/ 0 w 6359"/>
                <a:gd name="T5" fmla="*/ 0 h 3166"/>
                <a:gd name="T6" fmla="*/ 6358 w 6359"/>
                <a:gd name="T7" fmla="*/ 0 h 3166"/>
              </a:gdLst>
              <a:ahLst/>
              <a:cxnLst>
                <a:cxn ang="0">
                  <a:pos x="T0" y="T1"/>
                </a:cxn>
                <a:cxn ang="0">
                  <a:pos x="T2" y="T3"/>
                </a:cxn>
                <a:cxn ang="0">
                  <a:pos x="T4" y="T5"/>
                </a:cxn>
                <a:cxn ang="0">
                  <a:pos x="T6" y="T7"/>
                </a:cxn>
              </a:cxnLst>
              <a:rect l="0" t="0" r="r" b="b"/>
              <a:pathLst>
                <a:path w="6359" h="3166">
                  <a:moveTo>
                    <a:pt x="6358" y="0"/>
                  </a:moveTo>
                  <a:lnTo>
                    <a:pt x="3193" y="3165"/>
                  </a:lnTo>
                  <a:lnTo>
                    <a:pt x="0" y="0"/>
                  </a:lnTo>
                  <a:lnTo>
                    <a:pt x="6358" y="0"/>
                  </a:lnTo>
                </a:path>
              </a:pathLst>
            </a:custGeom>
            <a:solidFill>
              <a:srgbClr val="00AFA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4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3" name="Freeform 2">
              <a:extLst>
                <a:ext uri="{FF2B5EF4-FFF2-40B4-BE49-F238E27FC236}">
                  <a16:creationId xmlns:a16="http://schemas.microsoft.com/office/drawing/2014/main" id="{91135EEB-96DF-4623-8D1E-DBB2277250C1}"/>
                </a:ext>
              </a:extLst>
            </p:cNvPr>
            <p:cNvSpPr>
              <a:spLocks noChangeArrowheads="1"/>
            </p:cNvSpPr>
            <p:nvPr/>
          </p:nvSpPr>
          <p:spPr bwMode="gray">
            <a:xfrm>
              <a:off x="1308100" y="-171450"/>
              <a:ext cx="7986713" cy="6551613"/>
            </a:xfrm>
            <a:custGeom>
              <a:avLst/>
              <a:gdLst>
                <a:gd name="T0" fmla="*/ 10174 w 22185"/>
                <a:gd name="T1" fmla="*/ 10993 h 18201"/>
                <a:gd name="T2" fmla="*/ 10174 w 22185"/>
                <a:gd name="T3" fmla="*/ 10993 h 18201"/>
                <a:gd name="T4" fmla="*/ 9948 w 22185"/>
                <a:gd name="T5" fmla="*/ 9383 h 18201"/>
                <a:gd name="T6" fmla="*/ 11530 w 22185"/>
                <a:gd name="T7" fmla="*/ 9637 h 18201"/>
                <a:gd name="T8" fmla="*/ 10174 w 22185"/>
                <a:gd name="T9" fmla="*/ 10993 h 18201"/>
                <a:gd name="T10" fmla="*/ 16956 w 22185"/>
                <a:gd name="T11" fmla="*/ 2374 h 18201"/>
                <a:gd name="T12" fmla="*/ 16956 w 22185"/>
                <a:gd name="T13" fmla="*/ 2374 h 18201"/>
                <a:gd name="T14" fmla="*/ 18511 w 22185"/>
                <a:gd name="T15" fmla="*/ 2657 h 18201"/>
                <a:gd name="T16" fmla="*/ 17182 w 22185"/>
                <a:gd name="T17" fmla="*/ 3985 h 18201"/>
                <a:gd name="T18" fmla="*/ 16956 w 22185"/>
                <a:gd name="T19" fmla="*/ 2374 h 18201"/>
                <a:gd name="T20" fmla="*/ 21054 w 22185"/>
                <a:gd name="T21" fmla="*/ 3758 h 18201"/>
                <a:gd name="T22" fmla="*/ 21054 w 22185"/>
                <a:gd name="T23" fmla="*/ 3758 h 18201"/>
                <a:gd name="T24" fmla="*/ 18256 w 22185"/>
                <a:gd name="T25" fmla="*/ 5059 h 18201"/>
                <a:gd name="T26" fmla="*/ 21082 w 22185"/>
                <a:gd name="T27" fmla="*/ 2205 h 18201"/>
                <a:gd name="T28" fmla="*/ 20488 w 22185"/>
                <a:gd name="T29" fmla="*/ 1554 h 18201"/>
                <a:gd name="T30" fmla="*/ 15882 w 22185"/>
                <a:gd name="T31" fmla="*/ 1356 h 18201"/>
                <a:gd name="T32" fmla="*/ 15006 w 22185"/>
                <a:gd name="T33" fmla="*/ 4268 h 18201"/>
                <a:gd name="T34" fmla="*/ 14102 w 22185"/>
                <a:gd name="T35" fmla="*/ 3250 h 18201"/>
                <a:gd name="T36" fmla="*/ 13565 w 22185"/>
                <a:gd name="T37" fmla="*/ 5822 h 18201"/>
                <a:gd name="T38" fmla="*/ 12547 w 22185"/>
                <a:gd name="T39" fmla="*/ 4974 h 18201"/>
                <a:gd name="T40" fmla="*/ 11191 w 22185"/>
                <a:gd name="T41" fmla="*/ 6303 h 18201"/>
                <a:gd name="T42" fmla="*/ 13027 w 22185"/>
                <a:gd name="T43" fmla="*/ 8139 h 18201"/>
                <a:gd name="T44" fmla="*/ 8874 w 22185"/>
                <a:gd name="T45" fmla="*/ 8365 h 18201"/>
                <a:gd name="T46" fmla="*/ 8620 w 22185"/>
                <a:gd name="T47" fmla="*/ 12547 h 18201"/>
                <a:gd name="T48" fmla="*/ 8422 w 22185"/>
                <a:gd name="T49" fmla="*/ 12349 h 18201"/>
                <a:gd name="T50" fmla="*/ 5030 w 22185"/>
                <a:gd name="T51" fmla="*/ 12208 h 18201"/>
                <a:gd name="T52" fmla="*/ 4296 w 22185"/>
                <a:gd name="T53" fmla="*/ 13989 h 18201"/>
                <a:gd name="T54" fmla="*/ 1498 w 22185"/>
                <a:gd name="T55" fmla="*/ 11191 h 18201"/>
                <a:gd name="T56" fmla="*/ 0 w 22185"/>
                <a:gd name="T57" fmla="*/ 12688 h 18201"/>
                <a:gd name="T58" fmla="*/ 5539 w 22185"/>
                <a:gd name="T59" fmla="*/ 18200 h 18201"/>
                <a:gd name="T60" fmla="*/ 8507 w 22185"/>
                <a:gd name="T61" fmla="*/ 18200 h 18201"/>
                <a:gd name="T62" fmla="*/ 6500 w 22185"/>
                <a:gd name="T63" fmla="*/ 16222 h 18201"/>
                <a:gd name="T64" fmla="*/ 5964 w 22185"/>
                <a:gd name="T65" fmla="*/ 14074 h 18201"/>
                <a:gd name="T66" fmla="*/ 8026 w 22185"/>
                <a:gd name="T67" fmla="*/ 14893 h 18201"/>
                <a:gd name="T68" fmla="*/ 9976 w 22185"/>
                <a:gd name="T69" fmla="*/ 16871 h 18201"/>
                <a:gd name="T70" fmla="*/ 11473 w 22185"/>
                <a:gd name="T71" fmla="*/ 15373 h 18201"/>
                <a:gd name="T72" fmla="*/ 9609 w 22185"/>
                <a:gd name="T73" fmla="*/ 13509 h 18201"/>
                <a:gd name="T74" fmla="*/ 13989 w 22185"/>
                <a:gd name="T75" fmla="*/ 13141 h 18201"/>
                <a:gd name="T76" fmla="*/ 14017 w 22185"/>
                <a:gd name="T77" fmla="*/ 13113 h 18201"/>
                <a:gd name="T78" fmla="*/ 14017 w 22185"/>
                <a:gd name="T79" fmla="*/ 13113 h 18201"/>
                <a:gd name="T80" fmla="*/ 15175 w 22185"/>
                <a:gd name="T81" fmla="*/ 11530 h 18201"/>
                <a:gd name="T82" fmla="*/ 14045 w 22185"/>
                <a:gd name="T83" fmla="*/ 10768 h 18201"/>
                <a:gd name="T84" fmla="*/ 11247 w 22185"/>
                <a:gd name="T85" fmla="*/ 12067 h 18201"/>
                <a:gd name="T86" fmla="*/ 14073 w 22185"/>
                <a:gd name="T87" fmla="*/ 9214 h 18201"/>
                <a:gd name="T88" fmla="*/ 15854 w 22185"/>
                <a:gd name="T89" fmla="*/ 10993 h 18201"/>
                <a:gd name="T90" fmla="*/ 17408 w 22185"/>
                <a:gd name="T91" fmla="*/ 9440 h 18201"/>
                <a:gd name="T92" fmla="*/ 15203 w 22185"/>
                <a:gd name="T93" fmla="*/ 7207 h 18201"/>
                <a:gd name="T94" fmla="*/ 15203 w 22185"/>
                <a:gd name="T95" fmla="*/ 4833 h 18201"/>
                <a:gd name="T96" fmla="*/ 16080 w 22185"/>
                <a:gd name="T97" fmla="*/ 6048 h 18201"/>
                <a:gd name="T98" fmla="*/ 20998 w 22185"/>
                <a:gd name="T99" fmla="*/ 6161 h 18201"/>
                <a:gd name="T100" fmla="*/ 21026 w 22185"/>
                <a:gd name="T101" fmla="*/ 6133 h 18201"/>
                <a:gd name="T102" fmla="*/ 21026 w 22185"/>
                <a:gd name="T103" fmla="*/ 6133 h 18201"/>
                <a:gd name="T104" fmla="*/ 22184 w 22185"/>
                <a:gd name="T105" fmla="*/ 4522 h 18201"/>
                <a:gd name="T106" fmla="*/ 21054 w 22185"/>
                <a:gd name="T107" fmla="*/ 3758 h 18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85" h="18201">
                  <a:moveTo>
                    <a:pt x="10174" y="10993"/>
                  </a:moveTo>
                  <a:lnTo>
                    <a:pt x="10174" y="10993"/>
                  </a:lnTo>
                  <a:cubicBezTo>
                    <a:pt x="9496" y="10231"/>
                    <a:pt x="9524" y="9807"/>
                    <a:pt x="9948" y="9383"/>
                  </a:cubicBezTo>
                  <a:cubicBezTo>
                    <a:pt x="10456" y="8875"/>
                    <a:pt x="10937" y="9101"/>
                    <a:pt x="11530" y="9637"/>
                  </a:cubicBezTo>
                  <a:lnTo>
                    <a:pt x="10174" y="10993"/>
                  </a:lnTo>
                  <a:close/>
                  <a:moveTo>
                    <a:pt x="16956" y="2374"/>
                  </a:moveTo>
                  <a:lnTo>
                    <a:pt x="16956" y="2374"/>
                  </a:lnTo>
                  <a:cubicBezTo>
                    <a:pt x="17464" y="1894"/>
                    <a:pt x="17945" y="2092"/>
                    <a:pt x="18511" y="2657"/>
                  </a:cubicBezTo>
                  <a:cubicBezTo>
                    <a:pt x="17182" y="3985"/>
                    <a:pt x="17182" y="3985"/>
                    <a:pt x="17182" y="3985"/>
                  </a:cubicBezTo>
                  <a:cubicBezTo>
                    <a:pt x="16504" y="3222"/>
                    <a:pt x="16532" y="2798"/>
                    <a:pt x="16956" y="2374"/>
                  </a:cubicBezTo>
                  <a:close/>
                  <a:moveTo>
                    <a:pt x="21054" y="3758"/>
                  </a:moveTo>
                  <a:lnTo>
                    <a:pt x="21054" y="3758"/>
                  </a:lnTo>
                  <a:cubicBezTo>
                    <a:pt x="20432" y="4692"/>
                    <a:pt x="19358" y="6189"/>
                    <a:pt x="18256" y="5059"/>
                  </a:cubicBezTo>
                  <a:cubicBezTo>
                    <a:pt x="21082" y="2205"/>
                    <a:pt x="21082" y="2205"/>
                    <a:pt x="21082" y="2205"/>
                  </a:cubicBezTo>
                  <a:cubicBezTo>
                    <a:pt x="20828" y="1922"/>
                    <a:pt x="20630" y="1696"/>
                    <a:pt x="20488" y="1554"/>
                  </a:cubicBezTo>
                  <a:cubicBezTo>
                    <a:pt x="18963" y="28"/>
                    <a:pt x="17238" y="0"/>
                    <a:pt x="15882" y="1356"/>
                  </a:cubicBezTo>
                  <a:cubicBezTo>
                    <a:pt x="14977" y="2261"/>
                    <a:pt x="14723" y="3278"/>
                    <a:pt x="15006" y="4268"/>
                  </a:cubicBezTo>
                  <a:cubicBezTo>
                    <a:pt x="14102" y="3250"/>
                    <a:pt x="14102" y="3250"/>
                    <a:pt x="14102" y="3250"/>
                  </a:cubicBezTo>
                  <a:cubicBezTo>
                    <a:pt x="13847" y="3391"/>
                    <a:pt x="12745" y="4353"/>
                    <a:pt x="13565" y="5822"/>
                  </a:cubicBezTo>
                  <a:cubicBezTo>
                    <a:pt x="12547" y="4974"/>
                    <a:pt x="12547" y="4974"/>
                    <a:pt x="12547" y="4974"/>
                  </a:cubicBezTo>
                  <a:cubicBezTo>
                    <a:pt x="11191" y="6303"/>
                    <a:pt x="11191" y="6303"/>
                    <a:pt x="11191" y="6303"/>
                  </a:cubicBezTo>
                  <a:cubicBezTo>
                    <a:pt x="13027" y="8139"/>
                    <a:pt x="13027" y="8139"/>
                    <a:pt x="13027" y="8139"/>
                  </a:cubicBezTo>
                  <a:cubicBezTo>
                    <a:pt x="11615" y="7037"/>
                    <a:pt x="10089" y="7122"/>
                    <a:pt x="8874" y="8365"/>
                  </a:cubicBezTo>
                  <a:cubicBezTo>
                    <a:pt x="7546" y="9666"/>
                    <a:pt x="7659" y="11248"/>
                    <a:pt x="8620" y="12547"/>
                  </a:cubicBezTo>
                  <a:cubicBezTo>
                    <a:pt x="8422" y="12349"/>
                    <a:pt x="8422" y="12349"/>
                    <a:pt x="8422" y="12349"/>
                  </a:cubicBezTo>
                  <a:cubicBezTo>
                    <a:pt x="7150" y="11050"/>
                    <a:pt x="5738" y="11502"/>
                    <a:pt x="5030" y="12208"/>
                  </a:cubicBezTo>
                  <a:cubicBezTo>
                    <a:pt x="4494" y="12745"/>
                    <a:pt x="4183" y="13480"/>
                    <a:pt x="4296" y="13989"/>
                  </a:cubicBezTo>
                  <a:cubicBezTo>
                    <a:pt x="1498" y="11191"/>
                    <a:pt x="1498" y="11191"/>
                    <a:pt x="1498" y="11191"/>
                  </a:cubicBezTo>
                  <a:cubicBezTo>
                    <a:pt x="0" y="12688"/>
                    <a:pt x="0" y="12688"/>
                    <a:pt x="0" y="12688"/>
                  </a:cubicBezTo>
                  <a:cubicBezTo>
                    <a:pt x="5539" y="18200"/>
                    <a:pt x="5539" y="18200"/>
                    <a:pt x="5539" y="18200"/>
                  </a:cubicBezTo>
                  <a:cubicBezTo>
                    <a:pt x="8507" y="18200"/>
                    <a:pt x="8507" y="18200"/>
                    <a:pt x="8507" y="18200"/>
                  </a:cubicBezTo>
                  <a:cubicBezTo>
                    <a:pt x="6500" y="16222"/>
                    <a:pt x="6500" y="16222"/>
                    <a:pt x="6500" y="16222"/>
                  </a:cubicBezTo>
                  <a:cubicBezTo>
                    <a:pt x="5454" y="15147"/>
                    <a:pt x="5454" y="14582"/>
                    <a:pt x="5964" y="14074"/>
                  </a:cubicBezTo>
                  <a:cubicBezTo>
                    <a:pt x="6444" y="13593"/>
                    <a:pt x="7009" y="13904"/>
                    <a:pt x="8026" y="14893"/>
                  </a:cubicBezTo>
                  <a:cubicBezTo>
                    <a:pt x="9976" y="16871"/>
                    <a:pt x="9976" y="16871"/>
                    <a:pt x="9976" y="16871"/>
                  </a:cubicBezTo>
                  <a:cubicBezTo>
                    <a:pt x="11473" y="15373"/>
                    <a:pt x="11473" y="15373"/>
                    <a:pt x="11473" y="15373"/>
                  </a:cubicBezTo>
                  <a:cubicBezTo>
                    <a:pt x="9609" y="13509"/>
                    <a:pt x="9609" y="13509"/>
                    <a:pt x="9609" y="13509"/>
                  </a:cubicBezTo>
                  <a:cubicBezTo>
                    <a:pt x="10937" y="14526"/>
                    <a:pt x="12547" y="14582"/>
                    <a:pt x="13989" y="13141"/>
                  </a:cubicBezTo>
                  <a:cubicBezTo>
                    <a:pt x="14017" y="13141"/>
                    <a:pt x="14017" y="13141"/>
                    <a:pt x="14017" y="13113"/>
                  </a:cubicBezTo>
                  <a:lnTo>
                    <a:pt x="14017" y="13113"/>
                  </a:lnTo>
                  <a:cubicBezTo>
                    <a:pt x="14921" y="12321"/>
                    <a:pt x="15175" y="11530"/>
                    <a:pt x="15175" y="11530"/>
                  </a:cubicBezTo>
                  <a:cubicBezTo>
                    <a:pt x="14045" y="10768"/>
                    <a:pt x="14045" y="10768"/>
                    <a:pt x="14045" y="10768"/>
                  </a:cubicBezTo>
                  <a:cubicBezTo>
                    <a:pt x="13424" y="11700"/>
                    <a:pt x="12349" y="13198"/>
                    <a:pt x="11247" y="12067"/>
                  </a:cubicBezTo>
                  <a:cubicBezTo>
                    <a:pt x="14073" y="9214"/>
                    <a:pt x="14073" y="9214"/>
                    <a:pt x="14073" y="9214"/>
                  </a:cubicBezTo>
                  <a:cubicBezTo>
                    <a:pt x="15854" y="10993"/>
                    <a:pt x="15854" y="10993"/>
                    <a:pt x="15854" y="10993"/>
                  </a:cubicBezTo>
                  <a:cubicBezTo>
                    <a:pt x="17408" y="9440"/>
                    <a:pt x="17408" y="9440"/>
                    <a:pt x="17408" y="9440"/>
                  </a:cubicBezTo>
                  <a:cubicBezTo>
                    <a:pt x="15203" y="7207"/>
                    <a:pt x="15203" y="7207"/>
                    <a:pt x="15203" y="7207"/>
                  </a:cubicBezTo>
                  <a:cubicBezTo>
                    <a:pt x="14158" y="6161"/>
                    <a:pt x="14780" y="5200"/>
                    <a:pt x="15203" y="4833"/>
                  </a:cubicBezTo>
                  <a:cubicBezTo>
                    <a:pt x="15401" y="5257"/>
                    <a:pt x="15712" y="5680"/>
                    <a:pt x="16080" y="6048"/>
                  </a:cubicBezTo>
                  <a:cubicBezTo>
                    <a:pt x="17521" y="7489"/>
                    <a:pt x="19386" y="7772"/>
                    <a:pt x="20998" y="6161"/>
                  </a:cubicBezTo>
                  <a:cubicBezTo>
                    <a:pt x="21026" y="6133"/>
                    <a:pt x="21026" y="6133"/>
                    <a:pt x="21026" y="6133"/>
                  </a:cubicBezTo>
                  <a:lnTo>
                    <a:pt x="21026" y="6133"/>
                  </a:lnTo>
                  <a:cubicBezTo>
                    <a:pt x="21930" y="5313"/>
                    <a:pt x="22184" y="4522"/>
                    <a:pt x="22184" y="4522"/>
                  </a:cubicBezTo>
                  <a:lnTo>
                    <a:pt x="21054" y="3758"/>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4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grpSp>
        <p:nvGrpSpPr>
          <p:cNvPr id="14" name="Group 13">
            <a:extLst>
              <a:ext uri="{FF2B5EF4-FFF2-40B4-BE49-F238E27FC236}">
                <a16:creationId xmlns:a16="http://schemas.microsoft.com/office/drawing/2014/main" id="{70FF70AB-0103-4710-80EE-7BC86639AB7F}"/>
              </a:ext>
            </a:extLst>
          </p:cNvPr>
          <p:cNvGrpSpPr/>
          <p:nvPr/>
        </p:nvGrpSpPr>
        <p:grpSpPr bwMode="gray">
          <a:xfrm>
            <a:off x="609600" y="-186532"/>
            <a:ext cx="10968038" cy="110332"/>
            <a:chOff x="609600" y="-138907"/>
            <a:chExt cx="10968038" cy="110332"/>
          </a:xfrm>
        </p:grpSpPr>
        <p:grpSp>
          <p:nvGrpSpPr>
            <p:cNvPr id="15" name="Group 14">
              <a:extLst>
                <a:ext uri="{FF2B5EF4-FFF2-40B4-BE49-F238E27FC236}">
                  <a16:creationId xmlns:a16="http://schemas.microsoft.com/office/drawing/2014/main" id="{77FCCAC7-52ED-428B-9894-78832C6C9CD4}"/>
                </a:ext>
              </a:extLst>
            </p:cNvPr>
            <p:cNvGrpSpPr/>
            <p:nvPr/>
          </p:nvGrpSpPr>
          <p:grpSpPr bwMode="gray">
            <a:xfrm>
              <a:off x="609600" y="-138907"/>
              <a:ext cx="300033" cy="110332"/>
              <a:chOff x="609600" y="-138907"/>
              <a:chExt cx="300033" cy="110332"/>
            </a:xfrm>
          </p:grpSpPr>
          <p:cxnSp>
            <p:nvCxnSpPr>
              <p:cNvPr id="25" name="Straight Connector 24">
                <a:extLst>
                  <a:ext uri="{FF2B5EF4-FFF2-40B4-BE49-F238E27FC236}">
                    <a16:creationId xmlns:a16="http://schemas.microsoft.com/office/drawing/2014/main" id="{92E99445-A720-45E9-9FC2-C2362020848F}"/>
                  </a:ext>
                </a:extLst>
              </p:cNvPr>
              <p:cNvCxnSpPr>
                <a:cxnSpLocks/>
              </p:cNvCxnSpPr>
              <p:nvPr/>
            </p:nvCxnSpPr>
            <p:spPr bwMode="gray">
              <a:xfrm flipV="1">
                <a:off x="609600" y="-138907"/>
                <a:ext cx="0" cy="110332"/>
              </a:xfrm>
              <a:prstGeom prst="line">
                <a:avLst/>
              </a:prstGeom>
              <a:ln w="6350">
                <a:solidFill>
                  <a:srgbClr val="48DAD0"/>
                </a:solidFill>
                <a:tailEnd type="oval" w="sm" len="sm"/>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DD47F5E-8660-4E70-96B6-D1AC4E361FC3}"/>
                  </a:ext>
                </a:extLst>
              </p:cNvPr>
              <p:cNvSpPr txBox="1"/>
              <p:nvPr/>
            </p:nvSpPr>
            <p:spPr bwMode="gray">
              <a:xfrm>
                <a:off x="631030" y="-138907"/>
                <a:ext cx="278603" cy="85725"/>
              </a:xfrm>
              <a:prstGeom prst="rect">
                <a:avLst/>
              </a:prstGeom>
              <a:noFill/>
            </p:spPr>
            <p:txBody>
              <a:bodyPr wrap="square" lIns="0" tIns="0" rIns="0" bIns="0" rtlCol="0">
                <a:noAutofit/>
              </a:bodyPr>
              <a:lstStyle/>
              <a:p>
                <a:pPr algn="l"/>
                <a:r>
                  <a:rPr lang="en-US" sz="800" noProof="0" dirty="0">
                    <a:solidFill>
                      <a:srgbClr val="48DAD0"/>
                    </a:solidFill>
                  </a:rPr>
                  <a:t>15.23</a:t>
                </a:r>
              </a:p>
            </p:txBody>
          </p:sp>
        </p:grpSp>
        <p:grpSp>
          <p:nvGrpSpPr>
            <p:cNvPr id="16" name="Group 15">
              <a:extLst>
                <a:ext uri="{FF2B5EF4-FFF2-40B4-BE49-F238E27FC236}">
                  <a16:creationId xmlns:a16="http://schemas.microsoft.com/office/drawing/2014/main" id="{1CF401C5-2D0B-4349-AE31-7C3336445E09}"/>
                </a:ext>
              </a:extLst>
            </p:cNvPr>
            <p:cNvGrpSpPr/>
            <p:nvPr/>
          </p:nvGrpSpPr>
          <p:grpSpPr bwMode="gray">
            <a:xfrm>
              <a:off x="5482436" y="-138907"/>
              <a:ext cx="307177" cy="110332"/>
              <a:chOff x="302423" y="-138907"/>
              <a:chExt cx="307177" cy="110332"/>
            </a:xfrm>
          </p:grpSpPr>
          <p:cxnSp>
            <p:nvCxnSpPr>
              <p:cNvPr id="23" name="Straight Connector 22">
                <a:extLst>
                  <a:ext uri="{FF2B5EF4-FFF2-40B4-BE49-F238E27FC236}">
                    <a16:creationId xmlns:a16="http://schemas.microsoft.com/office/drawing/2014/main" id="{A5A63D8F-699A-4805-8B13-CBBFDDF427B2}"/>
                  </a:ext>
                </a:extLst>
              </p:cNvPr>
              <p:cNvCxnSpPr>
                <a:cxnSpLocks/>
              </p:cNvCxnSpPr>
              <p:nvPr/>
            </p:nvCxnSpPr>
            <p:spPr bwMode="gray">
              <a:xfrm flipV="1">
                <a:off x="609600" y="-138907"/>
                <a:ext cx="0" cy="110332"/>
              </a:xfrm>
              <a:prstGeom prst="line">
                <a:avLst/>
              </a:prstGeom>
              <a:ln w="6350">
                <a:solidFill>
                  <a:srgbClr val="48DAD0"/>
                </a:solidFill>
                <a:tailEnd type="oval" w="sm" len="sm"/>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B0CCFF3-01F4-4477-B735-34914D7CA395}"/>
                  </a:ext>
                </a:extLst>
              </p:cNvPr>
              <p:cNvSpPr txBox="1"/>
              <p:nvPr/>
            </p:nvSpPr>
            <p:spPr bwMode="gray">
              <a:xfrm>
                <a:off x="302423" y="-138907"/>
                <a:ext cx="278603" cy="85725"/>
              </a:xfrm>
              <a:prstGeom prst="rect">
                <a:avLst/>
              </a:prstGeom>
              <a:noFill/>
            </p:spPr>
            <p:txBody>
              <a:bodyPr wrap="square" lIns="0" tIns="0" rIns="0" bIns="0" rtlCol="0">
                <a:noAutofit/>
              </a:bodyPr>
              <a:lstStyle/>
              <a:p>
                <a:pPr algn="r"/>
                <a:r>
                  <a:rPr lang="en-US" sz="800" noProof="0" dirty="0">
                    <a:solidFill>
                      <a:srgbClr val="48DAD0"/>
                    </a:solidFill>
                  </a:rPr>
                  <a:t>0.85</a:t>
                </a:r>
              </a:p>
            </p:txBody>
          </p:sp>
        </p:grpSp>
        <p:grpSp>
          <p:nvGrpSpPr>
            <p:cNvPr id="17" name="Group 16">
              <a:extLst>
                <a:ext uri="{FF2B5EF4-FFF2-40B4-BE49-F238E27FC236}">
                  <a16:creationId xmlns:a16="http://schemas.microsoft.com/office/drawing/2014/main" id="{4A3DF1DE-ED74-4249-9F19-3935C0A09F76}"/>
                </a:ext>
              </a:extLst>
            </p:cNvPr>
            <p:cNvGrpSpPr/>
            <p:nvPr/>
          </p:nvGrpSpPr>
          <p:grpSpPr bwMode="gray">
            <a:xfrm>
              <a:off x="6399213" y="-138907"/>
              <a:ext cx="300033" cy="110332"/>
              <a:chOff x="609600" y="-138907"/>
              <a:chExt cx="300033" cy="110332"/>
            </a:xfrm>
          </p:grpSpPr>
          <p:cxnSp>
            <p:nvCxnSpPr>
              <p:cNvPr id="21" name="Straight Connector 20">
                <a:extLst>
                  <a:ext uri="{FF2B5EF4-FFF2-40B4-BE49-F238E27FC236}">
                    <a16:creationId xmlns:a16="http://schemas.microsoft.com/office/drawing/2014/main" id="{ECF00A25-6B02-45C6-AFDD-2E242185CA1C}"/>
                  </a:ext>
                </a:extLst>
              </p:cNvPr>
              <p:cNvCxnSpPr>
                <a:cxnSpLocks/>
              </p:cNvCxnSpPr>
              <p:nvPr/>
            </p:nvCxnSpPr>
            <p:spPr bwMode="gray">
              <a:xfrm flipV="1">
                <a:off x="609600" y="-138907"/>
                <a:ext cx="0" cy="110332"/>
              </a:xfrm>
              <a:prstGeom prst="line">
                <a:avLst/>
              </a:prstGeom>
              <a:ln w="6350">
                <a:solidFill>
                  <a:srgbClr val="48DAD0"/>
                </a:solidFill>
                <a:tailEnd type="oval" w="sm" len="sm"/>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83327D2-C231-42A7-B084-9D4E416311BE}"/>
                  </a:ext>
                </a:extLst>
              </p:cNvPr>
              <p:cNvSpPr txBox="1"/>
              <p:nvPr/>
            </p:nvSpPr>
            <p:spPr bwMode="gray">
              <a:xfrm>
                <a:off x="631030" y="-138907"/>
                <a:ext cx="278603" cy="85725"/>
              </a:xfrm>
              <a:prstGeom prst="rect">
                <a:avLst/>
              </a:prstGeom>
              <a:noFill/>
            </p:spPr>
            <p:txBody>
              <a:bodyPr wrap="square" lIns="0" tIns="0" rIns="0" bIns="0" rtlCol="0">
                <a:noAutofit/>
              </a:bodyPr>
              <a:lstStyle/>
              <a:p>
                <a:pPr algn="l"/>
                <a:r>
                  <a:rPr lang="en-US" sz="800" noProof="0" dirty="0">
                    <a:solidFill>
                      <a:srgbClr val="48DAD0"/>
                    </a:solidFill>
                  </a:rPr>
                  <a:t>0.85</a:t>
                </a:r>
              </a:p>
            </p:txBody>
          </p:sp>
        </p:grpSp>
        <p:grpSp>
          <p:nvGrpSpPr>
            <p:cNvPr id="18" name="Group 17">
              <a:extLst>
                <a:ext uri="{FF2B5EF4-FFF2-40B4-BE49-F238E27FC236}">
                  <a16:creationId xmlns:a16="http://schemas.microsoft.com/office/drawing/2014/main" id="{227B6C0F-03C1-40D9-8422-F89922F5BC36}"/>
                </a:ext>
              </a:extLst>
            </p:cNvPr>
            <p:cNvGrpSpPr/>
            <p:nvPr/>
          </p:nvGrpSpPr>
          <p:grpSpPr bwMode="gray">
            <a:xfrm>
              <a:off x="11277606" y="-138907"/>
              <a:ext cx="300032" cy="110332"/>
              <a:chOff x="309568" y="-138907"/>
              <a:chExt cx="300032" cy="110332"/>
            </a:xfrm>
          </p:grpSpPr>
          <p:cxnSp>
            <p:nvCxnSpPr>
              <p:cNvPr id="19" name="Straight Connector 18">
                <a:extLst>
                  <a:ext uri="{FF2B5EF4-FFF2-40B4-BE49-F238E27FC236}">
                    <a16:creationId xmlns:a16="http://schemas.microsoft.com/office/drawing/2014/main" id="{7C540E92-E98C-4916-89C4-D20EEC156115}"/>
                  </a:ext>
                </a:extLst>
              </p:cNvPr>
              <p:cNvCxnSpPr>
                <a:cxnSpLocks/>
              </p:cNvCxnSpPr>
              <p:nvPr/>
            </p:nvCxnSpPr>
            <p:spPr bwMode="gray">
              <a:xfrm flipV="1">
                <a:off x="609600" y="-138907"/>
                <a:ext cx="0" cy="110332"/>
              </a:xfrm>
              <a:prstGeom prst="line">
                <a:avLst/>
              </a:prstGeom>
              <a:ln w="6350">
                <a:solidFill>
                  <a:srgbClr val="48DAD0"/>
                </a:solidFill>
                <a:tailEnd type="oval" w="sm" len="sm"/>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A8B2648-9CB6-40E3-9BBE-0DD1CFF8A77E}"/>
                  </a:ext>
                </a:extLst>
              </p:cNvPr>
              <p:cNvSpPr txBox="1"/>
              <p:nvPr/>
            </p:nvSpPr>
            <p:spPr bwMode="gray">
              <a:xfrm>
                <a:off x="309568" y="-138907"/>
                <a:ext cx="278603" cy="85725"/>
              </a:xfrm>
              <a:prstGeom prst="rect">
                <a:avLst/>
              </a:prstGeom>
              <a:noFill/>
            </p:spPr>
            <p:txBody>
              <a:bodyPr wrap="square" lIns="0" tIns="0" rIns="0" bIns="0" rtlCol="0">
                <a:noAutofit/>
              </a:bodyPr>
              <a:lstStyle/>
              <a:p>
                <a:pPr algn="r"/>
                <a:r>
                  <a:rPr lang="en-US" sz="800" noProof="0" dirty="0">
                    <a:solidFill>
                      <a:srgbClr val="48DAD0"/>
                    </a:solidFill>
                  </a:rPr>
                  <a:t>15.23</a:t>
                </a:r>
              </a:p>
            </p:txBody>
          </p:sp>
        </p:grpSp>
      </p:grpSp>
      <p:grpSp>
        <p:nvGrpSpPr>
          <p:cNvPr id="27" name="Group 26">
            <a:extLst>
              <a:ext uri="{FF2B5EF4-FFF2-40B4-BE49-F238E27FC236}">
                <a16:creationId xmlns:a16="http://schemas.microsoft.com/office/drawing/2014/main" id="{47369EBF-95DD-48E4-A18C-75CB457E0BB3}"/>
              </a:ext>
            </a:extLst>
          </p:cNvPr>
          <p:cNvGrpSpPr/>
          <p:nvPr/>
        </p:nvGrpSpPr>
        <p:grpSpPr bwMode="gray">
          <a:xfrm>
            <a:off x="-383777" y="1884363"/>
            <a:ext cx="278603" cy="4237830"/>
            <a:chOff x="-317102" y="1884363"/>
            <a:chExt cx="278603" cy="4237830"/>
          </a:xfrm>
        </p:grpSpPr>
        <p:grpSp>
          <p:nvGrpSpPr>
            <p:cNvPr id="28" name="Group 27">
              <a:extLst>
                <a:ext uri="{FF2B5EF4-FFF2-40B4-BE49-F238E27FC236}">
                  <a16:creationId xmlns:a16="http://schemas.microsoft.com/office/drawing/2014/main" id="{E647A940-7C96-406B-82F1-9A55781627BD}"/>
                </a:ext>
              </a:extLst>
            </p:cNvPr>
            <p:cNvGrpSpPr/>
            <p:nvPr/>
          </p:nvGrpSpPr>
          <p:grpSpPr bwMode="gray">
            <a:xfrm>
              <a:off x="-317102" y="1884363"/>
              <a:ext cx="278603" cy="121443"/>
              <a:chOff x="741362" y="30956"/>
              <a:chExt cx="278603" cy="121443"/>
            </a:xfrm>
          </p:grpSpPr>
          <p:cxnSp>
            <p:nvCxnSpPr>
              <p:cNvPr id="32" name="Straight Connector 31">
                <a:extLst>
                  <a:ext uri="{FF2B5EF4-FFF2-40B4-BE49-F238E27FC236}">
                    <a16:creationId xmlns:a16="http://schemas.microsoft.com/office/drawing/2014/main" id="{91CBED65-1FAB-4484-892A-552F2A2D53CD}"/>
                  </a:ext>
                </a:extLst>
              </p:cNvPr>
              <p:cNvCxnSpPr>
                <a:cxnSpLocks/>
              </p:cNvCxnSpPr>
              <p:nvPr/>
            </p:nvCxnSpPr>
            <p:spPr bwMode="gray">
              <a:xfrm rot="16200000" flipV="1">
                <a:off x="964799" y="-24210"/>
                <a:ext cx="0" cy="110332"/>
              </a:xfrm>
              <a:prstGeom prst="line">
                <a:avLst/>
              </a:prstGeom>
              <a:ln w="6350">
                <a:solidFill>
                  <a:srgbClr val="48DAD0"/>
                </a:solidFill>
                <a:tailEnd type="oval" w="sm" len="sm"/>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7671A14-0101-4872-808A-737B530E7ECE}"/>
                  </a:ext>
                </a:extLst>
              </p:cNvPr>
              <p:cNvSpPr txBox="1"/>
              <p:nvPr/>
            </p:nvSpPr>
            <p:spPr bwMode="gray">
              <a:xfrm>
                <a:off x="741362" y="66674"/>
                <a:ext cx="278603" cy="85725"/>
              </a:xfrm>
              <a:prstGeom prst="rect">
                <a:avLst/>
              </a:prstGeom>
              <a:noFill/>
            </p:spPr>
            <p:txBody>
              <a:bodyPr wrap="square" lIns="0" tIns="0" rIns="0" bIns="0" rtlCol="0">
                <a:noAutofit/>
              </a:bodyPr>
              <a:lstStyle/>
              <a:p>
                <a:pPr algn="r"/>
                <a:r>
                  <a:rPr lang="en-US" sz="800" noProof="0" dirty="0">
                    <a:solidFill>
                      <a:srgbClr val="48DAD0"/>
                    </a:solidFill>
                  </a:rPr>
                  <a:t>4.29</a:t>
                </a:r>
              </a:p>
            </p:txBody>
          </p:sp>
        </p:grpSp>
        <p:grpSp>
          <p:nvGrpSpPr>
            <p:cNvPr id="29" name="Group 28">
              <a:extLst>
                <a:ext uri="{FF2B5EF4-FFF2-40B4-BE49-F238E27FC236}">
                  <a16:creationId xmlns:a16="http://schemas.microsoft.com/office/drawing/2014/main" id="{6FFCD711-70CA-4895-9032-7509159476BD}"/>
                </a:ext>
              </a:extLst>
            </p:cNvPr>
            <p:cNvGrpSpPr/>
            <p:nvPr/>
          </p:nvGrpSpPr>
          <p:grpSpPr bwMode="gray">
            <a:xfrm>
              <a:off x="-317102" y="6000750"/>
              <a:ext cx="278603" cy="121443"/>
              <a:chOff x="741362" y="-138907"/>
              <a:chExt cx="278603" cy="121443"/>
            </a:xfrm>
          </p:grpSpPr>
          <p:cxnSp>
            <p:nvCxnSpPr>
              <p:cNvPr id="30" name="Straight Connector 29">
                <a:extLst>
                  <a:ext uri="{FF2B5EF4-FFF2-40B4-BE49-F238E27FC236}">
                    <a16:creationId xmlns:a16="http://schemas.microsoft.com/office/drawing/2014/main" id="{62F94E85-63AA-4DC3-9F65-208515CF58B5}"/>
                  </a:ext>
                </a:extLst>
              </p:cNvPr>
              <p:cNvCxnSpPr>
                <a:cxnSpLocks/>
              </p:cNvCxnSpPr>
              <p:nvPr/>
            </p:nvCxnSpPr>
            <p:spPr bwMode="gray">
              <a:xfrm rot="16200000" flipV="1">
                <a:off x="964799" y="-194073"/>
                <a:ext cx="0" cy="110332"/>
              </a:xfrm>
              <a:prstGeom prst="line">
                <a:avLst/>
              </a:prstGeom>
              <a:ln w="6350">
                <a:solidFill>
                  <a:srgbClr val="48DAD0"/>
                </a:solidFill>
                <a:tailEnd type="oval" w="sm" len="sm"/>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5670CC1B-53F7-4C61-A3A2-E22B82851140}"/>
                  </a:ext>
                </a:extLst>
              </p:cNvPr>
              <p:cNvSpPr txBox="1"/>
              <p:nvPr/>
            </p:nvSpPr>
            <p:spPr bwMode="gray">
              <a:xfrm>
                <a:off x="741362" y="-103189"/>
                <a:ext cx="278603" cy="85725"/>
              </a:xfrm>
              <a:prstGeom prst="rect">
                <a:avLst/>
              </a:prstGeom>
              <a:noFill/>
            </p:spPr>
            <p:txBody>
              <a:bodyPr wrap="square" lIns="0" tIns="0" rIns="0" bIns="0" rtlCol="0">
                <a:noAutofit/>
              </a:bodyPr>
              <a:lstStyle/>
              <a:p>
                <a:pPr algn="r"/>
                <a:r>
                  <a:rPr lang="en-US" sz="800" noProof="0" dirty="0">
                    <a:solidFill>
                      <a:srgbClr val="48DAD0"/>
                    </a:solidFill>
                  </a:rPr>
                  <a:t>7.14</a:t>
                </a:r>
              </a:p>
            </p:txBody>
          </p:sp>
        </p:grpSp>
      </p:grpSp>
      <p:sp>
        <p:nvSpPr>
          <p:cNvPr id="37" name="Text Placeholder 36">
            <a:extLst>
              <a:ext uri="{FF2B5EF4-FFF2-40B4-BE49-F238E27FC236}">
                <a16:creationId xmlns:a16="http://schemas.microsoft.com/office/drawing/2014/main" id="{646F7575-A24E-4A65-9DE6-27EBA324D936}"/>
              </a:ext>
            </a:extLst>
          </p:cNvPr>
          <p:cNvSpPr>
            <a:spLocks noGrp="1"/>
          </p:cNvSpPr>
          <p:nvPr>
            <p:ph type="body" sz="quarter" idx="13"/>
          </p:nvPr>
        </p:nvSpPr>
        <p:spPr bwMode="gray">
          <a:xfrm>
            <a:off x="5788290" y="4797828"/>
            <a:ext cx="4874400" cy="183600"/>
          </a:xfrm>
        </p:spPr>
        <p:txBody>
          <a:bodyPr/>
          <a:lstStyle>
            <a:lvl1pPr marL="0" indent="0">
              <a:spcBef>
                <a:spcPts val="0"/>
              </a:spcBef>
              <a:buFont typeface="Arial" panose="020B0604020202020204" pitchFamily="34" charset="0"/>
              <a:buNone/>
              <a:defRPr sz="1200" b="0">
                <a:solidFill>
                  <a:schemeClr val="tx1"/>
                </a:solidFill>
                <a:latin typeface="+mn-lt"/>
              </a:defRPr>
            </a:lvl1pPr>
            <a:lvl2pPr marL="0" indent="0">
              <a:spcBef>
                <a:spcPts val="0"/>
              </a:spcBef>
              <a:buFont typeface="Arial" panose="020B0604020202020204" pitchFamily="34" charset="0"/>
              <a:buNone/>
              <a:defRPr sz="1200" b="0">
                <a:solidFill>
                  <a:schemeClr val="tx1"/>
                </a:solidFill>
                <a:latin typeface="+mn-lt"/>
              </a:defRPr>
            </a:lvl2pPr>
            <a:lvl3pPr marL="0" indent="0">
              <a:spcBef>
                <a:spcPts val="0"/>
              </a:spcBef>
              <a:buNone/>
              <a:defRPr sz="1200" b="0">
                <a:solidFill>
                  <a:schemeClr val="tx1"/>
                </a:solidFill>
                <a:latin typeface="+mn-lt"/>
              </a:defRPr>
            </a:lvl3pPr>
            <a:lvl4pPr marL="0" indent="0">
              <a:spcBef>
                <a:spcPts val="0"/>
              </a:spcBef>
              <a:buNone/>
              <a:defRPr sz="1200" b="0">
                <a:solidFill>
                  <a:schemeClr val="tx1"/>
                </a:solidFill>
                <a:latin typeface="+mn-lt"/>
              </a:defRPr>
            </a:lvl4pPr>
            <a:lvl5pPr marL="0" indent="0">
              <a:spcBef>
                <a:spcPts val="0"/>
              </a:spcBef>
              <a:buNone/>
              <a:defRPr sz="1200" b="0">
                <a:solidFill>
                  <a:schemeClr val="tx1"/>
                </a:solidFill>
                <a:latin typeface="+mn-lt"/>
              </a:defRPr>
            </a:lvl5pPr>
            <a:lvl6pPr marL="0" indent="0">
              <a:spcBef>
                <a:spcPts val="0"/>
              </a:spcBef>
              <a:buNone/>
              <a:defRPr sz="1200" b="0">
                <a:solidFill>
                  <a:schemeClr val="tx1"/>
                </a:solidFill>
                <a:latin typeface="+mn-lt"/>
              </a:defRPr>
            </a:lvl6pPr>
            <a:lvl7pPr marL="0" indent="0">
              <a:spcBef>
                <a:spcPts val="0"/>
              </a:spcBef>
              <a:buNone/>
              <a:defRPr sz="1200" b="0">
                <a:solidFill>
                  <a:schemeClr val="tx1"/>
                </a:solidFill>
                <a:latin typeface="+mn-lt"/>
              </a:defRPr>
            </a:lvl7pPr>
            <a:lvl8pPr marL="0" indent="0">
              <a:spcBef>
                <a:spcPts val="0"/>
              </a:spcBef>
              <a:buNone/>
              <a:defRPr sz="1200" b="0">
                <a:solidFill>
                  <a:schemeClr val="tx1"/>
                </a:solidFill>
                <a:latin typeface="+mn-lt"/>
              </a:defRPr>
            </a:lvl8pPr>
            <a:lvl9pPr marL="0" indent="0">
              <a:spcBef>
                <a:spcPts val="0"/>
              </a:spcBef>
              <a:buNone/>
              <a:defRPr sz="1200" b="0">
                <a:solidFill>
                  <a:schemeClr val="tx1"/>
                </a:solidFill>
                <a:latin typeface="+mn-l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242578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hapter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11E074-4BEB-4A4F-8EE0-B3E2BBF55967}"/>
              </a:ext>
            </a:extLst>
          </p:cNvPr>
          <p:cNvSpPr/>
          <p:nvPr/>
        </p:nvSpPr>
        <p:spPr bwMode="gray">
          <a:xfrm>
            <a:off x="-1" y="0"/>
            <a:ext cx="12188825" cy="6858000"/>
          </a:xfrm>
          <a:prstGeom prst="rect">
            <a:avLst/>
          </a:prstGeom>
          <a:gradFill>
            <a:gsLst>
              <a:gs pos="0">
                <a:schemeClr val="accent6"/>
              </a:gs>
              <a:gs pos="96000">
                <a:schemeClr val="tx2"/>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noProof="0" dirty="0"/>
          </a:p>
        </p:txBody>
      </p:sp>
      <p:sp>
        <p:nvSpPr>
          <p:cNvPr id="4" name="Date Placeholder 3"/>
          <p:cNvSpPr>
            <a:spLocks noGrp="1"/>
          </p:cNvSpPr>
          <p:nvPr>
            <p:ph type="dt" sz="half"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noProof="0"/>
              <a:t>© 2019 HERE | Confidential</a:t>
            </a:r>
            <a:endParaRPr lang="en-US" noProof="0" dirty="0"/>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noProof="0" dirty="0"/>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7D74D47C-14C0-4E76-90F4-17CAFFA7E480}" type="slidenum">
              <a:rPr lang="en-US" noProof="0" smtClean="0"/>
              <a:pPr/>
              <a:t>‹#›</a:t>
            </a:fld>
            <a:endParaRPr lang="en-US" noProof="0" dirty="0"/>
          </a:p>
        </p:txBody>
      </p:sp>
      <p:sp>
        <p:nvSpPr>
          <p:cNvPr id="36" name="Title 35">
            <a:extLst>
              <a:ext uri="{FF2B5EF4-FFF2-40B4-BE49-F238E27FC236}">
                <a16:creationId xmlns:a16="http://schemas.microsoft.com/office/drawing/2014/main" id="{FA5562D7-8914-45B9-A542-BDEE2BEA1A15}"/>
              </a:ext>
            </a:extLst>
          </p:cNvPr>
          <p:cNvSpPr>
            <a:spLocks noGrp="1"/>
          </p:cNvSpPr>
          <p:nvPr>
            <p:ph type="ctrTitle"/>
          </p:nvPr>
        </p:nvSpPr>
        <p:spPr bwMode="gray">
          <a:xfrm>
            <a:off x="1135856" y="3250009"/>
            <a:ext cx="10439493" cy="1036800"/>
          </a:xfrm>
          <a:custGeom>
            <a:avLst/>
            <a:gdLst>
              <a:gd name="connsiteX0" fmla="*/ 0 w 5788800"/>
              <a:gd name="connsiteY0" fmla="*/ 0 h 4114800"/>
              <a:gd name="connsiteX1" fmla="*/ 3960000 w 5788800"/>
              <a:gd name="connsiteY1" fmla="*/ 0 h 4114800"/>
              <a:gd name="connsiteX2" fmla="*/ 5064813 w 5788800"/>
              <a:gd name="connsiteY2" fmla="*/ 0 h 4114800"/>
              <a:gd name="connsiteX3" fmla="*/ 5788800 w 5788800"/>
              <a:gd name="connsiteY3" fmla="*/ 0 h 4114800"/>
              <a:gd name="connsiteX4" fmla="*/ 5788800 w 5788800"/>
              <a:gd name="connsiteY4" fmla="*/ 686693 h 4114800"/>
              <a:gd name="connsiteX5" fmla="*/ 5788800 w 5788800"/>
              <a:gd name="connsiteY5" fmla="*/ 1290637 h 4114800"/>
              <a:gd name="connsiteX6" fmla="*/ 5788800 w 5788800"/>
              <a:gd name="connsiteY6" fmla="*/ 4114800 h 4114800"/>
              <a:gd name="connsiteX7" fmla="*/ 0 w 5788800"/>
              <a:gd name="connsiteY7" fmla="*/ 41148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800" h="4114800">
                <a:moveTo>
                  <a:pt x="0" y="0"/>
                </a:moveTo>
                <a:lnTo>
                  <a:pt x="3960000" y="0"/>
                </a:lnTo>
                <a:lnTo>
                  <a:pt x="5064813" y="0"/>
                </a:lnTo>
                <a:lnTo>
                  <a:pt x="5788800" y="0"/>
                </a:lnTo>
                <a:lnTo>
                  <a:pt x="5788800" y="686693"/>
                </a:lnTo>
                <a:lnTo>
                  <a:pt x="5788800" y="1290637"/>
                </a:lnTo>
                <a:lnTo>
                  <a:pt x="5788800" y="4114800"/>
                </a:lnTo>
                <a:lnTo>
                  <a:pt x="0" y="4114800"/>
                </a:lnTo>
                <a:close/>
              </a:path>
            </a:pathLst>
          </a:custGeom>
          <a:noFill/>
        </p:spPr>
        <p:txBody>
          <a:bodyPr wrap="square" lIns="0" tIns="0" rIns="0" bIns="0" anchor="t">
            <a:noAutofit/>
          </a:bodyPr>
          <a:lstStyle>
            <a:lvl1pPr algn="l">
              <a:defRPr sz="6000">
                <a:latin typeface="FiraGO Light" panose="020B0403050000020004" pitchFamily="34" charset="0"/>
                <a:cs typeface="FiraGO Light" panose="020B04030500000200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1200149" y="2869786"/>
            <a:ext cx="10375200" cy="291600"/>
          </a:xfrm>
        </p:spPr>
        <p:txBody>
          <a:bodyPr anchor="b"/>
          <a:lstStyle>
            <a:lvl1pPr marL="0" indent="0" algn="l">
              <a:spcBef>
                <a:spcPts val="0"/>
              </a:spcBef>
              <a:buNone/>
              <a:defRPr sz="1600" b="0">
                <a:solidFill>
                  <a:schemeClr val="tx1"/>
                </a:solidFill>
                <a:latin typeface="+mn-lt"/>
              </a:defRPr>
            </a:lvl1pPr>
            <a:lvl2pPr marL="0" indent="0" algn="l">
              <a:spcBef>
                <a:spcPts val="0"/>
              </a:spcBef>
              <a:buNone/>
              <a:defRPr sz="1600">
                <a:solidFill>
                  <a:schemeClr val="tx1"/>
                </a:solidFill>
              </a:defRPr>
            </a:lvl2pPr>
            <a:lvl3pPr marL="0" indent="0" algn="l">
              <a:spcBef>
                <a:spcPts val="0"/>
              </a:spcBef>
              <a:buNone/>
              <a:defRPr sz="1600">
                <a:solidFill>
                  <a:schemeClr val="tx1"/>
                </a:solidFill>
              </a:defRPr>
            </a:lvl3pPr>
            <a:lvl4pPr marL="0" indent="0" algn="l">
              <a:spcBef>
                <a:spcPts val="0"/>
              </a:spcBef>
              <a:buNone/>
              <a:defRPr sz="1600">
                <a:solidFill>
                  <a:schemeClr val="tx1"/>
                </a:solidFill>
              </a:defRPr>
            </a:lvl4pPr>
            <a:lvl5pPr marL="0" indent="0" algn="l">
              <a:spcBef>
                <a:spcPts val="0"/>
              </a:spcBef>
              <a:buNone/>
              <a:defRPr sz="1600">
                <a:solidFill>
                  <a:schemeClr val="tx1"/>
                </a:solidFill>
              </a:defRPr>
            </a:lvl5pPr>
            <a:lvl6pPr marL="0" indent="0" algn="l">
              <a:spcBef>
                <a:spcPts val="0"/>
              </a:spcBef>
              <a:buNone/>
              <a:defRPr sz="1600">
                <a:solidFill>
                  <a:schemeClr val="tx1"/>
                </a:solidFill>
              </a:defRPr>
            </a:lvl6pPr>
            <a:lvl7pPr marL="0" indent="0" algn="l">
              <a:spcBef>
                <a:spcPts val="0"/>
              </a:spcBef>
              <a:buNone/>
              <a:defRPr sz="1600">
                <a:solidFill>
                  <a:schemeClr val="tx1"/>
                </a:solidFill>
              </a:defRPr>
            </a:lvl7pPr>
            <a:lvl8pPr marL="0" indent="0" algn="l">
              <a:spcBef>
                <a:spcPts val="0"/>
              </a:spcBef>
              <a:buNone/>
              <a:defRPr sz="1600">
                <a:solidFill>
                  <a:schemeClr val="tx1"/>
                </a:solidFill>
              </a:defRPr>
            </a:lvl8pPr>
            <a:lvl9pPr marL="0" indent="0" algn="l">
              <a:spcBef>
                <a:spcPts val="0"/>
              </a:spcBef>
              <a:buNone/>
              <a:defRPr sz="1600">
                <a:solidFill>
                  <a:schemeClr val="tx1"/>
                </a:solidFill>
              </a:defRPr>
            </a:lvl9pPr>
          </a:lstStyle>
          <a:p>
            <a:pPr lvl="0"/>
            <a:r>
              <a:rPr lang="en-US" noProof="0"/>
              <a:t>Click to edit Master subtitle style</a:t>
            </a:r>
            <a:endParaRPr lang="en-US" noProof="0" dirty="0"/>
          </a:p>
        </p:txBody>
      </p:sp>
    </p:spTree>
    <p:extLst>
      <p:ext uri="{BB962C8B-B14F-4D97-AF65-F5344CB8AC3E}">
        <p14:creationId xmlns:p14="http://schemas.microsoft.com/office/powerpoint/2010/main" val="700702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hapter Slide 2">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noProof="0"/>
              <a:t>© 2019 HERE | Confidential</a:t>
            </a:r>
            <a:endParaRPr lang="en-US" noProof="0" dirty="0"/>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noProof="0" dirty="0"/>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7D74D47C-14C0-4E76-90F4-17CAFFA7E480}" type="slidenum">
              <a:rPr lang="en-US" noProof="0" smtClean="0"/>
              <a:pPr/>
              <a:t>‹#›</a:t>
            </a:fld>
            <a:endParaRPr lang="en-US" noProof="0" dirty="0"/>
          </a:p>
        </p:txBody>
      </p:sp>
      <p:sp>
        <p:nvSpPr>
          <p:cNvPr id="36" name="Title 35">
            <a:extLst>
              <a:ext uri="{FF2B5EF4-FFF2-40B4-BE49-F238E27FC236}">
                <a16:creationId xmlns:a16="http://schemas.microsoft.com/office/drawing/2014/main" id="{FA5562D7-8914-45B9-A542-BDEE2BEA1A15}"/>
              </a:ext>
            </a:extLst>
          </p:cNvPr>
          <p:cNvSpPr>
            <a:spLocks noGrp="1"/>
          </p:cNvSpPr>
          <p:nvPr>
            <p:ph type="ctrTitle"/>
          </p:nvPr>
        </p:nvSpPr>
        <p:spPr bwMode="gray">
          <a:xfrm>
            <a:off x="1135856" y="3250009"/>
            <a:ext cx="10439493" cy="1036800"/>
          </a:xfrm>
          <a:custGeom>
            <a:avLst/>
            <a:gdLst>
              <a:gd name="connsiteX0" fmla="*/ 0 w 5788800"/>
              <a:gd name="connsiteY0" fmla="*/ 0 h 4114800"/>
              <a:gd name="connsiteX1" fmla="*/ 3960000 w 5788800"/>
              <a:gd name="connsiteY1" fmla="*/ 0 h 4114800"/>
              <a:gd name="connsiteX2" fmla="*/ 5064813 w 5788800"/>
              <a:gd name="connsiteY2" fmla="*/ 0 h 4114800"/>
              <a:gd name="connsiteX3" fmla="*/ 5788800 w 5788800"/>
              <a:gd name="connsiteY3" fmla="*/ 0 h 4114800"/>
              <a:gd name="connsiteX4" fmla="*/ 5788800 w 5788800"/>
              <a:gd name="connsiteY4" fmla="*/ 686693 h 4114800"/>
              <a:gd name="connsiteX5" fmla="*/ 5788800 w 5788800"/>
              <a:gd name="connsiteY5" fmla="*/ 1290637 h 4114800"/>
              <a:gd name="connsiteX6" fmla="*/ 5788800 w 5788800"/>
              <a:gd name="connsiteY6" fmla="*/ 4114800 h 4114800"/>
              <a:gd name="connsiteX7" fmla="*/ 0 w 5788800"/>
              <a:gd name="connsiteY7" fmla="*/ 41148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800" h="4114800">
                <a:moveTo>
                  <a:pt x="0" y="0"/>
                </a:moveTo>
                <a:lnTo>
                  <a:pt x="3960000" y="0"/>
                </a:lnTo>
                <a:lnTo>
                  <a:pt x="5064813" y="0"/>
                </a:lnTo>
                <a:lnTo>
                  <a:pt x="5788800" y="0"/>
                </a:lnTo>
                <a:lnTo>
                  <a:pt x="5788800" y="686693"/>
                </a:lnTo>
                <a:lnTo>
                  <a:pt x="5788800" y="1290637"/>
                </a:lnTo>
                <a:lnTo>
                  <a:pt x="5788800" y="4114800"/>
                </a:lnTo>
                <a:lnTo>
                  <a:pt x="0" y="4114800"/>
                </a:lnTo>
                <a:close/>
              </a:path>
            </a:pathLst>
          </a:custGeom>
          <a:noFill/>
        </p:spPr>
        <p:txBody>
          <a:bodyPr wrap="square" lIns="0" tIns="0" rIns="0" bIns="0" anchor="t">
            <a:noAutofit/>
          </a:bodyPr>
          <a:lstStyle>
            <a:lvl1pPr algn="l">
              <a:defRPr sz="6000">
                <a:gradFill>
                  <a:gsLst>
                    <a:gs pos="0">
                      <a:schemeClr val="accent6"/>
                    </a:gs>
                    <a:gs pos="96000">
                      <a:schemeClr val="tx2"/>
                    </a:gs>
                  </a:gsLst>
                  <a:lin ang="19800000" scaled="0"/>
                </a:gradFill>
                <a:latin typeface="FiraGO Light" panose="020B0403050000020004" pitchFamily="34" charset="0"/>
                <a:cs typeface="FiraGO Light" panose="020B04030500000200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1200149" y="2869786"/>
            <a:ext cx="10375200" cy="291600"/>
          </a:xfrm>
        </p:spPr>
        <p:txBody>
          <a:bodyPr anchor="b"/>
          <a:lstStyle>
            <a:lvl1pPr marL="0" indent="0" algn="l">
              <a:spcBef>
                <a:spcPts val="0"/>
              </a:spcBef>
              <a:buNone/>
              <a:defRPr sz="1600" b="0">
                <a:solidFill>
                  <a:schemeClr val="tx1"/>
                </a:solidFill>
                <a:latin typeface="+mn-lt"/>
              </a:defRPr>
            </a:lvl1pPr>
            <a:lvl2pPr marL="0" indent="0" algn="l">
              <a:spcBef>
                <a:spcPts val="0"/>
              </a:spcBef>
              <a:buNone/>
              <a:defRPr sz="1600">
                <a:solidFill>
                  <a:schemeClr val="tx1"/>
                </a:solidFill>
              </a:defRPr>
            </a:lvl2pPr>
            <a:lvl3pPr marL="0" indent="0" algn="l">
              <a:spcBef>
                <a:spcPts val="0"/>
              </a:spcBef>
              <a:buNone/>
              <a:defRPr sz="1600">
                <a:solidFill>
                  <a:schemeClr val="tx1"/>
                </a:solidFill>
              </a:defRPr>
            </a:lvl3pPr>
            <a:lvl4pPr marL="0" indent="0" algn="l">
              <a:spcBef>
                <a:spcPts val="0"/>
              </a:spcBef>
              <a:buNone/>
              <a:defRPr sz="1600">
                <a:solidFill>
                  <a:schemeClr val="tx1"/>
                </a:solidFill>
              </a:defRPr>
            </a:lvl4pPr>
            <a:lvl5pPr marL="0" indent="0" algn="l">
              <a:spcBef>
                <a:spcPts val="0"/>
              </a:spcBef>
              <a:buNone/>
              <a:defRPr sz="1600">
                <a:solidFill>
                  <a:schemeClr val="tx1"/>
                </a:solidFill>
              </a:defRPr>
            </a:lvl5pPr>
            <a:lvl6pPr marL="0" indent="0" algn="l">
              <a:spcBef>
                <a:spcPts val="0"/>
              </a:spcBef>
              <a:buNone/>
              <a:defRPr sz="1600">
                <a:solidFill>
                  <a:schemeClr val="tx1"/>
                </a:solidFill>
              </a:defRPr>
            </a:lvl6pPr>
            <a:lvl7pPr marL="0" indent="0" algn="l">
              <a:spcBef>
                <a:spcPts val="0"/>
              </a:spcBef>
              <a:buNone/>
              <a:defRPr sz="1600">
                <a:solidFill>
                  <a:schemeClr val="tx1"/>
                </a:solidFill>
              </a:defRPr>
            </a:lvl7pPr>
            <a:lvl8pPr marL="0" indent="0" algn="l">
              <a:spcBef>
                <a:spcPts val="0"/>
              </a:spcBef>
              <a:buNone/>
              <a:defRPr sz="1600">
                <a:solidFill>
                  <a:schemeClr val="tx1"/>
                </a:solidFill>
              </a:defRPr>
            </a:lvl8pPr>
            <a:lvl9pPr marL="0" indent="0" algn="l">
              <a:spcBef>
                <a:spcPts val="0"/>
              </a:spcBef>
              <a:buNone/>
              <a:defRPr sz="1600">
                <a:solidFill>
                  <a:schemeClr val="tx1"/>
                </a:solidFill>
              </a:defRPr>
            </a:lvl9pPr>
          </a:lstStyle>
          <a:p>
            <a:pPr lvl="0"/>
            <a:r>
              <a:rPr lang="en-US" noProof="0"/>
              <a:t>Click to edit Master subtitle style</a:t>
            </a:r>
            <a:endParaRPr lang="en-US" noProof="0" dirty="0"/>
          </a:p>
        </p:txBody>
      </p:sp>
      <p:sp>
        <p:nvSpPr>
          <p:cNvPr id="10" name="Freeform: Shape 9">
            <a:extLst>
              <a:ext uri="{FF2B5EF4-FFF2-40B4-BE49-F238E27FC236}">
                <a16:creationId xmlns:a16="http://schemas.microsoft.com/office/drawing/2014/main" id="{2E8C8194-0FB5-4007-8170-38526C917F3D}"/>
              </a:ext>
            </a:extLst>
          </p:cNvPr>
          <p:cNvSpPr/>
          <p:nvPr/>
        </p:nvSpPr>
        <p:spPr bwMode="gray">
          <a:xfrm>
            <a:off x="-1" y="0"/>
            <a:ext cx="12188825" cy="6858000"/>
          </a:xfrm>
          <a:custGeom>
            <a:avLst/>
            <a:gdLst>
              <a:gd name="connsiteX0" fmla="*/ 0 w 12188825"/>
              <a:gd name="connsiteY0" fmla="*/ 0 h 6858000"/>
              <a:gd name="connsiteX1" fmla="*/ 1 w 12188825"/>
              <a:gd name="connsiteY1" fmla="*/ 0 h 6858000"/>
              <a:gd name="connsiteX2" fmla="*/ 342001 w 12188825"/>
              <a:gd name="connsiteY2" fmla="*/ 0 h 6858000"/>
              <a:gd name="connsiteX3" fmla="*/ 12188825 w 12188825"/>
              <a:gd name="connsiteY3" fmla="*/ 0 h 6858000"/>
              <a:gd name="connsiteX4" fmla="*/ 12188825 w 12188825"/>
              <a:gd name="connsiteY4" fmla="*/ 342891 h 6858000"/>
              <a:gd name="connsiteX5" fmla="*/ 342001 w 12188825"/>
              <a:gd name="connsiteY5" fmla="*/ 342891 h 6858000"/>
              <a:gd name="connsiteX6" fmla="*/ 342001 w 12188825"/>
              <a:gd name="connsiteY6" fmla="*/ 6858000 h 6858000"/>
              <a:gd name="connsiteX7" fmla="*/ 1 w 12188825"/>
              <a:gd name="connsiteY7" fmla="*/ 6858000 h 6858000"/>
              <a:gd name="connsiteX8" fmla="*/ 1 w 12188825"/>
              <a:gd name="connsiteY8" fmla="*/ 342891 h 6858000"/>
              <a:gd name="connsiteX9" fmla="*/ 0 w 12188825"/>
              <a:gd name="connsiteY9" fmla="*/ 3428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88825" h="6858000">
                <a:moveTo>
                  <a:pt x="0" y="0"/>
                </a:moveTo>
                <a:lnTo>
                  <a:pt x="1" y="0"/>
                </a:lnTo>
                <a:lnTo>
                  <a:pt x="342001" y="0"/>
                </a:lnTo>
                <a:lnTo>
                  <a:pt x="12188825" y="0"/>
                </a:lnTo>
                <a:lnTo>
                  <a:pt x="12188825" y="342891"/>
                </a:lnTo>
                <a:lnTo>
                  <a:pt x="342001" y="342891"/>
                </a:lnTo>
                <a:lnTo>
                  <a:pt x="342001" y="6858000"/>
                </a:lnTo>
                <a:lnTo>
                  <a:pt x="1" y="6858000"/>
                </a:lnTo>
                <a:lnTo>
                  <a:pt x="1" y="342891"/>
                </a:lnTo>
                <a:lnTo>
                  <a:pt x="0" y="342891"/>
                </a:lnTo>
                <a:close/>
              </a:path>
            </a:pathLst>
          </a:custGeom>
          <a:gradFill>
            <a:gsLst>
              <a:gs pos="0">
                <a:schemeClr val="accent6"/>
              </a:gs>
              <a:gs pos="96000">
                <a:schemeClr val="tx2"/>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spTree>
    <p:extLst>
      <p:ext uri="{BB962C8B-B14F-4D97-AF65-F5344CB8AC3E}">
        <p14:creationId xmlns:p14="http://schemas.microsoft.com/office/powerpoint/2010/main" val="306725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6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73881" y="424729"/>
            <a:ext cx="11001375" cy="363600"/>
          </a:xfrm>
        </p:spPr>
        <p:txBody>
          <a:bodyPr/>
          <a:lstStyle>
            <a:lvl1pPr>
              <a:defRPr/>
            </a:lvl1pPr>
          </a:lstStyle>
          <a:p>
            <a:r>
              <a:rPr lang="en-US" noProof="0"/>
              <a:t>Click to edit Master title style</a:t>
            </a:r>
            <a:endParaRPr lang="en-US" noProof="0" dirty="0"/>
          </a:p>
        </p:txBody>
      </p:sp>
      <p:sp>
        <p:nvSpPr>
          <p:cNvPr id="4" name="Date Placeholder 3"/>
          <p:cNvSpPr>
            <a:spLocks noGrp="1"/>
          </p:cNvSpPr>
          <p:nvPr>
            <p:ph type="dt" sz="half" idx="10"/>
          </p:nvPr>
        </p:nvSpPr>
        <p:spPr bwMode="gray"/>
        <p:txBody>
          <a:bodyPr/>
          <a:lstStyle/>
          <a:p>
            <a:r>
              <a:rPr lang="en-US" noProof="0"/>
              <a:t>© 2019 HERE | Confidential</a:t>
            </a:r>
            <a:endParaRPr lang="en-US" noProof="0" dirty="0"/>
          </a:p>
        </p:txBody>
      </p:sp>
      <p:sp>
        <p:nvSpPr>
          <p:cNvPr id="5" name="Footer Placeholder 4"/>
          <p:cNvSpPr>
            <a:spLocks noGrp="1"/>
          </p:cNvSpPr>
          <p:nvPr>
            <p:ph type="ftr" sz="quarter" idx="11"/>
          </p:nvPr>
        </p:nvSpPr>
        <p:spPr bwMode="gray"/>
        <p:txBody>
          <a:bodyPr/>
          <a:lstStyle/>
          <a:p>
            <a:endParaRPr lang="en-US" noProof="0" dirty="0"/>
          </a:p>
        </p:txBody>
      </p:sp>
      <p:sp>
        <p:nvSpPr>
          <p:cNvPr id="6" name="Slide Number Placeholder 5"/>
          <p:cNvSpPr>
            <a:spLocks noGrp="1"/>
          </p:cNvSpPr>
          <p:nvPr>
            <p:ph type="sldNum" sz="quarter" idx="12"/>
          </p:nvPr>
        </p:nvSpPr>
        <p:spPr bwMode="gray"/>
        <p:txBody>
          <a:bodyPr/>
          <a:lstStyle/>
          <a:p>
            <a:fld id="{7D74D47C-14C0-4E76-90F4-17CAFFA7E480}" type="slidenum">
              <a:rPr lang="en-US" noProof="0" smtClean="0"/>
              <a:t>‹#›</a:t>
            </a:fld>
            <a:endParaRPr lang="en-US" noProof="0" dirty="0"/>
          </a:p>
        </p:txBody>
      </p:sp>
      <p:sp>
        <p:nvSpPr>
          <p:cNvPr id="8" name="Text Placeholder 7">
            <a:extLst>
              <a:ext uri="{FF2B5EF4-FFF2-40B4-BE49-F238E27FC236}">
                <a16:creationId xmlns:a16="http://schemas.microsoft.com/office/drawing/2014/main" id="{26B2F9BA-272C-4633-9B10-C851511817EE}"/>
              </a:ext>
            </a:extLst>
          </p:cNvPr>
          <p:cNvSpPr>
            <a:spLocks noGrp="1"/>
          </p:cNvSpPr>
          <p:nvPr>
            <p:ph type="body" sz="quarter" idx="13"/>
          </p:nvPr>
        </p:nvSpPr>
        <p:spPr bwMode="gray">
          <a:xfrm>
            <a:off x="590550" y="1804197"/>
            <a:ext cx="7636917" cy="4194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Subtitle 2">
            <a:extLst>
              <a:ext uri="{FF2B5EF4-FFF2-40B4-BE49-F238E27FC236}">
                <a16:creationId xmlns:a16="http://schemas.microsoft.com/office/drawing/2014/main" id="{3C3B7CCA-9858-4FF2-AA14-D48BF9C8A2B1}"/>
              </a:ext>
            </a:extLst>
          </p:cNvPr>
          <p:cNvSpPr>
            <a:spLocks noGrp="1"/>
          </p:cNvSpPr>
          <p:nvPr>
            <p:ph type="subTitle" idx="1"/>
          </p:nvPr>
        </p:nvSpPr>
        <p:spPr bwMode="gray">
          <a:xfrm>
            <a:off x="591657" y="883404"/>
            <a:ext cx="10983600" cy="291600"/>
          </a:xfrm>
        </p:spPr>
        <p:txBody>
          <a:bodyPr/>
          <a:lstStyle>
            <a:lvl1pPr marL="0" indent="0" algn="l">
              <a:spcBef>
                <a:spcPts val="0"/>
              </a:spcBef>
              <a:buNone/>
              <a:defRPr sz="1600" b="0">
                <a:solidFill>
                  <a:schemeClr val="tx1"/>
                </a:solidFill>
                <a:latin typeface="+mn-lt"/>
              </a:defRPr>
            </a:lvl1pPr>
            <a:lvl2pPr marL="0" indent="0" algn="l">
              <a:spcBef>
                <a:spcPts val="0"/>
              </a:spcBef>
              <a:buNone/>
              <a:defRPr sz="1600">
                <a:solidFill>
                  <a:schemeClr val="tx1"/>
                </a:solidFill>
              </a:defRPr>
            </a:lvl2pPr>
            <a:lvl3pPr marL="0" indent="0" algn="l">
              <a:spcBef>
                <a:spcPts val="0"/>
              </a:spcBef>
              <a:buNone/>
              <a:defRPr sz="1600">
                <a:solidFill>
                  <a:schemeClr val="tx1"/>
                </a:solidFill>
              </a:defRPr>
            </a:lvl3pPr>
            <a:lvl4pPr marL="0" indent="0" algn="l">
              <a:spcBef>
                <a:spcPts val="0"/>
              </a:spcBef>
              <a:buNone/>
              <a:defRPr sz="1600">
                <a:solidFill>
                  <a:schemeClr val="tx1"/>
                </a:solidFill>
              </a:defRPr>
            </a:lvl4pPr>
            <a:lvl5pPr marL="0" indent="0" algn="l">
              <a:spcBef>
                <a:spcPts val="0"/>
              </a:spcBef>
              <a:buNone/>
              <a:defRPr sz="1600">
                <a:solidFill>
                  <a:schemeClr val="tx1"/>
                </a:solidFill>
              </a:defRPr>
            </a:lvl5pPr>
            <a:lvl6pPr marL="0" indent="0" algn="l">
              <a:spcBef>
                <a:spcPts val="0"/>
              </a:spcBef>
              <a:buNone/>
              <a:defRPr sz="1600">
                <a:solidFill>
                  <a:schemeClr val="tx1"/>
                </a:solidFill>
              </a:defRPr>
            </a:lvl6pPr>
            <a:lvl7pPr marL="0" indent="0" algn="l">
              <a:spcBef>
                <a:spcPts val="0"/>
              </a:spcBef>
              <a:buNone/>
              <a:defRPr sz="1600">
                <a:solidFill>
                  <a:schemeClr val="tx1"/>
                </a:solidFill>
              </a:defRPr>
            </a:lvl7pPr>
            <a:lvl8pPr marL="0" indent="0" algn="l">
              <a:spcBef>
                <a:spcPts val="0"/>
              </a:spcBef>
              <a:buNone/>
              <a:defRPr sz="1600">
                <a:solidFill>
                  <a:schemeClr val="tx1"/>
                </a:solidFill>
              </a:defRPr>
            </a:lvl8pPr>
            <a:lvl9pPr marL="0" indent="0" algn="l">
              <a:spcBef>
                <a:spcPts val="0"/>
              </a:spcBef>
              <a:buNone/>
              <a:defRPr sz="1600">
                <a:solidFill>
                  <a:schemeClr val="tx1"/>
                </a:solidFill>
              </a:defRPr>
            </a:lvl9pPr>
          </a:lstStyle>
          <a:p>
            <a:pPr lvl="0"/>
            <a:r>
              <a:rPr lang="en-US" noProof="0"/>
              <a:t>Click to edit Master subtitle style</a:t>
            </a:r>
            <a:endParaRPr lang="en-US" noProof="0" dirty="0"/>
          </a:p>
        </p:txBody>
      </p:sp>
    </p:spTree>
    <p:extLst>
      <p:ext uri="{BB962C8B-B14F-4D97-AF65-F5344CB8AC3E}">
        <p14:creationId xmlns:p14="http://schemas.microsoft.com/office/powerpoint/2010/main" val="1288794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2)">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73881" y="424729"/>
            <a:ext cx="11001376" cy="363600"/>
          </a:xfrm>
        </p:spPr>
        <p:txBody>
          <a:bodyPr/>
          <a:lstStyle/>
          <a:p>
            <a:r>
              <a:rPr lang="en-US" noProof="0"/>
              <a:t>Click to edit Master title style</a:t>
            </a:r>
            <a:endParaRPr lang="en-US" noProof="0" dirty="0"/>
          </a:p>
        </p:txBody>
      </p:sp>
      <p:sp>
        <p:nvSpPr>
          <p:cNvPr id="4" name="Date Placeholder 3"/>
          <p:cNvSpPr>
            <a:spLocks noGrp="1"/>
          </p:cNvSpPr>
          <p:nvPr>
            <p:ph type="dt" sz="half" idx="10"/>
          </p:nvPr>
        </p:nvSpPr>
        <p:spPr bwMode="gray"/>
        <p:txBody>
          <a:bodyPr/>
          <a:lstStyle/>
          <a:p>
            <a:r>
              <a:rPr lang="en-US" noProof="0"/>
              <a:t>© 2019 HERE | Confidential</a:t>
            </a:r>
            <a:endParaRPr lang="en-US" noProof="0" dirty="0"/>
          </a:p>
        </p:txBody>
      </p:sp>
      <p:sp>
        <p:nvSpPr>
          <p:cNvPr id="5" name="Footer Placeholder 4"/>
          <p:cNvSpPr>
            <a:spLocks noGrp="1"/>
          </p:cNvSpPr>
          <p:nvPr>
            <p:ph type="ftr" sz="quarter" idx="11"/>
          </p:nvPr>
        </p:nvSpPr>
        <p:spPr bwMode="gray"/>
        <p:txBody>
          <a:bodyPr/>
          <a:lstStyle/>
          <a:p>
            <a:endParaRPr lang="en-US" noProof="0" dirty="0"/>
          </a:p>
        </p:txBody>
      </p:sp>
      <p:sp>
        <p:nvSpPr>
          <p:cNvPr id="6" name="Slide Number Placeholder 5"/>
          <p:cNvSpPr>
            <a:spLocks noGrp="1"/>
          </p:cNvSpPr>
          <p:nvPr>
            <p:ph type="sldNum" sz="quarter" idx="12"/>
          </p:nvPr>
        </p:nvSpPr>
        <p:spPr bwMode="gray"/>
        <p:txBody>
          <a:bodyPr/>
          <a:lstStyle/>
          <a:p>
            <a:fld id="{7D74D47C-14C0-4E76-90F4-17CAFFA7E480}" type="slidenum">
              <a:rPr lang="en-US" noProof="0" smtClean="0"/>
              <a:t>‹#›</a:t>
            </a:fld>
            <a:endParaRPr lang="en-US" noProof="0" dirty="0"/>
          </a:p>
        </p:txBody>
      </p:sp>
      <p:sp>
        <p:nvSpPr>
          <p:cNvPr id="8" name="Text Placeholder 7">
            <a:extLst>
              <a:ext uri="{FF2B5EF4-FFF2-40B4-BE49-F238E27FC236}">
                <a16:creationId xmlns:a16="http://schemas.microsoft.com/office/drawing/2014/main" id="{26B2F9BA-272C-4633-9B10-C851511817EE}"/>
              </a:ext>
            </a:extLst>
          </p:cNvPr>
          <p:cNvSpPr>
            <a:spLocks noGrp="1"/>
          </p:cNvSpPr>
          <p:nvPr>
            <p:ph type="body" sz="quarter" idx="13"/>
          </p:nvPr>
        </p:nvSpPr>
        <p:spPr bwMode="gray">
          <a:xfrm>
            <a:off x="590551" y="1804197"/>
            <a:ext cx="5196682" cy="4194000"/>
          </a:xfrm>
        </p:spPr>
        <p:txBody>
          <a:bodyPr/>
          <a:lstStyle>
            <a:lvl1pPr>
              <a:defRPr/>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Subtitle 2">
            <a:extLst>
              <a:ext uri="{FF2B5EF4-FFF2-40B4-BE49-F238E27FC236}">
                <a16:creationId xmlns:a16="http://schemas.microsoft.com/office/drawing/2014/main" id="{3C3B7CCA-9858-4FF2-AA14-D48BF9C8A2B1}"/>
              </a:ext>
            </a:extLst>
          </p:cNvPr>
          <p:cNvSpPr>
            <a:spLocks noGrp="1"/>
          </p:cNvSpPr>
          <p:nvPr>
            <p:ph type="subTitle" idx="1"/>
          </p:nvPr>
        </p:nvSpPr>
        <p:spPr bwMode="gray">
          <a:xfrm>
            <a:off x="591657" y="883404"/>
            <a:ext cx="10983600" cy="291600"/>
          </a:xfrm>
        </p:spPr>
        <p:txBody>
          <a:bodyPr/>
          <a:lstStyle>
            <a:lvl1pPr marL="0" indent="0" algn="l">
              <a:spcBef>
                <a:spcPts val="0"/>
              </a:spcBef>
              <a:buNone/>
              <a:defRPr sz="1600" b="0">
                <a:solidFill>
                  <a:schemeClr val="tx1"/>
                </a:solidFill>
                <a:latin typeface="+mn-lt"/>
              </a:defRPr>
            </a:lvl1pPr>
            <a:lvl2pPr marL="0" indent="0" algn="l">
              <a:spcBef>
                <a:spcPts val="0"/>
              </a:spcBef>
              <a:buNone/>
              <a:defRPr sz="1600">
                <a:solidFill>
                  <a:schemeClr val="tx1"/>
                </a:solidFill>
              </a:defRPr>
            </a:lvl2pPr>
            <a:lvl3pPr marL="0" indent="0" algn="l">
              <a:spcBef>
                <a:spcPts val="0"/>
              </a:spcBef>
              <a:buNone/>
              <a:defRPr sz="1600">
                <a:solidFill>
                  <a:schemeClr val="tx1"/>
                </a:solidFill>
              </a:defRPr>
            </a:lvl3pPr>
            <a:lvl4pPr marL="0" indent="0" algn="l">
              <a:spcBef>
                <a:spcPts val="0"/>
              </a:spcBef>
              <a:buNone/>
              <a:defRPr sz="1600">
                <a:solidFill>
                  <a:schemeClr val="tx1"/>
                </a:solidFill>
              </a:defRPr>
            </a:lvl4pPr>
            <a:lvl5pPr marL="0" indent="0" algn="l">
              <a:spcBef>
                <a:spcPts val="0"/>
              </a:spcBef>
              <a:buNone/>
              <a:defRPr sz="1600">
                <a:solidFill>
                  <a:schemeClr val="tx1"/>
                </a:solidFill>
              </a:defRPr>
            </a:lvl5pPr>
            <a:lvl6pPr marL="0" indent="0" algn="l">
              <a:spcBef>
                <a:spcPts val="0"/>
              </a:spcBef>
              <a:buNone/>
              <a:defRPr sz="1600">
                <a:solidFill>
                  <a:schemeClr val="tx1"/>
                </a:solidFill>
              </a:defRPr>
            </a:lvl6pPr>
            <a:lvl7pPr marL="0" indent="0" algn="l">
              <a:spcBef>
                <a:spcPts val="0"/>
              </a:spcBef>
              <a:buNone/>
              <a:defRPr sz="1600">
                <a:solidFill>
                  <a:schemeClr val="tx1"/>
                </a:solidFill>
              </a:defRPr>
            </a:lvl7pPr>
            <a:lvl8pPr marL="0" indent="0" algn="l">
              <a:spcBef>
                <a:spcPts val="0"/>
              </a:spcBef>
              <a:buNone/>
              <a:defRPr sz="1600">
                <a:solidFill>
                  <a:schemeClr val="tx1"/>
                </a:solidFill>
              </a:defRPr>
            </a:lvl8pPr>
            <a:lvl9pPr marL="0" indent="0" algn="l">
              <a:spcBef>
                <a:spcPts val="0"/>
              </a:spcBef>
              <a:buNone/>
              <a:defRPr sz="1600">
                <a:solidFill>
                  <a:schemeClr val="tx1"/>
                </a:solidFill>
              </a:defRPr>
            </a:lvl9pPr>
          </a:lstStyle>
          <a:p>
            <a:pPr lvl="0"/>
            <a:r>
              <a:rPr lang="en-US" noProof="0"/>
              <a:t>Click to edit Master subtitle style</a:t>
            </a:r>
            <a:endParaRPr lang="en-US" noProof="0" dirty="0"/>
          </a:p>
        </p:txBody>
      </p:sp>
      <p:sp>
        <p:nvSpPr>
          <p:cNvPr id="9" name="Text Placeholder 7">
            <a:extLst>
              <a:ext uri="{FF2B5EF4-FFF2-40B4-BE49-F238E27FC236}">
                <a16:creationId xmlns:a16="http://schemas.microsoft.com/office/drawing/2014/main" id="{BAF483BF-3E39-492B-BE92-813669D239AD}"/>
              </a:ext>
            </a:extLst>
          </p:cNvPr>
          <p:cNvSpPr>
            <a:spLocks noGrp="1"/>
          </p:cNvSpPr>
          <p:nvPr>
            <p:ph type="body" sz="quarter" idx="14"/>
          </p:nvPr>
        </p:nvSpPr>
        <p:spPr bwMode="gray">
          <a:xfrm>
            <a:off x="6378576" y="1804197"/>
            <a:ext cx="5196682" cy="4194000"/>
          </a:xfrm>
        </p:spPr>
        <p:txBody>
          <a:bodyPr/>
          <a:lstStyle>
            <a:lvl1pPr>
              <a:defRPr/>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012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73881" y="424729"/>
            <a:ext cx="11001376" cy="363600"/>
          </a:xfrm>
        </p:spPr>
        <p:txBody>
          <a:bodyPr/>
          <a:lstStyle/>
          <a:p>
            <a:r>
              <a:rPr lang="en-US" noProof="0"/>
              <a:t>Click to edit Master title style</a:t>
            </a:r>
            <a:endParaRPr lang="en-US" noProof="0" dirty="0"/>
          </a:p>
        </p:txBody>
      </p:sp>
      <p:sp>
        <p:nvSpPr>
          <p:cNvPr id="4" name="Date Placeholder 3"/>
          <p:cNvSpPr>
            <a:spLocks noGrp="1"/>
          </p:cNvSpPr>
          <p:nvPr>
            <p:ph type="dt" sz="half" idx="10"/>
          </p:nvPr>
        </p:nvSpPr>
        <p:spPr bwMode="gray"/>
        <p:txBody>
          <a:bodyPr/>
          <a:lstStyle/>
          <a:p>
            <a:r>
              <a:rPr lang="en-US" noProof="0"/>
              <a:t>© 2019 HERE | Confidential</a:t>
            </a:r>
            <a:endParaRPr lang="en-US" noProof="0" dirty="0"/>
          </a:p>
        </p:txBody>
      </p:sp>
      <p:sp>
        <p:nvSpPr>
          <p:cNvPr id="5" name="Footer Placeholder 4"/>
          <p:cNvSpPr>
            <a:spLocks noGrp="1"/>
          </p:cNvSpPr>
          <p:nvPr>
            <p:ph type="ftr" sz="quarter" idx="11"/>
          </p:nvPr>
        </p:nvSpPr>
        <p:spPr bwMode="gray"/>
        <p:txBody>
          <a:bodyPr/>
          <a:lstStyle/>
          <a:p>
            <a:endParaRPr lang="en-US" noProof="0" dirty="0"/>
          </a:p>
        </p:txBody>
      </p:sp>
      <p:sp>
        <p:nvSpPr>
          <p:cNvPr id="6" name="Slide Number Placeholder 5"/>
          <p:cNvSpPr>
            <a:spLocks noGrp="1"/>
          </p:cNvSpPr>
          <p:nvPr>
            <p:ph type="sldNum" sz="quarter" idx="12"/>
          </p:nvPr>
        </p:nvSpPr>
        <p:spPr bwMode="gray"/>
        <p:txBody>
          <a:bodyPr/>
          <a:lstStyle/>
          <a:p>
            <a:fld id="{7D74D47C-14C0-4E76-90F4-17CAFFA7E480}" type="slidenum">
              <a:rPr lang="en-US" noProof="0" smtClean="0"/>
              <a:t>‹#›</a:t>
            </a:fld>
            <a:endParaRPr lang="en-US" noProof="0" dirty="0"/>
          </a:p>
        </p:txBody>
      </p:sp>
      <p:sp>
        <p:nvSpPr>
          <p:cNvPr id="8" name="Text Placeholder 7">
            <a:extLst>
              <a:ext uri="{FF2B5EF4-FFF2-40B4-BE49-F238E27FC236}">
                <a16:creationId xmlns:a16="http://schemas.microsoft.com/office/drawing/2014/main" id="{26B2F9BA-272C-4633-9B10-C851511817EE}"/>
              </a:ext>
            </a:extLst>
          </p:cNvPr>
          <p:cNvSpPr>
            <a:spLocks noGrp="1"/>
          </p:cNvSpPr>
          <p:nvPr>
            <p:ph type="body" sz="quarter" idx="13"/>
          </p:nvPr>
        </p:nvSpPr>
        <p:spPr bwMode="gray">
          <a:xfrm>
            <a:off x="590551" y="1804197"/>
            <a:ext cx="5196682" cy="4194000"/>
          </a:xfrm>
        </p:spPr>
        <p:txBody>
          <a:bodyPr/>
          <a:lstStyle>
            <a:lvl1pPr>
              <a:defRPr/>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Subtitle 2">
            <a:extLst>
              <a:ext uri="{FF2B5EF4-FFF2-40B4-BE49-F238E27FC236}">
                <a16:creationId xmlns:a16="http://schemas.microsoft.com/office/drawing/2014/main" id="{3C3B7CCA-9858-4FF2-AA14-D48BF9C8A2B1}"/>
              </a:ext>
            </a:extLst>
          </p:cNvPr>
          <p:cNvSpPr>
            <a:spLocks noGrp="1"/>
          </p:cNvSpPr>
          <p:nvPr>
            <p:ph type="subTitle" idx="1"/>
          </p:nvPr>
        </p:nvSpPr>
        <p:spPr bwMode="gray">
          <a:xfrm>
            <a:off x="591657" y="883404"/>
            <a:ext cx="10983600" cy="291600"/>
          </a:xfrm>
        </p:spPr>
        <p:txBody>
          <a:bodyPr/>
          <a:lstStyle>
            <a:lvl1pPr marL="0" indent="0" algn="l">
              <a:spcBef>
                <a:spcPts val="0"/>
              </a:spcBef>
              <a:buNone/>
              <a:defRPr sz="1600" b="0">
                <a:solidFill>
                  <a:schemeClr val="tx1"/>
                </a:solidFill>
                <a:latin typeface="+mn-lt"/>
              </a:defRPr>
            </a:lvl1pPr>
            <a:lvl2pPr marL="0" indent="0" algn="l">
              <a:spcBef>
                <a:spcPts val="0"/>
              </a:spcBef>
              <a:buNone/>
              <a:defRPr sz="1600">
                <a:solidFill>
                  <a:schemeClr val="tx1"/>
                </a:solidFill>
              </a:defRPr>
            </a:lvl2pPr>
            <a:lvl3pPr marL="0" indent="0" algn="l">
              <a:spcBef>
                <a:spcPts val="0"/>
              </a:spcBef>
              <a:buNone/>
              <a:defRPr sz="1600">
                <a:solidFill>
                  <a:schemeClr val="tx1"/>
                </a:solidFill>
              </a:defRPr>
            </a:lvl3pPr>
            <a:lvl4pPr marL="0" indent="0" algn="l">
              <a:spcBef>
                <a:spcPts val="0"/>
              </a:spcBef>
              <a:buNone/>
              <a:defRPr sz="1600">
                <a:solidFill>
                  <a:schemeClr val="tx1"/>
                </a:solidFill>
              </a:defRPr>
            </a:lvl4pPr>
            <a:lvl5pPr marL="0" indent="0" algn="l">
              <a:spcBef>
                <a:spcPts val="0"/>
              </a:spcBef>
              <a:buNone/>
              <a:defRPr sz="1600">
                <a:solidFill>
                  <a:schemeClr val="tx1"/>
                </a:solidFill>
              </a:defRPr>
            </a:lvl5pPr>
            <a:lvl6pPr marL="0" indent="0" algn="l">
              <a:spcBef>
                <a:spcPts val="0"/>
              </a:spcBef>
              <a:buNone/>
              <a:defRPr sz="1600">
                <a:solidFill>
                  <a:schemeClr val="tx1"/>
                </a:solidFill>
              </a:defRPr>
            </a:lvl6pPr>
            <a:lvl7pPr marL="0" indent="0" algn="l">
              <a:spcBef>
                <a:spcPts val="0"/>
              </a:spcBef>
              <a:buNone/>
              <a:defRPr sz="1600">
                <a:solidFill>
                  <a:schemeClr val="tx1"/>
                </a:solidFill>
              </a:defRPr>
            </a:lvl7pPr>
            <a:lvl8pPr marL="0" indent="0" algn="l">
              <a:spcBef>
                <a:spcPts val="0"/>
              </a:spcBef>
              <a:buNone/>
              <a:defRPr sz="1600">
                <a:solidFill>
                  <a:schemeClr val="tx1"/>
                </a:solidFill>
              </a:defRPr>
            </a:lvl8pPr>
            <a:lvl9pPr marL="0" indent="0" algn="l">
              <a:spcBef>
                <a:spcPts val="0"/>
              </a:spcBef>
              <a:buNone/>
              <a:defRPr sz="1600">
                <a:solidFill>
                  <a:schemeClr val="tx1"/>
                </a:solidFill>
              </a:defRPr>
            </a:lvl9pPr>
          </a:lstStyle>
          <a:p>
            <a:pPr lvl="0"/>
            <a:r>
              <a:rPr lang="en-US" noProof="0"/>
              <a:t>Click to edit Master subtitle style</a:t>
            </a:r>
            <a:endParaRPr lang="en-US" noProof="0" dirty="0"/>
          </a:p>
        </p:txBody>
      </p:sp>
      <p:sp>
        <p:nvSpPr>
          <p:cNvPr id="7" name="Picture Placeholder 6">
            <a:extLst>
              <a:ext uri="{FF2B5EF4-FFF2-40B4-BE49-F238E27FC236}">
                <a16:creationId xmlns:a16="http://schemas.microsoft.com/office/drawing/2014/main" id="{4746224B-B4EC-4D38-81F6-B86DB8675206}"/>
              </a:ext>
            </a:extLst>
          </p:cNvPr>
          <p:cNvSpPr>
            <a:spLocks noGrp="1"/>
          </p:cNvSpPr>
          <p:nvPr>
            <p:ph type="pic" sz="quarter" idx="14"/>
          </p:nvPr>
        </p:nvSpPr>
        <p:spPr bwMode="gray">
          <a:xfrm>
            <a:off x="6094412" y="1884363"/>
            <a:ext cx="6094413" cy="4113212"/>
          </a:xfrm>
        </p:spPr>
        <p:txBody>
          <a:bodyPr bIns="828000" anchor="ctr"/>
          <a:lstStyle>
            <a:lvl1pPr algn="ctr">
              <a:defRPr b="0"/>
            </a:lvl1pPr>
          </a:lstStyle>
          <a:p>
            <a:r>
              <a:rPr lang="en-US" noProof="0"/>
              <a:t>Click icon to add picture</a:t>
            </a:r>
            <a:endParaRPr lang="en-US" noProof="0" dirty="0"/>
          </a:p>
        </p:txBody>
      </p:sp>
    </p:spTree>
    <p:extLst>
      <p:ext uri="{BB962C8B-B14F-4D97-AF65-F5344CB8AC3E}">
        <p14:creationId xmlns:p14="http://schemas.microsoft.com/office/powerpoint/2010/main" val="26795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Image + Tex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746224B-B4EC-4D38-81F6-B86DB8675206}"/>
              </a:ext>
            </a:extLst>
          </p:cNvPr>
          <p:cNvSpPr>
            <a:spLocks noGrp="1"/>
          </p:cNvSpPr>
          <p:nvPr>
            <p:ph type="pic" sz="quarter" idx="14"/>
          </p:nvPr>
        </p:nvSpPr>
        <p:spPr bwMode="gray">
          <a:xfrm>
            <a:off x="0" y="0"/>
            <a:ext cx="8227458" cy="6858000"/>
          </a:xfrm>
        </p:spPr>
        <p:txBody>
          <a:bodyPr bIns="828000" anchor="ctr"/>
          <a:lstStyle>
            <a:lvl1pPr algn="ctr">
              <a:defRPr b="0"/>
            </a:lvl1pPr>
          </a:lstStyle>
          <a:p>
            <a:r>
              <a:rPr lang="en-US" noProof="0"/>
              <a:t>Click icon to add picture</a:t>
            </a:r>
            <a:endParaRPr lang="en-US" noProof="0" dirty="0"/>
          </a:p>
        </p:txBody>
      </p:sp>
      <p:sp>
        <p:nvSpPr>
          <p:cNvPr id="2" name="Title 1"/>
          <p:cNvSpPr>
            <a:spLocks noGrp="1"/>
          </p:cNvSpPr>
          <p:nvPr>
            <p:ph type="title"/>
          </p:nvPr>
        </p:nvSpPr>
        <p:spPr bwMode="gray">
          <a:xfrm>
            <a:off x="8803481" y="424729"/>
            <a:ext cx="2771775" cy="363600"/>
          </a:xfrm>
        </p:spPr>
        <p:txBody>
          <a:bodyPr/>
          <a:lstStyle>
            <a:lvl1pPr>
              <a:defRPr/>
            </a:lvl1pPr>
          </a:lstStyle>
          <a:p>
            <a:r>
              <a:rPr lang="en-US" noProof="0"/>
              <a:t>Click to edit Master title style</a:t>
            </a:r>
            <a:endParaRPr lang="en-US" noProof="0" dirty="0"/>
          </a:p>
        </p:txBody>
      </p:sp>
      <p:sp>
        <p:nvSpPr>
          <p:cNvPr id="4" name="Date Placeholder 3"/>
          <p:cNvSpPr>
            <a:spLocks noGrp="1"/>
          </p:cNvSpPr>
          <p:nvPr>
            <p:ph type="dt" sz="half"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noProof="0"/>
              <a:t>© 2019 HERE | Confidential</a:t>
            </a:r>
            <a:endParaRPr lang="en-US" noProof="0" dirty="0"/>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noProof="0" dirty="0"/>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7D74D47C-14C0-4E76-90F4-17CAFFA7E480}" type="slidenum">
              <a:rPr lang="en-US" noProof="0" smtClean="0"/>
              <a:pPr/>
              <a:t>‹#›</a:t>
            </a:fld>
            <a:endParaRPr lang="en-US" noProof="0" dirty="0"/>
          </a:p>
        </p:txBody>
      </p:sp>
      <p:sp>
        <p:nvSpPr>
          <p:cNvPr id="8" name="Text Placeholder 7">
            <a:extLst>
              <a:ext uri="{FF2B5EF4-FFF2-40B4-BE49-F238E27FC236}">
                <a16:creationId xmlns:a16="http://schemas.microsoft.com/office/drawing/2014/main" id="{26B2F9BA-272C-4633-9B10-C851511817EE}"/>
              </a:ext>
            </a:extLst>
          </p:cNvPr>
          <p:cNvSpPr>
            <a:spLocks noGrp="1"/>
          </p:cNvSpPr>
          <p:nvPr>
            <p:ph type="body" sz="quarter" idx="13"/>
          </p:nvPr>
        </p:nvSpPr>
        <p:spPr bwMode="gray">
          <a:xfrm>
            <a:off x="8820151" y="1804197"/>
            <a:ext cx="2755104" cy="4194000"/>
          </a:xfrm>
        </p:spPr>
        <p:txBody>
          <a:bodyPr/>
          <a:lstStyle>
            <a:lvl1pPr>
              <a:defRPr/>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301776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5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Imag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09600" y="6452653"/>
            <a:ext cx="45719" cy="45719"/>
          </a:xfrm>
        </p:spPr>
        <p:txBody>
          <a:bodyPr/>
          <a:lstStyle>
            <a:lvl1pPr>
              <a:defRPr sz="100">
                <a:noFill/>
              </a:defRPr>
            </a:lvl1pPr>
          </a:lstStyle>
          <a:p>
            <a:r>
              <a:rPr lang="en-US" noProof="0"/>
              <a:t>Click to edit Master title style</a:t>
            </a:r>
            <a:endParaRPr lang="en-US" noProof="0" dirty="0"/>
          </a:p>
        </p:txBody>
      </p:sp>
      <p:sp>
        <p:nvSpPr>
          <p:cNvPr id="4" name="Date Placeholder 3"/>
          <p:cNvSpPr>
            <a:spLocks noGrp="1"/>
          </p:cNvSpPr>
          <p:nvPr>
            <p:ph type="dt" sz="half"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noProof="0"/>
              <a:t>© 2019 HERE | Confidential</a:t>
            </a:r>
            <a:endParaRPr lang="en-US" noProof="0" dirty="0"/>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noProof="0" dirty="0"/>
          </a:p>
        </p:txBody>
      </p:sp>
      <p:sp>
        <p:nvSpPr>
          <p:cNvPr id="6" name="Slide Number Placeholder 5"/>
          <p:cNvSpPr>
            <a:spLocks noGrp="1"/>
          </p:cNvSpPr>
          <p:nvPr>
            <p:ph type="sldNum" sz="quarter" idx="12"/>
          </p:nvPr>
        </p:nvSpPr>
        <p:spPr bwMode="gray">
          <a:xfrm>
            <a:off x="609600" y="6452653"/>
            <a:ext cx="288000" cy="118800"/>
          </a:xfrm>
        </p:spPr>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7D74D47C-14C0-4E76-90F4-17CAFFA7E480}" type="slidenum">
              <a:rPr lang="en-US" noProof="0" smtClean="0"/>
              <a:pPr/>
              <a:t>‹#›</a:t>
            </a:fld>
            <a:endParaRPr lang="en-US" noProof="0" dirty="0"/>
          </a:p>
        </p:txBody>
      </p:sp>
      <p:sp>
        <p:nvSpPr>
          <p:cNvPr id="7" name="Picture Placeholder 6">
            <a:extLst>
              <a:ext uri="{FF2B5EF4-FFF2-40B4-BE49-F238E27FC236}">
                <a16:creationId xmlns:a16="http://schemas.microsoft.com/office/drawing/2014/main" id="{4746224B-B4EC-4D38-81F6-B86DB8675206}"/>
              </a:ext>
            </a:extLst>
          </p:cNvPr>
          <p:cNvSpPr>
            <a:spLocks noGrp="1"/>
          </p:cNvSpPr>
          <p:nvPr>
            <p:ph type="pic" sz="quarter" idx="14"/>
          </p:nvPr>
        </p:nvSpPr>
        <p:spPr bwMode="gray">
          <a:xfrm>
            <a:off x="-1" y="0"/>
            <a:ext cx="12188825" cy="6858000"/>
          </a:xfrm>
        </p:spPr>
        <p:txBody>
          <a:bodyPr bIns="828000" anchor="ctr"/>
          <a:lstStyle>
            <a:lvl1pPr algn="ctr">
              <a:defRPr b="0"/>
            </a:lvl1pPr>
          </a:lstStyle>
          <a:p>
            <a:r>
              <a:rPr lang="en-US" noProof="0"/>
              <a:t>Click icon to add picture</a:t>
            </a:r>
            <a:endParaRPr lang="en-US" noProof="0" dirty="0"/>
          </a:p>
        </p:txBody>
      </p:sp>
    </p:spTree>
    <p:extLst>
      <p:ext uri="{BB962C8B-B14F-4D97-AF65-F5344CB8AC3E}">
        <p14:creationId xmlns:p14="http://schemas.microsoft.com/office/powerpoint/2010/main" val="3560243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573881" y="424729"/>
            <a:ext cx="11001376" cy="363600"/>
          </a:xfrm>
          <a:prstGeom prst="rect">
            <a:avLst/>
          </a:prstGeom>
        </p:spPr>
        <p:txBody>
          <a:bodyPr vert="horz" lIns="0" tIns="0" rIns="0" bIns="0" rtlCol="0" anchor="t">
            <a:noAutofit/>
          </a:body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590550" y="1804197"/>
            <a:ext cx="10984708" cy="4192586"/>
          </a:xfrm>
          <a:prstGeom prst="rect">
            <a:avLst/>
          </a:prstGeom>
        </p:spPr>
        <p:txBody>
          <a:bodyPr vert="horz" lIns="0" tIns="0" rIns="0" bIns="0" rtlCol="0" anchor="t">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Date Placeholder 3"/>
          <p:cNvSpPr>
            <a:spLocks noGrp="1"/>
          </p:cNvSpPr>
          <p:nvPr>
            <p:ph type="dt" sz="half" idx="2"/>
          </p:nvPr>
        </p:nvSpPr>
        <p:spPr bwMode="gray">
          <a:xfrm>
            <a:off x="7483464" y="6452653"/>
            <a:ext cx="3384000" cy="118800"/>
          </a:xfrm>
          <a:prstGeom prst="rect">
            <a:avLst/>
          </a:prstGeom>
        </p:spPr>
        <p:txBody>
          <a:bodyPr vert="horz" lIns="0" tIns="0" rIns="0" bIns="0" rtlCol="0" anchor="b">
            <a:noAutofit/>
          </a:bodyPr>
          <a:lstStyle>
            <a:lvl1pPr algn="r">
              <a:defRPr sz="800">
                <a:solidFill>
                  <a:schemeClr val="tx1"/>
                </a:solidFill>
              </a:defRPr>
            </a:lvl1pPr>
            <a:lvl2pPr marL="0" algn="r">
              <a:defRPr sz="800">
                <a:solidFill>
                  <a:schemeClr val="tx1"/>
                </a:solidFill>
              </a:defRPr>
            </a:lvl2pPr>
            <a:lvl3pPr marL="0" algn="r">
              <a:defRPr sz="800">
                <a:solidFill>
                  <a:schemeClr val="tx1"/>
                </a:solidFill>
              </a:defRPr>
            </a:lvl3pPr>
            <a:lvl4pPr marL="0" algn="r">
              <a:defRPr sz="800">
                <a:solidFill>
                  <a:schemeClr val="tx1"/>
                </a:solidFill>
              </a:defRPr>
            </a:lvl4pPr>
            <a:lvl5pPr marL="0" algn="r">
              <a:defRPr sz="800">
                <a:solidFill>
                  <a:schemeClr val="tx1"/>
                </a:solidFill>
              </a:defRPr>
            </a:lvl5pPr>
            <a:lvl6pPr marL="0" algn="r">
              <a:defRPr sz="800">
                <a:solidFill>
                  <a:schemeClr val="tx1"/>
                </a:solidFill>
              </a:defRPr>
            </a:lvl6pPr>
            <a:lvl7pPr marL="0" algn="r">
              <a:defRPr sz="800">
                <a:solidFill>
                  <a:schemeClr val="tx1"/>
                </a:solidFill>
              </a:defRPr>
            </a:lvl7pPr>
            <a:lvl8pPr marL="0" algn="r">
              <a:defRPr sz="800">
                <a:solidFill>
                  <a:schemeClr val="tx1"/>
                </a:solidFill>
              </a:defRPr>
            </a:lvl8pPr>
            <a:lvl9pPr marL="0" algn="r">
              <a:defRPr sz="800">
                <a:solidFill>
                  <a:schemeClr val="tx1"/>
                </a:solidFill>
              </a:defRPr>
            </a:lvl9pPr>
          </a:lstStyle>
          <a:p>
            <a:r>
              <a:rPr lang="en-US" noProof="0"/>
              <a:t>© 2019 HERE | Confidential</a:t>
            </a:r>
            <a:endParaRPr lang="en-US" noProof="0" dirty="0"/>
          </a:p>
        </p:txBody>
      </p:sp>
      <p:sp>
        <p:nvSpPr>
          <p:cNvPr id="5" name="Footer Placeholder 4"/>
          <p:cNvSpPr>
            <a:spLocks noGrp="1"/>
          </p:cNvSpPr>
          <p:nvPr>
            <p:ph type="ftr" sz="quarter" idx="3"/>
          </p:nvPr>
        </p:nvSpPr>
        <p:spPr bwMode="gray">
          <a:xfrm>
            <a:off x="1076532" y="6452653"/>
            <a:ext cx="6228000" cy="118800"/>
          </a:xfrm>
          <a:prstGeom prst="rect">
            <a:avLst/>
          </a:prstGeom>
        </p:spPr>
        <p:txBody>
          <a:bodyPr vert="horz" lIns="0" tIns="0" rIns="0" bIns="0" rtlCol="0" anchor="b">
            <a:noAutofit/>
          </a:bodyPr>
          <a:lstStyle>
            <a:lvl1pPr algn="l">
              <a:defRPr sz="800">
                <a:solidFill>
                  <a:schemeClr val="tx1"/>
                </a:solidFill>
              </a:defRPr>
            </a:lvl1pPr>
            <a:lvl2pPr marL="0">
              <a:defRPr sz="800">
                <a:solidFill>
                  <a:schemeClr val="tx1"/>
                </a:solidFill>
              </a:defRPr>
            </a:lvl2pPr>
            <a:lvl3pPr marL="0">
              <a:defRPr sz="800">
                <a:solidFill>
                  <a:schemeClr val="tx1"/>
                </a:solidFill>
              </a:defRPr>
            </a:lvl3pPr>
            <a:lvl4pPr marL="0">
              <a:defRPr sz="800">
                <a:solidFill>
                  <a:schemeClr val="tx1"/>
                </a:solidFill>
              </a:defRPr>
            </a:lvl4pPr>
            <a:lvl5pPr marL="0">
              <a:defRPr sz="800">
                <a:solidFill>
                  <a:schemeClr val="tx1"/>
                </a:solidFill>
              </a:defRPr>
            </a:lvl5pPr>
            <a:lvl6pPr marL="0">
              <a:defRPr sz="800">
                <a:solidFill>
                  <a:schemeClr val="tx1"/>
                </a:solidFill>
              </a:defRPr>
            </a:lvl6pPr>
            <a:lvl7pPr marL="0">
              <a:defRPr sz="800">
                <a:solidFill>
                  <a:schemeClr val="tx1"/>
                </a:solidFill>
              </a:defRPr>
            </a:lvl7pPr>
            <a:lvl8pPr marL="0">
              <a:defRPr sz="800">
                <a:solidFill>
                  <a:schemeClr val="tx1"/>
                </a:solidFill>
              </a:defRPr>
            </a:lvl8pPr>
            <a:lvl9pPr marL="0">
              <a:defRPr sz="800">
                <a:solidFill>
                  <a:schemeClr val="tx1"/>
                </a:solidFill>
              </a:defRPr>
            </a:lvl9pPr>
          </a:lstStyle>
          <a:p>
            <a:endParaRPr lang="en-US" noProof="0" dirty="0"/>
          </a:p>
        </p:txBody>
      </p:sp>
      <p:sp>
        <p:nvSpPr>
          <p:cNvPr id="6" name="Slide Number Placeholder 5"/>
          <p:cNvSpPr>
            <a:spLocks noGrp="1"/>
          </p:cNvSpPr>
          <p:nvPr>
            <p:ph type="sldNum" sz="quarter" idx="4"/>
          </p:nvPr>
        </p:nvSpPr>
        <p:spPr bwMode="gray">
          <a:xfrm>
            <a:off x="609600" y="6452653"/>
            <a:ext cx="288000" cy="118800"/>
          </a:xfrm>
          <a:prstGeom prst="rect">
            <a:avLst/>
          </a:prstGeom>
        </p:spPr>
        <p:txBody>
          <a:bodyPr vert="horz" lIns="0" tIns="0" rIns="0" bIns="0" rtlCol="0" anchor="b">
            <a:noAutofit/>
          </a:bodyPr>
          <a:lstStyle>
            <a:lvl1pPr algn="l">
              <a:defRPr sz="800">
                <a:solidFill>
                  <a:schemeClr val="tx1"/>
                </a:solidFill>
              </a:defRPr>
            </a:lvl1pPr>
            <a:lvl2pPr marL="0">
              <a:defRPr sz="800">
                <a:solidFill>
                  <a:schemeClr val="tx1"/>
                </a:solidFill>
              </a:defRPr>
            </a:lvl2pPr>
            <a:lvl3pPr marL="0">
              <a:defRPr sz="800">
                <a:solidFill>
                  <a:schemeClr val="tx1"/>
                </a:solidFill>
              </a:defRPr>
            </a:lvl3pPr>
            <a:lvl4pPr marL="0">
              <a:defRPr sz="800">
                <a:solidFill>
                  <a:schemeClr val="tx1"/>
                </a:solidFill>
              </a:defRPr>
            </a:lvl4pPr>
            <a:lvl5pPr marL="0">
              <a:defRPr sz="800">
                <a:solidFill>
                  <a:schemeClr val="tx1"/>
                </a:solidFill>
              </a:defRPr>
            </a:lvl5pPr>
            <a:lvl6pPr marL="0">
              <a:defRPr sz="800">
                <a:solidFill>
                  <a:schemeClr val="tx1"/>
                </a:solidFill>
              </a:defRPr>
            </a:lvl6pPr>
            <a:lvl7pPr marL="0">
              <a:defRPr sz="800">
                <a:solidFill>
                  <a:schemeClr val="tx1"/>
                </a:solidFill>
              </a:defRPr>
            </a:lvl7pPr>
            <a:lvl8pPr marL="0">
              <a:defRPr sz="800">
                <a:solidFill>
                  <a:schemeClr val="tx1"/>
                </a:solidFill>
              </a:defRPr>
            </a:lvl8pPr>
            <a:lvl9pPr marL="0">
              <a:defRPr sz="800">
                <a:solidFill>
                  <a:schemeClr val="tx1"/>
                </a:solidFill>
              </a:defRPr>
            </a:lvl9pPr>
          </a:lstStyle>
          <a:p>
            <a:fld id="{7D74D47C-14C0-4E76-90F4-17CAFFA7E480}" type="slidenum">
              <a:rPr lang="en-US" noProof="0" smtClean="0"/>
              <a:pPr/>
              <a:t>‹#›</a:t>
            </a:fld>
            <a:endParaRPr lang="en-US" noProof="0" dirty="0"/>
          </a:p>
        </p:txBody>
      </p:sp>
      <p:grpSp>
        <p:nvGrpSpPr>
          <p:cNvPr id="12" name="Group 6">
            <a:extLst>
              <a:ext uri="{FF2B5EF4-FFF2-40B4-BE49-F238E27FC236}">
                <a16:creationId xmlns:a16="http://schemas.microsoft.com/office/drawing/2014/main" id="{2DC2D648-7C4B-4163-9A47-D257DB305920}"/>
              </a:ext>
            </a:extLst>
          </p:cNvPr>
          <p:cNvGrpSpPr/>
          <p:nvPr/>
        </p:nvGrpSpPr>
        <p:grpSpPr bwMode="gray">
          <a:xfrm>
            <a:off x="11219717" y="6169106"/>
            <a:ext cx="475313" cy="441447"/>
            <a:chOff x="1012825" y="-171450"/>
            <a:chExt cx="8281988" cy="7691438"/>
          </a:xfrm>
          <a:solidFill>
            <a:schemeClr val="tx1"/>
          </a:solidFill>
        </p:grpSpPr>
        <p:sp>
          <p:nvSpPr>
            <p:cNvPr id="13" name="Freeform 1">
              <a:extLst>
                <a:ext uri="{FF2B5EF4-FFF2-40B4-BE49-F238E27FC236}">
                  <a16:creationId xmlns:a16="http://schemas.microsoft.com/office/drawing/2014/main" id="{A0096E05-C5E1-4764-81F0-D66F762A7AE3}"/>
                </a:ext>
              </a:extLst>
            </p:cNvPr>
            <p:cNvSpPr>
              <a:spLocks noChangeArrowheads="1"/>
            </p:cNvSpPr>
            <p:nvPr/>
          </p:nvSpPr>
          <p:spPr bwMode="gray">
            <a:xfrm>
              <a:off x="1012825" y="6380163"/>
              <a:ext cx="2289175" cy="1139825"/>
            </a:xfrm>
            <a:custGeom>
              <a:avLst/>
              <a:gdLst>
                <a:gd name="T0" fmla="*/ 6358 w 6359"/>
                <a:gd name="T1" fmla="*/ 0 h 3166"/>
                <a:gd name="T2" fmla="*/ 3193 w 6359"/>
                <a:gd name="T3" fmla="*/ 3165 h 3166"/>
                <a:gd name="T4" fmla="*/ 0 w 6359"/>
                <a:gd name="T5" fmla="*/ 0 h 3166"/>
                <a:gd name="T6" fmla="*/ 6358 w 6359"/>
                <a:gd name="T7" fmla="*/ 0 h 3166"/>
              </a:gdLst>
              <a:ahLst/>
              <a:cxnLst>
                <a:cxn ang="0">
                  <a:pos x="T0" y="T1"/>
                </a:cxn>
                <a:cxn ang="0">
                  <a:pos x="T2" y="T3"/>
                </a:cxn>
                <a:cxn ang="0">
                  <a:pos x="T4" y="T5"/>
                </a:cxn>
                <a:cxn ang="0">
                  <a:pos x="T6" y="T7"/>
                </a:cxn>
              </a:cxnLst>
              <a:rect l="0" t="0" r="r" b="b"/>
              <a:pathLst>
                <a:path w="6359" h="3166">
                  <a:moveTo>
                    <a:pt x="6358" y="0"/>
                  </a:moveTo>
                  <a:lnTo>
                    <a:pt x="3193" y="3165"/>
                  </a:lnTo>
                  <a:lnTo>
                    <a:pt x="0" y="0"/>
                  </a:lnTo>
                  <a:lnTo>
                    <a:pt x="6358" y="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4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4" name="Freeform 2">
              <a:extLst>
                <a:ext uri="{FF2B5EF4-FFF2-40B4-BE49-F238E27FC236}">
                  <a16:creationId xmlns:a16="http://schemas.microsoft.com/office/drawing/2014/main" id="{3035C838-56D4-49F1-AC64-4A1031C04C98}"/>
                </a:ext>
              </a:extLst>
            </p:cNvPr>
            <p:cNvSpPr>
              <a:spLocks noChangeArrowheads="1"/>
            </p:cNvSpPr>
            <p:nvPr/>
          </p:nvSpPr>
          <p:spPr bwMode="gray">
            <a:xfrm>
              <a:off x="1308100" y="-171450"/>
              <a:ext cx="7986713" cy="6551613"/>
            </a:xfrm>
            <a:custGeom>
              <a:avLst/>
              <a:gdLst>
                <a:gd name="T0" fmla="*/ 10174 w 22185"/>
                <a:gd name="T1" fmla="*/ 10993 h 18201"/>
                <a:gd name="T2" fmla="*/ 10174 w 22185"/>
                <a:gd name="T3" fmla="*/ 10993 h 18201"/>
                <a:gd name="T4" fmla="*/ 9948 w 22185"/>
                <a:gd name="T5" fmla="*/ 9383 h 18201"/>
                <a:gd name="T6" fmla="*/ 11530 w 22185"/>
                <a:gd name="T7" fmla="*/ 9637 h 18201"/>
                <a:gd name="T8" fmla="*/ 10174 w 22185"/>
                <a:gd name="T9" fmla="*/ 10993 h 18201"/>
                <a:gd name="T10" fmla="*/ 16956 w 22185"/>
                <a:gd name="T11" fmla="*/ 2374 h 18201"/>
                <a:gd name="T12" fmla="*/ 16956 w 22185"/>
                <a:gd name="T13" fmla="*/ 2374 h 18201"/>
                <a:gd name="T14" fmla="*/ 18511 w 22185"/>
                <a:gd name="T15" fmla="*/ 2657 h 18201"/>
                <a:gd name="T16" fmla="*/ 17182 w 22185"/>
                <a:gd name="T17" fmla="*/ 3985 h 18201"/>
                <a:gd name="T18" fmla="*/ 16956 w 22185"/>
                <a:gd name="T19" fmla="*/ 2374 h 18201"/>
                <a:gd name="T20" fmla="*/ 21054 w 22185"/>
                <a:gd name="T21" fmla="*/ 3758 h 18201"/>
                <a:gd name="T22" fmla="*/ 21054 w 22185"/>
                <a:gd name="T23" fmla="*/ 3758 h 18201"/>
                <a:gd name="T24" fmla="*/ 18256 w 22185"/>
                <a:gd name="T25" fmla="*/ 5059 h 18201"/>
                <a:gd name="T26" fmla="*/ 21082 w 22185"/>
                <a:gd name="T27" fmla="*/ 2205 h 18201"/>
                <a:gd name="T28" fmla="*/ 20488 w 22185"/>
                <a:gd name="T29" fmla="*/ 1554 h 18201"/>
                <a:gd name="T30" fmla="*/ 15882 w 22185"/>
                <a:gd name="T31" fmla="*/ 1356 h 18201"/>
                <a:gd name="T32" fmla="*/ 15006 w 22185"/>
                <a:gd name="T33" fmla="*/ 4268 h 18201"/>
                <a:gd name="T34" fmla="*/ 14102 w 22185"/>
                <a:gd name="T35" fmla="*/ 3250 h 18201"/>
                <a:gd name="T36" fmla="*/ 13565 w 22185"/>
                <a:gd name="T37" fmla="*/ 5822 h 18201"/>
                <a:gd name="T38" fmla="*/ 12547 w 22185"/>
                <a:gd name="T39" fmla="*/ 4974 h 18201"/>
                <a:gd name="T40" fmla="*/ 11191 w 22185"/>
                <a:gd name="T41" fmla="*/ 6303 h 18201"/>
                <a:gd name="T42" fmla="*/ 13027 w 22185"/>
                <a:gd name="T43" fmla="*/ 8139 h 18201"/>
                <a:gd name="T44" fmla="*/ 8874 w 22185"/>
                <a:gd name="T45" fmla="*/ 8365 h 18201"/>
                <a:gd name="T46" fmla="*/ 8620 w 22185"/>
                <a:gd name="T47" fmla="*/ 12547 h 18201"/>
                <a:gd name="T48" fmla="*/ 8422 w 22185"/>
                <a:gd name="T49" fmla="*/ 12349 h 18201"/>
                <a:gd name="T50" fmla="*/ 5030 w 22185"/>
                <a:gd name="T51" fmla="*/ 12208 h 18201"/>
                <a:gd name="T52" fmla="*/ 4296 w 22185"/>
                <a:gd name="T53" fmla="*/ 13989 h 18201"/>
                <a:gd name="T54" fmla="*/ 1498 w 22185"/>
                <a:gd name="T55" fmla="*/ 11191 h 18201"/>
                <a:gd name="T56" fmla="*/ 0 w 22185"/>
                <a:gd name="T57" fmla="*/ 12688 h 18201"/>
                <a:gd name="T58" fmla="*/ 5539 w 22185"/>
                <a:gd name="T59" fmla="*/ 18200 h 18201"/>
                <a:gd name="T60" fmla="*/ 8507 w 22185"/>
                <a:gd name="T61" fmla="*/ 18200 h 18201"/>
                <a:gd name="T62" fmla="*/ 6500 w 22185"/>
                <a:gd name="T63" fmla="*/ 16222 h 18201"/>
                <a:gd name="T64" fmla="*/ 5964 w 22185"/>
                <a:gd name="T65" fmla="*/ 14074 h 18201"/>
                <a:gd name="T66" fmla="*/ 8026 w 22185"/>
                <a:gd name="T67" fmla="*/ 14893 h 18201"/>
                <a:gd name="T68" fmla="*/ 9976 w 22185"/>
                <a:gd name="T69" fmla="*/ 16871 h 18201"/>
                <a:gd name="T70" fmla="*/ 11473 w 22185"/>
                <a:gd name="T71" fmla="*/ 15373 h 18201"/>
                <a:gd name="T72" fmla="*/ 9609 w 22185"/>
                <a:gd name="T73" fmla="*/ 13509 h 18201"/>
                <a:gd name="T74" fmla="*/ 13989 w 22185"/>
                <a:gd name="T75" fmla="*/ 13141 h 18201"/>
                <a:gd name="T76" fmla="*/ 14017 w 22185"/>
                <a:gd name="T77" fmla="*/ 13113 h 18201"/>
                <a:gd name="T78" fmla="*/ 14017 w 22185"/>
                <a:gd name="T79" fmla="*/ 13113 h 18201"/>
                <a:gd name="T80" fmla="*/ 15175 w 22185"/>
                <a:gd name="T81" fmla="*/ 11530 h 18201"/>
                <a:gd name="T82" fmla="*/ 14045 w 22185"/>
                <a:gd name="T83" fmla="*/ 10768 h 18201"/>
                <a:gd name="T84" fmla="*/ 11247 w 22185"/>
                <a:gd name="T85" fmla="*/ 12067 h 18201"/>
                <a:gd name="T86" fmla="*/ 14073 w 22185"/>
                <a:gd name="T87" fmla="*/ 9214 h 18201"/>
                <a:gd name="T88" fmla="*/ 15854 w 22185"/>
                <a:gd name="T89" fmla="*/ 10993 h 18201"/>
                <a:gd name="T90" fmla="*/ 17408 w 22185"/>
                <a:gd name="T91" fmla="*/ 9440 h 18201"/>
                <a:gd name="T92" fmla="*/ 15203 w 22185"/>
                <a:gd name="T93" fmla="*/ 7207 h 18201"/>
                <a:gd name="T94" fmla="*/ 15203 w 22185"/>
                <a:gd name="T95" fmla="*/ 4833 h 18201"/>
                <a:gd name="T96" fmla="*/ 16080 w 22185"/>
                <a:gd name="T97" fmla="*/ 6048 h 18201"/>
                <a:gd name="T98" fmla="*/ 20998 w 22185"/>
                <a:gd name="T99" fmla="*/ 6161 h 18201"/>
                <a:gd name="T100" fmla="*/ 21026 w 22185"/>
                <a:gd name="T101" fmla="*/ 6133 h 18201"/>
                <a:gd name="T102" fmla="*/ 21026 w 22185"/>
                <a:gd name="T103" fmla="*/ 6133 h 18201"/>
                <a:gd name="T104" fmla="*/ 22184 w 22185"/>
                <a:gd name="T105" fmla="*/ 4522 h 18201"/>
                <a:gd name="T106" fmla="*/ 21054 w 22185"/>
                <a:gd name="T107" fmla="*/ 3758 h 18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85" h="18201">
                  <a:moveTo>
                    <a:pt x="10174" y="10993"/>
                  </a:moveTo>
                  <a:lnTo>
                    <a:pt x="10174" y="10993"/>
                  </a:lnTo>
                  <a:cubicBezTo>
                    <a:pt x="9496" y="10231"/>
                    <a:pt x="9524" y="9807"/>
                    <a:pt x="9948" y="9383"/>
                  </a:cubicBezTo>
                  <a:cubicBezTo>
                    <a:pt x="10456" y="8875"/>
                    <a:pt x="10937" y="9101"/>
                    <a:pt x="11530" y="9637"/>
                  </a:cubicBezTo>
                  <a:lnTo>
                    <a:pt x="10174" y="10993"/>
                  </a:lnTo>
                  <a:close/>
                  <a:moveTo>
                    <a:pt x="16956" y="2374"/>
                  </a:moveTo>
                  <a:lnTo>
                    <a:pt x="16956" y="2374"/>
                  </a:lnTo>
                  <a:cubicBezTo>
                    <a:pt x="17464" y="1894"/>
                    <a:pt x="17945" y="2092"/>
                    <a:pt x="18511" y="2657"/>
                  </a:cubicBezTo>
                  <a:cubicBezTo>
                    <a:pt x="17182" y="3985"/>
                    <a:pt x="17182" y="3985"/>
                    <a:pt x="17182" y="3985"/>
                  </a:cubicBezTo>
                  <a:cubicBezTo>
                    <a:pt x="16504" y="3222"/>
                    <a:pt x="16532" y="2798"/>
                    <a:pt x="16956" y="2374"/>
                  </a:cubicBezTo>
                  <a:close/>
                  <a:moveTo>
                    <a:pt x="21054" y="3758"/>
                  </a:moveTo>
                  <a:lnTo>
                    <a:pt x="21054" y="3758"/>
                  </a:lnTo>
                  <a:cubicBezTo>
                    <a:pt x="20432" y="4692"/>
                    <a:pt x="19358" y="6189"/>
                    <a:pt x="18256" y="5059"/>
                  </a:cubicBezTo>
                  <a:cubicBezTo>
                    <a:pt x="21082" y="2205"/>
                    <a:pt x="21082" y="2205"/>
                    <a:pt x="21082" y="2205"/>
                  </a:cubicBezTo>
                  <a:cubicBezTo>
                    <a:pt x="20828" y="1922"/>
                    <a:pt x="20630" y="1696"/>
                    <a:pt x="20488" y="1554"/>
                  </a:cubicBezTo>
                  <a:cubicBezTo>
                    <a:pt x="18963" y="28"/>
                    <a:pt x="17238" y="0"/>
                    <a:pt x="15882" y="1356"/>
                  </a:cubicBezTo>
                  <a:cubicBezTo>
                    <a:pt x="14977" y="2261"/>
                    <a:pt x="14723" y="3278"/>
                    <a:pt x="15006" y="4268"/>
                  </a:cubicBezTo>
                  <a:cubicBezTo>
                    <a:pt x="14102" y="3250"/>
                    <a:pt x="14102" y="3250"/>
                    <a:pt x="14102" y="3250"/>
                  </a:cubicBezTo>
                  <a:cubicBezTo>
                    <a:pt x="13847" y="3391"/>
                    <a:pt x="12745" y="4353"/>
                    <a:pt x="13565" y="5822"/>
                  </a:cubicBezTo>
                  <a:cubicBezTo>
                    <a:pt x="12547" y="4974"/>
                    <a:pt x="12547" y="4974"/>
                    <a:pt x="12547" y="4974"/>
                  </a:cubicBezTo>
                  <a:cubicBezTo>
                    <a:pt x="11191" y="6303"/>
                    <a:pt x="11191" y="6303"/>
                    <a:pt x="11191" y="6303"/>
                  </a:cubicBezTo>
                  <a:cubicBezTo>
                    <a:pt x="13027" y="8139"/>
                    <a:pt x="13027" y="8139"/>
                    <a:pt x="13027" y="8139"/>
                  </a:cubicBezTo>
                  <a:cubicBezTo>
                    <a:pt x="11615" y="7037"/>
                    <a:pt x="10089" y="7122"/>
                    <a:pt x="8874" y="8365"/>
                  </a:cubicBezTo>
                  <a:cubicBezTo>
                    <a:pt x="7546" y="9666"/>
                    <a:pt x="7659" y="11248"/>
                    <a:pt x="8620" y="12547"/>
                  </a:cubicBezTo>
                  <a:cubicBezTo>
                    <a:pt x="8422" y="12349"/>
                    <a:pt x="8422" y="12349"/>
                    <a:pt x="8422" y="12349"/>
                  </a:cubicBezTo>
                  <a:cubicBezTo>
                    <a:pt x="7150" y="11050"/>
                    <a:pt x="5738" y="11502"/>
                    <a:pt x="5030" y="12208"/>
                  </a:cubicBezTo>
                  <a:cubicBezTo>
                    <a:pt x="4494" y="12745"/>
                    <a:pt x="4183" y="13480"/>
                    <a:pt x="4296" y="13989"/>
                  </a:cubicBezTo>
                  <a:cubicBezTo>
                    <a:pt x="1498" y="11191"/>
                    <a:pt x="1498" y="11191"/>
                    <a:pt x="1498" y="11191"/>
                  </a:cubicBezTo>
                  <a:cubicBezTo>
                    <a:pt x="0" y="12688"/>
                    <a:pt x="0" y="12688"/>
                    <a:pt x="0" y="12688"/>
                  </a:cubicBezTo>
                  <a:cubicBezTo>
                    <a:pt x="5539" y="18200"/>
                    <a:pt x="5539" y="18200"/>
                    <a:pt x="5539" y="18200"/>
                  </a:cubicBezTo>
                  <a:cubicBezTo>
                    <a:pt x="8507" y="18200"/>
                    <a:pt x="8507" y="18200"/>
                    <a:pt x="8507" y="18200"/>
                  </a:cubicBezTo>
                  <a:cubicBezTo>
                    <a:pt x="6500" y="16222"/>
                    <a:pt x="6500" y="16222"/>
                    <a:pt x="6500" y="16222"/>
                  </a:cubicBezTo>
                  <a:cubicBezTo>
                    <a:pt x="5454" y="15147"/>
                    <a:pt x="5454" y="14582"/>
                    <a:pt x="5964" y="14074"/>
                  </a:cubicBezTo>
                  <a:cubicBezTo>
                    <a:pt x="6444" y="13593"/>
                    <a:pt x="7009" y="13904"/>
                    <a:pt x="8026" y="14893"/>
                  </a:cubicBezTo>
                  <a:cubicBezTo>
                    <a:pt x="9976" y="16871"/>
                    <a:pt x="9976" y="16871"/>
                    <a:pt x="9976" y="16871"/>
                  </a:cubicBezTo>
                  <a:cubicBezTo>
                    <a:pt x="11473" y="15373"/>
                    <a:pt x="11473" y="15373"/>
                    <a:pt x="11473" y="15373"/>
                  </a:cubicBezTo>
                  <a:cubicBezTo>
                    <a:pt x="9609" y="13509"/>
                    <a:pt x="9609" y="13509"/>
                    <a:pt x="9609" y="13509"/>
                  </a:cubicBezTo>
                  <a:cubicBezTo>
                    <a:pt x="10937" y="14526"/>
                    <a:pt x="12547" y="14582"/>
                    <a:pt x="13989" y="13141"/>
                  </a:cubicBezTo>
                  <a:cubicBezTo>
                    <a:pt x="14017" y="13141"/>
                    <a:pt x="14017" y="13141"/>
                    <a:pt x="14017" y="13113"/>
                  </a:cubicBezTo>
                  <a:lnTo>
                    <a:pt x="14017" y="13113"/>
                  </a:lnTo>
                  <a:cubicBezTo>
                    <a:pt x="14921" y="12321"/>
                    <a:pt x="15175" y="11530"/>
                    <a:pt x="15175" y="11530"/>
                  </a:cubicBezTo>
                  <a:cubicBezTo>
                    <a:pt x="14045" y="10768"/>
                    <a:pt x="14045" y="10768"/>
                    <a:pt x="14045" y="10768"/>
                  </a:cubicBezTo>
                  <a:cubicBezTo>
                    <a:pt x="13424" y="11700"/>
                    <a:pt x="12349" y="13198"/>
                    <a:pt x="11247" y="12067"/>
                  </a:cubicBezTo>
                  <a:cubicBezTo>
                    <a:pt x="14073" y="9214"/>
                    <a:pt x="14073" y="9214"/>
                    <a:pt x="14073" y="9214"/>
                  </a:cubicBezTo>
                  <a:cubicBezTo>
                    <a:pt x="15854" y="10993"/>
                    <a:pt x="15854" y="10993"/>
                    <a:pt x="15854" y="10993"/>
                  </a:cubicBezTo>
                  <a:cubicBezTo>
                    <a:pt x="17408" y="9440"/>
                    <a:pt x="17408" y="9440"/>
                    <a:pt x="17408" y="9440"/>
                  </a:cubicBezTo>
                  <a:cubicBezTo>
                    <a:pt x="15203" y="7207"/>
                    <a:pt x="15203" y="7207"/>
                    <a:pt x="15203" y="7207"/>
                  </a:cubicBezTo>
                  <a:cubicBezTo>
                    <a:pt x="14158" y="6161"/>
                    <a:pt x="14780" y="5200"/>
                    <a:pt x="15203" y="4833"/>
                  </a:cubicBezTo>
                  <a:cubicBezTo>
                    <a:pt x="15401" y="5257"/>
                    <a:pt x="15712" y="5680"/>
                    <a:pt x="16080" y="6048"/>
                  </a:cubicBezTo>
                  <a:cubicBezTo>
                    <a:pt x="17521" y="7489"/>
                    <a:pt x="19386" y="7772"/>
                    <a:pt x="20998" y="6161"/>
                  </a:cubicBezTo>
                  <a:cubicBezTo>
                    <a:pt x="21026" y="6133"/>
                    <a:pt x="21026" y="6133"/>
                    <a:pt x="21026" y="6133"/>
                  </a:cubicBezTo>
                  <a:lnTo>
                    <a:pt x="21026" y="6133"/>
                  </a:lnTo>
                  <a:cubicBezTo>
                    <a:pt x="21930" y="5313"/>
                    <a:pt x="22184" y="4522"/>
                    <a:pt x="22184" y="4522"/>
                  </a:cubicBezTo>
                  <a:lnTo>
                    <a:pt x="21054" y="375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4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spTree>
    <p:extLst>
      <p:ext uri="{BB962C8B-B14F-4D97-AF65-F5344CB8AC3E}">
        <p14:creationId xmlns:p14="http://schemas.microsoft.com/office/powerpoint/2010/main" val="1720518266"/>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126" rtl="0" eaLnBrk="1" latinLnBrk="0" hangingPunct="1">
        <a:lnSpc>
          <a:spcPct val="100000"/>
        </a:lnSpc>
        <a:spcBef>
          <a:spcPct val="0"/>
        </a:spcBef>
        <a:buNone/>
        <a:defRPr sz="2800" b="0" kern="1200">
          <a:solidFill>
            <a:schemeClr val="tx1"/>
          </a:solidFill>
          <a:latin typeface="+mn-lt"/>
          <a:ea typeface="+mj-ea"/>
          <a:cs typeface="+mj-cs"/>
        </a:defRPr>
      </a:lvl1pPr>
    </p:titleStyle>
    <p:bodyStyle>
      <a:lvl1pPr marL="0" indent="0" algn="l" defTabSz="914126" rtl="0" eaLnBrk="1" latinLnBrk="0" hangingPunct="1">
        <a:lnSpc>
          <a:spcPct val="120000"/>
        </a:lnSpc>
        <a:spcBef>
          <a:spcPts val="300"/>
        </a:spcBef>
        <a:buFont typeface="Arial" panose="020B0604020202020204" pitchFamily="34" charset="0"/>
        <a:buNone/>
        <a:defRPr sz="1600" b="0" kern="1200">
          <a:solidFill>
            <a:schemeClr val="tx1"/>
          </a:solidFill>
          <a:latin typeface="+mn-lt"/>
          <a:ea typeface="+mn-ea"/>
          <a:cs typeface="+mn-cs"/>
        </a:defRPr>
      </a:lvl1pPr>
      <a:lvl2pPr marL="0" indent="0" algn="l" defTabSz="914126" rtl="0" eaLnBrk="1" latinLnBrk="0" hangingPunct="1">
        <a:lnSpc>
          <a:spcPct val="120000"/>
        </a:lnSpc>
        <a:spcBef>
          <a:spcPts val="300"/>
        </a:spcBef>
        <a:buFont typeface="Arial" panose="020B0604020202020204" pitchFamily="34" charset="0"/>
        <a:buNone/>
        <a:defRPr sz="1400" kern="1200">
          <a:solidFill>
            <a:schemeClr val="tx1"/>
          </a:solidFill>
          <a:latin typeface="+mn-lt"/>
          <a:ea typeface="+mn-ea"/>
          <a:cs typeface="+mn-cs"/>
        </a:defRPr>
      </a:lvl2pPr>
      <a:lvl3pPr marL="144000" indent="-144000" algn="l" defTabSz="914126" rtl="0" eaLnBrk="1" latinLnBrk="0" hangingPunct="1">
        <a:lnSpc>
          <a:spcPct val="120000"/>
        </a:lnSpc>
        <a:spcBef>
          <a:spcPts val="300"/>
        </a:spcBef>
        <a:buClr>
          <a:schemeClr val="tx1"/>
        </a:buClr>
        <a:buFont typeface="Arial" panose="020B0604020202020204" pitchFamily="34" charset="0"/>
        <a:buChar char="•"/>
        <a:defRPr sz="1400" kern="1200">
          <a:solidFill>
            <a:schemeClr val="tx1"/>
          </a:solidFill>
          <a:latin typeface="+mn-lt"/>
          <a:ea typeface="+mn-ea"/>
          <a:cs typeface="+mn-cs"/>
        </a:defRPr>
      </a:lvl3pPr>
      <a:lvl4pPr marL="288000" indent="-144000" algn="l" defTabSz="914126" rtl="0" eaLnBrk="1" latinLnBrk="0" hangingPunct="1">
        <a:lnSpc>
          <a:spcPct val="120000"/>
        </a:lnSpc>
        <a:spcBef>
          <a:spcPts val="300"/>
        </a:spcBef>
        <a:buClr>
          <a:schemeClr val="tx1"/>
        </a:buClr>
        <a:buFont typeface="Arial" panose="020B0604020202020204" pitchFamily="34" charset="0"/>
        <a:buChar char="•"/>
        <a:defRPr sz="1400" kern="1200">
          <a:solidFill>
            <a:schemeClr val="tx1"/>
          </a:solidFill>
          <a:latin typeface="+mn-lt"/>
          <a:ea typeface="+mn-ea"/>
          <a:cs typeface="+mn-cs"/>
        </a:defRPr>
      </a:lvl4pPr>
      <a:lvl5pPr marL="432000" indent="-144000" algn="l" defTabSz="914126" rtl="0" eaLnBrk="1" latinLnBrk="0" hangingPunct="1">
        <a:lnSpc>
          <a:spcPct val="120000"/>
        </a:lnSpc>
        <a:spcBef>
          <a:spcPts val="300"/>
        </a:spcBef>
        <a:buClr>
          <a:schemeClr val="tx1"/>
        </a:buClr>
        <a:buFont typeface="Arial" panose="020B0604020202020204" pitchFamily="34" charset="0"/>
        <a:buChar char="•"/>
        <a:defRPr sz="1400" kern="1200">
          <a:solidFill>
            <a:schemeClr val="tx1"/>
          </a:solidFill>
          <a:latin typeface="+mn-lt"/>
          <a:ea typeface="+mn-ea"/>
          <a:cs typeface="+mn-cs"/>
        </a:defRPr>
      </a:lvl5pPr>
      <a:lvl6pPr marL="432000" indent="-144000" algn="l" defTabSz="914126" rtl="0" eaLnBrk="1" latinLnBrk="0" hangingPunct="1">
        <a:lnSpc>
          <a:spcPct val="120000"/>
        </a:lnSpc>
        <a:spcBef>
          <a:spcPts val="300"/>
        </a:spcBef>
        <a:buClr>
          <a:schemeClr val="tx1"/>
        </a:buClr>
        <a:buFont typeface="Arial" panose="020B0604020202020204" pitchFamily="34" charset="0"/>
        <a:buChar char="•"/>
        <a:defRPr sz="1400" kern="1200">
          <a:solidFill>
            <a:schemeClr val="tx1"/>
          </a:solidFill>
          <a:latin typeface="+mn-lt"/>
          <a:ea typeface="+mn-ea"/>
          <a:cs typeface="+mn-cs"/>
        </a:defRPr>
      </a:lvl6pPr>
      <a:lvl7pPr marL="432000" indent="-144000" algn="l" defTabSz="914126" rtl="0" eaLnBrk="1" latinLnBrk="0" hangingPunct="1">
        <a:lnSpc>
          <a:spcPct val="120000"/>
        </a:lnSpc>
        <a:spcBef>
          <a:spcPts val="300"/>
        </a:spcBef>
        <a:buClr>
          <a:schemeClr val="tx1"/>
        </a:buClr>
        <a:buFont typeface="Arial" panose="020B0604020202020204" pitchFamily="34" charset="0"/>
        <a:buChar char="•"/>
        <a:defRPr sz="1400" kern="1200">
          <a:solidFill>
            <a:schemeClr val="tx1"/>
          </a:solidFill>
          <a:latin typeface="+mn-lt"/>
          <a:ea typeface="+mn-ea"/>
          <a:cs typeface="+mn-cs"/>
        </a:defRPr>
      </a:lvl7pPr>
      <a:lvl8pPr marL="432000" indent="-144000" algn="l" defTabSz="914126" rtl="0" eaLnBrk="1" latinLnBrk="0" hangingPunct="1">
        <a:lnSpc>
          <a:spcPct val="120000"/>
        </a:lnSpc>
        <a:spcBef>
          <a:spcPts val="300"/>
        </a:spcBef>
        <a:buClr>
          <a:schemeClr val="tx1"/>
        </a:buClr>
        <a:buFont typeface="Arial" panose="020B0604020202020204" pitchFamily="34" charset="0"/>
        <a:buChar char="•"/>
        <a:defRPr sz="1400" kern="1200">
          <a:solidFill>
            <a:schemeClr val="tx1"/>
          </a:solidFill>
          <a:latin typeface="+mn-lt"/>
          <a:ea typeface="+mn-ea"/>
          <a:cs typeface="+mn-cs"/>
        </a:defRPr>
      </a:lvl8pPr>
      <a:lvl9pPr marL="432000" indent="-144000" algn="l" defTabSz="914126" rtl="0" eaLnBrk="1" latinLnBrk="0" hangingPunct="1">
        <a:lnSpc>
          <a:spcPct val="120000"/>
        </a:lnSpc>
        <a:spcBef>
          <a:spcPts val="300"/>
        </a:spcBef>
        <a:buClr>
          <a:schemeClr val="tx1"/>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79" pos="384" userDrawn="1">
          <p15:clr>
            <a:srgbClr val="F26B43"/>
          </p15:clr>
        </p15:guide>
        <p15:guide id="80" pos="7293" userDrawn="1">
          <p15:clr>
            <a:srgbClr val="F26B43"/>
          </p15:clr>
        </p15:guide>
        <p15:guide id="81" pos="4031" userDrawn="1">
          <p15:clr>
            <a:srgbClr val="F26B43"/>
          </p15:clr>
        </p15:guide>
        <p15:guide id="82" pos="3647" userDrawn="1">
          <p15:clr>
            <a:srgbClr val="F26B43"/>
          </p15:clr>
        </p15:guide>
        <p15:guide id="83" orient="horz" pos="1187" userDrawn="1">
          <p15:clr>
            <a:srgbClr val="F26B43"/>
          </p15:clr>
        </p15:guide>
        <p15:guide id="84" orient="horz" pos="377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here.widencollective.com/dam/dashboard"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48D8F-F552-4995-8232-F7411C8F39FB}"/>
              </a:ext>
            </a:extLst>
          </p:cNvPr>
          <p:cNvSpPr>
            <a:spLocks noGrp="1"/>
          </p:cNvSpPr>
          <p:nvPr>
            <p:ph type="title"/>
          </p:nvPr>
        </p:nvSpPr>
        <p:spPr bwMode="gray"/>
        <p:txBody>
          <a:bodyPr/>
          <a:lstStyle/>
          <a:p>
            <a:r>
              <a:rPr lang="en-US" dirty="0"/>
              <a:t>Brand modes: presentation styles that match your audience</a:t>
            </a:r>
          </a:p>
        </p:txBody>
      </p:sp>
      <p:sp>
        <p:nvSpPr>
          <p:cNvPr id="3" name="Date Placeholder 2">
            <a:extLst>
              <a:ext uri="{FF2B5EF4-FFF2-40B4-BE49-F238E27FC236}">
                <a16:creationId xmlns:a16="http://schemas.microsoft.com/office/drawing/2014/main" id="{AB70D94A-F750-40DA-B2E6-B72E5D78803D}"/>
              </a:ext>
            </a:extLst>
          </p:cNvPr>
          <p:cNvSpPr>
            <a:spLocks noGrp="1"/>
          </p:cNvSpPr>
          <p:nvPr>
            <p:ph type="dt" sz="half" idx="10"/>
          </p:nvPr>
        </p:nvSpPr>
        <p:spPr bwMode="gray"/>
        <p:txBody>
          <a:bodyPr/>
          <a:lstStyle/>
          <a:p>
            <a:r>
              <a:rPr lang="en-US" dirty="0"/>
              <a:t>© 2019 HERE | Confidential</a:t>
            </a:r>
          </a:p>
        </p:txBody>
      </p:sp>
      <p:sp>
        <p:nvSpPr>
          <p:cNvPr id="4" name="Footer Placeholder 3">
            <a:extLst>
              <a:ext uri="{FF2B5EF4-FFF2-40B4-BE49-F238E27FC236}">
                <a16:creationId xmlns:a16="http://schemas.microsoft.com/office/drawing/2014/main" id="{C0592ABB-B839-4380-87E9-EBE502555FE7}"/>
              </a:ext>
            </a:extLst>
          </p:cNvPr>
          <p:cNvSpPr>
            <a:spLocks noGrp="1"/>
          </p:cNvSpPr>
          <p:nvPr>
            <p:ph type="ftr" sz="quarter" idx="11"/>
          </p:nvPr>
        </p:nvSpPr>
        <p:spPr bwMode="gray"/>
        <p:txBody>
          <a:bodyPr/>
          <a:lstStyle/>
          <a:p>
            <a:endParaRPr lang="en-US" dirty="0"/>
          </a:p>
        </p:txBody>
      </p:sp>
      <p:sp>
        <p:nvSpPr>
          <p:cNvPr id="5" name="Slide Number Placeholder 4">
            <a:extLst>
              <a:ext uri="{FF2B5EF4-FFF2-40B4-BE49-F238E27FC236}">
                <a16:creationId xmlns:a16="http://schemas.microsoft.com/office/drawing/2014/main" id="{3A9998E3-2A0D-446E-BE6D-9E0C560A76C3}"/>
              </a:ext>
            </a:extLst>
          </p:cNvPr>
          <p:cNvSpPr>
            <a:spLocks noGrp="1"/>
          </p:cNvSpPr>
          <p:nvPr>
            <p:ph type="sldNum" sz="quarter" idx="12"/>
          </p:nvPr>
        </p:nvSpPr>
        <p:spPr bwMode="gray"/>
        <p:txBody>
          <a:bodyPr/>
          <a:lstStyle/>
          <a:p>
            <a:fld id="{7D74D47C-14C0-4E76-90F4-17CAFFA7E480}" type="slidenum">
              <a:rPr lang="en-US" smtClean="0"/>
              <a:pPr/>
              <a:t>1</a:t>
            </a:fld>
            <a:endParaRPr lang="en-US" dirty="0"/>
          </a:p>
        </p:txBody>
      </p:sp>
      <p:sp>
        <p:nvSpPr>
          <p:cNvPr id="6" name="Subtitle 5">
            <a:extLst>
              <a:ext uri="{FF2B5EF4-FFF2-40B4-BE49-F238E27FC236}">
                <a16:creationId xmlns:a16="http://schemas.microsoft.com/office/drawing/2014/main" id="{E4E535F6-6F4F-4DAE-959B-A450C33B332E}"/>
              </a:ext>
            </a:extLst>
          </p:cNvPr>
          <p:cNvSpPr>
            <a:spLocks noGrp="1"/>
          </p:cNvSpPr>
          <p:nvPr>
            <p:ph type="subTitle" idx="1"/>
          </p:nvPr>
        </p:nvSpPr>
        <p:spPr bwMode="gray"/>
        <p:txBody>
          <a:bodyPr/>
          <a:lstStyle/>
          <a:p>
            <a:r>
              <a:rPr lang="en-US" dirty="0"/>
              <a:t>Brand modes allow for flexible communication styles to communicate more effectively to different target groups</a:t>
            </a:r>
          </a:p>
        </p:txBody>
      </p:sp>
      <p:pic>
        <p:nvPicPr>
          <p:cNvPr id="12" name="Picture 11">
            <a:extLst>
              <a:ext uri="{FF2B5EF4-FFF2-40B4-BE49-F238E27FC236}">
                <a16:creationId xmlns:a16="http://schemas.microsoft.com/office/drawing/2014/main" id="{C79E6D75-74DE-4B23-868A-B590B358811F}"/>
              </a:ext>
            </a:extLst>
          </p:cNvPr>
          <p:cNvPicPr>
            <a:picLocks noChangeAspect="1"/>
          </p:cNvPicPr>
          <p:nvPr/>
        </p:nvPicPr>
        <p:blipFill>
          <a:blip r:embed="rId3"/>
          <a:stretch>
            <a:fillRect/>
          </a:stretch>
        </p:blipFill>
        <p:spPr bwMode="gray">
          <a:xfrm>
            <a:off x="8396307" y="1281383"/>
            <a:ext cx="1385619" cy="781136"/>
          </a:xfrm>
          <a:prstGeom prst="rect">
            <a:avLst/>
          </a:prstGeom>
        </p:spPr>
      </p:pic>
      <p:pic>
        <p:nvPicPr>
          <p:cNvPr id="14" name="Picture 13">
            <a:extLst>
              <a:ext uri="{FF2B5EF4-FFF2-40B4-BE49-F238E27FC236}">
                <a16:creationId xmlns:a16="http://schemas.microsoft.com/office/drawing/2014/main" id="{AE683A55-3587-441A-835A-B48F31E0C03A}"/>
              </a:ext>
            </a:extLst>
          </p:cNvPr>
          <p:cNvPicPr>
            <a:picLocks noChangeAspect="1"/>
          </p:cNvPicPr>
          <p:nvPr/>
        </p:nvPicPr>
        <p:blipFill>
          <a:blip r:embed="rId4"/>
          <a:stretch>
            <a:fillRect/>
          </a:stretch>
        </p:blipFill>
        <p:spPr bwMode="gray">
          <a:xfrm>
            <a:off x="3352359" y="1281383"/>
            <a:ext cx="1380740" cy="781136"/>
          </a:xfrm>
          <a:prstGeom prst="rect">
            <a:avLst/>
          </a:prstGeom>
        </p:spPr>
      </p:pic>
      <p:pic>
        <p:nvPicPr>
          <p:cNvPr id="13" name="Picture 12">
            <a:extLst>
              <a:ext uri="{FF2B5EF4-FFF2-40B4-BE49-F238E27FC236}">
                <a16:creationId xmlns:a16="http://schemas.microsoft.com/office/drawing/2014/main" id="{DE9C1E1D-2FDC-4D4E-9880-6F216E14F498}"/>
              </a:ext>
            </a:extLst>
          </p:cNvPr>
          <p:cNvPicPr>
            <a:picLocks noChangeAspect="1"/>
          </p:cNvPicPr>
          <p:nvPr/>
        </p:nvPicPr>
        <p:blipFill>
          <a:blip r:embed="rId5"/>
          <a:stretch>
            <a:fillRect/>
          </a:stretch>
        </p:blipFill>
        <p:spPr bwMode="gray">
          <a:xfrm>
            <a:off x="5161493" y="1281383"/>
            <a:ext cx="1382859" cy="781136"/>
          </a:xfrm>
          <a:prstGeom prst="rect">
            <a:avLst/>
          </a:prstGeom>
        </p:spPr>
      </p:pic>
      <p:pic>
        <p:nvPicPr>
          <p:cNvPr id="16" name="Picture 15">
            <a:extLst>
              <a:ext uri="{FF2B5EF4-FFF2-40B4-BE49-F238E27FC236}">
                <a16:creationId xmlns:a16="http://schemas.microsoft.com/office/drawing/2014/main" id="{A24397AD-CFFA-4464-AD07-CC294DECFC38}"/>
              </a:ext>
            </a:extLst>
          </p:cNvPr>
          <p:cNvPicPr>
            <a:picLocks noChangeAspect="1"/>
          </p:cNvPicPr>
          <p:nvPr/>
        </p:nvPicPr>
        <p:blipFill>
          <a:blip r:embed="rId6"/>
          <a:stretch>
            <a:fillRect/>
          </a:stretch>
        </p:blipFill>
        <p:spPr bwMode="gray">
          <a:xfrm>
            <a:off x="1897184" y="1281383"/>
            <a:ext cx="1380741" cy="781136"/>
          </a:xfrm>
          <a:prstGeom prst="rect">
            <a:avLst/>
          </a:prstGeom>
        </p:spPr>
      </p:pic>
      <p:sp>
        <p:nvSpPr>
          <p:cNvPr id="17" name="Freeform: Shape 16">
            <a:extLst>
              <a:ext uri="{FF2B5EF4-FFF2-40B4-BE49-F238E27FC236}">
                <a16:creationId xmlns:a16="http://schemas.microsoft.com/office/drawing/2014/main" id="{A0709A58-0D79-43AA-92D2-F9A7990E3304}"/>
              </a:ext>
            </a:extLst>
          </p:cNvPr>
          <p:cNvSpPr/>
          <p:nvPr/>
        </p:nvSpPr>
        <p:spPr bwMode="gray">
          <a:xfrm rot="2700000">
            <a:off x="9976978" y="660060"/>
            <a:ext cx="2744738" cy="363600"/>
          </a:xfrm>
          <a:custGeom>
            <a:avLst/>
            <a:gdLst>
              <a:gd name="connsiteX0" fmla="*/ 0 w 2744738"/>
              <a:gd name="connsiteY0" fmla="*/ 363600 h 363600"/>
              <a:gd name="connsiteX1" fmla="*/ 363600 w 2744738"/>
              <a:gd name="connsiteY1" fmla="*/ 0 h 363600"/>
              <a:gd name="connsiteX2" fmla="*/ 2381137 w 2744738"/>
              <a:gd name="connsiteY2" fmla="*/ 0 h 363600"/>
              <a:gd name="connsiteX3" fmla="*/ 2744738 w 2744738"/>
              <a:gd name="connsiteY3" fmla="*/ 363600 h 363600"/>
            </a:gdLst>
            <a:ahLst/>
            <a:cxnLst>
              <a:cxn ang="0">
                <a:pos x="connsiteX0" y="connsiteY0"/>
              </a:cxn>
              <a:cxn ang="0">
                <a:pos x="connsiteX1" y="connsiteY1"/>
              </a:cxn>
              <a:cxn ang="0">
                <a:pos x="connsiteX2" y="connsiteY2"/>
              </a:cxn>
              <a:cxn ang="0">
                <a:pos x="connsiteX3" y="connsiteY3"/>
              </a:cxn>
            </a:cxnLst>
            <a:rect l="l" t="t" r="r" b="b"/>
            <a:pathLst>
              <a:path w="2744738" h="363600">
                <a:moveTo>
                  <a:pt x="0" y="363600"/>
                </a:moveTo>
                <a:lnTo>
                  <a:pt x="363600" y="0"/>
                </a:lnTo>
                <a:lnTo>
                  <a:pt x="2381137" y="0"/>
                </a:lnTo>
                <a:lnTo>
                  <a:pt x="2744738" y="363600"/>
                </a:lnTo>
                <a:close/>
              </a:path>
            </a:pathLst>
          </a:custGeom>
          <a:solidFill>
            <a:srgbClr val="C41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200" dirty="0">
                <a:solidFill>
                  <a:schemeClr val="tx1"/>
                </a:solidFill>
              </a:rPr>
              <a:t>Delete before sharing</a:t>
            </a:r>
          </a:p>
        </p:txBody>
      </p:sp>
      <p:graphicFrame>
        <p:nvGraphicFramePr>
          <p:cNvPr id="15" name="Table 14">
            <a:extLst>
              <a:ext uri="{FF2B5EF4-FFF2-40B4-BE49-F238E27FC236}">
                <a16:creationId xmlns:a16="http://schemas.microsoft.com/office/drawing/2014/main" id="{2DB3F5D0-6F41-4E7B-9B1B-DE20DF1A968E}"/>
              </a:ext>
            </a:extLst>
          </p:cNvPr>
          <p:cNvGraphicFramePr>
            <a:graphicFrameLocks noGrp="1"/>
          </p:cNvGraphicFramePr>
          <p:nvPr>
            <p:extLst>
              <p:ext uri="{D42A27DB-BD31-4B8C-83A1-F6EECF244321}">
                <p14:modId xmlns:p14="http://schemas.microsoft.com/office/powerpoint/2010/main" val="3305727557"/>
              </p:ext>
            </p:extLst>
          </p:nvPr>
        </p:nvGraphicFramePr>
        <p:xfrm>
          <a:off x="609600" y="2034582"/>
          <a:ext cx="10972800" cy="3558720"/>
        </p:xfrm>
        <a:graphic>
          <a:graphicData uri="http://schemas.openxmlformats.org/drawingml/2006/table">
            <a:tbl>
              <a:tblPr firstRow="1" bandRow="1">
                <a:tableStyleId>{5C22544A-7EE6-4342-B048-85BDC9FD1C3A}</a:tableStyleId>
              </a:tblPr>
              <a:tblGrid>
                <a:gridCol w="1188000">
                  <a:extLst>
                    <a:ext uri="{9D8B030D-6E8A-4147-A177-3AD203B41FA5}">
                      <a16:colId xmlns:a16="http://schemas.microsoft.com/office/drawing/2014/main" val="2614879718"/>
                    </a:ext>
                  </a:extLst>
                </a:gridCol>
                <a:gridCol w="3261600">
                  <a:extLst>
                    <a:ext uri="{9D8B030D-6E8A-4147-A177-3AD203B41FA5}">
                      <a16:colId xmlns:a16="http://schemas.microsoft.com/office/drawing/2014/main" val="1959244251"/>
                    </a:ext>
                  </a:extLst>
                </a:gridCol>
                <a:gridCol w="3261600">
                  <a:extLst>
                    <a:ext uri="{9D8B030D-6E8A-4147-A177-3AD203B41FA5}">
                      <a16:colId xmlns:a16="http://schemas.microsoft.com/office/drawing/2014/main" val="2944198942"/>
                    </a:ext>
                  </a:extLst>
                </a:gridCol>
                <a:gridCol w="3261600">
                  <a:extLst>
                    <a:ext uri="{9D8B030D-6E8A-4147-A177-3AD203B41FA5}">
                      <a16:colId xmlns:a16="http://schemas.microsoft.com/office/drawing/2014/main" val="3606410759"/>
                    </a:ext>
                  </a:extLst>
                </a:gridCol>
              </a:tblGrid>
              <a:tr h="540000">
                <a:tc>
                  <a:txBody>
                    <a:bodyPr/>
                    <a:lstStyle/>
                    <a:p>
                      <a:endParaRPr lang="en-US" sz="2800" noProof="0">
                        <a:solidFill>
                          <a:schemeClr val="tx1"/>
                        </a:solidFill>
                        <a:latin typeface="+mj-lt"/>
                      </a:endParaRPr>
                    </a:p>
                  </a:txBody>
                  <a:tcPr marL="72000" marR="72000" marT="36000" marB="3600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800" noProof="0" dirty="0">
                          <a:gradFill>
                            <a:gsLst>
                              <a:gs pos="0">
                                <a:srgbClr val="F5B086"/>
                              </a:gs>
                              <a:gs pos="96000">
                                <a:srgbClr val="48DAD0"/>
                              </a:gs>
                            </a:gsLst>
                            <a:lin ang="19800000" scaled="0"/>
                          </a:gradFill>
                          <a:latin typeface="+mj-lt"/>
                        </a:rPr>
                        <a:t>Core mode</a:t>
                      </a:r>
                    </a:p>
                  </a:txBody>
                  <a:tcPr marL="72000" marR="72000" marT="72000" marB="7200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800" noProof="0" dirty="0">
                          <a:gradFill>
                            <a:gsLst>
                              <a:gs pos="0">
                                <a:srgbClr val="A566FF"/>
                              </a:gs>
                              <a:gs pos="96000">
                                <a:srgbClr val="48DAD0"/>
                              </a:gs>
                            </a:gsLst>
                            <a:lin ang="19800000" scaled="0"/>
                          </a:gradFill>
                          <a:latin typeface="+mj-lt"/>
                        </a:rPr>
                        <a:t>Developer mode</a:t>
                      </a:r>
                    </a:p>
                  </a:txBody>
                  <a:tcPr marL="72000" marR="72000" marT="72000" marB="7200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800" noProof="0" dirty="0">
                          <a:gradFill>
                            <a:gsLst>
                              <a:gs pos="0">
                                <a:srgbClr val="15D081"/>
                              </a:gs>
                              <a:gs pos="96000">
                                <a:srgbClr val="FBCA40"/>
                              </a:gs>
                            </a:gsLst>
                            <a:lin ang="19800000" scaled="0"/>
                          </a:gradFill>
                          <a:latin typeface="+mj-lt"/>
                        </a:rPr>
                        <a:t>People mode</a:t>
                      </a:r>
                    </a:p>
                  </a:txBody>
                  <a:tcPr marL="72000" marR="72000" marT="72000" marB="7200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6408480"/>
                  </a:ext>
                </a:extLst>
              </a:tr>
              <a:tr h="324000">
                <a:tc>
                  <a:txBody>
                    <a:bodyPr/>
                    <a:lstStyle/>
                    <a:p>
                      <a:pPr>
                        <a:lnSpc>
                          <a:spcPct val="120000"/>
                        </a:lnSpc>
                      </a:pPr>
                      <a:r>
                        <a:rPr lang="en-US" sz="1050" b="1" noProof="0" dirty="0">
                          <a:solidFill>
                            <a:schemeClr val="tx1"/>
                          </a:solidFill>
                          <a:latin typeface="+mj-lt"/>
                        </a:rPr>
                        <a:t>Audience</a:t>
                      </a:r>
                    </a:p>
                  </a:txBody>
                  <a:tcPr marL="72000" marR="72000" marT="72000" marB="72000">
                    <a:lnT w="12700" cap="flat" cmpd="sng" algn="ctr">
                      <a:solidFill>
                        <a:schemeClr val="tx1"/>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050" b="0" noProof="0" dirty="0">
                          <a:solidFill>
                            <a:schemeClr val="tx1"/>
                          </a:solidFill>
                        </a:rPr>
                        <a:t>Buyers and partners</a:t>
                      </a:r>
                    </a:p>
                  </a:txBody>
                  <a:tcPr marL="72000" marR="144000" marT="72000" marB="72000">
                    <a:lnT w="12700" cap="flat" cmpd="sng" algn="ctr">
                      <a:solidFill>
                        <a:schemeClr val="tx1"/>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050" b="0" noProof="0">
                          <a:solidFill>
                            <a:schemeClr val="tx1"/>
                          </a:solidFill>
                        </a:rPr>
                        <a:t>Developers</a:t>
                      </a:r>
                    </a:p>
                  </a:txBody>
                  <a:tcPr marL="72000" marR="144000" marT="72000" marB="72000">
                    <a:lnT w="12700" cap="flat" cmpd="sng" algn="ctr">
                      <a:solidFill>
                        <a:schemeClr val="tx1"/>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050" b="0" noProof="0" dirty="0">
                          <a:solidFill>
                            <a:schemeClr val="tx1"/>
                          </a:solidFill>
                        </a:rPr>
                        <a:t>Employees</a:t>
                      </a:r>
                    </a:p>
                  </a:txBody>
                  <a:tcPr marL="72000" marR="144000" marT="72000" marB="72000">
                    <a:lnT w="12700" cap="flat" cmpd="sng" algn="ctr">
                      <a:solidFill>
                        <a:schemeClr val="tx1"/>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extLst>
                  <a:ext uri="{0D108BD9-81ED-4DB2-BD59-A6C34878D82A}">
                    <a16:rowId xmlns:a16="http://schemas.microsoft.com/office/drawing/2014/main" val="696891390"/>
                  </a:ext>
                </a:extLst>
              </a:tr>
              <a:tr h="1296000">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050" b="1" noProof="0" dirty="0">
                          <a:solidFill>
                            <a:schemeClr val="tx1"/>
                          </a:solidFill>
                          <a:latin typeface="+mj-lt"/>
                        </a:rPr>
                        <a:t>Examples</a:t>
                      </a:r>
                    </a:p>
                  </a:txBody>
                  <a:tcPr marL="72000" marR="72000" marT="72000" marB="72000">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050" noProof="0" dirty="0">
                          <a:solidFill>
                            <a:schemeClr val="tx1"/>
                          </a:solidFill>
                        </a:rPr>
                        <a:t>Products/solutions</a:t>
                      </a:r>
                    </a:p>
                    <a:p>
                      <a:pPr marL="0" marR="0" lvl="0" indent="0" algn="l" defTabSz="914126" rtl="0" eaLnBrk="1" fontAlgn="auto" latinLnBrk="0" hangingPunct="1">
                        <a:lnSpc>
                          <a:spcPct val="120000"/>
                        </a:lnSpc>
                        <a:spcBef>
                          <a:spcPts val="0"/>
                        </a:spcBef>
                        <a:spcAft>
                          <a:spcPts val="0"/>
                        </a:spcAft>
                        <a:buClrTx/>
                        <a:buSzTx/>
                        <a:buFontTx/>
                        <a:buNone/>
                        <a:tabLst/>
                        <a:defRPr/>
                      </a:pPr>
                      <a:r>
                        <a:rPr lang="en-US" sz="1050" noProof="0" dirty="0">
                          <a:solidFill>
                            <a:schemeClr val="tx1"/>
                          </a:solidFill>
                        </a:rPr>
                        <a:t>Industries</a:t>
                      </a:r>
                    </a:p>
                    <a:p>
                      <a:pPr marL="0" marR="0" lvl="0" indent="0" algn="l" defTabSz="914126" rtl="0" eaLnBrk="1" fontAlgn="auto" latinLnBrk="0" hangingPunct="1">
                        <a:lnSpc>
                          <a:spcPct val="120000"/>
                        </a:lnSpc>
                        <a:spcBef>
                          <a:spcPts val="0"/>
                        </a:spcBef>
                        <a:spcAft>
                          <a:spcPts val="0"/>
                        </a:spcAft>
                        <a:buClrTx/>
                        <a:buSzTx/>
                        <a:buFontTx/>
                        <a:buNone/>
                        <a:tabLst/>
                        <a:defRPr/>
                      </a:pPr>
                      <a:r>
                        <a:rPr lang="en-US" sz="1050" noProof="0" dirty="0">
                          <a:solidFill>
                            <a:schemeClr val="tx1"/>
                          </a:solidFill>
                        </a:rPr>
                        <a:t>Customer meetings</a:t>
                      </a:r>
                    </a:p>
                    <a:p>
                      <a:pPr marL="0" marR="0" lvl="0" indent="0" algn="l" defTabSz="914126" rtl="0" eaLnBrk="1" fontAlgn="auto" latinLnBrk="0" hangingPunct="1">
                        <a:lnSpc>
                          <a:spcPct val="120000"/>
                        </a:lnSpc>
                        <a:spcBef>
                          <a:spcPts val="0"/>
                        </a:spcBef>
                        <a:spcAft>
                          <a:spcPts val="0"/>
                        </a:spcAft>
                        <a:buClrTx/>
                        <a:buSzTx/>
                        <a:buFontTx/>
                        <a:buNone/>
                        <a:tabLst/>
                        <a:defRPr/>
                      </a:pPr>
                      <a:r>
                        <a:rPr lang="en-US" sz="1050" noProof="0" dirty="0">
                          <a:solidFill>
                            <a:schemeClr val="tx1"/>
                          </a:solidFill>
                        </a:rPr>
                        <a:t>Corporate communication</a:t>
                      </a:r>
                    </a:p>
                    <a:p>
                      <a:pPr marL="0" marR="0" lvl="0" indent="0" algn="l" defTabSz="914126" rtl="0" eaLnBrk="1" fontAlgn="auto" latinLnBrk="0" hangingPunct="1">
                        <a:lnSpc>
                          <a:spcPct val="120000"/>
                        </a:lnSpc>
                        <a:spcBef>
                          <a:spcPts val="0"/>
                        </a:spcBef>
                        <a:spcAft>
                          <a:spcPts val="0"/>
                        </a:spcAft>
                        <a:buClrTx/>
                        <a:buSzTx/>
                        <a:buFontTx/>
                        <a:buNone/>
                        <a:tabLst/>
                        <a:defRPr/>
                      </a:pPr>
                      <a:r>
                        <a:rPr lang="en-US" sz="1050" noProof="0" dirty="0">
                          <a:solidFill>
                            <a:schemeClr val="tx1"/>
                          </a:solidFill>
                        </a:rPr>
                        <a:t>Corporate events</a:t>
                      </a:r>
                    </a:p>
                    <a:p>
                      <a:pPr marL="0" marR="0" lvl="0" indent="0" algn="l" defTabSz="914126" rtl="0" eaLnBrk="1" fontAlgn="auto" latinLnBrk="0" hangingPunct="1">
                        <a:lnSpc>
                          <a:spcPct val="120000"/>
                        </a:lnSpc>
                        <a:spcBef>
                          <a:spcPts val="0"/>
                        </a:spcBef>
                        <a:spcAft>
                          <a:spcPts val="0"/>
                        </a:spcAft>
                        <a:buClrTx/>
                        <a:buSzTx/>
                        <a:buFontTx/>
                        <a:buNone/>
                        <a:tabLst/>
                        <a:defRPr/>
                      </a:pPr>
                      <a:r>
                        <a:rPr lang="en-US" sz="1050" noProof="0" dirty="0">
                          <a:solidFill>
                            <a:schemeClr val="tx1"/>
                          </a:solidFill>
                        </a:rPr>
                        <a:t>…</a:t>
                      </a:r>
                    </a:p>
                  </a:txBody>
                  <a:tcPr marL="72000" marR="144000" marT="72000" marB="72000">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050" b="0" noProof="0" dirty="0">
                          <a:solidFill>
                            <a:schemeClr val="tx1"/>
                          </a:solidFill>
                        </a:rPr>
                        <a:t>Developer relations</a:t>
                      </a:r>
                    </a:p>
                    <a:p>
                      <a:pPr marL="0" marR="0" lvl="0" indent="0" algn="l" defTabSz="914126" rtl="0" eaLnBrk="1" fontAlgn="auto" latinLnBrk="0" hangingPunct="1">
                        <a:lnSpc>
                          <a:spcPct val="120000"/>
                        </a:lnSpc>
                        <a:spcBef>
                          <a:spcPts val="0"/>
                        </a:spcBef>
                        <a:spcAft>
                          <a:spcPts val="0"/>
                        </a:spcAft>
                        <a:buClrTx/>
                        <a:buSzTx/>
                        <a:buFontTx/>
                        <a:buNone/>
                        <a:tabLst/>
                        <a:defRPr/>
                      </a:pPr>
                      <a:r>
                        <a:rPr lang="en-US" sz="1050" b="0" noProof="0" dirty="0">
                          <a:solidFill>
                            <a:schemeClr val="tx1"/>
                          </a:solidFill>
                        </a:rPr>
                        <a:t>Hackathons</a:t>
                      </a:r>
                    </a:p>
                    <a:p>
                      <a:pPr marL="0" marR="0" lvl="0" indent="0" algn="l" defTabSz="914126" rtl="0" eaLnBrk="1" fontAlgn="auto" latinLnBrk="0" hangingPunct="1">
                        <a:lnSpc>
                          <a:spcPct val="120000"/>
                        </a:lnSpc>
                        <a:spcBef>
                          <a:spcPts val="0"/>
                        </a:spcBef>
                        <a:spcAft>
                          <a:spcPts val="0"/>
                        </a:spcAft>
                        <a:buClrTx/>
                        <a:buSzTx/>
                        <a:buFontTx/>
                        <a:buNone/>
                        <a:tabLst/>
                        <a:defRPr/>
                      </a:pPr>
                      <a:r>
                        <a:rPr lang="en-US" sz="1050" b="0" noProof="0" dirty="0">
                          <a:solidFill>
                            <a:schemeClr val="tx1"/>
                          </a:solidFill>
                        </a:rPr>
                        <a:t>Developer portal</a:t>
                      </a:r>
                    </a:p>
                    <a:p>
                      <a:pPr marL="0" marR="0" lvl="0" indent="0" algn="l" defTabSz="914126" rtl="0" eaLnBrk="1" fontAlgn="auto" latinLnBrk="0" hangingPunct="1">
                        <a:lnSpc>
                          <a:spcPct val="120000"/>
                        </a:lnSpc>
                        <a:spcBef>
                          <a:spcPts val="0"/>
                        </a:spcBef>
                        <a:spcAft>
                          <a:spcPts val="0"/>
                        </a:spcAft>
                        <a:buClrTx/>
                        <a:buSzTx/>
                        <a:buFontTx/>
                        <a:buNone/>
                        <a:tabLst/>
                        <a:defRPr/>
                      </a:pPr>
                      <a:r>
                        <a:rPr lang="en-US" sz="1050" b="0" noProof="0" dirty="0">
                          <a:solidFill>
                            <a:schemeClr val="tx1"/>
                          </a:solidFill>
                        </a:rPr>
                        <a:t>XYZ</a:t>
                      </a:r>
                    </a:p>
                    <a:p>
                      <a:pPr marL="0" marR="0" lvl="0" indent="0" algn="l" defTabSz="914126" rtl="0" eaLnBrk="1" fontAlgn="auto" latinLnBrk="0" hangingPunct="1">
                        <a:lnSpc>
                          <a:spcPct val="120000"/>
                        </a:lnSpc>
                        <a:spcBef>
                          <a:spcPts val="0"/>
                        </a:spcBef>
                        <a:spcAft>
                          <a:spcPts val="0"/>
                        </a:spcAft>
                        <a:buClrTx/>
                        <a:buSzTx/>
                        <a:buFontTx/>
                        <a:buNone/>
                        <a:tabLst/>
                        <a:defRPr/>
                      </a:pPr>
                      <a:r>
                        <a:rPr lang="en-US" sz="1050" b="0" noProof="0" dirty="0">
                          <a:solidFill>
                            <a:schemeClr val="tx1"/>
                          </a:solidFill>
                        </a:rPr>
                        <a:t>OLP</a:t>
                      </a:r>
                    </a:p>
                    <a:p>
                      <a:pPr marL="0" marR="0" lvl="0" indent="0" algn="l" defTabSz="914126" rtl="0" eaLnBrk="1" fontAlgn="auto" latinLnBrk="0" hangingPunct="1">
                        <a:lnSpc>
                          <a:spcPct val="120000"/>
                        </a:lnSpc>
                        <a:spcBef>
                          <a:spcPts val="0"/>
                        </a:spcBef>
                        <a:spcAft>
                          <a:spcPts val="0"/>
                        </a:spcAft>
                        <a:buClrTx/>
                        <a:buSzTx/>
                        <a:buFontTx/>
                        <a:buNone/>
                        <a:tabLst/>
                        <a:defRPr/>
                      </a:pPr>
                      <a:r>
                        <a:rPr lang="en-US" sz="1050" b="0" noProof="0" dirty="0">
                          <a:solidFill>
                            <a:schemeClr val="tx1"/>
                          </a:solidFill>
                        </a:rPr>
                        <a:t>…</a:t>
                      </a:r>
                    </a:p>
                  </a:txBody>
                  <a:tcPr marL="72000" marR="144000" marT="72000" marB="72000">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050" b="0" noProof="0" dirty="0">
                          <a:solidFill>
                            <a:schemeClr val="tx1"/>
                          </a:solidFill>
                        </a:rPr>
                        <a:t>Internal communication</a:t>
                      </a:r>
                    </a:p>
                    <a:p>
                      <a:pPr marL="0" marR="0" lvl="0" indent="0" algn="l" defTabSz="914126" rtl="0" eaLnBrk="1" fontAlgn="auto" latinLnBrk="0" hangingPunct="1">
                        <a:lnSpc>
                          <a:spcPct val="120000"/>
                        </a:lnSpc>
                        <a:spcBef>
                          <a:spcPts val="0"/>
                        </a:spcBef>
                        <a:spcAft>
                          <a:spcPts val="0"/>
                        </a:spcAft>
                        <a:buClrTx/>
                        <a:buSzTx/>
                        <a:buFontTx/>
                        <a:buNone/>
                        <a:tabLst/>
                        <a:defRPr/>
                      </a:pPr>
                      <a:r>
                        <a:rPr lang="en-US" sz="1050" b="0" noProof="0" dirty="0">
                          <a:solidFill>
                            <a:schemeClr val="tx1"/>
                          </a:solidFill>
                        </a:rPr>
                        <a:t>Employer communication</a:t>
                      </a:r>
                    </a:p>
                    <a:p>
                      <a:pPr marL="0" marR="0" lvl="0" indent="0" algn="l" defTabSz="914126" rtl="0" eaLnBrk="1" fontAlgn="auto" latinLnBrk="0" hangingPunct="1">
                        <a:lnSpc>
                          <a:spcPct val="120000"/>
                        </a:lnSpc>
                        <a:spcBef>
                          <a:spcPts val="0"/>
                        </a:spcBef>
                        <a:spcAft>
                          <a:spcPts val="0"/>
                        </a:spcAft>
                        <a:buClrTx/>
                        <a:buSzTx/>
                        <a:buFontTx/>
                        <a:buNone/>
                        <a:tabLst/>
                        <a:defRPr/>
                      </a:pPr>
                      <a:r>
                        <a:rPr lang="en-US" sz="1050" b="0" noProof="0" dirty="0">
                          <a:solidFill>
                            <a:schemeClr val="tx1"/>
                          </a:solidFill>
                        </a:rPr>
                        <a:t>HR communication</a:t>
                      </a:r>
                    </a:p>
                    <a:p>
                      <a:pPr marL="0" marR="0" lvl="0" indent="0" algn="l" defTabSz="914126" rtl="0" eaLnBrk="1" fontAlgn="auto" latinLnBrk="0" hangingPunct="1">
                        <a:lnSpc>
                          <a:spcPct val="120000"/>
                        </a:lnSpc>
                        <a:spcBef>
                          <a:spcPts val="0"/>
                        </a:spcBef>
                        <a:spcAft>
                          <a:spcPts val="0"/>
                        </a:spcAft>
                        <a:buClrTx/>
                        <a:buSzTx/>
                        <a:buFontTx/>
                        <a:buNone/>
                        <a:tabLst/>
                        <a:defRPr/>
                      </a:pPr>
                      <a:r>
                        <a:rPr lang="en-US" sz="1050" b="0" noProof="0" dirty="0">
                          <a:solidFill>
                            <a:schemeClr val="tx1"/>
                          </a:solidFill>
                        </a:rPr>
                        <a:t>Intranet</a:t>
                      </a:r>
                    </a:p>
                    <a:p>
                      <a:pPr marL="0" marR="0" lvl="0" indent="0" algn="l" defTabSz="914126" rtl="0" eaLnBrk="1" fontAlgn="auto" latinLnBrk="0" hangingPunct="1">
                        <a:lnSpc>
                          <a:spcPct val="120000"/>
                        </a:lnSpc>
                        <a:spcBef>
                          <a:spcPts val="0"/>
                        </a:spcBef>
                        <a:spcAft>
                          <a:spcPts val="0"/>
                        </a:spcAft>
                        <a:buClrTx/>
                        <a:buSzTx/>
                        <a:buFontTx/>
                        <a:buNone/>
                        <a:tabLst/>
                        <a:defRPr/>
                      </a:pPr>
                      <a:r>
                        <a:rPr lang="en-US" sz="1050" b="0" noProof="0" dirty="0">
                          <a:solidFill>
                            <a:schemeClr val="tx1"/>
                          </a:solidFill>
                        </a:rPr>
                        <a:t>…</a:t>
                      </a:r>
                    </a:p>
                  </a:txBody>
                  <a:tcPr marL="72000" marR="144000" marT="72000" marB="72000">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extLst>
                  <a:ext uri="{0D108BD9-81ED-4DB2-BD59-A6C34878D82A}">
                    <a16:rowId xmlns:a16="http://schemas.microsoft.com/office/drawing/2014/main" val="2469158646"/>
                  </a:ext>
                </a:extLst>
              </a:tr>
              <a:tr h="1368000">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050" b="1" noProof="0" dirty="0">
                          <a:solidFill>
                            <a:schemeClr val="tx1"/>
                          </a:solidFill>
                          <a:latin typeface="+mj-lt"/>
                        </a:rPr>
                        <a:t>Description</a:t>
                      </a:r>
                    </a:p>
                  </a:txBody>
                  <a:tcPr marL="72000" marR="72000" marT="72000" marB="72000">
                    <a:lnT w="6350" cap="flat" cmpd="sng" algn="ctr">
                      <a:solidFill>
                        <a:srgbClr val="CDCED0"/>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300"/>
                        </a:spcBef>
                        <a:spcAft>
                          <a:spcPts val="0"/>
                        </a:spcAft>
                        <a:buClrTx/>
                        <a:buSzTx/>
                        <a:buFontTx/>
                        <a:buNone/>
                        <a:tabLst/>
                        <a:defRPr/>
                      </a:pPr>
                      <a:r>
                        <a:rPr lang="en-US" sz="1050" b="1" noProof="0" dirty="0">
                          <a:solidFill>
                            <a:schemeClr val="tx1"/>
                          </a:solidFill>
                          <a:latin typeface="+mj-lt"/>
                        </a:rPr>
                        <a:t>The core mode is the default brand mode which positions us as a modern tech brand.</a:t>
                      </a:r>
                    </a:p>
                    <a:p>
                      <a:pPr marL="0" marR="0" lvl="0" indent="0" algn="l" defTabSz="914126" rtl="0" eaLnBrk="1" fontAlgn="auto" latinLnBrk="0" hangingPunct="1">
                        <a:lnSpc>
                          <a:spcPct val="120000"/>
                        </a:lnSpc>
                        <a:spcBef>
                          <a:spcPts val="300"/>
                        </a:spcBef>
                        <a:spcAft>
                          <a:spcPts val="0"/>
                        </a:spcAft>
                        <a:buClrTx/>
                        <a:buSzTx/>
                        <a:buFontTx/>
                        <a:buNone/>
                        <a:tabLst/>
                        <a:defRPr/>
                      </a:pPr>
                      <a:r>
                        <a:rPr lang="en-US" sz="1050" b="0" noProof="0" dirty="0">
                          <a:solidFill>
                            <a:schemeClr val="tx1"/>
                          </a:solidFill>
                        </a:rPr>
                        <a:t>Two different color variations give you more flexibility in crafting presentations. Approximately 80% of our presentations will be created in the core mode.</a:t>
                      </a:r>
                    </a:p>
                  </a:txBody>
                  <a:tcPr marL="72000" marR="144000" marT="72000" marB="72000">
                    <a:lnT w="6350" cap="flat" cmpd="sng" algn="ctr">
                      <a:solidFill>
                        <a:srgbClr val="CDCED0"/>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300"/>
                        </a:spcBef>
                        <a:spcAft>
                          <a:spcPts val="0"/>
                        </a:spcAft>
                        <a:buClrTx/>
                        <a:buSzTx/>
                        <a:buFontTx/>
                        <a:buNone/>
                        <a:tabLst/>
                        <a:defRPr/>
                      </a:pPr>
                      <a:r>
                        <a:rPr lang="en-US" sz="1050" b="1" noProof="0" dirty="0">
                          <a:solidFill>
                            <a:schemeClr val="tx1"/>
                          </a:solidFill>
                          <a:latin typeface="+mj-lt"/>
                        </a:rPr>
                        <a:t>The developer mode will be used for developer communication.</a:t>
                      </a:r>
                    </a:p>
                    <a:p>
                      <a:pPr marL="0" marR="0" lvl="0" indent="0" algn="l" defTabSz="914126" rtl="0" eaLnBrk="1" fontAlgn="auto" latinLnBrk="0" hangingPunct="1">
                        <a:lnSpc>
                          <a:spcPct val="120000"/>
                        </a:lnSpc>
                        <a:spcBef>
                          <a:spcPts val="300"/>
                        </a:spcBef>
                        <a:spcAft>
                          <a:spcPts val="0"/>
                        </a:spcAft>
                        <a:buClrTx/>
                        <a:buSzTx/>
                        <a:buFontTx/>
                        <a:buNone/>
                        <a:tabLst/>
                        <a:defRPr/>
                      </a:pPr>
                      <a:r>
                        <a:rPr lang="en-US" sz="1050" b="0" noProof="0" dirty="0">
                          <a:solidFill>
                            <a:schemeClr val="tx1"/>
                          </a:solidFill>
                        </a:rPr>
                        <a:t>The dark theme reflects a coding environment. It's edgy, techy and future oriented, positioning us as a leading provider of cutting-edge technology.</a:t>
                      </a:r>
                    </a:p>
                  </a:txBody>
                  <a:tcPr marL="72000" marR="144000" marT="72000" marB="72000">
                    <a:lnT w="6350" cap="flat" cmpd="sng" algn="ctr">
                      <a:solidFill>
                        <a:srgbClr val="CDCED0"/>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300"/>
                        </a:spcBef>
                        <a:spcAft>
                          <a:spcPts val="0"/>
                        </a:spcAft>
                        <a:buClrTx/>
                        <a:buSzTx/>
                        <a:buFontTx/>
                        <a:buNone/>
                        <a:tabLst/>
                        <a:defRPr/>
                      </a:pPr>
                      <a:r>
                        <a:rPr lang="en-US" sz="1050" b="1" noProof="0" dirty="0">
                          <a:solidFill>
                            <a:schemeClr val="tx1"/>
                          </a:solidFill>
                          <a:latin typeface="+mj-lt"/>
                        </a:rPr>
                        <a:t>The people mode is colorful,</a:t>
                      </a:r>
                      <a:br>
                        <a:rPr lang="en-US" sz="1050" b="1" noProof="0" dirty="0">
                          <a:solidFill>
                            <a:schemeClr val="tx1"/>
                          </a:solidFill>
                          <a:latin typeface="+mj-lt"/>
                        </a:rPr>
                      </a:br>
                      <a:r>
                        <a:rPr lang="en-US" sz="1050" b="1" noProof="0" dirty="0">
                          <a:solidFill>
                            <a:schemeClr val="tx1"/>
                          </a:solidFill>
                          <a:latin typeface="+mj-lt"/>
                        </a:rPr>
                        <a:t>friendly and human.</a:t>
                      </a:r>
                    </a:p>
                    <a:p>
                      <a:pPr marL="0" marR="0" lvl="0" indent="0" algn="l" defTabSz="914126" rtl="0" eaLnBrk="1" fontAlgn="auto" latinLnBrk="0" hangingPunct="1">
                        <a:lnSpc>
                          <a:spcPct val="120000"/>
                        </a:lnSpc>
                        <a:spcBef>
                          <a:spcPts val="300"/>
                        </a:spcBef>
                        <a:spcAft>
                          <a:spcPts val="0"/>
                        </a:spcAft>
                        <a:buClrTx/>
                        <a:buSzTx/>
                        <a:buFontTx/>
                        <a:buNone/>
                        <a:tabLst/>
                        <a:defRPr/>
                      </a:pPr>
                      <a:r>
                        <a:rPr lang="en-US" sz="1050" b="0" noProof="0" dirty="0">
                          <a:solidFill>
                            <a:schemeClr val="tx1"/>
                          </a:solidFill>
                        </a:rPr>
                        <a:t>We use warmer colors and communicate with an open character to make our colleagues and potential new employees feel welcome in our company.</a:t>
                      </a:r>
                    </a:p>
                  </a:txBody>
                  <a:tcPr marL="72000" marR="144000" marT="72000" marB="72000">
                    <a:lnT w="6350" cap="flat" cmpd="sng" algn="ctr">
                      <a:solidFill>
                        <a:srgbClr val="CDCED0"/>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622233280"/>
                  </a:ext>
                </a:extLst>
              </a:tr>
            </a:tbl>
          </a:graphicData>
        </a:graphic>
      </p:graphicFrame>
      <p:sp>
        <p:nvSpPr>
          <p:cNvPr id="18" name="Rectangle 17">
            <a:extLst>
              <a:ext uri="{FF2B5EF4-FFF2-40B4-BE49-F238E27FC236}">
                <a16:creationId xmlns:a16="http://schemas.microsoft.com/office/drawing/2014/main" id="{CDB2C151-04D8-4C6D-9775-60F2ED664466}"/>
              </a:ext>
            </a:extLst>
          </p:cNvPr>
          <p:cNvSpPr/>
          <p:nvPr/>
        </p:nvSpPr>
        <p:spPr bwMode="gray">
          <a:xfrm>
            <a:off x="609600" y="5774810"/>
            <a:ext cx="10968038" cy="2243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sz="1200" dirty="0"/>
              <a:t>For the best experience creating your PowerPoint deck, please download slide pool and image pool from the </a:t>
            </a:r>
            <a:r>
              <a:rPr lang="en-US" sz="1200" dirty="0">
                <a:solidFill>
                  <a:schemeClr val="bg1"/>
                </a:solidFill>
                <a:hlinkClick r:id="rId7">
                  <a:extLst>
                    <a:ext uri="{A12FA001-AC4F-418D-AE19-62706E023703}">
                      <ahyp:hlinkClr xmlns:ahyp="http://schemas.microsoft.com/office/drawing/2018/hyperlinkcolor" val="tx"/>
                    </a:ext>
                  </a:extLst>
                </a:hlinkClick>
              </a:rPr>
              <a:t>HERE Brand Portal.</a:t>
            </a:r>
            <a:endParaRPr lang="en-US" sz="1200" dirty="0">
              <a:solidFill>
                <a:schemeClr val="bg1"/>
              </a:solidFill>
            </a:endParaRPr>
          </a:p>
        </p:txBody>
      </p:sp>
    </p:spTree>
    <p:extLst>
      <p:ext uri="{BB962C8B-B14F-4D97-AF65-F5344CB8AC3E}">
        <p14:creationId xmlns:p14="http://schemas.microsoft.com/office/powerpoint/2010/main" val="155021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86FB3-14B8-417A-B382-E6582F316ADB}"/>
              </a:ext>
            </a:extLst>
          </p:cNvPr>
          <p:cNvSpPr>
            <a:spLocks noGrp="1"/>
          </p:cNvSpPr>
          <p:nvPr>
            <p:ph type="title"/>
          </p:nvPr>
        </p:nvSpPr>
        <p:spPr bwMode="gray"/>
        <p:txBody>
          <a:bodyPr/>
          <a:lstStyle/>
          <a:p>
            <a:endParaRPr lang="en-US" dirty="0"/>
          </a:p>
        </p:txBody>
      </p:sp>
      <p:sp>
        <p:nvSpPr>
          <p:cNvPr id="6" name="Date Placeholder 5">
            <a:extLst>
              <a:ext uri="{FF2B5EF4-FFF2-40B4-BE49-F238E27FC236}">
                <a16:creationId xmlns:a16="http://schemas.microsoft.com/office/drawing/2014/main" id="{0CC39EFA-9137-44AC-A044-441631D00257}"/>
              </a:ext>
            </a:extLst>
          </p:cNvPr>
          <p:cNvSpPr>
            <a:spLocks noGrp="1"/>
          </p:cNvSpPr>
          <p:nvPr>
            <p:ph type="dt" sz="half" idx="10"/>
          </p:nvPr>
        </p:nvSpPr>
        <p:spPr bwMode="gray"/>
        <p:txBody>
          <a:bodyPr/>
          <a:lstStyle/>
          <a:p>
            <a:r>
              <a:rPr lang="en-US" dirty="0"/>
              <a:t>© 2019 HERE | Confidential</a:t>
            </a:r>
          </a:p>
        </p:txBody>
      </p:sp>
      <p:sp>
        <p:nvSpPr>
          <p:cNvPr id="7" name="Footer Placeholder 6">
            <a:extLst>
              <a:ext uri="{FF2B5EF4-FFF2-40B4-BE49-F238E27FC236}">
                <a16:creationId xmlns:a16="http://schemas.microsoft.com/office/drawing/2014/main" id="{E400BBCF-71D8-4108-82A6-A856B08D05D7}"/>
              </a:ext>
            </a:extLst>
          </p:cNvPr>
          <p:cNvSpPr>
            <a:spLocks noGrp="1"/>
          </p:cNvSpPr>
          <p:nvPr>
            <p:ph type="ftr" sz="quarter" idx="11"/>
          </p:nvPr>
        </p:nvSpPr>
        <p:spPr bwMode="gray"/>
        <p:txBody>
          <a:bodyPr/>
          <a:lstStyle/>
          <a:p>
            <a:endParaRPr lang="en-US" dirty="0"/>
          </a:p>
        </p:txBody>
      </p:sp>
      <p:sp>
        <p:nvSpPr>
          <p:cNvPr id="8" name="Slide Number Placeholder 7">
            <a:extLst>
              <a:ext uri="{FF2B5EF4-FFF2-40B4-BE49-F238E27FC236}">
                <a16:creationId xmlns:a16="http://schemas.microsoft.com/office/drawing/2014/main" id="{E626B5F3-E99B-4C25-A19E-2B50AFD391EE}"/>
              </a:ext>
            </a:extLst>
          </p:cNvPr>
          <p:cNvSpPr>
            <a:spLocks noGrp="1"/>
          </p:cNvSpPr>
          <p:nvPr>
            <p:ph type="sldNum" sz="quarter" idx="12"/>
          </p:nvPr>
        </p:nvSpPr>
        <p:spPr bwMode="gray"/>
        <p:txBody>
          <a:bodyPr/>
          <a:lstStyle/>
          <a:p>
            <a:fld id="{7D74D47C-14C0-4E76-90F4-17CAFFA7E480}" type="slidenum">
              <a:rPr lang="en-US" smtClean="0"/>
              <a:pPr/>
              <a:t>10</a:t>
            </a:fld>
            <a:endParaRPr lang="en-US" dirty="0"/>
          </a:p>
        </p:txBody>
      </p:sp>
      <p:pic>
        <p:nvPicPr>
          <p:cNvPr id="9" name="Picture Placeholder 8">
            <a:extLst>
              <a:ext uri="{FF2B5EF4-FFF2-40B4-BE49-F238E27FC236}">
                <a16:creationId xmlns:a16="http://schemas.microsoft.com/office/drawing/2014/main" id="{6EE099F0-36F3-4C8A-A721-DC5206CA6DA0}"/>
              </a:ext>
            </a:extLst>
          </p:cNvPr>
          <p:cNvPicPr>
            <a:picLocks noGrp="1" noChangeAspect="1"/>
          </p:cNvPicPr>
          <p:nvPr>
            <p:ph type="pic" sz="quarter" idx="14"/>
          </p:nvPr>
        </p:nvPicPr>
        <p:blipFill>
          <a:blip r:embed="rId3"/>
          <a:srcRect t="7791" b="7791"/>
          <a:stretch>
            <a:fillRect/>
          </a:stretch>
        </p:blipFill>
        <p:spPr bwMode="gray"/>
      </p:pic>
    </p:spTree>
    <p:extLst>
      <p:ext uri="{BB962C8B-B14F-4D97-AF65-F5344CB8AC3E}">
        <p14:creationId xmlns:p14="http://schemas.microsoft.com/office/powerpoint/2010/main" val="2140972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F69B8-294C-4564-8293-66ACBD45BDC2}"/>
              </a:ext>
            </a:extLst>
          </p:cNvPr>
          <p:cNvSpPr>
            <a:spLocks noGrp="1"/>
          </p:cNvSpPr>
          <p:nvPr>
            <p:ph type="title"/>
          </p:nvPr>
        </p:nvSpPr>
        <p:spPr bwMode="gray"/>
        <p:txBody>
          <a:bodyPr/>
          <a:lstStyle/>
          <a:p>
            <a:r>
              <a:rPr lang="en-US" dirty="0"/>
              <a:t>This is a headline example 28pt</a:t>
            </a:r>
          </a:p>
        </p:txBody>
      </p:sp>
      <p:sp>
        <p:nvSpPr>
          <p:cNvPr id="4" name="Date Placeholder 3">
            <a:extLst>
              <a:ext uri="{FF2B5EF4-FFF2-40B4-BE49-F238E27FC236}">
                <a16:creationId xmlns:a16="http://schemas.microsoft.com/office/drawing/2014/main" id="{8CF28870-85BF-4599-8516-E36A4F63ADB7}"/>
              </a:ext>
            </a:extLst>
          </p:cNvPr>
          <p:cNvSpPr>
            <a:spLocks noGrp="1"/>
          </p:cNvSpPr>
          <p:nvPr>
            <p:ph type="dt" sz="half" idx="10"/>
          </p:nvPr>
        </p:nvSpPr>
        <p:spPr bwMode="gray"/>
        <p:txBody>
          <a:bodyPr/>
          <a:lstStyle/>
          <a:p>
            <a:r>
              <a:rPr lang="en-US" dirty="0"/>
              <a:t>© 2019 HERE | Confidential</a:t>
            </a:r>
          </a:p>
        </p:txBody>
      </p:sp>
      <p:sp>
        <p:nvSpPr>
          <p:cNvPr id="5" name="Footer Placeholder 4">
            <a:extLst>
              <a:ext uri="{FF2B5EF4-FFF2-40B4-BE49-F238E27FC236}">
                <a16:creationId xmlns:a16="http://schemas.microsoft.com/office/drawing/2014/main" id="{B7BBB056-0417-4DED-94FC-AFE084E23F94}"/>
              </a:ext>
            </a:extLst>
          </p:cNvPr>
          <p:cNvSpPr>
            <a:spLocks noGrp="1"/>
          </p:cNvSpPr>
          <p:nvPr>
            <p:ph type="ftr" sz="quarter" idx="11"/>
          </p:nvPr>
        </p:nvSpPr>
        <p:spPr bwMode="gray"/>
        <p:txBody>
          <a:bodyPr/>
          <a:lstStyle/>
          <a:p>
            <a:endParaRPr lang="en-US" dirty="0"/>
          </a:p>
        </p:txBody>
      </p:sp>
      <p:sp>
        <p:nvSpPr>
          <p:cNvPr id="6" name="Slide Number Placeholder 5">
            <a:extLst>
              <a:ext uri="{FF2B5EF4-FFF2-40B4-BE49-F238E27FC236}">
                <a16:creationId xmlns:a16="http://schemas.microsoft.com/office/drawing/2014/main" id="{13AED54B-38C7-480B-BB77-E16896DCF031}"/>
              </a:ext>
            </a:extLst>
          </p:cNvPr>
          <p:cNvSpPr>
            <a:spLocks noGrp="1"/>
          </p:cNvSpPr>
          <p:nvPr>
            <p:ph type="sldNum" sz="quarter" idx="12"/>
          </p:nvPr>
        </p:nvSpPr>
        <p:spPr bwMode="gray"/>
        <p:txBody>
          <a:bodyPr/>
          <a:lstStyle/>
          <a:p>
            <a:fld id="{7D74D47C-14C0-4E76-90F4-17CAFFA7E480}" type="slidenum">
              <a:rPr lang="en-US" smtClean="0"/>
              <a:t>11</a:t>
            </a:fld>
            <a:endParaRPr lang="en-US" dirty="0"/>
          </a:p>
        </p:txBody>
      </p:sp>
      <p:sp>
        <p:nvSpPr>
          <p:cNvPr id="3" name="Subtitle 2">
            <a:extLst>
              <a:ext uri="{FF2B5EF4-FFF2-40B4-BE49-F238E27FC236}">
                <a16:creationId xmlns:a16="http://schemas.microsoft.com/office/drawing/2014/main" id="{94C48012-026D-474C-AA48-114270E6C998}"/>
              </a:ext>
            </a:extLst>
          </p:cNvPr>
          <p:cNvSpPr>
            <a:spLocks noGrp="1"/>
          </p:cNvSpPr>
          <p:nvPr>
            <p:ph type="subTitle" idx="1"/>
          </p:nvPr>
        </p:nvSpPr>
        <p:spPr bwMode="gray"/>
        <p:txBody>
          <a:bodyPr/>
          <a:lstStyle/>
          <a:p>
            <a:r>
              <a:rPr lang="en-US" dirty="0" err="1"/>
              <a:t>Subheadline</a:t>
            </a:r>
            <a:r>
              <a:rPr lang="en-US" dirty="0"/>
              <a:t> of this slide 16pt.</a:t>
            </a:r>
          </a:p>
        </p:txBody>
      </p:sp>
    </p:spTree>
    <p:extLst>
      <p:ext uri="{BB962C8B-B14F-4D97-AF65-F5344CB8AC3E}">
        <p14:creationId xmlns:p14="http://schemas.microsoft.com/office/powerpoint/2010/main" val="3914320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7D33DAB-0A8A-4050-9EC0-CE888BF990C7}"/>
              </a:ext>
            </a:extLst>
          </p:cNvPr>
          <p:cNvSpPr>
            <a:spLocks noGrp="1"/>
          </p:cNvSpPr>
          <p:nvPr>
            <p:ph type="dt" sz="half" idx="10"/>
          </p:nvPr>
        </p:nvSpPr>
        <p:spPr bwMode="gray"/>
        <p:txBody>
          <a:bodyPr/>
          <a:lstStyle/>
          <a:p>
            <a:r>
              <a:rPr lang="en-US" dirty="0"/>
              <a:t>© 2019 HERE | Confidential</a:t>
            </a:r>
          </a:p>
        </p:txBody>
      </p:sp>
      <p:sp>
        <p:nvSpPr>
          <p:cNvPr id="4" name="Footer Placeholder 3">
            <a:extLst>
              <a:ext uri="{FF2B5EF4-FFF2-40B4-BE49-F238E27FC236}">
                <a16:creationId xmlns:a16="http://schemas.microsoft.com/office/drawing/2014/main" id="{9C4773BC-828C-434B-A24D-BA45C908301B}"/>
              </a:ext>
            </a:extLst>
          </p:cNvPr>
          <p:cNvSpPr>
            <a:spLocks noGrp="1"/>
          </p:cNvSpPr>
          <p:nvPr>
            <p:ph type="ftr" sz="quarter" idx="11"/>
          </p:nvPr>
        </p:nvSpPr>
        <p:spPr bwMode="gray"/>
        <p:txBody>
          <a:bodyPr/>
          <a:lstStyle/>
          <a:p>
            <a:endParaRPr lang="en-US" dirty="0"/>
          </a:p>
        </p:txBody>
      </p:sp>
      <p:sp>
        <p:nvSpPr>
          <p:cNvPr id="5" name="Slide Number Placeholder 4">
            <a:extLst>
              <a:ext uri="{FF2B5EF4-FFF2-40B4-BE49-F238E27FC236}">
                <a16:creationId xmlns:a16="http://schemas.microsoft.com/office/drawing/2014/main" id="{E5EB961E-4CCE-4D7D-A022-7D4A3A68F967}"/>
              </a:ext>
            </a:extLst>
          </p:cNvPr>
          <p:cNvSpPr>
            <a:spLocks noGrp="1"/>
          </p:cNvSpPr>
          <p:nvPr>
            <p:ph type="sldNum" sz="quarter" idx="12"/>
          </p:nvPr>
        </p:nvSpPr>
        <p:spPr bwMode="gray"/>
        <p:txBody>
          <a:bodyPr/>
          <a:lstStyle/>
          <a:p>
            <a:fld id="{7D74D47C-14C0-4E76-90F4-17CAFFA7E480}" type="slidenum">
              <a:rPr lang="en-US" smtClean="0"/>
              <a:pPr/>
              <a:t>12</a:t>
            </a:fld>
            <a:endParaRPr lang="en-US" dirty="0"/>
          </a:p>
        </p:txBody>
      </p:sp>
      <p:sp>
        <p:nvSpPr>
          <p:cNvPr id="2" name="Title 1">
            <a:extLst>
              <a:ext uri="{FF2B5EF4-FFF2-40B4-BE49-F238E27FC236}">
                <a16:creationId xmlns:a16="http://schemas.microsoft.com/office/drawing/2014/main" id="{56DC7537-120C-4FC4-B8BE-5E281EA9781B}"/>
              </a:ext>
            </a:extLst>
          </p:cNvPr>
          <p:cNvSpPr>
            <a:spLocks noGrp="1"/>
          </p:cNvSpPr>
          <p:nvPr>
            <p:ph type="ctrTitle"/>
          </p:nvPr>
        </p:nvSpPr>
        <p:spPr bwMode="gray"/>
        <p:txBody>
          <a:bodyPr/>
          <a:lstStyle/>
          <a:p>
            <a:endParaRPr lang="en-US" dirty="0"/>
          </a:p>
        </p:txBody>
      </p:sp>
    </p:spTree>
    <p:extLst>
      <p:ext uri="{BB962C8B-B14F-4D97-AF65-F5344CB8AC3E}">
        <p14:creationId xmlns:p14="http://schemas.microsoft.com/office/powerpoint/2010/main" val="3990616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2B61A0E-E09B-4DD8-A2C2-9FD87AF939FE}"/>
              </a:ext>
            </a:extLst>
          </p:cNvPr>
          <p:cNvSpPr>
            <a:spLocks noGrp="1"/>
          </p:cNvSpPr>
          <p:nvPr>
            <p:ph type="dt" sz="half" idx="10"/>
          </p:nvPr>
        </p:nvSpPr>
        <p:spPr bwMode="gray"/>
        <p:txBody>
          <a:bodyPr/>
          <a:lstStyle/>
          <a:p>
            <a:r>
              <a:rPr lang="en-US" dirty="0"/>
              <a:t>© 2019 HERE | Confidential</a:t>
            </a:r>
          </a:p>
        </p:txBody>
      </p:sp>
      <p:sp>
        <p:nvSpPr>
          <p:cNvPr id="6" name="Footer Placeholder 5">
            <a:extLst>
              <a:ext uri="{FF2B5EF4-FFF2-40B4-BE49-F238E27FC236}">
                <a16:creationId xmlns:a16="http://schemas.microsoft.com/office/drawing/2014/main" id="{1A520784-2179-4437-B242-5B6AAC123AF3}"/>
              </a:ext>
            </a:extLst>
          </p:cNvPr>
          <p:cNvSpPr>
            <a:spLocks noGrp="1"/>
          </p:cNvSpPr>
          <p:nvPr>
            <p:ph type="ftr" sz="quarter" idx="11"/>
          </p:nvPr>
        </p:nvSpPr>
        <p:spPr bwMode="gray"/>
        <p:txBody>
          <a:bodyPr/>
          <a:lstStyle/>
          <a:p>
            <a:endParaRPr lang="en-US" dirty="0"/>
          </a:p>
        </p:txBody>
      </p:sp>
      <p:sp>
        <p:nvSpPr>
          <p:cNvPr id="7" name="Slide Number Placeholder 6">
            <a:extLst>
              <a:ext uri="{FF2B5EF4-FFF2-40B4-BE49-F238E27FC236}">
                <a16:creationId xmlns:a16="http://schemas.microsoft.com/office/drawing/2014/main" id="{42968A57-18C2-4CD4-8D21-899373D523C0}"/>
              </a:ext>
            </a:extLst>
          </p:cNvPr>
          <p:cNvSpPr>
            <a:spLocks noGrp="1"/>
          </p:cNvSpPr>
          <p:nvPr>
            <p:ph type="sldNum" sz="quarter" idx="12"/>
          </p:nvPr>
        </p:nvSpPr>
        <p:spPr bwMode="gray"/>
        <p:txBody>
          <a:bodyPr/>
          <a:lstStyle/>
          <a:p>
            <a:fld id="{7D74D47C-14C0-4E76-90F4-17CAFFA7E480}" type="slidenum">
              <a:rPr lang="en-US" smtClean="0"/>
              <a:pPr/>
              <a:t>13</a:t>
            </a:fld>
            <a:endParaRPr lang="en-US" dirty="0"/>
          </a:p>
        </p:txBody>
      </p:sp>
      <p:sp>
        <p:nvSpPr>
          <p:cNvPr id="13" name="Title 12">
            <a:extLst>
              <a:ext uri="{FF2B5EF4-FFF2-40B4-BE49-F238E27FC236}">
                <a16:creationId xmlns:a16="http://schemas.microsoft.com/office/drawing/2014/main" id="{7B6F555E-B138-477C-8F70-93F0D0B5D436}"/>
              </a:ext>
            </a:extLst>
          </p:cNvPr>
          <p:cNvSpPr>
            <a:spLocks noGrp="1"/>
          </p:cNvSpPr>
          <p:nvPr>
            <p:ph type="ctrTitle"/>
          </p:nvPr>
        </p:nvSpPr>
        <p:spPr bwMode="gray"/>
        <p:txBody>
          <a:bodyPr/>
          <a:lstStyle/>
          <a:p>
            <a:endParaRPr lang="en-US" dirty="0"/>
          </a:p>
        </p:txBody>
      </p:sp>
      <p:sp>
        <p:nvSpPr>
          <p:cNvPr id="3" name="Subtitle 2">
            <a:extLst>
              <a:ext uri="{FF2B5EF4-FFF2-40B4-BE49-F238E27FC236}">
                <a16:creationId xmlns:a16="http://schemas.microsoft.com/office/drawing/2014/main" id="{5115849E-0AC1-43FE-A48D-3B9535C04028}"/>
              </a:ext>
            </a:extLst>
          </p:cNvPr>
          <p:cNvSpPr>
            <a:spLocks noGrp="1"/>
          </p:cNvSpPr>
          <p:nvPr>
            <p:ph type="subTitle" idx="1"/>
          </p:nvPr>
        </p:nvSpPr>
        <p:spPr bwMode="gray"/>
        <p:txBody>
          <a:bodyPr/>
          <a:lstStyle/>
          <a:p>
            <a:r>
              <a:rPr lang="en-US" dirty="0"/>
              <a:t>HERE Brand Development Team</a:t>
            </a:r>
          </a:p>
          <a:p>
            <a:endParaRPr lang="en-US" dirty="0"/>
          </a:p>
          <a:p>
            <a:r>
              <a:rPr lang="en-US" dirty="0"/>
              <a:t>Max </a:t>
            </a:r>
            <a:r>
              <a:rPr lang="en-US" dirty="0" err="1"/>
              <a:t>Mustermann</a:t>
            </a:r>
            <a:endParaRPr lang="en-US" dirty="0"/>
          </a:p>
          <a:p>
            <a:pPr lvl="1"/>
            <a:r>
              <a:rPr lang="en-US" dirty="0"/>
              <a:t>Brand Development</a:t>
            </a:r>
          </a:p>
          <a:p>
            <a:pPr lvl="1"/>
            <a:r>
              <a:rPr lang="en-US" dirty="0"/>
              <a:t>max.mustermann@here.com</a:t>
            </a:r>
          </a:p>
        </p:txBody>
      </p:sp>
      <p:sp>
        <p:nvSpPr>
          <p:cNvPr id="4" name="Text Placeholder 3">
            <a:extLst>
              <a:ext uri="{FF2B5EF4-FFF2-40B4-BE49-F238E27FC236}">
                <a16:creationId xmlns:a16="http://schemas.microsoft.com/office/drawing/2014/main" id="{40FF3006-8774-4D30-89DB-E608A1F0704D}"/>
              </a:ext>
            </a:extLst>
          </p:cNvPr>
          <p:cNvSpPr>
            <a:spLocks noGrp="1"/>
          </p:cNvSpPr>
          <p:nvPr>
            <p:ph type="body" sz="quarter" idx="13"/>
          </p:nvPr>
        </p:nvSpPr>
        <p:spPr bwMode="gray"/>
        <p:txBody>
          <a:bodyPr/>
          <a:lstStyle/>
          <a:p>
            <a:endParaRPr lang="en-US" dirty="0"/>
          </a:p>
          <a:p>
            <a:r>
              <a:rPr lang="en-US" dirty="0"/>
              <a:t>HERE </a:t>
            </a:r>
            <a:r>
              <a:rPr lang="en-US" dirty="0" err="1"/>
              <a:t>Technlologies</a:t>
            </a:r>
            <a:endParaRPr lang="en-US" dirty="0"/>
          </a:p>
          <a:p>
            <a:r>
              <a:rPr lang="en-US" dirty="0" err="1"/>
              <a:t>Invalidenstraße</a:t>
            </a:r>
            <a:r>
              <a:rPr lang="en-US" dirty="0"/>
              <a:t> 116, 10115 Berlin</a:t>
            </a:r>
          </a:p>
        </p:txBody>
      </p:sp>
    </p:spTree>
    <p:extLst>
      <p:ext uri="{BB962C8B-B14F-4D97-AF65-F5344CB8AC3E}">
        <p14:creationId xmlns:p14="http://schemas.microsoft.com/office/powerpoint/2010/main" val="267145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B32C401-DA31-4F3A-988C-F6B0176FD615}"/>
              </a:ext>
            </a:extLst>
          </p:cNvPr>
          <p:cNvSpPr>
            <a:spLocks noGrp="1"/>
          </p:cNvSpPr>
          <p:nvPr>
            <p:ph type="title"/>
          </p:nvPr>
        </p:nvSpPr>
        <p:spPr bwMode="gray"/>
        <p:txBody>
          <a:bodyPr/>
          <a:lstStyle/>
          <a:p>
            <a:r>
              <a:rPr lang="en-US" dirty="0"/>
              <a:t>Diagram</a:t>
            </a:r>
          </a:p>
        </p:txBody>
      </p:sp>
      <p:sp>
        <p:nvSpPr>
          <p:cNvPr id="2" name="Date Placeholder 1">
            <a:extLst>
              <a:ext uri="{FF2B5EF4-FFF2-40B4-BE49-F238E27FC236}">
                <a16:creationId xmlns:a16="http://schemas.microsoft.com/office/drawing/2014/main" id="{8080DD43-2D19-4D8D-A2E8-B117CA16C436}"/>
              </a:ext>
            </a:extLst>
          </p:cNvPr>
          <p:cNvSpPr>
            <a:spLocks noGrp="1"/>
          </p:cNvSpPr>
          <p:nvPr>
            <p:ph type="dt" sz="half" idx="10"/>
          </p:nvPr>
        </p:nvSpPr>
        <p:spPr bwMode="gray"/>
        <p:txBody>
          <a:bodyPr/>
          <a:lstStyle/>
          <a:p>
            <a:r>
              <a:rPr lang="en-US" dirty="0"/>
              <a:t>© 2019 HERE | Confidential</a:t>
            </a:r>
          </a:p>
        </p:txBody>
      </p:sp>
      <p:sp>
        <p:nvSpPr>
          <p:cNvPr id="3" name="Footer Placeholder 2">
            <a:extLst>
              <a:ext uri="{FF2B5EF4-FFF2-40B4-BE49-F238E27FC236}">
                <a16:creationId xmlns:a16="http://schemas.microsoft.com/office/drawing/2014/main" id="{FCBC9639-49C7-44F7-A25F-F845459C3D3D}"/>
              </a:ext>
            </a:extLst>
          </p:cNvPr>
          <p:cNvSpPr>
            <a:spLocks noGrp="1"/>
          </p:cNvSpPr>
          <p:nvPr>
            <p:ph type="ftr" sz="quarter" idx="11"/>
          </p:nvPr>
        </p:nvSpPr>
        <p:spPr bwMode="gray"/>
        <p:txBody>
          <a:bodyPr/>
          <a:lstStyle/>
          <a:p>
            <a:endParaRPr lang="en-US" dirty="0"/>
          </a:p>
        </p:txBody>
      </p:sp>
      <p:sp>
        <p:nvSpPr>
          <p:cNvPr id="4" name="Slide Number Placeholder 3">
            <a:extLst>
              <a:ext uri="{FF2B5EF4-FFF2-40B4-BE49-F238E27FC236}">
                <a16:creationId xmlns:a16="http://schemas.microsoft.com/office/drawing/2014/main" id="{D30D1E06-D09D-4A7B-87FE-A58FC2253CF5}"/>
              </a:ext>
            </a:extLst>
          </p:cNvPr>
          <p:cNvSpPr>
            <a:spLocks noGrp="1"/>
          </p:cNvSpPr>
          <p:nvPr>
            <p:ph type="sldNum" sz="quarter" idx="12"/>
          </p:nvPr>
        </p:nvSpPr>
        <p:spPr bwMode="gray"/>
        <p:txBody>
          <a:bodyPr/>
          <a:lstStyle/>
          <a:p>
            <a:fld id="{7D74D47C-14C0-4E76-90F4-17CAFFA7E480}" type="slidenum">
              <a:rPr lang="en-US" smtClean="0"/>
              <a:pPr/>
              <a:t>14</a:t>
            </a:fld>
            <a:endParaRPr lang="en-US" dirty="0"/>
          </a:p>
        </p:txBody>
      </p:sp>
      <p:sp>
        <p:nvSpPr>
          <p:cNvPr id="9" name="Subtitle 8">
            <a:extLst>
              <a:ext uri="{FF2B5EF4-FFF2-40B4-BE49-F238E27FC236}">
                <a16:creationId xmlns:a16="http://schemas.microsoft.com/office/drawing/2014/main" id="{8CB12965-1B1F-4C58-BCD8-0542FEF258F1}"/>
              </a:ext>
            </a:extLst>
          </p:cNvPr>
          <p:cNvSpPr>
            <a:spLocks noGrp="1"/>
          </p:cNvSpPr>
          <p:nvPr>
            <p:ph type="subTitle" idx="1"/>
          </p:nvPr>
        </p:nvSpPr>
        <p:spPr bwMode="gray"/>
        <p:txBody>
          <a:bodyPr/>
          <a:lstStyle/>
          <a:p>
            <a:r>
              <a:rPr lang="en-US" dirty="0"/>
              <a:t>Examples</a:t>
            </a:r>
          </a:p>
        </p:txBody>
      </p:sp>
      <p:graphicFrame>
        <p:nvGraphicFramePr>
          <p:cNvPr id="12" name="Chart 11">
            <a:extLst>
              <a:ext uri="{FF2B5EF4-FFF2-40B4-BE49-F238E27FC236}">
                <a16:creationId xmlns:a16="http://schemas.microsoft.com/office/drawing/2014/main" id="{7B7C3531-6CA6-4C3C-980E-BAA52A611556}"/>
              </a:ext>
            </a:extLst>
          </p:cNvPr>
          <p:cNvGraphicFramePr/>
          <p:nvPr>
            <p:extLst>
              <p:ext uri="{D42A27DB-BD31-4B8C-83A1-F6EECF244321}">
                <p14:modId xmlns:p14="http://schemas.microsoft.com/office/powerpoint/2010/main" val="544506170"/>
              </p:ext>
            </p:extLst>
          </p:nvPr>
        </p:nvGraphicFramePr>
        <p:xfrm>
          <a:off x="609601" y="1884362"/>
          <a:ext cx="5180012" cy="42532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FE8EFCD5-5674-49B5-91AF-279E471E79E0}"/>
              </a:ext>
            </a:extLst>
          </p:cNvPr>
          <p:cNvGraphicFramePr/>
          <p:nvPr>
            <p:extLst>
              <p:ext uri="{D42A27DB-BD31-4B8C-83A1-F6EECF244321}">
                <p14:modId xmlns:p14="http://schemas.microsoft.com/office/powerpoint/2010/main" val="2203792802"/>
              </p:ext>
            </p:extLst>
          </p:nvPr>
        </p:nvGraphicFramePr>
        <p:xfrm>
          <a:off x="6399213" y="1884362"/>
          <a:ext cx="5180012" cy="425326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47214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D2FAA-5ACE-4B04-A176-C7E4C1907CAB}"/>
              </a:ext>
            </a:extLst>
          </p:cNvPr>
          <p:cNvSpPr>
            <a:spLocks noGrp="1"/>
          </p:cNvSpPr>
          <p:nvPr>
            <p:ph type="title"/>
          </p:nvPr>
        </p:nvSpPr>
        <p:spPr bwMode="gray"/>
        <p:txBody>
          <a:bodyPr/>
          <a:lstStyle/>
          <a:p>
            <a:r>
              <a:rPr lang="en-US" dirty="0"/>
              <a:t>Table</a:t>
            </a:r>
          </a:p>
        </p:txBody>
      </p:sp>
      <p:sp>
        <p:nvSpPr>
          <p:cNvPr id="3" name="Date Placeholder 2">
            <a:extLst>
              <a:ext uri="{FF2B5EF4-FFF2-40B4-BE49-F238E27FC236}">
                <a16:creationId xmlns:a16="http://schemas.microsoft.com/office/drawing/2014/main" id="{A74AFADD-00BE-4C2A-AB8C-2C1A910D89C3}"/>
              </a:ext>
            </a:extLst>
          </p:cNvPr>
          <p:cNvSpPr>
            <a:spLocks noGrp="1"/>
          </p:cNvSpPr>
          <p:nvPr>
            <p:ph type="dt" sz="half" idx="10"/>
          </p:nvPr>
        </p:nvSpPr>
        <p:spPr bwMode="gray"/>
        <p:txBody>
          <a:bodyPr/>
          <a:lstStyle/>
          <a:p>
            <a:r>
              <a:rPr lang="en-US" dirty="0"/>
              <a:t>© 2019 HERE | Confidential</a:t>
            </a:r>
          </a:p>
        </p:txBody>
      </p:sp>
      <p:sp>
        <p:nvSpPr>
          <p:cNvPr id="4" name="Footer Placeholder 3">
            <a:extLst>
              <a:ext uri="{FF2B5EF4-FFF2-40B4-BE49-F238E27FC236}">
                <a16:creationId xmlns:a16="http://schemas.microsoft.com/office/drawing/2014/main" id="{676F842B-316C-42A8-8651-9268E976304A}"/>
              </a:ext>
            </a:extLst>
          </p:cNvPr>
          <p:cNvSpPr>
            <a:spLocks noGrp="1"/>
          </p:cNvSpPr>
          <p:nvPr>
            <p:ph type="ftr" sz="quarter" idx="11"/>
          </p:nvPr>
        </p:nvSpPr>
        <p:spPr bwMode="gray"/>
        <p:txBody>
          <a:bodyPr/>
          <a:lstStyle/>
          <a:p>
            <a:endParaRPr lang="en-US" dirty="0"/>
          </a:p>
        </p:txBody>
      </p:sp>
      <p:sp>
        <p:nvSpPr>
          <p:cNvPr id="5" name="Slide Number Placeholder 4">
            <a:extLst>
              <a:ext uri="{FF2B5EF4-FFF2-40B4-BE49-F238E27FC236}">
                <a16:creationId xmlns:a16="http://schemas.microsoft.com/office/drawing/2014/main" id="{C96B8125-2FCA-4989-A844-17BEA4CE4F98}"/>
              </a:ext>
            </a:extLst>
          </p:cNvPr>
          <p:cNvSpPr>
            <a:spLocks noGrp="1"/>
          </p:cNvSpPr>
          <p:nvPr>
            <p:ph type="sldNum" sz="quarter" idx="12"/>
          </p:nvPr>
        </p:nvSpPr>
        <p:spPr bwMode="gray"/>
        <p:txBody>
          <a:bodyPr/>
          <a:lstStyle/>
          <a:p>
            <a:fld id="{7D74D47C-14C0-4E76-90F4-17CAFFA7E480}" type="slidenum">
              <a:rPr lang="en-US" smtClean="0"/>
              <a:t>15</a:t>
            </a:fld>
            <a:endParaRPr lang="en-US" dirty="0"/>
          </a:p>
        </p:txBody>
      </p:sp>
      <p:sp>
        <p:nvSpPr>
          <p:cNvPr id="6" name="Subtitle 5">
            <a:extLst>
              <a:ext uri="{FF2B5EF4-FFF2-40B4-BE49-F238E27FC236}">
                <a16:creationId xmlns:a16="http://schemas.microsoft.com/office/drawing/2014/main" id="{4E78FEAD-6DF3-4EBE-8543-8964C30AB6F2}"/>
              </a:ext>
            </a:extLst>
          </p:cNvPr>
          <p:cNvSpPr>
            <a:spLocks noGrp="1"/>
          </p:cNvSpPr>
          <p:nvPr>
            <p:ph type="subTitle" idx="1"/>
          </p:nvPr>
        </p:nvSpPr>
        <p:spPr bwMode="gray"/>
        <p:txBody>
          <a:bodyPr/>
          <a:lstStyle/>
          <a:p>
            <a:r>
              <a:rPr lang="en-US" dirty="0"/>
              <a:t>Examples</a:t>
            </a:r>
          </a:p>
        </p:txBody>
      </p:sp>
      <p:graphicFrame>
        <p:nvGraphicFramePr>
          <p:cNvPr id="7" name="Table 6">
            <a:extLst>
              <a:ext uri="{FF2B5EF4-FFF2-40B4-BE49-F238E27FC236}">
                <a16:creationId xmlns:a16="http://schemas.microsoft.com/office/drawing/2014/main" id="{580A8D36-8912-4158-A8C5-AB27CDD9B73D}"/>
              </a:ext>
            </a:extLst>
          </p:cNvPr>
          <p:cNvGraphicFramePr>
            <a:graphicFrameLocks noGrp="1"/>
          </p:cNvGraphicFramePr>
          <p:nvPr>
            <p:extLst>
              <p:ext uri="{D42A27DB-BD31-4B8C-83A1-F6EECF244321}">
                <p14:modId xmlns:p14="http://schemas.microsoft.com/office/powerpoint/2010/main" val="3074532852"/>
              </p:ext>
            </p:extLst>
          </p:nvPr>
        </p:nvGraphicFramePr>
        <p:xfrm>
          <a:off x="609600" y="1884363"/>
          <a:ext cx="5180012" cy="4111200"/>
        </p:xfrm>
        <a:graphic>
          <a:graphicData uri="http://schemas.openxmlformats.org/drawingml/2006/table">
            <a:tbl>
              <a:tblPr firstRow="1" bandRow="1">
                <a:tableStyleId>{5C22544A-7EE6-4342-B048-85BDC9FD1C3A}</a:tableStyleId>
              </a:tblPr>
              <a:tblGrid>
                <a:gridCol w="1295003">
                  <a:extLst>
                    <a:ext uri="{9D8B030D-6E8A-4147-A177-3AD203B41FA5}">
                      <a16:colId xmlns:a16="http://schemas.microsoft.com/office/drawing/2014/main" val="2614879718"/>
                    </a:ext>
                  </a:extLst>
                </a:gridCol>
                <a:gridCol w="1295003">
                  <a:extLst>
                    <a:ext uri="{9D8B030D-6E8A-4147-A177-3AD203B41FA5}">
                      <a16:colId xmlns:a16="http://schemas.microsoft.com/office/drawing/2014/main" val="1959244251"/>
                    </a:ext>
                  </a:extLst>
                </a:gridCol>
                <a:gridCol w="1295003">
                  <a:extLst>
                    <a:ext uri="{9D8B030D-6E8A-4147-A177-3AD203B41FA5}">
                      <a16:colId xmlns:a16="http://schemas.microsoft.com/office/drawing/2014/main" val="2944198942"/>
                    </a:ext>
                  </a:extLst>
                </a:gridCol>
                <a:gridCol w="1295003">
                  <a:extLst>
                    <a:ext uri="{9D8B030D-6E8A-4147-A177-3AD203B41FA5}">
                      <a16:colId xmlns:a16="http://schemas.microsoft.com/office/drawing/2014/main" val="3606410759"/>
                    </a:ext>
                  </a:extLst>
                </a:gridCol>
              </a:tblGrid>
              <a:tr h="396000">
                <a:tc>
                  <a:txBody>
                    <a:bodyPr/>
                    <a:lstStyle/>
                    <a:p>
                      <a:pPr>
                        <a:lnSpc>
                          <a:spcPct val="120000"/>
                        </a:lnSpc>
                      </a:pPr>
                      <a:r>
                        <a:rPr lang="en-US" sz="1600" b="0" noProof="0" dirty="0">
                          <a:solidFill>
                            <a:schemeClr val="tx1"/>
                          </a:solidFill>
                          <a:latin typeface="+mn-lt"/>
                        </a:rPr>
                        <a:t>Lorem</a:t>
                      </a:r>
                    </a:p>
                  </a:txBody>
                  <a:tcPr marL="72000" marR="72000" marT="36000" marB="36000" anchor="ctr">
                    <a:lnT w="1270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noFill/>
                  </a:tcPr>
                </a:tc>
                <a:tc>
                  <a:txBody>
                    <a:bodyPr/>
                    <a:lstStyle/>
                    <a:p>
                      <a:pPr>
                        <a:lnSpc>
                          <a:spcPct val="120000"/>
                        </a:lnSpc>
                      </a:pPr>
                      <a:r>
                        <a:rPr lang="en-US" sz="1600" b="0" noProof="0" dirty="0">
                          <a:solidFill>
                            <a:schemeClr val="tx1"/>
                          </a:solidFill>
                          <a:latin typeface="+mn-lt"/>
                        </a:rPr>
                        <a:t>Ipsum</a:t>
                      </a:r>
                    </a:p>
                  </a:txBody>
                  <a:tcPr marL="72000" marR="72000" marT="36000" marB="36000" anchor="ctr">
                    <a:lnT w="1270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noFill/>
                  </a:tcPr>
                </a:tc>
                <a:tc>
                  <a:txBody>
                    <a:bodyPr/>
                    <a:lstStyle/>
                    <a:p>
                      <a:pPr>
                        <a:lnSpc>
                          <a:spcPct val="120000"/>
                        </a:lnSpc>
                      </a:pPr>
                      <a:r>
                        <a:rPr lang="en-US" sz="1600" b="0" noProof="0" dirty="0">
                          <a:solidFill>
                            <a:schemeClr val="tx1"/>
                          </a:solidFill>
                          <a:latin typeface="+mn-lt"/>
                        </a:rPr>
                        <a:t>Dolor</a:t>
                      </a:r>
                    </a:p>
                  </a:txBody>
                  <a:tcPr marL="72000" marR="72000" marT="36000" marB="36000" anchor="ctr">
                    <a:lnT w="1270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noFill/>
                  </a:tcPr>
                </a:tc>
                <a:tc>
                  <a:txBody>
                    <a:bodyPr/>
                    <a:lstStyle/>
                    <a:p>
                      <a:pPr>
                        <a:lnSpc>
                          <a:spcPct val="120000"/>
                        </a:lnSpc>
                      </a:pPr>
                      <a:r>
                        <a:rPr lang="en-US" sz="1600" b="0" noProof="0" dirty="0">
                          <a:solidFill>
                            <a:schemeClr val="tx1"/>
                          </a:solidFill>
                          <a:latin typeface="+mn-lt"/>
                        </a:rPr>
                        <a:t>Sit </a:t>
                      </a:r>
                      <a:r>
                        <a:rPr lang="en-US" sz="1600" b="0" noProof="0" dirty="0" err="1">
                          <a:solidFill>
                            <a:schemeClr val="tx1"/>
                          </a:solidFill>
                          <a:latin typeface="+mn-lt"/>
                        </a:rPr>
                        <a:t>amed</a:t>
                      </a:r>
                      <a:endParaRPr lang="en-US" sz="1600" b="0" noProof="0" dirty="0">
                        <a:solidFill>
                          <a:schemeClr val="tx1"/>
                        </a:solidFill>
                        <a:latin typeface="+mn-lt"/>
                      </a:endParaRPr>
                    </a:p>
                  </a:txBody>
                  <a:tcPr marL="72000" marR="72000" marT="36000" marB="36000" anchor="ctr">
                    <a:lnT w="12700" cap="flat" cmpd="sng" algn="ctr">
                      <a:solidFill>
                        <a:schemeClr val="accent1"/>
                      </a:solidFill>
                      <a:prstDash val="solid"/>
                      <a:round/>
                      <a:headEnd type="none" w="med" len="med"/>
                      <a:tailEnd type="none" w="med" len="med"/>
                    </a:lnT>
                    <a:lnB w="12700" cap="flat" cmpd="sng" algn="ctr">
                      <a:solidFill>
                        <a:schemeClr val="accent1"/>
                      </a:solidFill>
                      <a:prstDash val="sysDot"/>
                      <a:round/>
                      <a:headEnd type="none" w="med" len="med"/>
                      <a:tailEnd type="none" w="med" len="med"/>
                    </a:lnB>
                    <a:noFill/>
                  </a:tcPr>
                </a:tc>
                <a:extLst>
                  <a:ext uri="{0D108BD9-81ED-4DB2-BD59-A6C34878D82A}">
                    <a16:rowId xmlns:a16="http://schemas.microsoft.com/office/drawing/2014/main" val="2116408480"/>
                  </a:ext>
                </a:extLst>
              </a:tr>
              <a:tr h="743040">
                <a:tc>
                  <a:txBody>
                    <a:bodyPr/>
                    <a:lstStyle/>
                    <a:p>
                      <a:pPr>
                        <a:lnSpc>
                          <a:spcPct val="120000"/>
                        </a:lnSpc>
                      </a:pPr>
                      <a:r>
                        <a:rPr lang="en-US" sz="1200" noProof="0" dirty="0" err="1">
                          <a:solidFill>
                            <a:schemeClr val="tx1"/>
                          </a:solidFill>
                        </a:rPr>
                        <a:t>Consectetuer</a:t>
                      </a:r>
                      <a:r>
                        <a:rPr lang="en-US" sz="1200" noProof="0" dirty="0">
                          <a:solidFill>
                            <a:schemeClr val="tx1"/>
                          </a:solidFill>
                        </a:rPr>
                        <a:t> </a:t>
                      </a:r>
                      <a:r>
                        <a:rPr lang="en-US" sz="1200" noProof="0" dirty="0" err="1">
                          <a:solidFill>
                            <a:schemeClr val="tx1"/>
                          </a:solidFill>
                        </a:rPr>
                        <a:t>adipiscing</a:t>
                      </a:r>
                      <a:r>
                        <a:rPr lang="en-US" sz="1200" noProof="0" dirty="0">
                          <a:solidFill>
                            <a:schemeClr val="tx1"/>
                          </a:solidFill>
                        </a:rPr>
                        <a:t> </a:t>
                      </a:r>
                      <a:r>
                        <a:rPr lang="en-US" sz="1200" noProof="0" dirty="0" err="1">
                          <a:solidFill>
                            <a:schemeClr val="tx1"/>
                          </a:solidFill>
                        </a:rPr>
                        <a:t>elit</a:t>
                      </a:r>
                      <a:r>
                        <a:rPr lang="en-US" sz="1200" noProof="0" dirty="0">
                          <a:solidFill>
                            <a:schemeClr val="tx1"/>
                          </a:solidFill>
                        </a:rPr>
                        <a:t>. </a:t>
                      </a:r>
                    </a:p>
                  </a:txBody>
                  <a:tcPr marL="72000" marR="72000" marT="36000" marB="36000">
                    <a:lnT w="12700" cap="flat" cmpd="sng" algn="ctr">
                      <a:solidFill>
                        <a:schemeClr val="accent1"/>
                      </a:solidFill>
                      <a:prstDash val="sysDot"/>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b="0" noProof="0">
                          <a:solidFill>
                            <a:schemeClr val="tx1"/>
                          </a:solidFill>
                        </a:rPr>
                        <a:t>Maecenas porttitor congue massa. </a:t>
                      </a:r>
                    </a:p>
                  </a:txBody>
                  <a:tcPr marL="72000" marR="72000" marT="36000" marB="36000">
                    <a:lnT w="12700" cap="flat" cmpd="sng" algn="ctr">
                      <a:solidFill>
                        <a:schemeClr val="accent1"/>
                      </a:solidFill>
                      <a:prstDash val="sysDot"/>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b="0" noProof="0" dirty="0" err="1">
                          <a:solidFill>
                            <a:schemeClr val="tx1"/>
                          </a:solidFill>
                        </a:rPr>
                        <a:t>Fusce</a:t>
                      </a:r>
                      <a:r>
                        <a:rPr lang="en-US" sz="1200" b="0" noProof="0" dirty="0">
                          <a:solidFill>
                            <a:schemeClr val="tx1"/>
                          </a:solidFill>
                        </a:rPr>
                        <a:t> </a:t>
                      </a:r>
                      <a:r>
                        <a:rPr lang="en-US" sz="1200" b="0" noProof="0" dirty="0" err="1">
                          <a:solidFill>
                            <a:schemeClr val="tx1"/>
                          </a:solidFill>
                        </a:rPr>
                        <a:t>posuere</a:t>
                      </a:r>
                      <a:r>
                        <a:rPr lang="en-US" sz="1200" b="0" noProof="0" dirty="0">
                          <a:solidFill>
                            <a:schemeClr val="tx1"/>
                          </a:solidFill>
                        </a:rPr>
                        <a:t>, magna pulvinar </a:t>
                      </a:r>
                      <a:r>
                        <a:rPr lang="en-US" sz="1200" b="0" noProof="0" dirty="0" err="1">
                          <a:solidFill>
                            <a:schemeClr val="tx1"/>
                          </a:solidFill>
                        </a:rPr>
                        <a:t>ultricies</a:t>
                      </a:r>
                      <a:r>
                        <a:rPr lang="en-US" sz="1200" b="0" noProof="0" dirty="0">
                          <a:solidFill>
                            <a:schemeClr val="tx1"/>
                          </a:solidFill>
                        </a:rPr>
                        <a:t>.</a:t>
                      </a:r>
                    </a:p>
                  </a:txBody>
                  <a:tcPr marL="72000" marR="72000" marT="36000" marB="36000">
                    <a:lnT w="12700" cap="flat" cmpd="sng" algn="ctr">
                      <a:solidFill>
                        <a:schemeClr val="accent1"/>
                      </a:solidFill>
                      <a:prstDash val="sysDot"/>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b="0" noProof="0">
                          <a:solidFill>
                            <a:schemeClr val="tx1"/>
                          </a:solidFill>
                        </a:rPr>
                        <a:t>Purus lectus malesuada libero.</a:t>
                      </a:r>
                    </a:p>
                  </a:txBody>
                  <a:tcPr marL="72000" marR="72000" marT="36000" marB="36000">
                    <a:lnT w="12700" cap="flat" cmpd="sng" algn="ctr">
                      <a:solidFill>
                        <a:schemeClr val="accent1"/>
                      </a:solidFill>
                      <a:prstDash val="sysDot"/>
                      <a:round/>
                      <a:headEnd type="none" w="med" len="med"/>
                      <a:tailEnd type="none" w="med" len="med"/>
                    </a:lnT>
                    <a:lnB w="6350" cap="flat" cmpd="sng" algn="ctr">
                      <a:solidFill>
                        <a:srgbClr val="CDCED0"/>
                      </a:solidFill>
                      <a:prstDash val="solid"/>
                      <a:round/>
                      <a:headEnd type="none" w="med" len="med"/>
                      <a:tailEnd type="none" w="med" len="med"/>
                    </a:lnB>
                    <a:noFill/>
                  </a:tcPr>
                </a:tc>
                <a:extLst>
                  <a:ext uri="{0D108BD9-81ED-4DB2-BD59-A6C34878D82A}">
                    <a16:rowId xmlns:a16="http://schemas.microsoft.com/office/drawing/2014/main" val="696891390"/>
                  </a:ext>
                </a:extLst>
              </a:tr>
              <a:tr h="743040">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b="0" noProof="0">
                          <a:solidFill>
                            <a:schemeClr val="tx1"/>
                          </a:solidFill>
                        </a:rPr>
                        <a:t>Purus lectus malesuada libero.</a:t>
                      </a:r>
                    </a:p>
                  </a:txBody>
                  <a:tcPr marL="72000" marR="72000" marT="36000" marB="36000">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noProof="0">
                          <a:solidFill>
                            <a:schemeClr val="tx1"/>
                          </a:solidFill>
                        </a:rPr>
                        <a:t>Consectetuer adipiscing elit. </a:t>
                      </a:r>
                    </a:p>
                  </a:txBody>
                  <a:tcPr marL="72000" marR="72000" marT="36000" marB="36000">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b="0" noProof="0" dirty="0">
                          <a:solidFill>
                            <a:schemeClr val="tx1"/>
                          </a:solidFill>
                        </a:rPr>
                        <a:t>Maecenas </a:t>
                      </a:r>
                      <a:r>
                        <a:rPr lang="en-US" sz="1200" b="0" noProof="0" dirty="0" err="1">
                          <a:solidFill>
                            <a:schemeClr val="tx1"/>
                          </a:solidFill>
                        </a:rPr>
                        <a:t>porttitor</a:t>
                      </a:r>
                      <a:r>
                        <a:rPr lang="en-US" sz="1200" b="0" noProof="0" dirty="0">
                          <a:solidFill>
                            <a:schemeClr val="tx1"/>
                          </a:solidFill>
                        </a:rPr>
                        <a:t> </a:t>
                      </a:r>
                      <a:r>
                        <a:rPr lang="en-US" sz="1200" b="0" noProof="0" dirty="0" err="1">
                          <a:solidFill>
                            <a:schemeClr val="tx1"/>
                          </a:solidFill>
                        </a:rPr>
                        <a:t>congue</a:t>
                      </a:r>
                      <a:r>
                        <a:rPr lang="en-US" sz="1200" b="0" noProof="0" dirty="0">
                          <a:solidFill>
                            <a:schemeClr val="tx1"/>
                          </a:solidFill>
                        </a:rPr>
                        <a:t> </a:t>
                      </a:r>
                      <a:r>
                        <a:rPr lang="en-US" sz="1200" b="0" noProof="0" dirty="0" err="1">
                          <a:solidFill>
                            <a:schemeClr val="tx1"/>
                          </a:solidFill>
                        </a:rPr>
                        <a:t>massa</a:t>
                      </a:r>
                      <a:r>
                        <a:rPr lang="en-US" sz="1200" b="0" noProof="0" dirty="0">
                          <a:solidFill>
                            <a:schemeClr val="tx1"/>
                          </a:solidFill>
                        </a:rPr>
                        <a:t>. </a:t>
                      </a:r>
                    </a:p>
                  </a:txBody>
                  <a:tcPr marL="72000" marR="72000" marT="36000" marB="36000">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b="0" noProof="0" dirty="0" err="1">
                          <a:solidFill>
                            <a:schemeClr val="tx1"/>
                          </a:solidFill>
                        </a:rPr>
                        <a:t>Fusce</a:t>
                      </a:r>
                      <a:r>
                        <a:rPr lang="en-US" sz="1200" b="0" noProof="0" dirty="0">
                          <a:solidFill>
                            <a:schemeClr val="tx1"/>
                          </a:solidFill>
                        </a:rPr>
                        <a:t> </a:t>
                      </a:r>
                      <a:r>
                        <a:rPr lang="en-US" sz="1200" b="0" noProof="0" dirty="0" err="1">
                          <a:solidFill>
                            <a:schemeClr val="tx1"/>
                          </a:solidFill>
                        </a:rPr>
                        <a:t>posuere</a:t>
                      </a:r>
                      <a:r>
                        <a:rPr lang="en-US" sz="1200" b="0" noProof="0" dirty="0">
                          <a:solidFill>
                            <a:schemeClr val="tx1"/>
                          </a:solidFill>
                        </a:rPr>
                        <a:t>, magna pulvinar </a:t>
                      </a:r>
                      <a:r>
                        <a:rPr lang="en-US" sz="1200" b="0" noProof="0" dirty="0" err="1">
                          <a:solidFill>
                            <a:schemeClr val="tx1"/>
                          </a:solidFill>
                        </a:rPr>
                        <a:t>ultricies</a:t>
                      </a:r>
                      <a:r>
                        <a:rPr lang="en-US" sz="1200" b="0" noProof="0" dirty="0">
                          <a:solidFill>
                            <a:schemeClr val="tx1"/>
                          </a:solidFill>
                        </a:rPr>
                        <a:t>.</a:t>
                      </a:r>
                    </a:p>
                  </a:txBody>
                  <a:tcPr marL="72000" marR="72000" marT="36000" marB="36000">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extLst>
                  <a:ext uri="{0D108BD9-81ED-4DB2-BD59-A6C34878D82A}">
                    <a16:rowId xmlns:a16="http://schemas.microsoft.com/office/drawing/2014/main" val="2469158646"/>
                  </a:ext>
                </a:extLst>
              </a:tr>
              <a:tr h="743040">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noProof="0">
                          <a:solidFill>
                            <a:schemeClr val="tx1"/>
                          </a:solidFill>
                        </a:rPr>
                        <a:t>Consectetuer adipiscing elit. </a:t>
                      </a:r>
                    </a:p>
                  </a:txBody>
                  <a:tcPr marL="72000" marR="72000" marT="36000" marB="36000">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b="0" noProof="0">
                          <a:solidFill>
                            <a:schemeClr val="tx1"/>
                          </a:solidFill>
                        </a:rPr>
                        <a:t>Maecenas porttitor congue massa. </a:t>
                      </a:r>
                    </a:p>
                  </a:txBody>
                  <a:tcPr marL="72000" marR="72000" marT="36000" marB="36000">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b="0" noProof="0" dirty="0" err="1">
                          <a:solidFill>
                            <a:schemeClr val="tx1"/>
                          </a:solidFill>
                        </a:rPr>
                        <a:t>Fusce</a:t>
                      </a:r>
                      <a:r>
                        <a:rPr lang="en-US" sz="1200" b="0" noProof="0" dirty="0">
                          <a:solidFill>
                            <a:schemeClr val="tx1"/>
                          </a:solidFill>
                        </a:rPr>
                        <a:t> </a:t>
                      </a:r>
                      <a:r>
                        <a:rPr lang="en-US" sz="1200" b="0" noProof="0" dirty="0" err="1">
                          <a:solidFill>
                            <a:schemeClr val="tx1"/>
                          </a:solidFill>
                        </a:rPr>
                        <a:t>posuere</a:t>
                      </a:r>
                      <a:r>
                        <a:rPr lang="en-US" sz="1200" b="0" noProof="0" dirty="0">
                          <a:solidFill>
                            <a:schemeClr val="tx1"/>
                          </a:solidFill>
                        </a:rPr>
                        <a:t>, magna pulvinar </a:t>
                      </a:r>
                      <a:r>
                        <a:rPr lang="en-US" sz="1200" b="0" noProof="0" dirty="0" err="1">
                          <a:solidFill>
                            <a:schemeClr val="tx1"/>
                          </a:solidFill>
                        </a:rPr>
                        <a:t>ultricies</a:t>
                      </a:r>
                      <a:r>
                        <a:rPr lang="en-US" sz="1200" b="0" noProof="0" dirty="0">
                          <a:solidFill>
                            <a:schemeClr val="tx1"/>
                          </a:solidFill>
                        </a:rPr>
                        <a:t>.</a:t>
                      </a:r>
                    </a:p>
                  </a:txBody>
                  <a:tcPr marL="72000" marR="72000" marT="36000" marB="36000">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b="0" noProof="0">
                          <a:solidFill>
                            <a:schemeClr val="tx1"/>
                          </a:solidFill>
                        </a:rPr>
                        <a:t>Purus lectus malesuada libero.</a:t>
                      </a:r>
                    </a:p>
                  </a:txBody>
                  <a:tcPr marL="72000" marR="72000" marT="36000" marB="36000">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extLst>
                  <a:ext uri="{0D108BD9-81ED-4DB2-BD59-A6C34878D82A}">
                    <a16:rowId xmlns:a16="http://schemas.microsoft.com/office/drawing/2014/main" val="3622233280"/>
                  </a:ext>
                </a:extLst>
              </a:tr>
              <a:tr h="743040">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b="0" noProof="0">
                          <a:solidFill>
                            <a:schemeClr val="tx1"/>
                          </a:solidFill>
                        </a:rPr>
                        <a:t>Purus lectus malesuada libero.</a:t>
                      </a:r>
                    </a:p>
                  </a:txBody>
                  <a:tcPr marL="72000" marR="72000" marT="36000" marB="36000">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noProof="0">
                          <a:solidFill>
                            <a:schemeClr val="tx1"/>
                          </a:solidFill>
                        </a:rPr>
                        <a:t>Consectetuer adipiscing elit. </a:t>
                      </a:r>
                    </a:p>
                  </a:txBody>
                  <a:tcPr marL="72000" marR="72000" marT="36000" marB="36000">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b="0" noProof="0">
                          <a:solidFill>
                            <a:schemeClr val="tx1"/>
                          </a:solidFill>
                        </a:rPr>
                        <a:t>Maecenas porttitor congue massa. </a:t>
                      </a:r>
                    </a:p>
                  </a:txBody>
                  <a:tcPr marL="72000" marR="72000" marT="36000" marB="36000">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b="0" noProof="0" dirty="0" err="1">
                          <a:solidFill>
                            <a:schemeClr val="tx1"/>
                          </a:solidFill>
                        </a:rPr>
                        <a:t>Fusce</a:t>
                      </a:r>
                      <a:r>
                        <a:rPr lang="en-US" sz="1200" b="0" noProof="0" dirty="0">
                          <a:solidFill>
                            <a:schemeClr val="tx1"/>
                          </a:solidFill>
                        </a:rPr>
                        <a:t> </a:t>
                      </a:r>
                      <a:r>
                        <a:rPr lang="en-US" sz="1200" b="0" noProof="0" dirty="0" err="1">
                          <a:solidFill>
                            <a:schemeClr val="tx1"/>
                          </a:solidFill>
                        </a:rPr>
                        <a:t>posuere</a:t>
                      </a:r>
                      <a:r>
                        <a:rPr lang="en-US" sz="1200" b="0" noProof="0" dirty="0">
                          <a:solidFill>
                            <a:schemeClr val="tx1"/>
                          </a:solidFill>
                        </a:rPr>
                        <a:t>, magna pulvinar </a:t>
                      </a:r>
                      <a:r>
                        <a:rPr lang="en-US" sz="1200" b="0" noProof="0" dirty="0" err="1">
                          <a:solidFill>
                            <a:schemeClr val="tx1"/>
                          </a:solidFill>
                        </a:rPr>
                        <a:t>ultricies</a:t>
                      </a:r>
                      <a:r>
                        <a:rPr lang="en-US" sz="1200" b="0" noProof="0" dirty="0">
                          <a:solidFill>
                            <a:schemeClr val="tx1"/>
                          </a:solidFill>
                        </a:rPr>
                        <a:t>.</a:t>
                      </a:r>
                    </a:p>
                  </a:txBody>
                  <a:tcPr marL="72000" marR="72000" marT="36000" marB="36000">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extLst>
                  <a:ext uri="{0D108BD9-81ED-4DB2-BD59-A6C34878D82A}">
                    <a16:rowId xmlns:a16="http://schemas.microsoft.com/office/drawing/2014/main" val="3329271660"/>
                  </a:ext>
                </a:extLst>
              </a:tr>
              <a:tr h="743040">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noProof="0">
                          <a:solidFill>
                            <a:schemeClr val="tx1"/>
                          </a:solidFill>
                        </a:rPr>
                        <a:t>Consectetuer adipiscing elit. </a:t>
                      </a:r>
                    </a:p>
                  </a:txBody>
                  <a:tcPr marL="72000" marR="72000" marT="36000" marB="36000">
                    <a:lnT w="6350" cap="flat" cmpd="sng" algn="ctr">
                      <a:solidFill>
                        <a:srgbClr val="CDCED0"/>
                      </a:solidFill>
                      <a:prstDash val="solid"/>
                      <a:round/>
                      <a:headEnd type="none" w="med" len="med"/>
                      <a:tailEnd type="none" w="med" len="med"/>
                    </a:lnT>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b="0" noProof="0">
                          <a:solidFill>
                            <a:schemeClr val="tx1"/>
                          </a:solidFill>
                        </a:rPr>
                        <a:t>Maecenas porttitor congue massa. </a:t>
                      </a:r>
                    </a:p>
                  </a:txBody>
                  <a:tcPr marL="72000" marR="72000" marT="36000" marB="36000">
                    <a:lnT w="6350" cap="flat" cmpd="sng" algn="ctr">
                      <a:solidFill>
                        <a:srgbClr val="CDCED0"/>
                      </a:solidFill>
                      <a:prstDash val="solid"/>
                      <a:round/>
                      <a:headEnd type="none" w="med" len="med"/>
                      <a:tailEnd type="none" w="med" len="med"/>
                    </a:lnT>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b="0" noProof="0" dirty="0" err="1">
                          <a:solidFill>
                            <a:schemeClr val="tx1"/>
                          </a:solidFill>
                        </a:rPr>
                        <a:t>Fusce</a:t>
                      </a:r>
                      <a:r>
                        <a:rPr lang="en-US" sz="1200" b="0" noProof="0" dirty="0">
                          <a:solidFill>
                            <a:schemeClr val="tx1"/>
                          </a:solidFill>
                        </a:rPr>
                        <a:t> </a:t>
                      </a:r>
                      <a:r>
                        <a:rPr lang="en-US" sz="1200" b="0" noProof="0" dirty="0" err="1">
                          <a:solidFill>
                            <a:schemeClr val="tx1"/>
                          </a:solidFill>
                        </a:rPr>
                        <a:t>posuere</a:t>
                      </a:r>
                      <a:r>
                        <a:rPr lang="en-US" sz="1200" b="0" noProof="0" dirty="0">
                          <a:solidFill>
                            <a:schemeClr val="tx1"/>
                          </a:solidFill>
                        </a:rPr>
                        <a:t>, magna pulvinar </a:t>
                      </a:r>
                      <a:r>
                        <a:rPr lang="en-US" sz="1200" b="0" noProof="0" dirty="0" err="1">
                          <a:solidFill>
                            <a:schemeClr val="tx1"/>
                          </a:solidFill>
                        </a:rPr>
                        <a:t>ultricies</a:t>
                      </a:r>
                      <a:r>
                        <a:rPr lang="en-US" sz="1200" b="0" noProof="0" dirty="0">
                          <a:solidFill>
                            <a:schemeClr val="tx1"/>
                          </a:solidFill>
                        </a:rPr>
                        <a:t>.</a:t>
                      </a:r>
                    </a:p>
                  </a:txBody>
                  <a:tcPr marL="72000" marR="72000" marT="36000" marB="36000">
                    <a:lnT w="6350" cap="flat" cmpd="sng" algn="ctr">
                      <a:solidFill>
                        <a:srgbClr val="CDCED0"/>
                      </a:solidFill>
                      <a:prstDash val="solid"/>
                      <a:round/>
                      <a:headEnd type="none" w="med" len="med"/>
                      <a:tailEnd type="none" w="med" len="med"/>
                    </a:lnT>
                    <a:noFill/>
                  </a:tcPr>
                </a:tc>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b="0" noProof="0" dirty="0">
                          <a:solidFill>
                            <a:schemeClr val="tx1"/>
                          </a:solidFill>
                        </a:rPr>
                        <a:t>Purus </a:t>
                      </a:r>
                      <a:r>
                        <a:rPr lang="en-US" sz="1200" b="0" noProof="0" dirty="0" err="1">
                          <a:solidFill>
                            <a:schemeClr val="tx1"/>
                          </a:solidFill>
                        </a:rPr>
                        <a:t>lectus</a:t>
                      </a:r>
                      <a:r>
                        <a:rPr lang="en-US" sz="1200" b="0" noProof="0" dirty="0">
                          <a:solidFill>
                            <a:schemeClr val="tx1"/>
                          </a:solidFill>
                        </a:rPr>
                        <a:t> </a:t>
                      </a:r>
                      <a:r>
                        <a:rPr lang="en-US" sz="1200" b="0" noProof="0" dirty="0" err="1">
                          <a:solidFill>
                            <a:schemeClr val="tx1"/>
                          </a:solidFill>
                        </a:rPr>
                        <a:t>malesuada</a:t>
                      </a:r>
                      <a:r>
                        <a:rPr lang="en-US" sz="1200" b="0" noProof="0" dirty="0">
                          <a:solidFill>
                            <a:schemeClr val="tx1"/>
                          </a:solidFill>
                        </a:rPr>
                        <a:t> libero.</a:t>
                      </a:r>
                    </a:p>
                  </a:txBody>
                  <a:tcPr marL="72000" marR="72000" marT="36000" marB="36000">
                    <a:lnT w="6350" cap="flat" cmpd="sng" algn="ctr">
                      <a:solidFill>
                        <a:srgbClr val="CDCED0"/>
                      </a:solidFill>
                      <a:prstDash val="solid"/>
                      <a:round/>
                      <a:headEnd type="none" w="med" len="med"/>
                      <a:tailEnd type="none" w="med" len="med"/>
                    </a:lnT>
                    <a:noFill/>
                  </a:tcPr>
                </a:tc>
                <a:extLst>
                  <a:ext uri="{0D108BD9-81ED-4DB2-BD59-A6C34878D82A}">
                    <a16:rowId xmlns:a16="http://schemas.microsoft.com/office/drawing/2014/main" val="3339961760"/>
                  </a:ext>
                </a:extLst>
              </a:tr>
            </a:tbl>
          </a:graphicData>
        </a:graphic>
      </p:graphicFrame>
      <p:graphicFrame>
        <p:nvGraphicFramePr>
          <p:cNvPr id="8" name="Table 7">
            <a:extLst>
              <a:ext uri="{FF2B5EF4-FFF2-40B4-BE49-F238E27FC236}">
                <a16:creationId xmlns:a16="http://schemas.microsoft.com/office/drawing/2014/main" id="{74C687C6-F4C6-4C87-8A76-C66848411F07}"/>
              </a:ext>
            </a:extLst>
          </p:cNvPr>
          <p:cNvGraphicFramePr>
            <a:graphicFrameLocks noGrp="1"/>
          </p:cNvGraphicFramePr>
          <p:nvPr>
            <p:extLst>
              <p:ext uri="{D42A27DB-BD31-4B8C-83A1-F6EECF244321}">
                <p14:modId xmlns:p14="http://schemas.microsoft.com/office/powerpoint/2010/main" val="1111139261"/>
              </p:ext>
            </p:extLst>
          </p:nvPr>
        </p:nvGraphicFramePr>
        <p:xfrm>
          <a:off x="6395245" y="1884363"/>
          <a:ext cx="5180012" cy="4111200"/>
        </p:xfrm>
        <a:graphic>
          <a:graphicData uri="http://schemas.openxmlformats.org/drawingml/2006/table">
            <a:tbl>
              <a:tblPr firstRow="1" bandRow="1">
                <a:tableStyleId>{5C22544A-7EE6-4342-B048-85BDC9FD1C3A}</a:tableStyleId>
              </a:tblPr>
              <a:tblGrid>
                <a:gridCol w="1295003">
                  <a:extLst>
                    <a:ext uri="{9D8B030D-6E8A-4147-A177-3AD203B41FA5}">
                      <a16:colId xmlns:a16="http://schemas.microsoft.com/office/drawing/2014/main" val="2614879718"/>
                    </a:ext>
                  </a:extLst>
                </a:gridCol>
                <a:gridCol w="1295003">
                  <a:extLst>
                    <a:ext uri="{9D8B030D-6E8A-4147-A177-3AD203B41FA5}">
                      <a16:colId xmlns:a16="http://schemas.microsoft.com/office/drawing/2014/main" val="1959244251"/>
                    </a:ext>
                  </a:extLst>
                </a:gridCol>
                <a:gridCol w="1295003">
                  <a:extLst>
                    <a:ext uri="{9D8B030D-6E8A-4147-A177-3AD203B41FA5}">
                      <a16:colId xmlns:a16="http://schemas.microsoft.com/office/drawing/2014/main" val="2944198942"/>
                    </a:ext>
                  </a:extLst>
                </a:gridCol>
                <a:gridCol w="1295003">
                  <a:extLst>
                    <a:ext uri="{9D8B030D-6E8A-4147-A177-3AD203B41FA5}">
                      <a16:colId xmlns:a16="http://schemas.microsoft.com/office/drawing/2014/main" val="3606410759"/>
                    </a:ext>
                  </a:extLst>
                </a:gridCol>
              </a:tblGrid>
              <a:tr h="396000">
                <a:tc>
                  <a:txBody>
                    <a:bodyPr/>
                    <a:lstStyle/>
                    <a:p>
                      <a:pPr>
                        <a:lnSpc>
                          <a:spcPct val="120000"/>
                        </a:lnSpc>
                      </a:pPr>
                      <a:endParaRPr lang="en-US" sz="1600" b="0" noProof="0" dirty="0">
                        <a:solidFill>
                          <a:schemeClr val="tx1"/>
                        </a:solidFill>
                        <a:latin typeface="+mn-lt"/>
                      </a:endParaRPr>
                    </a:p>
                  </a:txBody>
                  <a:tcPr marL="72000" marR="72000" marT="36000" marB="36000" anchor="ctr">
                    <a:lnT w="12700" cap="flat" cmpd="sng" algn="ctr">
                      <a:noFill/>
                      <a:prstDash val="solid"/>
                      <a:round/>
                      <a:headEnd type="none" w="med" len="med"/>
                      <a:tailEnd type="none" w="med" len="med"/>
                    </a:lnT>
                    <a:lnB w="12700" cap="flat" cmpd="sng" algn="ctr">
                      <a:noFill/>
                      <a:prstDash val="sysDot"/>
                      <a:round/>
                      <a:headEnd type="none" w="med" len="med"/>
                      <a:tailEnd type="none" w="med" len="med"/>
                    </a:lnB>
                    <a:noFill/>
                  </a:tcPr>
                </a:tc>
                <a:tc>
                  <a:txBody>
                    <a:bodyPr/>
                    <a:lstStyle/>
                    <a:p>
                      <a:pPr algn="r">
                        <a:lnSpc>
                          <a:spcPct val="120000"/>
                        </a:lnSpc>
                      </a:pPr>
                      <a:r>
                        <a:rPr lang="en-US" sz="1600" b="0" noProof="0" dirty="0">
                          <a:solidFill>
                            <a:schemeClr val="tx1"/>
                          </a:solidFill>
                          <a:latin typeface="+mn-lt"/>
                        </a:rPr>
                        <a:t>Ipsum</a:t>
                      </a:r>
                    </a:p>
                  </a:txBody>
                  <a:tcPr marL="72000" marR="72000" marT="36000" marB="36000" anchor="ctr">
                    <a:lnT w="12700" cap="flat" cmpd="sng" algn="ctr">
                      <a:noFill/>
                      <a:prstDash val="solid"/>
                      <a:round/>
                      <a:headEnd type="none" w="med" len="med"/>
                      <a:tailEnd type="none" w="med" len="med"/>
                    </a:lnT>
                    <a:lnB w="12700" cap="flat" cmpd="sng" algn="ctr">
                      <a:noFill/>
                      <a:prstDash val="sysDot"/>
                      <a:round/>
                      <a:headEnd type="none" w="med" len="med"/>
                      <a:tailEnd type="none" w="med" len="med"/>
                    </a:lnB>
                    <a:noFill/>
                  </a:tcPr>
                </a:tc>
                <a:tc>
                  <a:txBody>
                    <a:bodyPr/>
                    <a:lstStyle/>
                    <a:p>
                      <a:pPr algn="r">
                        <a:lnSpc>
                          <a:spcPct val="120000"/>
                        </a:lnSpc>
                      </a:pPr>
                      <a:r>
                        <a:rPr lang="en-US" sz="1600" b="0" noProof="0" dirty="0">
                          <a:solidFill>
                            <a:schemeClr val="tx1"/>
                          </a:solidFill>
                          <a:latin typeface="+mn-lt"/>
                        </a:rPr>
                        <a:t>Dolor</a:t>
                      </a:r>
                    </a:p>
                  </a:txBody>
                  <a:tcPr marL="72000" marR="72000" marT="36000" marB="36000" anchor="ctr">
                    <a:lnT w="12700" cap="flat" cmpd="sng" algn="ctr">
                      <a:noFill/>
                      <a:prstDash val="solid"/>
                      <a:round/>
                      <a:headEnd type="none" w="med" len="med"/>
                      <a:tailEnd type="none" w="med" len="med"/>
                    </a:lnT>
                    <a:lnB w="12700" cap="flat" cmpd="sng" algn="ctr">
                      <a:noFill/>
                      <a:prstDash val="sysDot"/>
                      <a:round/>
                      <a:headEnd type="none" w="med" len="med"/>
                      <a:tailEnd type="none" w="med" len="med"/>
                    </a:lnB>
                    <a:noFill/>
                  </a:tcPr>
                </a:tc>
                <a:tc>
                  <a:txBody>
                    <a:bodyPr/>
                    <a:lstStyle/>
                    <a:p>
                      <a:pPr algn="r">
                        <a:lnSpc>
                          <a:spcPct val="120000"/>
                        </a:lnSpc>
                      </a:pPr>
                      <a:r>
                        <a:rPr lang="en-US" sz="1600" b="0" noProof="0" dirty="0">
                          <a:solidFill>
                            <a:schemeClr val="tx1"/>
                          </a:solidFill>
                          <a:latin typeface="+mn-lt"/>
                        </a:rPr>
                        <a:t>Sit </a:t>
                      </a:r>
                      <a:r>
                        <a:rPr lang="en-US" sz="1600" b="0" noProof="0" dirty="0" err="1">
                          <a:solidFill>
                            <a:schemeClr val="tx1"/>
                          </a:solidFill>
                          <a:latin typeface="+mn-lt"/>
                        </a:rPr>
                        <a:t>Amed</a:t>
                      </a:r>
                      <a:endParaRPr lang="en-US" sz="1600" b="0" noProof="0" dirty="0">
                        <a:solidFill>
                          <a:schemeClr val="tx1"/>
                        </a:solidFill>
                        <a:latin typeface="+mn-lt"/>
                      </a:endParaRPr>
                    </a:p>
                  </a:txBody>
                  <a:tcPr marL="72000" marR="72000" marT="36000" marB="36000" anchor="ctr">
                    <a:lnT w="12700" cap="flat" cmpd="sng" algn="ctr">
                      <a:noFill/>
                      <a:prstDash val="solid"/>
                      <a:round/>
                      <a:headEnd type="none" w="med" len="med"/>
                      <a:tailEnd type="none" w="med" len="med"/>
                    </a:lnT>
                    <a:lnB w="12700" cap="flat" cmpd="sng" algn="ctr">
                      <a:noFill/>
                      <a:prstDash val="sysDot"/>
                      <a:round/>
                      <a:headEnd type="none" w="med" len="med"/>
                      <a:tailEnd type="none" w="med" len="med"/>
                    </a:lnB>
                    <a:noFill/>
                  </a:tcPr>
                </a:tc>
                <a:extLst>
                  <a:ext uri="{0D108BD9-81ED-4DB2-BD59-A6C34878D82A}">
                    <a16:rowId xmlns:a16="http://schemas.microsoft.com/office/drawing/2014/main" val="2116408480"/>
                  </a:ext>
                </a:extLst>
              </a:tr>
              <a:tr h="743040">
                <a:tc>
                  <a:txBody>
                    <a:bodyPr/>
                    <a:lstStyle/>
                    <a:p>
                      <a:pPr>
                        <a:lnSpc>
                          <a:spcPct val="120000"/>
                        </a:lnSpc>
                      </a:pPr>
                      <a:r>
                        <a:rPr lang="en-US" sz="1200" b="0" noProof="0" dirty="0" err="1">
                          <a:solidFill>
                            <a:schemeClr val="tx1"/>
                          </a:solidFill>
                          <a:latin typeface="+mn-lt"/>
                        </a:rPr>
                        <a:t>Consectetuer</a:t>
                      </a:r>
                      <a:r>
                        <a:rPr lang="en-US" sz="1200" b="0" noProof="0" dirty="0">
                          <a:solidFill>
                            <a:schemeClr val="tx1"/>
                          </a:solidFill>
                          <a:latin typeface="+mn-lt"/>
                        </a:rPr>
                        <a:t> </a:t>
                      </a:r>
                      <a:r>
                        <a:rPr lang="en-US" sz="1200" b="0" noProof="0" dirty="0" err="1">
                          <a:solidFill>
                            <a:schemeClr val="tx1"/>
                          </a:solidFill>
                          <a:latin typeface="+mn-lt"/>
                        </a:rPr>
                        <a:t>adipiscing</a:t>
                      </a:r>
                      <a:r>
                        <a:rPr lang="en-US" sz="1200" b="0" noProof="0" dirty="0">
                          <a:solidFill>
                            <a:schemeClr val="tx1"/>
                          </a:solidFill>
                          <a:latin typeface="+mn-lt"/>
                        </a:rPr>
                        <a:t> </a:t>
                      </a:r>
                      <a:r>
                        <a:rPr lang="en-US" sz="1200" b="0" noProof="0" dirty="0" err="1">
                          <a:solidFill>
                            <a:schemeClr val="tx1"/>
                          </a:solidFill>
                          <a:latin typeface="+mn-lt"/>
                        </a:rPr>
                        <a:t>elit</a:t>
                      </a:r>
                      <a:r>
                        <a:rPr lang="en-US" sz="1200" b="0" noProof="0" dirty="0">
                          <a:solidFill>
                            <a:schemeClr val="tx1"/>
                          </a:solidFill>
                          <a:latin typeface="+mn-lt"/>
                        </a:rPr>
                        <a:t>. </a:t>
                      </a:r>
                    </a:p>
                  </a:txBody>
                  <a:tcPr marL="72000" marR="72000" marT="36000" marB="36000" anchor="ctr">
                    <a:lnT w="12700" cap="flat" cmpd="sng" algn="ctr">
                      <a:noFill/>
                      <a:prstDash val="sysDot"/>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r" defTabSz="914126" rtl="0" eaLnBrk="1" fontAlgn="auto" latinLnBrk="0" hangingPunct="1">
                        <a:lnSpc>
                          <a:spcPct val="120000"/>
                        </a:lnSpc>
                        <a:spcBef>
                          <a:spcPts val="0"/>
                        </a:spcBef>
                        <a:spcAft>
                          <a:spcPts val="0"/>
                        </a:spcAft>
                        <a:buClrTx/>
                        <a:buSzTx/>
                        <a:buFontTx/>
                        <a:buNone/>
                        <a:tabLst/>
                        <a:defRPr/>
                      </a:pPr>
                      <a:r>
                        <a:rPr lang="en-US" sz="1200" b="0" noProof="0" dirty="0">
                          <a:solidFill>
                            <a:schemeClr val="tx1"/>
                          </a:solidFill>
                          <a:latin typeface="+mn-lt"/>
                        </a:rPr>
                        <a:t>30.0%</a:t>
                      </a:r>
                    </a:p>
                  </a:txBody>
                  <a:tcPr marL="72000" marR="72000" marT="36000" marB="36000" anchor="ctr">
                    <a:lnT w="12700" cap="flat" cmpd="sng" algn="ctr">
                      <a:noFill/>
                      <a:prstDash val="sysDot"/>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r" defTabSz="914126" rtl="0" eaLnBrk="1" fontAlgn="auto" latinLnBrk="0" hangingPunct="1">
                        <a:lnSpc>
                          <a:spcPct val="120000"/>
                        </a:lnSpc>
                        <a:spcBef>
                          <a:spcPts val="0"/>
                        </a:spcBef>
                        <a:spcAft>
                          <a:spcPts val="0"/>
                        </a:spcAft>
                        <a:buClrTx/>
                        <a:buSzTx/>
                        <a:buFontTx/>
                        <a:buNone/>
                        <a:tabLst/>
                        <a:defRPr/>
                      </a:pPr>
                      <a:r>
                        <a:rPr lang="en-US" sz="1200" b="0" noProof="0" dirty="0">
                          <a:solidFill>
                            <a:schemeClr val="tx1"/>
                          </a:solidFill>
                          <a:latin typeface="+mn-lt"/>
                        </a:rPr>
                        <a:t>0.4%</a:t>
                      </a:r>
                    </a:p>
                  </a:txBody>
                  <a:tcPr marL="72000" marR="72000" marT="36000" marB="36000" anchor="ctr">
                    <a:lnT w="12700" cap="flat" cmpd="sng" algn="ctr">
                      <a:noFill/>
                      <a:prstDash val="sysDot"/>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r" defTabSz="914126" rtl="0" eaLnBrk="1" fontAlgn="auto" latinLnBrk="0" hangingPunct="1">
                        <a:lnSpc>
                          <a:spcPct val="120000"/>
                        </a:lnSpc>
                        <a:spcBef>
                          <a:spcPts val="0"/>
                        </a:spcBef>
                        <a:spcAft>
                          <a:spcPts val="0"/>
                        </a:spcAft>
                        <a:buClrTx/>
                        <a:buSzTx/>
                        <a:buFontTx/>
                        <a:buNone/>
                        <a:tabLst/>
                        <a:defRPr/>
                      </a:pPr>
                      <a:r>
                        <a:rPr lang="en-US" sz="1200" b="0" noProof="0" dirty="0">
                          <a:solidFill>
                            <a:schemeClr val="tx1"/>
                          </a:solidFill>
                          <a:latin typeface="+mn-lt"/>
                        </a:rPr>
                        <a:t>55.7%</a:t>
                      </a:r>
                    </a:p>
                  </a:txBody>
                  <a:tcPr marL="72000" marR="72000" marT="36000" marB="36000" anchor="ctr">
                    <a:lnT w="12700" cap="flat" cmpd="sng" algn="ctr">
                      <a:noFill/>
                      <a:prstDash val="sysDot"/>
                      <a:round/>
                      <a:headEnd type="none" w="med" len="med"/>
                      <a:tailEnd type="none" w="med" len="med"/>
                    </a:lnT>
                    <a:lnB w="6350" cap="flat" cmpd="sng" algn="ctr">
                      <a:solidFill>
                        <a:srgbClr val="CDCED0"/>
                      </a:solidFill>
                      <a:prstDash val="solid"/>
                      <a:round/>
                      <a:headEnd type="none" w="med" len="med"/>
                      <a:tailEnd type="none" w="med" len="med"/>
                    </a:lnB>
                    <a:noFill/>
                  </a:tcPr>
                </a:tc>
                <a:extLst>
                  <a:ext uri="{0D108BD9-81ED-4DB2-BD59-A6C34878D82A}">
                    <a16:rowId xmlns:a16="http://schemas.microsoft.com/office/drawing/2014/main" val="696891390"/>
                  </a:ext>
                </a:extLst>
              </a:tr>
              <a:tr h="743040">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b="0" noProof="0">
                          <a:solidFill>
                            <a:schemeClr val="tx1"/>
                          </a:solidFill>
                          <a:latin typeface="+mn-lt"/>
                        </a:rPr>
                        <a:t>Purus lectus malesuada libero.</a:t>
                      </a:r>
                    </a:p>
                  </a:txBody>
                  <a:tcPr marL="72000" marR="72000" marT="36000" marB="36000" anchor="ctr">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r" defTabSz="914126" rtl="0" eaLnBrk="1" fontAlgn="auto" latinLnBrk="0" hangingPunct="1">
                        <a:lnSpc>
                          <a:spcPct val="120000"/>
                        </a:lnSpc>
                        <a:spcBef>
                          <a:spcPts val="0"/>
                        </a:spcBef>
                        <a:spcAft>
                          <a:spcPts val="0"/>
                        </a:spcAft>
                        <a:buClrTx/>
                        <a:buSzTx/>
                        <a:buFontTx/>
                        <a:buNone/>
                        <a:tabLst/>
                        <a:defRPr/>
                      </a:pPr>
                      <a:r>
                        <a:rPr lang="en-US" sz="1200" noProof="0" dirty="0">
                          <a:solidFill>
                            <a:schemeClr val="tx1"/>
                          </a:solidFill>
                        </a:rPr>
                        <a:t>45.5%</a:t>
                      </a:r>
                    </a:p>
                  </a:txBody>
                  <a:tcPr marL="72000" marR="72000" marT="36000" marB="36000" anchor="ctr">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r" defTabSz="914126" rtl="0" eaLnBrk="1" fontAlgn="auto" latinLnBrk="0" hangingPunct="1">
                        <a:lnSpc>
                          <a:spcPct val="120000"/>
                        </a:lnSpc>
                        <a:spcBef>
                          <a:spcPts val="0"/>
                        </a:spcBef>
                        <a:spcAft>
                          <a:spcPts val="0"/>
                        </a:spcAft>
                        <a:buClrTx/>
                        <a:buSzTx/>
                        <a:buFontTx/>
                        <a:buNone/>
                        <a:tabLst/>
                        <a:defRPr/>
                      </a:pPr>
                      <a:r>
                        <a:rPr lang="en-US" sz="1200" b="0" noProof="0" dirty="0">
                          <a:solidFill>
                            <a:schemeClr val="tx1"/>
                          </a:solidFill>
                        </a:rPr>
                        <a:t>6.7%</a:t>
                      </a:r>
                    </a:p>
                  </a:txBody>
                  <a:tcPr marL="72000" marR="72000" marT="36000" marB="36000" anchor="ctr">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r" defTabSz="914126" rtl="0" eaLnBrk="1" fontAlgn="auto" latinLnBrk="0" hangingPunct="1">
                        <a:lnSpc>
                          <a:spcPct val="120000"/>
                        </a:lnSpc>
                        <a:spcBef>
                          <a:spcPts val="0"/>
                        </a:spcBef>
                        <a:spcAft>
                          <a:spcPts val="0"/>
                        </a:spcAft>
                        <a:buClrTx/>
                        <a:buSzTx/>
                        <a:buFontTx/>
                        <a:buNone/>
                        <a:tabLst/>
                        <a:defRPr/>
                      </a:pPr>
                      <a:r>
                        <a:rPr lang="en-US" sz="1200" b="0" noProof="0">
                          <a:solidFill>
                            <a:schemeClr val="tx1"/>
                          </a:solidFill>
                        </a:rPr>
                        <a:t>12.6 %</a:t>
                      </a:r>
                    </a:p>
                  </a:txBody>
                  <a:tcPr marL="72000" marR="72000" marT="36000" marB="36000" anchor="ctr">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extLst>
                  <a:ext uri="{0D108BD9-81ED-4DB2-BD59-A6C34878D82A}">
                    <a16:rowId xmlns:a16="http://schemas.microsoft.com/office/drawing/2014/main" val="2469158646"/>
                  </a:ext>
                </a:extLst>
              </a:tr>
              <a:tr h="743040">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b="0" noProof="0">
                          <a:solidFill>
                            <a:schemeClr val="tx1"/>
                          </a:solidFill>
                          <a:latin typeface="+mn-lt"/>
                        </a:rPr>
                        <a:t>Consectetuer adipiscing elit. </a:t>
                      </a:r>
                    </a:p>
                  </a:txBody>
                  <a:tcPr marL="72000" marR="72000" marT="36000" marB="36000" anchor="ctr">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r" defTabSz="914126" rtl="0" eaLnBrk="1" fontAlgn="auto" latinLnBrk="0" hangingPunct="1">
                        <a:lnSpc>
                          <a:spcPct val="120000"/>
                        </a:lnSpc>
                        <a:spcBef>
                          <a:spcPts val="0"/>
                        </a:spcBef>
                        <a:spcAft>
                          <a:spcPts val="0"/>
                        </a:spcAft>
                        <a:buClrTx/>
                        <a:buSzTx/>
                        <a:buFontTx/>
                        <a:buNone/>
                        <a:tabLst/>
                        <a:defRPr/>
                      </a:pPr>
                      <a:r>
                        <a:rPr lang="en-US" sz="1200" b="0" noProof="0" dirty="0">
                          <a:solidFill>
                            <a:schemeClr val="tx1"/>
                          </a:solidFill>
                        </a:rPr>
                        <a:t>55.7%</a:t>
                      </a:r>
                    </a:p>
                  </a:txBody>
                  <a:tcPr marL="72000" marR="72000" marT="36000" marB="36000" anchor="ctr">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r" defTabSz="914126" rtl="0" eaLnBrk="1" fontAlgn="auto" latinLnBrk="0" hangingPunct="1">
                        <a:lnSpc>
                          <a:spcPct val="120000"/>
                        </a:lnSpc>
                        <a:spcBef>
                          <a:spcPts val="0"/>
                        </a:spcBef>
                        <a:spcAft>
                          <a:spcPts val="0"/>
                        </a:spcAft>
                        <a:buClrTx/>
                        <a:buSzTx/>
                        <a:buFontTx/>
                        <a:buNone/>
                        <a:tabLst/>
                        <a:defRPr/>
                      </a:pPr>
                      <a:r>
                        <a:rPr lang="en-US" sz="1200" b="0" noProof="0" dirty="0">
                          <a:solidFill>
                            <a:schemeClr val="tx1"/>
                          </a:solidFill>
                        </a:rPr>
                        <a:t>10.4%</a:t>
                      </a:r>
                    </a:p>
                  </a:txBody>
                  <a:tcPr marL="72000" marR="72000" marT="36000" marB="36000" anchor="ctr">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r" defTabSz="914126" rtl="0" eaLnBrk="1" fontAlgn="auto" latinLnBrk="0" hangingPunct="1">
                        <a:lnSpc>
                          <a:spcPct val="120000"/>
                        </a:lnSpc>
                        <a:spcBef>
                          <a:spcPts val="0"/>
                        </a:spcBef>
                        <a:spcAft>
                          <a:spcPts val="0"/>
                        </a:spcAft>
                        <a:buClrTx/>
                        <a:buSzTx/>
                        <a:buFontTx/>
                        <a:buNone/>
                        <a:tabLst/>
                        <a:defRPr/>
                      </a:pPr>
                      <a:r>
                        <a:rPr lang="en-US" sz="1200" b="0" noProof="0" dirty="0">
                          <a:solidFill>
                            <a:schemeClr val="tx1"/>
                          </a:solidFill>
                        </a:rPr>
                        <a:t>30.0%</a:t>
                      </a:r>
                    </a:p>
                  </a:txBody>
                  <a:tcPr marL="72000" marR="72000" marT="36000" marB="36000" anchor="ctr">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extLst>
                  <a:ext uri="{0D108BD9-81ED-4DB2-BD59-A6C34878D82A}">
                    <a16:rowId xmlns:a16="http://schemas.microsoft.com/office/drawing/2014/main" val="3622233280"/>
                  </a:ext>
                </a:extLst>
              </a:tr>
              <a:tr h="743040">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b="0" noProof="0">
                          <a:solidFill>
                            <a:schemeClr val="tx1"/>
                          </a:solidFill>
                          <a:latin typeface="+mn-lt"/>
                        </a:rPr>
                        <a:t>Purus lectus malesuada libero.</a:t>
                      </a:r>
                    </a:p>
                  </a:txBody>
                  <a:tcPr marL="72000" marR="72000" marT="36000" marB="36000" anchor="ctr">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r" defTabSz="914126" rtl="0" eaLnBrk="1" fontAlgn="auto" latinLnBrk="0" hangingPunct="1">
                        <a:lnSpc>
                          <a:spcPct val="120000"/>
                        </a:lnSpc>
                        <a:spcBef>
                          <a:spcPts val="0"/>
                        </a:spcBef>
                        <a:spcAft>
                          <a:spcPts val="0"/>
                        </a:spcAft>
                        <a:buClrTx/>
                        <a:buSzTx/>
                        <a:buFontTx/>
                        <a:buNone/>
                        <a:tabLst/>
                        <a:defRPr/>
                      </a:pPr>
                      <a:r>
                        <a:rPr lang="en-US" sz="1200" noProof="0" dirty="0">
                          <a:solidFill>
                            <a:schemeClr val="tx1"/>
                          </a:solidFill>
                        </a:rPr>
                        <a:t>12.6%</a:t>
                      </a:r>
                    </a:p>
                  </a:txBody>
                  <a:tcPr marL="72000" marR="72000" marT="36000" marB="36000" anchor="ctr">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r" defTabSz="914126" rtl="0" eaLnBrk="1" fontAlgn="auto" latinLnBrk="0" hangingPunct="1">
                        <a:lnSpc>
                          <a:spcPct val="120000"/>
                        </a:lnSpc>
                        <a:spcBef>
                          <a:spcPts val="0"/>
                        </a:spcBef>
                        <a:spcAft>
                          <a:spcPts val="0"/>
                        </a:spcAft>
                        <a:buClrTx/>
                        <a:buSzTx/>
                        <a:buFontTx/>
                        <a:buNone/>
                        <a:tabLst/>
                        <a:defRPr/>
                      </a:pPr>
                      <a:r>
                        <a:rPr lang="en-US" sz="1200" b="0" noProof="0" dirty="0">
                          <a:solidFill>
                            <a:schemeClr val="tx1"/>
                          </a:solidFill>
                        </a:rPr>
                        <a:t>33.3%</a:t>
                      </a:r>
                    </a:p>
                  </a:txBody>
                  <a:tcPr marL="72000" marR="72000" marT="36000" marB="36000" anchor="ctr">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tc>
                  <a:txBody>
                    <a:bodyPr/>
                    <a:lstStyle/>
                    <a:p>
                      <a:pPr marL="0" marR="0" lvl="0" indent="0" algn="r" defTabSz="914126" rtl="0" eaLnBrk="1" fontAlgn="auto" latinLnBrk="0" hangingPunct="1">
                        <a:lnSpc>
                          <a:spcPct val="120000"/>
                        </a:lnSpc>
                        <a:spcBef>
                          <a:spcPts val="0"/>
                        </a:spcBef>
                        <a:spcAft>
                          <a:spcPts val="0"/>
                        </a:spcAft>
                        <a:buClrTx/>
                        <a:buSzTx/>
                        <a:buFontTx/>
                        <a:buNone/>
                        <a:tabLst/>
                        <a:defRPr/>
                      </a:pPr>
                      <a:r>
                        <a:rPr lang="en-US" sz="1200" b="0" noProof="0" dirty="0">
                          <a:solidFill>
                            <a:schemeClr val="tx1"/>
                          </a:solidFill>
                        </a:rPr>
                        <a:t>45.5%</a:t>
                      </a:r>
                    </a:p>
                  </a:txBody>
                  <a:tcPr marL="72000" marR="72000" marT="36000" marB="36000" anchor="ctr">
                    <a:lnT w="6350" cap="flat" cmpd="sng" algn="ctr">
                      <a:solidFill>
                        <a:srgbClr val="CDCED0"/>
                      </a:solidFill>
                      <a:prstDash val="solid"/>
                      <a:round/>
                      <a:headEnd type="none" w="med" len="med"/>
                      <a:tailEnd type="none" w="med" len="med"/>
                    </a:lnT>
                    <a:lnB w="6350" cap="flat" cmpd="sng" algn="ctr">
                      <a:solidFill>
                        <a:srgbClr val="CDCED0"/>
                      </a:solidFill>
                      <a:prstDash val="solid"/>
                      <a:round/>
                      <a:headEnd type="none" w="med" len="med"/>
                      <a:tailEnd type="none" w="med" len="med"/>
                    </a:lnB>
                    <a:noFill/>
                  </a:tcPr>
                </a:tc>
                <a:extLst>
                  <a:ext uri="{0D108BD9-81ED-4DB2-BD59-A6C34878D82A}">
                    <a16:rowId xmlns:a16="http://schemas.microsoft.com/office/drawing/2014/main" val="3329271660"/>
                  </a:ext>
                </a:extLst>
              </a:tr>
              <a:tr h="743040">
                <a:tc>
                  <a:txBody>
                    <a:bodyPr/>
                    <a:lstStyle/>
                    <a:p>
                      <a:pPr marL="0" marR="0" lvl="0" indent="0" algn="l" defTabSz="914126" rtl="0" eaLnBrk="1" fontAlgn="auto" latinLnBrk="0" hangingPunct="1">
                        <a:lnSpc>
                          <a:spcPct val="120000"/>
                        </a:lnSpc>
                        <a:spcBef>
                          <a:spcPts val="0"/>
                        </a:spcBef>
                        <a:spcAft>
                          <a:spcPts val="0"/>
                        </a:spcAft>
                        <a:buClrTx/>
                        <a:buSzTx/>
                        <a:buFontTx/>
                        <a:buNone/>
                        <a:tabLst/>
                        <a:defRPr/>
                      </a:pPr>
                      <a:r>
                        <a:rPr lang="en-US" sz="1200" b="1" noProof="0" dirty="0" err="1">
                          <a:solidFill>
                            <a:schemeClr val="accent1"/>
                          </a:solidFill>
                          <a:latin typeface="FiraGO" panose="020B0503050000020004" pitchFamily="34" charset="0"/>
                          <a:cs typeface="FiraGO" panose="020B0503050000020004" pitchFamily="34" charset="0"/>
                        </a:rPr>
                        <a:t>Consectetuer</a:t>
                      </a:r>
                      <a:r>
                        <a:rPr lang="en-US" sz="1200" b="1" noProof="0" dirty="0">
                          <a:solidFill>
                            <a:schemeClr val="accent1"/>
                          </a:solidFill>
                          <a:latin typeface="FiraGO" panose="020B0503050000020004" pitchFamily="34" charset="0"/>
                          <a:cs typeface="FiraGO" panose="020B0503050000020004" pitchFamily="34" charset="0"/>
                        </a:rPr>
                        <a:t> </a:t>
                      </a:r>
                      <a:r>
                        <a:rPr lang="en-US" sz="1200" b="1" noProof="0" dirty="0" err="1">
                          <a:solidFill>
                            <a:schemeClr val="accent1"/>
                          </a:solidFill>
                          <a:latin typeface="FiraGO" panose="020B0503050000020004" pitchFamily="34" charset="0"/>
                          <a:cs typeface="FiraGO" panose="020B0503050000020004" pitchFamily="34" charset="0"/>
                        </a:rPr>
                        <a:t>adipiscing</a:t>
                      </a:r>
                      <a:r>
                        <a:rPr lang="en-US" sz="1200" b="1" noProof="0" dirty="0">
                          <a:solidFill>
                            <a:schemeClr val="accent1"/>
                          </a:solidFill>
                          <a:latin typeface="FiraGO" panose="020B0503050000020004" pitchFamily="34" charset="0"/>
                          <a:cs typeface="FiraGO" panose="020B0503050000020004" pitchFamily="34" charset="0"/>
                        </a:rPr>
                        <a:t> </a:t>
                      </a:r>
                      <a:r>
                        <a:rPr lang="en-US" sz="1200" b="1" noProof="0" dirty="0" err="1">
                          <a:solidFill>
                            <a:schemeClr val="accent1"/>
                          </a:solidFill>
                          <a:latin typeface="FiraGO" panose="020B0503050000020004" pitchFamily="34" charset="0"/>
                          <a:cs typeface="FiraGO" panose="020B0503050000020004" pitchFamily="34" charset="0"/>
                        </a:rPr>
                        <a:t>elit</a:t>
                      </a:r>
                      <a:r>
                        <a:rPr lang="en-US" sz="1200" b="1" noProof="0" dirty="0">
                          <a:solidFill>
                            <a:schemeClr val="accent1"/>
                          </a:solidFill>
                          <a:latin typeface="FiraGO" panose="020B0503050000020004" pitchFamily="34" charset="0"/>
                          <a:cs typeface="FiraGO" panose="020B0503050000020004" pitchFamily="34" charset="0"/>
                        </a:rPr>
                        <a:t>. </a:t>
                      </a:r>
                    </a:p>
                  </a:txBody>
                  <a:tcPr marL="72000" marR="72000" marT="36000" marB="36000" anchor="ctr">
                    <a:lnT w="6350" cap="flat" cmpd="sng" algn="ctr">
                      <a:solidFill>
                        <a:srgbClr val="CDCED0"/>
                      </a:solidFill>
                      <a:prstDash val="solid"/>
                      <a:round/>
                      <a:headEnd type="none" w="med" len="med"/>
                      <a:tailEnd type="none" w="med" len="med"/>
                    </a:lnT>
                    <a:noFill/>
                  </a:tcPr>
                </a:tc>
                <a:tc>
                  <a:txBody>
                    <a:bodyPr/>
                    <a:lstStyle/>
                    <a:p>
                      <a:pPr marL="0" marR="0" lvl="0" indent="0" algn="r" defTabSz="914126" rtl="0" eaLnBrk="1" fontAlgn="auto" latinLnBrk="0" hangingPunct="1">
                        <a:lnSpc>
                          <a:spcPct val="120000"/>
                        </a:lnSpc>
                        <a:spcBef>
                          <a:spcPts val="0"/>
                        </a:spcBef>
                        <a:spcAft>
                          <a:spcPts val="0"/>
                        </a:spcAft>
                        <a:buClrTx/>
                        <a:buSzTx/>
                        <a:buFontTx/>
                        <a:buNone/>
                        <a:tabLst/>
                        <a:defRPr/>
                      </a:pPr>
                      <a:r>
                        <a:rPr lang="en-US" sz="1200" b="1" noProof="0" dirty="0">
                          <a:solidFill>
                            <a:schemeClr val="accent1"/>
                          </a:solidFill>
                          <a:latin typeface="+mj-lt"/>
                        </a:rPr>
                        <a:t>89.0%</a:t>
                      </a:r>
                    </a:p>
                  </a:txBody>
                  <a:tcPr marL="72000" marR="72000" marT="36000" marB="36000" anchor="ctr">
                    <a:lnT w="6350" cap="flat" cmpd="sng" algn="ctr">
                      <a:solidFill>
                        <a:srgbClr val="CDCED0"/>
                      </a:solidFill>
                      <a:prstDash val="solid"/>
                      <a:round/>
                      <a:headEnd type="none" w="med" len="med"/>
                      <a:tailEnd type="none" w="med" len="med"/>
                    </a:lnT>
                    <a:noFill/>
                  </a:tcPr>
                </a:tc>
                <a:tc>
                  <a:txBody>
                    <a:bodyPr/>
                    <a:lstStyle/>
                    <a:p>
                      <a:pPr marL="0" marR="0" lvl="0" indent="0" algn="r" defTabSz="914126" rtl="0" eaLnBrk="1" fontAlgn="auto" latinLnBrk="0" hangingPunct="1">
                        <a:lnSpc>
                          <a:spcPct val="120000"/>
                        </a:lnSpc>
                        <a:spcBef>
                          <a:spcPts val="0"/>
                        </a:spcBef>
                        <a:spcAft>
                          <a:spcPts val="0"/>
                        </a:spcAft>
                        <a:buClrTx/>
                        <a:buSzTx/>
                        <a:buFontTx/>
                        <a:buNone/>
                        <a:tabLst/>
                        <a:defRPr/>
                      </a:pPr>
                      <a:r>
                        <a:rPr lang="en-US" sz="1200" b="1" noProof="0" dirty="0">
                          <a:solidFill>
                            <a:schemeClr val="accent1"/>
                          </a:solidFill>
                          <a:latin typeface="+mj-lt"/>
                        </a:rPr>
                        <a:t>76.9%</a:t>
                      </a:r>
                    </a:p>
                  </a:txBody>
                  <a:tcPr marL="72000" marR="72000" marT="36000" marB="36000" anchor="ctr">
                    <a:lnT w="6350" cap="flat" cmpd="sng" algn="ctr">
                      <a:solidFill>
                        <a:srgbClr val="CDCED0"/>
                      </a:solidFill>
                      <a:prstDash val="solid"/>
                      <a:round/>
                      <a:headEnd type="none" w="med" len="med"/>
                      <a:tailEnd type="none" w="med" len="med"/>
                    </a:lnT>
                    <a:noFill/>
                  </a:tcPr>
                </a:tc>
                <a:tc>
                  <a:txBody>
                    <a:bodyPr/>
                    <a:lstStyle/>
                    <a:p>
                      <a:pPr marL="0" marR="0" lvl="0" indent="0" algn="r" defTabSz="914126" rtl="0" eaLnBrk="1" fontAlgn="auto" latinLnBrk="0" hangingPunct="1">
                        <a:lnSpc>
                          <a:spcPct val="120000"/>
                        </a:lnSpc>
                        <a:spcBef>
                          <a:spcPts val="0"/>
                        </a:spcBef>
                        <a:spcAft>
                          <a:spcPts val="0"/>
                        </a:spcAft>
                        <a:buClrTx/>
                        <a:buSzTx/>
                        <a:buFontTx/>
                        <a:buNone/>
                        <a:tabLst/>
                        <a:defRPr/>
                      </a:pPr>
                      <a:r>
                        <a:rPr lang="en-US" sz="1200" b="1" noProof="0" dirty="0">
                          <a:solidFill>
                            <a:schemeClr val="accent1"/>
                          </a:solidFill>
                          <a:latin typeface="+mj-lt"/>
                        </a:rPr>
                        <a:t>0.4%</a:t>
                      </a:r>
                    </a:p>
                  </a:txBody>
                  <a:tcPr marL="72000" marR="72000" marT="36000" marB="36000" anchor="ctr">
                    <a:lnT w="6350" cap="flat" cmpd="sng" algn="ctr">
                      <a:solidFill>
                        <a:srgbClr val="CDCED0"/>
                      </a:solidFill>
                      <a:prstDash val="solid"/>
                      <a:round/>
                      <a:headEnd type="none" w="med" len="med"/>
                      <a:tailEnd type="none" w="med" len="med"/>
                    </a:lnT>
                    <a:noFill/>
                  </a:tcPr>
                </a:tc>
                <a:extLst>
                  <a:ext uri="{0D108BD9-81ED-4DB2-BD59-A6C34878D82A}">
                    <a16:rowId xmlns:a16="http://schemas.microsoft.com/office/drawing/2014/main" val="3339961760"/>
                  </a:ext>
                </a:extLst>
              </a:tr>
            </a:tbl>
          </a:graphicData>
        </a:graphic>
      </p:graphicFrame>
      <p:cxnSp>
        <p:nvCxnSpPr>
          <p:cNvPr id="10" name="Straight Connector 9">
            <a:extLst>
              <a:ext uri="{FF2B5EF4-FFF2-40B4-BE49-F238E27FC236}">
                <a16:creationId xmlns:a16="http://schemas.microsoft.com/office/drawing/2014/main" id="{19BE1FF6-D8CE-4A12-8788-2C1865DA9D0C}"/>
              </a:ext>
            </a:extLst>
          </p:cNvPr>
          <p:cNvCxnSpPr>
            <a:cxnSpLocks/>
          </p:cNvCxnSpPr>
          <p:nvPr/>
        </p:nvCxnSpPr>
        <p:spPr bwMode="gray">
          <a:xfrm>
            <a:off x="6395245" y="2279331"/>
            <a:ext cx="5176044" cy="0"/>
          </a:xfrm>
          <a:prstGeom prst="line">
            <a:avLst/>
          </a:prstGeom>
          <a:ln w="25400">
            <a:gradFill>
              <a:gsLst>
                <a:gs pos="0">
                  <a:schemeClr val="accent6"/>
                </a:gs>
                <a:gs pos="96000">
                  <a:schemeClr val="tx2"/>
                </a:gs>
              </a:gsLst>
              <a:lin ang="19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862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48D8F-F552-4995-8232-F7411C8F39FB}"/>
              </a:ext>
            </a:extLst>
          </p:cNvPr>
          <p:cNvSpPr>
            <a:spLocks noGrp="1"/>
          </p:cNvSpPr>
          <p:nvPr>
            <p:ph type="title"/>
          </p:nvPr>
        </p:nvSpPr>
        <p:spPr bwMode="gray"/>
        <p:txBody>
          <a:bodyPr/>
          <a:lstStyle/>
          <a:p>
            <a:r>
              <a:rPr lang="en-US" dirty="0"/>
              <a:t>Developer mode</a:t>
            </a:r>
          </a:p>
        </p:txBody>
      </p:sp>
      <p:sp>
        <p:nvSpPr>
          <p:cNvPr id="3" name="Date Placeholder 2">
            <a:extLst>
              <a:ext uri="{FF2B5EF4-FFF2-40B4-BE49-F238E27FC236}">
                <a16:creationId xmlns:a16="http://schemas.microsoft.com/office/drawing/2014/main" id="{AB70D94A-F750-40DA-B2E6-B72E5D78803D}"/>
              </a:ext>
            </a:extLst>
          </p:cNvPr>
          <p:cNvSpPr>
            <a:spLocks noGrp="1"/>
          </p:cNvSpPr>
          <p:nvPr>
            <p:ph type="dt" sz="half" idx="10"/>
          </p:nvPr>
        </p:nvSpPr>
        <p:spPr bwMode="gray"/>
        <p:txBody>
          <a:bodyPr/>
          <a:lstStyle/>
          <a:p>
            <a:r>
              <a:rPr lang="en-US" dirty="0"/>
              <a:t>© 2019 HERE | Confidential</a:t>
            </a:r>
          </a:p>
        </p:txBody>
      </p:sp>
      <p:sp>
        <p:nvSpPr>
          <p:cNvPr id="4" name="Footer Placeholder 3">
            <a:extLst>
              <a:ext uri="{FF2B5EF4-FFF2-40B4-BE49-F238E27FC236}">
                <a16:creationId xmlns:a16="http://schemas.microsoft.com/office/drawing/2014/main" id="{C0592ABB-B839-4380-87E9-EBE502555FE7}"/>
              </a:ext>
            </a:extLst>
          </p:cNvPr>
          <p:cNvSpPr>
            <a:spLocks noGrp="1"/>
          </p:cNvSpPr>
          <p:nvPr>
            <p:ph type="ftr" sz="quarter" idx="11"/>
          </p:nvPr>
        </p:nvSpPr>
        <p:spPr bwMode="gray"/>
        <p:txBody>
          <a:bodyPr/>
          <a:lstStyle/>
          <a:p>
            <a:endParaRPr lang="en-US" dirty="0"/>
          </a:p>
        </p:txBody>
      </p:sp>
      <p:sp>
        <p:nvSpPr>
          <p:cNvPr id="5" name="Slide Number Placeholder 4">
            <a:extLst>
              <a:ext uri="{FF2B5EF4-FFF2-40B4-BE49-F238E27FC236}">
                <a16:creationId xmlns:a16="http://schemas.microsoft.com/office/drawing/2014/main" id="{3A9998E3-2A0D-446E-BE6D-9E0C560A76C3}"/>
              </a:ext>
            </a:extLst>
          </p:cNvPr>
          <p:cNvSpPr>
            <a:spLocks noGrp="1"/>
          </p:cNvSpPr>
          <p:nvPr>
            <p:ph type="sldNum" sz="quarter" idx="12"/>
          </p:nvPr>
        </p:nvSpPr>
        <p:spPr bwMode="gray"/>
        <p:txBody>
          <a:bodyPr/>
          <a:lstStyle/>
          <a:p>
            <a:fld id="{7D74D47C-14C0-4E76-90F4-17CAFFA7E480}" type="slidenum">
              <a:rPr lang="en-US" smtClean="0"/>
              <a:t>16</a:t>
            </a:fld>
            <a:endParaRPr lang="en-US" dirty="0"/>
          </a:p>
        </p:txBody>
      </p:sp>
      <p:sp>
        <p:nvSpPr>
          <p:cNvPr id="6" name="Subtitle 5">
            <a:extLst>
              <a:ext uri="{FF2B5EF4-FFF2-40B4-BE49-F238E27FC236}">
                <a16:creationId xmlns:a16="http://schemas.microsoft.com/office/drawing/2014/main" id="{E4E535F6-6F4F-4DAE-959B-A450C33B332E}"/>
              </a:ext>
            </a:extLst>
          </p:cNvPr>
          <p:cNvSpPr>
            <a:spLocks noGrp="1"/>
          </p:cNvSpPr>
          <p:nvPr>
            <p:ph type="subTitle" idx="1"/>
          </p:nvPr>
        </p:nvSpPr>
        <p:spPr bwMode="gray"/>
        <p:txBody>
          <a:bodyPr/>
          <a:lstStyle/>
          <a:p>
            <a:r>
              <a:rPr lang="en-US" dirty="0"/>
              <a:t>Colors, fonts, gradients, shapes</a:t>
            </a:r>
          </a:p>
        </p:txBody>
      </p:sp>
      <p:sp>
        <p:nvSpPr>
          <p:cNvPr id="16" name="Rectangle 15">
            <a:extLst>
              <a:ext uri="{FF2B5EF4-FFF2-40B4-BE49-F238E27FC236}">
                <a16:creationId xmlns:a16="http://schemas.microsoft.com/office/drawing/2014/main" id="{24C0806E-379B-43C9-85AF-07F178AB6807}"/>
              </a:ext>
            </a:extLst>
          </p:cNvPr>
          <p:cNvSpPr/>
          <p:nvPr/>
        </p:nvSpPr>
        <p:spPr bwMode="gray">
          <a:xfrm>
            <a:off x="2809875" y="3488019"/>
            <a:ext cx="932400" cy="453600"/>
          </a:xfrm>
          <a:prstGeom prst="rect">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rPr>
              <a:t>56, 60, 69</a:t>
            </a:r>
          </a:p>
        </p:txBody>
      </p:sp>
      <p:sp>
        <p:nvSpPr>
          <p:cNvPr id="17" name="Rectangle 16">
            <a:extLst>
              <a:ext uri="{FF2B5EF4-FFF2-40B4-BE49-F238E27FC236}">
                <a16:creationId xmlns:a16="http://schemas.microsoft.com/office/drawing/2014/main" id="{45F45B41-6E8B-4CA8-80D9-ED7DC1A7542D}"/>
              </a:ext>
            </a:extLst>
          </p:cNvPr>
          <p:cNvSpPr/>
          <p:nvPr/>
        </p:nvSpPr>
        <p:spPr bwMode="gray">
          <a:xfrm>
            <a:off x="1709738" y="3488019"/>
            <a:ext cx="932400" cy="45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bg1"/>
                </a:solidFill>
              </a:rPr>
              <a:t>255, 255, 255</a:t>
            </a:r>
          </a:p>
        </p:txBody>
      </p:sp>
      <p:sp>
        <p:nvSpPr>
          <p:cNvPr id="18" name="Rectangle 17">
            <a:extLst>
              <a:ext uri="{FF2B5EF4-FFF2-40B4-BE49-F238E27FC236}">
                <a16:creationId xmlns:a16="http://schemas.microsoft.com/office/drawing/2014/main" id="{3D73F03B-74A7-4392-B5D4-5D15D4F03A46}"/>
              </a:ext>
            </a:extLst>
          </p:cNvPr>
          <p:cNvSpPr/>
          <p:nvPr/>
        </p:nvSpPr>
        <p:spPr bwMode="gray">
          <a:xfrm>
            <a:off x="609600" y="3488019"/>
            <a:ext cx="932400" cy="4536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rPr>
              <a:t>56, 60, 69</a:t>
            </a:r>
          </a:p>
        </p:txBody>
      </p:sp>
      <p:sp>
        <p:nvSpPr>
          <p:cNvPr id="19" name="Rectangle 18">
            <a:extLst>
              <a:ext uri="{FF2B5EF4-FFF2-40B4-BE49-F238E27FC236}">
                <a16:creationId xmlns:a16="http://schemas.microsoft.com/office/drawing/2014/main" id="{F62AFCF3-EA90-4F73-952A-DBCF532D41F5}"/>
              </a:ext>
            </a:extLst>
          </p:cNvPr>
          <p:cNvSpPr/>
          <p:nvPr/>
        </p:nvSpPr>
        <p:spPr bwMode="gray">
          <a:xfrm>
            <a:off x="3910012" y="3488019"/>
            <a:ext cx="932400" cy="45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bg1"/>
                </a:solidFill>
              </a:rPr>
              <a:t>72, 218, 208</a:t>
            </a:r>
          </a:p>
        </p:txBody>
      </p:sp>
      <p:sp>
        <p:nvSpPr>
          <p:cNvPr id="20" name="Rectangle 19">
            <a:extLst>
              <a:ext uri="{FF2B5EF4-FFF2-40B4-BE49-F238E27FC236}">
                <a16:creationId xmlns:a16="http://schemas.microsoft.com/office/drawing/2014/main" id="{103A1676-4FA1-4545-81AD-222CB8409A3E}"/>
              </a:ext>
            </a:extLst>
          </p:cNvPr>
          <p:cNvSpPr/>
          <p:nvPr/>
        </p:nvSpPr>
        <p:spPr bwMode="gray">
          <a:xfrm>
            <a:off x="5010149" y="3488019"/>
            <a:ext cx="932400" cy="45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bg1"/>
                </a:solidFill>
              </a:rPr>
              <a:t>72, 218, 208</a:t>
            </a:r>
          </a:p>
        </p:txBody>
      </p:sp>
      <p:sp>
        <p:nvSpPr>
          <p:cNvPr id="21" name="Rectangle 20">
            <a:extLst>
              <a:ext uri="{FF2B5EF4-FFF2-40B4-BE49-F238E27FC236}">
                <a16:creationId xmlns:a16="http://schemas.microsoft.com/office/drawing/2014/main" id="{F3B49BBE-C09F-466E-AF0F-11272D9C9F18}"/>
              </a:ext>
            </a:extLst>
          </p:cNvPr>
          <p:cNvSpPr/>
          <p:nvPr/>
        </p:nvSpPr>
        <p:spPr bwMode="gray">
          <a:xfrm>
            <a:off x="6110286" y="3488019"/>
            <a:ext cx="932400" cy="45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bg1"/>
                </a:solidFill>
              </a:rPr>
              <a:t>163, 236, 231</a:t>
            </a:r>
          </a:p>
        </p:txBody>
      </p:sp>
      <p:sp>
        <p:nvSpPr>
          <p:cNvPr id="22" name="Rectangle 21">
            <a:extLst>
              <a:ext uri="{FF2B5EF4-FFF2-40B4-BE49-F238E27FC236}">
                <a16:creationId xmlns:a16="http://schemas.microsoft.com/office/drawing/2014/main" id="{43BE1703-DBD6-48F7-B411-8C1D100C67AE}"/>
              </a:ext>
            </a:extLst>
          </p:cNvPr>
          <p:cNvSpPr/>
          <p:nvPr/>
        </p:nvSpPr>
        <p:spPr bwMode="gray">
          <a:xfrm>
            <a:off x="7210423" y="3488019"/>
            <a:ext cx="932400" cy="453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rPr>
              <a:t>155, 157, 162</a:t>
            </a:r>
          </a:p>
        </p:txBody>
      </p:sp>
      <p:sp>
        <p:nvSpPr>
          <p:cNvPr id="23" name="Rectangle 22">
            <a:extLst>
              <a:ext uri="{FF2B5EF4-FFF2-40B4-BE49-F238E27FC236}">
                <a16:creationId xmlns:a16="http://schemas.microsoft.com/office/drawing/2014/main" id="{113D58A3-9EF0-42D9-82D8-FD9E08F8EC1C}"/>
              </a:ext>
            </a:extLst>
          </p:cNvPr>
          <p:cNvSpPr/>
          <p:nvPr/>
        </p:nvSpPr>
        <p:spPr bwMode="gray">
          <a:xfrm>
            <a:off x="8310560" y="3488019"/>
            <a:ext cx="932400" cy="453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bg1"/>
                </a:solidFill>
              </a:rPr>
              <a:t>205, 206, 208</a:t>
            </a:r>
          </a:p>
        </p:txBody>
      </p:sp>
      <p:sp>
        <p:nvSpPr>
          <p:cNvPr id="24" name="Rectangle 23">
            <a:extLst>
              <a:ext uri="{FF2B5EF4-FFF2-40B4-BE49-F238E27FC236}">
                <a16:creationId xmlns:a16="http://schemas.microsoft.com/office/drawing/2014/main" id="{5238789D-92A1-4EBA-B350-108CDD82D707}"/>
              </a:ext>
            </a:extLst>
          </p:cNvPr>
          <p:cNvSpPr/>
          <p:nvPr/>
        </p:nvSpPr>
        <p:spPr bwMode="gray">
          <a:xfrm>
            <a:off x="9410697" y="3488019"/>
            <a:ext cx="932400" cy="453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rPr>
              <a:t>74, 134, 255</a:t>
            </a:r>
          </a:p>
        </p:txBody>
      </p:sp>
      <p:sp>
        <p:nvSpPr>
          <p:cNvPr id="25" name="Rectangle 24">
            <a:extLst>
              <a:ext uri="{FF2B5EF4-FFF2-40B4-BE49-F238E27FC236}">
                <a16:creationId xmlns:a16="http://schemas.microsoft.com/office/drawing/2014/main" id="{09FB8296-B69D-46A9-92D3-472B1B81A145}"/>
              </a:ext>
            </a:extLst>
          </p:cNvPr>
          <p:cNvSpPr/>
          <p:nvPr/>
        </p:nvSpPr>
        <p:spPr bwMode="gray">
          <a:xfrm>
            <a:off x="10510834" y="3488019"/>
            <a:ext cx="932400" cy="45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rPr>
              <a:t>165, 102, 255</a:t>
            </a:r>
          </a:p>
        </p:txBody>
      </p:sp>
      <p:sp>
        <p:nvSpPr>
          <p:cNvPr id="26" name="TextBox 25">
            <a:extLst>
              <a:ext uri="{FF2B5EF4-FFF2-40B4-BE49-F238E27FC236}">
                <a16:creationId xmlns:a16="http://schemas.microsoft.com/office/drawing/2014/main" id="{C70A7E2D-E0F8-405D-8A9B-EAB19E3DF8BC}"/>
              </a:ext>
            </a:extLst>
          </p:cNvPr>
          <p:cNvSpPr txBox="1"/>
          <p:nvPr/>
        </p:nvSpPr>
        <p:spPr bwMode="gray">
          <a:xfrm>
            <a:off x="609600" y="4022833"/>
            <a:ext cx="932400" cy="359489"/>
          </a:xfrm>
          <a:prstGeom prst="rect">
            <a:avLst/>
          </a:prstGeom>
          <a:noFill/>
          <a:ln w="12700">
            <a:noFill/>
          </a:ln>
        </p:spPr>
        <p:txBody>
          <a:bodyPr wrap="square" lIns="0" tIns="0" rIns="0" bIns="0" rtlCol="0">
            <a:noAutofit/>
          </a:bodyPr>
          <a:lstStyle/>
          <a:p>
            <a:pPr algn="l"/>
            <a:r>
              <a:rPr lang="en-US" sz="1200" dirty="0"/>
              <a:t>HERE</a:t>
            </a:r>
          </a:p>
          <a:p>
            <a:pPr algn="l"/>
            <a:r>
              <a:rPr lang="en-US" sz="1200" dirty="0"/>
              <a:t>Gray</a:t>
            </a:r>
          </a:p>
        </p:txBody>
      </p:sp>
      <p:sp>
        <p:nvSpPr>
          <p:cNvPr id="27" name="TextBox 26">
            <a:extLst>
              <a:ext uri="{FF2B5EF4-FFF2-40B4-BE49-F238E27FC236}">
                <a16:creationId xmlns:a16="http://schemas.microsoft.com/office/drawing/2014/main" id="{8FDB9D91-383A-4E27-ACAC-FC861B67EFA5}"/>
              </a:ext>
            </a:extLst>
          </p:cNvPr>
          <p:cNvSpPr txBox="1"/>
          <p:nvPr/>
        </p:nvSpPr>
        <p:spPr bwMode="gray">
          <a:xfrm>
            <a:off x="1709738" y="4022833"/>
            <a:ext cx="932400" cy="359489"/>
          </a:xfrm>
          <a:prstGeom prst="rect">
            <a:avLst/>
          </a:prstGeom>
          <a:noFill/>
          <a:ln w="12700">
            <a:noFill/>
          </a:ln>
        </p:spPr>
        <p:txBody>
          <a:bodyPr wrap="square" lIns="0" tIns="0" rIns="0" bIns="0" rtlCol="0">
            <a:noAutofit/>
          </a:bodyPr>
          <a:lstStyle/>
          <a:p>
            <a:pPr algn="l"/>
            <a:r>
              <a:rPr lang="en-US" sz="1200" dirty="0"/>
              <a:t>White</a:t>
            </a:r>
          </a:p>
        </p:txBody>
      </p:sp>
      <p:sp>
        <p:nvSpPr>
          <p:cNvPr id="28" name="TextBox 27">
            <a:extLst>
              <a:ext uri="{FF2B5EF4-FFF2-40B4-BE49-F238E27FC236}">
                <a16:creationId xmlns:a16="http://schemas.microsoft.com/office/drawing/2014/main" id="{364EBD9F-F179-49B3-AD13-A0C6BC4E35B7}"/>
              </a:ext>
            </a:extLst>
          </p:cNvPr>
          <p:cNvSpPr txBox="1"/>
          <p:nvPr/>
        </p:nvSpPr>
        <p:spPr bwMode="gray">
          <a:xfrm>
            <a:off x="2809875" y="4022833"/>
            <a:ext cx="932400" cy="359489"/>
          </a:xfrm>
          <a:prstGeom prst="rect">
            <a:avLst/>
          </a:prstGeom>
          <a:noFill/>
          <a:ln w="12700">
            <a:noFill/>
          </a:ln>
        </p:spPr>
        <p:txBody>
          <a:bodyPr wrap="square" lIns="0" tIns="0" rIns="0" bIns="0" rtlCol="0">
            <a:noAutofit/>
          </a:bodyPr>
          <a:lstStyle/>
          <a:p>
            <a:r>
              <a:rPr lang="en-US" sz="1200" dirty="0"/>
              <a:t>HERE</a:t>
            </a:r>
            <a:br>
              <a:rPr lang="en-US" sz="1200" dirty="0"/>
            </a:br>
            <a:r>
              <a:rPr lang="en-US" sz="1200" dirty="0"/>
              <a:t>Gray</a:t>
            </a:r>
          </a:p>
        </p:txBody>
      </p:sp>
      <p:sp>
        <p:nvSpPr>
          <p:cNvPr id="29" name="TextBox 28">
            <a:extLst>
              <a:ext uri="{FF2B5EF4-FFF2-40B4-BE49-F238E27FC236}">
                <a16:creationId xmlns:a16="http://schemas.microsoft.com/office/drawing/2014/main" id="{B0BB7014-C55B-46FE-A8D9-C8D73BCC4F9B}"/>
              </a:ext>
            </a:extLst>
          </p:cNvPr>
          <p:cNvSpPr txBox="1"/>
          <p:nvPr/>
        </p:nvSpPr>
        <p:spPr bwMode="gray">
          <a:xfrm>
            <a:off x="5010149" y="4022833"/>
            <a:ext cx="932400" cy="359489"/>
          </a:xfrm>
          <a:prstGeom prst="rect">
            <a:avLst/>
          </a:prstGeom>
          <a:noFill/>
          <a:ln w="12700">
            <a:noFill/>
          </a:ln>
        </p:spPr>
        <p:txBody>
          <a:bodyPr wrap="square" lIns="0" tIns="0" rIns="0" bIns="0" rtlCol="0">
            <a:noAutofit/>
          </a:bodyPr>
          <a:lstStyle/>
          <a:p>
            <a:pPr algn="l"/>
            <a:r>
              <a:rPr lang="en-US" sz="1200" dirty="0"/>
              <a:t>HERE</a:t>
            </a:r>
            <a:br>
              <a:rPr lang="en-US" sz="1200" dirty="0"/>
            </a:br>
            <a:r>
              <a:rPr lang="en-US" sz="1200" dirty="0"/>
              <a:t>Aqua</a:t>
            </a:r>
          </a:p>
        </p:txBody>
      </p:sp>
      <p:sp>
        <p:nvSpPr>
          <p:cNvPr id="30" name="TextBox 29">
            <a:extLst>
              <a:ext uri="{FF2B5EF4-FFF2-40B4-BE49-F238E27FC236}">
                <a16:creationId xmlns:a16="http://schemas.microsoft.com/office/drawing/2014/main" id="{D342DA03-7490-4F2C-9CF6-A4C220694D56}"/>
              </a:ext>
            </a:extLst>
          </p:cNvPr>
          <p:cNvSpPr txBox="1"/>
          <p:nvPr/>
        </p:nvSpPr>
        <p:spPr bwMode="gray">
          <a:xfrm>
            <a:off x="6110286" y="4022833"/>
            <a:ext cx="932400" cy="359489"/>
          </a:xfrm>
          <a:prstGeom prst="rect">
            <a:avLst/>
          </a:prstGeom>
          <a:noFill/>
          <a:ln w="12700">
            <a:noFill/>
          </a:ln>
        </p:spPr>
        <p:txBody>
          <a:bodyPr wrap="square" lIns="0" tIns="0" rIns="0" bIns="0" rtlCol="0">
            <a:noAutofit/>
          </a:bodyPr>
          <a:lstStyle/>
          <a:p>
            <a:pPr algn="l"/>
            <a:r>
              <a:rPr lang="en-US" sz="1200" dirty="0"/>
              <a:t>HERE Aqua</a:t>
            </a:r>
          </a:p>
          <a:p>
            <a:pPr algn="l"/>
            <a:r>
              <a:rPr lang="en-US" sz="1200" dirty="0"/>
              <a:t>50%</a:t>
            </a:r>
          </a:p>
        </p:txBody>
      </p:sp>
      <p:sp>
        <p:nvSpPr>
          <p:cNvPr id="31" name="TextBox 30">
            <a:extLst>
              <a:ext uri="{FF2B5EF4-FFF2-40B4-BE49-F238E27FC236}">
                <a16:creationId xmlns:a16="http://schemas.microsoft.com/office/drawing/2014/main" id="{49D8DF9A-AAE6-4B4B-BBA8-FAB64D18F506}"/>
              </a:ext>
            </a:extLst>
          </p:cNvPr>
          <p:cNvSpPr txBox="1"/>
          <p:nvPr/>
        </p:nvSpPr>
        <p:spPr bwMode="gray">
          <a:xfrm>
            <a:off x="7210423" y="4022833"/>
            <a:ext cx="932400" cy="359489"/>
          </a:xfrm>
          <a:prstGeom prst="rect">
            <a:avLst/>
          </a:prstGeom>
          <a:noFill/>
          <a:ln w="12700">
            <a:noFill/>
          </a:ln>
        </p:spPr>
        <p:txBody>
          <a:bodyPr wrap="square" lIns="0" tIns="0" rIns="0" bIns="0" rtlCol="0">
            <a:noAutofit/>
          </a:bodyPr>
          <a:lstStyle/>
          <a:p>
            <a:pPr algn="l"/>
            <a:r>
              <a:rPr lang="en-US" sz="1200" dirty="0"/>
              <a:t>HERE Gray</a:t>
            </a:r>
          </a:p>
          <a:p>
            <a:pPr algn="l"/>
            <a:r>
              <a:rPr lang="en-US" sz="1200" dirty="0"/>
              <a:t>50%</a:t>
            </a:r>
          </a:p>
        </p:txBody>
      </p:sp>
      <p:sp>
        <p:nvSpPr>
          <p:cNvPr id="32" name="TextBox 31">
            <a:extLst>
              <a:ext uri="{FF2B5EF4-FFF2-40B4-BE49-F238E27FC236}">
                <a16:creationId xmlns:a16="http://schemas.microsoft.com/office/drawing/2014/main" id="{62FA75CB-71D7-4DC0-8AC1-9431CEC24B57}"/>
              </a:ext>
            </a:extLst>
          </p:cNvPr>
          <p:cNvSpPr txBox="1"/>
          <p:nvPr/>
        </p:nvSpPr>
        <p:spPr bwMode="gray">
          <a:xfrm>
            <a:off x="8310560" y="4022833"/>
            <a:ext cx="932400" cy="359489"/>
          </a:xfrm>
          <a:prstGeom prst="rect">
            <a:avLst/>
          </a:prstGeom>
          <a:noFill/>
          <a:ln w="12700">
            <a:noFill/>
          </a:ln>
        </p:spPr>
        <p:txBody>
          <a:bodyPr wrap="square" lIns="0" tIns="0" rIns="0" bIns="0" rtlCol="0">
            <a:noAutofit/>
          </a:bodyPr>
          <a:lstStyle/>
          <a:p>
            <a:pPr algn="l"/>
            <a:r>
              <a:rPr lang="en-US" sz="1200" dirty="0"/>
              <a:t>HERE Gray 25%</a:t>
            </a:r>
          </a:p>
        </p:txBody>
      </p:sp>
      <p:sp>
        <p:nvSpPr>
          <p:cNvPr id="33" name="TextBox 32">
            <a:extLst>
              <a:ext uri="{FF2B5EF4-FFF2-40B4-BE49-F238E27FC236}">
                <a16:creationId xmlns:a16="http://schemas.microsoft.com/office/drawing/2014/main" id="{277626D4-8AF3-4A35-8086-383A76A9359C}"/>
              </a:ext>
            </a:extLst>
          </p:cNvPr>
          <p:cNvSpPr txBox="1"/>
          <p:nvPr/>
        </p:nvSpPr>
        <p:spPr bwMode="gray">
          <a:xfrm>
            <a:off x="9410697" y="4022833"/>
            <a:ext cx="932400" cy="359489"/>
          </a:xfrm>
          <a:prstGeom prst="rect">
            <a:avLst/>
          </a:prstGeom>
          <a:noFill/>
          <a:ln w="12700">
            <a:noFill/>
          </a:ln>
        </p:spPr>
        <p:txBody>
          <a:bodyPr wrap="square" lIns="0" tIns="0" rIns="0" bIns="0" rtlCol="0">
            <a:noAutofit/>
          </a:bodyPr>
          <a:lstStyle/>
          <a:p>
            <a:pPr algn="l"/>
            <a:r>
              <a:rPr lang="en-US" sz="1200" dirty="0"/>
              <a:t>Dark Blue</a:t>
            </a:r>
            <a:br>
              <a:rPr lang="en-US" sz="1200" dirty="0"/>
            </a:br>
            <a:r>
              <a:rPr lang="en-US" sz="1200" dirty="0"/>
              <a:t>on Dark</a:t>
            </a:r>
          </a:p>
        </p:txBody>
      </p:sp>
      <p:sp>
        <p:nvSpPr>
          <p:cNvPr id="34" name="TextBox 33">
            <a:extLst>
              <a:ext uri="{FF2B5EF4-FFF2-40B4-BE49-F238E27FC236}">
                <a16:creationId xmlns:a16="http://schemas.microsoft.com/office/drawing/2014/main" id="{66474FE9-9DFA-480E-B7F3-1D2E9995CD4B}"/>
              </a:ext>
            </a:extLst>
          </p:cNvPr>
          <p:cNvSpPr txBox="1"/>
          <p:nvPr/>
        </p:nvSpPr>
        <p:spPr bwMode="gray">
          <a:xfrm>
            <a:off x="10510834" y="4022833"/>
            <a:ext cx="932400" cy="359489"/>
          </a:xfrm>
          <a:prstGeom prst="rect">
            <a:avLst/>
          </a:prstGeom>
          <a:noFill/>
          <a:ln w="12700">
            <a:noFill/>
          </a:ln>
        </p:spPr>
        <p:txBody>
          <a:bodyPr wrap="square" lIns="0" tIns="0" rIns="0" bIns="0" rtlCol="0">
            <a:noAutofit/>
          </a:bodyPr>
          <a:lstStyle/>
          <a:p>
            <a:pPr algn="l"/>
            <a:r>
              <a:rPr lang="en-US" sz="1200" dirty="0"/>
              <a:t>Purple</a:t>
            </a:r>
          </a:p>
          <a:p>
            <a:pPr algn="l"/>
            <a:r>
              <a:rPr lang="en-US" sz="1200" dirty="0"/>
              <a:t>on Dark</a:t>
            </a:r>
          </a:p>
        </p:txBody>
      </p:sp>
      <p:sp>
        <p:nvSpPr>
          <p:cNvPr id="36" name="Rectangle 35">
            <a:extLst>
              <a:ext uri="{FF2B5EF4-FFF2-40B4-BE49-F238E27FC236}">
                <a16:creationId xmlns:a16="http://schemas.microsoft.com/office/drawing/2014/main" id="{F3ED8536-2499-426C-ADB3-0C89337D1BFD}"/>
              </a:ext>
            </a:extLst>
          </p:cNvPr>
          <p:cNvSpPr/>
          <p:nvPr/>
        </p:nvSpPr>
        <p:spPr bwMode="gray">
          <a:xfrm>
            <a:off x="2809875" y="5108092"/>
            <a:ext cx="453600" cy="45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solidFill>
                <a:schemeClr val="bg1"/>
              </a:solidFill>
            </a:endParaRPr>
          </a:p>
        </p:txBody>
      </p:sp>
      <p:sp>
        <p:nvSpPr>
          <p:cNvPr id="43" name="Rectangle 42">
            <a:extLst>
              <a:ext uri="{FF2B5EF4-FFF2-40B4-BE49-F238E27FC236}">
                <a16:creationId xmlns:a16="http://schemas.microsoft.com/office/drawing/2014/main" id="{9DE7FFAD-1626-4808-B4FC-9FE48B7C82D7}"/>
              </a:ext>
            </a:extLst>
          </p:cNvPr>
          <p:cNvSpPr/>
          <p:nvPr/>
        </p:nvSpPr>
        <p:spPr bwMode="gray">
          <a:xfrm>
            <a:off x="9410695" y="5108092"/>
            <a:ext cx="2032539" cy="45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z="1600" u="sng" dirty="0">
                <a:solidFill>
                  <a:schemeClr val="accent1"/>
                </a:solidFill>
              </a:rPr>
              <a:t>www.here.com</a:t>
            </a:r>
          </a:p>
        </p:txBody>
      </p:sp>
      <p:sp>
        <p:nvSpPr>
          <p:cNvPr id="45" name="TextBox 44">
            <a:extLst>
              <a:ext uri="{FF2B5EF4-FFF2-40B4-BE49-F238E27FC236}">
                <a16:creationId xmlns:a16="http://schemas.microsoft.com/office/drawing/2014/main" id="{CF8A6CE2-B321-44B9-B916-E2B04CFCD1B6}"/>
              </a:ext>
            </a:extLst>
          </p:cNvPr>
          <p:cNvSpPr txBox="1"/>
          <p:nvPr/>
        </p:nvSpPr>
        <p:spPr bwMode="gray">
          <a:xfrm>
            <a:off x="609600" y="5642906"/>
            <a:ext cx="932400" cy="359489"/>
          </a:xfrm>
          <a:prstGeom prst="rect">
            <a:avLst/>
          </a:prstGeom>
          <a:noFill/>
          <a:ln w="12700">
            <a:noFill/>
          </a:ln>
        </p:spPr>
        <p:txBody>
          <a:bodyPr wrap="square" lIns="0" tIns="0" rIns="0" bIns="0" rtlCol="0">
            <a:noAutofit/>
          </a:bodyPr>
          <a:lstStyle/>
          <a:p>
            <a:pPr algn="l"/>
            <a:r>
              <a:rPr lang="en-US" sz="1200" dirty="0"/>
              <a:t>Text Box</a:t>
            </a:r>
          </a:p>
        </p:txBody>
      </p:sp>
      <p:sp>
        <p:nvSpPr>
          <p:cNvPr id="46" name="TextBox 45">
            <a:extLst>
              <a:ext uri="{FF2B5EF4-FFF2-40B4-BE49-F238E27FC236}">
                <a16:creationId xmlns:a16="http://schemas.microsoft.com/office/drawing/2014/main" id="{69708D9B-F7A7-4202-A364-C607860BEC27}"/>
              </a:ext>
            </a:extLst>
          </p:cNvPr>
          <p:cNvSpPr txBox="1"/>
          <p:nvPr/>
        </p:nvSpPr>
        <p:spPr bwMode="gray">
          <a:xfrm>
            <a:off x="2809874" y="5642906"/>
            <a:ext cx="1578937" cy="359489"/>
          </a:xfrm>
          <a:prstGeom prst="rect">
            <a:avLst/>
          </a:prstGeom>
          <a:noFill/>
          <a:ln w="12700">
            <a:noFill/>
          </a:ln>
        </p:spPr>
        <p:txBody>
          <a:bodyPr wrap="square" lIns="0" tIns="0" rIns="0" bIns="0" rtlCol="0">
            <a:noAutofit/>
          </a:bodyPr>
          <a:lstStyle/>
          <a:p>
            <a:pPr algn="l"/>
            <a:r>
              <a:rPr lang="en-US" sz="1200" dirty="0"/>
              <a:t>Shapes</a:t>
            </a:r>
          </a:p>
          <a:p>
            <a:pPr algn="l"/>
            <a:r>
              <a:rPr lang="en-US" sz="1200" dirty="0"/>
              <a:t>0, 175, 170</a:t>
            </a:r>
          </a:p>
        </p:txBody>
      </p:sp>
      <p:sp>
        <p:nvSpPr>
          <p:cNvPr id="52" name="TextBox 51">
            <a:extLst>
              <a:ext uri="{FF2B5EF4-FFF2-40B4-BE49-F238E27FC236}">
                <a16:creationId xmlns:a16="http://schemas.microsoft.com/office/drawing/2014/main" id="{516E1D5D-3267-4582-8DA6-5693EA6A6517}"/>
              </a:ext>
            </a:extLst>
          </p:cNvPr>
          <p:cNvSpPr txBox="1"/>
          <p:nvPr/>
        </p:nvSpPr>
        <p:spPr bwMode="gray">
          <a:xfrm>
            <a:off x="9410696" y="5642906"/>
            <a:ext cx="2164561" cy="359489"/>
          </a:xfrm>
          <a:prstGeom prst="rect">
            <a:avLst/>
          </a:prstGeom>
          <a:noFill/>
          <a:ln w="12700">
            <a:noFill/>
          </a:ln>
        </p:spPr>
        <p:txBody>
          <a:bodyPr wrap="square" lIns="0" tIns="0" rIns="0" bIns="0" rtlCol="0">
            <a:noAutofit/>
          </a:bodyPr>
          <a:lstStyle/>
          <a:p>
            <a:pPr algn="l"/>
            <a:r>
              <a:rPr lang="en-US" sz="1200"/>
              <a:t>Hyperlink color</a:t>
            </a:r>
            <a:endParaRPr lang="en-US" sz="1200" dirty="0"/>
          </a:p>
        </p:txBody>
      </p:sp>
      <p:sp>
        <p:nvSpPr>
          <p:cNvPr id="54" name="TextBox 53">
            <a:extLst>
              <a:ext uri="{FF2B5EF4-FFF2-40B4-BE49-F238E27FC236}">
                <a16:creationId xmlns:a16="http://schemas.microsoft.com/office/drawing/2014/main" id="{016D6A07-3286-48FA-B9B1-3BE2E32253E8}"/>
              </a:ext>
            </a:extLst>
          </p:cNvPr>
          <p:cNvSpPr txBox="1"/>
          <p:nvPr/>
        </p:nvSpPr>
        <p:spPr bwMode="gray">
          <a:xfrm>
            <a:off x="609600" y="5108092"/>
            <a:ext cx="932400" cy="453600"/>
          </a:xfrm>
          <a:prstGeom prst="rect">
            <a:avLst/>
          </a:prstGeom>
          <a:noFill/>
          <a:ln w="12700">
            <a:noFill/>
          </a:ln>
        </p:spPr>
        <p:txBody>
          <a:bodyPr wrap="square" lIns="0" tIns="0" rIns="0" bIns="0" rtlCol="0">
            <a:noAutofit/>
          </a:bodyPr>
          <a:lstStyle/>
          <a:p>
            <a:pPr algn="l"/>
            <a:r>
              <a:rPr lang="en-US" sz="1600" dirty="0"/>
              <a:t>Text</a:t>
            </a:r>
          </a:p>
        </p:txBody>
      </p:sp>
      <p:sp>
        <p:nvSpPr>
          <p:cNvPr id="55" name="Isosceles Triangle 54">
            <a:extLst>
              <a:ext uri="{FF2B5EF4-FFF2-40B4-BE49-F238E27FC236}">
                <a16:creationId xmlns:a16="http://schemas.microsoft.com/office/drawing/2014/main" id="{9B8DDB2C-2D97-47BA-8897-ADD1D3FAAF50}"/>
              </a:ext>
            </a:extLst>
          </p:cNvPr>
          <p:cNvSpPr/>
          <p:nvPr/>
        </p:nvSpPr>
        <p:spPr bwMode="gray">
          <a:xfrm>
            <a:off x="3599343" y="5108092"/>
            <a:ext cx="453600" cy="4536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solidFill>
                <a:schemeClr val="bg1"/>
              </a:solidFill>
            </a:endParaRPr>
          </a:p>
        </p:txBody>
      </p:sp>
      <p:sp>
        <p:nvSpPr>
          <p:cNvPr id="56" name="Oval 55">
            <a:extLst>
              <a:ext uri="{FF2B5EF4-FFF2-40B4-BE49-F238E27FC236}">
                <a16:creationId xmlns:a16="http://schemas.microsoft.com/office/drawing/2014/main" id="{F8A0E19C-9922-4922-8BDB-0BEFA6F93776}"/>
              </a:ext>
            </a:extLst>
          </p:cNvPr>
          <p:cNvSpPr/>
          <p:nvPr/>
        </p:nvSpPr>
        <p:spPr bwMode="gray">
          <a:xfrm>
            <a:off x="4388812" y="5108092"/>
            <a:ext cx="453600" cy="453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solidFill>
                <a:schemeClr val="bg1"/>
              </a:solidFill>
            </a:endParaRPr>
          </a:p>
        </p:txBody>
      </p:sp>
      <p:sp>
        <p:nvSpPr>
          <p:cNvPr id="58" name="TextBox 57">
            <a:extLst>
              <a:ext uri="{FF2B5EF4-FFF2-40B4-BE49-F238E27FC236}">
                <a16:creationId xmlns:a16="http://schemas.microsoft.com/office/drawing/2014/main" id="{F64347F1-9743-4F6C-9689-9E17E3293415}"/>
              </a:ext>
            </a:extLst>
          </p:cNvPr>
          <p:cNvSpPr txBox="1"/>
          <p:nvPr/>
        </p:nvSpPr>
        <p:spPr bwMode="gray">
          <a:xfrm>
            <a:off x="6110286" y="5642905"/>
            <a:ext cx="932400" cy="359489"/>
          </a:xfrm>
          <a:prstGeom prst="rect">
            <a:avLst/>
          </a:prstGeom>
          <a:noFill/>
          <a:ln w="12700">
            <a:noFill/>
          </a:ln>
        </p:spPr>
        <p:txBody>
          <a:bodyPr wrap="square" lIns="0" tIns="0" rIns="0" bIns="0" rtlCol="0">
            <a:noAutofit/>
          </a:bodyPr>
          <a:lstStyle/>
          <a:p>
            <a:pPr algn="l"/>
            <a:r>
              <a:rPr lang="en-US" sz="1200" dirty="0"/>
              <a:t>Solid line</a:t>
            </a:r>
          </a:p>
          <a:p>
            <a:pPr algn="l"/>
            <a:r>
              <a:rPr lang="en-US" sz="1200" dirty="0"/>
              <a:t>1pt</a:t>
            </a:r>
          </a:p>
        </p:txBody>
      </p:sp>
      <p:sp>
        <p:nvSpPr>
          <p:cNvPr id="59" name="TextBox 58">
            <a:extLst>
              <a:ext uri="{FF2B5EF4-FFF2-40B4-BE49-F238E27FC236}">
                <a16:creationId xmlns:a16="http://schemas.microsoft.com/office/drawing/2014/main" id="{A7D0DE7A-098B-4365-AE8D-235370922034}"/>
              </a:ext>
            </a:extLst>
          </p:cNvPr>
          <p:cNvSpPr txBox="1"/>
          <p:nvPr/>
        </p:nvSpPr>
        <p:spPr bwMode="gray">
          <a:xfrm>
            <a:off x="7227124" y="5642905"/>
            <a:ext cx="932400" cy="359489"/>
          </a:xfrm>
          <a:prstGeom prst="rect">
            <a:avLst/>
          </a:prstGeom>
          <a:noFill/>
          <a:ln w="12700">
            <a:noFill/>
          </a:ln>
        </p:spPr>
        <p:txBody>
          <a:bodyPr wrap="square" lIns="0" tIns="0" rIns="0" bIns="0" rtlCol="0">
            <a:noAutofit/>
          </a:bodyPr>
          <a:lstStyle/>
          <a:p>
            <a:pPr algn="l"/>
            <a:r>
              <a:rPr lang="en-US" sz="1200" dirty="0"/>
              <a:t>Gradient line</a:t>
            </a:r>
          </a:p>
          <a:p>
            <a:pPr algn="l"/>
            <a:r>
              <a:rPr lang="en-US" sz="1200" dirty="0"/>
              <a:t>2pt</a:t>
            </a:r>
          </a:p>
        </p:txBody>
      </p:sp>
      <p:cxnSp>
        <p:nvCxnSpPr>
          <p:cNvPr id="61" name="Straight Connector 60">
            <a:extLst>
              <a:ext uri="{FF2B5EF4-FFF2-40B4-BE49-F238E27FC236}">
                <a16:creationId xmlns:a16="http://schemas.microsoft.com/office/drawing/2014/main" id="{6DB49BFE-0CD1-4639-8686-E5557FF77EFA}"/>
              </a:ext>
            </a:extLst>
          </p:cNvPr>
          <p:cNvCxnSpPr/>
          <p:nvPr/>
        </p:nvCxnSpPr>
        <p:spPr bwMode="gray">
          <a:xfrm>
            <a:off x="6110286" y="5334892"/>
            <a:ext cx="9324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C6C6981-36D3-4309-9790-54933DCDFC50}"/>
              </a:ext>
            </a:extLst>
          </p:cNvPr>
          <p:cNvCxnSpPr/>
          <p:nvPr/>
        </p:nvCxnSpPr>
        <p:spPr bwMode="gray">
          <a:xfrm>
            <a:off x="7210423" y="5334892"/>
            <a:ext cx="932400" cy="0"/>
          </a:xfrm>
          <a:prstGeom prst="line">
            <a:avLst/>
          </a:prstGeom>
          <a:ln w="25400">
            <a:gradFill>
              <a:gsLst>
                <a:gs pos="0">
                  <a:schemeClr val="accent6"/>
                </a:gs>
                <a:gs pos="96000">
                  <a:schemeClr val="tx2"/>
                </a:gs>
              </a:gsLst>
              <a:lin ang="19800000" scaled="0"/>
            </a:gra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F1EF242-8AD2-481A-9C23-2FCC542146D6}"/>
              </a:ext>
            </a:extLst>
          </p:cNvPr>
          <p:cNvSpPr txBox="1"/>
          <p:nvPr/>
        </p:nvSpPr>
        <p:spPr bwMode="gray">
          <a:xfrm>
            <a:off x="3910012" y="4022833"/>
            <a:ext cx="932400" cy="359489"/>
          </a:xfrm>
          <a:prstGeom prst="rect">
            <a:avLst/>
          </a:prstGeom>
          <a:noFill/>
          <a:ln w="12700">
            <a:noFill/>
          </a:ln>
        </p:spPr>
        <p:txBody>
          <a:bodyPr wrap="square" lIns="0" tIns="0" rIns="0" bIns="0" rtlCol="0">
            <a:noAutofit/>
          </a:bodyPr>
          <a:lstStyle/>
          <a:p>
            <a:pPr algn="l"/>
            <a:r>
              <a:rPr lang="en-US" sz="1200" dirty="0"/>
              <a:t>HERE</a:t>
            </a:r>
            <a:br>
              <a:rPr lang="en-US" sz="1200" dirty="0"/>
            </a:br>
            <a:r>
              <a:rPr lang="en-US" sz="1200" dirty="0"/>
              <a:t>Aqua</a:t>
            </a:r>
          </a:p>
        </p:txBody>
      </p:sp>
      <p:sp>
        <p:nvSpPr>
          <p:cNvPr id="60" name="Rectangle 59">
            <a:extLst>
              <a:ext uri="{FF2B5EF4-FFF2-40B4-BE49-F238E27FC236}">
                <a16:creationId xmlns:a16="http://schemas.microsoft.com/office/drawing/2014/main" id="{BD3AE1AA-B84A-4CDB-9D4C-122DEBF2E380}"/>
              </a:ext>
            </a:extLst>
          </p:cNvPr>
          <p:cNvSpPr/>
          <p:nvPr/>
        </p:nvSpPr>
        <p:spPr bwMode="gray">
          <a:xfrm>
            <a:off x="5010148" y="1884363"/>
            <a:ext cx="6433085" cy="453600"/>
          </a:xfrm>
          <a:prstGeom prst="rect">
            <a:avLst/>
          </a:prstGeom>
          <a:gradFill flip="none" rotWithShape="1">
            <a:gsLst>
              <a:gs pos="0">
                <a:schemeClr val="accent6"/>
              </a:gs>
              <a:gs pos="96000">
                <a:schemeClr val="tx2"/>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Linear – 330°</a:t>
            </a:r>
          </a:p>
        </p:txBody>
      </p:sp>
      <p:sp>
        <p:nvSpPr>
          <p:cNvPr id="63" name="TextBox 62">
            <a:extLst>
              <a:ext uri="{FF2B5EF4-FFF2-40B4-BE49-F238E27FC236}">
                <a16:creationId xmlns:a16="http://schemas.microsoft.com/office/drawing/2014/main" id="{8FC86FCF-62AB-4882-898D-1770D2445AF8}"/>
              </a:ext>
            </a:extLst>
          </p:cNvPr>
          <p:cNvSpPr txBox="1"/>
          <p:nvPr/>
        </p:nvSpPr>
        <p:spPr bwMode="gray">
          <a:xfrm>
            <a:off x="5243278" y="2402761"/>
            <a:ext cx="638175" cy="359489"/>
          </a:xfrm>
          <a:prstGeom prst="rect">
            <a:avLst/>
          </a:prstGeom>
          <a:noFill/>
          <a:ln w="12700">
            <a:noFill/>
          </a:ln>
        </p:spPr>
        <p:txBody>
          <a:bodyPr wrap="square" lIns="0" tIns="0" rIns="0" bIns="0" rtlCol="0">
            <a:noAutofit/>
          </a:bodyPr>
          <a:lstStyle/>
          <a:p>
            <a:pPr algn="l"/>
            <a:r>
              <a:rPr lang="en-US" sz="1200" dirty="0"/>
              <a:t>Purple on Dark</a:t>
            </a:r>
          </a:p>
        </p:txBody>
      </p:sp>
      <p:sp>
        <p:nvSpPr>
          <p:cNvPr id="66" name="TextBox 65">
            <a:extLst>
              <a:ext uri="{FF2B5EF4-FFF2-40B4-BE49-F238E27FC236}">
                <a16:creationId xmlns:a16="http://schemas.microsoft.com/office/drawing/2014/main" id="{7BD23DEB-CEE9-4F93-9883-6C9B484D4E51}"/>
              </a:ext>
            </a:extLst>
          </p:cNvPr>
          <p:cNvSpPr txBox="1"/>
          <p:nvPr/>
        </p:nvSpPr>
        <p:spPr bwMode="gray">
          <a:xfrm>
            <a:off x="10867464" y="2402761"/>
            <a:ext cx="575770" cy="359489"/>
          </a:xfrm>
          <a:prstGeom prst="rect">
            <a:avLst/>
          </a:prstGeom>
          <a:noFill/>
          <a:ln w="12700">
            <a:noFill/>
          </a:ln>
        </p:spPr>
        <p:txBody>
          <a:bodyPr wrap="square" lIns="0" tIns="0" rIns="0" bIns="0" rtlCol="0">
            <a:noAutofit/>
          </a:bodyPr>
          <a:lstStyle/>
          <a:p>
            <a:r>
              <a:rPr lang="en-US" sz="1200" dirty="0"/>
              <a:t>HERE Aqua</a:t>
            </a:r>
          </a:p>
        </p:txBody>
      </p:sp>
      <p:sp>
        <p:nvSpPr>
          <p:cNvPr id="67" name="Rectangle 66">
            <a:extLst>
              <a:ext uri="{FF2B5EF4-FFF2-40B4-BE49-F238E27FC236}">
                <a16:creationId xmlns:a16="http://schemas.microsoft.com/office/drawing/2014/main" id="{98EF88FE-CFED-4224-867A-A7EA36B52728}"/>
              </a:ext>
            </a:extLst>
          </p:cNvPr>
          <p:cNvSpPr/>
          <p:nvPr/>
        </p:nvSpPr>
        <p:spPr bwMode="gray">
          <a:xfrm>
            <a:off x="609600" y="1884363"/>
            <a:ext cx="932400" cy="45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z="1200" b="1" dirty="0">
                <a:solidFill>
                  <a:schemeClr val="tx1"/>
                </a:solidFill>
                <a:latin typeface="FiraGO" panose="020B0503050000020004" pitchFamily="34" charset="0"/>
                <a:cs typeface="FiraGO" panose="020B0503050000020004" pitchFamily="34" charset="0"/>
              </a:rPr>
              <a:t>Highlights</a:t>
            </a:r>
          </a:p>
        </p:txBody>
      </p:sp>
      <p:sp>
        <p:nvSpPr>
          <p:cNvPr id="68" name="TextBox 67">
            <a:extLst>
              <a:ext uri="{FF2B5EF4-FFF2-40B4-BE49-F238E27FC236}">
                <a16:creationId xmlns:a16="http://schemas.microsoft.com/office/drawing/2014/main" id="{6775175B-8BF1-4008-94A1-F3A2234284DD}"/>
              </a:ext>
            </a:extLst>
          </p:cNvPr>
          <p:cNvSpPr txBox="1"/>
          <p:nvPr/>
        </p:nvSpPr>
        <p:spPr bwMode="gray">
          <a:xfrm>
            <a:off x="609600" y="2402761"/>
            <a:ext cx="638175" cy="359489"/>
          </a:xfrm>
          <a:prstGeom prst="rect">
            <a:avLst/>
          </a:prstGeom>
          <a:noFill/>
          <a:ln w="12700">
            <a:noFill/>
          </a:ln>
        </p:spPr>
        <p:txBody>
          <a:bodyPr wrap="square" lIns="0" tIns="0" rIns="0" bIns="0" rtlCol="0">
            <a:noAutofit/>
          </a:bodyPr>
          <a:lstStyle/>
          <a:p>
            <a:pPr algn="l"/>
            <a:r>
              <a:rPr lang="en-US" sz="1200" dirty="0" err="1"/>
              <a:t>FiraGo</a:t>
            </a:r>
            <a:r>
              <a:rPr lang="en-US" sz="1200" dirty="0"/>
              <a:t> Bold</a:t>
            </a:r>
          </a:p>
        </p:txBody>
      </p:sp>
      <p:sp>
        <p:nvSpPr>
          <p:cNvPr id="69" name="Rectangle 68">
            <a:extLst>
              <a:ext uri="{FF2B5EF4-FFF2-40B4-BE49-F238E27FC236}">
                <a16:creationId xmlns:a16="http://schemas.microsoft.com/office/drawing/2014/main" id="{2A0B88F0-CC84-4ED4-8955-C1EBAD38BD08}"/>
              </a:ext>
            </a:extLst>
          </p:cNvPr>
          <p:cNvSpPr/>
          <p:nvPr/>
        </p:nvSpPr>
        <p:spPr bwMode="gray">
          <a:xfrm>
            <a:off x="1709738" y="1884363"/>
            <a:ext cx="1481518" cy="45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z="1200" dirty="0">
                <a:solidFill>
                  <a:schemeClr val="tx1"/>
                </a:solidFill>
              </a:rPr>
              <a:t>Head-/ </a:t>
            </a:r>
            <a:r>
              <a:rPr lang="en-US" sz="1200" dirty="0" err="1">
                <a:solidFill>
                  <a:schemeClr val="tx1"/>
                </a:solidFill>
              </a:rPr>
              <a:t>Subheadline</a:t>
            </a:r>
            <a:r>
              <a:rPr lang="en-US" sz="1200" dirty="0">
                <a:solidFill>
                  <a:schemeClr val="tx1"/>
                </a:solidFill>
              </a:rPr>
              <a:t>, Content</a:t>
            </a:r>
          </a:p>
        </p:txBody>
      </p:sp>
      <p:sp>
        <p:nvSpPr>
          <p:cNvPr id="70" name="TextBox 69">
            <a:extLst>
              <a:ext uri="{FF2B5EF4-FFF2-40B4-BE49-F238E27FC236}">
                <a16:creationId xmlns:a16="http://schemas.microsoft.com/office/drawing/2014/main" id="{DF2E6315-33D3-4849-8A19-788DD54CC3F0}"/>
              </a:ext>
            </a:extLst>
          </p:cNvPr>
          <p:cNvSpPr txBox="1"/>
          <p:nvPr/>
        </p:nvSpPr>
        <p:spPr bwMode="gray">
          <a:xfrm>
            <a:off x="1709738" y="2402761"/>
            <a:ext cx="638175" cy="359489"/>
          </a:xfrm>
          <a:prstGeom prst="rect">
            <a:avLst/>
          </a:prstGeom>
          <a:noFill/>
          <a:ln w="12700">
            <a:noFill/>
          </a:ln>
        </p:spPr>
        <p:txBody>
          <a:bodyPr wrap="square" lIns="0" tIns="0" rIns="0" bIns="0" rtlCol="0">
            <a:noAutofit/>
          </a:bodyPr>
          <a:lstStyle/>
          <a:p>
            <a:pPr algn="l"/>
            <a:r>
              <a:rPr lang="en-US" sz="1200" dirty="0" err="1"/>
              <a:t>FiraGo</a:t>
            </a:r>
            <a:r>
              <a:rPr lang="en-US" sz="1200" dirty="0"/>
              <a:t> Regular</a:t>
            </a:r>
          </a:p>
        </p:txBody>
      </p:sp>
      <p:sp>
        <p:nvSpPr>
          <p:cNvPr id="71" name="TextBox 70">
            <a:extLst>
              <a:ext uri="{FF2B5EF4-FFF2-40B4-BE49-F238E27FC236}">
                <a16:creationId xmlns:a16="http://schemas.microsoft.com/office/drawing/2014/main" id="{9E9A44F4-2F0F-477D-B96A-FA1F9153B9F5}"/>
              </a:ext>
            </a:extLst>
          </p:cNvPr>
          <p:cNvSpPr txBox="1"/>
          <p:nvPr/>
        </p:nvSpPr>
        <p:spPr bwMode="gray">
          <a:xfrm>
            <a:off x="10343097" y="1929690"/>
            <a:ext cx="1100137" cy="359489"/>
          </a:xfrm>
          <a:prstGeom prst="rect">
            <a:avLst/>
          </a:prstGeom>
          <a:noFill/>
          <a:ln w="12700">
            <a:noFill/>
          </a:ln>
        </p:spPr>
        <p:txBody>
          <a:bodyPr wrap="square" lIns="0" tIns="0" rIns="36000" bIns="0" rtlCol="0" anchor="ctr">
            <a:noAutofit/>
          </a:bodyPr>
          <a:lstStyle/>
          <a:p>
            <a:pPr algn="r"/>
            <a:r>
              <a:rPr lang="en-US" sz="1200" b="1" dirty="0">
                <a:latin typeface="FiraGO" panose="020B0503050000020004" pitchFamily="34" charset="0"/>
                <a:cs typeface="FiraGO" panose="020B0503050000020004" pitchFamily="34" charset="0"/>
              </a:rPr>
              <a:t>Position 96%</a:t>
            </a:r>
          </a:p>
        </p:txBody>
      </p:sp>
      <p:sp>
        <p:nvSpPr>
          <p:cNvPr id="72" name="TextBox 71">
            <a:extLst>
              <a:ext uri="{FF2B5EF4-FFF2-40B4-BE49-F238E27FC236}">
                <a16:creationId xmlns:a16="http://schemas.microsoft.com/office/drawing/2014/main" id="{E22F5EC2-50A4-48DC-99E4-DC304A12E425}"/>
              </a:ext>
            </a:extLst>
          </p:cNvPr>
          <p:cNvSpPr txBox="1"/>
          <p:nvPr/>
        </p:nvSpPr>
        <p:spPr bwMode="gray">
          <a:xfrm>
            <a:off x="5010148" y="1929690"/>
            <a:ext cx="1100137" cy="359489"/>
          </a:xfrm>
          <a:prstGeom prst="rect">
            <a:avLst/>
          </a:prstGeom>
          <a:noFill/>
          <a:ln w="12700">
            <a:noFill/>
          </a:ln>
        </p:spPr>
        <p:txBody>
          <a:bodyPr wrap="square" lIns="36000" tIns="0" rIns="0" bIns="0" rtlCol="0" anchor="ctr">
            <a:noAutofit/>
          </a:bodyPr>
          <a:lstStyle/>
          <a:p>
            <a:r>
              <a:rPr lang="en-US" sz="1200" b="1" dirty="0">
                <a:latin typeface="FiraGO" panose="020B0503050000020004" pitchFamily="34" charset="0"/>
                <a:cs typeface="FiraGO" panose="020B0503050000020004" pitchFamily="34" charset="0"/>
              </a:rPr>
              <a:t>Position 0%</a:t>
            </a:r>
          </a:p>
        </p:txBody>
      </p:sp>
      <p:grpSp>
        <p:nvGrpSpPr>
          <p:cNvPr id="73" name="Group 72">
            <a:extLst>
              <a:ext uri="{FF2B5EF4-FFF2-40B4-BE49-F238E27FC236}">
                <a16:creationId xmlns:a16="http://schemas.microsoft.com/office/drawing/2014/main" id="{A9E4D2A6-4439-4BF9-81CC-C67AEAC6B6B4}"/>
              </a:ext>
            </a:extLst>
          </p:cNvPr>
          <p:cNvGrpSpPr/>
          <p:nvPr/>
        </p:nvGrpSpPr>
        <p:grpSpPr bwMode="gray">
          <a:xfrm>
            <a:off x="5175504" y="2430780"/>
            <a:ext cx="5806821" cy="990599"/>
            <a:chOff x="4151376" y="2430780"/>
            <a:chExt cx="6830949" cy="1208960"/>
          </a:xfrm>
        </p:grpSpPr>
        <p:cxnSp>
          <p:nvCxnSpPr>
            <p:cNvPr id="74" name="Straight Connector 73">
              <a:extLst>
                <a:ext uri="{FF2B5EF4-FFF2-40B4-BE49-F238E27FC236}">
                  <a16:creationId xmlns:a16="http://schemas.microsoft.com/office/drawing/2014/main" id="{1D561D13-E885-45A1-B5A9-9026C55BE256}"/>
                </a:ext>
              </a:extLst>
            </p:cNvPr>
            <p:cNvCxnSpPr>
              <a:cxnSpLocks/>
            </p:cNvCxnSpPr>
            <p:nvPr/>
          </p:nvCxnSpPr>
          <p:spPr bwMode="gray">
            <a:xfrm>
              <a:off x="4151376" y="2980944"/>
              <a:ext cx="6830949"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D6BADB8-7F9A-4610-98E6-2995515E3327}"/>
                </a:ext>
              </a:extLst>
            </p:cNvPr>
            <p:cNvCxnSpPr>
              <a:cxnSpLocks/>
            </p:cNvCxnSpPr>
            <p:nvPr/>
          </p:nvCxnSpPr>
          <p:spPr bwMode="gray">
            <a:xfrm flipV="1">
              <a:off x="10977034" y="2983707"/>
              <a:ext cx="0" cy="65603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2ACA85F9-5014-4384-A121-34F87D579C88}"/>
                </a:ext>
              </a:extLst>
            </p:cNvPr>
            <p:cNvCxnSpPr>
              <a:cxnSpLocks/>
            </p:cNvCxnSpPr>
            <p:nvPr/>
          </p:nvCxnSpPr>
          <p:spPr bwMode="gray">
            <a:xfrm flipV="1">
              <a:off x="4151376" y="2430780"/>
              <a:ext cx="0" cy="550165"/>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0D7214B8-CE12-45A7-B4CF-031A3FCACD53}"/>
              </a:ext>
            </a:extLst>
          </p:cNvPr>
          <p:cNvGrpSpPr/>
          <p:nvPr/>
        </p:nvGrpSpPr>
        <p:grpSpPr bwMode="gray">
          <a:xfrm flipH="1">
            <a:off x="4151375" y="2430780"/>
            <a:ext cx="6653684" cy="1005840"/>
            <a:chOff x="4151376" y="1796941"/>
            <a:chExt cx="6830949" cy="1608865"/>
          </a:xfrm>
        </p:grpSpPr>
        <p:cxnSp>
          <p:nvCxnSpPr>
            <p:cNvPr id="78" name="Straight Connector 77">
              <a:extLst>
                <a:ext uri="{FF2B5EF4-FFF2-40B4-BE49-F238E27FC236}">
                  <a16:creationId xmlns:a16="http://schemas.microsoft.com/office/drawing/2014/main" id="{C3F182D5-E1A3-4DC2-9E9E-78A452DCEF2A}"/>
                </a:ext>
              </a:extLst>
            </p:cNvPr>
            <p:cNvCxnSpPr>
              <a:cxnSpLocks/>
            </p:cNvCxnSpPr>
            <p:nvPr/>
          </p:nvCxnSpPr>
          <p:spPr bwMode="gray">
            <a:xfrm>
              <a:off x="4151376" y="2980944"/>
              <a:ext cx="683094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CA5CF59-09B4-433F-900A-23F0A976F358}"/>
                </a:ext>
              </a:extLst>
            </p:cNvPr>
            <p:cNvCxnSpPr>
              <a:cxnSpLocks/>
            </p:cNvCxnSpPr>
            <p:nvPr/>
          </p:nvCxnSpPr>
          <p:spPr bwMode="gray">
            <a:xfrm flipH="1" flipV="1">
              <a:off x="10977034" y="2983708"/>
              <a:ext cx="0" cy="42209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827D215-F111-4842-A6A2-28CE53D70F2B}"/>
                </a:ext>
              </a:extLst>
            </p:cNvPr>
            <p:cNvCxnSpPr>
              <a:cxnSpLocks/>
            </p:cNvCxnSpPr>
            <p:nvPr/>
          </p:nvCxnSpPr>
          <p:spPr bwMode="gray">
            <a:xfrm flipH="1" flipV="1">
              <a:off x="4151376" y="1796941"/>
              <a:ext cx="0" cy="118400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81" name="Rectangle 80">
            <a:extLst>
              <a:ext uri="{FF2B5EF4-FFF2-40B4-BE49-F238E27FC236}">
                <a16:creationId xmlns:a16="http://schemas.microsoft.com/office/drawing/2014/main" id="{D5F7F054-510E-4A1D-AFE6-264B2C1EDE58}"/>
              </a:ext>
            </a:extLst>
          </p:cNvPr>
          <p:cNvSpPr/>
          <p:nvPr/>
        </p:nvSpPr>
        <p:spPr bwMode="gray">
          <a:xfrm>
            <a:off x="3358994" y="1884363"/>
            <a:ext cx="1451038" cy="45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z="1200" dirty="0">
                <a:solidFill>
                  <a:schemeClr val="tx1"/>
                </a:solidFill>
                <a:latin typeface="+mj-lt"/>
              </a:rPr>
              <a:t>Title &amp; Chapter Slide (Big headlines)</a:t>
            </a:r>
          </a:p>
        </p:txBody>
      </p:sp>
      <p:sp>
        <p:nvSpPr>
          <p:cNvPr id="82" name="TextBox 81">
            <a:extLst>
              <a:ext uri="{FF2B5EF4-FFF2-40B4-BE49-F238E27FC236}">
                <a16:creationId xmlns:a16="http://schemas.microsoft.com/office/drawing/2014/main" id="{7F9789D8-4675-4EBD-ABD7-540F91637EF2}"/>
              </a:ext>
            </a:extLst>
          </p:cNvPr>
          <p:cNvSpPr txBox="1"/>
          <p:nvPr/>
        </p:nvSpPr>
        <p:spPr bwMode="gray">
          <a:xfrm>
            <a:off x="3358994" y="2402761"/>
            <a:ext cx="638175" cy="359489"/>
          </a:xfrm>
          <a:prstGeom prst="rect">
            <a:avLst/>
          </a:prstGeom>
          <a:noFill/>
          <a:ln w="12700">
            <a:noFill/>
          </a:ln>
        </p:spPr>
        <p:txBody>
          <a:bodyPr wrap="square" lIns="0" tIns="0" rIns="0" bIns="0" rtlCol="0">
            <a:noAutofit/>
          </a:bodyPr>
          <a:lstStyle/>
          <a:p>
            <a:pPr algn="l"/>
            <a:r>
              <a:rPr lang="en-US" sz="1200" dirty="0" err="1"/>
              <a:t>FiraGo</a:t>
            </a:r>
            <a:r>
              <a:rPr lang="en-US" sz="1200" dirty="0"/>
              <a:t> Light</a:t>
            </a:r>
          </a:p>
        </p:txBody>
      </p:sp>
    </p:spTree>
    <p:extLst>
      <p:ext uri="{BB962C8B-B14F-4D97-AF65-F5344CB8AC3E}">
        <p14:creationId xmlns:p14="http://schemas.microsoft.com/office/powerpoint/2010/main" val="349821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B5D4B67A-BF98-423B-95BD-9A099770C446}"/>
              </a:ext>
            </a:extLst>
          </p:cNvPr>
          <p:cNvPicPr>
            <a:picLocks noGrp="1" noChangeAspect="1"/>
          </p:cNvPicPr>
          <p:nvPr>
            <p:ph type="pic" sz="quarter" idx="14"/>
          </p:nvPr>
        </p:nvPicPr>
        <p:blipFill rotWithShape="1">
          <a:blip r:embed="rId3"/>
          <a:srcRect t="8802" b="8802"/>
          <a:stretch/>
        </p:blipFill>
        <p:spPr bwMode="gray"/>
      </p:pic>
      <p:sp>
        <p:nvSpPr>
          <p:cNvPr id="11" name="Title 10">
            <a:extLst>
              <a:ext uri="{FF2B5EF4-FFF2-40B4-BE49-F238E27FC236}">
                <a16:creationId xmlns:a16="http://schemas.microsoft.com/office/drawing/2014/main" id="{104EF337-B58E-4CF3-8977-85189B23058F}"/>
              </a:ext>
            </a:extLst>
          </p:cNvPr>
          <p:cNvSpPr>
            <a:spLocks noGrp="1"/>
          </p:cNvSpPr>
          <p:nvPr>
            <p:ph type="ctrTitle"/>
          </p:nvPr>
        </p:nvSpPr>
        <p:spPr bwMode="gray"/>
        <p:txBody>
          <a:bodyPr/>
          <a:lstStyle/>
          <a:p>
            <a:r>
              <a:rPr lang="en-US" dirty="0"/>
              <a:t>Maximum four-line headline possible</a:t>
            </a:r>
            <a:br>
              <a:rPr lang="en-US" dirty="0"/>
            </a:br>
            <a:r>
              <a:rPr lang="en-US" dirty="0"/>
              <a:t>for HERE core mode 36pt</a:t>
            </a:r>
          </a:p>
        </p:txBody>
      </p:sp>
      <p:sp>
        <p:nvSpPr>
          <p:cNvPr id="4" name="Subtitle 3">
            <a:extLst>
              <a:ext uri="{FF2B5EF4-FFF2-40B4-BE49-F238E27FC236}">
                <a16:creationId xmlns:a16="http://schemas.microsoft.com/office/drawing/2014/main" id="{06FF56FD-6EE6-45EA-9492-3483D9FC3467}"/>
              </a:ext>
            </a:extLst>
          </p:cNvPr>
          <p:cNvSpPr>
            <a:spLocks noGrp="1"/>
          </p:cNvSpPr>
          <p:nvPr>
            <p:ph type="subTitle" idx="1"/>
          </p:nvPr>
        </p:nvSpPr>
        <p:spPr bwMode="gray"/>
        <p:txBody>
          <a:bodyPr/>
          <a:lstStyle/>
          <a:p>
            <a:r>
              <a:rPr lang="en-US" dirty="0"/>
              <a:t>Corporate presentation</a:t>
            </a:r>
          </a:p>
        </p:txBody>
      </p:sp>
      <p:sp>
        <p:nvSpPr>
          <p:cNvPr id="5" name="Text Placeholder 4">
            <a:extLst>
              <a:ext uri="{FF2B5EF4-FFF2-40B4-BE49-F238E27FC236}">
                <a16:creationId xmlns:a16="http://schemas.microsoft.com/office/drawing/2014/main" id="{30605076-B16A-4966-A77D-0BCA27A5B18C}"/>
              </a:ext>
            </a:extLst>
          </p:cNvPr>
          <p:cNvSpPr>
            <a:spLocks noGrp="1"/>
          </p:cNvSpPr>
          <p:nvPr>
            <p:ph type="body" sz="quarter" idx="13"/>
          </p:nvPr>
        </p:nvSpPr>
        <p:spPr bwMode="gray"/>
        <p:txBody>
          <a:bodyPr/>
          <a:lstStyle/>
          <a:p>
            <a:r>
              <a:rPr lang="en-US" dirty="0"/>
              <a:t>First name Surname</a:t>
            </a:r>
          </a:p>
        </p:txBody>
      </p:sp>
    </p:spTree>
    <p:extLst>
      <p:ext uri="{BB962C8B-B14F-4D97-AF65-F5344CB8AC3E}">
        <p14:creationId xmlns:p14="http://schemas.microsoft.com/office/powerpoint/2010/main" val="117631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BE629303-50E6-4D93-A7CD-6A598983F763}"/>
              </a:ext>
            </a:extLst>
          </p:cNvPr>
          <p:cNvPicPr>
            <a:picLocks noGrp="1" noChangeAspect="1"/>
          </p:cNvPicPr>
          <p:nvPr>
            <p:ph type="pic" sz="quarter" idx="14"/>
          </p:nvPr>
        </p:nvPicPr>
        <p:blipFill>
          <a:blip r:embed="rId3"/>
          <a:srcRect l="10018" r="10018"/>
          <a:stretch>
            <a:fillRect/>
          </a:stretch>
        </p:blipFill>
        <p:spPr bwMode="gray"/>
      </p:pic>
      <p:sp>
        <p:nvSpPr>
          <p:cNvPr id="11" name="Title 10">
            <a:extLst>
              <a:ext uri="{FF2B5EF4-FFF2-40B4-BE49-F238E27FC236}">
                <a16:creationId xmlns:a16="http://schemas.microsoft.com/office/drawing/2014/main" id="{104EF337-B58E-4CF3-8977-85189B23058F}"/>
              </a:ext>
            </a:extLst>
          </p:cNvPr>
          <p:cNvSpPr>
            <a:spLocks noGrp="1"/>
          </p:cNvSpPr>
          <p:nvPr>
            <p:ph type="ctrTitle"/>
          </p:nvPr>
        </p:nvSpPr>
        <p:spPr bwMode="gray"/>
        <p:txBody>
          <a:bodyPr/>
          <a:lstStyle/>
          <a:p>
            <a:r>
              <a:rPr lang="en-US" dirty="0"/>
              <a:t>Maximum four-line headline possible</a:t>
            </a:r>
            <a:br>
              <a:rPr lang="en-US" dirty="0"/>
            </a:br>
            <a:r>
              <a:rPr lang="en-US" dirty="0"/>
              <a:t>for HERE core mode 36pt</a:t>
            </a:r>
          </a:p>
        </p:txBody>
      </p:sp>
      <p:sp>
        <p:nvSpPr>
          <p:cNvPr id="4" name="Subtitle 3">
            <a:extLst>
              <a:ext uri="{FF2B5EF4-FFF2-40B4-BE49-F238E27FC236}">
                <a16:creationId xmlns:a16="http://schemas.microsoft.com/office/drawing/2014/main" id="{06FF56FD-6EE6-45EA-9492-3483D9FC3467}"/>
              </a:ext>
            </a:extLst>
          </p:cNvPr>
          <p:cNvSpPr>
            <a:spLocks noGrp="1"/>
          </p:cNvSpPr>
          <p:nvPr>
            <p:ph type="subTitle" idx="1"/>
          </p:nvPr>
        </p:nvSpPr>
        <p:spPr bwMode="gray"/>
        <p:txBody>
          <a:bodyPr/>
          <a:lstStyle/>
          <a:p>
            <a:r>
              <a:rPr lang="en-US" dirty="0"/>
              <a:t>Corporate presentation</a:t>
            </a:r>
          </a:p>
        </p:txBody>
      </p:sp>
      <p:sp>
        <p:nvSpPr>
          <p:cNvPr id="5" name="Text Placeholder 4">
            <a:extLst>
              <a:ext uri="{FF2B5EF4-FFF2-40B4-BE49-F238E27FC236}">
                <a16:creationId xmlns:a16="http://schemas.microsoft.com/office/drawing/2014/main" id="{30605076-B16A-4966-A77D-0BCA27A5B18C}"/>
              </a:ext>
            </a:extLst>
          </p:cNvPr>
          <p:cNvSpPr>
            <a:spLocks noGrp="1"/>
          </p:cNvSpPr>
          <p:nvPr>
            <p:ph type="body" sz="quarter" idx="13"/>
          </p:nvPr>
        </p:nvSpPr>
        <p:spPr bwMode="gray"/>
        <p:txBody>
          <a:bodyPr/>
          <a:lstStyle/>
          <a:p>
            <a:r>
              <a:rPr lang="en-US" dirty="0"/>
              <a:t>First name Surname</a:t>
            </a:r>
          </a:p>
        </p:txBody>
      </p:sp>
    </p:spTree>
    <p:extLst>
      <p:ext uri="{BB962C8B-B14F-4D97-AF65-F5344CB8AC3E}">
        <p14:creationId xmlns:p14="http://schemas.microsoft.com/office/powerpoint/2010/main" val="153827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CD70E-3514-47BA-8B9A-7B72B0A7830B}"/>
              </a:ext>
            </a:extLst>
          </p:cNvPr>
          <p:cNvSpPr>
            <a:spLocks noGrp="1"/>
          </p:cNvSpPr>
          <p:nvPr>
            <p:ph type="ctrTitle"/>
          </p:nvPr>
        </p:nvSpPr>
        <p:spPr bwMode="gray"/>
        <p:txBody>
          <a:bodyPr/>
          <a:lstStyle/>
          <a:p>
            <a:r>
              <a:rPr lang="en-US" dirty="0"/>
              <a:t>Divider type size</a:t>
            </a:r>
            <a:br>
              <a:rPr lang="en-US" dirty="0"/>
            </a:br>
            <a:r>
              <a:rPr lang="en-US" dirty="0"/>
              <a:t>is a reasonable 60pt</a:t>
            </a:r>
          </a:p>
        </p:txBody>
      </p:sp>
      <p:sp>
        <p:nvSpPr>
          <p:cNvPr id="3" name="Subtitle 2">
            <a:extLst>
              <a:ext uri="{FF2B5EF4-FFF2-40B4-BE49-F238E27FC236}">
                <a16:creationId xmlns:a16="http://schemas.microsoft.com/office/drawing/2014/main" id="{96BA87D2-3F6B-42F4-B1EB-8C5D59B58FBF}"/>
              </a:ext>
            </a:extLst>
          </p:cNvPr>
          <p:cNvSpPr>
            <a:spLocks noGrp="1"/>
          </p:cNvSpPr>
          <p:nvPr>
            <p:ph type="subTitle" idx="1"/>
          </p:nvPr>
        </p:nvSpPr>
        <p:spPr bwMode="gray"/>
        <p:txBody>
          <a:bodyPr/>
          <a:lstStyle/>
          <a:p>
            <a:r>
              <a:rPr lang="en-US" dirty="0"/>
              <a:t>Corporate presentation</a:t>
            </a:r>
          </a:p>
        </p:txBody>
      </p:sp>
    </p:spTree>
    <p:extLst>
      <p:ext uri="{BB962C8B-B14F-4D97-AF65-F5344CB8AC3E}">
        <p14:creationId xmlns:p14="http://schemas.microsoft.com/office/powerpoint/2010/main" val="199832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CD70E-3514-47BA-8B9A-7B72B0A7830B}"/>
              </a:ext>
            </a:extLst>
          </p:cNvPr>
          <p:cNvSpPr>
            <a:spLocks noGrp="1"/>
          </p:cNvSpPr>
          <p:nvPr>
            <p:ph type="ctrTitle"/>
          </p:nvPr>
        </p:nvSpPr>
        <p:spPr bwMode="gray"/>
        <p:txBody>
          <a:bodyPr/>
          <a:lstStyle/>
          <a:p>
            <a:r>
              <a:rPr lang="en-US" dirty="0"/>
              <a:t>Divider type size</a:t>
            </a:r>
            <a:br>
              <a:rPr lang="en-US" dirty="0"/>
            </a:br>
            <a:r>
              <a:rPr lang="en-US" dirty="0"/>
              <a:t>is a reasonable 60pt</a:t>
            </a:r>
          </a:p>
        </p:txBody>
      </p:sp>
      <p:sp>
        <p:nvSpPr>
          <p:cNvPr id="3" name="Subtitle 2">
            <a:extLst>
              <a:ext uri="{FF2B5EF4-FFF2-40B4-BE49-F238E27FC236}">
                <a16:creationId xmlns:a16="http://schemas.microsoft.com/office/drawing/2014/main" id="{96BA87D2-3F6B-42F4-B1EB-8C5D59B58FBF}"/>
              </a:ext>
            </a:extLst>
          </p:cNvPr>
          <p:cNvSpPr>
            <a:spLocks noGrp="1"/>
          </p:cNvSpPr>
          <p:nvPr>
            <p:ph type="subTitle" idx="1"/>
          </p:nvPr>
        </p:nvSpPr>
        <p:spPr bwMode="gray"/>
        <p:txBody>
          <a:bodyPr/>
          <a:lstStyle/>
          <a:p>
            <a:r>
              <a:rPr lang="en-US" dirty="0"/>
              <a:t>Corporate presentation</a:t>
            </a:r>
          </a:p>
        </p:txBody>
      </p:sp>
    </p:spTree>
    <p:extLst>
      <p:ext uri="{BB962C8B-B14F-4D97-AF65-F5344CB8AC3E}">
        <p14:creationId xmlns:p14="http://schemas.microsoft.com/office/powerpoint/2010/main" val="403183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6698D-BFBD-4CE7-91B4-A7693B007752}"/>
              </a:ext>
            </a:extLst>
          </p:cNvPr>
          <p:cNvSpPr>
            <a:spLocks noGrp="1"/>
          </p:cNvSpPr>
          <p:nvPr>
            <p:ph type="title"/>
          </p:nvPr>
        </p:nvSpPr>
        <p:spPr bwMode="gray"/>
        <p:txBody>
          <a:bodyPr/>
          <a:lstStyle/>
          <a:p>
            <a:r>
              <a:rPr lang="en-US" dirty="0"/>
              <a:t>This is a headline example 28pt</a:t>
            </a:r>
          </a:p>
        </p:txBody>
      </p:sp>
      <p:sp>
        <p:nvSpPr>
          <p:cNvPr id="5" name="Date Placeholder 4">
            <a:extLst>
              <a:ext uri="{FF2B5EF4-FFF2-40B4-BE49-F238E27FC236}">
                <a16:creationId xmlns:a16="http://schemas.microsoft.com/office/drawing/2014/main" id="{0851E42C-2F1C-4A1F-A1C4-DB4C2555A458}"/>
              </a:ext>
            </a:extLst>
          </p:cNvPr>
          <p:cNvSpPr>
            <a:spLocks noGrp="1"/>
          </p:cNvSpPr>
          <p:nvPr>
            <p:ph type="dt" sz="half" idx="10"/>
          </p:nvPr>
        </p:nvSpPr>
        <p:spPr bwMode="gray"/>
        <p:txBody>
          <a:bodyPr/>
          <a:lstStyle/>
          <a:p>
            <a:r>
              <a:rPr lang="en-US" dirty="0"/>
              <a:t>© 2019 HERE | Confidential</a:t>
            </a:r>
          </a:p>
        </p:txBody>
      </p:sp>
      <p:sp>
        <p:nvSpPr>
          <p:cNvPr id="6" name="Footer Placeholder 5">
            <a:extLst>
              <a:ext uri="{FF2B5EF4-FFF2-40B4-BE49-F238E27FC236}">
                <a16:creationId xmlns:a16="http://schemas.microsoft.com/office/drawing/2014/main" id="{2DB4EFDA-5540-48AB-8E60-FA41955E3764}"/>
              </a:ext>
            </a:extLst>
          </p:cNvPr>
          <p:cNvSpPr>
            <a:spLocks noGrp="1"/>
          </p:cNvSpPr>
          <p:nvPr>
            <p:ph type="ftr" sz="quarter" idx="11"/>
          </p:nvPr>
        </p:nvSpPr>
        <p:spPr bwMode="gray"/>
        <p:txBody>
          <a:bodyPr/>
          <a:lstStyle/>
          <a:p>
            <a:endParaRPr lang="en-US" dirty="0"/>
          </a:p>
        </p:txBody>
      </p:sp>
      <p:sp>
        <p:nvSpPr>
          <p:cNvPr id="7" name="Slide Number Placeholder 6">
            <a:extLst>
              <a:ext uri="{FF2B5EF4-FFF2-40B4-BE49-F238E27FC236}">
                <a16:creationId xmlns:a16="http://schemas.microsoft.com/office/drawing/2014/main" id="{0F3CBAAF-6263-4459-A07E-AD65C88C9659}"/>
              </a:ext>
            </a:extLst>
          </p:cNvPr>
          <p:cNvSpPr>
            <a:spLocks noGrp="1"/>
          </p:cNvSpPr>
          <p:nvPr>
            <p:ph type="sldNum" sz="quarter" idx="12"/>
          </p:nvPr>
        </p:nvSpPr>
        <p:spPr bwMode="gray"/>
        <p:txBody>
          <a:bodyPr/>
          <a:lstStyle/>
          <a:p>
            <a:fld id="{7D74D47C-14C0-4E76-90F4-17CAFFA7E480}" type="slidenum">
              <a:rPr lang="en-US" smtClean="0"/>
              <a:t>6</a:t>
            </a:fld>
            <a:endParaRPr lang="en-US" dirty="0"/>
          </a:p>
        </p:txBody>
      </p:sp>
      <p:sp>
        <p:nvSpPr>
          <p:cNvPr id="3" name="Text Placeholder 2">
            <a:extLst>
              <a:ext uri="{FF2B5EF4-FFF2-40B4-BE49-F238E27FC236}">
                <a16:creationId xmlns:a16="http://schemas.microsoft.com/office/drawing/2014/main" id="{502DB2F7-D244-4F04-B631-06B38E0B5BEE}"/>
              </a:ext>
            </a:extLst>
          </p:cNvPr>
          <p:cNvSpPr>
            <a:spLocks noGrp="1"/>
          </p:cNvSpPr>
          <p:nvPr>
            <p:ph type="body" sz="quarter" idx="13"/>
          </p:nvPr>
        </p:nvSpPr>
        <p:spPr bwMode="gray"/>
        <p:txBody>
          <a:bodyPr/>
          <a:lstStyle/>
          <a:p>
            <a:r>
              <a:rPr lang="en-US" dirty="0"/>
              <a:t>1</a:t>
            </a:r>
            <a:r>
              <a:rPr lang="en-US" baseline="30000" dirty="0"/>
              <a:t>st</a:t>
            </a:r>
            <a:r>
              <a:rPr lang="en-US" dirty="0"/>
              <a:t> list level (</a:t>
            </a:r>
            <a:r>
              <a:rPr lang="en-US" dirty="0" err="1"/>
              <a:t>FiraGo</a:t>
            </a:r>
            <a:r>
              <a:rPr lang="en-US" dirty="0"/>
              <a:t> 16pt)</a:t>
            </a:r>
          </a:p>
          <a:p>
            <a:pPr lvl="1"/>
            <a:r>
              <a:rPr lang="en-US" dirty="0"/>
              <a:t>2</a:t>
            </a:r>
            <a:r>
              <a:rPr lang="en-US" baseline="30000" dirty="0"/>
              <a:t>nd</a:t>
            </a:r>
            <a:r>
              <a:rPr lang="en-US" dirty="0"/>
              <a:t> list level (</a:t>
            </a:r>
            <a:r>
              <a:rPr lang="en-US" dirty="0" err="1"/>
              <a:t>FiraGo</a:t>
            </a:r>
            <a:r>
              <a:rPr lang="en-US" dirty="0"/>
              <a:t> Regular 14pt)</a:t>
            </a:r>
            <a:br>
              <a:rPr lang="en-US" dirty="0"/>
            </a:br>
            <a:r>
              <a:rPr lang="en-US" dirty="0"/>
              <a:t>From data scientists and software developers to product engineers and mapping specialists, we come together from many different backgrounds to build a better future for location technology.</a:t>
            </a:r>
          </a:p>
          <a:p>
            <a:pPr lvl="2"/>
            <a:r>
              <a:rPr lang="en-US" dirty="0"/>
              <a:t>3</a:t>
            </a:r>
            <a:r>
              <a:rPr lang="en-US" baseline="30000" dirty="0"/>
              <a:t>rd</a:t>
            </a:r>
            <a:r>
              <a:rPr lang="en-US" dirty="0"/>
              <a:t> list level (</a:t>
            </a:r>
            <a:r>
              <a:rPr lang="en-US" dirty="0" err="1"/>
              <a:t>FiraGo</a:t>
            </a:r>
            <a:r>
              <a:rPr lang="en-US" dirty="0"/>
              <a:t> Regular 14pt)</a:t>
            </a:r>
            <a:br>
              <a:rPr lang="en-US" dirty="0"/>
            </a:br>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p>
          <a:p>
            <a:pPr lvl="3"/>
            <a:r>
              <a:rPr lang="en-US" dirty="0"/>
              <a:t>4</a:t>
            </a:r>
            <a:r>
              <a:rPr lang="en-US" baseline="30000" dirty="0"/>
              <a:t>th</a:t>
            </a:r>
            <a:r>
              <a:rPr lang="en-US" dirty="0"/>
              <a:t> list level (</a:t>
            </a:r>
            <a:r>
              <a:rPr lang="en-US" dirty="0" err="1"/>
              <a:t>FiraGo</a:t>
            </a:r>
            <a:r>
              <a:rPr lang="en-US" dirty="0"/>
              <a:t> Regular 14pt)</a:t>
            </a:r>
            <a:br>
              <a:rPr lang="en-US" dirty="0"/>
            </a:br>
            <a:r>
              <a:rPr lang="en-US" dirty="0"/>
              <a:t>Nunc viverra imperdiet enim. Fusce est. Vivamus a </a:t>
            </a:r>
            <a:r>
              <a:rPr lang="en-US" dirty="0" err="1"/>
              <a:t>tellus</a:t>
            </a:r>
            <a:r>
              <a:rPr lang="en-US" dirty="0"/>
              <a:t>.</a:t>
            </a:r>
          </a:p>
          <a:p>
            <a:pPr lvl="4"/>
            <a:r>
              <a:rPr lang="en-US" dirty="0"/>
              <a:t>5</a:t>
            </a:r>
            <a:r>
              <a:rPr lang="en-US" baseline="30000" dirty="0"/>
              <a:t>th</a:t>
            </a:r>
            <a:r>
              <a:rPr lang="en-US" dirty="0"/>
              <a:t> list level (</a:t>
            </a:r>
            <a:r>
              <a:rPr lang="en-US" dirty="0" err="1"/>
              <a:t>FiraGo</a:t>
            </a:r>
            <a:r>
              <a:rPr lang="en-US" dirty="0"/>
              <a:t> Regular 14pt)</a:t>
            </a:r>
            <a:br>
              <a:rPr lang="en-US" dirty="0"/>
            </a:br>
            <a:r>
              <a:rPr lang="en-US" dirty="0" err="1"/>
              <a:t>Pellentesque</a:t>
            </a:r>
            <a:r>
              <a:rPr lang="en-US" dirty="0"/>
              <a:t> habitant morbi tristique senectus et netus et malesuada fames ac turpis egestas. Proin pharetra nonummy pede. Mauris et </a:t>
            </a:r>
            <a:r>
              <a:rPr lang="en-US" dirty="0" err="1"/>
              <a:t>orci</a:t>
            </a:r>
            <a:r>
              <a:rPr lang="en-US" dirty="0"/>
              <a:t>.</a:t>
            </a:r>
          </a:p>
        </p:txBody>
      </p:sp>
      <p:sp>
        <p:nvSpPr>
          <p:cNvPr id="4" name="Subtitle 3">
            <a:extLst>
              <a:ext uri="{FF2B5EF4-FFF2-40B4-BE49-F238E27FC236}">
                <a16:creationId xmlns:a16="http://schemas.microsoft.com/office/drawing/2014/main" id="{E4C82725-BD69-4FB5-83D2-8609DEE289EB}"/>
              </a:ext>
            </a:extLst>
          </p:cNvPr>
          <p:cNvSpPr>
            <a:spLocks noGrp="1"/>
          </p:cNvSpPr>
          <p:nvPr>
            <p:ph type="subTitle" idx="1"/>
          </p:nvPr>
        </p:nvSpPr>
        <p:spPr bwMode="gray"/>
        <p:txBody>
          <a:bodyPr/>
          <a:lstStyle/>
          <a:p>
            <a:r>
              <a:rPr lang="en-US" dirty="0" err="1"/>
              <a:t>Subheadline</a:t>
            </a:r>
            <a:r>
              <a:rPr lang="en-US" dirty="0"/>
              <a:t> of this slide 16pt.</a:t>
            </a:r>
          </a:p>
        </p:txBody>
      </p:sp>
    </p:spTree>
    <p:extLst>
      <p:ext uri="{BB962C8B-B14F-4D97-AF65-F5344CB8AC3E}">
        <p14:creationId xmlns:p14="http://schemas.microsoft.com/office/powerpoint/2010/main" val="425173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6698D-BFBD-4CE7-91B4-A7693B007752}"/>
              </a:ext>
            </a:extLst>
          </p:cNvPr>
          <p:cNvSpPr>
            <a:spLocks noGrp="1"/>
          </p:cNvSpPr>
          <p:nvPr>
            <p:ph type="title"/>
          </p:nvPr>
        </p:nvSpPr>
        <p:spPr bwMode="gray"/>
        <p:txBody>
          <a:bodyPr/>
          <a:lstStyle/>
          <a:p>
            <a:r>
              <a:rPr lang="en-US" dirty="0"/>
              <a:t>This is a headline example 28pt</a:t>
            </a:r>
          </a:p>
        </p:txBody>
      </p:sp>
      <p:sp>
        <p:nvSpPr>
          <p:cNvPr id="6" name="Date Placeholder 5">
            <a:extLst>
              <a:ext uri="{FF2B5EF4-FFF2-40B4-BE49-F238E27FC236}">
                <a16:creationId xmlns:a16="http://schemas.microsoft.com/office/drawing/2014/main" id="{00227447-DB55-47FA-95E4-359BC6571331}"/>
              </a:ext>
            </a:extLst>
          </p:cNvPr>
          <p:cNvSpPr>
            <a:spLocks noGrp="1"/>
          </p:cNvSpPr>
          <p:nvPr>
            <p:ph type="dt" sz="half" idx="10"/>
          </p:nvPr>
        </p:nvSpPr>
        <p:spPr bwMode="gray"/>
        <p:txBody>
          <a:bodyPr/>
          <a:lstStyle/>
          <a:p>
            <a:r>
              <a:rPr lang="en-US" dirty="0"/>
              <a:t>© 2019 HERE | Confidential</a:t>
            </a:r>
          </a:p>
        </p:txBody>
      </p:sp>
      <p:sp>
        <p:nvSpPr>
          <p:cNvPr id="7" name="Footer Placeholder 6">
            <a:extLst>
              <a:ext uri="{FF2B5EF4-FFF2-40B4-BE49-F238E27FC236}">
                <a16:creationId xmlns:a16="http://schemas.microsoft.com/office/drawing/2014/main" id="{31CBE98A-8A30-4607-97F2-9B79DEC50B1D}"/>
              </a:ext>
            </a:extLst>
          </p:cNvPr>
          <p:cNvSpPr>
            <a:spLocks noGrp="1"/>
          </p:cNvSpPr>
          <p:nvPr>
            <p:ph type="ftr" sz="quarter" idx="11"/>
          </p:nvPr>
        </p:nvSpPr>
        <p:spPr bwMode="gray"/>
        <p:txBody>
          <a:bodyPr/>
          <a:lstStyle/>
          <a:p>
            <a:endParaRPr lang="en-US" dirty="0"/>
          </a:p>
        </p:txBody>
      </p:sp>
      <p:sp>
        <p:nvSpPr>
          <p:cNvPr id="8" name="Slide Number Placeholder 7">
            <a:extLst>
              <a:ext uri="{FF2B5EF4-FFF2-40B4-BE49-F238E27FC236}">
                <a16:creationId xmlns:a16="http://schemas.microsoft.com/office/drawing/2014/main" id="{8F1F7A59-EB6B-48F3-B974-2DCF317863D8}"/>
              </a:ext>
            </a:extLst>
          </p:cNvPr>
          <p:cNvSpPr>
            <a:spLocks noGrp="1"/>
          </p:cNvSpPr>
          <p:nvPr>
            <p:ph type="sldNum" sz="quarter" idx="12"/>
          </p:nvPr>
        </p:nvSpPr>
        <p:spPr bwMode="gray"/>
        <p:txBody>
          <a:bodyPr/>
          <a:lstStyle/>
          <a:p>
            <a:fld id="{7D74D47C-14C0-4E76-90F4-17CAFFA7E480}" type="slidenum">
              <a:rPr lang="en-US" smtClean="0"/>
              <a:t>7</a:t>
            </a:fld>
            <a:endParaRPr lang="en-US" dirty="0"/>
          </a:p>
        </p:txBody>
      </p:sp>
      <p:sp>
        <p:nvSpPr>
          <p:cNvPr id="3" name="Text Placeholder 2">
            <a:extLst>
              <a:ext uri="{FF2B5EF4-FFF2-40B4-BE49-F238E27FC236}">
                <a16:creationId xmlns:a16="http://schemas.microsoft.com/office/drawing/2014/main" id="{502DB2F7-D244-4F04-B631-06B38E0B5BEE}"/>
              </a:ext>
            </a:extLst>
          </p:cNvPr>
          <p:cNvSpPr>
            <a:spLocks noGrp="1"/>
          </p:cNvSpPr>
          <p:nvPr>
            <p:ph type="body" sz="quarter" idx="13"/>
          </p:nvPr>
        </p:nvSpPr>
        <p:spPr bwMode="gray"/>
        <p:txBody>
          <a:bodyPr/>
          <a:lstStyle/>
          <a:p>
            <a:r>
              <a:rPr lang="en-US" dirty="0"/>
              <a:t>1</a:t>
            </a:r>
            <a:r>
              <a:rPr lang="en-US" baseline="30000" dirty="0"/>
              <a:t>st</a:t>
            </a:r>
            <a:r>
              <a:rPr lang="en-US" dirty="0"/>
              <a:t> list level (</a:t>
            </a:r>
            <a:r>
              <a:rPr lang="en-US" dirty="0" err="1"/>
              <a:t>FiraGo</a:t>
            </a:r>
            <a:r>
              <a:rPr lang="en-US" dirty="0"/>
              <a:t> 16pt)</a:t>
            </a:r>
          </a:p>
          <a:p>
            <a:pPr lvl="1"/>
            <a:r>
              <a:rPr lang="en-US" dirty="0"/>
              <a:t>2</a:t>
            </a:r>
            <a:r>
              <a:rPr lang="en-US" baseline="30000" dirty="0"/>
              <a:t>nd</a:t>
            </a:r>
            <a:r>
              <a:rPr lang="en-US" dirty="0"/>
              <a:t> list level (</a:t>
            </a:r>
            <a:r>
              <a:rPr lang="en-US" dirty="0" err="1"/>
              <a:t>FiraGo</a:t>
            </a:r>
            <a:r>
              <a:rPr lang="en-US" dirty="0"/>
              <a:t> Regular 14pt)</a:t>
            </a:r>
            <a:br>
              <a:rPr lang="en-US" dirty="0"/>
            </a:br>
            <a:r>
              <a:rPr lang="en-US" dirty="0"/>
              <a:t>From data scientists and software developers to product engineers and mapping specialists.</a:t>
            </a:r>
          </a:p>
          <a:p>
            <a:pPr lvl="2"/>
            <a:r>
              <a:rPr lang="en-US" dirty="0"/>
              <a:t>3</a:t>
            </a:r>
            <a:r>
              <a:rPr lang="en-US" baseline="30000" dirty="0"/>
              <a:t>rd</a:t>
            </a:r>
            <a:r>
              <a:rPr lang="en-US" dirty="0"/>
              <a:t> list level (</a:t>
            </a:r>
            <a:r>
              <a:rPr lang="en-US" dirty="0" err="1"/>
              <a:t>FiraGo</a:t>
            </a:r>
            <a:r>
              <a:rPr lang="en-US" dirty="0"/>
              <a:t> Regular 14pt)</a:t>
            </a:r>
            <a:br>
              <a:rPr lang="en-US" dirty="0"/>
            </a:br>
            <a:r>
              <a:rPr lang="en-US" dirty="0"/>
              <a:t>Lorem ipsum dolor sit amet, consectetuer adipiscing elit. Maecenas porttitor congue </a:t>
            </a:r>
            <a:r>
              <a:rPr lang="en-US" dirty="0" err="1"/>
              <a:t>massa</a:t>
            </a:r>
            <a:r>
              <a:rPr lang="en-US" dirty="0"/>
              <a:t>.</a:t>
            </a:r>
          </a:p>
          <a:p>
            <a:pPr lvl="3"/>
            <a:r>
              <a:rPr lang="en-US" dirty="0"/>
              <a:t>4</a:t>
            </a:r>
            <a:r>
              <a:rPr lang="en-US" baseline="30000" dirty="0"/>
              <a:t>th</a:t>
            </a:r>
            <a:r>
              <a:rPr lang="en-US" dirty="0"/>
              <a:t> list level (</a:t>
            </a:r>
            <a:r>
              <a:rPr lang="en-US" dirty="0" err="1"/>
              <a:t>FiraGo</a:t>
            </a:r>
            <a:r>
              <a:rPr lang="en-US" dirty="0"/>
              <a:t> Regular 14pt)</a:t>
            </a:r>
            <a:br>
              <a:rPr lang="en-US" dirty="0"/>
            </a:br>
            <a:r>
              <a:rPr lang="en-US" dirty="0"/>
              <a:t>Nunc viverra imperdiet enim. Fusce est. Vivamus a </a:t>
            </a:r>
            <a:r>
              <a:rPr lang="en-US" dirty="0" err="1"/>
              <a:t>tellus</a:t>
            </a:r>
            <a:r>
              <a:rPr lang="en-US" dirty="0"/>
              <a:t>.</a:t>
            </a:r>
          </a:p>
          <a:p>
            <a:pPr lvl="4"/>
            <a:r>
              <a:rPr lang="en-US" dirty="0"/>
              <a:t>5</a:t>
            </a:r>
            <a:r>
              <a:rPr lang="en-US" baseline="30000" dirty="0"/>
              <a:t>th</a:t>
            </a:r>
            <a:r>
              <a:rPr lang="en-US" dirty="0"/>
              <a:t> list level (</a:t>
            </a:r>
            <a:r>
              <a:rPr lang="en-US" dirty="0" err="1"/>
              <a:t>FiraGo</a:t>
            </a:r>
            <a:r>
              <a:rPr lang="en-US" dirty="0"/>
              <a:t> Regular 14pt)</a:t>
            </a:r>
            <a:br>
              <a:rPr lang="en-US" dirty="0"/>
            </a:br>
            <a:r>
              <a:rPr lang="en-US" dirty="0" err="1"/>
              <a:t>Pellentesque</a:t>
            </a:r>
            <a:r>
              <a:rPr lang="en-US" dirty="0"/>
              <a:t> habitant morbi tristique senectus et netus et malesuada fames ac turpis egestas. Proin pharetra nonummy pede. Mauris et </a:t>
            </a:r>
            <a:r>
              <a:rPr lang="en-US" dirty="0" err="1"/>
              <a:t>orci</a:t>
            </a:r>
            <a:r>
              <a:rPr lang="en-US" dirty="0"/>
              <a:t>.</a:t>
            </a:r>
          </a:p>
        </p:txBody>
      </p:sp>
      <p:sp>
        <p:nvSpPr>
          <p:cNvPr id="4" name="Subtitle 3">
            <a:extLst>
              <a:ext uri="{FF2B5EF4-FFF2-40B4-BE49-F238E27FC236}">
                <a16:creationId xmlns:a16="http://schemas.microsoft.com/office/drawing/2014/main" id="{E4C82725-BD69-4FB5-83D2-8609DEE289EB}"/>
              </a:ext>
            </a:extLst>
          </p:cNvPr>
          <p:cNvSpPr>
            <a:spLocks noGrp="1"/>
          </p:cNvSpPr>
          <p:nvPr>
            <p:ph type="subTitle" idx="1"/>
          </p:nvPr>
        </p:nvSpPr>
        <p:spPr bwMode="gray"/>
        <p:txBody>
          <a:bodyPr/>
          <a:lstStyle/>
          <a:p>
            <a:r>
              <a:rPr lang="en-US" dirty="0" err="1"/>
              <a:t>Subheadline</a:t>
            </a:r>
            <a:r>
              <a:rPr lang="en-US" dirty="0"/>
              <a:t> of this slide 16pt.</a:t>
            </a:r>
          </a:p>
        </p:txBody>
      </p:sp>
      <p:sp>
        <p:nvSpPr>
          <p:cNvPr id="5" name="Text Placeholder 4">
            <a:extLst>
              <a:ext uri="{FF2B5EF4-FFF2-40B4-BE49-F238E27FC236}">
                <a16:creationId xmlns:a16="http://schemas.microsoft.com/office/drawing/2014/main" id="{07D421DA-5357-450D-B64E-1BE233D5642F}"/>
              </a:ext>
            </a:extLst>
          </p:cNvPr>
          <p:cNvSpPr>
            <a:spLocks noGrp="1"/>
          </p:cNvSpPr>
          <p:nvPr>
            <p:ph type="body" sz="quarter" idx="14"/>
          </p:nvPr>
        </p:nvSpPr>
        <p:spPr bwMode="gray"/>
        <p:txBody>
          <a:bodyPr/>
          <a:lstStyle/>
          <a:p>
            <a:r>
              <a:rPr lang="en-US" dirty="0"/>
              <a:t>1</a:t>
            </a:r>
            <a:r>
              <a:rPr lang="en-US" baseline="30000" dirty="0"/>
              <a:t>st</a:t>
            </a:r>
            <a:r>
              <a:rPr lang="en-US" dirty="0"/>
              <a:t> list level (</a:t>
            </a:r>
            <a:r>
              <a:rPr lang="en-US" dirty="0" err="1"/>
              <a:t>FiraGo</a:t>
            </a:r>
            <a:r>
              <a:rPr lang="en-US" dirty="0"/>
              <a:t> 16pt)</a:t>
            </a:r>
          </a:p>
          <a:p>
            <a:pPr lvl="1"/>
            <a:r>
              <a:rPr lang="en-US" dirty="0"/>
              <a:t>2</a:t>
            </a:r>
            <a:r>
              <a:rPr lang="en-US" baseline="30000" dirty="0"/>
              <a:t>nd</a:t>
            </a:r>
            <a:r>
              <a:rPr lang="en-US" dirty="0"/>
              <a:t> list level (</a:t>
            </a:r>
            <a:r>
              <a:rPr lang="en-US" dirty="0" err="1"/>
              <a:t>FiraGo</a:t>
            </a:r>
            <a:r>
              <a:rPr lang="en-US" dirty="0"/>
              <a:t> Regular 14pt)</a:t>
            </a:r>
            <a:br>
              <a:rPr lang="en-US" dirty="0"/>
            </a:br>
            <a:r>
              <a:rPr lang="en-US" dirty="0"/>
              <a:t>From data scientists and software developers to product engineers and mapping specialists.</a:t>
            </a:r>
          </a:p>
          <a:p>
            <a:pPr lvl="2"/>
            <a:r>
              <a:rPr lang="en-US" dirty="0"/>
              <a:t>3</a:t>
            </a:r>
            <a:r>
              <a:rPr lang="en-US" baseline="30000" dirty="0"/>
              <a:t>rd</a:t>
            </a:r>
            <a:r>
              <a:rPr lang="en-US" dirty="0"/>
              <a:t> list level (</a:t>
            </a:r>
            <a:r>
              <a:rPr lang="en-US" dirty="0" err="1"/>
              <a:t>FiraGo</a:t>
            </a:r>
            <a:r>
              <a:rPr lang="en-US" dirty="0"/>
              <a:t> Regular 14pt)</a:t>
            </a:r>
            <a:br>
              <a:rPr lang="en-US" dirty="0"/>
            </a:b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a:t>
            </a:r>
          </a:p>
          <a:p>
            <a:pPr lvl="3"/>
            <a:r>
              <a:rPr lang="en-US" dirty="0"/>
              <a:t>4</a:t>
            </a:r>
            <a:r>
              <a:rPr lang="en-US" baseline="30000" dirty="0"/>
              <a:t>th</a:t>
            </a:r>
            <a:r>
              <a:rPr lang="en-US" dirty="0"/>
              <a:t> list level (</a:t>
            </a:r>
            <a:r>
              <a:rPr lang="en-US" dirty="0" err="1"/>
              <a:t>FiraGo</a:t>
            </a:r>
            <a:r>
              <a:rPr lang="en-US" dirty="0"/>
              <a:t> Regular 14pt)</a:t>
            </a:r>
            <a:br>
              <a:rPr lang="en-US" dirty="0"/>
            </a:br>
            <a:r>
              <a:rPr lang="en-US" dirty="0"/>
              <a:t>Nunc </a:t>
            </a:r>
            <a:r>
              <a:rPr lang="en-US" dirty="0" err="1"/>
              <a:t>viverra</a:t>
            </a:r>
            <a:r>
              <a:rPr lang="en-US" dirty="0"/>
              <a:t> </a:t>
            </a:r>
            <a:r>
              <a:rPr lang="en-US" dirty="0" err="1"/>
              <a:t>imperdiet</a:t>
            </a:r>
            <a:r>
              <a:rPr lang="en-US" dirty="0"/>
              <a:t> </a:t>
            </a:r>
            <a:r>
              <a:rPr lang="en-US" dirty="0" err="1"/>
              <a:t>enim</a:t>
            </a:r>
            <a:r>
              <a:rPr lang="en-US" dirty="0"/>
              <a:t>. </a:t>
            </a:r>
            <a:r>
              <a:rPr lang="en-US" dirty="0" err="1"/>
              <a:t>Fusce</a:t>
            </a:r>
            <a:r>
              <a:rPr lang="en-US" dirty="0"/>
              <a:t> est. </a:t>
            </a:r>
            <a:r>
              <a:rPr lang="en-US" dirty="0" err="1"/>
              <a:t>Vivamus</a:t>
            </a:r>
            <a:r>
              <a:rPr lang="en-US" dirty="0"/>
              <a:t> a </a:t>
            </a:r>
            <a:r>
              <a:rPr lang="en-US" dirty="0" err="1"/>
              <a:t>tellus</a:t>
            </a:r>
            <a:r>
              <a:rPr lang="en-US" dirty="0"/>
              <a:t>.</a:t>
            </a:r>
          </a:p>
          <a:p>
            <a:pPr lvl="4"/>
            <a:r>
              <a:rPr lang="en-US" dirty="0"/>
              <a:t>5</a:t>
            </a:r>
            <a:r>
              <a:rPr lang="en-US" baseline="30000" dirty="0"/>
              <a:t>th</a:t>
            </a:r>
            <a:r>
              <a:rPr lang="en-US" dirty="0"/>
              <a:t> list level (</a:t>
            </a:r>
            <a:r>
              <a:rPr lang="en-US" dirty="0" err="1"/>
              <a:t>FiraGo</a:t>
            </a:r>
            <a:r>
              <a:rPr lang="en-US" dirty="0"/>
              <a:t> Regular 14pt)</a:t>
            </a:r>
            <a:br>
              <a:rPr lang="en-US" dirty="0"/>
            </a:b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a:t>
            </a:r>
            <a:r>
              <a:rPr lang="en-US" dirty="0" err="1"/>
              <a:t>Proin</a:t>
            </a:r>
            <a:r>
              <a:rPr lang="en-US" dirty="0"/>
              <a:t> pharetra </a:t>
            </a:r>
            <a:r>
              <a:rPr lang="en-US" dirty="0" err="1"/>
              <a:t>nonummy</a:t>
            </a:r>
            <a:r>
              <a:rPr lang="en-US" dirty="0"/>
              <a:t> </a:t>
            </a:r>
            <a:r>
              <a:rPr lang="en-US" dirty="0" err="1"/>
              <a:t>pede</a:t>
            </a:r>
            <a:r>
              <a:rPr lang="en-US" dirty="0"/>
              <a:t>. </a:t>
            </a:r>
            <a:r>
              <a:rPr lang="en-US" dirty="0" err="1"/>
              <a:t>Mauris</a:t>
            </a:r>
            <a:r>
              <a:rPr lang="en-US" dirty="0"/>
              <a:t> et </a:t>
            </a:r>
            <a:r>
              <a:rPr lang="en-US" dirty="0" err="1"/>
              <a:t>orci</a:t>
            </a:r>
            <a:r>
              <a:rPr lang="en-US" dirty="0"/>
              <a:t>.</a:t>
            </a:r>
          </a:p>
          <a:p>
            <a:endParaRPr lang="en-US" dirty="0"/>
          </a:p>
        </p:txBody>
      </p:sp>
    </p:spTree>
    <p:extLst>
      <p:ext uri="{BB962C8B-B14F-4D97-AF65-F5344CB8AC3E}">
        <p14:creationId xmlns:p14="http://schemas.microsoft.com/office/powerpoint/2010/main" val="392323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6698D-BFBD-4CE7-91B4-A7693B007752}"/>
              </a:ext>
            </a:extLst>
          </p:cNvPr>
          <p:cNvSpPr>
            <a:spLocks noGrp="1"/>
          </p:cNvSpPr>
          <p:nvPr>
            <p:ph type="title"/>
          </p:nvPr>
        </p:nvSpPr>
        <p:spPr bwMode="gray"/>
        <p:txBody>
          <a:bodyPr/>
          <a:lstStyle/>
          <a:p>
            <a:r>
              <a:rPr lang="en-US" dirty="0"/>
              <a:t>This is a headline example 28pt</a:t>
            </a:r>
          </a:p>
        </p:txBody>
      </p:sp>
      <p:sp>
        <p:nvSpPr>
          <p:cNvPr id="5" name="Date Placeholder 4">
            <a:extLst>
              <a:ext uri="{FF2B5EF4-FFF2-40B4-BE49-F238E27FC236}">
                <a16:creationId xmlns:a16="http://schemas.microsoft.com/office/drawing/2014/main" id="{C99047B8-3E90-47F9-A71B-BC405CDE870F}"/>
              </a:ext>
            </a:extLst>
          </p:cNvPr>
          <p:cNvSpPr>
            <a:spLocks noGrp="1"/>
          </p:cNvSpPr>
          <p:nvPr>
            <p:ph type="dt" sz="half" idx="10"/>
          </p:nvPr>
        </p:nvSpPr>
        <p:spPr bwMode="gray"/>
        <p:txBody>
          <a:bodyPr/>
          <a:lstStyle/>
          <a:p>
            <a:r>
              <a:rPr lang="en-US" dirty="0"/>
              <a:t>© 2019 HERE | Confidential</a:t>
            </a:r>
          </a:p>
        </p:txBody>
      </p:sp>
      <p:sp>
        <p:nvSpPr>
          <p:cNvPr id="6" name="Footer Placeholder 5">
            <a:extLst>
              <a:ext uri="{FF2B5EF4-FFF2-40B4-BE49-F238E27FC236}">
                <a16:creationId xmlns:a16="http://schemas.microsoft.com/office/drawing/2014/main" id="{6186C88C-8C8D-43A3-9F69-DDB9E737AD91}"/>
              </a:ext>
            </a:extLst>
          </p:cNvPr>
          <p:cNvSpPr>
            <a:spLocks noGrp="1"/>
          </p:cNvSpPr>
          <p:nvPr>
            <p:ph type="ftr" sz="quarter" idx="11"/>
          </p:nvPr>
        </p:nvSpPr>
        <p:spPr bwMode="gray"/>
        <p:txBody>
          <a:bodyPr/>
          <a:lstStyle/>
          <a:p>
            <a:endParaRPr lang="en-US" dirty="0"/>
          </a:p>
        </p:txBody>
      </p:sp>
      <p:sp>
        <p:nvSpPr>
          <p:cNvPr id="7" name="Slide Number Placeholder 6">
            <a:extLst>
              <a:ext uri="{FF2B5EF4-FFF2-40B4-BE49-F238E27FC236}">
                <a16:creationId xmlns:a16="http://schemas.microsoft.com/office/drawing/2014/main" id="{384ABB3D-3666-4B2D-A1B0-A10C966D2672}"/>
              </a:ext>
            </a:extLst>
          </p:cNvPr>
          <p:cNvSpPr>
            <a:spLocks noGrp="1"/>
          </p:cNvSpPr>
          <p:nvPr>
            <p:ph type="sldNum" sz="quarter" idx="12"/>
          </p:nvPr>
        </p:nvSpPr>
        <p:spPr bwMode="gray"/>
        <p:txBody>
          <a:bodyPr/>
          <a:lstStyle/>
          <a:p>
            <a:fld id="{7D74D47C-14C0-4E76-90F4-17CAFFA7E480}" type="slidenum">
              <a:rPr lang="en-US" smtClean="0"/>
              <a:t>8</a:t>
            </a:fld>
            <a:endParaRPr lang="en-US" dirty="0"/>
          </a:p>
        </p:txBody>
      </p:sp>
      <p:sp>
        <p:nvSpPr>
          <p:cNvPr id="3" name="Text Placeholder 2">
            <a:extLst>
              <a:ext uri="{FF2B5EF4-FFF2-40B4-BE49-F238E27FC236}">
                <a16:creationId xmlns:a16="http://schemas.microsoft.com/office/drawing/2014/main" id="{502DB2F7-D244-4F04-B631-06B38E0B5BEE}"/>
              </a:ext>
            </a:extLst>
          </p:cNvPr>
          <p:cNvSpPr>
            <a:spLocks noGrp="1"/>
          </p:cNvSpPr>
          <p:nvPr>
            <p:ph type="body" sz="quarter" idx="13"/>
          </p:nvPr>
        </p:nvSpPr>
        <p:spPr bwMode="gray"/>
        <p:txBody>
          <a:bodyPr/>
          <a:lstStyle/>
          <a:p>
            <a:r>
              <a:rPr lang="en-US" dirty="0"/>
              <a:t>1</a:t>
            </a:r>
            <a:r>
              <a:rPr lang="en-US" baseline="30000" dirty="0"/>
              <a:t>st</a:t>
            </a:r>
            <a:r>
              <a:rPr lang="en-US" dirty="0"/>
              <a:t> list level (</a:t>
            </a:r>
            <a:r>
              <a:rPr lang="en-US" dirty="0" err="1"/>
              <a:t>FiraGo</a:t>
            </a:r>
            <a:r>
              <a:rPr lang="en-US" dirty="0"/>
              <a:t> 16pt)</a:t>
            </a:r>
          </a:p>
          <a:p>
            <a:pPr lvl="1"/>
            <a:r>
              <a:rPr lang="en-US" dirty="0"/>
              <a:t>2</a:t>
            </a:r>
            <a:r>
              <a:rPr lang="en-US" baseline="30000" dirty="0"/>
              <a:t>nd</a:t>
            </a:r>
            <a:r>
              <a:rPr lang="en-US" dirty="0"/>
              <a:t> list level (</a:t>
            </a:r>
            <a:r>
              <a:rPr lang="en-US" dirty="0" err="1"/>
              <a:t>FiraGo</a:t>
            </a:r>
            <a:r>
              <a:rPr lang="en-US" dirty="0"/>
              <a:t> Regular 14pt)</a:t>
            </a:r>
            <a:br>
              <a:rPr lang="en-US" dirty="0"/>
            </a:br>
            <a:r>
              <a:rPr lang="en-US" dirty="0"/>
              <a:t>From data scientists and software developers to product engineers and mapping specialists.</a:t>
            </a:r>
          </a:p>
          <a:p>
            <a:pPr lvl="2"/>
            <a:r>
              <a:rPr lang="en-US" dirty="0"/>
              <a:t>3</a:t>
            </a:r>
            <a:r>
              <a:rPr lang="en-US" baseline="30000" dirty="0"/>
              <a:t>rd</a:t>
            </a:r>
            <a:r>
              <a:rPr lang="en-US" dirty="0"/>
              <a:t> list level (</a:t>
            </a:r>
            <a:r>
              <a:rPr lang="en-US" dirty="0" err="1"/>
              <a:t>FiraGo</a:t>
            </a:r>
            <a:r>
              <a:rPr lang="en-US" dirty="0"/>
              <a:t> Regular 14pt)</a:t>
            </a:r>
            <a:br>
              <a:rPr lang="en-US" dirty="0"/>
            </a:br>
            <a:r>
              <a:rPr lang="en-US" dirty="0"/>
              <a:t>Lorem ipsum dolor sit amet, consectetuer adipiscing elit. Maecenas porttitor congue </a:t>
            </a:r>
            <a:r>
              <a:rPr lang="en-US" dirty="0" err="1"/>
              <a:t>massa</a:t>
            </a:r>
            <a:r>
              <a:rPr lang="en-US" dirty="0"/>
              <a:t>.</a:t>
            </a:r>
          </a:p>
          <a:p>
            <a:pPr lvl="3"/>
            <a:r>
              <a:rPr lang="en-US" dirty="0"/>
              <a:t>4</a:t>
            </a:r>
            <a:r>
              <a:rPr lang="en-US" baseline="30000" dirty="0"/>
              <a:t>th</a:t>
            </a:r>
            <a:r>
              <a:rPr lang="en-US" dirty="0"/>
              <a:t> list level (</a:t>
            </a:r>
            <a:r>
              <a:rPr lang="en-US" dirty="0" err="1"/>
              <a:t>FiraGo</a:t>
            </a:r>
            <a:r>
              <a:rPr lang="en-US" dirty="0"/>
              <a:t> Regular 14pt)</a:t>
            </a:r>
            <a:br>
              <a:rPr lang="en-US" dirty="0"/>
            </a:br>
            <a:r>
              <a:rPr lang="en-US" dirty="0"/>
              <a:t>Nunc viverra imperdiet enim. Fusce est. Vivamus a </a:t>
            </a:r>
            <a:r>
              <a:rPr lang="en-US" dirty="0" err="1"/>
              <a:t>tellus</a:t>
            </a:r>
            <a:r>
              <a:rPr lang="en-US" dirty="0"/>
              <a:t>.</a:t>
            </a:r>
          </a:p>
          <a:p>
            <a:pPr lvl="4"/>
            <a:r>
              <a:rPr lang="en-US" dirty="0"/>
              <a:t>5</a:t>
            </a:r>
            <a:r>
              <a:rPr lang="en-US" baseline="30000" dirty="0"/>
              <a:t>th</a:t>
            </a:r>
            <a:r>
              <a:rPr lang="en-US" dirty="0"/>
              <a:t> list level (</a:t>
            </a:r>
            <a:r>
              <a:rPr lang="en-US" dirty="0" err="1"/>
              <a:t>FiraGo</a:t>
            </a:r>
            <a:r>
              <a:rPr lang="en-US" dirty="0"/>
              <a:t> Regular 14pt)</a:t>
            </a:r>
            <a:br>
              <a:rPr lang="en-US" dirty="0"/>
            </a:br>
            <a:r>
              <a:rPr lang="en-US" dirty="0" err="1"/>
              <a:t>Pellentesque</a:t>
            </a:r>
            <a:r>
              <a:rPr lang="en-US" dirty="0"/>
              <a:t> habitant morbi tristique senectus et netus et malesuada fames ac turpis egestas. Proin pharetra nonummy pede. Mauris et </a:t>
            </a:r>
            <a:r>
              <a:rPr lang="en-US" dirty="0" err="1"/>
              <a:t>orci</a:t>
            </a:r>
            <a:r>
              <a:rPr lang="en-US" dirty="0"/>
              <a:t>.</a:t>
            </a:r>
          </a:p>
        </p:txBody>
      </p:sp>
      <p:sp>
        <p:nvSpPr>
          <p:cNvPr id="4" name="Subtitle 3">
            <a:extLst>
              <a:ext uri="{FF2B5EF4-FFF2-40B4-BE49-F238E27FC236}">
                <a16:creationId xmlns:a16="http://schemas.microsoft.com/office/drawing/2014/main" id="{E4C82725-BD69-4FB5-83D2-8609DEE289EB}"/>
              </a:ext>
            </a:extLst>
          </p:cNvPr>
          <p:cNvSpPr>
            <a:spLocks noGrp="1"/>
          </p:cNvSpPr>
          <p:nvPr>
            <p:ph type="subTitle" idx="1"/>
          </p:nvPr>
        </p:nvSpPr>
        <p:spPr bwMode="gray"/>
        <p:txBody>
          <a:bodyPr/>
          <a:lstStyle/>
          <a:p>
            <a:r>
              <a:rPr lang="en-US" dirty="0" err="1"/>
              <a:t>Subheadline</a:t>
            </a:r>
            <a:r>
              <a:rPr lang="en-US" dirty="0"/>
              <a:t> of this slide 16pt.</a:t>
            </a:r>
          </a:p>
        </p:txBody>
      </p:sp>
      <p:pic>
        <p:nvPicPr>
          <p:cNvPr id="11" name="Picture Placeholder 10">
            <a:extLst>
              <a:ext uri="{FF2B5EF4-FFF2-40B4-BE49-F238E27FC236}">
                <a16:creationId xmlns:a16="http://schemas.microsoft.com/office/drawing/2014/main" id="{5F5512A2-FFD1-44F3-A4DD-68338CCB01FE}"/>
              </a:ext>
            </a:extLst>
          </p:cNvPr>
          <p:cNvPicPr>
            <a:picLocks noGrp="1" noChangeAspect="1"/>
          </p:cNvPicPr>
          <p:nvPr>
            <p:ph type="pic" sz="quarter" idx="14"/>
          </p:nvPr>
        </p:nvPicPr>
        <p:blipFill>
          <a:blip r:embed="rId3"/>
          <a:srcRect l="549" r="549"/>
          <a:stretch>
            <a:fillRect/>
          </a:stretch>
        </p:blipFill>
        <p:spPr bwMode="gray"/>
      </p:pic>
    </p:spTree>
    <p:extLst>
      <p:ext uri="{BB962C8B-B14F-4D97-AF65-F5344CB8AC3E}">
        <p14:creationId xmlns:p14="http://schemas.microsoft.com/office/powerpoint/2010/main" val="110654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594F74AC-ABCE-4053-B85C-1F9341C99D92}"/>
              </a:ext>
            </a:extLst>
          </p:cNvPr>
          <p:cNvPicPr>
            <a:picLocks noGrp="1" noChangeAspect="1"/>
          </p:cNvPicPr>
          <p:nvPr>
            <p:ph type="pic" sz="quarter" idx="14"/>
          </p:nvPr>
        </p:nvPicPr>
        <p:blipFill rotWithShape="1">
          <a:blip r:embed="rId3"/>
          <a:srcRect l="9808" r="9808"/>
          <a:stretch/>
        </p:blipFill>
        <p:spPr bwMode="gray"/>
      </p:pic>
      <p:sp>
        <p:nvSpPr>
          <p:cNvPr id="2" name="Title 1">
            <a:extLst>
              <a:ext uri="{FF2B5EF4-FFF2-40B4-BE49-F238E27FC236}">
                <a16:creationId xmlns:a16="http://schemas.microsoft.com/office/drawing/2014/main" id="{6E66698D-BFBD-4CE7-91B4-A7693B007752}"/>
              </a:ext>
            </a:extLst>
          </p:cNvPr>
          <p:cNvSpPr>
            <a:spLocks noGrp="1"/>
          </p:cNvSpPr>
          <p:nvPr>
            <p:ph type="title"/>
          </p:nvPr>
        </p:nvSpPr>
        <p:spPr bwMode="gray"/>
        <p:txBody>
          <a:bodyPr/>
          <a:lstStyle/>
          <a:p>
            <a:r>
              <a:rPr lang="en-US" dirty="0"/>
              <a:t>This is a headline example 28pt</a:t>
            </a:r>
          </a:p>
        </p:txBody>
      </p:sp>
      <p:sp>
        <p:nvSpPr>
          <p:cNvPr id="3" name="Text Placeholder 2">
            <a:extLst>
              <a:ext uri="{FF2B5EF4-FFF2-40B4-BE49-F238E27FC236}">
                <a16:creationId xmlns:a16="http://schemas.microsoft.com/office/drawing/2014/main" id="{502DB2F7-D244-4F04-B631-06B38E0B5BEE}"/>
              </a:ext>
            </a:extLst>
          </p:cNvPr>
          <p:cNvSpPr>
            <a:spLocks noGrp="1"/>
          </p:cNvSpPr>
          <p:nvPr>
            <p:ph type="body" sz="quarter" idx="13"/>
          </p:nvPr>
        </p:nvSpPr>
        <p:spPr bwMode="gray"/>
        <p:txBody>
          <a:bodyPr/>
          <a:lstStyle/>
          <a:p>
            <a:r>
              <a:rPr lang="en-US" dirty="0"/>
              <a:t>First steps</a:t>
            </a:r>
          </a:p>
          <a:p>
            <a:pPr lvl="1"/>
            <a:r>
              <a:rPr lang="en-US" dirty="0"/>
              <a:t>From data scientists and software developers to product engineers and mapping specialists, to build a better future for location technology.</a:t>
            </a:r>
          </a:p>
        </p:txBody>
      </p:sp>
    </p:spTree>
    <p:extLst>
      <p:ext uri="{BB962C8B-B14F-4D97-AF65-F5344CB8AC3E}">
        <p14:creationId xmlns:p14="http://schemas.microsoft.com/office/powerpoint/2010/main" val="299453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ERE Developer">
  <a:themeElements>
    <a:clrScheme name="HERE Developer">
      <a:dk1>
        <a:srgbClr val="FFFFFF"/>
      </a:dk1>
      <a:lt1>
        <a:srgbClr val="383C45"/>
      </a:lt1>
      <a:dk2>
        <a:srgbClr val="48DAD0"/>
      </a:dk2>
      <a:lt2>
        <a:srgbClr val="383C45"/>
      </a:lt2>
      <a:accent1>
        <a:srgbClr val="48DAD0"/>
      </a:accent1>
      <a:accent2>
        <a:srgbClr val="A3ECE7"/>
      </a:accent2>
      <a:accent3>
        <a:srgbClr val="9B9DA2"/>
      </a:accent3>
      <a:accent4>
        <a:srgbClr val="CDCED0"/>
      </a:accent4>
      <a:accent5>
        <a:srgbClr val="4A86FF"/>
      </a:accent5>
      <a:accent6>
        <a:srgbClr val="A566FF"/>
      </a:accent6>
      <a:hlink>
        <a:srgbClr val="48DAD0"/>
      </a:hlink>
      <a:folHlink>
        <a:srgbClr val="48DAD0"/>
      </a:folHlink>
    </a:clrScheme>
    <a:fontScheme name="Custom 3">
      <a:majorFont>
        <a:latin typeface="FiraGO Light"/>
        <a:ea typeface=""/>
        <a:cs typeface=""/>
      </a:majorFont>
      <a:minorFont>
        <a:latin typeface="FiraG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a:noFill/>
        </a:ln>
      </a:spPr>
      <a:bodyPr rtlCol="0" anchor="ctr"/>
      <a:lstStyle>
        <a:defPPr algn="ctr">
          <a:lnSpc>
            <a:spcPct val="120000"/>
          </a:lnSpc>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ln w="12700">
          <a:noFill/>
        </a:ln>
      </a:spPr>
      <a:bodyPr wrap="square" lIns="0" tIns="0" rIns="0" bIns="0" rtlCol="0">
        <a:noAutofit/>
      </a:bodyPr>
      <a:lstStyle>
        <a:defPPr algn="l">
          <a:lnSpc>
            <a:spcPct val="120000"/>
          </a:lnSpc>
          <a:defRPr sz="1600" dirty="0" smtClean="0"/>
        </a:defPPr>
      </a:lstStyle>
    </a:txDef>
  </a:objectDefaults>
  <a:extraClrSchemeLst/>
  <a:custClrLst>
    <a:custClr name="HERE Dark Aqua">
      <a:srgbClr val="00AFAA"/>
    </a:custClr>
    <a:custClr name="HERE Dark Aqua 2">
      <a:srgbClr val="00908A"/>
    </a:custClr>
    <a:custClr name="HERE Dark Gray">
      <a:srgbClr val="0F1621"/>
    </a:custClr>
    <a:custClr name="HERE Gray 100">
      <a:srgbClr val="383C45"/>
    </a:custClr>
    <a:custClr name="HERE Gray 75">
      <a:srgbClr val="6A6D74"/>
    </a:custClr>
    <a:custClr name="HERE Gray 50">
      <a:srgbClr val="9B9DA2"/>
    </a:custClr>
    <a:custClr name="HERE Gray 25">
      <a:srgbClr val="CDCED0"/>
    </a:custClr>
    <a:custClr name="White">
      <a:srgbClr val="FFFFFF"/>
    </a:custClr>
    <a:custClr name="White">
      <a:srgbClr val="FFFFFF"/>
    </a:custClr>
    <a:custClr name="White">
      <a:srgbClr val="FFFFFF"/>
    </a:custClr>
    <a:custClr name="HERE Aqua 100">
      <a:srgbClr val="48DAD0"/>
    </a:custClr>
    <a:custClr name="Red 100">
      <a:srgbClr val="C41C33"/>
    </a:custClr>
    <a:custClr name="Pink 100">
      <a:srgbClr val="C53580"/>
    </a:custClr>
    <a:custClr name="Orange 100">
      <a:srgbClr val="EC610E"/>
    </a:custClr>
    <a:custClr name="Yellow 100">
      <a:srgbClr val="FAB800"/>
    </a:custClr>
    <a:custClr name="Dark Green 100">
      <a:srgbClr val="70943C"/>
    </a:custClr>
    <a:custClr name="Light Green 100">
      <a:srgbClr val="06B87C"/>
    </a:custClr>
    <a:custClr name="Dark Blue 100">
      <a:srgbClr val="3F59A7"/>
    </a:custClr>
    <a:custClr name="Light Blue 100">
      <a:srgbClr val="52A3DB"/>
    </a:custClr>
    <a:custClr name="Purple 100">
      <a:srgbClr val="673A93"/>
    </a:custClr>
    <a:custClr name="HERE Aqua 75">
      <a:srgbClr val="76E3DC"/>
    </a:custClr>
    <a:custClr name="Red 75">
      <a:srgbClr val="D35566"/>
    </a:custClr>
    <a:custClr name="Pink 75">
      <a:srgbClr val="D468A0"/>
    </a:custClr>
    <a:custClr name="Orange 75">
      <a:srgbClr val="F1894A"/>
    </a:custClr>
    <a:custClr name="Yellow 75">
      <a:srgbClr val="FBCA40"/>
    </a:custClr>
    <a:custClr name="Dark Green 75">
      <a:srgbClr val="94AF6D"/>
    </a:custClr>
    <a:custClr name="Light Green 75">
      <a:srgbClr val="44CA9D"/>
    </a:custClr>
    <a:custClr name="Dark Blue 75">
      <a:srgbClr val="6F83BD"/>
    </a:custClr>
    <a:custClr name="Light Blue 75">
      <a:srgbClr val="7DBAE4"/>
    </a:custClr>
    <a:custClr name="Purple 75">
      <a:srgbClr val="8D6BAE"/>
    </a:custClr>
    <a:custClr name="HERE Aqua 50">
      <a:srgbClr val="A3ECE7"/>
    </a:custClr>
    <a:custClr name="Red 50">
      <a:srgbClr val="E18D99"/>
    </a:custClr>
    <a:custClr name="Pink 50">
      <a:srgbClr val="E29ABF"/>
    </a:custClr>
    <a:custClr name="Orange 50">
      <a:srgbClr val="F5B086"/>
    </a:custClr>
    <a:custClr name="Yellow 50">
      <a:srgbClr val="FCDB7F"/>
    </a:custClr>
    <a:custClr name="Dark Green 50">
      <a:srgbClr val="B7C99D"/>
    </a:custClr>
    <a:custClr name="Light Green 50">
      <a:srgbClr val="82DBBD"/>
    </a:custClr>
    <a:custClr name="Dark Blue 50">
      <a:srgbClr val="9FACD3"/>
    </a:custClr>
    <a:custClr name="Light Blue 50">
      <a:srgbClr val="A8D1ED"/>
    </a:custClr>
    <a:custClr name="Purple 50">
      <a:srgbClr val="B39CC9"/>
    </a:custClr>
    <a:custClr name="HERE Aqua 25">
      <a:srgbClr val="D1F6F3"/>
    </a:custClr>
    <a:custClr name="White">
      <a:srgbClr val="FFFFFF"/>
    </a:custClr>
    <a:custClr name="White">
      <a:srgbClr val="FFFFFF"/>
    </a:custClr>
    <a:custClr name="White">
      <a:srgbClr val="FFFFFF"/>
    </a:custClr>
    <a:custClr name="White">
      <a:srgbClr val="FFFFFF"/>
    </a:custClr>
    <a:custClr name="White">
      <a:srgbClr val="FFFFFF"/>
    </a:custClr>
    <a:custClr name="Light Green on Dark">
      <a:srgbClr val="15D081"/>
    </a:custClr>
    <a:custClr name="Dark Blue on Dark">
      <a:srgbClr val="4A86FF"/>
    </a:custClr>
    <a:custClr name="White">
      <a:srgbClr val="FFFFFF"/>
    </a:custClr>
    <a:custClr name="Purple on Dark">
      <a:srgbClr val="A566FF"/>
    </a:custClr>
  </a:custClrLst>
  <a:extLst>
    <a:ext uri="{05A4C25C-085E-4340-85A3-A5531E510DB2}">
      <thm15:themeFamily xmlns:thm15="http://schemas.microsoft.com/office/thememl/2012/main" name="HERE Developer" id="{6E176DFE-E064-4C65-816C-6C565B9F910F}" vid="{E6222C02-A739-4AED-A541-4F8184C60CC0}"/>
    </a:ext>
  </a:extLst>
</a:theme>
</file>

<file path=ppt/theme/theme2.xml><?xml version="1.0" encoding="utf-8"?>
<a:theme xmlns:a="http://schemas.openxmlformats.org/drawingml/2006/main" name="Office Theme">
  <a:themeElements>
    <a:clrScheme name="HERE Developer">
      <a:dk1>
        <a:srgbClr val="FFFFFF"/>
      </a:dk1>
      <a:lt1>
        <a:srgbClr val="383C45"/>
      </a:lt1>
      <a:dk2>
        <a:srgbClr val="48DAD0"/>
      </a:dk2>
      <a:lt2>
        <a:srgbClr val="383C45"/>
      </a:lt2>
      <a:accent1>
        <a:srgbClr val="48DAD0"/>
      </a:accent1>
      <a:accent2>
        <a:srgbClr val="A3ECE7"/>
      </a:accent2>
      <a:accent3>
        <a:srgbClr val="9B9DA2"/>
      </a:accent3>
      <a:accent4>
        <a:srgbClr val="CDCED0"/>
      </a:accent4>
      <a:accent5>
        <a:srgbClr val="4A86FF"/>
      </a:accent5>
      <a:accent6>
        <a:srgbClr val="A566FF"/>
      </a:accent6>
      <a:hlink>
        <a:srgbClr val="48DAD0"/>
      </a:hlink>
      <a:folHlink>
        <a:srgbClr val="48DAD0"/>
      </a:folHlink>
    </a:clrScheme>
    <a:fontScheme name="Custom 3">
      <a:majorFont>
        <a:latin typeface="FiraGO Light"/>
        <a:ea typeface=""/>
        <a:cs typeface=""/>
      </a:majorFont>
      <a:minorFont>
        <a:latin typeface="FiraG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rgbClr val="00AFAA"/>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rgbClr val="00AFAA"/>
          </a:solidFill>
        </a:ln>
      </a:spPr>
      <a:bodyPr/>
      <a:lstStyle/>
      <a:style>
        <a:lnRef idx="1">
          <a:schemeClr val="accent1"/>
        </a:lnRef>
        <a:fillRef idx="0">
          <a:schemeClr val="accent1"/>
        </a:fillRef>
        <a:effectRef idx="0">
          <a:schemeClr val="accent1"/>
        </a:effectRef>
        <a:fontRef idx="minor">
          <a:schemeClr val="tx1"/>
        </a:fontRef>
      </a:style>
    </a:lnDef>
    <a:txDef>
      <a:spPr bwMode="gray">
        <a:noFill/>
        <a:ln w="12700">
          <a:noFill/>
        </a:ln>
      </a:spPr>
      <a:bodyPr wrap="square" lIns="0" tIns="0" rIns="0" bIns="0" rtlCol="0">
        <a:noAutofit/>
      </a:bodyPr>
      <a:lstStyle>
        <a:defPPr algn="l">
          <a:defRPr sz="1200" dirty="0" err="1" smtClean="0">
            <a:solidFill>
              <a:schemeClr val="bg1"/>
            </a:solidFill>
          </a:defRPr>
        </a:defPPr>
      </a:lstStyle>
    </a:txDef>
  </a:objectDefaults>
  <a:extraClrSchemeLst/>
  <a:custClrLst>
    <a:custClr name="HERE Dark Aqua">
      <a:srgbClr val="00AFAA"/>
    </a:custClr>
    <a:custClr name="HERE Dark Aqua 2">
      <a:srgbClr val="00908A"/>
    </a:custClr>
    <a:custClr name="HERE Dark Gray">
      <a:srgbClr val="0F1621"/>
    </a:custClr>
    <a:custClr name="HERE Gray 100">
      <a:srgbClr val="383C45"/>
    </a:custClr>
    <a:custClr name="HERE Gray 75">
      <a:srgbClr val="6A6D74"/>
    </a:custClr>
    <a:custClr name="HERE Gray 50">
      <a:srgbClr val="9B9DA2"/>
    </a:custClr>
    <a:custClr name="HERE Gray 25">
      <a:srgbClr val="CDCED0"/>
    </a:custClr>
    <a:custClr name="White">
      <a:srgbClr val="FFFFFF"/>
    </a:custClr>
    <a:custClr name="White">
      <a:srgbClr val="FFFFFF"/>
    </a:custClr>
    <a:custClr name="White">
      <a:srgbClr val="FFFFFF"/>
    </a:custClr>
    <a:custClr name="HERE Aqua 100">
      <a:srgbClr val="48DAD0"/>
    </a:custClr>
    <a:custClr name="Red 100">
      <a:srgbClr val="C41C33"/>
    </a:custClr>
    <a:custClr name="Pink 100">
      <a:srgbClr val="C53580"/>
    </a:custClr>
    <a:custClr name="Orange 100">
      <a:srgbClr val="EC610E"/>
    </a:custClr>
    <a:custClr name="Yellow 100">
      <a:srgbClr val="FAB800"/>
    </a:custClr>
    <a:custClr name="Dark Green 100">
      <a:srgbClr val="70943C"/>
    </a:custClr>
    <a:custClr name="Light Green 100">
      <a:srgbClr val="06B87C"/>
    </a:custClr>
    <a:custClr name="Dark Blue 100">
      <a:srgbClr val="3F59A7"/>
    </a:custClr>
    <a:custClr name="Light Blue 100">
      <a:srgbClr val="52A3DB"/>
    </a:custClr>
    <a:custClr name="Purple 100">
      <a:srgbClr val="673A93"/>
    </a:custClr>
    <a:custClr name="HERE Aqua 75">
      <a:srgbClr val="76E3DC"/>
    </a:custClr>
    <a:custClr name="Red 75">
      <a:srgbClr val="D35566"/>
    </a:custClr>
    <a:custClr name="Pink 75">
      <a:srgbClr val="D468A0"/>
    </a:custClr>
    <a:custClr name="Orange 75">
      <a:srgbClr val="F1894A"/>
    </a:custClr>
    <a:custClr name="Yellow 75">
      <a:srgbClr val="FBCA40"/>
    </a:custClr>
    <a:custClr name="Dark Green 75">
      <a:srgbClr val="94AF6D"/>
    </a:custClr>
    <a:custClr name="Light Green 75">
      <a:srgbClr val="44CA9D"/>
    </a:custClr>
    <a:custClr name="Dark Blue 75">
      <a:srgbClr val="6F83BD"/>
    </a:custClr>
    <a:custClr name="Light Blue 75">
      <a:srgbClr val="7DBAE4"/>
    </a:custClr>
    <a:custClr name="Purple 75">
      <a:srgbClr val="8D6BAE"/>
    </a:custClr>
    <a:custClr name="HERE Aqua 50">
      <a:srgbClr val="A3ECE7"/>
    </a:custClr>
    <a:custClr name="Red 50">
      <a:srgbClr val="E18D99"/>
    </a:custClr>
    <a:custClr name="Pink 50">
      <a:srgbClr val="E29ABF"/>
    </a:custClr>
    <a:custClr name="Orange 50">
      <a:srgbClr val="F5B086"/>
    </a:custClr>
    <a:custClr name="Yellow 50">
      <a:srgbClr val="FCDB7F"/>
    </a:custClr>
    <a:custClr name="Dark Green 50">
      <a:srgbClr val="B7C99D"/>
    </a:custClr>
    <a:custClr name="Light Green 50">
      <a:srgbClr val="82DBBD"/>
    </a:custClr>
    <a:custClr name="Dark Blue 50">
      <a:srgbClr val="9FACD3"/>
    </a:custClr>
    <a:custClr name="Light Blue 50">
      <a:srgbClr val="A8D1ED"/>
    </a:custClr>
    <a:custClr name="Purple 50">
      <a:srgbClr val="B39CC9"/>
    </a:custClr>
    <a:custClr name="HERE Aqua 25">
      <a:srgbClr val="D1F6F3"/>
    </a:custClr>
    <a:custClr name="White">
      <a:srgbClr val="FFFFFF"/>
    </a:custClr>
    <a:custClr name="White">
      <a:srgbClr val="FFFFFF"/>
    </a:custClr>
    <a:custClr name="White">
      <a:srgbClr val="FFFFFF"/>
    </a:custClr>
    <a:custClr name="White">
      <a:srgbClr val="FFFFFF"/>
    </a:custClr>
    <a:custClr name="White">
      <a:srgbClr val="FFFFFF"/>
    </a:custClr>
    <a:custClr name="Light Green on Dark">
      <a:srgbClr val="15D081"/>
    </a:custClr>
    <a:custClr name="Dark Blue on Dark">
      <a:srgbClr val="4A86FF"/>
    </a:custClr>
    <a:custClr name="White">
      <a:srgbClr val="FFFFFF"/>
    </a:custClr>
    <a:custClr name="Purple on Dark">
      <a:srgbClr val="A566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ERE Developer">
      <a:dk1>
        <a:srgbClr val="FFFFFF"/>
      </a:dk1>
      <a:lt1>
        <a:srgbClr val="383C45"/>
      </a:lt1>
      <a:dk2>
        <a:srgbClr val="48DAD0"/>
      </a:dk2>
      <a:lt2>
        <a:srgbClr val="383C45"/>
      </a:lt2>
      <a:accent1>
        <a:srgbClr val="48DAD0"/>
      </a:accent1>
      <a:accent2>
        <a:srgbClr val="A3ECE7"/>
      </a:accent2>
      <a:accent3>
        <a:srgbClr val="9B9DA2"/>
      </a:accent3>
      <a:accent4>
        <a:srgbClr val="CDCED0"/>
      </a:accent4>
      <a:accent5>
        <a:srgbClr val="4A86FF"/>
      </a:accent5>
      <a:accent6>
        <a:srgbClr val="A566FF"/>
      </a:accent6>
      <a:hlink>
        <a:srgbClr val="48DAD0"/>
      </a:hlink>
      <a:folHlink>
        <a:srgbClr val="48DAD0"/>
      </a:folHlink>
    </a:clrScheme>
    <a:fontScheme name="Custom 3">
      <a:majorFont>
        <a:latin typeface="FiraGO Light"/>
        <a:ea typeface=""/>
        <a:cs typeface=""/>
      </a:majorFont>
      <a:minorFont>
        <a:latin typeface="FiraG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rgbClr val="00AFAA"/>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rgbClr val="00AFAA"/>
          </a:solidFill>
        </a:ln>
      </a:spPr>
      <a:bodyPr/>
      <a:lstStyle/>
      <a:style>
        <a:lnRef idx="1">
          <a:schemeClr val="accent1"/>
        </a:lnRef>
        <a:fillRef idx="0">
          <a:schemeClr val="accent1"/>
        </a:fillRef>
        <a:effectRef idx="0">
          <a:schemeClr val="accent1"/>
        </a:effectRef>
        <a:fontRef idx="minor">
          <a:schemeClr val="tx1"/>
        </a:fontRef>
      </a:style>
    </a:lnDef>
    <a:txDef>
      <a:spPr bwMode="gray">
        <a:noFill/>
        <a:ln w="12700">
          <a:noFill/>
        </a:ln>
      </a:spPr>
      <a:bodyPr wrap="square" lIns="0" tIns="0" rIns="0" bIns="0" rtlCol="0">
        <a:noAutofit/>
      </a:bodyPr>
      <a:lstStyle>
        <a:defPPr algn="l">
          <a:defRPr sz="1200" dirty="0" err="1" smtClean="0">
            <a:solidFill>
              <a:schemeClr val="bg1"/>
            </a:solidFill>
          </a:defRPr>
        </a:defPPr>
      </a:lstStyle>
    </a:txDef>
  </a:objectDefaults>
  <a:extraClrSchemeLst/>
  <a:custClrLst>
    <a:custClr name="HERE Dark Aqua">
      <a:srgbClr val="00AFAA"/>
    </a:custClr>
    <a:custClr name="HERE Dark Aqua 2">
      <a:srgbClr val="00908A"/>
    </a:custClr>
    <a:custClr name="HERE Dark Gray">
      <a:srgbClr val="0F1621"/>
    </a:custClr>
    <a:custClr name="HERE Gray 100">
      <a:srgbClr val="383C45"/>
    </a:custClr>
    <a:custClr name="HERE Gray 75">
      <a:srgbClr val="6A6D74"/>
    </a:custClr>
    <a:custClr name="HERE Gray 50">
      <a:srgbClr val="9B9DA2"/>
    </a:custClr>
    <a:custClr name="HERE Gray 25">
      <a:srgbClr val="CDCED0"/>
    </a:custClr>
    <a:custClr name="White">
      <a:srgbClr val="FFFFFF"/>
    </a:custClr>
    <a:custClr name="White">
      <a:srgbClr val="FFFFFF"/>
    </a:custClr>
    <a:custClr name="White">
      <a:srgbClr val="FFFFFF"/>
    </a:custClr>
    <a:custClr name="HERE Aqua 100">
      <a:srgbClr val="48DAD0"/>
    </a:custClr>
    <a:custClr name="Red 100">
      <a:srgbClr val="C41C33"/>
    </a:custClr>
    <a:custClr name="Pink 100">
      <a:srgbClr val="C53580"/>
    </a:custClr>
    <a:custClr name="Orange 100">
      <a:srgbClr val="EC610E"/>
    </a:custClr>
    <a:custClr name="Yellow 100">
      <a:srgbClr val="FAB800"/>
    </a:custClr>
    <a:custClr name="Dark Green 100">
      <a:srgbClr val="70943C"/>
    </a:custClr>
    <a:custClr name="Light Green 100">
      <a:srgbClr val="06B87C"/>
    </a:custClr>
    <a:custClr name="Dark Blue 100">
      <a:srgbClr val="3F59A7"/>
    </a:custClr>
    <a:custClr name="Light Blue 100">
      <a:srgbClr val="52A3DB"/>
    </a:custClr>
    <a:custClr name="Purple 100">
      <a:srgbClr val="673A93"/>
    </a:custClr>
    <a:custClr name="HERE Aqua 75">
      <a:srgbClr val="76E3DC"/>
    </a:custClr>
    <a:custClr name="Red 75">
      <a:srgbClr val="D35566"/>
    </a:custClr>
    <a:custClr name="Pink 75">
      <a:srgbClr val="D468A0"/>
    </a:custClr>
    <a:custClr name="Orange 75">
      <a:srgbClr val="F1894A"/>
    </a:custClr>
    <a:custClr name="Yellow 75">
      <a:srgbClr val="FBCA40"/>
    </a:custClr>
    <a:custClr name="Dark Green 75">
      <a:srgbClr val="94AF6D"/>
    </a:custClr>
    <a:custClr name="Light Green 75">
      <a:srgbClr val="44CA9D"/>
    </a:custClr>
    <a:custClr name="Dark Blue 75">
      <a:srgbClr val="6F83BD"/>
    </a:custClr>
    <a:custClr name="Light Blue 75">
      <a:srgbClr val="7DBAE4"/>
    </a:custClr>
    <a:custClr name="Purple 75">
      <a:srgbClr val="8D6BAE"/>
    </a:custClr>
    <a:custClr name="HERE Aqua 50">
      <a:srgbClr val="A3ECE7"/>
    </a:custClr>
    <a:custClr name="Red 50">
      <a:srgbClr val="E18D99"/>
    </a:custClr>
    <a:custClr name="Pink 50">
      <a:srgbClr val="E29ABF"/>
    </a:custClr>
    <a:custClr name="Orange 50">
      <a:srgbClr val="F5B086"/>
    </a:custClr>
    <a:custClr name="Yellow 50">
      <a:srgbClr val="FCDB7F"/>
    </a:custClr>
    <a:custClr name="Dark Green 50">
      <a:srgbClr val="B7C99D"/>
    </a:custClr>
    <a:custClr name="Light Green 50">
      <a:srgbClr val="82DBBD"/>
    </a:custClr>
    <a:custClr name="Dark Blue 50">
      <a:srgbClr val="9FACD3"/>
    </a:custClr>
    <a:custClr name="Light Blue 50">
      <a:srgbClr val="A8D1ED"/>
    </a:custClr>
    <a:custClr name="Purple 50">
      <a:srgbClr val="B39CC9"/>
    </a:custClr>
    <a:custClr name="HERE Aqua 25">
      <a:srgbClr val="D1F6F3"/>
    </a:custClr>
    <a:custClr name="White">
      <a:srgbClr val="FFFFFF"/>
    </a:custClr>
    <a:custClr name="White">
      <a:srgbClr val="FFFFFF"/>
    </a:custClr>
    <a:custClr name="White">
      <a:srgbClr val="FFFFFF"/>
    </a:custClr>
    <a:custClr name="White">
      <a:srgbClr val="FFFFFF"/>
    </a:custClr>
    <a:custClr name="White">
      <a:srgbClr val="FFFFFF"/>
    </a:custClr>
    <a:custClr name="Light Green on Dark">
      <a:srgbClr val="15D081"/>
    </a:custClr>
    <a:custClr name="Dark Blue on Dark">
      <a:srgbClr val="4A86FF"/>
    </a:custClr>
    <a:custClr name="White">
      <a:srgbClr val="FFFFFF"/>
    </a:custClr>
    <a:custClr name="Purple on Dark">
      <a:srgbClr val="A566FF"/>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HERE Developer</Template>
  <TotalTime>0</TotalTime>
  <Words>754</Words>
  <Application>Microsoft Office PowerPoint</Application>
  <PresentationFormat>Custom</PresentationFormat>
  <Paragraphs>221</Paragraphs>
  <Slides>16</Slides>
  <Notes>16</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FiraGO</vt:lpstr>
      <vt:lpstr>FiraGO Light</vt:lpstr>
      <vt:lpstr>HERE Developer</vt:lpstr>
      <vt:lpstr>Brand modes: presentation styles that match your audience</vt:lpstr>
      <vt:lpstr>Maximum four-line headline possible for HERE core mode 36pt</vt:lpstr>
      <vt:lpstr>Maximum four-line headline possible for HERE core mode 36pt</vt:lpstr>
      <vt:lpstr>Divider type size is a reasonable 60pt</vt:lpstr>
      <vt:lpstr>Divider type size is a reasonable 60pt</vt:lpstr>
      <vt:lpstr>This is a headline example 28pt</vt:lpstr>
      <vt:lpstr>This is a headline example 28pt</vt:lpstr>
      <vt:lpstr>This is a headline example 28pt</vt:lpstr>
      <vt:lpstr>This is a headline example 28pt</vt:lpstr>
      <vt:lpstr>PowerPoint Presentation</vt:lpstr>
      <vt:lpstr>This is a headline example 28pt</vt:lpstr>
      <vt:lpstr>PowerPoint Presentation</vt:lpstr>
      <vt:lpstr>PowerPoint Presentation</vt:lpstr>
      <vt:lpstr>Diagram</vt:lpstr>
      <vt:lpstr>Table</vt:lpstr>
      <vt:lpstr>Developer mode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terms:created xsi:type="dcterms:W3CDTF">2019-06-14T09:12:35Z</dcterms:created>
  <dcterms:modified xsi:type="dcterms:W3CDTF">2019-07-23T13:24:27Z</dcterms:modified>
</cp:coreProperties>
</file>