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5"/>
  </p:notesMasterIdLst>
  <p:sldIdLst>
    <p:sldId id="257" r:id="rId5"/>
    <p:sldId id="281" r:id="rId6"/>
    <p:sldId id="1014" r:id="rId7"/>
    <p:sldId id="283" r:id="rId8"/>
    <p:sldId id="284" r:id="rId9"/>
    <p:sldId id="285" r:id="rId10"/>
    <p:sldId id="1012" r:id="rId11"/>
    <p:sldId id="1015" r:id="rId12"/>
    <p:sldId id="1010" r:id="rId13"/>
    <p:sldId id="1000" r:id="rId14"/>
    <p:sldId id="1030" r:id="rId15"/>
    <p:sldId id="1032" r:id="rId16"/>
    <p:sldId id="1001" r:id="rId17"/>
    <p:sldId id="1027" r:id="rId18"/>
    <p:sldId id="1003" r:id="rId19"/>
    <p:sldId id="1028" r:id="rId20"/>
    <p:sldId id="1005" r:id="rId21"/>
    <p:sldId id="1034" r:id="rId22"/>
    <p:sldId id="1020" r:id="rId23"/>
    <p:sldId id="287"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ACCBD2C-2652-4359-AC4B-AE93490BEB27}">
          <p14:sldIdLst>
            <p14:sldId id="257"/>
          </p14:sldIdLst>
        </p14:section>
        <p14:section name="Standardabschnitt" id="{C57F4BF1-DFF2-4C32-90B0-52CF03A961A6}">
          <p14:sldIdLst>
            <p14:sldId id="281"/>
            <p14:sldId id="1014"/>
            <p14:sldId id="283"/>
            <p14:sldId id="284"/>
            <p14:sldId id="285"/>
            <p14:sldId id="1012"/>
            <p14:sldId id="1015"/>
            <p14:sldId id="1010"/>
            <p14:sldId id="1000"/>
            <p14:sldId id="1030"/>
            <p14:sldId id="1032"/>
            <p14:sldId id="1001"/>
            <p14:sldId id="1027"/>
            <p14:sldId id="1003"/>
            <p14:sldId id="1028"/>
            <p14:sldId id="1005"/>
            <p14:sldId id="1034"/>
            <p14:sldId id="1020"/>
            <p14:sldId id="28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368" userDrawn="1">
          <p15:clr>
            <a:srgbClr val="A4A3A4"/>
          </p15:clr>
        </p15:guide>
        <p15:guide id="4" orient="horz" pos="180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FACD3"/>
    <a:srgbClr val="48DAD0"/>
    <a:srgbClr val="63CCD1"/>
    <a:srgbClr val="6AC8D1"/>
    <a:srgbClr val="84BAD2"/>
    <a:srgbClr val="8BB7D2"/>
    <a:srgbClr val="8CB6D2"/>
    <a:srgbClr val="8BB6D2"/>
    <a:srgbClr val="8EB5D2"/>
    <a:srgbClr val="9EAD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DF6EAA-F7D0-4E3A-AF56-D3C8AB34F1B6}" v="181" dt="2019-08-08T16:48:53.0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846" autoAdjust="0"/>
  </p:normalViewPr>
  <p:slideViewPr>
    <p:cSldViewPr snapToGrid="0" showGuides="1">
      <p:cViewPr varScale="1">
        <p:scale>
          <a:sx n="68" d="100"/>
          <a:sy n="68" d="100"/>
        </p:scale>
        <p:origin x="2112" y="84"/>
      </p:cViewPr>
      <p:guideLst>
        <p:guide orient="horz" pos="2160"/>
        <p:guide pos="3840"/>
        <p:guide orient="horz" pos="1368"/>
        <p:guide orient="horz" pos="1800"/>
      </p:guideLst>
    </p:cSldViewPr>
  </p:slideViewPr>
  <p:notesTextViewPr>
    <p:cViewPr>
      <p:scale>
        <a:sx n="1" d="1"/>
        <a:sy n="1" d="1"/>
      </p:scale>
      <p:origin x="0" y="0"/>
    </p:cViewPr>
  </p:notesTextViewPr>
  <p:notesViewPr>
    <p:cSldViewPr snapToGrid="0" showGuides="1">
      <p:cViewPr varScale="1">
        <p:scale>
          <a:sx n="77" d="100"/>
          <a:sy n="77" d="100"/>
        </p:scale>
        <p:origin x="3132"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ksza, Kasia" userId="b3709b76-dc87-4fe1-948a-b5d259173c41" providerId="ADAL" clId="{FBFBE61C-0A56-4D2E-BF34-1F2DC06C9DE7}"/>
    <pc:docChg chg="addSld delSld modSld">
      <pc:chgData name="Luksza, Kasia" userId="b3709b76-dc87-4fe1-948a-b5d259173c41" providerId="ADAL" clId="{FBFBE61C-0A56-4D2E-BF34-1F2DC06C9DE7}" dt="2019-07-30T08:49:27.071" v="3" actId="2696"/>
      <pc:docMkLst>
        <pc:docMk/>
      </pc:docMkLst>
      <pc:sldChg chg="add">
        <pc:chgData name="Luksza, Kasia" userId="b3709b76-dc87-4fe1-948a-b5d259173c41" providerId="ADAL" clId="{FBFBE61C-0A56-4D2E-BF34-1F2DC06C9DE7}" dt="2019-07-30T08:49:26.191" v="1"/>
        <pc:sldMkLst>
          <pc:docMk/>
          <pc:sldMk cId="1537618845" sldId="257"/>
        </pc:sldMkLst>
      </pc:sldChg>
      <pc:sldMasterChg chg="delSldLayout">
        <pc:chgData name="Luksza, Kasia" userId="b3709b76-dc87-4fe1-948a-b5d259173c41" providerId="ADAL" clId="{FBFBE61C-0A56-4D2E-BF34-1F2DC06C9DE7}" dt="2019-07-30T08:49:27.071" v="3" actId="2696"/>
        <pc:sldMasterMkLst>
          <pc:docMk/>
          <pc:sldMasterMk cId="1401442509" sldId="2147483660"/>
        </pc:sldMasterMkLst>
      </pc:sldMasterChg>
    </pc:docChg>
  </pc:docChgLst>
  <pc:docChgLst>
    <pc:chgData name="Luksza, Kasia" userId="b3709b76-dc87-4fe1-948a-b5d259173c41" providerId="ADAL" clId="{98DF6EAA-F7D0-4E3A-AF56-D3C8AB34F1B6}"/>
    <pc:docChg chg="undo custSel addSld delSld modSld modSection">
      <pc:chgData name="Luksza, Kasia" userId="b3709b76-dc87-4fe1-948a-b5d259173c41" providerId="ADAL" clId="{98DF6EAA-F7D0-4E3A-AF56-D3C8AB34F1B6}" dt="2019-08-08T16:48:55.248" v="435" actId="167"/>
      <pc:docMkLst>
        <pc:docMk/>
      </pc:docMkLst>
      <pc:sldChg chg="addSp delSp modSp">
        <pc:chgData name="Luksza, Kasia" userId="b3709b76-dc87-4fe1-948a-b5d259173c41" providerId="ADAL" clId="{98DF6EAA-F7D0-4E3A-AF56-D3C8AB34F1B6}" dt="2019-08-08T16:48:55.248" v="435" actId="167"/>
        <pc:sldMkLst>
          <pc:docMk/>
          <pc:sldMk cId="1537618845" sldId="257"/>
        </pc:sldMkLst>
        <pc:spChg chg="del">
          <ac:chgData name="Luksza, Kasia" userId="b3709b76-dc87-4fe1-948a-b5d259173c41" providerId="ADAL" clId="{98DF6EAA-F7D0-4E3A-AF56-D3C8AB34F1B6}" dt="2019-08-05T07:54:16.824" v="3"/>
          <ac:spMkLst>
            <pc:docMk/>
            <pc:sldMk cId="1537618845" sldId="257"/>
            <ac:spMk id="2" creationId="{B1BC3009-D71D-4D07-9506-8ED46461AB8E}"/>
          </ac:spMkLst>
        </pc:spChg>
        <pc:spChg chg="mod">
          <ac:chgData name="Luksza, Kasia" userId="b3709b76-dc87-4fe1-948a-b5d259173c41" providerId="ADAL" clId="{98DF6EAA-F7D0-4E3A-AF56-D3C8AB34F1B6}" dt="2019-08-05T09:05:53.035" v="322" actId="20577"/>
          <ac:spMkLst>
            <pc:docMk/>
            <pc:sldMk cId="1537618845" sldId="257"/>
            <ac:spMk id="3" creationId="{72E57BDD-E868-40B9-9F63-BFB4995D4067}"/>
          </ac:spMkLst>
        </pc:spChg>
        <pc:spChg chg="add del mod">
          <ac:chgData name="Luksza, Kasia" userId="b3709b76-dc87-4fe1-948a-b5d259173c41" providerId="ADAL" clId="{98DF6EAA-F7D0-4E3A-AF56-D3C8AB34F1B6}" dt="2019-08-08T16:48:53.050" v="432"/>
          <ac:spMkLst>
            <pc:docMk/>
            <pc:sldMk cId="1537618845" sldId="257"/>
            <ac:spMk id="10" creationId="{9683593F-1F6C-471D-BD3C-EC41EB2ABFCD}"/>
          </ac:spMkLst>
        </pc:spChg>
        <pc:picChg chg="add del ord">
          <ac:chgData name="Luksza, Kasia" userId="b3709b76-dc87-4fe1-948a-b5d259173c41" providerId="ADAL" clId="{98DF6EAA-F7D0-4E3A-AF56-D3C8AB34F1B6}" dt="2019-08-08T16:45:45.018" v="431" actId="478"/>
          <ac:picMkLst>
            <pc:docMk/>
            <pc:sldMk cId="1537618845" sldId="257"/>
            <ac:picMk id="6" creationId="{FCF2FDEC-6141-48F2-A007-E730A61231D7}"/>
          </ac:picMkLst>
        </pc:picChg>
        <pc:picChg chg="add mod ord">
          <ac:chgData name="Luksza, Kasia" userId="b3709b76-dc87-4fe1-948a-b5d259173c41" providerId="ADAL" clId="{98DF6EAA-F7D0-4E3A-AF56-D3C8AB34F1B6}" dt="2019-08-08T16:48:55.248" v="435" actId="167"/>
          <ac:picMkLst>
            <pc:docMk/>
            <pc:sldMk cId="1537618845" sldId="257"/>
            <ac:picMk id="12" creationId="{DE888676-7615-49BC-B4B9-B31BDB10DBCD}"/>
          </ac:picMkLst>
        </pc:picChg>
      </pc:sldChg>
      <pc:sldChg chg="addSp delSp modSp">
        <pc:chgData name="Luksza, Kasia" userId="b3709b76-dc87-4fe1-948a-b5d259173c41" providerId="ADAL" clId="{98DF6EAA-F7D0-4E3A-AF56-D3C8AB34F1B6}" dt="2019-08-05T08:55:24.857" v="265" actId="692"/>
        <pc:sldMkLst>
          <pc:docMk/>
          <pc:sldMk cId="4257549288" sldId="281"/>
        </pc:sldMkLst>
        <pc:spChg chg="mod">
          <ac:chgData name="Luksza, Kasia" userId="b3709b76-dc87-4fe1-948a-b5d259173c41" providerId="ADAL" clId="{98DF6EAA-F7D0-4E3A-AF56-D3C8AB34F1B6}" dt="2019-08-05T07:57:15.805" v="37" actId="207"/>
          <ac:spMkLst>
            <pc:docMk/>
            <pc:sldMk cId="4257549288" sldId="281"/>
            <ac:spMk id="169" creationId="{C99341C1-E461-4E09-9963-8D51EDE30280}"/>
          </ac:spMkLst>
        </pc:spChg>
        <pc:spChg chg="mod">
          <ac:chgData name="Luksza, Kasia" userId="b3709b76-dc87-4fe1-948a-b5d259173c41" providerId="ADAL" clId="{98DF6EAA-F7D0-4E3A-AF56-D3C8AB34F1B6}" dt="2019-08-05T07:57:20.445" v="38" actId="207"/>
          <ac:spMkLst>
            <pc:docMk/>
            <pc:sldMk cId="4257549288" sldId="281"/>
            <ac:spMk id="172" creationId="{4C656378-00C8-47EE-8F77-E1090BA086FE}"/>
          </ac:spMkLst>
        </pc:spChg>
        <pc:grpChg chg="add del">
          <ac:chgData name="Luksza, Kasia" userId="b3709b76-dc87-4fe1-948a-b5d259173c41" providerId="ADAL" clId="{98DF6EAA-F7D0-4E3A-AF56-D3C8AB34F1B6}" dt="2019-08-05T07:56:24.168" v="29"/>
          <ac:grpSpMkLst>
            <pc:docMk/>
            <pc:sldMk cId="4257549288" sldId="281"/>
            <ac:grpSpMk id="70" creationId="{575DB892-88E4-476F-945A-566461C9343D}"/>
          </ac:grpSpMkLst>
        </pc:grpChg>
        <pc:grpChg chg="mod">
          <ac:chgData name="Luksza, Kasia" userId="b3709b76-dc87-4fe1-948a-b5d259173c41" providerId="ADAL" clId="{98DF6EAA-F7D0-4E3A-AF56-D3C8AB34F1B6}" dt="2019-08-05T07:58:04.345" v="43" actId="207"/>
          <ac:grpSpMkLst>
            <pc:docMk/>
            <pc:sldMk cId="4257549288" sldId="281"/>
            <ac:grpSpMk id="82" creationId="{75CD22D7-AAB8-460F-AA67-D4AD8B6711C2}"/>
          </ac:grpSpMkLst>
        </pc:grpChg>
        <pc:grpChg chg="del">
          <ac:chgData name="Luksza, Kasia" userId="b3709b76-dc87-4fe1-948a-b5d259173c41" providerId="ADAL" clId="{98DF6EAA-F7D0-4E3A-AF56-D3C8AB34F1B6}" dt="2019-08-05T07:56:18.726" v="25" actId="478"/>
          <ac:grpSpMkLst>
            <pc:docMk/>
            <pc:sldMk cId="4257549288" sldId="281"/>
            <ac:grpSpMk id="112" creationId="{0A4A7002-0237-4285-8DA6-66F209092479}"/>
          </ac:grpSpMkLst>
        </pc:grpChg>
        <pc:grpChg chg="del">
          <ac:chgData name="Luksza, Kasia" userId="b3709b76-dc87-4fe1-948a-b5d259173c41" providerId="ADAL" clId="{98DF6EAA-F7D0-4E3A-AF56-D3C8AB34F1B6}" dt="2019-08-05T07:56:52.214" v="33" actId="478"/>
          <ac:grpSpMkLst>
            <pc:docMk/>
            <pc:sldMk cId="4257549288" sldId="281"/>
            <ac:grpSpMk id="113" creationId="{956E5255-BDB3-4268-A4DA-1D4E74195098}"/>
          </ac:grpSpMkLst>
        </pc:grpChg>
        <pc:grpChg chg="add">
          <ac:chgData name="Luksza, Kasia" userId="b3709b76-dc87-4fe1-948a-b5d259173c41" providerId="ADAL" clId="{98DF6EAA-F7D0-4E3A-AF56-D3C8AB34F1B6}" dt="2019-08-05T07:56:24.180" v="30"/>
          <ac:grpSpMkLst>
            <pc:docMk/>
            <pc:sldMk cId="4257549288" sldId="281"/>
            <ac:grpSpMk id="132" creationId="{E41C3D9A-86C8-4CED-BC3C-902BB1926D91}"/>
          </ac:grpSpMkLst>
        </pc:grpChg>
        <pc:grpChg chg="del">
          <ac:chgData name="Luksza, Kasia" userId="b3709b76-dc87-4fe1-948a-b5d259173c41" providerId="ADAL" clId="{98DF6EAA-F7D0-4E3A-AF56-D3C8AB34F1B6}" dt="2019-08-05T07:56:52.214" v="33" actId="478"/>
          <ac:grpSpMkLst>
            <pc:docMk/>
            <pc:sldMk cId="4257549288" sldId="281"/>
            <ac:grpSpMk id="145" creationId="{5BA0A8BC-EC4F-43A5-8977-AE750E60B84C}"/>
          </ac:grpSpMkLst>
        </pc:grpChg>
        <pc:grpChg chg="add del">
          <ac:chgData name="Luksza, Kasia" userId="b3709b76-dc87-4fe1-948a-b5d259173c41" providerId="ADAL" clId="{98DF6EAA-F7D0-4E3A-AF56-D3C8AB34F1B6}" dt="2019-08-05T07:56:59.338" v="35"/>
          <ac:grpSpMkLst>
            <pc:docMk/>
            <pc:sldMk cId="4257549288" sldId="281"/>
            <ac:grpSpMk id="177" creationId="{70959D6D-769E-4D73-880C-CAAAE556B4B2}"/>
          </ac:grpSpMkLst>
        </pc:grpChg>
        <pc:grpChg chg="add del">
          <ac:chgData name="Luksza, Kasia" userId="b3709b76-dc87-4fe1-948a-b5d259173c41" providerId="ADAL" clId="{98DF6EAA-F7D0-4E3A-AF56-D3C8AB34F1B6}" dt="2019-08-05T07:56:59.338" v="35"/>
          <ac:grpSpMkLst>
            <pc:docMk/>
            <pc:sldMk cId="4257549288" sldId="281"/>
            <ac:grpSpMk id="182" creationId="{86C045BB-3BB5-4404-80B7-60D7813D4B3D}"/>
          </ac:grpSpMkLst>
        </pc:grpChg>
        <pc:grpChg chg="add">
          <ac:chgData name="Luksza, Kasia" userId="b3709b76-dc87-4fe1-948a-b5d259173c41" providerId="ADAL" clId="{98DF6EAA-F7D0-4E3A-AF56-D3C8AB34F1B6}" dt="2019-08-05T07:56:59.343" v="36"/>
          <ac:grpSpMkLst>
            <pc:docMk/>
            <pc:sldMk cId="4257549288" sldId="281"/>
            <ac:grpSpMk id="187" creationId="{CF321D85-CA5D-4E19-8A4A-9D0850E0D658}"/>
          </ac:grpSpMkLst>
        </pc:grpChg>
        <pc:grpChg chg="add">
          <ac:chgData name="Luksza, Kasia" userId="b3709b76-dc87-4fe1-948a-b5d259173c41" providerId="ADAL" clId="{98DF6EAA-F7D0-4E3A-AF56-D3C8AB34F1B6}" dt="2019-08-05T07:56:59.343" v="36"/>
          <ac:grpSpMkLst>
            <pc:docMk/>
            <pc:sldMk cId="4257549288" sldId="281"/>
            <ac:grpSpMk id="192" creationId="{9366784E-5A18-4C48-8879-D7810CA83ADD}"/>
          </ac:grpSpMkLst>
        </pc:grpChg>
        <pc:cxnChg chg="mod">
          <ac:chgData name="Luksza, Kasia" userId="b3709b76-dc87-4fe1-948a-b5d259173c41" providerId="ADAL" clId="{98DF6EAA-F7D0-4E3A-AF56-D3C8AB34F1B6}" dt="2019-08-05T08:55:24.857" v="265" actId="692"/>
          <ac:cxnSpMkLst>
            <pc:docMk/>
            <pc:sldMk cId="4257549288" sldId="281"/>
            <ac:cxnSpMk id="188" creationId="{03B4E55C-267F-4C60-AF5C-CD77DCD5449F}"/>
          </ac:cxnSpMkLst>
        </pc:cxnChg>
        <pc:cxnChg chg="mod">
          <ac:chgData name="Luksza, Kasia" userId="b3709b76-dc87-4fe1-948a-b5d259173c41" providerId="ADAL" clId="{98DF6EAA-F7D0-4E3A-AF56-D3C8AB34F1B6}" dt="2019-08-05T08:55:08.232" v="262" actId="692"/>
          <ac:cxnSpMkLst>
            <pc:docMk/>
            <pc:sldMk cId="4257549288" sldId="281"/>
            <ac:cxnSpMk id="190" creationId="{255BC72F-2B28-4C58-928C-85BA755BC9D5}"/>
          </ac:cxnSpMkLst>
        </pc:cxnChg>
        <pc:cxnChg chg="mod">
          <ac:chgData name="Luksza, Kasia" userId="b3709b76-dc87-4fe1-948a-b5d259173c41" providerId="ADAL" clId="{98DF6EAA-F7D0-4E3A-AF56-D3C8AB34F1B6}" dt="2019-08-05T08:54:54.134" v="261" actId="692"/>
          <ac:cxnSpMkLst>
            <pc:docMk/>
            <pc:sldMk cId="4257549288" sldId="281"/>
            <ac:cxnSpMk id="191" creationId="{DB50E1D6-142C-405C-9E8E-FD1AD17E2D5B}"/>
          </ac:cxnSpMkLst>
        </pc:cxnChg>
        <pc:cxnChg chg="mod">
          <ac:chgData name="Luksza, Kasia" userId="b3709b76-dc87-4fe1-948a-b5d259173c41" providerId="ADAL" clId="{98DF6EAA-F7D0-4E3A-AF56-D3C8AB34F1B6}" dt="2019-08-05T08:55:21.094" v="264" actId="692"/>
          <ac:cxnSpMkLst>
            <pc:docMk/>
            <pc:sldMk cId="4257549288" sldId="281"/>
            <ac:cxnSpMk id="193" creationId="{B2B0E3E5-6F70-4293-A109-2B7E3B403340}"/>
          </ac:cxnSpMkLst>
        </pc:cxnChg>
        <pc:cxnChg chg="mod">
          <ac:chgData name="Luksza, Kasia" userId="b3709b76-dc87-4fe1-948a-b5d259173c41" providerId="ADAL" clId="{98DF6EAA-F7D0-4E3A-AF56-D3C8AB34F1B6}" dt="2019-08-05T08:55:12.426" v="263" actId="108"/>
          <ac:cxnSpMkLst>
            <pc:docMk/>
            <pc:sldMk cId="4257549288" sldId="281"/>
            <ac:cxnSpMk id="195" creationId="{11BC4F97-DADB-4FE4-A2A8-BE248A480AA0}"/>
          </ac:cxnSpMkLst>
        </pc:cxnChg>
        <pc:cxnChg chg="mod">
          <ac:chgData name="Luksza, Kasia" userId="b3709b76-dc87-4fe1-948a-b5d259173c41" providerId="ADAL" clId="{98DF6EAA-F7D0-4E3A-AF56-D3C8AB34F1B6}" dt="2019-08-05T08:54:49.927" v="260" actId="692"/>
          <ac:cxnSpMkLst>
            <pc:docMk/>
            <pc:sldMk cId="4257549288" sldId="281"/>
            <ac:cxnSpMk id="196" creationId="{C8BD783B-C280-4ACA-B36E-4A02229C38F2}"/>
          </ac:cxnSpMkLst>
        </pc:cxnChg>
      </pc:sldChg>
      <pc:sldChg chg="addSp delSp modSp">
        <pc:chgData name="Luksza, Kasia" userId="b3709b76-dc87-4fe1-948a-b5d259173c41" providerId="ADAL" clId="{98DF6EAA-F7D0-4E3A-AF56-D3C8AB34F1B6}" dt="2019-08-05T07:58:00.245" v="42" actId="478"/>
        <pc:sldMkLst>
          <pc:docMk/>
          <pc:sldMk cId="3420373504" sldId="283"/>
        </pc:sldMkLst>
        <pc:spChg chg="add del mod">
          <ac:chgData name="Luksza, Kasia" userId="b3709b76-dc87-4fe1-948a-b5d259173c41" providerId="ADAL" clId="{98DF6EAA-F7D0-4E3A-AF56-D3C8AB34F1B6}" dt="2019-08-05T07:58:00.245" v="42" actId="478"/>
          <ac:spMkLst>
            <pc:docMk/>
            <pc:sldMk cId="3420373504" sldId="283"/>
            <ac:spMk id="4" creationId="{D7783FBA-EAE6-4892-9A72-3583427982B7}"/>
          </ac:spMkLst>
        </pc:spChg>
      </pc:sldChg>
      <pc:sldChg chg="addSp delSp modSp">
        <pc:chgData name="Luksza, Kasia" userId="b3709b76-dc87-4fe1-948a-b5d259173c41" providerId="ADAL" clId="{98DF6EAA-F7D0-4E3A-AF56-D3C8AB34F1B6}" dt="2019-08-05T08:56:02.650" v="267" actId="14100"/>
        <pc:sldMkLst>
          <pc:docMk/>
          <pc:sldMk cId="1972631524" sldId="284"/>
        </pc:sldMkLst>
        <pc:spChg chg="add del mod">
          <ac:chgData name="Luksza, Kasia" userId="b3709b76-dc87-4fe1-948a-b5d259173c41" providerId="ADAL" clId="{98DF6EAA-F7D0-4E3A-AF56-D3C8AB34F1B6}" dt="2019-08-05T07:55:43.490" v="18"/>
          <ac:spMkLst>
            <pc:docMk/>
            <pc:sldMk cId="1972631524" sldId="284"/>
            <ac:spMk id="4" creationId="{D1EFFD52-A9C5-49E0-8C56-33AFBE6E8536}"/>
          </ac:spMkLst>
        </pc:spChg>
        <pc:spChg chg="add mod">
          <ac:chgData name="Luksza, Kasia" userId="b3709b76-dc87-4fe1-948a-b5d259173c41" providerId="ADAL" clId="{98DF6EAA-F7D0-4E3A-AF56-D3C8AB34F1B6}" dt="2019-08-05T07:55:43.490" v="18"/>
          <ac:spMkLst>
            <pc:docMk/>
            <pc:sldMk cId="1972631524" sldId="284"/>
            <ac:spMk id="6" creationId="{BA5CAE34-3C85-4FC5-B5EE-7616FD9CEB02}"/>
          </ac:spMkLst>
        </pc:spChg>
        <pc:spChg chg="mod">
          <ac:chgData name="Luksza, Kasia" userId="b3709b76-dc87-4fe1-948a-b5d259173c41" providerId="ADAL" clId="{98DF6EAA-F7D0-4E3A-AF56-D3C8AB34F1B6}" dt="2019-08-05T08:00:13.920" v="49" actId="207"/>
          <ac:spMkLst>
            <pc:docMk/>
            <pc:sldMk cId="1972631524" sldId="284"/>
            <ac:spMk id="18" creationId="{AB467F0B-3599-4C35-9AE9-FC0ECDFB8703}"/>
          </ac:spMkLst>
        </pc:spChg>
        <pc:spChg chg="mod">
          <ac:chgData name="Luksza, Kasia" userId="b3709b76-dc87-4fe1-948a-b5d259173c41" providerId="ADAL" clId="{98DF6EAA-F7D0-4E3A-AF56-D3C8AB34F1B6}" dt="2019-08-05T08:00:27.038" v="51" actId="207"/>
          <ac:spMkLst>
            <pc:docMk/>
            <pc:sldMk cId="1972631524" sldId="284"/>
            <ac:spMk id="22" creationId="{E73ED221-6AB0-4A48-BC8A-19199152AD6D}"/>
          </ac:spMkLst>
        </pc:spChg>
        <pc:spChg chg="mod">
          <ac:chgData name="Luksza, Kasia" userId="b3709b76-dc87-4fe1-948a-b5d259173c41" providerId="ADAL" clId="{98DF6EAA-F7D0-4E3A-AF56-D3C8AB34F1B6}" dt="2019-08-05T08:56:02.650" v="267" actId="14100"/>
          <ac:spMkLst>
            <pc:docMk/>
            <pc:sldMk cId="1972631524" sldId="284"/>
            <ac:spMk id="44" creationId="{EB8C7E3D-467B-404D-8AD2-1F5EE9B4A8D3}"/>
          </ac:spMkLst>
        </pc:spChg>
      </pc:sldChg>
      <pc:sldChg chg="delSp modTransition">
        <pc:chgData name="Luksza, Kasia" userId="b3709b76-dc87-4fe1-948a-b5d259173c41" providerId="ADAL" clId="{98DF6EAA-F7D0-4E3A-AF56-D3C8AB34F1B6}" dt="2019-08-08T13:58:50.765" v="402"/>
        <pc:sldMkLst>
          <pc:docMk/>
          <pc:sldMk cId="1731884074" sldId="287"/>
        </pc:sldMkLst>
        <pc:spChg chg="del">
          <ac:chgData name="Luksza, Kasia" userId="b3709b76-dc87-4fe1-948a-b5d259173c41" providerId="ADAL" clId="{98DF6EAA-F7D0-4E3A-AF56-D3C8AB34F1B6}" dt="2019-08-05T07:54:34.502" v="8" actId="478"/>
          <ac:spMkLst>
            <pc:docMk/>
            <pc:sldMk cId="1731884074" sldId="287"/>
            <ac:spMk id="10" creationId="{12A13CA0-3A52-4CC8-9004-FC29FF8169CA}"/>
          </ac:spMkLst>
        </pc:spChg>
        <pc:spChg chg="del">
          <ac:chgData name="Luksza, Kasia" userId="b3709b76-dc87-4fe1-948a-b5d259173c41" providerId="ADAL" clId="{98DF6EAA-F7D0-4E3A-AF56-D3C8AB34F1B6}" dt="2019-08-05T07:54:29.062" v="7" actId="478"/>
          <ac:spMkLst>
            <pc:docMk/>
            <pc:sldMk cId="1731884074" sldId="287"/>
            <ac:spMk id="11" creationId="{D970E41A-5F56-4EFC-A63B-D9CB56897217}"/>
          </ac:spMkLst>
        </pc:spChg>
      </pc:sldChg>
      <pc:sldChg chg="modSp">
        <pc:chgData name="Luksza, Kasia" userId="b3709b76-dc87-4fe1-948a-b5d259173c41" providerId="ADAL" clId="{98DF6EAA-F7D0-4E3A-AF56-D3C8AB34F1B6}" dt="2019-08-05T08:59:38.618" v="274" actId="404"/>
        <pc:sldMkLst>
          <pc:docMk/>
          <pc:sldMk cId="2267870909" sldId="1000"/>
        </pc:sldMkLst>
        <pc:spChg chg="mod">
          <ac:chgData name="Luksza, Kasia" userId="b3709b76-dc87-4fe1-948a-b5d259173c41" providerId="ADAL" clId="{98DF6EAA-F7D0-4E3A-AF56-D3C8AB34F1B6}" dt="2019-08-05T08:59:38.618" v="274" actId="404"/>
          <ac:spMkLst>
            <pc:docMk/>
            <pc:sldMk cId="2267870909" sldId="1000"/>
            <ac:spMk id="44" creationId="{E9C9B054-DF9C-4252-A382-2E75FDB2844C}"/>
          </ac:spMkLst>
        </pc:spChg>
        <pc:spChg chg="mod">
          <ac:chgData name="Luksza, Kasia" userId="b3709b76-dc87-4fe1-948a-b5d259173c41" providerId="ADAL" clId="{98DF6EAA-F7D0-4E3A-AF56-D3C8AB34F1B6}" dt="2019-08-05T08:59:38.618" v="274" actId="404"/>
          <ac:spMkLst>
            <pc:docMk/>
            <pc:sldMk cId="2267870909" sldId="1000"/>
            <ac:spMk id="45" creationId="{8364F524-B7D3-4B57-8FEE-E40C58D92118}"/>
          </ac:spMkLst>
        </pc:spChg>
        <pc:spChg chg="mod">
          <ac:chgData name="Luksza, Kasia" userId="b3709b76-dc87-4fe1-948a-b5d259173c41" providerId="ADAL" clId="{98DF6EAA-F7D0-4E3A-AF56-D3C8AB34F1B6}" dt="2019-08-05T08:59:38.618" v="274" actId="404"/>
          <ac:spMkLst>
            <pc:docMk/>
            <pc:sldMk cId="2267870909" sldId="1000"/>
            <ac:spMk id="46" creationId="{758BD4B5-CA42-4D64-9FC6-54B275729A9E}"/>
          </ac:spMkLst>
        </pc:spChg>
        <pc:spChg chg="mod">
          <ac:chgData name="Luksza, Kasia" userId="b3709b76-dc87-4fe1-948a-b5d259173c41" providerId="ADAL" clId="{98DF6EAA-F7D0-4E3A-AF56-D3C8AB34F1B6}" dt="2019-08-05T08:33:09.476" v="154" actId="692"/>
          <ac:spMkLst>
            <pc:docMk/>
            <pc:sldMk cId="2267870909" sldId="1000"/>
            <ac:spMk id="47" creationId="{C9ADAA52-7B88-4B0A-9645-9E04792D4E6E}"/>
          </ac:spMkLst>
        </pc:spChg>
      </pc:sldChg>
      <pc:sldChg chg="addSp delSp modSp delAnim modAnim">
        <pc:chgData name="Luksza, Kasia" userId="b3709b76-dc87-4fe1-948a-b5d259173c41" providerId="ADAL" clId="{98DF6EAA-F7D0-4E3A-AF56-D3C8AB34F1B6}" dt="2019-08-05T08:59:59.727" v="284" actId="207"/>
        <pc:sldMkLst>
          <pc:docMk/>
          <pc:sldMk cId="109643748" sldId="1001"/>
        </pc:sldMkLst>
        <pc:spChg chg="add del mod">
          <ac:chgData name="Luksza, Kasia" userId="b3709b76-dc87-4fe1-948a-b5d259173c41" providerId="ADAL" clId="{98DF6EAA-F7D0-4E3A-AF56-D3C8AB34F1B6}" dt="2019-08-05T07:55:52.338" v="20"/>
          <ac:spMkLst>
            <pc:docMk/>
            <pc:sldMk cId="109643748" sldId="1001"/>
            <ac:spMk id="6" creationId="{B8B1046B-4411-4AAE-A197-D40FC4B6377E}"/>
          </ac:spMkLst>
        </pc:spChg>
        <pc:spChg chg="add del mod">
          <ac:chgData name="Luksza, Kasia" userId="b3709b76-dc87-4fe1-948a-b5d259173c41" providerId="ADAL" clId="{98DF6EAA-F7D0-4E3A-AF56-D3C8AB34F1B6}" dt="2019-08-05T08:36:19.724" v="202" actId="478"/>
          <ac:spMkLst>
            <pc:docMk/>
            <pc:sldMk cId="109643748" sldId="1001"/>
            <ac:spMk id="7" creationId="{115494AD-5B0E-4D4A-B018-EF2A343B8B50}"/>
          </ac:spMkLst>
        </pc:spChg>
        <pc:spChg chg="del">
          <ac:chgData name="Luksza, Kasia" userId="b3709b76-dc87-4fe1-948a-b5d259173c41" providerId="ADAL" clId="{98DF6EAA-F7D0-4E3A-AF56-D3C8AB34F1B6}" dt="2019-08-05T08:36:25.864" v="203" actId="478"/>
          <ac:spMkLst>
            <pc:docMk/>
            <pc:sldMk cId="109643748" sldId="1001"/>
            <ac:spMk id="50" creationId="{826959F3-540C-4CF0-95CC-BC65CC36EF26}"/>
          </ac:spMkLst>
        </pc:spChg>
        <pc:spChg chg="del">
          <ac:chgData name="Luksza, Kasia" userId="b3709b76-dc87-4fe1-948a-b5d259173c41" providerId="ADAL" clId="{98DF6EAA-F7D0-4E3A-AF56-D3C8AB34F1B6}" dt="2019-08-05T08:36:25.864" v="203" actId="478"/>
          <ac:spMkLst>
            <pc:docMk/>
            <pc:sldMk cId="109643748" sldId="1001"/>
            <ac:spMk id="51" creationId="{0D1BF3A7-07DB-4ACB-9B0E-4A89797CE878}"/>
          </ac:spMkLst>
        </pc:spChg>
        <pc:spChg chg="del">
          <ac:chgData name="Luksza, Kasia" userId="b3709b76-dc87-4fe1-948a-b5d259173c41" providerId="ADAL" clId="{98DF6EAA-F7D0-4E3A-AF56-D3C8AB34F1B6}" dt="2019-08-05T08:36:25.864" v="203" actId="478"/>
          <ac:spMkLst>
            <pc:docMk/>
            <pc:sldMk cId="109643748" sldId="1001"/>
            <ac:spMk id="52" creationId="{9E3DF583-7F55-4C47-BB3B-63DDDECF7A38}"/>
          </ac:spMkLst>
        </pc:spChg>
        <pc:spChg chg="del">
          <ac:chgData name="Luksza, Kasia" userId="b3709b76-dc87-4fe1-948a-b5d259173c41" providerId="ADAL" clId="{98DF6EAA-F7D0-4E3A-AF56-D3C8AB34F1B6}" dt="2019-08-05T08:36:25.864" v="203" actId="478"/>
          <ac:spMkLst>
            <pc:docMk/>
            <pc:sldMk cId="109643748" sldId="1001"/>
            <ac:spMk id="53" creationId="{1647DDC5-2995-49C0-A3DA-F1DDFC301A61}"/>
          </ac:spMkLst>
        </pc:spChg>
        <pc:spChg chg="del">
          <ac:chgData name="Luksza, Kasia" userId="b3709b76-dc87-4fe1-948a-b5d259173c41" providerId="ADAL" clId="{98DF6EAA-F7D0-4E3A-AF56-D3C8AB34F1B6}" dt="2019-08-05T08:36:25.864" v="203" actId="478"/>
          <ac:spMkLst>
            <pc:docMk/>
            <pc:sldMk cId="109643748" sldId="1001"/>
            <ac:spMk id="57" creationId="{73C93AC9-F34A-4497-8955-B0A8C95497B9}"/>
          </ac:spMkLst>
        </pc:spChg>
        <pc:spChg chg="del">
          <ac:chgData name="Luksza, Kasia" userId="b3709b76-dc87-4fe1-948a-b5d259173c41" providerId="ADAL" clId="{98DF6EAA-F7D0-4E3A-AF56-D3C8AB34F1B6}" dt="2019-08-05T08:36:25.864" v="203" actId="478"/>
          <ac:spMkLst>
            <pc:docMk/>
            <pc:sldMk cId="109643748" sldId="1001"/>
            <ac:spMk id="58" creationId="{08FD3170-73BB-42E2-BE86-8F17716F0373}"/>
          </ac:spMkLst>
        </pc:spChg>
        <pc:spChg chg="del mod">
          <ac:chgData name="Luksza, Kasia" userId="b3709b76-dc87-4fe1-948a-b5d259173c41" providerId="ADAL" clId="{98DF6EAA-F7D0-4E3A-AF56-D3C8AB34F1B6}" dt="2019-08-05T08:36:49.769" v="210" actId="478"/>
          <ac:spMkLst>
            <pc:docMk/>
            <pc:sldMk cId="109643748" sldId="1001"/>
            <ac:spMk id="75" creationId="{AEE4EC68-249E-4334-B3CB-9494B4C1ACA2}"/>
          </ac:spMkLst>
        </pc:spChg>
        <pc:spChg chg="del mod">
          <ac:chgData name="Luksza, Kasia" userId="b3709b76-dc87-4fe1-948a-b5d259173c41" providerId="ADAL" clId="{98DF6EAA-F7D0-4E3A-AF56-D3C8AB34F1B6}" dt="2019-08-05T08:36:50.922" v="212" actId="478"/>
          <ac:spMkLst>
            <pc:docMk/>
            <pc:sldMk cId="109643748" sldId="1001"/>
            <ac:spMk id="76" creationId="{8AD00009-286B-4F35-8363-A3B647C4AE31}"/>
          </ac:spMkLst>
        </pc:spChg>
        <pc:spChg chg="del mod">
          <ac:chgData name="Luksza, Kasia" userId="b3709b76-dc87-4fe1-948a-b5d259173c41" providerId="ADAL" clId="{98DF6EAA-F7D0-4E3A-AF56-D3C8AB34F1B6}" dt="2019-08-05T08:36:52.490" v="214" actId="478"/>
          <ac:spMkLst>
            <pc:docMk/>
            <pc:sldMk cId="109643748" sldId="1001"/>
            <ac:spMk id="78" creationId="{F82B1808-BFAA-4804-A9D3-285885B0DF32}"/>
          </ac:spMkLst>
        </pc:spChg>
        <pc:spChg chg="del">
          <ac:chgData name="Luksza, Kasia" userId="b3709b76-dc87-4fe1-948a-b5d259173c41" providerId="ADAL" clId="{98DF6EAA-F7D0-4E3A-AF56-D3C8AB34F1B6}" dt="2019-08-05T08:36:25.864" v="203" actId="478"/>
          <ac:spMkLst>
            <pc:docMk/>
            <pc:sldMk cId="109643748" sldId="1001"/>
            <ac:spMk id="85" creationId="{314DFBA6-8974-498A-8FDE-F03A229FE7F9}"/>
          </ac:spMkLst>
        </pc:spChg>
        <pc:spChg chg="del">
          <ac:chgData name="Luksza, Kasia" userId="b3709b76-dc87-4fe1-948a-b5d259173c41" providerId="ADAL" clId="{98DF6EAA-F7D0-4E3A-AF56-D3C8AB34F1B6}" dt="2019-08-05T08:36:25.864" v="203" actId="478"/>
          <ac:spMkLst>
            <pc:docMk/>
            <pc:sldMk cId="109643748" sldId="1001"/>
            <ac:spMk id="86" creationId="{E5E07FE9-CF10-4E12-A10F-E790C7283574}"/>
          </ac:spMkLst>
        </pc:spChg>
        <pc:spChg chg="del">
          <ac:chgData name="Luksza, Kasia" userId="b3709b76-dc87-4fe1-948a-b5d259173c41" providerId="ADAL" clId="{98DF6EAA-F7D0-4E3A-AF56-D3C8AB34F1B6}" dt="2019-08-05T08:36:25.864" v="203" actId="478"/>
          <ac:spMkLst>
            <pc:docMk/>
            <pc:sldMk cId="109643748" sldId="1001"/>
            <ac:spMk id="87" creationId="{8B0D6ABF-6997-4C0D-AEA9-E6AB48E7560D}"/>
          </ac:spMkLst>
        </pc:spChg>
        <pc:spChg chg="del">
          <ac:chgData name="Luksza, Kasia" userId="b3709b76-dc87-4fe1-948a-b5d259173c41" providerId="ADAL" clId="{98DF6EAA-F7D0-4E3A-AF56-D3C8AB34F1B6}" dt="2019-08-05T08:36:25.864" v="203" actId="478"/>
          <ac:spMkLst>
            <pc:docMk/>
            <pc:sldMk cId="109643748" sldId="1001"/>
            <ac:spMk id="88" creationId="{A13A0E61-C140-473F-A913-637660D5D05A}"/>
          </ac:spMkLst>
        </pc:spChg>
        <pc:spChg chg="del">
          <ac:chgData name="Luksza, Kasia" userId="b3709b76-dc87-4fe1-948a-b5d259173c41" providerId="ADAL" clId="{98DF6EAA-F7D0-4E3A-AF56-D3C8AB34F1B6}" dt="2019-08-05T08:36:25.864" v="203" actId="478"/>
          <ac:spMkLst>
            <pc:docMk/>
            <pc:sldMk cId="109643748" sldId="1001"/>
            <ac:spMk id="90" creationId="{90082B54-A2B0-4B10-8F95-641408C256E0}"/>
          </ac:spMkLst>
        </pc:spChg>
        <pc:spChg chg="del">
          <ac:chgData name="Luksza, Kasia" userId="b3709b76-dc87-4fe1-948a-b5d259173c41" providerId="ADAL" clId="{98DF6EAA-F7D0-4E3A-AF56-D3C8AB34F1B6}" dt="2019-08-05T08:36:25.864" v="203" actId="478"/>
          <ac:spMkLst>
            <pc:docMk/>
            <pc:sldMk cId="109643748" sldId="1001"/>
            <ac:spMk id="92" creationId="{AA7AE942-B86D-47E5-A190-6D457CFE8151}"/>
          </ac:spMkLst>
        </pc:spChg>
        <pc:spChg chg="del">
          <ac:chgData name="Luksza, Kasia" userId="b3709b76-dc87-4fe1-948a-b5d259173c41" providerId="ADAL" clId="{98DF6EAA-F7D0-4E3A-AF56-D3C8AB34F1B6}" dt="2019-08-05T08:36:25.864" v="203" actId="478"/>
          <ac:spMkLst>
            <pc:docMk/>
            <pc:sldMk cId="109643748" sldId="1001"/>
            <ac:spMk id="94" creationId="{3616F49A-AEF5-4D44-9754-BA27199CC091}"/>
          </ac:spMkLst>
        </pc:spChg>
        <pc:spChg chg="del">
          <ac:chgData name="Luksza, Kasia" userId="b3709b76-dc87-4fe1-948a-b5d259173c41" providerId="ADAL" clId="{98DF6EAA-F7D0-4E3A-AF56-D3C8AB34F1B6}" dt="2019-08-05T08:36:25.864" v="203" actId="478"/>
          <ac:spMkLst>
            <pc:docMk/>
            <pc:sldMk cId="109643748" sldId="1001"/>
            <ac:spMk id="96" creationId="{DA73A4EF-632A-4E41-BCEE-7A67604C6638}"/>
          </ac:spMkLst>
        </pc:spChg>
        <pc:spChg chg="add del">
          <ac:chgData name="Luksza, Kasia" userId="b3709b76-dc87-4fe1-948a-b5d259173c41" providerId="ADAL" clId="{98DF6EAA-F7D0-4E3A-AF56-D3C8AB34F1B6}" dt="2019-08-05T08:36:34.615" v="205"/>
          <ac:spMkLst>
            <pc:docMk/>
            <pc:sldMk cId="109643748" sldId="1001"/>
            <ac:spMk id="113" creationId="{DC087E4C-45E5-4195-9675-4716D32FE704}"/>
          </ac:spMkLst>
        </pc:spChg>
        <pc:spChg chg="add del">
          <ac:chgData name="Luksza, Kasia" userId="b3709b76-dc87-4fe1-948a-b5d259173c41" providerId="ADAL" clId="{98DF6EAA-F7D0-4E3A-AF56-D3C8AB34F1B6}" dt="2019-08-05T08:36:34.615" v="205"/>
          <ac:spMkLst>
            <pc:docMk/>
            <pc:sldMk cId="109643748" sldId="1001"/>
            <ac:spMk id="114" creationId="{38429D39-C7AE-4C9F-BF1B-25572A74E52F}"/>
          </ac:spMkLst>
        </pc:spChg>
        <pc:spChg chg="add del">
          <ac:chgData name="Luksza, Kasia" userId="b3709b76-dc87-4fe1-948a-b5d259173c41" providerId="ADAL" clId="{98DF6EAA-F7D0-4E3A-AF56-D3C8AB34F1B6}" dt="2019-08-05T08:36:34.615" v="205"/>
          <ac:spMkLst>
            <pc:docMk/>
            <pc:sldMk cId="109643748" sldId="1001"/>
            <ac:spMk id="138" creationId="{3F6D09C5-FC02-4E44-BE09-07B651A3EC8A}"/>
          </ac:spMkLst>
        </pc:spChg>
        <pc:spChg chg="add del">
          <ac:chgData name="Luksza, Kasia" userId="b3709b76-dc87-4fe1-948a-b5d259173c41" providerId="ADAL" clId="{98DF6EAA-F7D0-4E3A-AF56-D3C8AB34F1B6}" dt="2019-08-05T08:36:34.615" v="205"/>
          <ac:spMkLst>
            <pc:docMk/>
            <pc:sldMk cId="109643748" sldId="1001"/>
            <ac:spMk id="139" creationId="{59AC9A44-6F0D-41AD-8B91-83262C5EC002}"/>
          </ac:spMkLst>
        </pc:spChg>
        <pc:spChg chg="add del">
          <ac:chgData name="Luksza, Kasia" userId="b3709b76-dc87-4fe1-948a-b5d259173c41" providerId="ADAL" clId="{98DF6EAA-F7D0-4E3A-AF56-D3C8AB34F1B6}" dt="2019-08-05T08:36:34.615" v="205"/>
          <ac:spMkLst>
            <pc:docMk/>
            <pc:sldMk cId="109643748" sldId="1001"/>
            <ac:spMk id="140" creationId="{B79E05D1-B09B-4C6F-8B7B-8C3AB2D6A926}"/>
          </ac:spMkLst>
        </pc:spChg>
        <pc:spChg chg="add del">
          <ac:chgData name="Luksza, Kasia" userId="b3709b76-dc87-4fe1-948a-b5d259173c41" providerId="ADAL" clId="{98DF6EAA-F7D0-4E3A-AF56-D3C8AB34F1B6}" dt="2019-08-05T08:36:34.615" v="205"/>
          <ac:spMkLst>
            <pc:docMk/>
            <pc:sldMk cId="109643748" sldId="1001"/>
            <ac:spMk id="141" creationId="{639550B0-82AE-45B7-BADA-5AA36A223C78}"/>
          </ac:spMkLst>
        </pc:spChg>
        <pc:spChg chg="add del">
          <ac:chgData name="Luksza, Kasia" userId="b3709b76-dc87-4fe1-948a-b5d259173c41" providerId="ADAL" clId="{98DF6EAA-F7D0-4E3A-AF56-D3C8AB34F1B6}" dt="2019-08-05T08:36:34.615" v="205"/>
          <ac:spMkLst>
            <pc:docMk/>
            <pc:sldMk cId="109643748" sldId="1001"/>
            <ac:spMk id="142" creationId="{B07FFB66-CA22-4CF4-8EB0-0BAC3E9633BC}"/>
          </ac:spMkLst>
        </pc:spChg>
        <pc:spChg chg="del">
          <ac:chgData name="Luksza, Kasia" userId="b3709b76-dc87-4fe1-948a-b5d259173c41" providerId="ADAL" clId="{98DF6EAA-F7D0-4E3A-AF56-D3C8AB34F1B6}" dt="2019-08-05T08:36:25.864" v="203" actId="478"/>
          <ac:spMkLst>
            <pc:docMk/>
            <pc:sldMk cId="109643748" sldId="1001"/>
            <ac:spMk id="143" creationId="{7BD2BBC7-8D80-4317-A3EE-71649D12438F}"/>
          </ac:spMkLst>
        </pc:spChg>
        <pc:spChg chg="del">
          <ac:chgData name="Luksza, Kasia" userId="b3709b76-dc87-4fe1-948a-b5d259173c41" providerId="ADAL" clId="{98DF6EAA-F7D0-4E3A-AF56-D3C8AB34F1B6}" dt="2019-08-05T08:36:25.864" v="203" actId="478"/>
          <ac:spMkLst>
            <pc:docMk/>
            <pc:sldMk cId="109643748" sldId="1001"/>
            <ac:spMk id="144" creationId="{1F4F5815-8483-4ADE-A054-6E5EF28C82EF}"/>
          </ac:spMkLst>
        </pc:spChg>
        <pc:spChg chg="del">
          <ac:chgData name="Luksza, Kasia" userId="b3709b76-dc87-4fe1-948a-b5d259173c41" providerId="ADAL" clId="{98DF6EAA-F7D0-4E3A-AF56-D3C8AB34F1B6}" dt="2019-08-05T08:36:25.864" v="203" actId="478"/>
          <ac:spMkLst>
            <pc:docMk/>
            <pc:sldMk cId="109643748" sldId="1001"/>
            <ac:spMk id="146" creationId="{A201FD8C-5D86-40D4-84C2-80AC9260937F}"/>
          </ac:spMkLst>
        </pc:spChg>
        <pc:spChg chg="del">
          <ac:chgData name="Luksza, Kasia" userId="b3709b76-dc87-4fe1-948a-b5d259173c41" providerId="ADAL" clId="{98DF6EAA-F7D0-4E3A-AF56-D3C8AB34F1B6}" dt="2019-08-05T08:36:25.864" v="203" actId="478"/>
          <ac:spMkLst>
            <pc:docMk/>
            <pc:sldMk cId="109643748" sldId="1001"/>
            <ac:spMk id="147" creationId="{781213A5-2DD4-4322-BD5D-1C02BAD35332}"/>
          </ac:spMkLst>
        </pc:spChg>
        <pc:spChg chg="del">
          <ac:chgData name="Luksza, Kasia" userId="b3709b76-dc87-4fe1-948a-b5d259173c41" providerId="ADAL" clId="{98DF6EAA-F7D0-4E3A-AF56-D3C8AB34F1B6}" dt="2019-08-05T08:36:25.864" v="203" actId="478"/>
          <ac:spMkLst>
            <pc:docMk/>
            <pc:sldMk cId="109643748" sldId="1001"/>
            <ac:spMk id="148" creationId="{1D85D15F-A892-46F8-8CD6-3F8CA5A3F7BC}"/>
          </ac:spMkLst>
        </pc:spChg>
        <pc:spChg chg="del">
          <ac:chgData name="Luksza, Kasia" userId="b3709b76-dc87-4fe1-948a-b5d259173c41" providerId="ADAL" clId="{98DF6EAA-F7D0-4E3A-AF56-D3C8AB34F1B6}" dt="2019-08-05T08:36:25.864" v="203" actId="478"/>
          <ac:spMkLst>
            <pc:docMk/>
            <pc:sldMk cId="109643748" sldId="1001"/>
            <ac:spMk id="149" creationId="{349C5687-7567-4500-A16A-DC4BB8581F54}"/>
          </ac:spMkLst>
        </pc:spChg>
        <pc:spChg chg="del">
          <ac:chgData name="Luksza, Kasia" userId="b3709b76-dc87-4fe1-948a-b5d259173c41" providerId="ADAL" clId="{98DF6EAA-F7D0-4E3A-AF56-D3C8AB34F1B6}" dt="2019-08-05T08:36:25.864" v="203" actId="478"/>
          <ac:spMkLst>
            <pc:docMk/>
            <pc:sldMk cId="109643748" sldId="1001"/>
            <ac:spMk id="150" creationId="{3E91B27A-958C-42FD-8466-43201D02D019}"/>
          </ac:spMkLst>
        </pc:spChg>
        <pc:spChg chg="del">
          <ac:chgData name="Luksza, Kasia" userId="b3709b76-dc87-4fe1-948a-b5d259173c41" providerId="ADAL" clId="{98DF6EAA-F7D0-4E3A-AF56-D3C8AB34F1B6}" dt="2019-08-05T08:36:25.864" v="203" actId="478"/>
          <ac:spMkLst>
            <pc:docMk/>
            <pc:sldMk cId="109643748" sldId="1001"/>
            <ac:spMk id="151" creationId="{0F8596D9-236F-44BE-9B96-D53CF9F737AE}"/>
          </ac:spMkLst>
        </pc:spChg>
        <pc:spChg chg="del">
          <ac:chgData name="Luksza, Kasia" userId="b3709b76-dc87-4fe1-948a-b5d259173c41" providerId="ADAL" clId="{98DF6EAA-F7D0-4E3A-AF56-D3C8AB34F1B6}" dt="2019-08-05T08:36:25.864" v="203" actId="478"/>
          <ac:spMkLst>
            <pc:docMk/>
            <pc:sldMk cId="109643748" sldId="1001"/>
            <ac:spMk id="152" creationId="{4AEF1CFD-3DAE-4AAA-8389-D313212AF869}"/>
          </ac:spMkLst>
        </pc:spChg>
        <pc:spChg chg="del">
          <ac:chgData name="Luksza, Kasia" userId="b3709b76-dc87-4fe1-948a-b5d259173c41" providerId="ADAL" clId="{98DF6EAA-F7D0-4E3A-AF56-D3C8AB34F1B6}" dt="2019-08-05T08:36:25.864" v="203" actId="478"/>
          <ac:spMkLst>
            <pc:docMk/>
            <pc:sldMk cId="109643748" sldId="1001"/>
            <ac:spMk id="153" creationId="{767F4BAD-7A5E-4442-897C-F72AF0CDEA93}"/>
          </ac:spMkLst>
        </pc:spChg>
        <pc:spChg chg="del">
          <ac:chgData name="Luksza, Kasia" userId="b3709b76-dc87-4fe1-948a-b5d259173c41" providerId="ADAL" clId="{98DF6EAA-F7D0-4E3A-AF56-D3C8AB34F1B6}" dt="2019-08-05T08:36:25.864" v="203" actId="478"/>
          <ac:spMkLst>
            <pc:docMk/>
            <pc:sldMk cId="109643748" sldId="1001"/>
            <ac:spMk id="154" creationId="{5E0416F2-52A2-4686-9E21-3C065025B46C}"/>
          </ac:spMkLst>
        </pc:spChg>
        <pc:spChg chg="del">
          <ac:chgData name="Luksza, Kasia" userId="b3709b76-dc87-4fe1-948a-b5d259173c41" providerId="ADAL" clId="{98DF6EAA-F7D0-4E3A-AF56-D3C8AB34F1B6}" dt="2019-08-05T08:36:25.864" v="203" actId="478"/>
          <ac:spMkLst>
            <pc:docMk/>
            <pc:sldMk cId="109643748" sldId="1001"/>
            <ac:spMk id="155" creationId="{6312104D-A797-4C0C-98D6-28BF22B267F5}"/>
          </ac:spMkLst>
        </pc:spChg>
        <pc:spChg chg="del">
          <ac:chgData name="Luksza, Kasia" userId="b3709b76-dc87-4fe1-948a-b5d259173c41" providerId="ADAL" clId="{98DF6EAA-F7D0-4E3A-AF56-D3C8AB34F1B6}" dt="2019-08-05T08:36:25.864" v="203" actId="478"/>
          <ac:spMkLst>
            <pc:docMk/>
            <pc:sldMk cId="109643748" sldId="1001"/>
            <ac:spMk id="156" creationId="{7B1AB778-8359-4827-99AC-EF1D873716C6}"/>
          </ac:spMkLst>
        </pc:spChg>
        <pc:spChg chg="del">
          <ac:chgData name="Luksza, Kasia" userId="b3709b76-dc87-4fe1-948a-b5d259173c41" providerId="ADAL" clId="{98DF6EAA-F7D0-4E3A-AF56-D3C8AB34F1B6}" dt="2019-08-05T08:36:25.864" v="203" actId="478"/>
          <ac:spMkLst>
            <pc:docMk/>
            <pc:sldMk cId="109643748" sldId="1001"/>
            <ac:spMk id="157" creationId="{B2CDC05C-46C3-4E30-8A31-4376C95F31AF}"/>
          </ac:spMkLst>
        </pc:spChg>
        <pc:spChg chg="del">
          <ac:chgData name="Luksza, Kasia" userId="b3709b76-dc87-4fe1-948a-b5d259173c41" providerId="ADAL" clId="{98DF6EAA-F7D0-4E3A-AF56-D3C8AB34F1B6}" dt="2019-08-05T08:36:25.864" v="203" actId="478"/>
          <ac:spMkLst>
            <pc:docMk/>
            <pc:sldMk cId="109643748" sldId="1001"/>
            <ac:spMk id="158" creationId="{08E25FA7-CA35-4CC4-9E6B-2BCC129B7F4E}"/>
          </ac:spMkLst>
        </pc:spChg>
        <pc:spChg chg="del">
          <ac:chgData name="Luksza, Kasia" userId="b3709b76-dc87-4fe1-948a-b5d259173c41" providerId="ADAL" clId="{98DF6EAA-F7D0-4E3A-AF56-D3C8AB34F1B6}" dt="2019-08-05T08:36:25.864" v="203" actId="478"/>
          <ac:spMkLst>
            <pc:docMk/>
            <pc:sldMk cId="109643748" sldId="1001"/>
            <ac:spMk id="159" creationId="{FEE55D1C-4B70-4B21-BBFE-AEBB4876D8C9}"/>
          </ac:spMkLst>
        </pc:spChg>
        <pc:spChg chg="del">
          <ac:chgData name="Luksza, Kasia" userId="b3709b76-dc87-4fe1-948a-b5d259173c41" providerId="ADAL" clId="{98DF6EAA-F7D0-4E3A-AF56-D3C8AB34F1B6}" dt="2019-08-05T08:36:25.864" v="203" actId="478"/>
          <ac:spMkLst>
            <pc:docMk/>
            <pc:sldMk cId="109643748" sldId="1001"/>
            <ac:spMk id="160" creationId="{249CFC41-787F-4090-8B74-43ABCE63C92E}"/>
          </ac:spMkLst>
        </pc:spChg>
        <pc:spChg chg="add del">
          <ac:chgData name="Luksza, Kasia" userId="b3709b76-dc87-4fe1-948a-b5d259173c41" providerId="ADAL" clId="{98DF6EAA-F7D0-4E3A-AF56-D3C8AB34F1B6}" dt="2019-08-05T08:36:34.615" v="205"/>
          <ac:spMkLst>
            <pc:docMk/>
            <pc:sldMk cId="109643748" sldId="1001"/>
            <ac:spMk id="161" creationId="{743B1023-47AF-42F1-AE82-4AF1C446BD45}"/>
          </ac:spMkLst>
        </pc:spChg>
        <pc:spChg chg="add del">
          <ac:chgData name="Luksza, Kasia" userId="b3709b76-dc87-4fe1-948a-b5d259173c41" providerId="ADAL" clId="{98DF6EAA-F7D0-4E3A-AF56-D3C8AB34F1B6}" dt="2019-08-05T08:36:34.615" v="205"/>
          <ac:spMkLst>
            <pc:docMk/>
            <pc:sldMk cId="109643748" sldId="1001"/>
            <ac:spMk id="162" creationId="{6EAB990E-9F33-4FFC-8897-7C3306090312}"/>
          </ac:spMkLst>
        </pc:spChg>
        <pc:spChg chg="add del">
          <ac:chgData name="Luksza, Kasia" userId="b3709b76-dc87-4fe1-948a-b5d259173c41" providerId="ADAL" clId="{98DF6EAA-F7D0-4E3A-AF56-D3C8AB34F1B6}" dt="2019-08-05T08:36:34.615" v="205"/>
          <ac:spMkLst>
            <pc:docMk/>
            <pc:sldMk cId="109643748" sldId="1001"/>
            <ac:spMk id="165" creationId="{8BE95845-884F-499A-9C61-67EF886EF7BA}"/>
          </ac:spMkLst>
        </pc:spChg>
        <pc:spChg chg="add del">
          <ac:chgData name="Luksza, Kasia" userId="b3709b76-dc87-4fe1-948a-b5d259173c41" providerId="ADAL" clId="{98DF6EAA-F7D0-4E3A-AF56-D3C8AB34F1B6}" dt="2019-08-05T08:36:34.615" v="205"/>
          <ac:spMkLst>
            <pc:docMk/>
            <pc:sldMk cId="109643748" sldId="1001"/>
            <ac:spMk id="166" creationId="{3C2AB0CD-92AD-4511-B48C-9864EA8B0F06}"/>
          </ac:spMkLst>
        </pc:spChg>
        <pc:spChg chg="add del">
          <ac:chgData name="Luksza, Kasia" userId="b3709b76-dc87-4fe1-948a-b5d259173c41" providerId="ADAL" clId="{98DF6EAA-F7D0-4E3A-AF56-D3C8AB34F1B6}" dt="2019-08-05T08:36:34.615" v="205"/>
          <ac:spMkLst>
            <pc:docMk/>
            <pc:sldMk cId="109643748" sldId="1001"/>
            <ac:spMk id="168" creationId="{A8E789C8-F881-441D-8788-88A3EA70B017}"/>
          </ac:spMkLst>
        </pc:spChg>
        <pc:spChg chg="add del">
          <ac:chgData name="Luksza, Kasia" userId="b3709b76-dc87-4fe1-948a-b5d259173c41" providerId="ADAL" clId="{98DF6EAA-F7D0-4E3A-AF56-D3C8AB34F1B6}" dt="2019-08-05T08:36:34.615" v="205"/>
          <ac:spMkLst>
            <pc:docMk/>
            <pc:sldMk cId="109643748" sldId="1001"/>
            <ac:spMk id="169" creationId="{8D1EA389-5C19-4CDC-B877-E382B8D92939}"/>
          </ac:spMkLst>
        </pc:spChg>
        <pc:spChg chg="add del">
          <ac:chgData name="Luksza, Kasia" userId="b3709b76-dc87-4fe1-948a-b5d259173c41" providerId="ADAL" clId="{98DF6EAA-F7D0-4E3A-AF56-D3C8AB34F1B6}" dt="2019-08-05T08:36:34.615" v="205"/>
          <ac:spMkLst>
            <pc:docMk/>
            <pc:sldMk cId="109643748" sldId="1001"/>
            <ac:spMk id="170" creationId="{D3F387F5-AF73-47DB-ACB0-35E0FD6F6AC8}"/>
          </ac:spMkLst>
        </pc:spChg>
        <pc:spChg chg="add del">
          <ac:chgData name="Luksza, Kasia" userId="b3709b76-dc87-4fe1-948a-b5d259173c41" providerId="ADAL" clId="{98DF6EAA-F7D0-4E3A-AF56-D3C8AB34F1B6}" dt="2019-08-05T08:36:34.615" v="205"/>
          <ac:spMkLst>
            <pc:docMk/>
            <pc:sldMk cId="109643748" sldId="1001"/>
            <ac:spMk id="171" creationId="{E5583FC8-80C8-449F-A42D-E524083F7914}"/>
          </ac:spMkLst>
        </pc:spChg>
        <pc:spChg chg="add del">
          <ac:chgData name="Luksza, Kasia" userId="b3709b76-dc87-4fe1-948a-b5d259173c41" providerId="ADAL" clId="{98DF6EAA-F7D0-4E3A-AF56-D3C8AB34F1B6}" dt="2019-08-05T08:36:34.615" v="205"/>
          <ac:spMkLst>
            <pc:docMk/>
            <pc:sldMk cId="109643748" sldId="1001"/>
            <ac:spMk id="177" creationId="{7518EC1D-3A2A-434E-B87D-376E8EDAFF4D}"/>
          </ac:spMkLst>
        </pc:spChg>
        <pc:spChg chg="add del">
          <ac:chgData name="Luksza, Kasia" userId="b3709b76-dc87-4fe1-948a-b5d259173c41" providerId="ADAL" clId="{98DF6EAA-F7D0-4E3A-AF56-D3C8AB34F1B6}" dt="2019-08-05T08:36:34.615" v="205"/>
          <ac:spMkLst>
            <pc:docMk/>
            <pc:sldMk cId="109643748" sldId="1001"/>
            <ac:spMk id="178" creationId="{5A63739B-8ACB-4724-A3BE-F8BF5FF8B422}"/>
          </ac:spMkLst>
        </pc:spChg>
        <pc:spChg chg="add del">
          <ac:chgData name="Luksza, Kasia" userId="b3709b76-dc87-4fe1-948a-b5d259173c41" providerId="ADAL" clId="{98DF6EAA-F7D0-4E3A-AF56-D3C8AB34F1B6}" dt="2019-08-05T08:36:34.615" v="205"/>
          <ac:spMkLst>
            <pc:docMk/>
            <pc:sldMk cId="109643748" sldId="1001"/>
            <ac:spMk id="179" creationId="{0D69D41A-CE9F-416F-8D16-821E820ADCF0}"/>
          </ac:spMkLst>
        </pc:spChg>
        <pc:spChg chg="add del">
          <ac:chgData name="Luksza, Kasia" userId="b3709b76-dc87-4fe1-948a-b5d259173c41" providerId="ADAL" clId="{98DF6EAA-F7D0-4E3A-AF56-D3C8AB34F1B6}" dt="2019-08-05T08:36:34.615" v="205"/>
          <ac:spMkLst>
            <pc:docMk/>
            <pc:sldMk cId="109643748" sldId="1001"/>
            <ac:spMk id="181" creationId="{05F81E47-37F7-47E8-908A-37104BC30959}"/>
          </ac:spMkLst>
        </pc:spChg>
        <pc:spChg chg="add del">
          <ac:chgData name="Luksza, Kasia" userId="b3709b76-dc87-4fe1-948a-b5d259173c41" providerId="ADAL" clId="{98DF6EAA-F7D0-4E3A-AF56-D3C8AB34F1B6}" dt="2019-08-05T08:36:34.615" v="205"/>
          <ac:spMkLst>
            <pc:docMk/>
            <pc:sldMk cId="109643748" sldId="1001"/>
            <ac:spMk id="182" creationId="{15CB73E7-3C87-470E-A214-21C2590AB683}"/>
          </ac:spMkLst>
        </pc:spChg>
        <pc:spChg chg="add del">
          <ac:chgData name="Luksza, Kasia" userId="b3709b76-dc87-4fe1-948a-b5d259173c41" providerId="ADAL" clId="{98DF6EAA-F7D0-4E3A-AF56-D3C8AB34F1B6}" dt="2019-08-05T08:36:34.615" v="205"/>
          <ac:spMkLst>
            <pc:docMk/>
            <pc:sldMk cId="109643748" sldId="1001"/>
            <ac:spMk id="184" creationId="{80AC63A6-C6E7-4F83-932F-7016E8007C73}"/>
          </ac:spMkLst>
        </pc:spChg>
        <pc:spChg chg="add del">
          <ac:chgData name="Luksza, Kasia" userId="b3709b76-dc87-4fe1-948a-b5d259173c41" providerId="ADAL" clId="{98DF6EAA-F7D0-4E3A-AF56-D3C8AB34F1B6}" dt="2019-08-05T08:36:34.615" v="205"/>
          <ac:spMkLst>
            <pc:docMk/>
            <pc:sldMk cId="109643748" sldId="1001"/>
            <ac:spMk id="185" creationId="{6E7FCD4F-D457-4BC9-9A64-1EF90C981BA7}"/>
          </ac:spMkLst>
        </pc:spChg>
        <pc:spChg chg="add del">
          <ac:chgData name="Luksza, Kasia" userId="b3709b76-dc87-4fe1-948a-b5d259173c41" providerId="ADAL" clId="{98DF6EAA-F7D0-4E3A-AF56-D3C8AB34F1B6}" dt="2019-08-05T08:36:34.615" v="205"/>
          <ac:spMkLst>
            <pc:docMk/>
            <pc:sldMk cId="109643748" sldId="1001"/>
            <ac:spMk id="187" creationId="{3CBB105A-E0EA-44A3-810B-8844D3D55FCB}"/>
          </ac:spMkLst>
        </pc:spChg>
        <pc:spChg chg="add del">
          <ac:chgData name="Luksza, Kasia" userId="b3709b76-dc87-4fe1-948a-b5d259173c41" providerId="ADAL" clId="{98DF6EAA-F7D0-4E3A-AF56-D3C8AB34F1B6}" dt="2019-08-05T08:36:34.615" v="205"/>
          <ac:spMkLst>
            <pc:docMk/>
            <pc:sldMk cId="109643748" sldId="1001"/>
            <ac:spMk id="188" creationId="{109F33DE-7219-4F74-9556-E20685841F9F}"/>
          </ac:spMkLst>
        </pc:spChg>
        <pc:spChg chg="add del">
          <ac:chgData name="Luksza, Kasia" userId="b3709b76-dc87-4fe1-948a-b5d259173c41" providerId="ADAL" clId="{98DF6EAA-F7D0-4E3A-AF56-D3C8AB34F1B6}" dt="2019-08-05T08:36:34.615" v="205"/>
          <ac:spMkLst>
            <pc:docMk/>
            <pc:sldMk cId="109643748" sldId="1001"/>
            <ac:spMk id="250" creationId="{1D2AB615-78C4-43FF-96C2-5A03EBA600F7}"/>
          </ac:spMkLst>
        </pc:spChg>
        <pc:spChg chg="add del">
          <ac:chgData name="Luksza, Kasia" userId="b3709b76-dc87-4fe1-948a-b5d259173c41" providerId="ADAL" clId="{98DF6EAA-F7D0-4E3A-AF56-D3C8AB34F1B6}" dt="2019-08-05T08:36:34.615" v="205"/>
          <ac:spMkLst>
            <pc:docMk/>
            <pc:sldMk cId="109643748" sldId="1001"/>
            <ac:spMk id="251" creationId="{0D3A6B98-26AA-49D1-8EE7-7A614664767B}"/>
          </ac:spMkLst>
        </pc:spChg>
        <pc:spChg chg="add del">
          <ac:chgData name="Luksza, Kasia" userId="b3709b76-dc87-4fe1-948a-b5d259173c41" providerId="ADAL" clId="{98DF6EAA-F7D0-4E3A-AF56-D3C8AB34F1B6}" dt="2019-08-05T08:36:34.615" v="205"/>
          <ac:spMkLst>
            <pc:docMk/>
            <pc:sldMk cId="109643748" sldId="1001"/>
            <ac:spMk id="252" creationId="{C4439351-1A44-4883-83F0-AC65E32DB3AD}"/>
          </ac:spMkLst>
        </pc:spChg>
        <pc:spChg chg="add del">
          <ac:chgData name="Luksza, Kasia" userId="b3709b76-dc87-4fe1-948a-b5d259173c41" providerId="ADAL" clId="{98DF6EAA-F7D0-4E3A-AF56-D3C8AB34F1B6}" dt="2019-08-05T08:36:34.615" v="205"/>
          <ac:spMkLst>
            <pc:docMk/>
            <pc:sldMk cId="109643748" sldId="1001"/>
            <ac:spMk id="253" creationId="{36BF80DF-CA3A-4843-8CF7-089A1CCBCF7F}"/>
          </ac:spMkLst>
        </pc:spChg>
        <pc:spChg chg="add del">
          <ac:chgData name="Luksza, Kasia" userId="b3709b76-dc87-4fe1-948a-b5d259173c41" providerId="ADAL" clId="{98DF6EAA-F7D0-4E3A-AF56-D3C8AB34F1B6}" dt="2019-08-05T08:36:34.615" v="205"/>
          <ac:spMkLst>
            <pc:docMk/>
            <pc:sldMk cId="109643748" sldId="1001"/>
            <ac:spMk id="254" creationId="{DE6DEB15-C86A-4030-A913-5F2AEFD29FED}"/>
          </ac:spMkLst>
        </pc:spChg>
        <pc:spChg chg="add del">
          <ac:chgData name="Luksza, Kasia" userId="b3709b76-dc87-4fe1-948a-b5d259173c41" providerId="ADAL" clId="{98DF6EAA-F7D0-4E3A-AF56-D3C8AB34F1B6}" dt="2019-08-05T08:36:34.615" v="205"/>
          <ac:spMkLst>
            <pc:docMk/>
            <pc:sldMk cId="109643748" sldId="1001"/>
            <ac:spMk id="256" creationId="{F4C8E26C-6C2B-4390-AAD8-A4699396C926}"/>
          </ac:spMkLst>
        </pc:spChg>
        <pc:spChg chg="add del">
          <ac:chgData name="Luksza, Kasia" userId="b3709b76-dc87-4fe1-948a-b5d259173c41" providerId="ADAL" clId="{98DF6EAA-F7D0-4E3A-AF56-D3C8AB34F1B6}" dt="2019-08-05T08:36:34.615" v="205"/>
          <ac:spMkLst>
            <pc:docMk/>
            <pc:sldMk cId="109643748" sldId="1001"/>
            <ac:spMk id="257" creationId="{33C3F53D-D894-4F2F-80C1-060134E710ED}"/>
          </ac:spMkLst>
        </pc:spChg>
        <pc:spChg chg="add">
          <ac:chgData name="Luksza, Kasia" userId="b3709b76-dc87-4fe1-948a-b5d259173c41" providerId="ADAL" clId="{98DF6EAA-F7D0-4E3A-AF56-D3C8AB34F1B6}" dt="2019-08-05T08:36:34.654" v="206"/>
          <ac:spMkLst>
            <pc:docMk/>
            <pc:sldMk cId="109643748" sldId="1001"/>
            <ac:spMk id="258" creationId="{3BC981D6-5DC4-4AB0-BD9C-31A6053CEBED}"/>
          </ac:spMkLst>
        </pc:spChg>
        <pc:spChg chg="add">
          <ac:chgData name="Luksza, Kasia" userId="b3709b76-dc87-4fe1-948a-b5d259173c41" providerId="ADAL" clId="{98DF6EAA-F7D0-4E3A-AF56-D3C8AB34F1B6}" dt="2019-08-05T08:36:34.654" v="206"/>
          <ac:spMkLst>
            <pc:docMk/>
            <pc:sldMk cId="109643748" sldId="1001"/>
            <ac:spMk id="259" creationId="{8B8E4F86-4B87-437A-A740-924AFB2BA0CE}"/>
          </ac:spMkLst>
        </pc:spChg>
        <pc:spChg chg="add">
          <ac:chgData name="Luksza, Kasia" userId="b3709b76-dc87-4fe1-948a-b5d259173c41" providerId="ADAL" clId="{98DF6EAA-F7D0-4E3A-AF56-D3C8AB34F1B6}" dt="2019-08-05T08:36:34.654" v="206"/>
          <ac:spMkLst>
            <pc:docMk/>
            <pc:sldMk cId="109643748" sldId="1001"/>
            <ac:spMk id="260" creationId="{81A14213-6574-4AB6-A006-B9EAFC03B014}"/>
          </ac:spMkLst>
        </pc:spChg>
        <pc:spChg chg="add">
          <ac:chgData name="Luksza, Kasia" userId="b3709b76-dc87-4fe1-948a-b5d259173c41" providerId="ADAL" clId="{98DF6EAA-F7D0-4E3A-AF56-D3C8AB34F1B6}" dt="2019-08-05T08:36:34.654" v="206"/>
          <ac:spMkLst>
            <pc:docMk/>
            <pc:sldMk cId="109643748" sldId="1001"/>
            <ac:spMk id="261" creationId="{31901153-C3D1-4B41-9D94-7E69C9BE72B7}"/>
          </ac:spMkLst>
        </pc:spChg>
        <pc:spChg chg="add">
          <ac:chgData name="Luksza, Kasia" userId="b3709b76-dc87-4fe1-948a-b5d259173c41" providerId="ADAL" clId="{98DF6EAA-F7D0-4E3A-AF56-D3C8AB34F1B6}" dt="2019-08-05T08:36:34.654" v="206"/>
          <ac:spMkLst>
            <pc:docMk/>
            <pc:sldMk cId="109643748" sldId="1001"/>
            <ac:spMk id="262" creationId="{B5CDFCF3-BF05-427D-9EA9-E7AE7C3CA7E3}"/>
          </ac:spMkLst>
        </pc:spChg>
        <pc:spChg chg="add">
          <ac:chgData name="Luksza, Kasia" userId="b3709b76-dc87-4fe1-948a-b5d259173c41" providerId="ADAL" clId="{98DF6EAA-F7D0-4E3A-AF56-D3C8AB34F1B6}" dt="2019-08-05T08:36:34.654" v="206"/>
          <ac:spMkLst>
            <pc:docMk/>
            <pc:sldMk cId="109643748" sldId="1001"/>
            <ac:spMk id="263" creationId="{5DF5AFB3-0C10-4CEE-8532-DD138717D7AE}"/>
          </ac:spMkLst>
        </pc:spChg>
        <pc:spChg chg="add">
          <ac:chgData name="Luksza, Kasia" userId="b3709b76-dc87-4fe1-948a-b5d259173c41" providerId="ADAL" clId="{98DF6EAA-F7D0-4E3A-AF56-D3C8AB34F1B6}" dt="2019-08-05T08:36:34.654" v="206"/>
          <ac:spMkLst>
            <pc:docMk/>
            <pc:sldMk cId="109643748" sldId="1001"/>
            <ac:spMk id="264" creationId="{04A95A6F-A4A5-473B-9B9A-334832D8DCE8}"/>
          </ac:spMkLst>
        </pc:spChg>
        <pc:spChg chg="add">
          <ac:chgData name="Luksza, Kasia" userId="b3709b76-dc87-4fe1-948a-b5d259173c41" providerId="ADAL" clId="{98DF6EAA-F7D0-4E3A-AF56-D3C8AB34F1B6}" dt="2019-08-05T08:36:34.654" v="206"/>
          <ac:spMkLst>
            <pc:docMk/>
            <pc:sldMk cId="109643748" sldId="1001"/>
            <ac:spMk id="265" creationId="{AD326E4B-506A-484D-9B0E-2032EA0C0582}"/>
          </ac:spMkLst>
        </pc:spChg>
        <pc:spChg chg="add">
          <ac:chgData name="Luksza, Kasia" userId="b3709b76-dc87-4fe1-948a-b5d259173c41" providerId="ADAL" clId="{98DF6EAA-F7D0-4E3A-AF56-D3C8AB34F1B6}" dt="2019-08-05T08:36:34.654" v="206"/>
          <ac:spMkLst>
            <pc:docMk/>
            <pc:sldMk cId="109643748" sldId="1001"/>
            <ac:spMk id="266" creationId="{6B1D096C-3B31-4C5E-B527-7DF2626C89D9}"/>
          </ac:spMkLst>
        </pc:spChg>
        <pc:spChg chg="add">
          <ac:chgData name="Luksza, Kasia" userId="b3709b76-dc87-4fe1-948a-b5d259173c41" providerId="ADAL" clId="{98DF6EAA-F7D0-4E3A-AF56-D3C8AB34F1B6}" dt="2019-08-05T08:36:34.654" v="206"/>
          <ac:spMkLst>
            <pc:docMk/>
            <pc:sldMk cId="109643748" sldId="1001"/>
            <ac:spMk id="267" creationId="{86F11C7B-7F4D-42CE-9AF2-704EE9D963A7}"/>
          </ac:spMkLst>
        </pc:spChg>
        <pc:spChg chg="add">
          <ac:chgData name="Luksza, Kasia" userId="b3709b76-dc87-4fe1-948a-b5d259173c41" providerId="ADAL" clId="{98DF6EAA-F7D0-4E3A-AF56-D3C8AB34F1B6}" dt="2019-08-05T08:36:34.654" v="206"/>
          <ac:spMkLst>
            <pc:docMk/>
            <pc:sldMk cId="109643748" sldId="1001"/>
            <ac:spMk id="268" creationId="{67FB5025-4EDD-4FCC-9928-52E62ECB63CD}"/>
          </ac:spMkLst>
        </pc:spChg>
        <pc:spChg chg="add">
          <ac:chgData name="Luksza, Kasia" userId="b3709b76-dc87-4fe1-948a-b5d259173c41" providerId="ADAL" clId="{98DF6EAA-F7D0-4E3A-AF56-D3C8AB34F1B6}" dt="2019-08-05T08:36:34.654" v="206"/>
          <ac:spMkLst>
            <pc:docMk/>
            <pc:sldMk cId="109643748" sldId="1001"/>
            <ac:spMk id="269" creationId="{557F1769-9340-4A48-84F5-843142EC730B}"/>
          </ac:spMkLst>
        </pc:spChg>
        <pc:spChg chg="add">
          <ac:chgData name="Luksza, Kasia" userId="b3709b76-dc87-4fe1-948a-b5d259173c41" providerId="ADAL" clId="{98DF6EAA-F7D0-4E3A-AF56-D3C8AB34F1B6}" dt="2019-08-05T08:36:34.654" v="206"/>
          <ac:spMkLst>
            <pc:docMk/>
            <pc:sldMk cId="109643748" sldId="1001"/>
            <ac:spMk id="270" creationId="{03DE4043-5C7B-4919-B199-15D2F9594ED1}"/>
          </ac:spMkLst>
        </pc:spChg>
        <pc:spChg chg="add">
          <ac:chgData name="Luksza, Kasia" userId="b3709b76-dc87-4fe1-948a-b5d259173c41" providerId="ADAL" clId="{98DF6EAA-F7D0-4E3A-AF56-D3C8AB34F1B6}" dt="2019-08-05T08:36:34.654" v="206"/>
          <ac:spMkLst>
            <pc:docMk/>
            <pc:sldMk cId="109643748" sldId="1001"/>
            <ac:spMk id="271" creationId="{0CD900A3-02B1-410A-9E1B-507C0DCAB080}"/>
          </ac:spMkLst>
        </pc:spChg>
        <pc:spChg chg="add">
          <ac:chgData name="Luksza, Kasia" userId="b3709b76-dc87-4fe1-948a-b5d259173c41" providerId="ADAL" clId="{98DF6EAA-F7D0-4E3A-AF56-D3C8AB34F1B6}" dt="2019-08-05T08:36:34.654" v="206"/>
          <ac:spMkLst>
            <pc:docMk/>
            <pc:sldMk cId="109643748" sldId="1001"/>
            <ac:spMk id="272" creationId="{EA22819C-EEA9-4C64-ACF2-8B1E9CED71C3}"/>
          </ac:spMkLst>
        </pc:spChg>
        <pc:spChg chg="add">
          <ac:chgData name="Luksza, Kasia" userId="b3709b76-dc87-4fe1-948a-b5d259173c41" providerId="ADAL" clId="{98DF6EAA-F7D0-4E3A-AF56-D3C8AB34F1B6}" dt="2019-08-05T08:36:34.654" v="206"/>
          <ac:spMkLst>
            <pc:docMk/>
            <pc:sldMk cId="109643748" sldId="1001"/>
            <ac:spMk id="276" creationId="{F649F6D5-5339-4012-8968-A60AAFE72C21}"/>
          </ac:spMkLst>
        </pc:spChg>
        <pc:spChg chg="add">
          <ac:chgData name="Luksza, Kasia" userId="b3709b76-dc87-4fe1-948a-b5d259173c41" providerId="ADAL" clId="{98DF6EAA-F7D0-4E3A-AF56-D3C8AB34F1B6}" dt="2019-08-05T08:36:34.654" v="206"/>
          <ac:spMkLst>
            <pc:docMk/>
            <pc:sldMk cId="109643748" sldId="1001"/>
            <ac:spMk id="277" creationId="{11A3E7FE-1992-4875-BE09-E817EF825022}"/>
          </ac:spMkLst>
        </pc:spChg>
        <pc:spChg chg="add">
          <ac:chgData name="Luksza, Kasia" userId="b3709b76-dc87-4fe1-948a-b5d259173c41" providerId="ADAL" clId="{98DF6EAA-F7D0-4E3A-AF56-D3C8AB34F1B6}" dt="2019-08-05T08:36:34.654" v="206"/>
          <ac:spMkLst>
            <pc:docMk/>
            <pc:sldMk cId="109643748" sldId="1001"/>
            <ac:spMk id="278" creationId="{C82DCF87-5C6B-491D-80C8-84650F2B1107}"/>
          </ac:spMkLst>
        </pc:spChg>
        <pc:spChg chg="add">
          <ac:chgData name="Luksza, Kasia" userId="b3709b76-dc87-4fe1-948a-b5d259173c41" providerId="ADAL" clId="{98DF6EAA-F7D0-4E3A-AF56-D3C8AB34F1B6}" dt="2019-08-05T08:36:34.654" v="206"/>
          <ac:spMkLst>
            <pc:docMk/>
            <pc:sldMk cId="109643748" sldId="1001"/>
            <ac:spMk id="279" creationId="{E0A104B2-17AE-4D9A-BA43-6EBED0FEB506}"/>
          </ac:spMkLst>
        </pc:spChg>
        <pc:spChg chg="add">
          <ac:chgData name="Luksza, Kasia" userId="b3709b76-dc87-4fe1-948a-b5d259173c41" providerId="ADAL" clId="{98DF6EAA-F7D0-4E3A-AF56-D3C8AB34F1B6}" dt="2019-08-05T08:36:34.654" v="206"/>
          <ac:spMkLst>
            <pc:docMk/>
            <pc:sldMk cId="109643748" sldId="1001"/>
            <ac:spMk id="280" creationId="{DEA443D1-4DEE-48EF-859D-472AF7CB658D}"/>
          </ac:spMkLst>
        </pc:spChg>
        <pc:spChg chg="add">
          <ac:chgData name="Luksza, Kasia" userId="b3709b76-dc87-4fe1-948a-b5d259173c41" providerId="ADAL" clId="{98DF6EAA-F7D0-4E3A-AF56-D3C8AB34F1B6}" dt="2019-08-05T08:36:34.654" v="206"/>
          <ac:spMkLst>
            <pc:docMk/>
            <pc:sldMk cId="109643748" sldId="1001"/>
            <ac:spMk id="281" creationId="{8FBEBE46-99B5-4AB2-961B-2C577D89BF69}"/>
          </ac:spMkLst>
        </pc:spChg>
        <pc:spChg chg="add">
          <ac:chgData name="Luksza, Kasia" userId="b3709b76-dc87-4fe1-948a-b5d259173c41" providerId="ADAL" clId="{98DF6EAA-F7D0-4E3A-AF56-D3C8AB34F1B6}" dt="2019-08-05T08:36:34.654" v="206"/>
          <ac:spMkLst>
            <pc:docMk/>
            <pc:sldMk cId="109643748" sldId="1001"/>
            <ac:spMk id="282" creationId="{7CE4B12C-73E2-4D71-B4F6-EC6E92B42E7E}"/>
          </ac:spMkLst>
        </pc:spChg>
        <pc:spChg chg="add">
          <ac:chgData name="Luksza, Kasia" userId="b3709b76-dc87-4fe1-948a-b5d259173c41" providerId="ADAL" clId="{98DF6EAA-F7D0-4E3A-AF56-D3C8AB34F1B6}" dt="2019-08-05T08:36:34.654" v="206"/>
          <ac:spMkLst>
            <pc:docMk/>
            <pc:sldMk cId="109643748" sldId="1001"/>
            <ac:spMk id="283" creationId="{2FBD2712-6788-4160-8251-817D7CDD23C3}"/>
          </ac:spMkLst>
        </pc:spChg>
        <pc:spChg chg="add">
          <ac:chgData name="Luksza, Kasia" userId="b3709b76-dc87-4fe1-948a-b5d259173c41" providerId="ADAL" clId="{98DF6EAA-F7D0-4E3A-AF56-D3C8AB34F1B6}" dt="2019-08-05T08:36:34.654" v="206"/>
          <ac:spMkLst>
            <pc:docMk/>
            <pc:sldMk cId="109643748" sldId="1001"/>
            <ac:spMk id="284" creationId="{D8AE4403-2E5B-4DEA-AA04-42EB7D1D20FC}"/>
          </ac:spMkLst>
        </pc:spChg>
        <pc:spChg chg="mod">
          <ac:chgData name="Luksza, Kasia" userId="b3709b76-dc87-4fe1-948a-b5d259173c41" providerId="ADAL" clId="{98DF6EAA-F7D0-4E3A-AF56-D3C8AB34F1B6}" dt="2019-08-05T08:59:59.727" v="284" actId="207"/>
          <ac:spMkLst>
            <pc:docMk/>
            <pc:sldMk cId="109643748" sldId="1001"/>
            <ac:spMk id="328" creationId="{E4AF2A4E-078E-4F79-89C1-3261CB09EB83}"/>
          </ac:spMkLst>
        </pc:spChg>
        <pc:spChg chg="add">
          <ac:chgData name="Luksza, Kasia" userId="b3709b76-dc87-4fe1-948a-b5d259173c41" providerId="ADAL" clId="{98DF6EAA-F7D0-4E3A-AF56-D3C8AB34F1B6}" dt="2019-08-05T08:36:34.654" v="206"/>
          <ac:spMkLst>
            <pc:docMk/>
            <pc:sldMk cId="109643748" sldId="1001"/>
            <ac:spMk id="346" creationId="{9C46A74C-79C1-4681-8B5E-D831DFFF7DE7}"/>
          </ac:spMkLst>
        </pc:spChg>
        <pc:spChg chg="add">
          <ac:chgData name="Luksza, Kasia" userId="b3709b76-dc87-4fe1-948a-b5d259173c41" providerId="ADAL" clId="{98DF6EAA-F7D0-4E3A-AF56-D3C8AB34F1B6}" dt="2019-08-05T08:36:34.654" v="206"/>
          <ac:spMkLst>
            <pc:docMk/>
            <pc:sldMk cId="109643748" sldId="1001"/>
            <ac:spMk id="347" creationId="{FFB24BE6-729F-446C-A6CE-30F47A0AB180}"/>
          </ac:spMkLst>
        </pc:spChg>
        <pc:spChg chg="add">
          <ac:chgData name="Luksza, Kasia" userId="b3709b76-dc87-4fe1-948a-b5d259173c41" providerId="ADAL" clId="{98DF6EAA-F7D0-4E3A-AF56-D3C8AB34F1B6}" dt="2019-08-05T08:36:34.654" v="206"/>
          <ac:spMkLst>
            <pc:docMk/>
            <pc:sldMk cId="109643748" sldId="1001"/>
            <ac:spMk id="348" creationId="{480161D6-F29D-4961-AD4F-B2D084831BEF}"/>
          </ac:spMkLst>
        </pc:spChg>
        <pc:spChg chg="add">
          <ac:chgData name="Luksza, Kasia" userId="b3709b76-dc87-4fe1-948a-b5d259173c41" providerId="ADAL" clId="{98DF6EAA-F7D0-4E3A-AF56-D3C8AB34F1B6}" dt="2019-08-05T08:36:34.654" v="206"/>
          <ac:spMkLst>
            <pc:docMk/>
            <pc:sldMk cId="109643748" sldId="1001"/>
            <ac:spMk id="349" creationId="{7F031C43-5F91-441B-8BAC-AB23495E0ABB}"/>
          </ac:spMkLst>
        </pc:spChg>
        <pc:spChg chg="add">
          <ac:chgData name="Luksza, Kasia" userId="b3709b76-dc87-4fe1-948a-b5d259173c41" providerId="ADAL" clId="{98DF6EAA-F7D0-4E3A-AF56-D3C8AB34F1B6}" dt="2019-08-05T08:36:34.654" v="206"/>
          <ac:spMkLst>
            <pc:docMk/>
            <pc:sldMk cId="109643748" sldId="1001"/>
            <ac:spMk id="350" creationId="{1E692659-FCEF-4FE1-B687-FCF3CA25D731}"/>
          </ac:spMkLst>
        </pc:spChg>
        <pc:spChg chg="add">
          <ac:chgData name="Luksza, Kasia" userId="b3709b76-dc87-4fe1-948a-b5d259173c41" providerId="ADAL" clId="{98DF6EAA-F7D0-4E3A-AF56-D3C8AB34F1B6}" dt="2019-08-05T08:36:34.654" v="206"/>
          <ac:spMkLst>
            <pc:docMk/>
            <pc:sldMk cId="109643748" sldId="1001"/>
            <ac:spMk id="352" creationId="{9B85162A-9A4A-4441-B35A-26D0E15F807F}"/>
          </ac:spMkLst>
        </pc:spChg>
        <pc:spChg chg="add">
          <ac:chgData name="Luksza, Kasia" userId="b3709b76-dc87-4fe1-948a-b5d259173c41" providerId="ADAL" clId="{98DF6EAA-F7D0-4E3A-AF56-D3C8AB34F1B6}" dt="2019-08-05T08:36:34.654" v="206"/>
          <ac:spMkLst>
            <pc:docMk/>
            <pc:sldMk cId="109643748" sldId="1001"/>
            <ac:spMk id="353" creationId="{A28ACDBA-1304-4257-9D85-627BF42C9CEA}"/>
          </ac:spMkLst>
        </pc:spChg>
        <pc:grpChg chg="del">
          <ac:chgData name="Luksza, Kasia" userId="b3709b76-dc87-4fe1-948a-b5d259173c41" providerId="ADAL" clId="{98DF6EAA-F7D0-4E3A-AF56-D3C8AB34F1B6}" dt="2019-08-05T08:36:25.864" v="203" actId="478"/>
          <ac:grpSpMkLst>
            <pc:docMk/>
            <pc:sldMk cId="109643748" sldId="1001"/>
            <ac:grpSpMk id="130" creationId="{B7324277-4008-430C-B3B7-D2416ADE53C9}"/>
          </ac:grpSpMkLst>
        </pc:grpChg>
        <pc:grpChg chg="del">
          <ac:chgData name="Luksza, Kasia" userId="b3709b76-dc87-4fe1-948a-b5d259173c41" providerId="ADAL" clId="{98DF6EAA-F7D0-4E3A-AF56-D3C8AB34F1B6}" dt="2019-08-05T08:36:25.864" v="203" actId="478"/>
          <ac:grpSpMkLst>
            <pc:docMk/>
            <pc:sldMk cId="109643748" sldId="1001"/>
            <ac:grpSpMk id="131" creationId="{10216BC2-3412-4DD0-B79C-F3DBD3F3F12C}"/>
          </ac:grpSpMkLst>
        </pc:grpChg>
        <pc:grpChg chg="del">
          <ac:chgData name="Luksza, Kasia" userId="b3709b76-dc87-4fe1-948a-b5d259173c41" providerId="ADAL" clId="{98DF6EAA-F7D0-4E3A-AF56-D3C8AB34F1B6}" dt="2019-08-05T08:36:25.864" v="203" actId="478"/>
          <ac:grpSpMkLst>
            <pc:docMk/>
            <pc:sldMk cId="109643748" sldId="1001"/>
            <ac:grpSpMk id="132" creationId="{DE3712D8-E66B-4456-BF69-51CECC2B5130}"/>
          </ac:grpSpMkLst>
        </pc:grpChg>
        <pc:grpChg chg="del">
          <ac:chgData name="Luksza, Kasia" userId="b3709b76-dc87-4fe1-948a-b5d259173c41" providerId="ADAL" clId="{98DF6EAA-F7D0-4E3A-AF56-D3C8AB34F1B6}" dt="2019-08-05T08:36:25.864" v="203" actId="478"/>
          <ac:grpSpMkLst>
            <pc:docMk/>
            <pc:sldMk cId="109643748" sldId="1001"/>
            <ac:grpSpMk id="133" creationId="{2EB1EF10-29D8-4844-970C-CA9E44BA4F53}"/>
          </ac:grpSpMkLst>
        </pc:grpChg>
        <pc:grpChg chg="del">
          <ac:chgData name="Luksza, Kasia" userId="b3709b76-dc87-4fe1-948a-b5d259173c41" providerId="ADAL" clId="{98DF6EAA-F7D0-4E3A-AF56-D3C8AB34F1B6}" dt="2019-08-05T08:36:25.864" v="203" actId="478"/>
          <ac:grpSpMkLst>
            <pc:docMk/>
            <pc:sldMk cId="109643748" sldId="1001"/>
            <ac:grpSpMk id="134" creationId="{2C4B365A-FA87-4309-9EB4-C39FDCF9692E}"/>
          </ac:grpSpMkLst>
        </pc:grpChg>
        <pc:grpChg chg="del">
          <ac:chgData name="Luksza, Kasia" userId="b3709b76-dc87-4fe1-948a-b5d259173c41" providerId="ADAL" clId="{98DF6EAA-F7D0-4E3A-AF56-D3C8AB34F1B6}" dt="2019-08-05T08:36:25.864" v="203" actId="478"/>
          <ac:grpSpMkLst>
            <pc:docMk/>
            <pc:sldMk cId="109643748" sldId="1001"/>
            <ac:grpSpMk id="135" creationId="{8E753AD6-67B8-412D-AB94-93C6552CF8AE}"/>
          </ac:grpSpMkLst>
        </pc:grpChg>
        <pc:grpChg chg="del">
          <ac:chgData name="Luksza, Kasia" userId="b3709b76-dc87-4fe1-948a-b5d259173c41" providerId="ADAL" clId="{98DF6EAA-F7D0-4E3A-AF56-D3C8AB34F1B6}" dt="2019-08-05T08:36:25.864" v="203" actId="478"/>
          <ac:grpSpMkLst>
            <pc:docMk/>
            <pc:sldMk cId="109643748" sldId="1001"/>
            <ac:grpSpMk id="136" creationId="{CE960E77-C4AB-4413-8086-8C442D5EDA74}"/>
          </ac:grpSpMkLst>
        </pc:grpChg>
        <pc:grpChg chg="del">
          <ac:chgData name="Luksza, Kasia" userId="b3709b76-dc87-4fe1-948a-b5d259173c41" providerId="ADAL" clId="{98DF6EAA-F7D0-4E3A-AF56-D3C8AB34F1B6}" dt="2019-08-05T08:36:25.864" v="203" actId="478"/>
          <ac:grpSpMkLst>
            <pc:docMk/>
            <pc:sldMk cId="109643748" sldId="1001"/>
            <ac:grpSpMk id="137" creationId="{FE2D6C8C-B9ED-4CE2-AB0E-B10C8EAC9E01}"/>
          </ac:grpSpMkLst>
        </pc:grpChg>
        <pc:grpChg chg="add del">
          <ac:chgData name="Luksza, Kasia" userId="b3709b76-dc87-4fe1-948a-b5d259173c41" providerId="ADAL" clId="{98DF6EAA-F7D0-4E3A-AF56-D3C8AB34F1B6}" dt="2019-08-05T08:36:34.615" v="205"/>
          <ac:grpSpMkLst>
            <pc:docMk/>
            <pc:sldMk cId="109643748" sldId="1001"/>
            <ac:grpSpMk id="197" creationId="{5E3A38F4-4D47-46A8-B939-4D3ABB483325}"/>
          </ac:grpSpMkLst>
        </pc:grpChg>
        <pc:grpChg chg="add del">
          <ac:chgData name="Luksza, Kasia" userId="b3709b76-dc87-4fe1-948a-b5d259173c41" providerId="ADAL" clId="{98DF6EAA-F7D0-4E3A-AF56-D3C8AB34F1B6}" dt="2019-08-05T08:36:34.615" v="205"/>
          <ac:grpSpMkLst>
            <pc:docMk/>
            <pc:sldMk cId="109643748" sldId="1001"/>
            <ac:grpSpMk id="204" creationId="{6C2B568F-D2DC-4402-94A6-E550C8E18DE2}"/>
          </ac:grpSpMkLst>
        </pc:grpChg>
        <pc:grpChg chg="add del">
          <ac:chgData name="Luksza, Kasia" userId="b3709b76-dc87-4fe1-948a-b5d259173c41" providerId="ADAL" clId="{98DF6EAA-F7D0-4E3A-AF56-D3C8AB34F1B6}" dt="2019-08-05T08:36:34.615" v="205"/>
          <ac:grpSpMkLst>
            <pc:docMk/>
            <pc:sldMk cId="109643748" sldId="1001"/>
            <ac:grpSpMk id="208" creationId="{98A9F0FE-A0C2-4294-90DD-59C1D5C82004}"/>
          </ac:grpSpMkLst>
        </pc:grpChg>
        <pc:grpChg chg="add del">
          <ac:chgData name="Luksza, Kasia" userId="b3709b76-dc87-4fe1-948a-b5d259173c41" providerId="ADAL" clId="{98DF6EAA-F7D0-4E3A-AF56-D3C8AB34F1B6}" dt="2019-08-05T08:36:34.615" v="205"/>
          <ac:grpSpMkLst>
            <pc:docMk/>
            <pc:sldMk cId="109643748" sldId="1001"/>
            <ac:grpSpMk id="215" creationId="{18AEBC94-4BE8-40A5-B376-E55399AC73E4}"/>
          </ac:grpSpMkLst>
        </pc:grpChg>
        <pc:grpChg chg="add del">
          <ac:chgData name="Luksza, Kasia" userId="b3709b76-dc87-4fe1-948a-b5d259173c41" providerId="ADAL" clId="{98DF6EAA-F7D0-4E3A-AF56-D3C8AB34F1B6}" dt="2019-08-05T08:36:34.615" v="205"/>
          <ac:grpSpMkLst>
            <pc:docMk/>
            <pc:sldMk cId="109643748" sldId="1001"/>
            <ac:grpSpMk id="224" creationId="{1852DA63-BF2F-4181-95BA-C241E2D37C97}"/>
          </ac:grpSpMkLst>
        </pc:grpChg>
        <pc:grpChg chg="add del">
          <ac:chgData name="Luksza, Kasia" userId="b3709b76-dc87-4fe1-948a-b5d259173c41" providerId="ADAL" clId="{98DF6EAA-F7D0-4E3A-AF56-D3C8AB34F1B6}" dt="2019-08-05T08:36:34.615" v="205"/>
          <ac:grpSpMkLst>
            <pc:docMk/>
            <pc:sldMk cId="109643748" sldId="1001"/>
            <ac:grpSpMk id="231" creationId="{35325341-7F78-4DD0-8F55-897A89F6AAC7}"/>
          </ac:grpSpMkLst>
        </pc:grpChg>
        <pc:grpChg chg="add del">
          <ac:chgData name="Luksza, Kasia" userId="b3709b76-dc87-4fe1-948a-b5d259173c41" providerId="ADAL" clId="{98DF6EAA-F7D0-4E3A-AF56-D3C8AB34F1B6}" dt="2019-08-05T08:36:34.615" v="205"/>
          <ac:grpSpMkLst>
            <pc:docMk/>
            <pc:sldMk cId="109643748" sldId="1001"/>
            <ac:grpSpMk id="236" creationId="{8FC73EA9-37A9-46B4-BF42-46A9E782DC22}"/>
          </ac:grpSpMkLst>
        </pc:grpChg>
        <pc:grpChg chg="add del">
          <ac:chgData name="Luksza, Kasia" userId="b3709b76-dc87-4fe1-948a-b5d259173c41" providerId="ADAL" clId="{98DF6EAA-F7D0-4E3A-AF56-D3C8AB34F1B6}" dt="2019-08-05T08:36:34.615" v="205"/>
          <ac:grpSpMkLst>
            <pc:docMk/>
            <pc:sldMk cId="109643748" sldId="1001"/>
            <ac:grpSpMk id="245" creationId="{16D2D34F-9588-48BF-B544-38577090F68B}"/>
          </ac:grpSpMkLst>
        </pc:grpChg>
        <pc:grpChg chg="add">
          <ac:chgData name="Luksza, Kasia" userId="b3709b76-dc87-4fe1-948a-b5d259173c41" providerId="ADAL" clId="{98DF6EAA-F7D0-4E3A-AF56-D3C8AB34F1B6}" dt="2019-08-05T08:36:34.654" v="206"/>
          <ac:grpSpMkLst>
            <pc:docMk/>
            <pc:sldMk cId="109643748" sldId="1001"/>
            <ac:grpSpMk id="293" creationId="{ED6DD527-E636-49BD-B64D-26673D154FBD}"/>
          </ac:grpSpMkLst>
        </pc:grpChg>
        <pc:grpChg chg="add">
          <ac:chgData name="Luksza, Kasia" userId="b3709b76-dc87-4fe1-948a-b5d259173c41" providerId="ADAL" clId="{98DF6EAA-F7D0-4E3A-AF56-D3C8AB34F1B6}" dt="2019-08-05T08:36:34.654" v="206"/>
          <ac:grpSpMkLst>
            <pc:docMk/>
            <pc:sldMk cId="109643748" sldId="1001"/>
            <ac:grpSpMk id="300" creationId="{272BBE69-9C02-4CC3-AB83-02FEB70B86FF}"/>
          </ac:grpSpMkLst>
        </pc:grpChg>
        <pc:grpChg chg="add">
          <ac:chgData name="Luksza, Kasia" userId="b3709b76-dc87-4fe1-948a-b5d259173c41" providerId="ADAL" clId="{98DF6EAA-F7D0-4E3A-AF56-D3C8AB34F1B6}" dt="2019-08-05T08:36:34.654" v="206"/>
          <ac:grpSpMkLst>
            <pc:docMk/>
            <pc:sldMk cId="109643748" sldId="1001"/>
            <ac:grpSpMk id="304" creationId="{FE8E6371-9F4B-4A83-A383-85E988E3B698}"/>
          </ac:grpSpMkLst>
        </pc:grpChg>
        <pc:grpChg chg="add">
          <ac:chgData name="Luksza, Kasia" userId="b3709b76-dc87-4fe1-948a-b5d259173c41" providerId="ADAL" clId="{98DF6EAA-F7D0-4E3A-AF56-D3C8AB34F1B6}" dt="2019-08-05T08:36:34.654" v="206"/>
          <ac:grpSpMkLst>
            <pc:docMk/>
            <pc:sldMk cId="109643748" sldId="1001"/>
            <ac:grpSpMk id="311" creationId="{906560B3-9526-4863-A57D-6C22154898BF}"/>
          </ac:grpSpMkLst>
        </pc:grpChg>
        <pc:grpChg chg="add">
          <ac:chgData name="Luksza, Kasia" userId="b3709b76-dc87-4fe1-948a-b5d259173c41" providerId="ADAL" clId="{98DF6EAA-F7D0-4E3A-AF56-D3C8AB34F1B6}" dt="2019-08-05T08:36:34.654" v="206"/>
          <ac:grpSpMkLst>
            <pc:docMk/>
            <pc:sldMk cId="109643748" sldId="1001"/>
            <ac:grpSpMk id="320" creationId="{B8FF003F-BB86-47A0-84FD-E88A81CA572C}"/>
          </ac:grpSpMkLst>
        </pc:grpChg>
        <pc:grpChg chg="add">
          <ac:chgData name="Luksza, Kasia" userId="b3709b76-dc87-4fe1-948a-b5d259173c41" providerId="ADAL" clId="{98DF6EAA-F7D0-4E3A-AF56-D3C8AB34F1B6}" dt="2019-08-05T08:36:34.654" v="206"/>
          <ac:grpSpMkLst>
            <pc:docMk/>
            <pc:sldMk cId="109643748" sldId="1001"/>
            <ac:grpSpMk id="327" creationId="{9B993BAD-D2EC-4FBA-9F22-3D7ADB408D5C}"/>
          </ac:grpSpMkLst>
        </pc:grpChg>
        <pc:grpChg chg="add">
          <ac:chgData name="Luksza, Kasia" userId="b3709b76-dc87-4fe1-948a-b5d259173c41" providerId="ADAL" clId="{98DF6EAA-F7D0-4E3A-AF56-D3C8AB34F1B6}" dt="2019-08-05T08:36:34.654" v="206"/>
          <ac:grpSpMkLst>
            <pc:docMk/>
            <pc:sldMk cId="109643748" sldId="1001"/>
            <ac:grpSpMk id="332" creationId="{6E388CFE-9BE6-495A-9032-3BB2A96241D9}"/>
          </ac:grpSpMkLst>
        </pc:grpChg>
        <pc:grpChg chg="add">
          <ac:chgData name="Luksza, Kasia" userId="b3709b76-dc87-4fe1-948a-b5d259173c41" providerId="ADAL" clId="{98DF6EAA-F7D0-4E3A-AF56-D3C8AB34F1B6}" dt="2019-08-05T08:36:34.654" v="206"/>
          <ac:grpSpMkLst>
            <pc:docMk/>
            <pc:sldMk cId="109643748" sldId="1001"/>
            <ac:grpSpMk id="341" creationId="{B413651C-29E9-4623-A73C-ABC6BD59A8C6}"/>
          </ac:grpSpMkLst>
        </pc:grpChg>
        <pc:picChg chg="mod">
          <ac:chgData name="Luksza, Kasia" userId="b3709b76-dc87-4fe1-948a-b5d259173c41" providerId="ADAL" clId="{98DF6EAA-F7D0-4E3A-AF56-D3C8AB34F1B6}" dt="2019-08-05T08:36:45.323" v="208" actId="1076"/>
          <ac:picMkLst>
            <pc:docMk/>
            <pc:sldMk cId="109643748" sldId="1001"/>
            <ac:picMk id="15" creationId="{5E91C601-E858-4E18-A0AF-D7A587EB95A4}"/>
          </ac:picMkLst>
        </pc:picChg>
        <pc:picChg chg="del">
          <ac:chgData name="Luksza, Kasia" userId="b3709b76-dc87-4fe1-948a-b5d259173c41" providerId="ADAL" clId="{98DF6EAA-F7D0-4E3A-AF56-D3C8AB34F1B6}" dt="2019-08-05T08:36:25.864" v="203" actId="478"/>
          <ac:picMkLst>
            <pc:docMk/>
            <pc:sldMk cId="109643748" sldId="1001"/>
            <ac:picMk id="116" creationId="{3EEE03DD-A6F7-4D7D-8A35-A2F488EA328E}"/>
          </ac:picMkLst>
        </pc:picChg>
        <pc:picChg chg="del">
          <ac:chgData name="Luksza, Kasia" userId="b3709b76-dc87-4fe1-948a-b5d259173c41" providerId="ADAL" clId="{98DF6EAA-F7D0-4E3A-AF56-D3C8AB34F1B6}" dt="2019-08-05T08:36:25.864" v="203" actId="478"/>
          <ac:picMkLst>
            <pc:docMk/>
            <pc:sldMk cId="109643748" sldId="1001"/>
            <ac:picMk id="117" creationId="{7DAE7586-71B3-4F93-844C-177B25A01E8C}"/>
          </ac:picMkLst>
        </pc:picChg>
        <pc:picChg chg="add del">
          <ac:chgData name="Luksza, Kasia" userId="b3709b76-dc87-4fe1-948a-b5d259173c41" providerId="ADAL" clId="{98DF6EAA-F7D0-4E3A-AF56-D3C8AB34F1B6}" dt="2019-08-05T08:36:34.615" v="205"/>
          <ac:picMkLst>
            <pc:docMk/>
            <pc:sldMk cId="109643748" sldId="1001"/>
            <ac:picMk id="173" creationId="{98FA9B54-8AF0-4567-A417-7E08BA7D34D1}"/>
          </ac:picMkLst>
        </pc:picChg>
        <pc:picChg chg="add del">
          <ac:chgData name="Luksza, Kasia" userId="b3709b76-dc87-4fe1-948a-b5d259173c41" providerId="ADAL" clId="{98DF6EAA-F7D0-4E3A-AF56-D3C8AB34F1B6}" dt="2019-08-05T08:36:34.615" v="205"/>
          <ac:picMkLst>
            <pc:docMk/>
            <pc:sldMk cId="109643748" sldId="1001"/>
            <ac:picMk id="174" creationId="{8052609A-A522-4A2D-ACCC-3AAC93720B0B}"/>
          </ac:picMkLst>
        </pc:picChg>
        <pc:picChg chg="add del">
          <ac:chgData name="Luksza, Kasia" userId="b3709b76-dc87-4fe1-948a-b5d259173c41" providerId="ADAL" clId="{98DF6EAA-F7D0-4E3A-AF56-D3C8AB34F1B6}" dt="2019-08-05T08:36:34.615" v="205"/>
          <ac:picMkLst>
            <pc:docMk/>
            <pc:sldMk cId="109643748" sldId="1001"/>
            <ac:picMk id="176" creationId="{65E08C17-2587-4A9E-87D5-A2B93902AFFC}"/>
          </ac:picMkLst>
        </pc:picChg>
        <pc:picChg chg="add">
          <ac:chgData name="Luksza, Kasia" userId="b3709b76-dc87-4fe1-948a-b5d259173c41" providerId="ADAL" clId="{98DF6EAA-F7D0-4E3A-AF56-D3C8AB34F1B6}" dt="2019-08-05T08:36:34.654" v="206"/>
          <ac:picMkLst>
            <pc:docMk/>
            <pc:sldMk cId="109643748" sldId="1001"/>
            <ac:picMk id="273" creationId="{7BC061DE-2D40-458E-89C0-1AA42ED4E8D0}"/>
          </ac:picMkLst>
        </pc:picChg>
        <pc:picChg chg="add">
          <ac:chgData name="Luksza, Kasia" userId="b3709b76-dc87-4fe1-948a-b5d259173c41" providerId="ADAL" clId="{98DF6EAA-F7D0-4E3A-AF56-D3C8AB34F1B6}" dt="2019-08-05T08:36:34.654" v="206"/>
          <ac:picMkLst>
            <pc:docMk/>
            <pc:sldMk cId="109643748" sldId="1001"/>
            <ac:picMk id="274" creationId="{54113C0A-4910-48F4-8269-F9C7D0F3C04B}"/>
          </ac:picMkLst>
        </pc:picChg>
        <pc:picChg chg="add">
          <ac:chgData name="Luksza, Kasia" userId="b3709b76-dc87-4fe1-948a-b5d259173c41" providerId="ADAL" clId="{98DF6EAA-F7D0-4E3A-AF56-D3C8AB34F1B6}" dt="2019-08-05T08:36:34.654" v="206"/>
          <ac:picMkLst>
            <pc:docMk/>
            <pc:sldMk cId="109643748" sldId="1001"/>
            <ac:picMk id="275" creationId="{17CC4864-0C33-43F6-A500-ABD8E1B4D6C0}"/>
          </ac:picMkLst>
        </pc:picChg>
        <pc:cxnChg chg="del">
          <ac:chgData name="Luksza, Kasia" userId="b3709b76-dc87-4fe1-948a-b5d259173c41" providerId="ADAL" clId="{98DF6EAA-F7D0-4E3A-AF56-D3C8AB34F1B6}" dt="2019-08-05T08:36:25.864" v="203" actId="478"/>
          <ac:cxnSpMkLst>
            <pc:docMk/>
            <pc:sldMk cId="109643748" sldId="1001"/>
            <ac:cxnSpMk id="56" creationId="{BDDB27D2-F74B-4853-8940-79B6B14586A3}"/>
          </ac:cxnSpMkLst>
        </pc:cxnChg>
        <pc:cxnChg chg="del">
          <ac:chgData name="Luksza, Kasia" userId="b3709b76-dc87-4fe1-948a-b5d259173c41" providerId="ADAL" clId="{98DF6EAA-F7D0-4E3A-AF56-D3C8AB34F1B6}" dt="2019-08-05T08:36:25.864" v="203" actId="478"/>
          <ac:cxnSpMkLst>
            <pc:docMk/>
            <pc:sldMk cId="109643748" sldId="1001"/>
            <ac:cxnSpMk id="163" creationId="{B492B24C-7E3B-4F2A-94A6-890528230DEA}"/>
          </ac:cxnSpMkLst>
        </pc:cxnChg>
        <pc:cxnChg chg="del">
          <ac:chgData name="Luksza, Kasia" userId="b3709b76-dc87-4fe1-948a-b5d259173c41" providerId="ADAL" clId="{98DF6EAA-F7D0-4E3A-AF56-D3C8AB34F1B6}" dt="2019-08-05T08:36:25.864" v="203" actId="478"/>
          <ac:cxnSpMkLst>
            <pc:docMk/>
            <pc:sldMk cId="109643748" sldId="1001"/>
            <ac:cxnSpMk id="164" creationId="{EA4C9A0A-6E9B-40EC-848E-496045A90E67}"/>
          </ac:cxnSpMkLst>
        </pc:cxnChg>
        <pc:cxnChg chg="del mod">
          <ac:chgData name="Luksza, Kasia" userId="b3709b76-dc87-4fe1-948a-b5d259173c41" providerId="ADAL" clId="{98DF6EAA-F7D0-4E3A-AF56-D3C8AB34F1B6}" dt="2019-08-05T08:36:25.864" v="203" actId="478"/>
          <ac:cxnSpMkLst>
            <pc:docMk/>
            <pc:sldMk cId="109643748" sldId="1001"/>
            <ac:cxnSpMk id="167" creationId="{D6EDE6BA-2F9C-4DC7-B448-3BEE972A84A8}"/>
          </ac:cxnSpMkLst>
        </pc:cxnChg>
        <pc:cxnChg chg="del mod">
          <ac:chgData name="Luksza, Kasia" userId="b3709b76-dc87-4fe1-948a-b5d259173c41" providerId="ADAL" clId="{98DF6EAA-F7D0-4E3A-AF56-D3C8AB34F1B6}" dt="2019-08-05T08:36:25.864" v="203" actId="478"/>
          <ac:cxnSpMkLst>
            <pc:docMk/>
            <pc:sldMk cId="109643748" sldId="1001"/>
            <ac:cxnSpMk id="172" creationId="{8484AC07-F698-4E14-B318-C53BAB514268}"/>
          </ac:cxnSpMkLst>
        </pc:cxnChg>
        <pc:cxnChg chg="del mod">
          <ac:chgData name="Luksza, Kasia" userId="b3709b76-dc87-4fe1-948a-b5d259173c41" providerId="ADAL" clId="{98DF6EAA-F7D0-4E3A-AF56-D3C8AB34F1B6}" dt="2019-08-05T08:36:25.864" v="203" actId="478"/>
          <ac:cxnSpMkLst>
            <pc:docMk/>
            <pc:sldMk cId="109643748" sldId="1001"/>
            <ac:cxnSpMk id="175" creationId="{01C3A2A5-CA88-4C6C-AA2B-90D6164BB69C}"/>
          </ac:cxnSpMkLst>
        </pc:cxnChg>
        <pc:cxnChg chg="del">
          <ac:chgData name="Luksza, Kasia" userId="b3709b76-dc87-4fe1-948a-b5d259173c41" providerId="ADAL" clId="{98DF6EAA-F7D0-4E3A-AF56-D3C8AB34F1B6}" dt="2019-08-05T08:36:25.864" v="203" actId="478"/>
          <ac:cxnSpMkLst>
            <pc:docMk/>
            <pc:sldMk cId="109643748" sldId="1001"/>
            <ac:cxnSpMk id="180" creationId="{AB515C44-52EE-4C1C-BEC7-EEDF9789236A}"/>
          </ac:cxnSpMkLst>
        </pc:cxnChg>
        <pc:cxnChg chg="del mod">
          <ac:chgData name="Luksza, Kasia" userId="b3709b76-dc87-4fe1-948a-b5d259173c41" providerId="ADAL" clId="{98DF6EAA-F7D0-4E3A-AF56-D3C8AB34F1B6}" dt="2019-08-05T08:36:25.864" v="203" actId="478"/>
          <ac:cxnSpMkLst>
            <pc:docMk/>
            <pc:sldMk cId="109643748" sldId="1001"/>
            <ac:cxnSpMk id="183" creationId="{E367FED6-1F15-4B5B-9809-5EAC4C068AC6}"/>
          </ac:cxnSpMkLst>
        </pc:cxnChg>
        <pc:cxnChg chg="del mod">
          <ac:chgData name="Luksza, Kasia" userId="b3709b76-dc87-4fe1-948a-b5d259173c41" providerId="ADAL" clId="{98DF6EAA-F7D0-4E3A-AF56-D3C8AB34F1B6}" dt="2019-08-05T08:36:25.864" v="203" actId="478"/>
          <ac:cxnSpMkLst>
            <pc:docMk/>
            <pc:sldMk cId="109643748" sldId="1001"/>
            <ac:cxnSpMk id="186" creationId="{A56AA8FB-430D-46BF-97C5-D5DD6797DB2A}"/>
          </ac:cxnSpMkLst>
        </pc:cxnChg>
        <pc:cxnChg chg="add del">
          <ac:chgData name="Luksza, Kasia" userId="b3709b76-dc87-4fe1-948a-b5d259173c41" providerId="ADAL" clId="{98DF6EAA-F7D0-4E3A-AF56-D3C8AB34F1B6}" dt="2019-08-05T08:36:34.615" v="205"/>
          <ac:cxnSpMkLst>
            <pc:docMk/>
            <pc:sldMk cId="109643748" sldId="1001"/>
            <ac:cxnSpMk id="189" creationId="{DBFEFAA4-2A51-4F04-930B-D63264DCB603}"/>
          </ac:cxnSpMkLst>
        </pc:cxnChg>
        <pc:cxnChg chg="add del">
          <ac:chgData name="Luksza, Kasia" userId="b3709b76-dc87-4fe1-948a-b5d259173c41" providerId="ADAL" clId="{98DF6EAA-F7D0-4E3A-AF56-D3C8AB34F1B6}" dt="2019-08-05T08:36:34.615" v="205"/>
          <ac:cxnSpMkLst>
            <pc:docMk/>
            <pc:sldMk cId="109643748" sldId="1001"/>
            <ac:cxnSpMk id="190" creationId="{BC8A6E50-59FA-4A11-A15F-E8D2A7D6C412}"/>
          </ac:cxnSpMkLst>
        </pc:cxnChg>
        <pc:cxnChg chg="add del">
          <ac:chgData name="Luksza, Kasia" userId="b3709b76-dc87-4fe1-948a-b5d259173c41" providerId="ADAL" clId="{98DF6EAA-F7D0-4E3A-AF56-D3C8AB34F1B6}" dt="2019-08-05T08:36:34.615" v="205"/>
          <ac:cxnSpMkLst>
            <pc:docMk/>
            <pc:sldMk cId="109643748" sldId="1001"/>
            <ac:cxnSpMk id="191" creationId="{2DAB9AA1-83E0-4285-9FCC-E29D46783C49}"/>
          </ac:cxnSpMkLst>
        </pc:cxnChg>
        <pc:cxnChg chg="add del">
          <ac:chgData name="Luksza, Kasia" userId="b3709b76-dc87-4fe1-948a-b5d259173c41" providerId="ADAL" clId="{98DF6EAA-F7D0-4E3A-AF56-D3C8AB34F1B6}" dt="2019-08-05T08:36:34.615" v="205"/>
          <ac:cxnSpMkLst>
            <pc:docMk/>
            <pc:sldMk cId="109643748" sldId="1001"/>
            <ac:cxnSpMk id="192" creationId="{C3BEE688-98C5-404D-85A4-DF479D736614}"/>
          </ac:cxnSpMkLst>
        </pc:cxnChg>
        <pc:cxnChg chg="add del">
          <ac:chgData name="Luksza, Kasia" userId="b3709b76-dc87-4fe1-948a-b5d259173c41" providerId="ADAL" clId="{98DF6EAA-F7D0-4E3A-AF56-D3C8AB34F1B6}" dt="2019-08-05T08:36:34.615" v="205"/>
          <ac:cxnSpMkLst>
            <pc:docMk/>
            <pc:sldMk cId="109643748" sldId="1001"/>
            <ac:cxnSpMk id="193" creationId="{4558257F-2795-42A8-810D-8A557FAEE7AF}"/>
          </ac:cxnSpMkLst>
        </pc:cxnChg>
        <pc:cxnChg chg="add del">
          <ac:chgData name="Luksza, Kasia" userId="b3709b76-dc87-4fe1-948a-b5d259173c41" providerId="ADAL" clId="{98DF6EAA-F7D0-4E3A-AF56-D3C8AB34F1B6}" dt="2019-08-05T08:36:34.615" v="205"/>
          <ac:cxnSpMkLst>
            <pc:docMk/>
            <pc:sldMk cId="109643748" sldId="1001"/>
            <ac:cxnSpMk id="194" creationId="{7C3A01BB-CD4C-46F0-B193-25ECCDF5380A}"/>
          </ac:cxnSpMkLst>
        </pc:cxnChg>
        <pc:cxnChg chg="add del">
          <ac:chgData name="Luksza, Kasia" userId="b3709b76-dc87-4fe1-948a-b5d259173c41" providerId="ADAL" clId="{98DF6EAA-F7D0-4E3A-AF56-D3C8AB34F1B6}" dt="2019-08-05T08:36:34.615" v="205"/>
          <ac:cxnSpMkLst>
            <pc:docMk/>
            <pc:sldMk cId="109643748" sldId="1001"/>
            <ac:cxnSpMk id="195" creationId="{0779CF98-B2A5-429C-9998-59FC98D68952}"/>
          </ac:cxnSpMkLst>
        </pc:cxnChg>
        <pc:cxnChg chg="add del">
          <ac:chgData name="Luksza, Kasia" userId="b3709b76-dc87-4fe1-948a-b5d259173c41" providerId="ADAL" clId="{98DF6EAA-F7D0-4E3A-AF56-D3C8AB34F1B6}" dt="2019-08-05T08:36:34.615" v="205"/>
          <ac:cxnSpMkLst>
            <pc:docMk/>
            <pc:sldMk cId="109643748" sldId="1001"/>
            <ac:cxnSpMk id="196" creationId="{18087539-D9A6-4CAB-A1FD-C05FFDA3775F}"/>
          </ac:cxnSpMkLst>
        </pc:cxnChg>
        <pc:cxnChg chg="add del">
          <ac:chgData name="Luksza, Kasia" userId="b3709b76-dc87-4fe1-948a-b5d259173c41" providerId="ADAL" clId="{98DF6EAA-F7D0-4E3A-AF56-D3C8AB34F1B6}" dt="2019-08-05T08:36:34.615" v="205"/>
          <ac:cxnSpMkLst>
            <pc:docMk/>
            <pc:sldMk cId="109643748" sldId="1001"/>
            <ac:cxnSpMk id="255" creationId="{0DB4A567-F249-44F1-90CC-A2E496429644}"/>
          </ac:cxnSpMkLst>
        </pc:cxnChg>
        <pc:cxnChg chg="add">
          <ac:chgData name="Luksza, Kasia" userId="b3709b76-dc87-4fe1-948a-b5d259173c41" providerId="ADAL" clId="{98DF6EAA-F7D0-4E3A-AF56-D3C8AB34F1B6}" dt="2019-08-05T08:36:34.654" v="206"/>
          <ac:cxnSpMkLst>
            <pc:docMk/>
            <pc:sldMk cId="109643748" sldId="1001"/>
            <ac:cxnSpMk id="285" creationId="{26B17BE4-0863-4820-9027-54826616EB0B}"/>
          </ac:cxnSpMkLst>
        </pc:cxnChg>
        <pc:cxnChg chg="add">
          <ac:chgData name="Luksza, Kasia" userId="b3709b76-dc87-4fe1-948a-b5d259173c41" providerId="ADAL" clId="{98DF6EAA-F7D0-4E3A-AF56-D3C8AB34F1B6}" dt="2019-08-05T08:36:34.654" v="206"/>
          <ac:cxnSpMkLst>
            <pc:docMk/>
            <pc:sldMk cId="109643748" sldId="1001"/>
            <ac:cxnSpMk id="286" creationId="{4B5D715A-81A5-49B5-B2E4-DED3348763C5}"/>
          </ac:cxnSpMkLst>
        </pc:cxnChg>
        <pc:cxnChg chg="add">
          <ac:chgData name="Luksza, Kasia" userId="b3709b76-dc87-4fe1-948a-b5d259173c41" providerId="ADAL" clId="{98DF6EAA-F7D0-4E3A-AF56-D3C8AB34F1B6}" dt="2019-08-05T08:36:34.654" v="206"/>
          <ac:cxnSpMkLst>
            <pc:docMk/>
            <pc:sldMk cId="109643748" sldId="1001"/>
            <ac:cxnSpMk id="287" creationId="{2C3F5FF8-76EE-4DC1-869B-3BE761335CCD}"/>
          </ac:cxnSpMkLst>
        </pc:cxnChg>
        <pc:cxnChg chg="add">
          <ac:chgData name="Luksza, Kasia" userId="b3709b76-dc87-4fe1-948a-b5d259173c41" providerId="ADAL" clId="{98DF6EAA-F7D0-4E3A-AF56-D3C8AB34F1B6}" dt="2019-08-05T08:36:34.654" v="206"/>
          <ac:cxnSpMkLst>
            <pc:docMk/>
            <pc:sldMk cId="109643748" sldId="1001"/>
            <ac:cxnSpMk id="288" creationId="{591112E7-30D8-4ACC-8D96-C5D6343A17CC}"/>
          </ac:cxnSpMkLst>
        </pc:cxnChg>
        <pc:cxnChg chg="add">
          <ac:chgData name="Luksza, Kasia" userId="b3709b76-dc87-4fe1-948a-b5d259173c41" providerId="ADAL" clId="{98DF6EAA-F7D0-4E3A-AF56-D3C8AB34F1B6}" dt="2019-08-05T08:36:34.654" v="206"/>
          <ac:cxnSpMkLst>
            <pc:docMk/>
            <pc:sldMk cId="109643748" sldId="1001"/>
            <ac:cxnSpMk id="289" creationId="{CC93735F-A61E-476E-B238-37ACFCA9EB4A}"/>
          </ac:cxnSpMkLst>
        </pc:cxnChg>
        <pc:cxnChg chg="add">
          <ac:chgData name="Luksza, Kasia" userId="b3709b76-dc87-4fe1-948a-b5d259173c41" providerId="ADAL" clId="{98DF6EAA-F7D0-4E3A-AF56-D3C8AB34F1B6}" dt="2019-08-05T08:36:34.654" v="206"/>
          <ac:cxnSpMkLst>
            <pc:docMk/>
            <pc:sldMk cId="109643748" sldId="1001"/>
            <ac:cxnSpMk id="290" creationId="{F39E3FE1-32CB-4D9C-90C5-1B18E6243546}"/>
          </ac:cxnSpMkLst>
        </pc:cxnChg>
        <pc:cxnChg chg="add">
          <ac:chgData name="Luksza, Kasia" userId="b3709b76-dc87-4fe1-948a-b5d259173c41" providerId="ADAL" clId="{98DF6EAA-F7D0-4E3A-AF56-D3C8AB34F1B6}" dt="2019-08-05T08:36:34.654" v="206"/>
          <ac:cxnSpMkLst>
            <pc:docMk/>
            <pc:sldMk cId="109643748" sldId="1001"/>
            <ac:cxnSpMk id="291" creationId="{3C3C93F0-BC07-455A-BC17-C7B8F5FFE253}"/>
          </ac:cxnSpMkLst>
        </pc:cxnChg>
        <pc:cxnChg chg="add">
          <ac:chgData name="Luksza, Kasia" userId="b3709b76-dc87-4fe1-948a-b5d259173c41" providerId="ADAL" clId="{98DF6EAA-F7D0-4E3A-AF56-D3C8AB34F1B6}" dt="2019-08-05T08:36:34.654" v="206"/>
          <ac:cxnSpMkLst>
            <pc:docMk/>
            <pc:sldMk cId="109643748" sldId="1001"/>
            <ac:cxnSpMk id="292" creationId="{FA5F1EB5-86A7-4290-8EF5-92DA681B92EF}"/>
          </ac:cxnSpMkLst>
        </pc:cxnChg>
        <pc:cxnChg chg="add">
          <ac:chgData name="Luksza, Kasia" userId="b3709b76-dc87-4fe1-948a-b5d259173c41" providerId="ADAL" clId="{98DF6EAA-F7D0-4E3A-AF56-D3C8AB34F1B6}" dt="2019-08-05T08:36:34.654" v="206"/>
          <ac:cxnSpMkLst>
            <pc:docMk/>
            <pc:sldMk cId="109643748" sldId="1001"/>
            <ac:cxnSpMk id="351" creationId="{868C370E-158C-4F9F-99EA-3EF9AE14026B}"/>
          </ac:cxnSpMkLst>
        </pc:cxnChg>
      </pc:sldChg>
      <pc:sldChg chg="addSp delSp modSp">
        <pc:chgData name="Luksza, Kasia" userId="b3709b76-dc87-4fe1-948a-b5d259173c41" providerId="ADAL" clId="{98DF6EAA-F7D0-4E3A-AF56-D3C8AB34F1B6}" dt="2019-08-05T09:11:05.760" v="349" actId="20577"/>
        <pc:sldMkLst>
          <pc:docMk/>
          <pc:sldMk cId="1771018527" sldId="1003"/>
        </pc:sldMkLst>
        <pc:spChg chg="add del mod">
          <ac:chgData name="Luksza, Kasia" userId="b3709b76-dc87-4fe1-948a-b5d259173c41" providerId="ADAL" clId="{98DF6EAA-F7D0-4E3A-AF56-D3C8AB34F1B6}" dt="2019-08-05T07:55:53.641" v="21"/>
          <ac:spMkLst>
            <pc:docMk/>
            <pc:sldMk cId="1771018527" sldId="1003"/>
            <ac:spMk id="24" creationId="{249310A3-1224-4BDD-B316-F2C5D635749B}"/>
          </ac:spMkLst>
        </pc:spChg>
        <pc:spChg chg="add mod">
          <ac:chgData name="Luksza, Kasia" userId="b3709b76-dc87-4fe1-948a-b5d259173c41" providerId="ADAL" clId="{98DF6EAA-F7D0-4E3A-AF56-D3C8AB34F1B6}" dt="2019-08-05T07:55:53.641" v="21"/>
          <ac:spMkLst>
            <pc:docMk/>
            <pc:sldMk cId="1771018527" sldId="1003"/>
            <ac:spMk id="25" creationId="{7D1320D9-6439-4C2A-9806-8EEB39EA0ACC}"/>
          </ac:spMkLst>
        </pc:spChg>
        <pc:spChg chg="mod">
          <ac:chgData name="Luksza, Kasia" userId="b3709b76-dc87-4fe1-948a-b5d259173c41" providerId="ADAL" clId="{98DF6EAA-F7D0-4E3A-AF56-D3C8AB34F1B6}" dt="2019-08-05T08:38:46.998" v="223" actId="692"/>
          <ac:spMkLst>
            <pc:docMk/>
            <pc:sldMk cId="1771018527" sldId="1003"/>
            <ac:spMk id="143" creationId="{D5848997-ED17-48C8-A951-CA5ED54E2184}"/>
          </ac:spMkLst>
        </pc:spChg>
        <pc:spChg chg="mod">
          <ac:chgData name="Luksza, Kasia" userId="b3709b76-dc87-4fe1-948a-b5d259173c41" providerId="ADAL" clId="{98DF6EAA-F7D0-4E3A-AF56-D3C8AB34F1B6}" dt="2019-08-05T08:38:28.122" v="219" actId="207"/>
          <ac:spMkLst>
            <pc:docMk/>
            <pc:sldMk cId="1771018527" sldId="1003"/>
            <ac:spMk id="144" creationId="{227FAE30-9A97-4A9A-95EB-02D6A2E8BD22}"/>
          </ac:spMkLst>
        </pc:spChg>
        <pc:spChg chg="mod">
          <ac:chgData name="Luksza, Kasia" userId="b3709b76-dc87-4fe1-948a-b5d259173c41" providerId="ADAL" clId="{98DF6EAA-F7D0-4E3A-AF56-D3C8AB34F1B6}" dt="2019-08-05T08:38:56.538" v="231"/>
          <ac:spMkLst>
            <pc:docMk/>
            <pc:sldMk cId="1771018527" sldId="1003"/>
            <ac:spMk id="145" creationId="{204CEE40-86EE-47AF-8393-071EA4A0C399}"/>
          </ac:spMkLst>
        </pc:spChg>
        <pc:spChg chg="mod">
          <ac:chgData name="Luksza, Kasia" userId="b3709b76-dc87-4fe1-948a-b5d259173c41" providerId="ADAL" clId="{98DF6EAA-F7D0-4E3A-AF56-D3C8AB34F1B6}" dt="2019-08-05T08:38:54.218" v="229"/>
          <ac:spMkLst>
            <pc:docMk/>
            <pc:sldMk cId="1771018527" sldId="1003"/>
            <ac:spMk id="147" creationId="{32D18574-ADA8-41FA-A960-0F5BFB7D1CF7}"/>
          </ac:spMkLst>
        </pc:spChg>
        <pc:spChg chg="mod">
          <ac:chgData name="Luksza, Kasia" userId="b3709b76-dc87-4fe1-948a-b5d259173c41" providerId="ADAL" clId="{98DF6EAA-F7D0-4E3A-AF56-D3C8AB34F1B6}" dt="2019-08-05T08:38:25.382" v="218" actId="207"/>
          <ac:spMkLst>
            <pc:docMk/>
            <pc:sldMk cId="1771018527" sldId="1003"/>
            <ac:spMk id="150" creationId="{6C8462C4-7C5F-48BC-8DCC-75E62247589C}"/>
          </ac:spMkLst>
        </pc:spChg>
        <pc:spChg chg="mod">
          <ac:chgData name="Luksza, Kasia" userId="b3709b76-dc87-4fe1-948a-b5d259173c41" providerId="ADAL" clId="{98DF6EAA-F7D0-4E3A-AF56-D3C8AB34F1B6}" dt="2019-08-05T08:38:32.824" v="221" actId="207"/>
          <ac:spMkLst>
            <pc:docMk/>
            <pc:sldMk cId="1771018527" sldId="1003"/>
            <ac:spMk id="152" creationId="{41D9A72B-D785-4CCF-B242-1DF907B575BD}"/>
          </ac:spMkLst>
        </pc:spChg>
        <pc:spChg chg="mod">
          <ac:chgData name="Luksza, Kasia" userId="b3709b76-dc87-4fe1-948a-b5d259173c41" providerId="ADAL" clId="{98DF6EAA-F7D0-4E3A-AF56-D3C8AB34F1B6}" dt="2019-08-05T08:38:51.898" v="227"/>
          <ac:spMkLst>
            <pc:docMk/>
            <pc:sldMk cId="1771018527" sldId="1003"/>
            <ac:spMk id="155" creationId="{14AC6501-21DA-4944-97B6-EF23F3F0D026}"/>
          </ac:spMkLst>
        </pc:spChg>
        <pc:spChg chg="mod">
          <ac:chgData name="Luksza, Kasia" userId="b3709b76-dc87-4fe1-948a-b5d259173c41" providerId="ADAL" clId="{98DF6EAA-F7D0-4E3A-AF56-D3C8AB34F1B6}" dt="2019-08-05T08:38:29.818" v="220" actId="207"/>
          <ac:spMkLst>
            <pc:docMk/>
            <pc:sldMk cId="1771018527" sldId="1003"/>
            <ac:spMk id="156" creationId="{B5363557-2295-44A7-BB0A-42D7029A70E2}"/>
          </ac:spMkLst>
        </pc:spChg>
        <pc:spChg chg="mod">
          <ac:chgData name="Luksza, Kasia" userId="b3709b76-dc87-4fe1-948a-b5d259173c41" providerId="ADAL" clId="{98DF6EAA-F7D0-4E3A-AF56-D3C8AB34F1B6}" dt="2019-08-05T09:11:05.760" v="349" actId="20577"/>
          <ac:spMkLst>
            <pc:docMk/>
            <pc:sldMk cId="1771018527" sldId="1003"/>
            <ac:spMk id="166" creationId="{EF103ABA-8554-4E2F-88E8-95158ED233A3}"/>
          </ac:spMkLst>
        </pc:spChg>
        <pc:spChg chg="mod">
          <ac:chgData name="Luksza, Kasia" userId="b3709b76-dc87-4fe1-948a-b5d259173c41" providerId="ADAL" clId="{98DF6EAA-F7D0-4E3A-AF56-D3C8AB34F1B6}" dt="2019-08-05T09:01:16.979" v="304" actId="1035"/>
          <ac:spMkLst>
            <pc:docMk/>
            <pc:sldMk cId="1771018527" sldId="1003"/>
            <ac:spMk id="167" creationId="{F53EEBB9-4F89-4B56-BC08-CF4B91D945EE}"/>
          </ac:spMkLst>
        </pc:spChg>
        <pc:spChg chg="mod">
          <ac:chgData name="Luksza, Kasia" userId="b3709b76-dc87-4fe1-948a-b5d259173c41" providerId="ADAL" clId="{98DF6EAA-F7D0-4E3A-AF56-D3C8AB34F1B6}" dt="2019-08-05T09:01:10.273" v="292" actId="1035"/>
          <ac:spMkLst>
            <pc:docMk/>
            <pc:sldMk cId="1771018527" sldId="1003"/>
            <ac:spMk id="169" creationId="{06C9836F-19BE-4D1B-BF18-539978995AF3}"/>
          </ac:spMkLst>
        </pc:spChg>
        <pc:spChg chg="mod">
          <ac:chgData name="Luksza, Kasia" userId="b3709b76-dc87-4fe1-948a-b5d259173c41" providerId="ADAL" clId="{98DF6EAA-F7D0-4E3A-AF56-D3C8AB34F1B6}" dt="2019-08-05T09:01:13.714" v="298" actId="1035"/>
          <ac:spMkLst>
            <pc:docMk/>
            <pc:sldMk cId="1771018527" sldId="1003"/>
            <ac:spMk id="170" creationId="{5E7458C2-342F-46DE-9B1B-00C7C1D3E9E4}"/>
          </ac:spMkLst>
        </pc:spChg>
      </pc:sldChg>
      <pc:sldChg chg="addSp delSp modSp">
        <pc:chgData name="Luksza, Kasia" userId="b3709b76-dc87-4fe1-948a-b5d259173c41" providerId="ADAL" clId="{98DF6EAA-F7D0-4E3A-AF56-D3C8AB34F1B6}" dt="2019-08-05T09:11:38.111" v="352" actId="6549"/>
        <pc:sldMkLst>
          <pc:docMk/>
          <pc:sldMk cId="3224263243" sldId="1005"/>
        </pc:sldMkLst>
        <pc:spChg chg="add del mod">
          <ac:chgData name="Luksza, Kasia" userId="b3709b76-dc87-4fe1-948a-b5d259173c41" providerId="ADAL" clId="{98DF6EAA-F7D0-4E3A-AF56-D3C8AB34F1B6}" dt="2019-08-05T07:55:54.995" v="22"/>
          <ac:spMkLst>
            <pc:docMk/>
            <pc:sldMk cId="3224263243" sldId="1005"/>
            <ac:spMk id="6" creationId="{BA3FAE24-2FAA-4F28-86B8-34F1CB6EB9F1}"/>
          </ac:spMkLst>
        </pc:spChg>
        <pc:spChg chg="add mod">
          <ac:chgData name="Luksza, Kasia" userId="b3709b76-dc87-4fe1-948a-b5d259173c41" providerId="ADAL" clId="{98DF6EAA-F7D0-4E3A-AF56-D3C8AB34F1B6}" dt="2019-08-05T07:55:54.995" v="22"/>
          <ac:spMkLst>
            <pc:docMk/>
            <pc:sldMk cId="3224263243" sldId="1005"/>
            <ac:spMk id="7" creationId="{222A0CDF-91FF-4DF3-A8A7-CA5154D59F7A}"/>
          </ac:spMkLst>
        </pc:spChg>
        <pc:spChg chg="mod">
          <ac:chgData name="Luksza, Kasia" userId="b3709b76-dc87-4fe1-948a-b5d259173c41" providerId="ADAL" clId="{98DF6EAA-F7D0-4E3A-AF56-D3C8AB34F1B6}" dt="2019-08-05T08:40:22.902" v="247" actId="207"/>
          <ac:spMkLst>
            <pc:docMk/>
            <pc:sldMk cId="3224263243" sldId="1005"/>
            <ac:spMk id="39" creationId="{23C9AADA-C4B5-48CD-B9E6-CB61FE657963}"/>
          </ac:spMkLst>
        </pc:spChg>
        <pc:spChg chg="mod ord">
          <ac:chgData name="Luksza, Kasia" userId="b3709b76-dc87-4fe1-948a-b5d259173c41" providerId="ADAL" clId="{98DF6EAA-F7D0-4E3A-AF56-D3C8AB34F1B6}" dt="2019-08-05T09:11:38.111" v="352" actId="6549"/>
          <ac:spMkLst>
            <pc:docMk/>
            <pc:sldMk cId="3224263243" sldId="1005"/>
            <ac:spMk id="40" creationId="{C0FA9220-C234-4F5E-BDEC-FAF6BEC0EA0A}"/>
          </ac:spMkLst>
        </pc:spChg>
        <pc:spChg chg="mod">
          <ac:chgData name="Luksza, Kasia" userId="b3709b76-dc87-4fe1-948a-b5d259173c41" providerId="ADAL" clId="{98DF6EAA-F7D0-4E3A-AF56-D3C8AB34F1B6}" dt="2019-08-05T09:11:27.872" v="350" actId="6549"/>
          <ac:spMkLst>
            <pc:docMk/>
            <pc:sldMk cId="3224263243" sldId="1005"/>
            <ac:spMk id="42" creationId="{9B6D429A-2EFE-4E63-8599-512A59E1557D}"/>
          </ac:spMkLst>
        </pc:spChg>
        <pc:cxnChg chg="mod">
          <ac:chgData name="Luksza, Kasia" userId="b3709b76-dc87-4fe1-948a-b5d259173c41" providerId="ADAL" clId="{98DF6EAA-F7D0-4E3A-AF56-D3C8AB34F1B6}" dt="2019-08-05T08:40:06.564" v="239" actId="208"/>
          <ac:cxnSpMkLst>
            <pc:docMk/>
            <pc:sldMk cId="3224263243" sldId="1005"/>
            <ac:cxnSpMk id="28" creationId="{E1553ED3-128B-4FC6-804F-99D7F517C075}"/>
          </ac:cxnSpMkLst>
        </pc:cxnChg>
        <pc:cxnChg chg="mod">
          <ac:chgData name="Luksza, Kasia" userId="b3709b76-dc87-4fe1-948a-b5d259173c41" providerId="ADAL" clId="{98DF6EAA-F7D0-4E3A-AF56-D3C8AB34F1B6}" dt="2019-08-05T08:40:10.031" v="240" actId="208"/>
          <ac:cxnSpMkLst>
            <pc:docMk/>
            <pc:sldMk cId="3224263243" sldId="1005"/>
            <ac:cxnSpMk id="29" creationId="{95E18B91-15AB-48C0-B952-46E085252AFB}"/>
          </ac:cxnSpMkLst>
        </pc:cxnChg>
      </pc:sldChg>
      <pc:sldChg chg="modSp modNotes">
        <pc:chgData name="Luksza, Kasia" userId="b3709b76-dc87-4fe1-948a-b5d259173c41" providerId="ADAL" clId="{98DF6EAA-F7D0-4E3A-AF56-D3C8AB34F1B6}" dt="2019-08-05T09:10:00.229" v="328" actId="167"/>
        <pc:sldMkLst>
          <pc:docMk/>
          <pc:sldMk cId="2457654191" sldId="1010"/>
        </pc:sldMkLst>
        <pc:spChg chg="ord">
          <ac:chgData name="Luksza, Kasia" userId="b3709b76-dc87-4fe1-948a-b5d259173c41" providerId="ADAL" clId="{98DF6EAA-F7D0-4E3A-AF56-D3C8AB34F1B6}" dt="2019-08-05T09:10:00.229" v="328" actId="167"/>
          <ac:spMkLst>
            <pc:docMk/>
            <pc:sldMk cId="2457654191" sldId="1010"/>
            <ac:spMk id="3" creationId="{A32FA4ED-02A8-42A2-8655-C0BF733F6F91}"/>
          </ac:spMkLst>
        </pc:spChg>
        <pc:spChg chg="mod ord">
          <ac:chgData name="Luksza, Kasia" userId="b3709b76-dc87-4fe1-948a-b5d259173c41" providerId="ADAL" clId="{98DF6EAA-F7D0-4E3A-AF56-D3C8AB34F1B6}" dt="2019-08-05T09:10:00.229" v="328" actId="167"/>
          <ac:spMkLst>
            <pc:docMk/>
            <pc:sldMk cId="2457654191" sldId="1010"/>
            <ac:spMk id="26" creationId="{81700EB0-7AD4-43BA-977D-EE188929116B}"/>
          </ac:spMkLst>
        </pc:spChg>
        <pc:spChg chg="mod">
          <ac:chgData name="Luksza, Kasia" userId="b3709b76-dc87-4fe1-948a-b5d259173c41" providerId="ADAL" clId="{98DF6EAA-F7D0-4E3A-AF56-D3C8AB34F1B6}" dt="2019-08-05T09:09:29.373" v="323" actId="1035"/>
          <ac:spMkLst>
            <pc:docMk/>
            <pc:sldMk cId="2457654191" sldId="1010"/>
            <ac:spMk id="33" creationId="{5EA0762D-2056-4F7D-AFF0-E521DDE5A955}"/>
          </ac:spMkLst>
        </pc:spChg>
        <pc:spChg chg="mod">
          <ac:chgData name="Luksza, Kasia" userId="b3709b76-dc87-4fe1-948a-b5d259173c41" providerId="ADAL" clId="{98DF6EAA-F7D0-4E3A-AF56-D3C8AB34F1B6}" dt="2019-08-05T09:09:38.638" v="324" actId="1035"/>
          <ac:spMkLst>
            <pc:docMk/>
            <pc:sldMk cId="2457654191" sldId="1010"/>
            <ac:spMk id="34" creationId="{105DD861-A308-4585-917B-4BC502592FC3}"/>
          </ac:spMkLst>
        </pc:spChg>
        <pc:spChg chg="mod">
          <ac:chgData name="Luksza, Kasia" userId="b3709b76-dc87-4fe1-948a-b5d259173c41" providerId="ADAL" clId="{98DF6EAA-F7D0-4E3A-AF56-D3C8AB34F1B6}" dt="2019-08-05T08:32:01.141" v="152" actId="207"/>
          <ac:spMkLst>
            <pc:docMk/>
            <pc:sldMk cId="2457654191" sldId="1010"/>
            <ac:spMk id="35" creationId="{8DC7D877-DA0D-4E9D-B2CC-9C0773304732}"/>
          </ac:spMkLst>
        </pc:spChg>
        <pc:spChg chg="mod">
          <ac:chgData name="Luksza, Kasia" userId="b3709b76-dc87-4fe1-948a-b5d259173c41" providerId="ADAL" clId="{98DF6EAA-F7D0-4E3A-AF56-D3C8AB34F1B6}" dt="2019-08-05T09:09:29.373" v="323" actId="1035"/>
          <ac:spMkLst>
            <pc:docMk/>
            <pc:sldMk cId="2457654191" sldId="1010"/>
            <ac:spMk id="37" creationId="{2D8AEC58-C932-40B6-98A7-B0CC0F223CA6}"/>
          </ac:spMkLst>
        </pc:spChg>
        <pc:spChg chg="mod">
          <ac:chgData name="Luksza, Kasia" userId="b3709b76-dc87-4fe1-948a-b5d259173c41" providerId="ADAL" clId="{98DF6EAA-F7D0-4E3A-AF56-D3C8AB34F1B6}" dt="2019-08-05T09:09:38.638" v="324" actId="1035"/>
          <ac:spMkLst>
            <pc:docMk/>
            <pc:sldMk cId="2457654191" sldId="1010"/>
            <ac:spMk id="38" creationId="{EAC0F839-22A2-4D6C-AC5E-2B7689D1981D}"/>
          </ac:spMkLst>
        </pc:spChg>
        <pc:spChg chg="mod">
          <ac:chgData name="Luksza, Kasia" userId="b3709b76-dc87-4fe1-948a-b5d259173c41" providerId="ADAL" clId="{98DF6EAA-F7D0-4E3A-AF56-D3C8AB34F1B6}" dt="2019-08-05T09:09:29.373" v="323" actId="1035"/>
          <ac:spMkLst>
            <pc:docMk/>
            <pc:sldMk cId="2457654191" sldId="1010"/>
            <ac:spMk id="41" creationId="{13880D2A-2543-45D1-BAF9-BB3130F1037C}"/>
          </ac:spMkLst>
        </pc:spChg>
        <pc:spChg chg="mod">
          <ac:chgData name="Luksza, Kasia" userId="b3709b76-dc87-4fe1-948a-b5d259173c41" providerId="ADAL" clId="{98DF6EAA-F7D0-4E3A-AF56-D3C8AB34F1B6}" dt="2019-08-05T09:09:38.638" v="324" actId="1035"/>
          <ac:spMkLst>
            <pc:docMk/>
            <pc:sldMk cId="2457654191" sldId="1010"/>
            <ac:spMk id="42" creationId="{7C01F8B2-751F-48F6-BC82-FAB3B9EBA0BA}"/>
          </ac:spMkLst>
        </pc:spChg>
        <pc:spChg chg="mod">
          <ac:chgData name="Luksza, Kasia" userId="b3709b76-dc87-4fe1-948a-b5d259173c41" providerId="ADAL" clId="{98DF6EAA-F7D0-4E3A-AF56-D3C8AB34F1B6}" dt="2019-08-05T09:09:29.373" v="323" actId="1035"/>
          <ac:spMkLst>
            <pc:docMk/>
            <pc:sldMk cId="2457654191" sldId="1010"/>
            <ac:spMk id="44" creationId="{E290281C-8235-4B26-A305-556A786ACAFF}"/>
          </ac:spMkLst>
        </pc:spChg>
        <pc:spChg chg="mod">
          <ac:chgData name="Luksza, Kasia" userId="b3709b76-dc87-4fe1-948a-b5d259173c41" providerId="ADAL" clId="{98DF6EAA-F7D0-4E3A-AF56-D3C8AB34F1B6}" dt="2019-08-05T09:09:38.638" v="324" actId="1035"/>
          <ac:spMkLst>
            <pc:docMk/>
            <pc:sldMk cId="2457654191" sldId="1010"/>
            <ac:spMk id="45" creationId="{E30A6FA0-677B-41FA-81B6-E2018C4B0B61}"/>
          </ac:spMkLst>
        </pc:spChg>
        <pc:picChg chg="mod">
          <ac:chgData name="Luksza, Kasia" userId="b3709b76-dc87-4fe1-948a-b5d259173c41" providerId="ADAL" clId="{98DF6EAA-F7D0-4E3A-AF56-D3C8AB34F1B6}" dt="2019-08-05T08:58:51.194" v="270" actId="1076"/>
          <ac:picMkLst>
            <pc:docMk/>
            <pc:sldMk cId="2457654191" sldId="1010"/>
            <ac:picMk id="8" creationId="{06494F40-E01C-4EC6-B17A-4BDA3D8CD573}"/>
          </ac:picMkLst>
        </pc:picChg>
      </pc:sldChg>
      <pc:sldChg chg="addSp modSp">
        <pc:chgData name="Luksza, Kasia" userId="b3709b76-dc87-4fe1-948a-b5d259173c41" providerId="ADAL" clId="{98DF6EAA-F7D0-4E3A-AF56-D3C8AB34F1B6}" dt="2019-08-05T08:19:48.288" v="56" actId="207"/>
        <pc:sldMkLst>
          <pc:docMk/>
          <pc:sldMk cId="210834975" sldId="1012"/>
        </pc:sldMkLst>
        <pc:spChg chg="mod">
          <ac:chgData name="Luksza, Kasia" userId="b3709b76-dc87-4fe1-948a-b5d259173c41" providerId="ADAL" clId="{98DF6EAA-F7D0-4E3A-AF56-D3C8AB34F1B6}" dt="2019-08-05T08:01:08.347" v="54" actId="164"/>
          <ac:spMkLst>
            <pc:docMk/>
            <pc:sldMk cId="210834975" sldId="1012"/>
            <ac:spMk id="241" creationId="{A8DB531D-7C5A-4639-B6CB-E5D0D66F601C}"/>
          </ac:spMkLst>
        </pc:spChg>
        <pc:spChg chg="mod">
          <ac:chgData name="Luksza, Kasia" userId="b3709b76-dc87-4fe1-948a-b5d259173c41" providerId="ADAL" clId="{98DF6EAA-F7D0-4E3A-AF56-D3C8AB34F1B6}" dt="2019-08-05T08:01:08.347" v="54" actId="164"/>
          <ac:spMkLst>
            <pc:docMk/>
            <pc:sldMk cId="210834975" sldId="1012"/>
            <ac:spMk id="243" creationId="{DF55288B-49BD-4EF9-BC01-8C6CB4888E68}"/>
          </ac:spMkLst>
        </pc:spChg>
        <pc:spChg chg="mod">
          <ac:chgData name="Luksza, Kasia" userId="b3709b76-dc87-4fe1-948a-b5d259173c41" providerId="ADAL" clId="{98DF6EAA-F7D0-4E3A-AF56-D3C8AB34F1B6}" dt="2019-08-05T08:01:08.347" v="54" actId="164"/>
          <ac:spMkLst>
            <pc:docMk/>
            <pc:sldMk cId="210834975" sldId="1012"/>
            <ac:spMk id="249" creationId="{D93097BD-9F4E-48C9-9963-63C764262B77}"/>
          </ac:spMkLst>
        </pc:spChg>
        <pc:spChg chg="mod">
          <ac:chgData name="Luksza, Kasia" userId="b3709b76-dc87-4fe1-948a-b5d259173c41" providerId="ADAL" clId="{98DF6EAA-F7D0-4E3A-AF56-D3C8AB34F1B6}" dt="2019-08-05T08:01:08.347" v="54" actId="164"/>
          <ac:spMkLst>
            <pc:docMk/>
            <pc:sldMk cId="210834975" sldId="1012"/>
            <ac:spMk id="251" creationId="{FAF99FE4-AE47-4C14-9286-20AA944A248A}"/>
          </ac:spMkLst>
        </pc:spChg>
        <pc:spChg chg="mod">
          <ac:chgData name="Luksza, Kasia" userId="b3709b76-dc87-4fe1-948a-b5d259173c41" providerId="ADAL" clId="{98DF6EAA-F7D0-4E3A-AF56-D3C8AB34F1B6}" dt="2019-08-05T08:01:08.347" v="54" actId="164"/>
          <ac:spMkLst>
            <pc:docMk/>
            <pc:sldMk cId="210834975" sldId="1012"/>
            <ac:spMk id="257" creationId="{18B2CA8B-855F-4AF9-8BC1-549482C4ADFD}"/>
          </ac:spMkLst>
        </pc:spChg>
        <pc:grpChg chg="add mod ord">
          <ac:chgData name="Luksza, Kasia" userId="b3709b76-dc87-4fe1-948a-b5d259173c41" providerId="ADAL" clId="{98DF6EAA-F7D0-4E3A-AF56-D3C8AB34F1B6}" dt="2019-08-05T08:19:48.288" v="56" actId="207"/>
          <ac:grpSpMkLst>
            <pc:docMk/>
            <pc:sldMk cId="210834975" sldId="1012"/>
            <ac:grpSpMk id="4" creationId="{A2877FC5-A2DA-48E4-90F5-4153E62B054E}"/>
          </ac:grpSpMkLst>
        </pc:grpChg>
      </pc:sldChg>
      <pc:sldChg chg="modSp">
        <pc:chgData name="Luksza, Kasia" userId="b3709b76-dc87-4fe1-948a-b5d259173c41" providerId="ADAL" clId="{98DF6EAA-F7D0-4E3A-AF56-D3C8AB34F1B6}" dt="2019-08-05T07:58:19.706" v="46" actId="207"/>
        <pc:sldMkLst>
          <pc:docMk/>
          <pc:sldMk cId="1085073804" sldId="1014"/>
        </pc:sldMkLst>
        <pc:grpChg chg="mod">
          <ac:chgData name="Luksza, Kasia" userId="b3709b76-dc87-4fe1-948a-b5d259173c41" providerId="ADAL" clId="{98DF6EAA-F7D0-4E3A-AF56-D3C8AB34F1B6}" dt="2019-08-05T07:58:19.706" v="46" actId="207"/>
          <ac:grpSpMkLst>
            <pc:docMk/>
            <pc:sldMk cId="1085073804" sldId="1014"/>
            <ac:grpSpMk id="7" creationId="{86C5C1CD-53BE-4472-94FC-10FDB6895B87}"/>
          </ac:grpSpMkLst>
        </pc:grpChg>
      </pc:sldChg>
      <pc:sldChg chg="addSp delSp modSp">
        <pc:chgData name="Luksza, Kasia" userId="b3709b76-dc87-4fe1-948a-b5d259173c41" providerId="ADAL" clId="{98DF6EAA-F7D0-4E3A-AF56-D3C8AB34F1B6}" dt="2019-08-05T08:31:31.247" v="149" actId="166"/>
        <pc:sldMkLst>
          <pc:docMk/>
          <pc:sldMk cId="2233602513" sldId="1015"/>
        </pc:sldMkLst>
        <pc:spChg chg="add mod">
          <ac:chgData name="Luksza, Kasia" userId="b3709b76-dc87-4fe1-948a-b5d259173c41" providerId="ADAL" clId="{98DF6EAA-F7D0-4E3A-AF56-D3C8AB34F1B6}" dt="2019-08-05T08:29:34.343" v="125" actId="14100"/>
          <ac:spMkLst>
            <pc:docMk/>
            <pc:sldMk cId="2233602513" sldId="1015"/>
            <ac:spMk id="7" creationId="{D4BC660E-CE6D-46F2-90EA-EC549C225624}"/>
          </ac:spMkLst>
        </pc:spChg>
        <pc:spChg chg="ord">
          <ac:chgData name="Luksza, Kasia" userId="b3709b76-dc87-4fe1-948a-b5d259173c41" providerId="ADAL" clId="{98DF6EAA-F7D0-4E3A-AF56-D3C8AB34F1B6}" dt="2019-08-05T08:30:52.694" v="144" actId="166"/>
          <ac:spMkLst>
            <pc:docMk/>
            <pc:sldMk cId="2233602513" sldId="1015"/>
            <ac:spMk id="46" creationId="{217764D5-59A1-47EC-A1AD-B02E35119BE0}"/>
          </ac:spMkLst>
        </pc:spChg>
        <pc:spChg chg="ord">
          <ac:chgData name="Luksza, Kasia" userId="b3709b76-dc87-4fe1-948a-b5d259173c41" providerId="ADAL" clId="{98DF6EAA-F7D0-4E3A-AF56-D3C8AB34F1B6}" dt="2019-08-05T08:29:57.341" v="130" actId="166"/>
          <ac:spMkLst>
            <pc:docMk/>
            <pc:sldMk cId="2233602513" sldId="1015"/>
            <ac:spMk id="48" creationId="{CAF301E3-C476-45CB-812A-65A4E00BE07E}"/>
          </ac:spMkLst>
        </pc:spChg>
        <pc:spChg chg="ord">
          <ac:chgData name="Luksza, Kasia" userId="b3709b76-dc87-4fe1-948a-b5d259173c41" providerId="ADAL" clId="{98DF6EAA-F7D0-4E3A-AF56-D3C8AB34F1B6}" dt="2019-08-05T08:31:31.247" v="149" actId="166"/>
          <ac:spMkLst>
            <pc:docMk/>
            <pc:sldMk cId="2233602513" sldId="1015"/>
            <ac:spMk id="50" creationId="{F74745B7-6FF6-4392-99F4-445682BA030A}"/>
          </ac:spMkLst>
        </pc:spChg>
        <pc:spChg chg="ord">
          <ac:chgData name="Luksza, Kasia" userId="b3709b76-dc87-4fe1-948a-b5d259173c41" providerId="ADAL" clId="{98DF6EAA-F7D0-4E3A-AF56-D3C8AB34F1B6}" dt="2019-08-05T08:31:31.247" v="149" actId="166"/>
          <ac:spMkLst>
            <pc:docMk/>
            <pc:sldMk cId="2233602513" sldId="1015"/>
            <ac:spMk id="54" creationId="{D644B340-C949-4BEE-8C1C-863703D87008}"/>
          </ac:spMkLst>
        </pc:spChg>
        <pc:spChg chg="ord">
          <ac:chgData name="Luksza, Kasia" userId="b3709b76-dc87-4fe1-948a-b5d259173c41" providerId="ADAL" clId="{98DF6EAA-F7D0-4E3A-AF56-D3C8AB34F1B6}" dt="2019-08-05T08:31:31.247" v="149" actId="166"/>
          <ac:spMkLst>
            <pc:docMk/>
            <pc:sldMk cId="2233602513" sldId="1015"/>
            <ac:spMk id="67" creationId="{9A45E652-F110-4F5C-A7DF-95209E9AAA96}"/>
          </ac:spMkLst>
        </pc:spChg>
        <pc:spChg chg="ord">
          <ac:chgData name="Luksza, Kasia" userId="b3709b76-dc87-4fe1-948a-b5d259173c41" providerId="ADAL" clId="{98DF6EAA-F7D0-4E3A-AF56-D3C8AB34F1B6}" dt="2019-08-05T08:31:31.247" v="149" actId="166"/>
          <ac:spMkLst>
            <pc:docMk/>
            <pc:sldMk cId="2233602513" sldId="1015"/>
            <ac:spMk id="82" creationId="{C74BBC0F-D0E1-471D-B588-23D89BB59D59}"/>
          </ac:spMkLst>
        </pc:spChg>
        <pc:spChg chg="add mod">
          <ac:chgData name="Luksza, Kasia" userId="b3709b76-dc87-4fe1-948a-b5d259173c41" providerId="ADAL" clId="{98DF6EAA-F7D0-4E3A-AF56-D3C8AB34F1B6}" dt="2019-08-05T08:29:54.063" v="129" actId="1076"/>
          <ac:spMkLst>
            <pc:docMk/>
            <pc:sldMk cId="2233602513" sldId="1015"/>
            <ac:spMk id="103" creationId="{50D67B5D-C12B-409F-8DAB-F4157AF805AC}"/>
          </ac:spMkLst>
        </pc:spChg>
        <pc:spChg chg="add mod">
          <ac:chgData name="Luksza, Kasia" userId="b3709b76-dc87-4fe1-948a-b5d259173c41" providerId="ADAL" clId="{98DF6EAA-F7D0-4E3A-AF56-D3C8AB34F1B6}" dt="2019-08-05T08:30:48.177" v="143" actId="207"/>
          <ac:spMkLst>
            <pc:docMk/>
            <pc:sldMk cId="2233602513" sldId="1015"/>
            <ac:spMk id="104" creationId="{05C6BF3D-EADA-478E-A2FD-422C7AAB29A4}"/>
          </ac:spMkLst>
        </pc:spChg>
        <pc:spChg chg="add mod">
          <ac:chgData name="Luksza, Kasia" userId="b3709b76-dc87-4fe1-948a-b5d259173c41" providerId="ADAL" clId="{98DF6EAA-F7D0-4E3A-AF56-D3C8AB34F1B6}" dt="2019-08-05T08:31:10.831" v="147" actId="14100"/>
          <ac:spMkLst>
            <pc:docMk/>
            <pc:sldMk cId="2233602513" sldId="1015"/>
            <ac:spMk id="105" creationId="{044F7DB1-455C-450D-A482-65F6EA736BD5}"/>
          </ac:spMkLst>
        </pc:spChg>
        <pc:grpChg chg="add del mod">
          <ac:chgData name="Luksza, Kasia" userId="b3709b76-dc87-4fe1-948a-b5d259173c41" providerId="ADAL" clId="{98DF6EAA-F7D0-4E3A-AF56-D3C8AB34F1B6}" dt="2019-08-05T08:31:04.245" v="146" actId="555"/>
          <ac:grpSpMkLst>
            <pc:docMk/>
            <pc:sldMk cId="2233602513" sldId="1015"/>
            <ac:grpSpMk id="37" creationId="{7A3C387B-30B3-4885-880B-A67AE0572BF9}"/>
          </ac:grpSpMkLst>
        </pc:grpChg>
        <pc:grpChg chg="ord">
          <ac:chgData name="Luksza, Kasia" userId="b3709b76-dc87-4fe1-948a-b5d259173c41" providerId="ADAL" clId="{98DF6EAA-F7D0-4E3A-AF56-D3C8AB34F1B6}" dt="2019-08-05T08:31:31.247" v="149" actId="166"/>
          <ac:grpSpMkLst>
            <pc:docMk/>
            <pc:sldMk cId="2233602513" sldId="1015"/>
            <ac:grpSpMk id="76" creationId="{38D9ED1A-5525-4E68-95D4-5E6940C24D04}"/>
          </ac:grpSpMkLst>
        </pc:grpChg>
        <pc:grpChg chg="ord">
          <ac:chgData name="Luksza, Kasia" userId="b3709b76-dc87-4fe1-948a-b5d259173c41" providerId="ADAL" clId="{98DF6EAA-F7D0-4E3A-AF56-D3C8AB34F1B6}" dt="2019-08-05T08:31:31.247" v="149" actId="166"/>
          <ac:grpSpMkLst>
            <pc:docMk/>
            <pc:sldMk cId="2233602513" sldId="1015"/>
            <ac:grpSpMk id="89" creationId="{8911B438-327B-449D-950B-93EC3E3A53C4}"/>
          </ac:grpSpMkLst>
        </pc:grpChg>
        <pc:picChg chg="del mod modCrop">
          <ac:chgData name="Luksza, Kasia" userId="b3709b76-dc87-4fe1-948a-b5d259173c41" providerId="ADAL" clId="{98DF6EAA-F7D0-4E3A-AF56-D3C8AB34F1B6}" dt="2019-08-05T08:26:34.463" v="71" actId="478"/>
          <ac:picMkLst>
            <pc:docMk/>
            <pc:sldMk cId="2233602513" sldId="1015"/>
            <ac:picMk id="18" creationId="{96410E17-A22B-4647-9F47-31AEDA4B7559}"/>
          </ac:picMkLst>
        </pc:picChg>
        <pc:picChg chg="del">
          <ac:chgData name="Luksza, Kasia" userId="b3709b76-dc87-4fe1-948a-b5d259173c41" providerId="ADAL" clId="{98DF6EAA-F7D0-4E3A-AF56-D3C8AB34F1B6}" dt="2019-08-05T08:26:35.903" v="73" actId="478"/>
          <ac:picMkLst>
            <pc:docMk/>
            <pc:sldMk cId="2233602513" sldId="1015"/>
            <ac:picMk id="111" creationId="{DE9271A1-8930-44F7-B4EA-C282AD230850}"/>
          </ac:picMkLst>
        </pc:picChg>
        <pc:picChg chg="del">
          <ac:chgData name="Luksza, Kasia" userId="b3709b76-dc87-4fe1-948a-b5d259173c41" providerId="ADAL" clId="{98DF6EAA-F7D0-4E3A-AF56-D3C8AB34F1B6}" dt="2019-08-05T08:26:36.575" v="74" actId="478"/>
          <ac:picMkLst>
            <pc:docMk/>
            <pc:sldMk cId="2233602513" sldId="1015"/>
            <ac:picMk id="112" creationId="{B943D885-82CE-4EEF-83D1-9B0292C52615}"/>
          </ac:picMkLst>
        </pc:picChg>
        <pc:picChg chg="del">
          <ac:chgData name="Luksza, Kasia" userId="b3709b76-dc87-4fe1-948a-b5d259173c41" providerId="ADAL" clId="{98DF6EAA-F7D0-4E3A-AF56-D3C8AB34F1B6}" dt="2019-08-05T08:26:35.192" v="72" actId="478"/>
          <ac:picMkLst>
            <pc:docMk/>
            <pc:sldMk cId="2233602513" sldId="1015"/>
            <ac:picMk id="113" creationId="{D2E6E13F-8E21-465E-9B02-8CB160DF758D}"/>
          </ac:picMkLst>
        </pc:picChg>
        <pc:cxnChg chg="ord">
          <ac:chgData name="Luksza, Kasia" userId="b3709b76-dc87-4fe1-948a-b5d259173c41" providerId="ADAL" clId="{98DF6EAA-F7D0-4E3A-AF56-D3C8AB34F1B6}" dt="2019-08-05T08:31:31.247" v="149" actId="166"/>
          <ac:cxnSpMkLst>
            <pc:docMk/>
            <pc:sldMk cId="2233602513" sldId="1015"/>
            <ac:cxnSpMk id="51" creationId="{24420CA5-317B-4B65-90E8-F5750B5F7D24}"/>
          </ac:cxnSpMkLst>
        </pc:cxnChg>
        <pc:cxnChg chg="ord">
          <ac:chgData name="Luksza, Kasia" userId="b3709b76-dc87-4fe1-948a-b5d259173c41" providerId="ADAL" clId="{98DF6EAA-F7D0-4E3A-AF56-D3C8AB34F1B6}" dt="2019-08-05T08:31:31.247" v="149" actId="166"/>
          <ac:cxnSpMkLst>
            <pc:docMk/>
            <pc:sldMk cId="2233602513" sldId="1015"/>
            <ac:cxnSpMk id="52" creationId="{50E30FA9-A911-4F82-A3A2-EA671A17254A}"/>
          </ac:cxnSpMkLst>
        </pc:cxnChg>
        <pc:cxnChg chg="ord">
          <ac:chgData name="Luksza, Kasia" userId="b3709b76-dc87-4fe1-948a-b5d259173c41" providerId="ADAL" clId="{98DF6EAA-F7D0-4E3A-AF56-D3C8AB34F1B6}" dt="2019-08-05T08:31:31.247" v="149" actId="166"/>
          <ac:cxnSpMkLst>
            <pc:docMk/>
            <pc:sldMk cId="2233602513" sldId="1015"/>
            <ac:cxnSpMk id="57" creationId="{3E489BEE-E789-41D0-AD30-4A14F03D017D}"/>
          </ac:cxnSpMkLst>
        </pc:cxnChg>
        <pc:cxnChg chg="ord">
          <ac:chgData name="Luksza, Kasia" userId="b3709b76-dc87-4fe1-948a-b5d259173c41" providerId="ADAL" clId="{98DF6EAA-F7D0-4E3A-AF56-D3C8AB34F1B6}" dt="2019-08-05T08:31:31.247" v="149" actId="166"/>
          <ac:cxnSpMkLst>
            <pc:docMk/>
            <pc:sldMk cId="2233602513" sldId="1015"/>
            <ac:cxnSpMk id="58" creationId="{A2E43C66-1A4A-4F51-868D-318A24D027D9}"/>
          </ac:cxnSpMkLst>
        </pc:cxnChg>
        <pc:cxnChg chg="ord">
          <ac:chgData name="Luksza, Kasia" userId="b3709b76-dc87-4fe1-948a-b5d259173c41" providerId="ADAL" clId="{98DF6EAA-F7D0-4E3A-AF56-D3C8AB34F1B6}" dt="2019-08-05T08:31:31.247" v="149" actId="166"/>
          <ac:cxnSpMkLst>
            <pc:docMk/>
            <pc:sldMk cId="2233602513" sldId="1015"/>
            <ac:cxnSpMk id="63" creationId="{95423AF2-04A1-4B8B-81B0-9EAB5DAC6A55}"/>
          </ac:cxnSpMkLst>
        </pc:cxnChg>
        <pc:cxnChg chg="ord">
          <ac:chgData name="Luksza, Kasia" userId="b3709b76-dc87-4fe1-948a-b5d259173c41" providerId="ADAL" clId="{98DF6EAA-F7D0-4E3A-AF56-D3C8AB34F1B6}" dt="2019-08-05T08:31:31.247" v="149" actId="166"/>
          <ac:cxnSpMkLst>
            <pc:docMk/>
            <pc:sldMk cId="2233602513" sldId="1015"/>
            <ac:cxnSpMk id="64" creationId="{CAACC61F-5355-4D41-AD72-A5EA56114ED6}"/>
          </ac:cxnSpMkLst>
        </pc:cxnChg>
      </pc:sldChg>
      <pc:sldChg chg="addSp delSp modSp">
        <pc:chgData name="Luksza, Kasia" userId="b3709b76-dc87-4fe1-948a-b5d259173c41" providerId="ADAL" clId="{98DF6EAA-F7D0-4E3A-AF56-D3C8AB34F1B6}" dt="2019-08-05T07:54:48.222" v="11"/>
        <pc:sldMkLst>
          <pc:docMk/>
          <pc:sldMk cId="3947135186" sldId="1020"/>
        </pc:sldMkLst>
        <pc:spChg chg="add del">
          <ac:chgData name="Luksza, Kasia" userId="b3709b76-dc87-4fe1-948a-b5d259173c41" providerId="ADAL" clId="{98DF6EAA-F7D0-4E3A-AF56-D3C8AB34F1B6}" dt="2019-08-05T07:54:48.222" v="11"/>
          <ac:spMkLst>
            <pc:docMk/>
            <pc:sldMk cId="3947135186" sldId="1020"/>
            <ac:spMk id="2" creationId="{532C244B-295C-45FE-9D5F-5B0036EADF6D}"/>
          </ac:spMkLst>
        </pc:spChg>
        <pc:spChg chg="add del">
          <ac:chgData name="Luksza, Kasia" userId="b3709b76-dc87-4fe1-948a-b5d259173c41" providerId="ADAL" clId="{98DF6EAA-F7D0-4E3A-AF56-D3C8AB34F1B6}" dt="2019-08-05T07:54:48.222" v="11"/>
          <ac:spMkLst>
            <pc:docMk/>
            <pc:sldMk cId="3947135186" sldId="1020"/>
            <ac:spMk id="6" creationId="{A78B3BFB-3225-46FF-8238-F0B17F6B2BB3}"/>
          </ac:spMkLst>
        </pc:spChg>
        <pc:spChg chg="add del">
          <ac:chgData name="Luksza, Kasia" userId="b3709b76-dc87-4fe1-948a-b5d259173c41" providerId="ADAL" clId="{98DF6EAA-F7D0-4E3A-AF56-D3C8AB34F1B6}" dt="2019-08-05T07:54:48.222" v="11"/>
          <ac:spMkLst>
            <pc:docMk/>
            <pc:sldMk cId="3947135186" sldId="1020"/>
            <ac:spMk id="7" creationId="{E7868BFD-0AC4-426B-ADF8-AA9A5C444713}"/>
          </ac:spMkLst>
        </pc:spChg>
        <pc:spChg chg="add del mod">
          <ac:chgData name="Luksza, Kasia" userId="b3709b76-dc87-4fe1-948a-b5d259173c41" providerId="ADAL" clId="{98DF6EAA-F7D0-4E3A-AF56-D3C8AB34F1B6}" dt="2019-08-05T07:54:43.149" v="10"/>
          <ac:spMkLst>
            <pc:docMk/>
            <pc:sldMk cId="3947135186" sldId="1020"/>
            <ac:spMk id="8" creationId="{B1B3B7FB-3A7A-442B-A229-F8B8BABAA1C3}"/>
          </ac:spMkLst>
        </pc:spChg>
        <pc:spChg chg="add del mod">
          <ac:chgData name="Luksza, Kasia" userId="b3709b76-dc87-4fe1-948a-b5d259173c41" providerId="ADAL" clId="{98DF6EAA-F7D0-4E3A-AF56-D3C8AB34F1B6}" dt="2019-08-05T07:54:43.149" v="10"/>
          <ac:spMkLst>
            <pc:docMk/>
            <pc:sldMk cId="3947135186" sldId="1020"/>
            <ac:spMk id="9" creationId="{E17F5E52-BF85-4B1F-9CA3-2C8B9F1C96BD}"/>
          </ac:spMkLst>
        </pc:spChg>
        <pc:spChg chg="add del mod">
          <ac:chgData name="Luksza, Kasia" userId="b3709b76-dc87-4fe1-948a-b5d259173c41" providerId="ADAL" clId="{98DF6EAA-F7D0-4E3A-AF56-D3C8AB34F1B6}" dt="2019-08-05T07:54:43.149" v="10"/>
          <ac:spMkLst>
            <pc:docMk/>
            <pc:sldMk cId="3947135186" sldId="1020"/>
            <ac:spMk id="10" creationId="{43F72BDF-633B-44F2-98F5-67F7FBAB7FC6}"/>
          </ac:spMkLst>
        </pc:spChg>
        <pc:spChg chg="add mod">
          <ac:chgData name="Luksza, Kasia" userId="b3709b76-dc87-4fe1-948a-b5d259173c41" providerId="ADAL" clId="{98DF6EAA-F7D0-4E3A-AF56-D3C8AB34F1B6}" dt="2019-08-05T07:54:48.222" v="11"/>
          <ac:spMkLst>
            <pc:docMk/>
            <pc:sldMk cId="3947135186" sldId="1020"/>
            <ac:spMk id="11" creationId="{C27C05CA-8DFB-4A9B-BA02-47C2A9302D4A}"/>
          </ac:spMkLst>
        </pc:spChg>
        <pc:spChg chg="add mod">
          <ac:chgData name="Luksza, Kasia" userId="b3709b76-dc87-4fe1-948a-b5d259173c41" providerId="ADAL" clId="{98DF6EAA-F7D0-4E3A-AF56-D3C8AB34F1B6}" dt="2019-08-05T07:54:48.222" v="11"/>
          <ac:spMkLst>
            <pc:docMk/>
            <pc:sldMk cId="3947135186" sldId="1020"/>
            <ac:spMk id="12" creationId="{85CC70A9-74CA-4DEA-AFBB-338AB1B1B591}"/>
          </ac:spMkLst>
        </pc:spChg>
        <pc:spChg chg="add mod">
          <ac:chgData name="Luksza, Kasia" userId="b3709b76-dc87-4fe1-948a-b5d259173c41" providerId="ADAL" clId="{98DF6EAA-F7D0-4E3A-AF56-D3C8AB34F1B6}" dt="2019-08-05T07:54:48.222" v="11"/>
          <ac:spMkLst>
            <pc:docMk/>
            <pc:sldMk cId="3947135186" sldId="1020"/>
            <ac:spMk id="13" creationId="{0AD786D1-B812-4223-9D08-025BB4762432}"/>
          </ac:spMkLst>
        </pc:spChg>
      </pc:sldChg>
      <pc:sldChg chg="modSp">
        <pc:chgData name="Luksza, Kasia" userId="b3709b76-dc87-4fe1-948a-b5d259173c41" providerId="ADAL" clId="{98DF6EAA-F7D0-4E3A-AF56-D3C8AB34F1B6}" dt="2019-08-05T09:09:54.597" v="327" actId="167"/>
        <pc:sldMkLst>
          <pc:docMk/>
          <pc:sldMk cId="1307896194" sldId="1027"/>
        </pc:sldMkLst>
        <pc:spChg chg="ord">
          <ac:chgData name="Luksza, Kasia" userId="b3709b76-dc87-4fe1-948a-b5d259173c41" providerId="ADAL" clId="{98DF6EAA-F7D0-4E3A-AF56-D3C8AB34F1B6}" dt="2019-08-05T09:09:54.597" v="327" actId="167"/>
          <ac:spMkLst>
            <pc:docMk/>
            <pc:sldMk cId="1307896194" sldId="1027"/>
            <ac:spMk id="3" creationId="{A32FA4ED-02A8-42A2-8655-C0BF733F6F91}"/>
          </ac:spMkLst>
        </pc:spChg>
        <pc:spChg chg="ord">
          <ac:chgData name="Luksza, Kasia" userId="b3709b76-dc87-4fe1-948a-b5d259173c41" providerId="ADAL" clId="{98DF6EAA-F7D0-4E3A-AF56-D3C8AB34F1B6}" dt="2019-08-05T09:05:10.313" v="319" actId="166"/>
          <ac:spMkLst>
            <pc:docMk/>
            <pc:sldMk cId="1307896194" sldId="1027"/>
            <ac:spMk id="4" creationId="{51775CEF-6A96-454B-A406-8C87BE407017}"/>
          </ac:spMkLst>
        </pc:spChg>
        <pc:spChg chg="ord">
          <ac:chgData name="Luksza, Kasia" userId="b3709b76-dc87-4fe1-948a-b5d259173c41" providerId="ADAL" clId="{98DF6EAA-F7D0-4E3A-AF56-D3C8AB34F1B6}" dt="2019-08-05T09:09:54.597" v="327" actId="167"/>
          <ac:spMkLst>
            <pc:docMk/>
            <pc:sldMk cId="1307896194" sldId="1027"/>
            <ac:spMk id="26" creationId="{81700EB0-7AD4-43BA-977D-EE188929116B}"/>
          </ac:spMkLst>
        </pc:spChg>
        <pc:spChg chg="mod">
          <ac:chgData name="Luksza, Kasia" userId="b3709b76-dc87-4fe1-948a-b5d259173c41" providerId="ADAL" clId="{98DF6EAA-F7D0-4E3A-AF56-D3C8AB34F1B6}" dt="2019-08-05T09:09:45.502" v="325" actId="1035"/>
          <ac:spMkLst>
            <pc:docMk/>
            <pc:sldMk cId="1307896194" sldId="1027"/>
            <ac:spMk id="33" creationId="{5EA0762D-2056-4F7D-AFF0-E521DDE5A955}"/>
          </ac:spMkLst>
        </pc:spChg>
        <pc:spChg chg="mod">
          <ac:chgData name="Luksza, Kasia" userId="b3709b76-dc87-4fe1-948a-b5d259173c41" providerId="ADAL" clId="{98DF6EAA-F7D0-4E3A-AF56-D3C8AB34F1B6}" dt="2019-08-05T09:09:48.110" v="326" actId="1035"/>
          <ac:spMkLst>
            <pc:docMk/>
            <pc:sldMk cId="1307896194" sldId="1027"/>
            <ac:spMk id="34" creationId="{105DD861-A308-4585-917B-4BC502592FC3}"/>
          </ac:spMkLst>
        </pc:spChg>
        <pc:spChg chg="mod">
          <ac:chgData name="Luksza, Kasia" userId="b3709b76-dc87-4fe1-948a-b5d259173c41" providerId="ADAL" clId="{98DF6EAA-F7D0-4E3A-AF56-D3C8AB34F1B6}" dt="2019-08-05T08:37:28.821" v="216" actId="207"/>
          <ac:spMkLst>
            <pc:docMk/>
            <pc:sldMk cId="1307896194" sldId="1027"/>
            <ac:spMk id="35" creationId="{8DC7D877-DA0D-4E9D-B2CC-9C0773304732}"/>
          </ac:spMkLst>
        </pc:spChg>
        <pc:spChg chg="mod">
          <ac:chgData name="Luksza, Kasia" userId="b3709b76-dc87-4fe1-948a-b5d259173c41" providerId="ADAL" clId="{98DF6EAA-F7D0-4E3A-AF56-D3C8AB34F1B6}" dt="2019-08-05T09:09:45.502" v="325" actId="1035"/>
          <ac:spMkLst>
            <pc:docMk/>
            <pc:sldMk cId="1307896194" sldId="1027"/>
            <ac:spMk id="37" creationId="{2D8AEC58-C932-40B6-98A7-B0CC0F223CA6}"/>
          </ac:spMkLst>
        </pc:spChg>
        <pc:spChg chg="mod">
          <ac:chgData name="Luksza, Kasia" userId="b3709b76-dc87-4fe1-948a-b5d259173c41" providerId="ADAL" clId="{98DF6EAA-F7D0-4E3A-AF56-D3C8AB34F1B6}" dt="2019-08-05T09:09:48.110" v="326" actId="1035"/>
          <ac:spMkLst>
            <pc:docMk/>
            <pc:sldMk cId="1307896194" sldId="1027"/>
            <ac:spMk id="38" creationId="{EAC0F839-22A2-4D6C-AC5E-2B7689D1981D}"/>
          </ac:spMkLst>
        </pc:spChg>
        <pc:spChg chg="mod">
          <ac:chgData name="Luksza, Kasia" userId="b3709b76-dc87-4fe1-948a-b5d259173c41" providerId="ADAL" clId="{98DF6EAA-F7D0-4E3A-AF56-D3C8AB34F1B6}" dt="2019-08-05T09:09:45.502" v="325" actId="1035"/>
          <ac:spMkLst>
            <pc:docMk/>
            <pc:sldMk cId="1307896194" sldId="1027"/>
            <ac:spMk id="41" creationId="{13880D2A-2543-45D1-BAF9-BB3130F1037C}"/>
          </ac:spMkLst>
        </pc:spChg>
        <pc:spChg chg="mod">
          <ac:chgData name="Luksza, Kasia" userId="b3709b76-dc87-4fe1-948a-b5d259173c41" providerId="ADAL" clId="{98DF6EAA-F7D0-4E3A-AF56-D3C8AB34F1B6}" dt="2019-08-05T09:09:48.110" v="326" actId="1035"/>
          <ac:spMkLst>
            <pc:docMk/>
            <pc:sldMk cId="1307896194" sldId="1027"/>
            <ac:spMk id="42" creationId="{7C01F8B2-751F-48F6-BC82-FAB3B9EBA0BA}"/>
          </ac:spMkLst>
        </pc:spChg>
        <pc:spChg chg="mod">
          <ac:chgData name="Luksza, Kasia" userId="b3709b76-dc87-4fe1-948a-b5d259173c41" providerId="ADAL" clId="{98DF6EAA-F7D0-4E3A-AF56-D3C8AB34F1B6}" dt="2019-08-05T09:09:45.502" v="325" actId="1035"/>
          <ac:spMkLst>
            <pc:docMk/>
            <pc:sldMk cId="1307896194" sldId="1027"/>
            <ac:spMk id="44" creationId="{E290281C-8235-4B26-A305-556A786ACAFF}"/>
          </ac:spMkLst>
        </pc:spChg>
        <pc:spChg chg="mod">
          <ac:chgData name="Luksza, Kasia" userId="b3709b76-dc87-4fe1-948a-b5d259173c41" providerId="ADAL" clId="{98DF6EAA-F7D0-4E3A-AF56-D3C8AB34F1B6}" dt="2019-08-05T09:09:48.110" v="326" actId="1035"/>
          <ac:spMkLst>
            <pc:docMk/>
            <pc:sldMk cId="1307896194" sldId="1027"/>
            <ac:spMk id="45" creationId="{E30A6FA0-677B-41FA-81B6-E2018C4B0B61}"/>
          </ac:spMkLst>
        </pc:spChg>
      </pc:sldChg>
      <pc:sldChg chg="modSp modNotes">
        <pc:chgData name="Luksza, Kasia" userId="b3709b76-dc87-4fe1-948a-b5d259173c41" providerId="ADAL" clId="{98DF6EAA-F7D0-4E3A-AF56-D3C8AB34F1B6}" dt="2019-08-05T09:10:51.159" v="344" actId="1076"/>
        <pc:sldMkLst>
          <pc:docMk/>
          <pc:sldMk cId="1359477716" sldId="1028"/>
        </pc:sldMkLst>
        <pc:spChg chg="ord">
          <ac:chgData name="Luksza, Kasia" userId="b3709b76-dc87-4fe1-948a-b5d259173c41" providerId="ADAL" clId="{98DF6EAA-F7D0-4E3A-AF56-D3C8AB34F1B6}" dt="2019-08-05T09:10:05.605" v="329" actId="167"/>
          <ac:spMkLst>
            <pc:docMk/>
            <pc:sldMk cId="1359477716" sldId="1028"/>
            <ac:spMk id="3" creationId="{A32FA4ED-02A8-42A2-8655-C0BF733F6F91}"/>
          </ac:spMkLst>
        </pc:spChg>
        <pc:spChg chg="ord">
          <ac:chgData name="Luksza, Kasia" userId="b3709b76-dc87-4fe1-948a-b5d259173c41" providerId="ADAL" clId="{98DF6EAA-F7D0-4E3A-AF56-D3C8AB34F1B6}" dt="2019-08-05T09:10:05.605" v="329" actId="167"/>
          <ac:spMkLst>
            <pc:docMk/>
            <pc:sldMk cId="1359477716" sldId="1028"/>
            <ac:spMk id="26" creationId="{81700EB0-7AD4-43BA-977D-EE188929116B}"/>
          </ac:spMkLst>
        </pc:spChg>
        <pc:spChg chg="mod">
          <ac:chgData name="Luksza, Kasia" userId="b3709b76-dc87-4fe1-948a-b5d259173c41" providerId="ADAL" clId="{98DF6EAA-F7D0-4E3A-AF56-D3C8AB34F1B6}" dt="2019-08-05T09:10:43.907" v="343" actId="947"/>
          <ac:spMkLst>
            <pc:docMk/>
            <pc:sldMk cId="1359477716" sldId="1028"/>
            <ac:spMk id="33" creationId="{5EA0762D-2056-4F7D-AFF0-E521DDE5A955}"/>
          </ac:spMkLst>
        </pc:spChg>
        <pc:spChg chg="mod">
          <ac:chgData name="Luksza, Kasia" userId="b3709b76-dc87-4fe1-948a-b5d259173c41" providerId="ADAL" clId="{98DF6EAA-F7D0-4E3A-AF56-D3C8AB34F1B6}" dt="2019-08-05T09:10:51.159" v="344" actId="1076"/>
          <ac:spMkLst>
            <pc:docMk/>
            <pc:sldMk cId="1359477716" sldId="1028"/>
            <ac:spMk id="34" creationId="{105DD861-A308-4585-917B-4BC502592FC3}"/>
          </ac:spMkLst>
        </pc:spChg>
        <pc:spChg chg="mod">
          <ac:chgData name="Luksza, Kasia" userId="b3709b76-dc87-4fe1-948a-b5d259173c41" providerId="ADAL" clId="{98DF6EAA-F7D0-4E3A-AF56-D3C8AB34F1B6}" dt="2019-08-05T09:03:04.752" v="317" actId="207"/>
          <ac:spMkLst>
            <pc:docMk/>
            <pc:sldMk cId="1359477716" sldId="1028"/>
            <ac:spMk id="35" creationId="{8DC7D877-DA0D-4E9D-B2CC-9C0773304732}"/>
          </ac:spMkLst>
        </pc:spChg>
        <pc:spChg chg="mod">
          <ac:chgData name="Luksza, Kasia" userId="b3709b76-dc87-4fe1-948a-b5d259173c41" providerId="ADAL" clId="{98DF6EAA-F7D0-4E3A-AF56-D3C8AB34F1B6}" dt="2019-08-05T09:10:41.775" v="342" actId="947"/>
          <ac:spMkLst>
            <pc:docMk/>
            <pc:sldMk cId="1359477716" sldId="1028"/>
            <ac:spMk id="37" creationId="{2D8AEC58-C932-40B6-98A7-B0CC0F223CA6}"/>
          </ac:spMkLst>
        </pc:spChg>
        <pc:spChg chg="mod">
          <ac:chgData name="Luksza, Kasia" userId="b3709b76-dc87-4fe1-948a-b5d259173c41" providerId="ADAL" clId="{98DF6EAA-F7D0-4E3A-AF56-D3C8AB34F1B6}" dt="2019-08-05T09:10:51.159" v="344" actId="1076"/>
          <ac:spMkLst>
            <pc:docMk/>
            <pc:sldMk cId="1359477716" sldId="1028"/>
            <ac:spMk id="38" creationId="{EAC0F839-22A2-4D6C-AC5E-2B7689D1981D}"/>
          </ac:spMkLst>
        </pc:spChg>
        <pc:spChg chg="mod">
          <ac:chgData name="Luksza, Kasia" userId="b3709b76-dc87-4fe1-948a-b5d259173c41" providerId="ADAL" clId="{98DF6EAA-F7D0-4E3A-AF56-D3C8AB34F1B6}" dt="2019-08-05T09:10:16.462" v="339" actId="14100"/>
          <ac:spMkLst>
            <pc:docMk/>
            <pc:sldMk cId="1359477716" sldId="1028"/>
            <ac:spMk id="41" creationId="{13880D2A-2543-45D1-BAF9-BB3130F1037C}"/>
          </ac:spMkLst>
        </pc:spChg>
        <pc:spChg chg="mod">
          <ac:chgData name="Luksza, Kasia" userId="b3709b76-dc87-4fe1-948a-b5d259173c41" providerId="ADAL" clId="{98DF6EAA-F7D0-4E3A-AF56-D3C8AB34F1B6}" dt="2019-08-05T09:10:51.159" v="344" actId="1076"/>
          <ac:spMkLst>
            <pc:docMk/>
            <pc:sldMk cId="1359477716" sldId="1028"/>
            <ac:spMk id="42" creationId="{7C01F8B2-751F-48F6-BC82-FAB3B9EBA0BA}"/>
          </ac:spMkLst>
        </pc:spChg>
        <pc:spChg chg="mod">
          <ac:chgData name="Luksza, Kasia" userId="b3709b76-dc87-4fe1-948a-b5d259173c41" providerId="ADAL" clId="{98DF6EAA-F7D0-4E3A-AF56-D3C8AB34F1B6}" dt="2019-08-05T09:10:09.149" v="336" actId="1035"/>
          <ac:spMkLst>
            <pc:docMk/>
            <pc:sldMk cId="1359477716" sldId="1028"/>
            <ac:spMk id="44" creationId="{E290281C-8235-4B26-A305-556A786ACAFF}"/>
          </ac:spMkLst>
        </pc:spChg>
        <pc:spChg chg="mod">
          <ac:chgData name="Luksza, Kasia" userId="b3709b76-dc87-4fe1-948a-b5d259173c41" providerId="ADAL" clId="{98DF6EAA-F7D0-4E3A-AF56-D3C8AB34F1B6}" dt="2019-08-05T09:10:51.159" v="344" actId="1076"/>
          <ac:spMkLst>
            <pc:docMk/>
            <pc:sldMk cId="1359477716" sldId="1028"/>
            <ac:spMk id="45" creationId="{E30A6FA0-677B-41FA-81B6-E2018C4B0B61}"/>
          </ac:spMkLst>
        </pc:spChg>
      </pc:sldChg>
      <pc:sldChg chg="addSp delSp modSp">
        <pc:chgData name="Luksza, Kasia" userId="b3709b76-dc87-4fe1-948a-b5d259173c41" providerId="ADAL" clId="{98DF6EAA-F7D0-4E3A-AF56-D3C8AB34F1B6}" dt="2019-08-08T13:59:43.704" v="430" actId="478"/>
        <pc:sldMkLst>
          <pc:docMk/>
          <pc:sldMk cId="3738255778" sldId="1030"/>
        </pc:sldMkLst>
        <pc:spChg chg="add del mod">
          <ac:chgData name="Luksza, Kasia" userId="b3709b76-dc87-4fe1-948a-b5d259173c41" providerId="ADAL" clId="{98DF6EAA-F7D0-4E3A-AF56-D3C8AB34F1B6}" dt="2019-08-05T07:55:50.779" v="19"/>
          <ac:spMkLst>
            <pc:docMk/>
            <pc:sldMk cId="3738255778" sldId="1030"/>
            <ac:spMk id="6" creationId="{0C20283B-3F3E-45D2-89EB-9F86632E4CB6}"/>
          </ac:spMkLst>
        </pc:spChg>
        <pc:spChg chg="add mod">
          <ac:chgData name="Luksza, Kasia" userId="b3709b76-dc87-4fe1-948a-b5d259173c41" providerId="ADAL" clId="{98DF6EAA-F7D0-4E3A-AF56-D3C8AB34F1B6}" dt="2019-08-05T07:55:50.779" v="19"/>
          <ac:spMkLst>
            <pc:docMk/>
            <pc:sldMk cId="3738255778" sldId="1030"/>
            <ac:spMk id="7" creationId="{CF0D0ED1-2CA7-414E-B7A4-C3242B0B861D}"/>
          </ac:spMkLst>
        </pc:spChg>
        <pc:spChg chg="add del mod topLvl">
          <ac:chgData name="Luksza, Kasia" userId="b3709b76-dc87-4fe1-948a-b5d259173c41" providerId="ADAL" clId="{98DF6EAA-F7D0-4E3A-AF56-D3C8AB34F1B6}" dt="2019-08-08T13:59:43.704" v="430" actId="478"/>
          <ac:spMkLst>
            <pc:docMk/>
            <pc:sldMk cId="3738255778" sldId="1030"/>
            <ac:spMk id="9" creationId="{A59C1C92-F4DE-4F55-B86B-240B42D3602C}"/>
          </ac:spMkLst>
        </pc:spChg>
        <pc:spChg chg="add del mod topLvl">
          <ac:chgData name="Luksza, Kasia" userId="b3709b76-dc87-4fe1-948a-b5d259173c41" providerId="ADAL" clId="{98DF6EAA-F7D0-4E3A-AF56-D3C8AB34F1B6}" dt="2019-08-08T13:59:43.528" v="429" actId="478"/>
          <ac:spMkLst>
            <pc:docMk/>
            <pc:sldMk cId="3738255778" sldId="1030"/>
            <ac:spMk id="12" creationId="{186A1F6C-BC5D-4F50-86F0-17BBA568DA1B}"/>
          </ac:spMkLst>
        </pc:spChg>
        <pc:spChg chg="add del mod topLvl">
          <ac:chgData name="Luksza, Kasia" userId="b3709b76-dc87-4fe1-948a-b5d259173c41" providerId="ADAL" clId="{98DF6EAA-F7D0-4E3A-AF56-D3C8AB34F1B6}" dt="2019-08-08T13:59:43.127" v="428" actId="478"/>
          <ac:spMkLst>
            <pc:docMk/>
            <pc:sldMk cId="3738255778" sldId="1030"/>
            <ac:spMk id="13" creationId="{4A56EFDC-7E08-4264-9A1B-75A5EE20F9BD}"/>
          </ac:spMkLst>
        </pc:spChg>
        <pc:spChg chg="mod topLvl">
          <ac:chgData name="Luksza, Kasia" userId="b3709b76-dc87-4fe1-948a-b5d259173c41" providerId="ADAL" clId="{98DF6EAA-F7D0-4E3A-AF56-D3C8AB34F1B6}" dt="2019-08-08T13:59:43.704" v="430" actId="478"/>
          <ac:spMkLst>
            <pc:docMk/>
            <pc:sldMk cId="3738255778" sldId="1030"/>
            <ac:spMk id="15" creationId="{A6CCFE49-2055-4EEF-AD1D-30D67C22B9CF}"/>
          </ac:spMkLst>
        </pc:spChg>
        <pc:spChg chg="mod topLvl">
          <ac:chgData name="Luksza, Kasia" userId="b3709b76-dc87-4fe1-948a-b5d259173c41" providerId="ADAL" clId="{98DF6EAA-F7D0-4E3A-AF56-D3C8AB34F1B6}" dt="2019-08-08T13:59:43.528" v="429" actId="478"/>
          <ac:spMkLst>
            <pc:docMk/>
            <pc:sldMk cId="3738255778" sldId="1030"/>
            <ac:spMk id="16" creationId="{61C230C2-B9BC-4733-B26B-84AA250333CF}"/>
          </ac:spMkLst>
        </pc:spChg>
        <pc:spChg chg="add del">
          <ac:chgData name="Luksza, Kasia" userId="b3709b76-dc87-4fe1-948a-b5d259173c41" providerId="ADAL" clId="{98DF6EAA-F7D0-4E3A-AF56-D3C8AB34F1B6}" dt="2019-08-08T13:59:09.352" v="406" actId="478"/>
          <ac:spMkLst>
            <pc:docMk/>
            <pc:sldMk cId="3738255778" sldId="1030"/>
            <ac:spMk id="21" creationId="{7AB32E4A-60DE-47F5-9B15-E5F0709E71EA}"/>
          </ac:spMkLst>
        </pc:spChg>
        <pc:spChg chg="mod">
          <ac:chgData name="Luksza, Kasia" userId="b3709b76-dc87-4fe1-948a-b5d259173c41" providerId="ADAL" clId="{98DF6EAA-F7D0-4E3A-AF56-D3C8AB34F1B6}" dt="2019-08-08T13:59:42.086" v="423" actId="1076"/>
          <ac:spMkLst>
            <pc:docMk/>
            <pc:sldMk cId="3738255778" sldId="1030"/>
            <ac:spMk id="22" creationId="{C5ABBE0A-ED7A-49C8-8879-DC8988D336CB}"/>
          </ac:spMkLst>
        </pc:spChg>
        <pc:grpChg chg="add del">
          <ac:chgData name="Luksza, Kasia" userId="b3709b76-dc87-4fe1-948a-b5d259173c41" providerId="ADAL" clId="{98DF6EAA-F7D0-4E3A-AF56-D3C8AB34F1B6}" dt="2019-08-08T13:59:43.704" v="430" actId="478"/>
          <ac:grpSpMkLst>
            <pc:docMk/>
            <pc:sldMk cId="3738255778" sldId="1030"/>
            <ac:grpSpMk id="18" creationId="{C914BFFC-FC85-415A-8F54-6DB70C1581B3}"/>
          </ac:grpSpMkLst>
        </pc:grpChg>
        <pc:grpChg chg="add del">
          <ac:chgData name="Luksza, Kasia" userId="b3709b76-dc87-4fe1-948a-b5d259173c41" providerId="ADAL" clId="{98DF6EAA-F7D0-4E3A-AF56-D3C8AB34F1B6}" dt="2019-08-08T13:59:43.528" v="429" actId="478"/>
          <ac:grpSpMkLst>
            <pc:docMk/>
            <pc:sldMk cId="3738255778" sldId="1030"/>
            <ac:grpSpMk id="19" creationId="{8E576B3D-0D48-4398-9FC3-A90639F7463F}"/>
          </ac:grpSpMkLst>
        </pc:grpChg>
        <pc:grpChg chg="add del">
          <ac:chgData name="Luksza, Kasia" userId="b3709b76-dc87-4fe1-948a-b5d259173c41" providerId="ADAL" clId="{98DF6EAA-F7D0-4E3A-AF56-D3C8AB34F1B6}" dt="2019-08-08T13:59:43.127" v="428" actId="478"/>
          <ac:grpSpMkLst>
            <pc:docMk/>
            <pc:sldMk cId="3738255778" sldId="1030"/>
            <ac:grpSpMk id="20" creationId="{BC11639A-6C21-4434-BE49-38C9EFD94FAC}"/>
          </ac:grpSpMkLst>
        </pc:grpChg>
        <pc:picChg chg="mod topLvl">
          <ac:chgData name="Luksza, Kasia" userId="b3709b76-dc87-4fe1-948a-b5d259173c41" providerId="ADAL" clId="{98DF6EAA-F7D0-4E3A-AF56-D3C8AB34F1B6}" dt="2019-08-08T13:59:43.127" v="428" actId="478"/>
          <ac:picMkLst>
            <pc:docMk/>
            <pc:sldMk cId="3738255778" sldId="1030"/>
            <ac:picMk id="17" creationId="{B6479823-C586-4470-A879-D6251109782C}"/>
          </ac:picMkLst>
        </pc:picChg>
      </pc:sldChg>
      <pc:sldChg chg="modSp">
        <pc:chgData name="Luksza, Kasia" userId="b3709b76-dc87-4fe1-948a-b5d259173c41" providerId="ADAL" clId="{98DF6EAA-F7D0-4E3A-AF56-D3C8AB34F1B6}" dt="2019-08-05T08:36:03.166" v="201"/>
        <pc:sldMkLst>
          <pc:docMk/>
          <pc:sldMk cId="3856583951" sldId="1032"/>
        </pc:sldMkLst>
        <pc:spChg chg="mod">
          <ac:chgData name="Luksza, Kasia" userId="b3709b76-dc87-4fe1-948a-b5d259173c41" providerId="ADAL" clId="{98DF6EAA-F7D0-4E3A-AF56-D3C8AB34F1B6}" dt="2019-08-05T08:34:49.900" v="177" actId="692"/>
          <ac:spMkLst>
            <pc:docMk/>
            <pc:sldMk cId="3856583951" sldId="1032"/>
            <ac:spMk id="9" creationId="{A59C1C92-F4DE-4F55-B86B-240B42D3602C}"/>
          </ac:spMkLst>
        </pc:spChg>
        <pc:spChg chg="mod">
          <ac:chgData name="Luksza, Kasia" userId="b3709b76-dc87-4fe1-948a-b5d259173c41" providerId="ADAL" clId="{98DF6EAA-F7D0-4E3A-AF56-D3C8AB34F1B6}" dt="2019-08-05T08:35:02.961" v="182" actId="692"/>
          <ac:spMkLst>
            <pc:docMk/>
            <pc:sldMk cId="3856583951" sldId="1032"/>
            <ac:spMk id="12" creationId="{186A1F6C-BC5D-4F50-86F0-17BBA568DA1B}"/>
          </ac:spMkLst>
        </pc:spChg>
        <pc:spChg chg="mod">
          <ac:chgData name="Luksza, Kasia" userId="b3709b76-dc87-4fe1-948a-b5d259173c41" providerId="ADAL" clId="{98DF6EAA-F7D0-4E3A-AF56-D3C8AB34F1B6}" dt="2019-08-05T08:35:12.537" v="188" actId="692"/>
          <ac:spMkLst>
            <pc:docMk/>
            <pc:sldMk cId="3856583951" sldId="1032"/>
            <ac:spMk id="13" creationId="{4A56EFDC-7E08-4264-9A1B-75A5EE20F9BD}"/>
          </ac:spMkLst>
        </pc:spChg>
        <pc:spChg chg="mod">
          <ac:chgData name="Luksza, Kasia" userId="b3709b76-dc87-4fe1-948a-b5d259173c41" providerId="ADAL" clId="{98DF6EAA-F7D0-4E3A-AF56-D3C8AB34F1B6}" dt="2019-08-05T08:36:02.264" v="199"/>
          <ac:spMkLst>
            <pc:docMk/>
            <pc:sldMk cId="3856583951" sldId="1032"/>
            <ac:spMk id="31" creationId="{5F10699F-CC11-429C-B534-92A17E93C865}"/>
          </ac:spMkLst>
        </pc:spChg>
        <pc:spChg chg="mod">
          <ac:chgData name="Luksza, Kasia" userId="b3709b76-dc87-4fe1-948a-b5d259173c41" providerId="ADAL" clId="{98DF6EAA-F7D0-4E3A-AF56-D3C8AB34F1B6}" dt="2019-08-05T08:35:49.052" v="197" actId="14100"/>
          <ac:spMkLst>
            <pc:docMk/>
            <pc:sldMk cId="3856583951" sldId="1032"/>
            <ac:spMk id="45" creationId="{7A1E54D2-D028-4421-AE96-9D3C99436DC8}"/>
          </ac:spMkLst>
        </pc:spChg>
        <pc:spChg chg="mod">
          <ac:chgData name="Luksza, Kasia" userId="b3709b76-dc87-4fe1-948a-b5d259173c41" providerId="ADAL" clId="{98DF6EAA-F7D0-4E3A-AF56-D3C8AB34F1B6}" dt="2019-08-05T08:36:03.166" v="201"/>
          <ac:spMkLst>
            <pc:docMk/>
            <pc:sldMk cId="3856583951" sldId="1032"/>
            <ac:spMk id="46" creationId="{3DA2692B-1D09-4A1F-81B7-B55845007CA5}"/>
          </ac:spMkLst>
        </pc:spChg>
      </pc:sldChg>
      <pc:sldChg chg="addSp delSp modSp del">
        <pc:chgData name="Luksza, Kasia" userId="b3709b76-dc87-4fe1-948a-b5d259173c41" providerId="ADAL" clId="{98DF6EAA-F7D0-4E3A-AF56-D3C8AB34F1B6}" dt="2019-08-08T13:58:40.081" v="401" actId="2696"/>
        <pc:sldMkLst>
          <pc:docMk/>
          <pc:sldMk cId="2831876747" sldId="1033"/>
        </pc:sldMkLst>
        <pc:spChg chg="del">
          <ac:chgData name="Luksza, Kasia" userId="b3709b76-dc87-4fe1-948a-b5d259173c41" providerId="ADAL" clId="{98DF6EAA-F7D0-4E3A-AF56-D3C8AB34F1B6}" dt="2019-08-05T07:55:01.500" v="12"/>
          <ac:spMkLst>
            <pc:docMk/>
            <pc:sldMk cId="2831876747" sldId="1033"/>
            <ac:spMk id="6" creationId="{C43B3E95-644F-4C0C-BC3E-57B0FDAAEA05}"/>
          </ac:spMkLst>
        </pc:spChg>
        <pc:spChg chg="add mod">
          <ac:chgData name="Luksza, Kasia" userId="b3709b76-dc87-4fe1-948a-b5d259173c41" providerId="ADAL" clId="{98DF6EAA-F7D0-4E3A-AF56-D3C8AB34F1B6}" dt="2019-08-05T07:55:01.500" v="12"/>
          <ac:spMkLst>
            <pc:docMk/>
            <pc:sldMk cId="2831876747" sldId="1033"/>
            <ac:spMk id="7" creationId="{420AC975-281F-4261-B2FB-FB066535544B}"/>
          </ac:spMkLst>
        </pc:spChg>
      </pc:sldChg>
      <pc:sldChg chg="addSp delSp modSp add modAnim">
        <pc:chgData name="Luksza, Kasia" userId="b3709b76-dc87-4fe1-948a-b5d259173c41" providerId="ADAL" clId="{98DF6EAA-F7D0-4E3A-AF56-D3C8AB34F1B6}" dt="2019-08-05T11:53:46.272" v="400" actId="167"/>
        <pc:sldMkLst>
          <pc:docMk/>
          <pc:sldMk cId="3458250612" sldId="1034"/>
        </pc:sldMkLst>
        <pc:spChg chg="add mod ord">
          <ac:chgData name="Luksza, Kasia" userId="b3709b76-dc87-4fe1-948a-b5d259173c41" providerId="ADAL" clId="{98DF6EAA-F7D0-4E3A-AF56-D3C8AB34F1B6}" dt="2019-08-05T11:53:46.272" v="400" actId="167"/>
          <ac:spMkLst>
            <pc:docMk/>
            <pc:sldMk cId="3458250612" sldId="1034"/>
            <ac:spMk id="15" creationId="{CA4349A2-350E-4E89-9FB5-416CD607BA74}"/>
          </ac:spMkLst>
        </pc:spChg>
        <pc:spChg chg="add mod ord">
          <ac:chgData name="Luksza, Kasia" userId="b3709b76-dc87-4fe1-948a-b5d259173c41" providerId="ADAL" clId="{98DF6EAA-F7D0-4E3A-AF56-D3C8AB34F1B6}" dt="2019-08-05T11:53:46.272" v="400" actId="167"/>
          <ac:spMkLst>
            <pc:docMk/>
            <pc:sldMk cId="3458250612" sldId="1034"/>
            <ac:spMk id="16" creationId="{5A91F5AF-A788-45F5-AC18-279756F2711F}"/>
          </ac:spMkLst>
        </pc:spChg>
        <pc:spChg chg="add mod ord">
          <ac:chgData name="Luksza, Kasia" userId="b3709b76-dc87-4fe1-948a-b5d259173c41" providerId="ADAL" clId="{98DF6EAA-F7D0-4E3A-AF56-D3C8AB34F1B6}" dt="2019-08-05T11:53:46.272" v="400" actId="167"/>
          <ac:spMkLst>
            <pc:docMk/>
            <pc:sldMk cId="3458250612" sldId="1034"/>
            <ac:spMk id="17" creationId="{60AC457A-E8C1-4E9C-8AE7-2B169C1B3A7D}"/>
          </ac:spMkLst>
        </pc:spChg>
        <pc:spChg chg="del">
          <ac:chgData name="Luksza, Kasia" userId="b3709b76-dc87-4fe1-948a-b5d259173c41" providerId="ADAL" clId="{98DF6EAA-F7D0-4E3A-AF56-D3C8AB34F1B6}" dt="2019-08-05T11:51:12.675" v="369" actId="478"/>
          <ac:spMkLst>
            <pc:docMk/>
            <pc:sldMk cId="3458250612" sldId="1034"/>
            <ac:spMk id="20" creationId="{83D8799B-668A-49C0-8CC8-A75DC6263F86}"/>
          </ac:spMkLst>
        </pc:spChg>
        <pc:spChg chg="del">
          <ac:chgData name="Luksza, Kasia" userId="b3709b76-dc87-4fe1-948a-b5d259173c41" providerId="ADAL" clId="{98DF6EAA-F7D0-4E3A-AF56-D3C8AB34F1B6}" dt="2019-08-05T11:51:12.675" v="369" actId="478"/>
          <ac:spMkLst>
            <pc:docMk/>
            <pc:sldMk cId="3458250612" sldId="1034"/>
            <ac:spMk id="21" creationId="{8281F96C-1F71-4A99-B2D1-256CACB88070}"/>
          </ac:spMkLst>
        </pc:spChg>
        <pc:spChg chg="del">
          <ac:chgData name="Luksza, Kasia" userId="b3709b76-dc87-4fe1-948a-b5d259173c41" providerId="ADAL" clId="{98DF6EAA-F7D0-4E3A-AF56-D3C8AB34F1B6}" dt="2019-08-05T11:51:12.675" v="369" actId="478"/>
          <ac:spMkLst>
            <pc:docMk/>
            <pc:sldMk cId="3458250612" sldId="1034"/>
            <ac:spMk id="22" creationId="{9DCD357E-C33F-4989-A886-EFB6B527D75E}"/>
          </ac:spMkLst>
        </pc:spChg>
        <pc:spChg chg="del">
          <ac:chgData name="Luksza, Kasia" userId="b3709b76-dc87-4fe1-948a-b5d259173c41" providerId="ADAL" clId="{98DF6EAA-F7D0-4E3A-AF56-D3C8AB34F1B6}" dt="2019-08-05T11:51:12.675" v="369" actId="478"/>
          <ac:spMkLst>
            <pc:docMk/>
            <pc:sldMk cId="3458250612" sldId="1034"/>
            <ac:spMk id="23" creationId="{DB9CFBDD-1BA1-4036-AFCA-492979CFF23A}"/>
          </ac:spMkLst>
        </pc:spChg>
        <pc:spChg chg="del">
          <ac:chgData name="Luksza, Kasia" userId="b3709b76-dc87-4fe1-948a-b5d259173c41" providerId="ADAL" clId="{98DF6EAA-F7D0-4E3A-AF56-D3C8AB34F1B6}" dt="2019-08-05T11:51:12.675" v="369" actId="478"/>
          <ac:spMkLst>
            <pc:docMk/>
            <pc:sldMk cId="3458250612" sldId="1034"/>
            <ac:spMk id="24" creationId="{BF2DF1B5-4BF8-4842-AE94-10ED3BC561C0}"/>
          </ac:spMkLst>
        </pc:spChg>
        <pc:spChg chg="del">
          <ac:chgData name="Luksza, Kasia" userId="b3709b76-dc87-4fe1-948a-b5d259173c41" providerId="ADAL" clId="{98DF6EAA-F7D0-4E3A-AF56-D3C8AB34F1B6}" dt="2019-08-05T11:51:12.675" v="369" actId="478"/>
          <ac:spMkLst>
            <pc:docMk/>
            <pc:sldMk cId="3458250612" sldId="1034"/>
            <ac:spMk id="25" creationId="{AA515671-F67C-4E7F-8A93-1D9586CD1A40}"/>
          </ac:spMkLst>
        </pc:spChg>
        <pc:spChg chg="del">
          <ac:chgData name="Luksza, Kasia" userId="b3709b76-dc87-4fe1-948a-b5d259173c41" providerId="ADAL" clId="{98DF6EAA-F7D0-4E3A-AF56-D3C8AB34F1B6}" dt="2019-08-05T11:51:12.675" v="369" actId="478"/>
          <ac:spMkLst>
            <pc:docMk/>
            <pc:sldMk cId="3458250612" sldId="1034"/>
            <ac:spMk id="26" creationId="{A83492C0-F41E-4D1A-9BAB-D486499A2E97}"/>
          </ac:spMkLst>
        </pc:spChg>
        <pc:spChg chg="del">
          <ac:chgData name="Luksza, Kasia" userId="b3709b76-dc87-4fe1-948a-b5d259173c41" providerId="ADAL" clId="{98DF6EAA-F7D0-4E3A-AF56-D3C8AB34F1B6}" dt="2019-08-05T11:51:12.675" v="369" actId="478"/>
          <ac:spMkLst>
            <pc:docMk/>
            <pc:sldMk cId="3458250612" sldId="1034"/>
            <ac:spMk id="27" creationId="{F06EE9F9-1985-451E-9EAD-AB826178C48C}"/>
          </ac:spMkLst>
        </pc:spChg>
        <pc:spChg chg="add mod ord">
          <ac:chgData name="Luksza, Kasia" userId="b3709b76-dc87-4fe1-948a-b5d259173c41" providerId="ADAL" clId="{98DF6EAA-F7D0-4E3A-AF56-D3C8AB34F1B6}" dt="2019-08-05T11:53:46.272" v="400" actId="167"/>
          <ac:spMkLst>
            <pc:docMk/>
            <pc:sldMk cId="3458250612" sldId="1034"/>
            <ac:spMk id="35" creationId="{38AC5E6D-CC70-4161-9E6E-DB4FCB1528AA}"/>
          </ac:spMkLst>
        </pc:spChg>
        <pc:spChg chg="mod">
          <ac:chgData name="Luksza, Kasia" userId="b3709b76-dc87-4fe1-948a-b5d259173c41" providerId="ADAL" clId="{98DF6EAA-F7D0-4E3A-AF56-D3C8AB34F1B6}" dt="2019-08-05T11:53:13.939" v="394" actId="20577"/>
          <ac:spMkLst>
            <pc:docMk/>
            <pc:sldMk cId="3458250612" sldId="1034"/>
            <ac:spMk id="37" creationId="{F4C601D1-D871-49B0-A761-B23FE4A525CB}"/>
          </ac:spMkLst>
        </pc:spChg>
        <pc:spChg chg="add ord">
          <ac:chgData name="Luksza, Kasia" userId="b3709b76-dc87-4fe1-948a-b5d259173c41" providerId="ADAL" clId="{98DF6EAA-F7D0-4E3A-AF56-D3C8AB34F1B6}" dt="2019-08-05T11:53:35.787" v="399" actId="167"/>
          <ac:spMkLst>
            <pc:docMk/>
            <pc:sldMk cId="3458250612" sldId="1034"/>
            <ac:spMk id="39" creationId="{07C65E30-155E-4906-9ECE-D4B1D29DDDCC}"/>
          </ac:spMkLst>
        </pc:spChg>
        <pc:grpChg chg="add mod">
          <ac:chgData name="Luksza, Kasia" userId="b3709b76-dc87-4fe1-948a-b5d259173c41" providerId="ADAL" clId="{98DF6EAA-F7D0-4E3A-AF56-D3C8AB34F1B6}" dt="2019-08-05T11:51:19.068" v="371" actId="1076"/>
          <ac:grpSpMkLst>
            <pc:docMk/>
            <pc:sldMk cId="3458250612" sldId="1034"/>
            <ac:grpSpMk id="18" creationId="{5F5FB5EE-899C-4649-8ECB-6B2224986A3E}"/>
          </ac:grpSpMkLst>
        </pc:grpChg>
        <pc:grpChg chg="add mod">
          <ac:chgData name="Luksza, Kasia" userId="b3709b76-dc87-4fe1-948a-b5d259173c41" providerId="ADAL" clId="{98DF6EAA-F7D0-4E3A-AF56-D3C8AB34F1B6}" dt="2019-08-05T11:51:58.521" v="375" actId="1076"/>
          <ac:grpSpMkLst>
            <pc:docMk/>
            <pc:sldMk cId="3458250612" sldId="1034"/>
            <ac:grpSpMk id="29" creationId="{B18450DB-1E76-4A6C-A3B8-505FAC641E1D}"/>
          </ac:grpSpMkLst>
        </pc:grpChg>
        <pc:grpChg chg="add mod">
          <ac:chgData name="Luksza, Kasia" userId="b3709b76-dc87-4fe1-948a-b5d259173c41" providerId="ADAL" clId="{98DF6EAA-F7D0-4E3A-AF56-D3C8AB34F1B6}" dt="2019-08-05T11:52:10.986" v="376" actId="1076"/>
          <ac:grpSpMkLst>
            <pc:docMk/>
            <pc:sldMk cId="3458250612" sldId="1034"/>
            <ac:grpSpMk id="32" creationId="{FC073CDA-DA98-4C62-82A1-1AECEBD90B3F}"/>
          </ac:grpSpMkLst>
        </pc:grpChg>
        <pc:grpChg chg="add mod">
          <ac:chgData name="Luksza, Kasia" userId="b3709b76-dc87-4fe1-948a-b5d259173c41" providerId="ADAL" clId="{98DF6EAA-F7D0-4E3A-AF56-D3C8AB34F1B6}" dt="2019-08-05T11:51:46.051" v="373" actId="571"/>
          <ac:grpSpMkLst>
            <pc:docMk/>
            <pc:sldMk cId="3458250612" sldId="1034"/>
            <ac:grpSpMk id="36" creationId="{893C0014-2BB9-49F2-B6F0-243923BEFFAE}"/>
          </ac:grpSpMkLst>
        </pc:grpChg>
      </pc:sldChg>
      <pc:sldMasterChg chg="delSldLayout">
        <pc:chgData name="Luksza, Kasia" userId="b3709b76-dc87-4fe1-948a-b5d259173c41" providerId="ADAL" clId="{98DF6EAA-F7D0-4E3A-AF56-D3C8AB34F1B6}" dt="2019-08-05T07:55:59.944" v="24" actId="2696"/>
        <pc:sldMasterMkLst>
          <pc:docMk/>
          <pc:sldMasterMk cId="1401442509" sldId="2147483660"/>
        </pc:sldMasterMkLst>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E30C7D-4A7F-4E65-9FA0-D2CD17BABBDB}" type="datetimeFigureOut">
              <a:rPr lang="en-US" smtClean="0"/>
              <a:t>08-Aug-19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E5E9E3-A1CD-43DC-8993-B6A34FCAB515}" type="slidenum">
              <a:rPr lang="en-US" smtClean="0"/>
              <a:t>‹#›</a:t>
            </a:fld>
            <a:endParaRPr lang="en-US"/>
          </a:p>
        </p:txBody>
      </p:sp>
    </p:spTree>
    <p:extLst>
      <p:ext uri="{BB962C8B-B14F-4D97-AF65-F5344CB8AC3E}">
        <p14:creationId xmlns:p14="http://schemas.microsoft.com/office/powerpoint/2010/main" val="759524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E5E9E3-A1CD-43DC-8993-B6A34FCAB515}" type="slidenum">
              <a:rPr lang="en-US" smtClean="0"/>
              <a:t>1</a:t>
            </a:fld>
            <a:endParaRPr lang="en-US"/>
          </a:p>
        </p:txBody>
      </p:sp>
    </p:spTree>
    <p:extLst>
      <p:ext uri="{BB962C8B-B14F-4D97-AF65-F5344CB8AC3E}">
        <p14:creationId xmlns:p14="http://schemas.microsoft.com/office/powerpoint/2010/main" val="2748597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998538"/>
            <a:ext cx="5997575" cy="3375025"/>
          </a:xfrm>
        </p:spPr>
      </p:sp>
      <p:sp>
        <p:nvSpPr>
          <p:cNvPr id="3" name="Notes Placeholder 2"/>
          <p:cNvSpPr>
            <a:spLocks noGrp="1"/>
          </p:cNvSpPr>
          <p:nvPr>
            <p:ph type="body" idx="1"/>
          </p:nvPr>
        </p:nvSpPr>
        <p:spPr/>
        <p:txBody>
          <a:bodyPr/>
          <a:lstStyle/>
          <a:p>
            <a:r>
              <a:rPr lang="de-DE" err="1"/>
              <a:t>Optimize</a:t>
            </a:r>
            <a:r>
              <a:rPr lang="de-DE"/>
              <a:t> </a:t>
            </a:r>
            <a:r>
              <a:rPr lang="de-DE" err="1"/>
              <a:t>products</a:t>
            </a:r>
            <a:r>
              <a:rPr lang="de-DE"/>
              <a:t> </a:t>
            </a:r>
            <a:r>
              <a:rPr lang="de-DE" err="1"/>
              <a:t>throughout</a:t>
            </a:r>
            <a:r>
              <a:rPr lang="de-DE"/>
              <a:t> </a:t>
            </a:r>
            <a:r>
              <a:rPr lang="de-DE" err="1"/>
              <a:t>the</a:t>
            </a:r>
            <a:r>
              <a:rPr lang="de-DE"/>
              <a:t> </a:t>
            </a:r>
            <a:r>
              <a:rPr lang="de-DE" err="1"/>
              <a:t>lifecycle</a:t>
            </a:r>
            <a:r>
              <a:rPr lang="de-DE"/>
              <a:t>...</a:t>
            </a:r>
          </a:p>
          <a:p>
            <a:r>
              <a:rPr lang="de-DE"/>
              <a:t>New </a:t>
            </a:r>
            <a:r>
              <a:rPr lang="de-DE" err="1"/>
              <a:t>requirements</a:t>
            </a:r>
            <a:r>
              <a:rPr lang="de-DE"/>
              <a:t> </a:t>
            </a:r>
            <a:r>
              <a:rPr lang="de-DE" err="1"/>
              <a:t>supporting</a:t>
            </a:r>
            <a:r>
              <a:rPr lang="de-DE"/>
              <a:t> </a:t>
            </a:r>
            <a:r>
              <a:rPr lang="de-DE" err="1"/>
              <a:t>adjacent</a:t>
            </a:r>
            <a:r>
              <a:rPr lang="de-DE"/>
              <a:t> </a:t>
            </a:r>
            <a:r>
              <a:rPr lang="de-DE" err="1"/>
              <a:t>industry</a:t>
            </a:r>
            <a:r>
              <a:rPr lang="de-DE"/>
              <a:t> </a:t>
            </a:r>
            <a:r>
              <a:rPr lang="de-DE" err="1"/>
              <a:t>segments</a:t>
            </a:r>
            <a:r>
              <a:rPr lang="de-DE"/>
              <a:t>, </a:t>
            </a:r>
            <a:r>
              <a:rPr lang="de-DE" err="1"/>
              <a:t>regions</a:t>
            </a:r>
            <a:endParaRPr lang="de-DE"/>
          </a:p>
          <a:p>
            <a:r>
              <a:rPr lang="de-DE"/>
              <a:t>New </a:t>
            </a:r>
            <a:r>
              <a:rPr lang="de-DE" err="1"/>
              <a:t>requirements</a:t>
            </a:r>
            <a:r>
              <a:rPr lang="de-DE"/>
              <a:t> </a:t>
            </a:r>
            <a:r>
              <a:rPr lang="de-DE" err="1"/>
              <a:t>supporting</a:t>
            </a:r>
            <a:r>
              <a:rPr lang="de-DE"/>
              <a:t> individual </a:t>
            </a:r>
            <a:r>
              <a:rPr lang="de-DE" err="1"/>
              <a:t>customer</a:t>
            </a:r>
            <a:r>
              <a:rPr lang="de-DE"/>
              <a:t> </a:t>
            </a:r>
            <a:r>
              <a:rPr lang="de-DE" err="1"/>
              <a:t>delivery</a:t>
            </a:r>
            <a:r>
              <a:rPr lang="de-DE"/>
              <a:t> (e.g., </a:t>
            </a:r>
            <a:r>
              <a:rPr lang="de-DE" err="1"/>
              <a:t>solution</a:t>
            </a:r>
            <a:r>
              <a:rPr lang="de-DE"/>
              <a:t> </a:t>
            </a:r>
            <a:r>
              <a:rPr lang="de-DE" err="1"/>
              <a:t>selling</a:t>
            </a:r>
            <a:r>
              <a:rPr lang="de-DE"/>
              <a:t>)</a:t>
            </a:r>
          </a:p>
          <a:p>
            <a:endParaRPr lang="en-US"/>
          </a:p>
          <a:p>
            <a:endParaRPr lang="en-US"/>
          </a:p>
        </p:txBody>
      </p:sp>
      <p:sp>
        <p:nvSpPr>
          <p:cNvPr id="4" name="Slide Number Placeholder 3"/>
          <p:cNvSpPr>
            <a:spLocks noGrp="1"/>
          </p:cNvSpPr>
          <p:nvPr>
            <p:ph type="sldNum" sz="quarter" idx="5"/>
          </p:nvPr>
        </p:nvSpPr>
        <p:spPr/>
        <p:txBody>
          <a:bodyPr/>
          <a:lstStyle/>
          <a:p>
            <a:fld id="{A2E54D14-E175-40BB-AD0C-BEEB643E135F}" type="slidenum">
              <a:rPr lang="en-US" smtClean="0"/>
              <a:t>2</a:t>
            </a:fld>
            <a:endParaRPr lang="en-US"/>
          </a:p>
        </p:txBody>
      </p:sp>
    </p:spTree>
    <p:extLst>
      <p:ext uri="{BB962C8B-B14F-4D97-AF65-F5344CB8AC3E}">
        <p14:creationId xmlns:p14="http://schemas.microsoft.com/office/powerpoint/2010/main" val="2992162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998538"/>
            <a:ext cx="5997575" cy="33750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200"/>
              </a:spcAft>
              <a:buClrTx/>
              <a:buSzTx/>
              <a:buFontTx/>
              <a:buNone/>
              <a:tabLst/>
              <a:defRPr/>
            </a:pPr>
            <a:r>
              <a:rPr lang="de-DE"/>
              <a:t>Mention </a:t>
            </a:r>
            <a:r>
              <a:rPr lang="de-DE" err="1"/>
              <a:t>Convergence</a:t>
            </a:r>
            <a:r>
              <a:rPr lang="de-DE"/>
              <a:t>! – </a:t>
            </a:r>
            <a:r>
              <a:rPr lang="de-DE" err="1"/>
              <a:t>It‘s</a:t>
            </a:r>
            <a:r>
              <a:rPr lang="de-DE"/>
              <a:t> not all </a:t>
            </a:r>
            <a:r>
              <a:rPr lang="de-DE" err="1"/>
              <a:t>black</a:t>
            </a:r>
            <a:r>
              <a:rPr lang="de-DE"/>
              <a:t> &amp; </a:t>
            </a:r>
            <a:r>
              <a:rPr lang="de-DE" err="1"/>
              <a:t>white</a:t>
            </a:r>
            <a:endParaRPr lang="de-DE"/>
          </a:p>
          <a:p>
            <a:endParaRPr lang="en-US"/>
          </a:p>
          <a:p>
            <a:endParaRPr lang="en-US"/>
          </a:p>
        </p:txBody>
      </p:sp>
      <p:sp>
        <p:nvSpPr>
          <p:cNvPr id="4" name="Slide Number Placeholder 3"/>
          <p:cNvSpPr>
            <a:spLocks noGrp="1"/>
          </p:cNvSpPr>
          <p:nvPr>
            <p:ph type="sldNum" sz="quarter" idx="5"/>
          </p:nvPr>
        </p:nvSpPr>
        <p:spPr/>
        <p:txBody>
          <a:bodyPr/>
          <a:lstStyle/>
          <a:p>
            <a:fld id="{A2E54D14-E175-40BB-AD0C-BEEB643E135F}" type="slidenum">
              <a:rPr lang="en-US" smtClean="0"/>
              <a:t>7</a:t>
            </a:fld>
            <a:endParaRPr lang="en-US"/>
          </a:p>
        </p:txBody>
      </p:sp>
    </p:spTree>
    <p:extLst>
      <p:ext uri="{BB962C8B-B14F-4D97-AF65-F5344CB8AC3E}">
        <p14:creationId xmlns:p14="http://schemas.microsoft.com/office/powerpoint/2010/main" val="1361238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998538"/>
            <a:ext cx="5997575" cy="3375025"/>
          </a:xfrm>
        </p:spPr>
      </p:sp>
      <p:sp>
        <p:nvSpPr>
          <p:cNvPr id="3" name="Notes Placeholder 2"/>
          <p:cNvSpPr>
            <a:spLocks noGrp="1"/>
          </p:cNvSpPr>
          <p:nvPr>
            <p:ph type="body" idx="1"/>
          </p:nvPr>
        </p:nvSpPr>
        <p:spPr/>
        <p:txBody>
          <a:bodyPr/>
          <a:lstStyle/>
          <a:p>
            <a:pPr marL="0" indent="0">
              <a:buNone/>
            </a:pPr>
            <a:r>
              <a:rPr lang="en-US" sz="1200" kern="1200" dirty="0">
                <a:solidFill>
                  <a:schemeClr val="tx1"/>
                </a:solidFill>
                <a:effectLst/>
                <a:latin typeface="Fira Sans Book"/>
                <a:ea typeface="+mn-ea"/>
                <a:cs typeface="+mn-cs"/>
              </a:rPr>
              <a:t>Navigation</a:t>
            </a:r>
          </a:p>
          <a:p>
            <a:pPr lvl="0" fontAlgn="base"/>
            <a:r>
              <a:rPr lang="en-US" sz="1200" kern="1200" dirty="0">
                <a:solidFill>
                  <a:schemeClr val="tx1"/>
                </a:solidFill>
                <a:effectLst/>
                <a:latin typeface="Fira Sans Book"/>
                <a:ea typeface="+mn-ea"/>
                <a:cs typeface="+mn-cs"/>
              </a:rPr>
              <a:t>Automotive OEMs are facing multiple challenges in terms of in-car navigation solution development, such as brand differentiation, brand appeal, high development costs, supply chain complexity, the need to transform navigation businesses from a one-time hardware sale to a mixed model creating additional recurring revenue streams from services, etc. </a:t>
            </a:r>
          </a:p>
          <a:p>
            <a:pPr lvl="0" fontAlgn="base"/>
            <a:r>
              <a:rPr lang="en-US" sz="1200" kern="1200" dirty="0">
                <a:solidFill>
                  <a:schemeClr val="tx1"/>
                </a:solidFill>
                <a:effectLst/>
                <a:latin typeface="Fira Sans Book"/>
                <a:ea typeface="+mn-ea"/>
                <a:cs typeface="+mn-cs"/>
              </a:rPr>
              <a:t>HERE Technologies offers a solution that combines the best characteristics of embedded and mobile navigation, offered as a SaaS. Hence it is always fresh, offers full vehicle integration, consumer-grade appeal, and on-demand sale of functionality, and can be deployed on any platform. </a:t>
            </a:r>
          </a:p>
          <a:p>
            <a:r>
              <a:rPr lang="en-US" sz="1200" kern="1200" dirty="0">
                <a:solidFill>
                  <a:schemeClr val="tx1"/>
                </a:solidFill>
                <a:effectLst/>
                <a:latin typeface="Fira Sans Book"/>
                <a:ea typeface="+mn-ea"/>
                <a:cs typeface="+mn-cs"/>
              </a:rPr>
              <a:t>The solution will give OEMs greater abilities to keep the IVI experience attractive over the lifetime of the vehicle, which of course also means being able to monetize that experience. In addition, customers receive an OEM-branded user interface, ensuring the OEM brand remains front and center in the dashboard and across adjacent out-of-vehicle experiences.</a:t>
            </a:r>
            <a:endParaRPr lang="de-DE" dirty="0"/>
          </a:p>
          <a:p>
            <a:endParaRPr lang="en-US" dirty="0"/>
          </a:p>
        </p:txBody>
      </p:sp>
      <p:sp>
        <p:nvSpPr>
          <p:cNvPr id="4" name="Slide Number Placeholder 3"/>
          <p:cNvSpPr>
            <a:spLocks noGrp="1"/>
          </p:cNvSpPr>
          <p:nvPr>
            <p:ph type="sldNum" sz="quarter" idx="5"/>
          </p:nvPr>
        </p:nvSpPr>
        <p:spPr/>
        <p:txBody>
          <a:bodyPr/>
          <a:lstStyle/>
          <a:p>
            <a:fld id="{A2E54D14-E175-40BB-AD0C-BEEB643E135F}" type="slidenum">
              <a:rPr lang="en-US" smtClean="0"/>
              <a:t>9</a:t>
            </a:fld>
            <a:endParaRPr lang="en-US"/>
          </a:p>
        </p:txBody>
      </p:sp>
    </p:spTree>
    <p:extLst>
      <p:ext uri="{BB962C8B-B14F-4D97-AF65-F5344CB8AC3E}">
        <p14:creationId xmlns:p14="http://schemas.microsoft.com/office/powerpoint/2010/main" val="4197932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998538"/>
            <a:ext cx="5997575" cy="3375025"/>
          </a:xfrm>
        </p:spPr>
      </p:sp>
      <p:sp>
        <p:nvSpPr>
          <p:cNvPr id="3" name="Notes Placeholder 2"/>
          <p:cNvSpPr>
            <a:spLocks noGrp="1"/>
          </p:cNvSpPr>
          <p:nvPr>
            <p:ph type="body" idx="1"/>
          </p:nvPr>
        </p:nvSpPr>
        <p:spPr/>
        <p:txBody>
          <a:bodyPr/>
          <a:lstStyle/>
          <a:p>
            <a:r>
              <a:rPr lang="en-US" b="1" i="1" dirty="0"/>
              <a:t>Navigation &amp; guidance:</a:t>
            </a:r>
          </a:p>
          <a:p>
            <a:endParaRPr lang="en-US" dirty="0"/>
          </a:p>
          <a:p>
            <a:r>
              <a:rPr lang="en-US" dirty="0"/>
              <a:t>The future of navigation is about more than just getting to the destination. It will:</a:t>
            </a:r>
          </a:p>
          <a:p>
            <a:pPr lvl="1"/>
            <a:r>
              <a:rPr lang="en-US" dirty="0"/>
              <a:t>be deeply personal and useful throughout the day, inside and outside of the vehicle</a:t>
            </a:r>
          </a:p>
          <a:p>
            <a:pPr lvl="1"/>
            <a:r>
              <a:rPr lang="en-US" dirty="0"/>
              <a:t>know exactly who’s behind the wheel and anticipate the driver’s needs along the way</a:t>
            </a:r>
          </a:p>
          <a:p>
            <a:pPr lvl="1"/>
            <a:r>
              <a:rPr lang="en-US" dirty="0"/>
              <a:t>provide info to drivers in a way that doesn’t distract them, but instead makes their daily commute safer, more efficient and more enjoyable</a:t>
            </a:r>
          </a:p>
          <a:p>
            <a:r>
              <a:rPr lang="en-US" dirty="0"/>
              <a:t>Not only are drivers demanding more personalized and innovative experiences behind the wheel – the industry is also asking for more</a:t>
            </a:r>
          </a:p>
          <a:p>
            <a:pPr marL="0" indent="0">
              <a:buNone/>
            </a:pPr>
            <a:endParaRPr lang="en-US" b="0" dirty="0"/>
          </a:p>
          <a:p>
            <a:pPr marL="177809" marR="0" lvl="0" indent="-177809"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With the world’s most comprehensive map, our wide range of navigation and guidance solutions that meet the changing needs of the driver, and our high quality Traffic products and services, HERE has the industry covered</a:t>
            </a:r>
          </a:p>
          <a:p>
            <a:pPr marL="177809" marR="0" lvl="0" indent="-177809"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r>
              <a:rPr lang="en-US" dirty="0"/>
              <a:t>The </a:t>
            </a:r>
            <a:r>
              <a:rPr lang="en-US" b="0" dirty="0"/>
              <a:t>connected vehicle revolution </a:t>
            </a:r>
            <a:r>
              <a:rPr lang="en-US" dirty="0"/>
              <a:t>is upon us, and HERE is a one stop shop for location-based services for connected cars – a trusted partner to help develop your offering</a:t>
            </a:r>
          </a:p>
          <a:p>
            <a:r>
              <a:rPr lang="en-US" dirty="0"/>
              <a:t>HERE Connected Vehicle Services (CVS) combines advanced location analytics, leading software technology, and a driver’s personal preferences to make driving more informed, safer and enjoyable</a:t>
            </a:r>
          </a:p>
          <a:p>
            <a:r>
              <a:rPr lang="en-US" dirty="0"/>
              <a:t>We offer services for every phase of our journey, including:</a:t>
            </a:r>
          </a:p>
          <a:p>
            <a:pPr lvl="1"/>
            <a:r>
              <a:rPr lang="en-US" dirty="0"/>
              <a:t>Real-Time Traffic</a:t>
            </a:r>
          </a:p>
          <a:p>
            <a:pPr lvl="1"/>
            <a:r>
              <a:rPr lang="en-US" dirty="0"/>
              <a:t>Road Sign Validation</a:t>
            </a:r>
          </a:p>
          <a:p>
            <a:pPr lvl="1"/>
            <a:r>
              <a:rPr lang="en-US" dirty="0"/>
              <a:t>On-Street Parking</a:t>
            </a:r>
          </a:p>
          <a:p>
            <a:pPr lvl="1"/>
            <a:r>
              <a:rPr lang="en-US" dirty="0"/>
              <a:t>Hazard Warnings </a:t>
            </a:r>
          </a:p>
          <a:p>
            <a:pPr lvl="1"/>
            <a:endParaRPr lang="en-US" dirty="0"/>
          </a:p>
          <a:p>
            <a:endParaRPr lang="en-US" dirty="0"/>
          </a:p>
        </p:txBody>
      </p:sp>
      <p:sp>
        <p:nvSpPr>
          <p:cNvPr id="4" name="Slide Number Placeholder 3"/>
          <p:cNvSpPr>
            <a:spLocks noGrp="1"/>
          </p:cNvSpPr>
          <p:nvPr>
            <p:ph type="sldNum" sz="quarter" idx="5"/>
          </p:nvPr>
        </p:nvSpPr>
        <p:spPr/>
        <p:txBody>
          <a:bodyPr/>
          <a:lstStyle/>
          <a:p>
            <a:fld id="{A2E54D14-E175-40BB-AD0C-BEEB643E135F}" type="slidenum">
              <a:rPr lang="en-US" smtClean="0"/>
              <a:t>13</a:t>
            </a:fld>
            <a:endParaRPr lang="en-US"/>
          </a:p>
        </p:txBody>
      </p:sp>
    </p:spTree>
    <p:extLst>
      <p:ext uri="{BB962C8B-B14F-4D97-AF65-F5344CB8AC3E}">
        <p14:creationId xmlns:p14="http://schemas.microsoft.com/office/powerpoint/2010/main" val="2123188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998538"/>
            <a:ext cx="5997575" cy="3375025"/>
          </a:xfrm>
        </p:spPr>
      </p:sp>
      <p:sp>
        <p:nvSpPr>
          <p:cNvPr id="3" name="Notes Placeholder 2"/>
          <p:cNvSpPr>
            <a:spLocks noGrp="1"/>
          </p:cNvSpPr>
          <p:nvPr>
            <p:ph type="body" idx="1"/>
          </p:nvPr>
        </p:nvSpPr>
        <p:spPr/>
        <p:txBody>
          <a:bodyPr/>
          <a:lstStyle/>
          <a:p>
            <a:pPr marL="0" indent="0">
              <a:buNone/>
            </a:pPr>
            <a:r>
              <a:rPr lang="en-US" sz="1200" kern="1200">
                <a:solidFill>
                  <a:schemeClr val="tx1"/>
                </a:solidFill>
                <a:effectLst/>
                <a:latin typeface="Fira Sans Book"/>
                <a:ea typeface="+mn-ea"/>
                <a:cs typeface="+mn-cs"/>
              </a:rPr>
              <a:t>Tracking</a:t>
            </a:r>
          </a:p>
          <a:p>
            <a:pPr lvl="0" fontAlgn="base"/>
            <a:r>
              <a:rPr lang="en-US" sz="1200" kern="1200">
                <a:solidFill>
                  <a:schemeClr val="tx1"/>
                </a:solidFill>
                <a:effectLst/>
                <a:latin typeface="Fira Sans Book"/>
                <a:ea typeface="+mn-ea"/>
                <a:cs typeface="+mn-cs"/>
              </a:rPr>
              <a:t>Gaining visibility and traceability into goods and services as they move through the supply chain is a complex problem. The technology is expensive and outdated, with an over-reliance on manual processes without the ability to optimize in real time. </a:t>
            </a:r>
          </a:p>
          <a:p>
            <a:pPr lvl="0" fontAlgn="base"/>
            <a:r>
              <a:rPr lang="en-US" sz="1200" kern="1200">
                <a:solidFill>
                  <a:schemeClr val="tx1"/>
                </a:solidFill>
                <a:effectLst/>
                <a:latin typeface="Fira Sans Book"/>
                <a:ea typeface="+mn-ea"/>
                <a:cs typeface="+mn-cs"/>
              </a:rPr>
              <a:t>HERE Technologies' capabilities for end-to-end tracking overcome these legacy barriers through powerful location capabilities that provide real-time information on the status of a shipment, including current location, optimal route, and any sensor data provided by the object tracked. </a:t>
            </a:r>
          </a:p>
          <a:p>
            <a:pPr lvl="0" fontAlgn="base"/>
            <a:r>
              <a:rPr lang="en-US" sz="1200" kern="1200">
                <a:solidFill>
                  <a:schemeClr val="tx1"/>
                </a:solidFill>
                <a:effectLst/>
                <a:latin typeface="Fira Sans Book"/>
                <a:ea typeface="+mn-ea"/>
                <a:cs typeface="+mn-cs"/>
              </a:rPr>
              <a:t>The increased visibility it brings helps enterprises and logistics managers reduce misplacements and delays as well as minimize production capacity losses and shipping costs. At the same time, they get a solid handle on the ETAs for all their shipments, so they can re-plan capacity in near real time. Visibility into a complete logistics journey enables optimized asset utilization, reduced waste and increased inventory velocity.</a:t>
            </a:r>
          </a:p>
          <a:p>
            <a:pPr marL="0" indent="0">
              <a:buNone/>
            </a:pPr>
            <a:endParaRPr lang="de-DE"/>
          </a:p>
        </p:txBody>
      </p:sp>
      <p:sp>
        <p:nvSpPr>
          <p:cNvPr id="4" name="Slide Number Placeholder 3"/>
          <p:cNvSpPr>
            <a:spLocks noGrp="1"/>
          </p:cNvSpPr>
          <p:nvPr>
            <p:ph type="sldNum" sz="quarter" idx="5"/>
          </p:nvPr>
        </p:nvSpPr>
        <p:spPr/>
        <p:txBody>
          <a:bodyPr/>
          <a:lstStyle/>
          <a:p>
            <a:fld id="{A2E54D14-E175-40BB-AD0C-BEEB643E135F}" type="slidenum">
              <a:rPr lang="en-US" smtClean="0"/>
              <a:t>14</a:t>
            </a:fld>
            <a:endParaRPr lang="en-US"/>
          </a:p>
        </p:txBody>
      </p:sp>
    </p:spTree>
    <p:extLst>
      <p:ext uri="{BB962C8B-B14F-4D97-AF65-F5344CB8AC3E}">
        <p14:creationId xmlns:p14="http://schemas.microsoft.com/office/powerpoint/2010/main" val="4274959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998538"/>
            <a:ext cx="5997575" cy="3375025"/>
          </a:xfrm>
        </p:spPr>
      </p:sp>
      <p:sp>
        <p:nvSpPr>
          <p:cNvPr id="3" name="Notes Placeholder 2"/>
          <p:cNvSpPr>
            <a:spLocks noGrp="1"/>
          </p:cNvSpPr>
          <p:nvPr>
            <p:ph type="body" idx="1"/>
          </p:nvPr>
        </p:nvSpPr>
        <p:spPr/>
        <p:txBody>
          <a:bodyPr/>
          <a:lstStyle/>
          <a:p>
            <a:pPr marL="0" indent="0">
              <a:buNone/>
            </a:pPr>
            <a:r>
              <a:rPr lang="en-US" sz="1200" kern="1200" dirty="0">
                <a:solidFill>
                  <a:schemeClr val="tx1"/>
                </a:solidFill>
                <a:effectLst/>
                <a:latin typeface="Fira Sans Book"/>
                <a:ea typeface="+mn-ea"/>
                <a:cs typeface="+mn-cs"/>
              </a:rPr>
              <a:t>Advertising</a:t>
            </a:r>
          </a:p>
          <a:p>
            <a:pPr lvl="0" fontAlgn="base"/>
            <a:r>
              <a:rPr lang="en-US" sz="1200" kern="1200" dirty="0">
                <a:solidFill>
                  <a:schemeClr val="tx1"/>
                </a:solidFill>
                <a:effectLst/>
                <a:latin typeface="Fira Sans Book"/>
                <a:ea typeface="+mn-ea"/>
                <a:cs typeface="+mn-cs"/>
              </a:rPr>
              <a:t>In the advertising world, all the talk is around one word: precision. Advertisers need better data and tools to help more precisely target their audiences. </a:t>
            </a:r>
          </a:p>
          <a:p>
            <a:pPr lvl="0" fontAlgn="base"/>
            <a:r>
              <a:rPr lang="en-US" sz="1200" kern="1200" dirty="0">
                <a:solidFill>
                  <a:schemeClr val="tx1"/>
                </a:solidFill>
                <a:effectLst/>
                <a:latin typeface="Fira Sans Book"/>
                <a:ea typeface="+mn-ea"/>
                <a:cs typeface="+mn-cs"/>
              </a:rPr>
              <a:t>Through the utilization of HERE intelligent location data science, advertisers can increase the precision of audience targeting, efficiency in ad spend, and quality in campaign ROI measurement. </a:t>
            </a:r>
          </a:p>
          <a:p>
            <a:pPr lvl="0" fontAlgn="base"/>
            <a:r>
              <a:rPr lang="en-US" sz="1200" kern="1200" dirty="0">
                <a:solidFill>
                  <a:schemeClr val="tx1"/>
                </a:solidFill>
                <a:effectLst/>
                <a:latin typeface="Fira Sans Book"/>
                <a:ea typeface="+mn-ea"/>
                <a:cs typeface="+mn-cs"/>
              </a:rPr>
              <a:t>That means less wasted ad spend as well as more relevant and contextual ad campaigns to which people respond.  </a:t>
            </a:r>
          </a:p>
          <a:p>
            <a:endParaRPr lang="de-DE" dirty="0"/>
          </a:p>
        </p:txBody>
      </p:sp>
      <p:sp>
        <p:nvSpPr>
          <p:cNvPr id="4" name="Slide Number Placeholder 3"/>
          <p:cNvSpPr>
            <a:spLocks noGrp="1"/>
          </p:cNvSpPr>
          <p:nvPr>
            <p:ph type="sldNum" sz="quarter" idx="5"/>
          </p:nvPr>
        </p:nvSpPr>
        <p:spPr/>
        <p:txBody>
          <a:bodyPr/>
          <a:lstStyle/>
          <a:p>
            <a:fld id="{A2E54D14-E175-40BB-AD0C-BEEB643E135F}" type="slidenum">
              <a:rPr lang="en-US" smtClean="0"/>
              <a:t>16</a:t>
            </a:fld>
            <a:endParaRPr lang="en-US"/>
          </a:p>
        </p:txBody>
      </p:sp>
    </p:spTree>
    <p:extLst>
      <p:ext uri="{BB962C8B-B14F-4D97-AF65-F5344CB8AC3E}">
        <p14:creationId xmlns:p14="http://schemas.microsoft.com/office/powerpoint/2010/main" val="2493128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30213" y="998538"/>
            <a:ext cx="5997575" cy="3375025"/>
          </a:xfrm>
        </p:spPr>
      </p:sp>
      <p:sp>
        <p:nvSpPr>
          <p:cNvPr id="3" name="Notizenplatzhalter 2"/>
          <p:cNvSpPr>
            <a:spLocks noGrp="1"/>
          </p:cNvSpPr>
          <p:nvPr>
            <p:ph type="body" idx="1"/>
          </p:nvPr>
        </p:nvSpPr>
        <p:spPr/>
        <p:txBody>
          <a:bodyPr/>
          <a:lstStyle/>
          <a:p>
            <a:pPr marL="342900" indent="-342900">
              <a:buFont typeface="+mj-lt"/>
              <a:buAutoNum type="arabicPeriod"/>
            </a:pPr>
            <a:endParaRPr lang="en"/>
          </a:p>
        </p:txBody>
      </p:sp>
      <p:sp>
        <p:nvSpPr>
          <p:cNvPr id="4" name="Foliennummernplatzhalter 3"/>
          <p:cNvSpPr>
            <a:spLocks noGrp="1"/>
          </p:cNvSpPr>
          <p:nvPr>
            <p:ph type="sldNum" sz="quarter" idx="5"/>
          </p:nvPr>
        </p:nvSpPr>
        <p:spPr/>
        <p:txBody>
          <a:bodyPr/>
          <a:lstStyle/>
          <a:p>
            <a:fld id="{A2E54D14-E175-40BB-AD0C-BEEB643E135F}" type="slidenum">
              <a:rPr lang="en-US" smtClean="0"/>
              <a:t>18</a:t>
            </a:fld>
            <a:endParaRPr lang="en-US"/>
          </a:p>
        </p:txBody>
      </p:sp>
    </p:spTree>
    <p:extLst>
      <p:ext uri="{BB962C8B-B14F-4D97-AF65-F5344CB8AC3E}">
        <p14:creationId xmlns:p14="http://schemas.microsoft.com/office/powerpoint/2010/main" val="994148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511E074-4BEB-4A4F-8EE0-B3E2BBF55967}"/>
              </a:ext>
            </a:extLst>
          </p:cNvPr>
          <p:cNvSpPr/>
          <p:nvPr/>
        </p:nvSpPr>
        <p:spPr bwMode="gray">
          <a:xfrm>
            <a:off x="-1"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noProof="0" dirty="0"/>
          </a:p>
        </p:txBody>
      </p:sp>
      <p:sp>
        <p:nvSpPr>
          <p:cNvPr id="4" name="Date Placeholder 3"/>
          <p:cNvSpPr>
            <a:spLocks noGrp="1"/>
          </p:cNvSpPr>
          <p:nvPr>
            <p:ph type="dt" sz="half"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 2019 HERE</a:t>
            </a:r>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HERE Applications and Services</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192036CF-16FB-45A1-BE76-402E678A6FB6}" type="slidenum">
              <a:rPr lang="en-US" smtClean="0"/>
              <a:t>‹#›</a:t>
            </a:fld>
            <a:endParaRPr lang="en-US"/>
          </a:p>
        </p:txBody>
      </p:sp>
      <p:sp>
        <p:nvSpPr>
          <p:cNvPr id="66" name="Picture Placeholder 65">
            <a:extLst>
              <a:ext uri="{FF2B5EF4-FFF2-40B4-BE49-F238E27FC236}">
                <a16:creationId xmlns:a16="http://schemas.microsoft.com/office/drawing/2014/main" id="{4B80EAD0-9F40-41D7-B8E6-F47F5428ACFF}"/>
              </a:ext>
            </a:extLst>
          </p:cNvPr>
          <p:cNvSpPr>
            <a:spLocks noGrp="1"/>
          </p:cNvSpPr>
          <p:nvPr>
            <p:ph type="pic" sz="quarter" idx="14"/>
          </p:nvPr>
        </p:nvSpPr>
        <p:spPr bwMode="gray">
          <a:xfrm>
            <a:off x="342983" y="342891"/>
            <a:ext cx="11849018" cy="6515109"/>
          </a:xfrm>
          <a:custGeom>
            <a:avLst/>
            <a:gdLst>
              <a:gd name="connsiteX0" fmla="*/ 4721919 w 11845932"/>
              <a:gd name="connsiteY0" fmla="*/ 685802 h 6515109"/>
              <a:gd name="connsiteX1" fmla="*/ 4721919 w 11845932"/>
              <a:gd name="connsiteY1" fmla="*/ 1715402 h 6515109"/>
              <a:gd name="connsiteX2" fmla="*/ 5751519 w 11845932"/>
              <a:gd name="connsiteY2" fmla="*/ 1715402 h 6515109"/>
              <a:gd name="connsiteX3" fmla="*/ 5751519 w 11845932"/>
              <a:gd name="connsiteY3" fmla="*/ 685802 h 6515109"/>
              <a:gd name="connsiteX4" fmla="*/ 0 w 11845932"/>
              <a:gd name="connsiteY4" fmla="*/ 0 h 6515109"/>
              <a:gd name="connsiteX5" fmla="*/ 11845932 w 11845932"/>
              <a:gd name="connsiteY5" fmla="*/ 0 h 6515109"/>
              <a:gd name="connsiteX6" fmla="*/ 11845932 w 11845932"/>
              <a:gd name="connsiteY6" fmla="*/ 6515109 h 6515109"/>
              <a:gd name="connsiteX7" fmla="*/ 0 w 11845932"/>
              <a:gd name="connsiteY7" fmla="*/ 6515109 h 65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45932" h="6515109">
                <a:moveTo>
                  <a:pt x="4721919" y="685802"/>
                </a:moveTo>
                <a:lnTo>
                  <a:pt x="4721919" y="1715402"/>
                </a:lnTo>
                <a:lnTo>
                  <a:pt x="5751519" y="1715402"/>
                </a:lnTo>
                <a:lnTo>
                  <a:pt x="5751519" y="685802"/>
                </a:lnTo>
                <a:close/>
                <a:moveTo>
                  <a:pt x="0" y="0"/>
                </a:moveTo>
                <a:lnTo>
                  <a:pt x="11845932" y="0"/>
                </a:lnTo>
                <a:lnTo>
                  <a:pt x="11845932" y="6515109"/>
                </a:lnTo>
                <a:lnTo>
                  <a:pt x="0" y="6515109"/>
                </a:lnTo>
                <a:close/>
              </a:path>
            </a:pathLst>
          </a:custGeom>
        </p:spPr>
        <p:txBody>
          <a:bodyPr wrap="square" bIns="828000" anchor="ctr">
            <a:noAutofit/>
          </a:bodyPr>
          <a:lstStyle>
            <a:lvl1pPr algn="ctr">
              <a:defRPr b="0">
                <a:latin typeface="+mn-lt"/>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70FF70AB-0103-4710-80EE-7BC86639AB7F}"/>
              </a:ext>
            </a:extLst>
          </p:cNvPr>
          <p:cNvGrpSpPr/>
          <p:nvPr/>
        </p:nvGrpSpPr>
        <p:grpSpPr bwMode="gray">
          <a:xfrm>
            <a:off x="609759" y="-186532"/>
            <a:ext cx="10970895" cy="110332"/>
            <a:chOff x="609600" y="-138907"/>
            <a:chExt cx="10968038" cy="110332"/>
          </a:xfrm>
        </p:grpSpPr>
        <p:grpSp>
          <p:nvGrpSpPr>
            <p:cNvPr id="15" name="Group 14">
              <a:extLst>
                <a:ext uri="{FF2B5EF4-FFF2-40B4-BE49-F238E27FC236}">
                  <a16:creationId xmlns:a16="http://schemas.microsoft.com/office/drawing/2014/main" id="{77FCCAC7-52ED-428B-9894-78832C6C9CD4}"/>
                </a:ext>
              </a:extLst>
            </p:cNvPr>
            <p:cNvGrpSpPr/>
            <p:nvPr/>
          </p:nvGrpSpPr>
          <p:grpSpPr bwMode="gray">
            <a:xfrm>
              <a:off x="609600" y="-138907"/>
              <a:ext cx="300033" cy="110332"/>
              <a:chOff x="609600" y="-138907"/>
              <a:chExt cx="300033" cy="110332"/>
            </a:xfrm>
          </p:grpSpPr>
          <p:cxnSp>
            <p:nvCxnSpPr>
              <p:cNvPr id="25" name="Straight Connector 24">
                <a:extLst>
                  <a:ext uri="{FF2B5EF4-FFF2-40B4-BE49-F238E27FC236}">
                    <a16:creationId xmlns:a16="http://schemas.microsoft.com/office/drawing/2014/main" id="{92E99445-A720-45E9-9FC2-C2362020848F}"/>
                  </a:ext>
                </a:extLst>
              </p:cNvPr>
              <p:cNvCxnSpPr>
                <a:cxnSpLocks/>
              </p:cNvCxnSpPr>
              <p:nvPr/>
            </p:nvCxnSpPr>
            <p:spPr bwMode="gray">
              <a:xfrm flipV="1">
                <a:off x="609600" y="-138907"/>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DD47F5E-8660-4E70-96B6-D1AC4E361FC3}"/>
                  </a:ext>
                </a:extLst>
              </p:cNvPr>
              <p:cNvSpPr txBox="1"/>
              <p:nvPr/>
            </p:nvSpPr>
            <p:spPr bwMode="gray">
              <a:xfrm>
                <a:off x="631030" y="-138907"/>
                <a:ext cx="278603" cy="85725"/>
              </a:xfrm>
              <a:prstGeom prst="rect">
                <a:avLst/>
              </a:prstGeom>
              <a:noFill/>
            </p:spPr>
            <p:txBody>
              <a:bodyPr wrap="square" lIns="0" tIns="0" rIns="0" bIns="0" rtlCol="0">
                <a:noAutofit/>
              </a:bodyPr>
              <a:lstStyle/>
              <a:p>
                <a:pPr algn="l"/>
                <a:r>
                  <a:rPr lang="en-US" sz="800" noProof="0" dirty="0">
                    <a:solidFill>
                      <a:srgbClr val="48DAD0"/>
                    </a:solidFill>
                  </a:rPr>
                  <a:t>15.23</a:t>
                </a:r>
              </a:p>
            </p:txBody>
          </p:sp>
        </p:grpSp>
        <p:grpSp>
          <p:nvGrpSpPr>
            <p:cNvPr id="16" name="Group 15">
              <a:extLst>
                <a:ext uri="{FF2B5EF4-FFF2-40B4-BE49-F238E27FC236}">
                  <a16:creationId xmlns:a16="http://schemas.microsoft.com/office/drawing/2014/main" id="{1CF401C5-2D0B-4349-AE31-7C3336445E09}"/>
                </a:ext>
              </a:extLst>
            </p:cNvPr>
            <p:cNvGrpSpPr/>
            <p:nvPr/>
          </p:nvGrpSpPr>
          <p:grpSpPr bwMode="gray">
            <a:xfrm>
              <a:off x="5482436" y="-138907"/>
              <a:ext cx="307177" cy="110332"/>
              <a:chOff x="302423" y="-138907"/>
              <a:chExt cx="307177" cy="110332"/>
            </a:xfrm>
          </p:grpSpPr>
          <p:cxnSp>
            <p:nvCxnSpPr>
              <p:cNvPr id="23" name="Straight Connector 22">
                <a:extLst>
                  <a:ext uri="{FF2B5EF4-FFF2-40B4-BE49-F238E27FC236}">
                    <a16:creationId xmlns:a16="http://schemas.microsoft.com/office/drawing/2014/main" id="{A5A63D8F-699A-4805-8B13-CBBFDDF427B2}"/>
                  </a:ext>
                </a:extLst>
              </p:cNvPr>
              <p:cNvCxnSpPr>
                <a:cxnSpLocks/>
              </p:cNvCxnSpPr>
              <p:nvPr/>
            </p:nvCxnSpPr>
            <p:spPr bwMode="gray">
              <a:xfrm flipV="1">
                <a:off x="609600" y="-138907"/>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B0CCFF3-01F4-4477-B735-34914D7CA395}"/>
                  </a:ext>
                </a:extLst>
              </p:cNvPr>
              <p:cNvSpPr txBox="1"/>
              <p:nvPr/>
            </p:nvSpPr>
            <p:spPr bwMode="gray">
              <a:xfrm>
                <a:off x="302423" y="-138907"/>
                <a:ext cx="278603" cy="85725"/>
              </a:xfrm>
              <a:prstGeom prst="rect">
                <a:avLst/>
              </a:prstGeom>
              <a:noFill/>
            </p:spPr>
            <p:txBody>
              <a:bodyPr wrap="square" lIns="0" tIns="0" rIns="0" bIns="0" rtlCol="0">
                <a:noAutofit/>
              </a:bodyPr>
              <a:lstStyle/>
              <a:p>
                <a:pPr algn="r"/>
                <a:r>
                  <a:rPr lang="en-US" sz="800" noProof="0" dirty="0">
                    <a:solidFill>
                      <a:srgbClr val="48DAD0"/>
                    </a:solidFill>
                  </a:rPr>
                  <a:t>0.85</a:t>
                </a:r>
              </a:p>
            </p:txBody>
          </p:sp>
        </p:grpSp>
        <p:grpSp>
          <p:nvGrpSpPr>
            <p:cNvPr id="17" name="Group 16">
              <a:extLst>
                <a:ext uri="{FF2B5EF4-FFF2-40B4-BE49-F238E27FC236}">
                  <a16:creationId xmlns:a16="http://schemas.microsoft.com/office/drawing/2014/main" id="{4A3DF1DE-ED74-4249-9F19-3935C0A09F76}"/>
                </a:ext>
              </a:extLst>
            </p:cNvPr>
            <p:cNvGrpSpPr/>
            <p:nvPr/>
          </p:nvGrpSpPr>
          <p:grpSpPr bwMode="gray">
            <a:xfrm>
              <a:off x="6399213" y="-138907"/>
              <a:ext cx="300033" cy="110332"/>
              <a:chOff x="609600" y="-138907"/>
              <a:chExt cx="300033" cy="110332"/>
            </a:xfrm>
          </p:grpSpPr>
          <p:cxnSp>
            <p:nvCxnSpPr>
              <p:cNvPr id="21" name="Straight Connector 20">
                <a:extLst>
                  <a:ext uri="{FF2B5EF4-FFF2-40B4-BE49-F238E27FC236}">
                    <a16:creationId xmlns:a16="http://schemas.microsoft.com/office/drawing/2014/main" id="{ECF00A25-6B02-45C6-AFDD-2E242185CA1C}"/>
                  </a:ext>
                </a:extLst>
              </p:cNvPr>
              <p:cNvCxnSpPr>
                <a:cxnSpLocks/>
              </p:cNvCxnSpPr>
              <p:nvPr/>
            </p:nvCxnSpPr>
            <p:spPr bwMode="gray">
              <a:xfrm flipV="1">
                <a:off x="609600" y="-138907"/>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83327D2-C231-42A7-B084-9D4E416311BE}"/>
                  </a:ext>
                </a:extLst>
              </p:cNvPr>
              <p:cNvSpPr txBox="1"/>
              <p:nvPr/>
            </p:nvSpPr>
            <p:spPr bwMode="gray">
              <a:xfrm>
                <a:off x="631030" y="-138907"/>
                <a:ext cx="278603" cy="85725"/>
              </a:xfrm>
              <a:prstGeom prst="rect">
                <a:avLst/>
              </a:prstGeom>
              <a:noFill/>
            </p:spPr>
            <p:txBody>
              <a:bodyPr wrap="square" lIns="0" tIns="0" rIns="0" bIns="0" rtlCol="0">
                <a:noAutofit/>
              </a:bodyPr>
              <a:lstStyle/>
              <a:p>
                <a:pPr algn="l"/>
                <a:r>
                  <a:rPr lang="en-US" sz="800" noProof="0" dirty="0">
                    <a:solidFill>
                      <a:srgbClr val="48DAD0"/>
                    </a:solidFill>
                  </a:rPr>
                  <a:t>0.85</a:t>
                </a:r>
              </a:p>
            </p:txBody>
          </p:sp>
        </p:grpSp>
        <p:grpSp>
          <p:nvGrpSpPr>
            <p:cNvPr id="18" name="Group 17">
              <a:extLst>
                <a:ext uri="{FF2B5EF4-FFF2-40B4-BE49-F238E27FC236}">
                  <a16:creationId xmlns:a16="http://schemas.microsoft.com/office/drawing/2014/main" id="{227B6C0F-03C1-40D9-8422-F89922F5BC36}"/>
                </a:ext>
              </a:extLst>
            </p:cNvPr>
            <p:cNvGrpSpPr/>
            <p:nvPr/>
          </p:nvGrpSpPr>
          <p:grpSpPr bwMode="gray">
            <a:xfrm>
              <a:off x="11277606" y="-138907"/>
              <a:ext cx="300032" cy="110332"/>
              <a:chOff x="309568" y="-138907"/>
              <a:chExt cx="300032" cy="110332"/>
            </a:xfrm>
          </p:grpSpPr>
          <p:cxnSp>
            <p:nvCxnSpPr>
              <p:cNvPr id="19" name="Straight Connector 18">
                <a:extLst>
                  <a:ext uri="{FF2B5EF4-FFF2-40B4-BE49-F238E27FC236}">
                    <a16:creationId xmlns:a16="http://schemas.microsoft.com/office/drawing/2014/main" id="{7C540E92-E98C-4916-89C4-D20EEC156115}"/>
                  </a:ext>
                </a:extLst>
              </p:cNvPr>
              <p:cNvCxnSpPr>
                <a:cxnSpLocks/>
              </p:cNvCxnSpPr>
              <p:nvPr/>
            </p:nvCxnSpPr>
            <p:spPr bwMode="gray">
              <a:xfrm flipV="1">
                <a:off x="609600" y="-138907"/>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A8B2648-9CB6-40E3-9BBE-0DD1CFF8A77E}"/>
                  </a:ext>
                </a:extLst>
              </p:cNvPr>
              <p:cNvSpPr txBox="1"/>
              <p:nvPr/>
            </p:nvSpPr>
            <p:spPr bwMode="gray">
              <a:xfrm>
                <a:off x="309568" y="-138907"/>
                <a:ext cx="278603" cy="85725"/>
              </a:xfrm>
              <a:prstGeom prst="rect">
                <a:avLst/>
              </a:prstGeom>
              <a:noFill/>
            </p:spPr>
            <p:txBody>
              <a:bodyPr wrap="square" lIns="0" tIns="0" rIns="0" bIns="0" rtlCol="0">
                <a:noAutofit/>
              </a:bodyPr>
              <a:lstStyle/>
              <a:p>
                <a:pPr algn="r"/>
                <a:r>
                  <a:rPr lang="en-US" sz="800" noProof="0" dirty="0">
                    <a:solidFill>
                      <a:srgbClr val="48DAD0"/>
                    </a:solidFill>
                  </a:rPr>
                  <a:t>15.23</a:t>
                </a:r>
              </a:p>
            </p:txBody>
          </p:sp>
        </p:grpSp>
      </p:grpSp>
      <p:grpSp>
        <p:nvGrpSpPr>
          <p:cNvPr id="27" name="Group 26">
            <a:extLst>
              <a:ext uri="{FF2B5EF4-FFF2-40B4-BE49-F238E27FC236}">
                <a16:creationId xmlns:a16="http://schemas.microsoft.com/office/drawing/2014/main" id="{47369EBF-95DD-48E4-A18C-75CB457E0BB3}"/>
              </a:ext>
            </a:extLst>
          </p:cNvPr>
          <p:cNvGrpSpPr/>
          <p:nvPr/>
        </p:nvGrpSpPr>
        <p:grpSpPr bwMode="gray">
          <a:xfrm>
            <a:off x="-383877" y="1884363"/>
            <a:ext cx="278676" cy="4237830"/>
            <a:chOff x="-317102" y="1884363"/>
            <a:chExt cx="278603" cy="4237830"/>
          </a:xfrm>
        </p:grpSpPr>
        <p:grpSp>
          <p:nvGrpSpPr>
            <p:cNvPr id="28" name="Group 27">
              <a:extLst>
                <a:ext uri="{FF2B5EF4-FFF2-40B4-BE49-F238E27FC236}">
                  <a16:creationId xmlns:a16="http://schemas.microsoft.com/office/drawing/2014/main" id="{E647A940-7C96-406B-82F1-9A55781627BD}"/>
                </a:ext>
              </a:extLst>
            </p:cNvPr>
            <p:cNvGrpSpPr/>
            <p:nvPr/>
          </p:nvGrpSpPr>
          <p:grpSpPr bwMode="gray">
            <a:xfrm>
              <a:off x="-317102" y="1884363"/>
              <a:ext cx="278603" cy="121443"/>
              <a:chOff x="741362" y="30956"/>
              <a:chExt cx="278603" cy="121443"/>
            </a:xfrm>
          </p:grpSpPr>
          <p:cxnSp>
            <p:nvCxnSpPr>
              <p:cNvPr id="32" name="Straight Connector 31">
                <a:extLst>
                  <a:ext uri="{FF2B5EF4-FFF2-40B4-BE49-F238E27FC236}">
                    <a16:creationId xmlns:a16="http://schemas.microsoft.com/office/drawing/2014/main" id="{91CBED65-1FAB-4484-892A-552F2A2D53CD}"/>
                  </a:ext>
                </a:extLst>
              </p:cNvPr>
              <p:cNvCxnSpPr>
                <a:cxnSpLocks/>
              </p:cNvCxnSpPr>
              <p:nvPr/>
            </p:nvCxnSpPr>
            <p:spPr bwMode="gray">
              <a:xfrm rot="16200000" flipV="1">
                <a:off x="964799" y="-24210"/>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7671A14-0101-4872-808A-737B530E7ECE}"/>
                  </a:ext>
                </a:extLst>
              </p:cNvPr>
              <p:cNvSpPr txBox="1"/>
              <p:nvPr/>
            </p:nvSpPr>
            <p:spPr bwMode="gray">
              <a:xfrm>
                <a:off x="741362" y="66674"/>
                <a:ext cx="278603" cy="85725"/>
              </a:xfrm>
              <a:prstGeom prst="rect">
                <a:avLst/>
              </a:prstGeom>
              <a:noFill/>
            </p:spPr>
            <p:txBody>
              <a:bodyPr wrap="square" lIns="0" tIns="0" rIns="0" bIns="0" rtlCol="0">
                <a:noAutofit/>
              </a:bodyPr>
              <a:lstStyle/>
              <a:p>
                <a:pPr algn="r"/>
                <a:r>
                  <a:rPr lang="en-US" sz="800" noProof="0" dirty="0">
                    <a:solidFill>
                      <a:srgbClr val="48DAD0"/>
                    </a:solidFill>
                  </a:rPr>
                  <a:t>4.29</a:t>
                </a:r>
              </a:p>
            </p:txBody>
          </p:sp>
        </p:grpSp>
        <p:grpSp>
          <p:nvGrpSpPr>
            <p:cNvPr id="29" name="Group 28">
              <a:extLst>
                <a:ext uri="{FF2B5EF4-FFF2-40B4-BE49-F238E27FC236}">
                  <a16:creationId xmlns:a16="http://schemas.microsoft.com/office/drawing/2014/main" id="{6FFCD711-70CA-4895-9032-7509159476BD}"/>
                </a:ext>
              </a:extLst>
            </p:cNvPr>
            <p:cNvGrpSpPr/>
            <p:nvPr/>
          </p:nvGrpSpPr>
          <p:grpSpPr bwMode="gray">
            <a:xfrm>
              <a:off x="-317102" y="6000750"/>
              <a:ext cx="278603" cy="121443"/>
              <a:chOff x="741362" y="-138907"/>
              <a:chExt cx="278603" cy="121443"/>
            </a:xfrm>
          </p:grpSpPr>
          <p:cxnSp>
            <p:nvCxnSpPr>
              <p:cNvPr id="30" name="Straight Connector 29">
                <a:extLst>
                  <a:ext uri="{FF2B5EF4-FFF2-40B4-BE49-F238E27FC236}">
                    <a16:creationId xmlns:a16="http://schemas.microsoft.com/office/drawing/2014/main" id="{62F94E85-63AA-4DC3-9F65-208515CF58B5}"/>
                  </a:ext>
                </a:extLst>
              </p:cNvPr>
              <p:cNvCxnSpPr>
                <a:cxnSpLocks/>
              </p:cNvCxnSpPr>
              <p:nvPr/>
            </p:nvCxnSpPr>
            <p:spPr bwMode="gray">
              <a:xfrm rot="16200000" flipV="1">
                <a:off x="964799" y="-194073"/>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670CC1B-53F7-4C61-A3A2-E22B82851140}"/>
                  </a:ext>
                </a:extLst>
              </p:cNvPr>
              <p:cNvSpPr txBox="1"/>
              <p:nvPr/>
            </p:nvSpPr>
            <p:spPr bwMode="gray">
              <a:xfrm>
                <a:off x="741362" y="-103189"/>
                <a:ext cx="278603" cy="85725"/>
              </a:xfrm>
              <a:prstGeom prst="rect">
                <a:avLst/>
              </a:prstGeom>
              <a:noFill/>
            </p:spPr>
            <p:txBody>
              <a:bodyPr wrap="square" lIns="0" tIns="0" rIns="0" bIns="0" rtlCol="0">
                <a:noAutofit/>
              </a:bodyPr>
              <a:lstStyle/>
              <a:p>
                <a:pPr algn="r"/>
                <a:r>
                  <a:rPr lang="en-US" sz="800" noProof="0" dirty="0">
                    <a:solidFill>
                      <a:srgbClr val="48DAD0"/>
                    </a:solidFill>
                  </a:rPr>
                  <a:t>7.14</a:t>
                </a:r>
              </a:p>
            </p:txBody>
          </p:sp>
        </p:grpSp>
      </p:grpSp>
      <p:sp>
        <p:nvSpPr>
          <p:cNvPr id="71" name="Rectangle 70">
            <a:extLst>
              <a:ext uri="{FF2B5EF4-FFF2-40B4-BE49-F238E27FC236}">
                <a16:creationId xmlns:a16="http://schemas.microsoft.com/office/drawing/2014/main" id="{BA30C8DF-6EA2-4A7D-BB5D-2CA79567A7ED}"/>
              </a:ext>
            </a:extLst>
          </p:cNvPr>
          <p:cNvSpPr/>
          <p:nvPr/>
        </p:nvSpPr>
        <p:spPr bwMode="gray">
          <a:xfrm>
            <a:off x="5066132" y="1028693"/>
            <a:ext cx="1029868" cy="10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noProof="0" dirty="0"/>
          </a:p>
        </p:txBody>
      </p:sp>
      <p:sp>
        <p:nvSpPr>
          <p:cNvPr id="70" name="Title 69">
            <a:extLst>
              <a:ext uri="{FF2B5EF4-FFF2-40B4-BE49-F238E27FC236}">
                <a16:creationId xmlns:a16="http://schemas.microsoft.com/office/drawing/2014/main" id="{6CB2083D-C331-4F9D-847B-E32A00411DBC}"/>
              </a:ext>
            </a:extLst>
          </p:cNvPr>
          <p:cNvSpPr>
            <a:spLocks noGrp="1"/>
          </p:cNvSpPr>
          <p:nvPr>
            <p:ph type="ctrTitle"/>
          </p:nvPr>
        </p:nvSpPr>
        <p:spPr bwMode="gray">
          <a:xfrm>
            <a:off x="0" y="1371600"/>
            <a:ext cx="5790308" cy="4114800"/>
          </a:xfrm>
          <a:custGeom>
            <a:avLst/>
            <a:gdLst>
              <a:gd name="connsiteX0" fmla="*/ 0 w 5788800"/>
              <a:gd name="connsiteY0" fmla="*/ 0 h 4114800"/>
              <a:gd name="connsiteX1" fmla="*/ 5064813 w 5788800"/>
              <a:gd name="connsiteY1" fmla="*/ 0 h 4114800"/>
              <a:gd name="connsiteX2" fmla="*/ 5064813 w 5788800"/>
              <a:gd name="connsiteY2" fmla="*/ 686693 h 4114800"/>
              <a:gd name="connsiteX3" fmla="*/ 5788800 w 5788800"/>
              <a:gd name="connsiteY3" fmla="*/ 686693 h 4114800"/>
              <a:gd name="connsiteX4" fmla="*/ 5788800 w 5788800"/>
              <a:gd name="connsiteY4" fmla="*/ 4114800 h 4114800"/>
              <a:gd name="connsiteX5" fmla="*/ 0 w 5788800"/>
              <a:gd name="connsiteY5"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88800" h="4114800">
                <a:moveTo>
                  <a:pt x="0" y="0"/>
                </a:moveTo>
                <a:lnTo>
                  <a:pt x="5064813" y="0"/>
                </a:lnTo>
                <a:lnTo>
                  <a:pt x="5064813" y="686693"/>
                </a:lnTo>
                <a:lnTo>
                  <a:pt x="5788800" y="686693"/>
                </a:lnTo>
                <a:lnTo>
                  <a:pt x="5788800" y="4114800"/>
                </a:lnTo>
                <a:lnTo>
                  <a:pt x="0" y="4114800"/>
                </a:lnTo>
                <a:close/>
              </a:path>
            </a:pathLst>
          </a:custGeom>
          <a:gradFill>
            <a:gsLst>
              <a:gs pos="0">
                <a:schemeClr val="accent6">
                  <a:alpha val="90000"/>
                </a:schemeClr>
              </a:gs>
              <a:gs pos="96000">
                <a:schemeClr val="tx2">
                  <a:alpha val="90000"/>
                </a:schemeClr>
              </a:gs>
            </a:gsLst>
            <a:lin ang="19800000" scaled="0"/>
          </a:gradFill>
        </p:spPr>
        <p:txBody>
          <a:bodyPr wrap="square" lIns="583200" tIns="684000" rIns="583200" bIns="745200" anchor="t">
            <a:noAutofit/>
          </a:bodyPr>
          <a:lstStyle>
            <a:lvl1pPr algn="l">
              <a:lnSpc>
                <a:spcPct val="100000"/>
              </a:lnSpc>
              <a:defRPr sz="3600"/>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608194" y="4488251"/>
            <a:ext cx="4875670" cy="183600"/>
          </a:xfrm>
        </p:spPr>
        <p:txBody>
          <a:bodyPr anchor="b"/>
          <a:lstStyle>
            <a:lvl1pPr marL="0" indent="0" algn="l">
              <a:spcBef>
                <a:spcPts val="0"/>
              </a:spcBef>
              <a:buNone/>
              <a:defRPr sz="1200" b="0">
                <a:solidFill>
                  <a:schemeClr val="tx1"/>
                </a:solidFill>
                <a:latin typeface="+mn-lt"/>
              </a:defRPr>
            </a:lvl1pPr>
            <a:lvl2pPr marL="0" indent="0" algn="l">
              <a:spcBef>
                <a:spcPts val="0"/>
              </a:spcBef>
              <a:buNone/>
              <a:defRPr sz="1200">
                <a:solidFill>
                  <a:schemeClr val="tx1"/>
                </a:solidFill>
              </a:defRPr>
            </a:lvl2pPr>
            <a:lvl3pPr marL="0" indent="0" algn="l">
              <a:spcBef>
                <a:spcPts val="0"/>
              </a:spcBef>
              <a:buNone/>
              <a:defRPr sz="1200">
                <a:solidFill>
                  <a:schemeClr val="tx1"/>
                </a:solidFill>
              </a:defRPr>
            </a:lvl3pPr>
            <a:lvl4pPr marL="0" indent="0" algn="l">
              <a:spcBef>
                <a:spcPts val="0"/>
              </a:spcBef>
              <a:buNone/>
              <a:defRPr sz="1200">
                <a:solidFill>
                  <a:schemeClr val="tx1"/>
                </a:solidFill>
              </a:defRPr>
            </a:lvl4pPr>
            <a:lvl5pPr marL="0" indent="0" algn="l">
              <a:spcBef>
                <a:spcPts val="0"/>
              </a:spcBef>
              <a:buNone/>
              <a:defRPr sz="1200">
                <a:solidFill>
                  <a:schemeClr val="tx1"/>
                </a:solidFill>
              </a:defRPr>
            </a:lvl5pPr>
            <a:lvl6pPr marL="0" indent="0" algn="l">
              <a:spcBef>
                <a:spcPts val="0"/>
              </a:spcBef>
              <a:buNone/>
              <a:defRPr sz="1200">
                <a:solidFill>
                  <a:schemeClr val="tx1"/>
                </a:solidFill>
              </a:defRPr>
            </a:lvl6pPr>
            <a:lvl7pPr marL="0" indent="0" algn="l">
              <a:spcBef>
                <a:spcPts val="0"/>
              </a:spcBef>
              <a:buNone/>
              <a:defRPr sz="1200">
                <a:solidFill>
                  <a:schemeClr val="tx1"/>
                </a:solidFill>
              </a:defRPr>
            </a:lvl7pPr>
            <a:lvl8pPr marL="0" indent="0" algn="l">
              <a:spcBef>
                <a:spcPts val="0"/>
              </a:spcBef>
              <a:buNone/>
              <a:defRPr sz="1200">
                <a:solidFill>
                  <a:schemeClr val="tx1"/>
                </a:solidFill>
              </a:defRPr>
            </a:lvl8pPr>
            <a:lvl9pPr marL="0" indent="0" algn="l">
              <a:spcBef>
                <a:spcPts val="0"/>
              </a:spcBef>
              <a:buNone/>
              <a:defRPr sz="1200">
                <a:solidFill>
                  <a:schemeClr val="tx1"/>
                </a:solidFill>
              </a:defRPr>
            </a:lvl9pPr>
          </a:lstStyle>
          <a:p>
            <a:pPr lvl="0"/>
            <a:r>
              <a:rPr lang="en-US" noProof="0"/>
              <a:t>Click to edit Master subtitle style</a:t>
            </a:r>
            <a:endParaRPr lang="en-US" noProof="0" dirty="0"/>
          </a:p>
        </p:txBody>
      </p:sp>
      <p:grpSp>
        <p:nvGrpSpPr>
          <p:cNvPr id="11" name="Group 6">
            <a:extLst>
              <a:ext uri="{FF2B5EF4-FFF2-40B4-BE49-F238E27FC236}">
                <a16:creationId xmlns:a16="http://schemas.microsoft.com/office/drawing/2014/main" id="{14F77E9D-0169-4BAE-B796-D28C9373BEA7}"/>
              </a:ext>
            </a:extLst>
          </p:cNvPr>
          <p:cNvGrpSpPr/>
          <p:nvPr/>
        </p:nvGrpSpPr>
        <p:grpSpPr bwMode="gray">
          <a:xfrm>
            <a:off x="5291241" y="1274389"/>
            <a:ext cx="579651" cy="538211"/>
            <a:chOff x="1012825" y="-171450"/>
            <a:chExt cx="8281988" cy="7691438"/>
          </a:xfrm>
          <a:solidFill>
            <a:schemeClr val="bg1"/>
          </a:solidFill>
        </p:grpSpPr>
        <p:sp>
          <p:nvSpPr>
            <p:cNvPr id="12" name="Freeform 1">
              <a:extLst>
                <a:ext uri="{FF2B5EF4-FFF2-40B4-BE49-F238E27FC236}">
                  <a16:creationId xmlns:a16="http://schemas.microsoft.com/office/drawing/2014/main" id="{29B56DE9-D7F9-4B6B-93BA-AFE11EF03133}"/>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rgbClr val="48DAD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3" name="Freeform 2">
              <a:extLst>
                <a:ext uri="{FF2B5EF4-FFF2-40B4-BE49-F238E27FC236}">
                  <a16:creationId xmlns:a16="http://schemas.microsoft.com/office/drawing/2014/main" id="{91135EEB-96DF-4623-8D1E-DBB2277250C1}"/>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grpSp>
      <p:sp>
        <p:nvSpPr>
          <p:cNvPr id="37" name="Text Placeholder 36">
            <a:extLst>
              <a:ext uri="{FF2B5EF4-FFF2-40B4-BE49-F238E27FC236}">
                <a16:creationId xmlns:a16="http://schemas.microsoft.com/office/drawing/2014/main" id="{646F7575-A24E-4A65-9DE6-27EBA324D936}"/>
              </a:ext>
            </a:extLst>
          </p:cNvPr>
          <p:cNvSpPr>
            <a:spLocks noGrp="1"/>
          </p:cNvSpPr>
          <p:nvPr>
            <p:ph type="body" sz="quarter" idx="13"/>
          </p:nvPr>
        </p:nvSpPr>
        <p:spPr bwMode="gray">
          <a:xfrm>
            <a:off x="608194" y="4797828"/>
            <a:ext cx="4875670" cy="183600"/>
          </a:xfrm>
        </p:spPr>
        <p:txBody>
          <a:bodyPr/>
          <a:lstStyle>
            <a:lvl1pPr marL="0" indent="0">
              <a:spcBef>
                <a:spcPts val="0"/>
              </a:spcBef>
              <a:buFont typeface="Arial" panose="020B0604020202020204" pitchFamily="34" charset="0"/>
              <a:buNone/>
              <a:defRPr sz="1200" b="0">
                <a:solidFill>
                  <a:schemeClr val="tx1"/>
                </a:solidFill>
                <a:latin typeface="+mn-lt"/>
              </a:defRPr>
            </a:lvl1pPr>
            <a:lvl2pPr marL="0" indent="0">
              <a:spcBef>
                <a:spcPts val="0"/>
              </a:spcBef>
              <a:buFont typeface="Arial" panose="020B0604020202020204" pitchFamily="34" charset="0"/>
              <a:buNone/>
              <a:defRPr sz="1200" b="0">
                <a:solidFill>
                  <a:schemeClr val="tx1"/>
                </a:solidFill>
                <a:latin typeface="+mn-lt"/>
              </a:defRPr>
            </a:lvl2pPr>
            <a:lvl3pPr marL="0" indent="0">
              <a:spcBef>
                <a:spcPts val="0"/>
              </a:spcBef>
              <a:buNone/>
              <a:defRPr sz="1200" b="0">
                <a:solidFill>
                  <a:schemeClr val="tx1"/>
                </a:solidFill>
                <a:latin typeface="+mn-lt"/>
              </a:defRPr>
            </a:lvl3pPr>
            <a:lvl4pPr marL="0" indent="0">
              <a:spcBef>
                <a:spcPts val="0"/>
              </a:spcBef>
              <a:buNone/>
              <a:defRPr sz="1200" b="0">
                <a:solidFill>
                  <a:schemeClr val="tx1"/>
                </a:solidFill>
                <a:latin typeface="+mn-lt"/>
              </a:defRPr>
            </a:lvl4pPr>
            <a:lvl5pPr marL="0" indent="0">
              <a:spcBef>
                <a:spcPts val="0"/>
              </a:spcBef>
              <a:buNone/>
              <a:defRPr sz="1200" b="0">
                <a:solidFill>
                  <a:schemeClr val="tx1"/>
                </a:solidFill>
                <a:latin typeface="+mn-lt"/>
              </a:defRPr>
            </a:lvl5pPr>
            <a:lvl6pPr marL="0" indent="0">
              <a:spcBef>
                <a:spcPts val="0"/>
              </a:spcBef>
              <a:buNone/>
              <a:defRPr sz="1200" b="0">
                <a:solidFill>
                  <a:schemeClr val="tx1"/>
                </a:solidFill>
                <a:latin typeface="+mn-lt"/>
              </a:defRPr>
            </a:lvl6pPr>
            <a:lvl7pPr marL="0" indent="0">
              <a:spcBef>
                <a:spcPts val="0"/>
              </a:spcBef>
              <a:buNone/>
              <a:defRPr sz="1200" b="0">
                <a:solidFill>
                  <a:schemeClr val="tx1"/>
                </a:solidFill>
                <a:latin typeface="+mn-lt"/>
              </a:defRPr>
            </a:lvl7pPr>
            <a:lvl8pPr marL="0" indent="0">
              <a:spcBef>
                <a:spcPts val="0"/>
              </a:spcBef>
              <a:buNone/>
              <a:defRPr sz="1200" b="0">
                <a:solidFill>
                  <a:schemeClr val="tx1"/>
                </a:solidFill>
                <a:latin typeface="+mn-lt"/>
              </a:defRPr>
            </a:lvl8pPr>
            <a:lvl9pPr marL="0" indent="0">
              <a:spcBef>
                <a:spcPts val="0"/>
              </a:spcBef>
              <a:buNone/>
              <a:defRPr sz="1200" b="0">
                <a:solidFill>
                  <a:schemeClr val="tx1"/>
                </a:solidFill>
                <a:latin typeface="+mn-l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258355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88322" y="424729"/>
            <a:ext cx="10989950" cy="363600"/>
          </a:xfrm>
        </p:spPr>
        <p:txBody>
          <a:bodyPr/>
          <a:lstStyle/>
          <a:p>
            <a:r>
              <a:rPr lang="en-US" noProof="0"/>
              <a:t>Click to edit Master title style</a:t>
            </a:r>
            <a:endParaRPr lang="en-US" noProof="0" dirty="0"/>
          </a:p>
        </p:txBody>
      </p:sp>
      <p:sp>
        <p:nvSpPr>
          <p:cNvPr id="4" name="Date Placeholder 3"/>
          <p:cNvSpPr>
            <a:spLocks noGrp="1"/>
          </p:cNvSpPr>
          <p:nvPr>
            <p:ph type="dt" sz="half" idx="10"/>
          </p:nvPr>
        </p:nvSpPr>
        <p:spPr bwMode="gray"/>
        <p:txBody>
          <a:bodyPr/>
          <a:lstStyle/>
          <a:p>
            <a:r>
              <a:rPr lang="en-US"/>
              <a:t>© 2019 HERE</a:t>
            </a:r>
          </a:p>
        </p:txBody>
      </p:sp>
      <p:sp>
        <p:nvSpPr>
          <p:cNvPr id="5" name="Footer Placeholder 4"/>
          <p:cNvSpPr>
            <a:spLocks noGrp="1"/>
          </p:cNvSpPr>
          <p:nvPr>
            <p:ph type="ftr" sz="quarter" idx="11"/>
          </p:nvPr>
        </p:nvSpPr>
        <p:spPr bwMode="gray"/>
        <p:txBody>
          <a:bodyPr/>
          <a:lstStyle/>
          <a:p>
            <a:r>
              <a:rPr lang="en-US"/>
              <a:t>HERE Applications and Services</a:t>
            </a:r>
          </a:p>
        </p:txBody>
      </p:sp>
      <p:sp>
        <p:nvSpPr>
          <p:cNvPr id="6" name="Slide Number Placeholder 5"/>
          <p:cNvSpPr>
            <a:spLocks noGrp="1"/>
          </p:cNvSpPr>
          <p:nvPr>
            <p:ph type="sldNum" sz="quarter" idx="12"/>
          </p:nvPr>
        </p:nvSpPr>
        <p:spPr bwMode="gray"/>
        <p:txBody>
          <a:bodyPr/>
          <a:lstStyle/>
          <a:p>
            <a:fld id="{192036CF-16FB-45A1-BE76-402E678A6FB6}" type="slidenum">
              <a:rPr lang="en-US" smtClean="0"/>
              <a:t>‹#›</a:t>
            </a:fld>
            <a:endParaRPr lang="en-US"/>
          </a:p>
        </p:txBody>
      </p:sp>
      <p:sp>
        <p:nvSpPr>
          <p:cNvPr id="10" name="Subtitle 2">
            <a:extLst>
              <a:ext uri="{FF2B5EF4-FFF2-40B4-BE49-F238E27FC236}">
                <a16:creationId xmlns:a16="http://schemas.microsoft.com/office/drawing/2014/main" id="{3C3B7CCA-9858-4FF2-AA14-D48BF9C8A2B1}"/>
              </a:ext>
            </a:extLst>
          </p:cNvPr>
          <p:cNvSpPr>
            <a:spLocks noGrp="1"/>
          </p:cNvSpPr>
          <p:nvPr>
            <p:ph type="subTitle" idx="1"/>
          </p:nvPr>
        </p:nvSpPr>
        <p:spPr bwMode="gray">
          <a:xfrm>
            <a:off x="591811" y="883404"/>
            <a:ext cx="10986461" cy="291600"/>
          </a:xfrm>
        </p:spPr>
        <p:txBody>
          <a:bodyPr/>
          <a:lstStyle>
            <a:lvl1pPr marL="0" indent="0" algn="l">
              <a:spcBef>
                <a:spcPts val="0"/>
              </a:spcBef>
              <a:buNone/>
              <a:defRPr sz="1600" b="0">
                <a:solidFill>
                  <a:schemeClr val="tx1"/>
                </a:solidFill>
                <a:latin typeface="+mn-lt"/>
              </a:defRPr>
            </a:lvl1pPr>
            <a:lvl2pPr marL="0" indent="0" algn="l">
              <a:spcBef>
                <a:spcPts val="0"/>
              </a:spcBef>
              <a:buNone/>
              <a:defRPr sz="1600">
                <a:solidFill>
                  <a:schemeClr val="tx1"/>
                </a:solidFill>
              </a:defRPr>
            </a:lvl2pPr>
            <a:lvl3pPr marL="0" indent="0" algn="l">
              <a:spcBef>
                <a:spcPts val="0"/>
              </a:spcBef>
              <a:buNone/>
              <a:defRPr sz="1600">
                <a:solidFill>
                  <a:schemeClr val="tx1"/>
                </a:solidFill>
              </a:defRPr>
            </a:lvl3pPr>
            <a:lvl4pPr marL="0" indent="0" algn="l">
              <a:spcBef>
                <a:spcPts val="0"/>
              </a:spcBef>
              <a:buNone/>
              <a:defRPr sz="1600">
                <a:solidFill>
                  <a:schemeClr val="tx1"/>
                </a:solidFill>
              </a:defRPr>
            </a:lvl4pPr>
            <a:lvl5pPr marL="0" indent="0" algn="l">
              <a:spcBef>
                <a:spcPts val="0"/>
              </a:spcBef>
              <a:buNone/>
              <a:defRPr sz="1600">
                <a:solidFill>
                  <a:schemeClr val="tx1"/>
                </a:solidFill>
              </a:defRPr>
            </a:lvl5pPr>
            <a:lvl6pPr marL="0" indent="0" algn="l">
              <a:spcBef>
                <a:spcPts val="0"/>
              </a:spcBef>
              <a:buNone/>
              <a:defRPr sz="1600">
                <a:solidFill>
                  <a:schemeClr val="tx1"/>
                </a:solidFill>
              </a:defRPr>
            </a:lvl6pPr>
            <a:lvl7pPr marL="0" indent="0" algn="l">
              <a:spcBef>
                <a:spcPts val="0"/>
              </a:spcBef>
              <a:buNone/>
              <a:defRPr sz="1600">
                <a:solidFill>
                  <a:schemeClr val="tx1"/>
                </a:solidFill>
              </a:defRPr>
            </a:lvl7pPr>
            <a:lvl8pPr marL="0" indent="0" algn="l">
              <a:spcBef>
                <a:spcPts val="0"/>
              </a:spcBef>
              <a:buNone/>
              <a:defRPr sz="1600">
                <a:solidFill>
                  <a:schemeClr val="tx1"/>
                </a:solidFill>
              </a:defRPr>
            </a:lvl8pPr>
            <a:lvl9pPr marL="0" indent="0" algn="l">
              <a:spcBef>
                <a:spcPts val="0"/>
              </a:spcBef>
              <a:buNone/>
              <a:defRPr sz="1600">
                <a:solidFill>
                  <a:schemeClr val="tx1"/>
                </a:solidFill>
              </a:defRPr>
            </a:lvl9pPr>
          </a:lstStyle>
          <a:p>
            <a:pPr lvl="0"/>
            <a:r>
              <a:rPr lang="en-US" noProof="0"/>
              <a:t>Click to edit Master subtitle style</a:t>
            </a:r>
            <a:endParaRPr lang="en-US" noProof="0" dirty="0"/>
          </a:p>
        </p:txBody>
      </p:sp>
    </p:spTree>
    <p:extLst>
      <p:ext uri="{BB962C8B-B14F-4D97-AF65-F5344CB8AC3E}">
        <p14:creationId xmlns:p14="http://schemas.microsoft.com/office/powerpoint/2010/main" val="331105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Disclaimer">
    <p:spTree>
      <p:nvGrpSpPr>
        <p:cNvPr id="1" name=""/>
        <p:cNvGrpSpPr/>
        <p:nvPr/>
      </p:nvGrpSpPr>
      <p:grpSpPr>
        <a:xfrm>
          <a:off x="0" y="0"/>
          <a:ext cx="0" cy="0"/>
          <a:chOff x="0" y="0"/>
          <a:chExt cx="0" cy="0"/>
        </a:xfrm>
      </p:grpSpPr>
      <p:sp>
        <p:nvSpPr>
          <p:cNvPr id="4" name="Date Placeholder 3"/>
          <p:cNvSpPr>
            <a:spLocks noGrp="1"/>
          </p:cNvSpPr>
          <p:nvPr>
            <p:ph type="dt" sz="half" idx="10"/>
          </p:nvPr>
        </p:nvSpPr>
        <p:spPr bwMode="gray"/>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t>© 2019 HERE</a:t>
            </a:r>
          </a:p>
        </p:txBody>
      </p:sp>
      <p:sp>
        <p:nvSpPr>
          <p:cNvPr id="5" name="Footer Placeholder 4"/>
          <p:cNvSpPr>
            <a:spLocks noGrp="1"/>
          </p:cNvSpPr>
          <p:nvPr>
            <p:ph type="ftr" sz="quarter" idx="11"/>
          </p:nvPr>
        </p:nvSpPr>
        <p:spPr bwMode="gray">
          <a:xfrm>
            <a:off x="1219518" y="6452653"/>
            <a:ext cx="6086917" cy="118800"/>
          </a:xfrm>
        </p:spPr>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HERE Applications and Services</a:t>
            </a:r>
          </a:p>
        </p:txBody>
      </p:sp>
      <p:sp>
        <p:nvSpPr>
          <p:cNvPr id="6" name="Slide Number Placeholder 5"/>
          <p:cNvSpPr>
            <a:spLocks noGrp="1"/>
          </p:cNvSpPr>
          <p:nvPr>
            <p:ph type="sldNum" sz="quarter" idx="12"/>
          </p:nvPr>
        </p:nvSpPr>
        <p:spPr bwMode="gray">
          <a:xfrm>
            <a:off x="609759" y="6452653"/>
            <a:ext cx="288075" cy="118800"/>
          </a:xfrm>
        </p:spPr>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192036CF-16FB-45A1-BE76-402E678A6FB6}" type="slidenum">
              <a:rPr lang="en-US" smtClean="0"/>
              <a:t>‹#›</a:t>
            </a:fld>
            <a:endParaRPr lang="en-US"/>
          </a:p>
        </p:txBody>
      </p:sp>
      <p:sp>
        <p:nvSpPr>
          <p:cNvPr id="36" name="Title 35">
            <a:extLst>
              <a:ext uri="{FF2B5EF4-FFF2-40B4-BE49-F238E27FC236}">
                <a16:creationId xmlns:a16="http://schemas.microsoft.com/office/drawing/2014/main" id="{FA5562D7-8914-45B9-A542-BDEE2BEA1A15}"/>
              </a:ext>
            </a:extLst>
          </p:cNvPr>
          <p:cNvSpPr>
            <a:spLocks noGrp="1"/>
          </p:cNvSpPr>
          <p:nvPr>
            <p:ph type="ctrTitle"/>
          </p:nvPr>
        </p:nvSpPr>
        <p:spPr bwMode="gray">
          <a:xfrm>
            <a:off x="609759" y="6452654"/>
            <a:ext cx="45731" cy="45719"/>
          </a:xfrm>
          <a:custGeom>
            <a:avLst/>
            <a:gdLst>
              <a:gd name="connsiteX0" fmla="*/ 0 w 5788800"/>
              <a:gd name="connsiteY0" fmla="*/ 0 h 4114800"/>
              <a:gd name="connsiteX1" fmla="*/ 3960000 w 5788800"/>
              <a:gd name="connsiteY1" fmla="*/ 0 h 4114800"/>
              <a:gd name="connsiteX2" fmla="*/ 5064813 w 5788800"/>
              <a:gd name="connsiteY2" fmla="*/ 0 h 4114800"/>
              <a:gd name="connsiteX3" fmla="*/ 5788800 w 5788800"/>
              <a:gd name="connsiteY3" fmla="*/ 0 h 4114800"/>
              <a:gd name="connsiteX4" fmla="*/ 5788800 w 5788800"/>
              <a:gd name="connsiteY4" fmla="*/ 686693 h 4114800"/>
              <a:gd name="connsiteX5" fmla="*/ 5788800 w 5788800"/>
              <a:gd name="connsiteY5" fmla="*/ 1290637 h 4114800"/>
              <a:gd name="connsiteX6" fmla="*/ 5788800 w 5788800"/>
              <a:gd name="connsiteY6" fmla="*/ 4114800 h 4114800"/>
              <a:gd name="connsiteX7" fmla="*/ 0 w 5788800"/>
              <a:gd name="connsiteY7"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800" h="4114800">
                <a:moveTo>
                  <a:pt x="0" y="0"/>
                </a:moveTo>
                <a:lnTo>
                  <a:pt x="3960000" y="0"/>
                </a:lnTo>
                <a:lnTo>
                  <a:pt x="5064813" y="0"/>
                </a:lnTo>
                <a:lnTo>
                  <a:pt x="5788800" y="0"/>
                </a:lnTo>
                <a:lnTo>
                  <a:pt x="5788800" y="686693"/>
                </a:lnTo>
                <a:lnTo>
                  <a:pt x="5788800" y="1290637"/>
                </a:lnTo>
                <a:lnTo>
                  <a:pt x="5788800" y="4114800"/>
                </a:lnTo>
                <a:lnTo>
                  <a:pt x="0" y="4114800"/>
                </a:lnTo>
                <a:close/>
              </a:path>
            </a:pathLst>
          </a:custGeom>
          <a:noFill/>
        </p:spPr>
        <p:txBody>
          <a:bodyPr wrap="square" lIns="0" tIns="0" rIns="0" bIns="0" anchor="t">
            <a:noAutofit/>
          </a:bodyPr>
          <a:lstStyle>
            <a:lvl1pPr algn="l">
              <a:defRPr sz="100">
                <a:noFill/>
              </a:defRPr>
            </a:lvl1pPr>
          </a:lstStyle>
          <a:p>
            <a:r>
              <a:rPr lang="en-US" noProof="0"/>
              <a:t>Click to edit Master title style</a:t>
            </a:r>
            <a:endParaRPr lang="en-US" noProof="0" dirty="0"/>
          </a:p>
        </p:txBody>
      </p:sp>
      <p:sp>
        <p:nvSpPr>
          <p:cNvPr id="10" name="Freeform: Shape 9">
            <a:extLst>
              <a:ext uri="{FF2B5EF4-FFF2-40B4-BE49-F238E27FC236}">
                <a16:creationId xmlns:a16="http://schemas.microsoft.com/office/drawing/2014/main" id="{2E8C8194-0FB5-4007-8170-38526C917F3D}"/>
              </a:ext>
            </a:extLst>
          </p:cNvPr>
          <p:cNvSpPr/>
          <p:nvPr/>
        </p:nvSpPr>
        <p:spPr bwMode="gray">
          <a:xfrm>
            <a:off x="-1" y="0"/>
            <a:ext cx="12192000" cy="6858000"/>
          </a:xfrm>
          <a:custGeom>
            <a:avLst/>
            <a:gdLst>
              <a:gd name="connsiteX0" fmla="*/ 0 w 12188825"/>
              <a:gd name="connsiteY0" fmla="*/ 0 h 6858000"/>
              <a:gd name="connsiteX1" fmla="*/ 1 w 12188825"/>
              <a:gd name="connsiteY1" fmla="*/ 0 h 6858000"/>
              <a:gd name="connsiteX2" fmla="*/ 342001 w 12188825"/>
              <a:gd name="connsiteY2" fmla="*/ 0 h 6858000"/>
              <a:gd name="connsiteX3" fmla="*/ 12188825 w 12188825"/>
              <a:gd name="connsiteY3" fmla="*/ 0 h 6858000"/>
              <a:gd name="connsiteX4" fmla="*/ 12188825 w 12188825"/>
              <a:gd name="connsiteY4" fmla="*/ 342891 h 6858000"/>
              <a:gd name="connsiteX5" fmla="*/ 342001 w 12188825"/>
              <a:gd name="connsiteY5" fmla="*/ 342891 h 6858000"/>
              <a:gd name="connsiteX6" fmla="*/ 342001 w 12188825"/>
              <a:gd name="connsiteY6" fmla="*/ 6858000 h 6858000"/>
              <a:gd name="connsiteX7" fmla="*/ 1 w 12188825"/>
              <a:gd name="connsiteY7" fmla="*/ 6858000 h 6858000"/>
              <a:gd name="connsiteX8" fmla="*/ 1 w 12188825"/>
              <a:gd name="connsiteY8" fmla="*/ 342891 h 6858000"/>
              <a:gd name="connsiteX9" fmla="*/ 0 w 12188825"/>
              <a:gd name="connsiteY9" fmla="*/ 3428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8825" h="6858000">
                <a:moveTo>
                  <a:pt x="0" y="0"/>
                </a:moveTo>
                <a:lnTo>
                  <a:pt x="1" y="0"/>
                </a:lnTo>
                <a:lnTo>
                  <a:pt x="342001" y="0"/>
                </a:lnTo>
                <a:lnTo>
                  <a:pt x="12188825" y="0"/>
                </a:lnTo>
                <a:lnTo>
                  <a:pt x="12188825" y="342891"/>
                </a:lnTo>
                <a:lnTo>
                  <a:pt x="342001" y="342891"/>
                </a:lnTo>
                <a:lnTo>
                  <a:pt x="342001" y="6858000"/>
                </a:lnTo>
                <a:lnTo>
                  <a:pt x="1" y="6858000"/>
                </a:lnTo>
                <a:lnTo>
                  <a:pt x="1" y="342891"/>
                </a:lnTo>
                <a:lnTo>
                  <a:pt x="0" y="342891"/>
                </a:lnTo>
                <a:close/>
              </a:path>
            </a:pathLst>
          </a:custGeom>
          <a:gradFill>
            <a:gsLst>
              <a:gs pos="0">
                <a:schemeClr val="accent6"/>
              </a:gs>
              <a:gs pos="96000">
                <a:schemeClr val="tx2"/>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noProof="0" dirty="0"/>
          </a:p>
        </p:txBody>
      </p:sp>
      <p:sp>
        <p:nvSpPr>
          <p:cNvPr id="2" name="TextBox 1">
            <a:extLst>
              <a:ext uri="{FF2B5EF4-FFF2-40B4-BE49-F238E27FC236}">
                <a16:creationId xmlns:a16="http://schemas.microsoft.com/office/drawing/2014/main" id="{551DDBBB-4E76-46A0-AC2E-AF7CE71D38C1}"/>
              </a:ext>
            </a:extLst>
          </p:cNvPr>
          <p:cNvSpPr txBox="1"/>
          <p:nvPr/>
        </p:nvSpPr>
        <p:spPr bwMode="gray">
          <a:xfrm>
            <a:off x="1172676" y="2718547"/>
            <a:ext cx="4618446" cy="818029"/>
          </a:xfrm>
          <a:prstGeom prst="rect">
            <a:avLst/>
          </a:prstGeom>
          <a:noFill/>
          <a:ln w="12700">
            <a:noFill/>
          </a:ln>
        </p:spPr>
        <p:txBody>
          <a:bodyPr wrap="square" lIns="0" tIns="0" rIns="0" bIns="0" rtlCol="0">
            <a:noAutofit/>
          </a:bodyPr>
          <a:lstStyle/>
          <a:p>
            <a:pPr algn="l"/>
            <a:r>
              <a:rPr lang="en-US" sz="6000" b="1" noProof="0" dirty="0">
                <a:latin typeface="+mj-lt"/>
              </a:rPr>
              <a:t>Disclaimer</a:t>
            </a:r>
          </a:p>
        </p:txBody>
      </p:sp>
      <p:sp>
        <p:nvSpPr>
          <p:cNvPr id="9" name="TextBox 8">
            <a:extLst>
              <a:ext uri="{FF2B5EF4-FFF2-40B4-BE49-F238E27FC236}">
                <a16:creationId xmlns:a16="http://schemas.microsoft.com/office/drawing/2014/main" id="{5F01EDC9-5D3D-449A-9DE0-1D77B8B6F2EF}"/>
              </a:ext>
            </a:extLst>
          </p:cNvPr>
          <p:cNvSpPr txBox="1"/>
          <p:nvPr/>
        </p:nvSpPr>
        <p:spPr bwMode="gray">
          <a:xfrm>
            <a:off x="1200462" y="3924301"/>
            <a:ext cx="5200418" cy="1651000"/>
          </a:xfrm>
          <a:prstGeom prst="rect">
            <a:avLst/>
          </a:prstGeom>
          <a:noFill/>
          <a:ln w="12700">
            <a:noFill/>
          </a:ln>
        </p:spPr>
        <p:txBody>
          <a:bodyPr wrap="square" lIns="0" tIns="0" rIns="0" bIns="0" rtlCol="0">
            <a:noAutofit/>
          </a:bodyPr>
          <a:lstStyle/>
          <a:p>
            <a:pPr algn="l">
              <a:lnSpc>
                <a:spcPct val="120000"/>
              </a:lnSpc>
            </a:pPr>
            <a:r>
              <a:rPr lang="en-US" sz="1600" noProof="0" dirty="0"/>
              <a:t>This presentation is for informational purposes only and is copyright controlled by HERE. All rights are reserved. Use of any elements or all of this presentation requires the prior written consent of HERE. This material may contain confidential information, which may not be disclosed to others without the prior written consent of HERE.</a:t>
            </a:r>
          </a:p>
        </p:txBody>
      </p:sp>
    </p:spTree>
    <p:extLst>
      <p:ext uri="{BB962C8B-B14F-4D97-AF65-F5344CB8AC3E}">
        <p14:creationId xmlns:p14="http://schemas.microsoft.com/office/powerpoint/2010/main" val="272516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68">
          <p15:clr>
            <a:srgbClr val="FBAE40"/>
          </p15:clr>
        </p15:guide>
        <p15:guide id="2" orient="horz" pos="182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bwMode="gray"/>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t>© 2019 HERE</a:t>
            </a:r>
          </a:p>
        </p:txBody>
      </p:sp>
      <p:sp>
        <p:nvSpPr>
          <p:cNvPr id="5" name="Footer Placeholder 4"/>
          <p:cNvSpPr>
            <a:spLocks noGrp="1"/>
          </p:cNvSpPr>
          <p:nvPr>
            <p:ph type="ftr" sz="quarter" idx="11"/>
          </p:nvPr>
        </p:nvSpPr>
        <p:spPr bwMode="gray">
          <a:xfrm>
            <a:off x="1219518" y="6452653"/>
            <a:ext cx="6086917" cy="118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t>HERE Applications and Services</a:t>
            </a:r>
          </a:p>
        </p:txBody>
      </p:sp>
      <p:sp>
        <p:nvSpPr>
          <p:cNvPr id="6" name="Slide Number Placeholder 5"/>
          <p:cNvSpPr>
            <a:spLocks noGrp="1"/>
          </p:cNvSpPr>
          <p:nvPr>
            <p:ph type="sldNum" sz="quarter" idx="12"/>
          </p:nvPr>
        </p:nvSpPr>
        <p:spPr bwMode="gray">
          <a:xfrm>
            <a:off x="609759" y="6452653"/>
            <a:ext cx="288075" cy="118800"/>
          </a:xfrm>
        </p:spPr>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192036CF-16FB-45A1-BE76-402E678A6FB6}" type="slidenum">
              <a:rPr lang="en-US" smtClean="0"/>
              <a:t>‹#›</a:t>
            </a:fld>
            <a:endParaRPr lang="en-US"/>
          </a:p>
        </p:txBody>
      </p:sp>
      <p:sp>
        <p:nvSpPr>
          <p:cNvPr id="36" name="Title 35">
            <a:extLst>
              <a:ext uri="{FF2B5EF4-FFF2-40B4-BE49-F238E27FC236}">
                <a16:creationId xmlns:a16="http://schemas.microsoft.com/office/drawing/2014/main" id="{FA5562D7-8914-45B9-A542-BDEE2BEA1A15}"/>
              </a:ext>
            </a:extLst>
          </p:cNvPr>
          <p:cNvSpPr>
            <a:spLocks noGrp="1"/>
          </p:cNvSpPr>
          <p:nvPr>
            <p:ph type="ctrTitle"/>
          </p:nvPr>
        </p:nvSpPr>
        <p:spPr bwMode="gray">
          <a:xfrm>
            <a:off x="609759" y="6452654"/>
            <a:ext cx="45731" cy="45719"/>
          </a:xfrm>
          <a:custGeom>
            <a:avLst/>
            <a:gdLst>
              <a:gd name="connsiteX0" fmla="*/ 0 w 5788800"/>
              <a:gd name="connsiteY0" fmla="*/ 0 h 4114800"/>
              <a:gd name="connsiteX1" fmla="*/ 3960000 w 5788800"/>
              <a:gd name="connsiteY1" fmla="*/ 0 h 4114800"/>
              <a:gd name="connsiteX2" fmla="*/ 5064813 w 5788800"/>
              <a:gd name="connsiteY2" fmla="*/ 0 h 4114800"/>
              <a:gd name="connsiteX3" fmla="*/ 5788800 w 5788800"/>
              <a:gd name="connsiteY3" fmla="*/ 0 h 4114800"/>
              <a:gd name="connsiteX4" fmla="*/ 5788800 w 5788800"/>
              <a:gd name="connsiteY4" fmla="*/ 686693 h 4114800"/>
              <a:gd name="connsiteX5" fmla="*/ 5788800 w 5788800"/>
              <a:gd name="connsiteY5" fmla="*/ 1290637 h 4114800"/>
              <a:gd name="connsiteX6" fmla="*/ 5788800 w 5788800"/>
              <a:gd name="connsiteY6" fmla="*/ 4114800 h 4114800"/>
              <a:gd name="connsiteX7" fmla="*/ 0 w 5788800"/>
              <a:gd name="connsiteY7"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800" h="4114800">
                <a:moveTo>
                  <a:pt x="0" y="0"/>
                </a:moveTo>
                <a:lnTo>
                  <a:pt x="3960000" y="0"/>
                </a:lnTo>
                <a:lnTo>
                  <a:pt x="5064813" y="0"/>
                </a:lnTo>
                <a:lnTo>
                  <a:pt x="5788800" y="0"/>
                </a:lnTo>
                <a:lnTo>
                  <a:pt x="5788800" y="686693"/>
                </a:lnTo>
                <a:lnTo>
                  <a:pt x="5788800" y="1290637"/>
                </a:lnTo>
                <a:lnTo>
                  <a:pt x="5788800" y="4114800"/>
                </a:lnTo>
                <a:lnTo>
                  <a:pt x="0" y="4114800"/>
                </a:lnTo>
                <a:close/>
              </a:path>
            </a:pathLst>
          </a:custGeom>
          <a:noFill/>
        </p:spPr>
        <p:txBody>
          <a:bodyPr wrap="square" lIns="0" tIns="0" rIns="0" bIns="0" anchor="t">
            <a:noAutofit/>
          </a:bodyPr>
          <a:lstStyle>
            <a:lvl1pPr algn="l">
              <a:defRPr sz="100">
                <a:noFill/>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1200462" y="3924301"/>
            <a:ext cx="4588278" cy="291600"/>
          </a:xfrm>
        </p:spPr>
        <p:txBody>
          <a:bodyPr anchor="t"/>
          <a:lstStyle>
            <a:lvl1pPr marL="0" indent="0" algn="l">
              <a:spcBef>
                <a:spcPts val="0"/>
              </a:spcBef>
              <a:buNone/>
              <a:defRPr sz="1600" b="1">
                <a:solidFill>
                  <a:schemeClr val="tx1"/>
                </a:solidFill>
                <a:latin typeface="+mj-lt"/>
              </a:defRPr>
            </a:lvl1pPr>
            <a:lvl2pPr marL="0" indent="0" algn="l">
              <a:spcBef>
                <a:spcPts val="0"/>
              </a:spcBef>
              <a:buNone/>
              <a:defRPr sz="1400">
                <a:solidFill>
                  <a:schemeClr val="tx1"/>
                </a:solidFill>
              </a:defRPr>
            </a:lvl2pPr>
            <a:lvl3pPr marL="0" indent="0" algn="l">
              <a:spcBef>
                <a:spcPts val="0"/>
              </a:spcBef>
              <a:buNone/>
              <a:defRPr sz="1400">
                <a:solidFill>
                  <a:schemeClr val="tx1"/>
                </a:solidFill>
              </a:defRPr>
            </a:lvl3pPr>
            <a:lvl4pPr marL="0" indent="0" algn="l">
              <a:spcBef>
                <a:spcPts val="0"/>
              </a:spcBef>
              <a:buNone/>
              <a:defRPr sz="1400">
                <a:solidFill>
                  <a:schemeClr val="tx1"/>
                </a:solidFill>
              </a:defRPr>
            </a:lvl4pPr>
            <a:lvl5pPr marL="0" indent="0" algn="l">
              <a:spcBef>
                <a:spcPts val="0"/>
              </a:spcBef>
              <a:buNone/>
              <a:defRPr sz="1400">
                <a:solidFill>
                  <a:schemeClr val="tx1"/>
                </a:solidFill>
              </a:defRPr>
            </a:lvl5pPr>
            <a:lvl6pPr marL="0" indent="0" algn="l">
              <a:spcBef>
                <a:spcPts val="0"/>
              </a:spcBef>
              <a:buNone/>
              <a:defRPr sz="1400">
                <a:solidFill>
                  <a:schemeClr val="tx1"/>
                </a:solidFill>
              </a:defRPr>
            </a:lvl6pPr>
            <a:lvl7pPr marL="0" indent="0" algn="l">
              <a:spcBef>
                <a:spcPts val="0"/>
              </a:spcBef>
              <a:buNone/>
              <a:defRPr sz="1400">
                <a:solidFill>
                  <a:schemeClr val="tx1"/>
                </a:solidFill>
              </a:defRPr>
            </a:lvl7pPr>
            <a:lvl8pPr marL="0" indent="0" algn="l">
              <a:spcBef>
                <a:spcPts val="0"/>
              </a:spcBef>
              <a:buNone/>
              <a:defRPr sz="1400">
                <a:solidFill>
                  <a:schemeClr val="tx1"/>
                </a:solidFill>
              </a:defRPr>
            </a:lvl8pPr>
            <a:lvl9pPr marL="0" indent="0" algn="l">
              <a:spcBef>
                <a:spcPts val="0"/>
              </a:spcBef>
              <a:buNone/>
              <a:defRPr sz="1400">
                <a:solidFill>
                  <a:schemeClr val="tx1"/>
                </a:solidFill>
              </a:defRPr>
            </a:lvl9pPr>
          </a:lstStyle>
          <a:p>
            <a:pPr lvl="0"/>
            <a:r>
              <a:rPr lang="en-US" noProof="0"/>
              <a:t>Click to edit Master subtitle style</a:t>
            </a:r>
            <a:endParaRPr lang="en-US" noProof="0" dirty="0"/>
          </a:p>
        </p:txBody>
      </p:sp>
      <p:sp>
        <p:nvSpPr>
          <p:cNvPr id="10" name="Freeform: Shape 9">
            <a:extLst>
              <a:ext uri="{FF2B5EF4-FFF2-40B4-BE49-F238E27FC236}">
                <a16:creationId xmlns:a16="http://schemas.microsoft.com/office/drawing/2014/main" id="{2E8C8194-0FB5-4007-8170-38526C917F3D}"/>
              </a:ext>
            </a:extLst>
          </p:cNvPr>
          <p:cNvSpPr/>
          <p:nvPr/>
        </p:nvSpPr>
        <p:spPr bwMode="gray">
          <a:xfrm>
            <a:off x="-1" y="0"/>
            <a:ext cx="12192000" cy="6858000"/>
          </a:xfrm>
          <a:custGeom>
            <a:avLst/>
            <a:gdLst>
              <a:gd name="connsiteX0" fmla="*/ 0 w 12188825"/>
              <a:gd name="connsiteY0" fmla="*/ 0 h 6858000"/>
              <a:gd name="connsiteX1" fmla="*/ 1 w 12188825"/>
              <a:gd name="connsiteY1" fmla="*/ 0 h 6858000"/>
              <a:gd name="connsiteX2" fmla="*/ 342001 w 12188825"/>
              <a:gd name="connsiteY2" fmla="*/ 0 h 6858000"/>
              <a:gd name="connsiteX3" fmla="*/ 12188825 w 12188825"/>
              <a:gd name="connsiteY3" fmla="*/ 0 h 6858000"/>
              <a:gd name="connsiteX4" fmla="*/ 12188825 w 12188825"/>
              <a:gd name="connsiteY4" fmla="*/ 342891 h 6858000"/>
              <a:gd name="connsiteX5" fmla="*/ 342001 w 12188825"/>
              <a:gd name="connsiteY5" fmla="*/ 342891 h 6858000"/>
              <a:gd name="connsiteX6" fmla="*/ 342001 w 12188825"/>
              <a:gd name="connsiteY6" fmla="*/ 6858000 h 6858000"/>
              <a:gd name="connsiteX7" fmla="*/ 1 w 12188825"/>
              <a:gd name="connsiteY7" fmla="*/ 6858000 h 6858000"/>
              <a:gd name="connsiteX8" fmla="*/ 1 w 12188825"/>
              <a:gd name="connsiteY8" fmla="*/ 342891 h 6858000"/>
              <a:gd name="connsiteX9" fmla="*/ 0 w 12188825"/>
              <a:gd name="connsiteY9" fmla="*/ 3428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8825" h="6858000">
                <a:moveTo>
                  <a:pt x="0" y="0"/>
                </a:moveTo>
                <a:lnTo>
                  <a:pt x="1" y="0"/>
                </a:lnTo>
                <a:lnTo>
                  <a:pt x="342001" y="0"/>
                </a:lnTo>
                <a:lnTo>
                  <a:pt x="12188825" y="0"/>
                </a:lnTo>
                <a:lnTo>
                  <a:pt x="12188825" y="342891"/>
                </a:lnTo>
                <a:lnTo>
                  <a:pt x="342001" y="342891"/>
                </a:lnTo>
                <a:lnTo>
                  <a:pt x="342001" y="6858000"/>
                </a:lnTo>
                <a:lnTo>
                  <a:pt x="1" y="6858000"/>
                </a:lnTo>
                <a:lnTo>
                  <a:pt x="1" y="342891"/>
                </a:lnTo>
                <a:lnTo>
                  <a:pt x="0" y="342891"/>
                </a:lnTo>
                <a:close/>
              </a:path>
            </a:pathLst>
          </a:custGeom>
          <a:gradFill>
            <a:gsLst>
              <a:gs pos="0">
                <a:schemeClr val="accent6"/>
              </a:gs>
              <a:gs pos="96000">
                <a:schemeClr val="tx2"/>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noProof="0" dirty="0"/>
          </a:p>
        </p:txBody>
      </p:sp>
      <p:sp>
        <p:nvSpPr>
          <p:cNvPr id="2" name="TextBox 1">
            <a:extLst>
              <a:ext uri="{FF2B5EF4-FFF2-40B4-BE49-F238E27FC236}">
                <a16:creationId xmlns:a16="http://schemas.microsoft.com/office/drawing/2014/main" id="{551DDBBB-4E76-46A0-AC2E-AF7CE71D38C1}"/>
              </a:ext>
            </a:extLst>
          </p:cNvPr>
          <p:cNvSpPr txBox="1"/>
          <p:nvPr/>
        </p:nvSpPr>
        <p:spPr bwMode="gray">
          <a:xfrm>
            <a:off x="1172676" y="2718547"/>
            <a:ext cx="4618446" cy="818029"/>
          </a:xfrm>
          <a:prstGeom prst="rect">
            <a:avLst/>
          </a:prstGeom>
          <a:noFill/>
          <a:ln w="12700">
            <a:noFill/>
          </a:ln>
        </p:spPr>
        <p:txBody>
          <a:bodyPr wrap="square" lIns="0" tIns="0" rIns="0" bIns="0" rtlCol="0">
            <a:noAutofit/>
          </a:bodyPr>
          <a:lstStyle/>
          <a:p>
            <a:pPr algn="l"/>
            <a:r>
              <a:rPr lang="en-US" sz="6000" b="1" noProof="0" dirty="0">
                <a:latin typeface="+mj-lt"/>
              </a:rPr>
              <a:t>Thank you</a:t>
            </a:r>
          </a:p>
        </p:txBody>
      </p:sp>
      <p:sp>
        <p:nvSpPr>
          <p:cNvPr id="8" name="Text Placeholder 7">
            <a:extLst>
              <a:ext uri="{FF2B5EF4-FFF2-40B4-BE49-F238E27FC236}">
                <a16:creationId xmlns:a16="http://schemas.microsoft.com/office/drawing/2014/main" id="{4E879903-0D48-4783-8E83-6F37E43A1ACC}"/>
              </a:ext>
            </a:extLst>
          </p:cNvPr>
          <p:cNvSpPr>
            <a:spLocks noGrp="1"/>
          </p:cNvSpPr>
          <p:nvPr>
            <p:ph type="body" sz="quarter" idx="13"/>
          </p:nvPr>
        </p:nvSpPr>
        <p:spPr bwMode="gray">
          <a:xfrm>
            <a:off x="1205587" y="5608321"/>
            <a:ext cx="4583154" cy="429219"/>
          </a:xfrm>
        </p:spPr>
        <p:txBody>
          <a:bodyPr anchor="b"/>
          <a:lstStyle>
            <a:lvl1pPr marL="0" indent="0">
              <a:spcBef>
                <a:spcPts val="0"/>
              </a:spcBef>
              <a:buFont typeface="Arial" panose="020B0604020202020204" pitchFamily="34" charset="0"/>
              <a:buNone/>
              <a:defRPr sz="1200" b="0">
                <a:latin typeface="+mn-lt"/>
              </a:defRPr>
            </a:lvl1pPr>
            <a:lvl2pPr marL="0" indent="0">
              <a:spcBef>
                <a:spcPts val="0"/>
              </a:spcBef>
              <a:buFont typeface="Arial" panose="020B0604020202020204" pitchFamily="34" charset="0"/>
              <a:buNone/>
              <a:defRPr sz="1200" b="0">
                <a:latin typeface="+mn-lt"/>
              </a:defRPr>
            </a:lvl2pPr>
            <a:lvl3pPr marL="0" indent="0">
              <a:spcBef>
                <a:spcPts val="0"/>
              </a:spcBef>
              <a:buNone/>
              <a:defRPr sz="1200" b="0">
                <a:latin typeface="+mn-lt"/>
              </a:defRPr>
            </a:lvl3pPr>
            <a:lvl4pPr marL="0" indent="0">
              <a:spcBef>
                <a:spcPts val="0"/>
              </a:spcBef>
              <a:buNone/>
              <a:defRPr sz="1200" b="0">
                <a:latin typeface="+mn-lt"/>
              </a:defRPr>
            </a:lvl4pPr>
            <a:lvl5pPr marL="0" indent="0">
              <a:spcBef>
                <a:spcPts val="0"/>
              </a:spcBef>
              <a:buNone/>
              <a:defRPr sz="1200" b="0">
                <a:latin typeface="+mn-lt"/>
              </a:defRPr>
            </a:lvl5pPr>
            <a:lvl6pPr marL="0" indent="0">
              <a:spcBef>
                <a:spcPts val="0"/>
              </a:spcBef>
              <a:buNone/>
              <a:defRPr sz="1200" b="0">
                <a:latin typeface="+mn-lt"/>
              </a:defRPr>
            </a:lvl6pPr>
            <a:lvl7pPr marL="0" indent="0">
              <a:spcBef>
                <a:spcPts val="0"/>
              </a:spcBef>
              <a:buNone/>
              <a:defRPr sz="1200" b="0">
                <a:latin typeface="+mn-lt"/>
              </a:defRPr>
            </a:lvl7pPr>
            <a:lvl8pPr marL="0" indent="0">
              <a:spcBef>
                <a:spcPts val="0"/>
              </a:spcBef>
              <a:buNone/>
              <a:defRPr sz="1200" b="0">
                <a:latin typeface="+mn-lt"/>
              </a:defRPr>
            </a:lvl8pPr>
            <a:lvl9pPr marL="0" indent="0">
              <a:spcBef>
                <a:spcPts val="0"/>
              </a:spcBef>
              <a:buNone/>
              <a:defRPr sz="1200" b="0">
                <a:latin typeface="+mn-l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217697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68">
          <p15:clr>
            <a:srgbClr val="FBAE40"/>
          </p15:clr>
        </p15:guide>
        <p15:guide id="2" orient="horz" pos="182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2">
    <p:spTree>
      <p:nvGrpSpPr>
        <p:cNvPr id="1" name=""/>
        <p:cNvGrpSpPr/>
        <p:nvPr/>
      </p:nvGrpSpPr>
      <p:grpSpPr>
        <a:xfrm>
          <a:off x="0" y="0"/>
          <a:ext cx="0" cy="0"/>
          <a:chOff x="0" y="0"/>
          <a:chExt cx="0" cy="0"/>
        </a:xfrm>
      </p:grpSpPr>
      <p:sp>
        <p:nvSpPr>
          <p:cNvPr id="4" name="Date Placeholder 3"/>
          <p:cNvSpPr>
            <a:spLocks noGrp="1"/>
          </p:cNvSpPr>
          <p:nvPr>
            <p:ph type="dt" sz="half"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 2019 HERE</a:t>
            </a:r>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HERE Applications and Services</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192036CF-16FB-45A1-BE76-402E678A6FB6}" type="slidenum">
              <a:rPr lang="en-US" smtClean="0"/>
              <a:t>‹#›</a:t>
            </a:fld>
            <a:endParaRPr lang="en-US"/>
          </a:p>
        </p:txBody>
      </p:sp>
      <p:sp>
        <p:nvSpPr>
          <p:cNvPr id="7" name="Rectangle 6">
            <a:extLst>
              <a:ext uri="{FF2B5EF4-FFF2-40B4-BE49-F238E27FC236}">
                <a16:creationId xmlns:a16="http://schemas.microsoft.com/office/drawing/2014/main" id="{1511E074-4BEB-4A4F-8EE0-B3E2BBF55967}"/>
              </a:ext>
            </a:extLst>
          </p:cNvPr>
          <p:cNvSpPr/>
          <p:nvPr/>
        </p:nvSpPr>
        <p:spPr bwMode="gray">
          <a:xfrm>
            <a:off x="-1"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noProof="0" dirty="0"/>
          </a:p>
        </p:txBody>
      </p:sp>
      <p:sp>
        <p:nvSpPr>
          <p:cNvPr id="38" name="Picture Placeholder 37">
            <a:extLst>
              <a:ext uri="{FF2B5EF4-FFF2-40B4-BE49-F238E27FC236}">
                <a16:creationId xmlns:a16="http://schemas.microsoft.com/office/drawing/2014/main" id="{8E364AA4-2D95-48C6-A88C-E2511F61996A}"/>
              </a:ext>
            </a:extLst>
          </p:cNvPr>
          <p:cNvSpPr>
            <a:spLocks noGrp="1"/>
          </p:cNvSpPr>
          <p:nvPr>
            <p:ph type="pic" sz="quarter" idx="14"/>
          </p:nvPr>
        </p:nvSpPr>
        <p:spPr bwMode="gray">
          <a:xfrm>
            <a:off x="1" y="0"/>
            <a:ext cx="8229602" cy="6858000"/>
          </a:xfrm>
          <a:custGeom>
            <a:avLst/>
            <a:gdLst>
              <a:gd name="connsiteX0" fmla="*/ 0 w 8227459"/>
              <a:gd name="connsiteY0" fmla="*/ 0 h 6858000"/>
              <a:gd name="connsiteX1" fmla="*/ 8227459 w 8227459"/>
              <a:gd name="connsiteY1" fmla="*/ 0 h 6858000"/>
              <a:gd name="connsiteX2" fmla="*/ 8227459 w 8227459"/>
              <a:gd name="connsiteY2" fmla="*/ 6858000 h 6858000"/>
              <a:gd name="connsiteX3" fmla="*/ 0 w 822745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227459" h="6858000">
                <a:moveTo>
                  <a:pt x="0" y="0"/>
                </a:moveTo>
                <a:lnTo>
                  <a:pt x="8227459" y="0"/>
                </a:lnTo>
                <a:lnTo>
                  <a:pt x="8227459" y="6858000"/>
                </a:lnTo>
                <a:lnTo>
                  <a:pt x="0" y="6858000"/>
                </a:lnTo>
                <a:close/>
              </a:path>
            </a:pathLst>
          </a:custGeom>
        </p:spPr>
        <p:txBody>
          <a:bodyPr wrap="square" bIns="828000" anchor="ctr">
            <a:noAutofit/>
          </a:bodyPr>
          <a:lstStyle>
            <a:lvl1pPr algn="ctr">
              <a:defRPr b="0">
                <a:latin typeface="+mn-lt"/>
              </a:defRPr>
            </a:lvl1pPr>
          </a:lstStyle>
          <a:p>
            <a:r>
              <a:rPr lang="en-US" noProof="0"/>
              <a:t>Click icon to add picture</a:t>
            </a:r>
            <a:endParaRPr lang="en-US" noProof="0" dirty="0"/>
          </a:p>
        </p:txBody>
      </p:sp>
      <p:sp>
        <p:nvSpPr>
          <p:cNvPr id="71" name="Rectangle 70">
            <a:extLst>
              <a:ext uri="{FF2B5EF4-FFF2-40B4-BE49-F238E27FC236}">
                <a16:creationId xmlns:a16="http://schemas.microsoft.com/office/drawing/2014/main" id="{BA30C8DF-6EA2-4A7D-BB5D-2CA79567A7ED}"/>
              </a:ext>
            </a:extLst>
          </p:cNvPr>
          <p:cNvSpPr/>
          <p:nvPr/>
        </p:nvSpPr>
        <p:spPr bwMode="gray">
          <a:xfrm>
            <a:off x="10247736" y="1028693"/>
            <a:ext cx="1029868" cy="10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noProof="0" dirty="0"/>
          </a:p>
        </p:txBody>
      </p:sp>
      <p:sp>
        <p:nvSpPr>
          <p:cNvPr id="70" name="Title 69">
            <a:extLst>
              <a:ext uri="{FF2B5EF4-FFF2-40B4-BE49-F238E27FC236}">
                <a16:creationId xmlns:a16="http://schemas.microsoft.com/office/drawing/2014/main" id="{6CB2083D-C331-4F9D-847B-E32A00411DBC}"/>
              </a:ext>
            </a:extLst>
          </p:cNvPr>
          <p:cNvSpPr>
            <a:spLocks noGrp="1"/>
          </p:cNvSpPr>
          <p:nvPr>
            <p:ph type="ctrTitle"/>
          </p:nvPr>
        </p:nvSpPr>
        <p:spPr bwMode="gray">
          <a:xfrm>
            <a:off x="5181603" y="1371600"/>
            <a:ext cx="5790308" cy="4114800"/>
          </a:xfrm>
          <a:custGeom>
            <a:avLst/>
            <a:gdLst>
              <a:gd name="connsiteX0" fmla="*/ 0 w 5788800"/>
              <a:gd name="connsiteY0" fmla="*/ 0 h 4114800"/>
              <a:gd name="connsiteX1" fmla="*/ 5064813 w 5788800"/>
              <a:gd name="connsiteY1" fmla="*/ 0 h 4114800"/>
              <a:gd name="connsiteX2" fmla="*/ 5064813 w 5788800"/>
              <a:gd name="connsiteY2" fmla="*/ 686693 h 4114800"/>
              <a:gd name="connsiteX3" fmla="*/ 5788800 w 5788800"/>
              <a:gd name="connsiteY3" fmla="*/ 686693 h 4114800"/>
              <a:gd name="connsiteX4" fmla="*/ 5788800 w 5788800"/>
              <a:gd name="connsiteY4" fmla="*/ 4114800 h 4114800"/>
              <a:gd name="connsiteX5" fmla="*/ 0 w 5788800"/>
              <a:gd name="connsiteY5"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88800" h="4114800">
                <a:moveTo>
                  <a:pt x="0" y="0"/>
                </a:moveTo>
                <a:lnTo>
                  <a:pt x="5064813" y="0"/>
                </a:lnTo>
                <a:lnTo>
                  <a:pt x="5064813" y="686693"/>
                </a:lnTo>
                <a:lnTo>
                  <a:pt x="5788800" y="686693"/>
                </a:lnTo>
                <a:lnTo>
                  <a:pt x="5788800" y="4114800"/>
                </a:lnTo>
                <a:lnTo>
                  <a:pt x="0" y="4114800"/>
                </a:lnTo>
                <a:close/>
              </a:path>
            </a:pathLst>
          </a:custGeom>
          <a:gradFill>
            <a:gsLst>
              <a:gs pos="0">
                <a:schemeClr val="accent6">
                  <a:alpha val="90000"/>
                </a:schemeClr>
              </a:gs>
              <a:gs pos="96000">
                <a:schemeClr val="tx2">
                  <a:alpha val="90000"/>
                </a:schemeClr>
              </a:gs>
            </a:gsLst>
            <a:lin ang="19800000" scaled="0"/>
          </a:gradFill>
        </p:spPr>
        <p:txBody>
          <a:bodyPr wrap="square" lIns="583200" tIns="684000" rIns="583200" bIns="745200" anchor="t">
            <a:noAutofit/>
          </a:bodyPr>
          <a:lstStyle>
            <a:lvl1pPr algn="l">
              <a:lnSpc>
                <a:spcPct val="100000"/>
              </a:lnSpc>
              <a:defRPr sz="3600"/>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5789798" y="4488251"/>
            <a:ext cx="4875670" cy="183600"/>
          </a:xfrm>
        </p:spPr>
        <p:txBody>
          <a:bodyPr anchor="b"/>
          <a:lstStyle>
            <a:lvl1pPr marL="0" indent="0" algn="l">
              <a:spcBef>
                <a:spcPts val="0"/>
              </a:spcBef>
              <a:buNone/>
              <a:defRPr sz="1200" b="0">
                <a:solidFill>
                  <a:schemeClr val="tx1"/>
                </a:solidFill>
                <a:latin typeface="+mn-lt"/>
              </a:defRPr>
            </a:lvl1pPr>
            <a:lvl2pPr marL="0" indent="0" algn="l">
              <a:spcBef>
                <a:spcPts val="0"/>
              </a:spcBef>
              <a:buNone/>
              <a:defRPr sz="1200">
                <a:solidFill>
                  <a:schemeClr val="tx1"/>
                </a:solidFill>
              </a:defRPr>
            </a:lvl2pPr>
            <a:lvl3pPr marL="0" indent="0" algn="l">
              <a:spcBef>
                <a:spcPts val="0"/>
              </a:spcBef>
              <a:buNone/>
              <a:defRPr sz="1200">
                <a:solidFill>
                  <a:schemeClr val="tx1"/>
                </a:solidFill>
              </a:defRPr>
            </a:lvl3pPr>
            <a:lvl4pPr marL="0" indent="0" algn="l">
              <a:spcBef>
                <a:spcPts val="0"/>
              </a:spcBef>
              <a:buNone/>
              <a:defRPr sz="1200">
                <a:solidFill>
                  <a:schemeClr val="tx1"/>
                </a:solidFill>
              </a:defRPr>
            </a:lvl4pPr>
            <a:lvl5pPr marL="0" indent="0" algn="l">
              <a:spcBef>
                <a:spcPts val="0"/>
              </a:spcBef>
              <a:buNone/>
              <a:defRPr sz="1200">
                <a:solidFill>
                  <a:schemeClr val="tx1"/>
                </a:solidFill>
              </a:defRPr>
            </a:lvl5pPr>
            <a:lvl6pPr marL="0" indent="0" algn="l">
              <a:spcBef>
                <a:spcPts val="0"/>
              </a:spcBef>
              <a:buNone/>
              <a:defRPr sz="1200">
                <a:solidFill>
                  <a:schemeClr val="tx1"/>
                </a:solidFill>
              </a:defRPr>
            </a:lvl6pPr>
            <a:lvl7pPr marL="0" indent="0" algn="l">
              <a:spcBef>
                <a:spcPts val="0"/>
              </a:spcBef>
              <a:buNone/>
              <a:defRPr sz="1200">
                <a:solidFill>
                  <a:schemeClr val="tx1"/>
                </a:solidFill>
              </a:defRPr>
            </a:lvl7pPr>
            <a:lvl8pPr marL="0" indent="0" algn="l">
              <a:spcBef>
                <a:spcPts val="0"/>
              </a:spcBef>
              <a:buNone/>
              <a:defRPr sz="1200">
                <a:solidFill>
                  <a:schemeClr val="tx1"/>
                </a:solidFill>
              </a:defRPr>
            </a:lvl8pPr>
            <a:lvl9pPr marL="0" indent="0" algn="l">
              <a:spcBef>
                <a:spcPts val="0"/>
              </a:spcBef>
              <a:buNone/>
              <a:defRPr sz="1200">
                <a:solidFill>
                  <a:schemeClr val="tx1"/>
                </a:solidFill>
              </a:defRPr>
            </a:lvl9pPr>
          </a:lstStyle>
          <a:p>
            <a:pPr lvl="0"/>
            <a:r>
              <a:rPr lang="en-US" noProof="0"/>
              <a:t>Click to edit Master subtitle style</a:t>
            </a:r>
            <a:endParaRPr lang="en-US" noProof="0" dirty="0"/>
          </a:p>
        </p:txBody>
      </p:sp>
      <p:grpSp>
        <p:nvGrpSpPr>
          <p:cNvPr id="11" name="Group 6">
            <a:extLst>
              <a:ext uri="{FF2B5EF4-FFF2-40B4-BE49-F238E27FC236}">
                <a16:creationId xmlns:a16="http://schemas.microsoft.com/office/drawing/2014/main" id="{14F77E9D-0169-4BAE-B796-D28C9373BEA7}"/>
              </a:ext>
            </a:extLst>
          </p:cNvPr>
          <p:cNvGrpSpPr/>
          <p:nvPr/>
        </p:nvGrpSpPr>
        <p:grpSpPr bwMode="gray">
          <a:xfrm>
            <a:off x="10472844" y="1274389"/>
            <a:ext cx="579651" cy="538211"/>
            <a:chOff x="1012825" y="-171450"/>
            <a:chExt cx="8281988" cy="7691438"/>
          </a:xfrm>
          <a:solidFill>
            <a:schemeClr val="bg1"/>
          </a:solidFill>
        </p:grpSpPr>
        <p:sp>
          <p:nvSpPr>
            <p:cNvPr id="12" name="Freeform 1">
              <a:extLst>
                <a:ext uri="{FF2B5EF4-FFF2-40B4-BE49-F238E27FC236}">
                  <a16:creationId xmlns:a16="http://schemas.microsoft.com/office/drawing/2014/main" id="{29B56DE9-D7F9-4B6B-93BA-AFE11EF03133}"/>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rgbClr val="48DAD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3" name="Freeform 2">
              <a:extLst>
                <a:ext uri="{FF2B5EF4-FFF2-40B4-BE49-F238E27FC236}">
                  <a16:creationId xmlns:a16="http://schemas.microsoft.com/office/drawing/2014/main" id="{91135EEB-96DF-4623-8D1E-DBB2277250C1}"/>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grpSp>
      <p:grpSp>
        <p:nvGrpSpPr>
          <p:cNvPr id="14" name="Group 13">
            <a:extLst>
              <a:ext uri="{FF2B5EF4-FFF2-40B4-BE49-F238E27FC236}">
                <a16:creationId xmlns:a16="http://schemas.microsoft.com/office/drawing/2014/main" id="{70FF70AB-0103-4710-80EE-7BC86639AB7F}"/>
              </a:ext>
            </a:extLst>
          </p:cNvPr>
          <p:cNvGrpSpPr/>
          <p:nvPr/>
        </p:nvGrpSpPr>
        <p:grpSpPr bwMode="gray">
          <a:xfrm>
            <a:off x="609759" y="-186532"/>
            <a:ext cx="10970895" cy="110332"/>
            <a:chOff x="609600" y="-138907"/>
            <a:chExt cx="10968038" cy="110332"/>
          </a:xfrm>
        </p:grpSpPr>
        <p:grpSp>
          <p:nvGrpSpPr>
            <p:cNvPr id="15" name="Group 14">
              <a:extLst>
                <a:ext uri="{FF2B5EF4-FFF2-40B4-BE49-F238E27FC236}">
                  <a16:creationId xmlns:a16="http://schemas.microsoft.com/office/drawing/2014/main" id="{77FCCAC7-52ED-428B-9894-78832C6C9CD4}"/>
                </a:ext>
              </a:extLst>
            </p:cNvPr>
            <p:cNvGrpSpPr/>
            <p:nvPr/>
          </p:nvGrpSpPr>
          <p:grpSpPr bwMode="gray">
            <a:xfrm>
              <a:off x="609600" y="-138907"/>
              <a:ext cx="300033" cy="110332"/>
              <a:chOff x="609600" y="-138907"/>
              <a:chExt cx="300033" cy="110332"/>
            </a:xfrm>
          </p:grpSpPr>
          <p:cxnSp>
            <p:nvCxnSpPr>
              <p:cNvPr id="25" name="Straight Connector 24">
                <a:extLst>
                  <a:ext uri="{FF2B5EF4-FFF2-40B4-BE49-F238E27FC236}">
                    <a16:creationId xmlns:a16="http://schemas.microsoft.com/office/drawing/2014/main" id="{92E99445-A720-45E9-9FC2-C2362020848F}"/>
                  </a:ext>
                </a:extLst>
              </p:cNvPr>
              <p:cNvCxnSpPr>
                <a:cxnSpLocks/>
              </p:cNvCxnSpPr>
              <p:nvPr/>
            </p:nvCxnSpPr>
            <p:spPr bwMode="gray">
              <a:xfrm flipV="1">
                <a:off x="609600" y="-138907"/>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DD47F5E-8660-4E70-96B6-D1AC4E361FC3}"/>
                  </a:ext>
                </a:extLst>
              </p:cNvPr>
              <p:cNvSpPr txBox="1"/>
              <p:nvPr/>
            </p:nvSpPr>
            <p:spPr bwMode="gray">
              <a:xfrm>
                <a:off x="631030" y="-138907"/>
                <a:ext cx="278603" cy="85725"/>
              </a:xfrm>
              <a:prstGeom prst="rect">
                <a:avLst/>
              </a:prstGeom>
              <a:noFill/>
            </p:spPr>
            <p:txBody>
              <a:bodyPr wrap="square" lIns="0" tIns="0" rIns="0" bIns="0" rtlCol="0">
                <a:noAutofit/>
              </a:bodyPr>
              <a:lstStyle/>
              <a:p>
                <a:pPr algn="l"/>
                <a:r>
                  <a:rPr lang="en-US" sz="800" noProof="0" dirty="0">
                    <a:solidFill>
                      <a:srgbClr val="48DAD0"/>
                    </a:solidFill>
                  </a:rPr>
                  <a:t>15.23</a:t>
                </a:r>
              </a:p>
            </p:txBody>
          </p:sp>
        </p:grpSp>
        <p:grpSp>
          <p:nvGrpSpPr>
            <p:cNvPr id="16" name="Group 15">
              <a:extLst>
                <a:ext uri="{FF2B5EF4-FFF2-40B4-BE49-F238E27FC236}">
                  <a16:creationId xmlns:a16="http://schemas.microsoft.com/office/drawing/2014/main" id="{1CF401C5-2D0B-4349-AE31-7C3336445E09}"/>
                </a:ext>
              </a:extLst>
            </p:cNvPr>
            <p:cNvGrpSpPr/>
            <p:nvPr/>
          </p:nvGrpSpPr>
          <p:grpSpPr bwMode="gray">
            <a:xfrm>
              <a:off x="5482436" y="-138907"/>
              <a:ext cx="307177" cy="110332"/>
              <a:chOff x="302423" y="-138907"/>
              <a:chExt cx="307177" cy="110332"/>
            </a:xfrm>
          </p:grpSpPr>
          <p:cxnSp>
            <p:nvCxnSpPr>
              <p:cNvPr id="23" name="Straight Connector 22">
                <a:extLst>
                  <a:ext uri="{FF2B5EF4-FFF2-40B4-BE49-F238E27FC236}">
                    <a16:creationId xmlns:a16="http://schemas.microsoft.com/office/drawing/2014/main" id="{A5A63D8F-699A-4805-8B13-CBBFDDF427B2}"/>
                  </a:ext>
                </a:extLst>
              </p:cNvPr>
              <p:cNvCxnSpPr>
                <a:cxnSpLocks/>
              </p:cNvCxnSpPr>
              <p:nvPr/>
            </p:nvCxnSpPr>
            <p:spPr bwMode="gray">
              <a:xfrm flipV="1">
                <a:off x="609600" y="-138907"/>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B0CCFF3-01F4-4477-B735-34914D7CA395}"/>
                  </a:ext>
                </a:extLst>
              </p:cNvPr>
              <p:cNvSpPr txBox="1"/>
              <p:nvPr/>
            </p:nvSpPr>
            <p:spPr bwMode="gray">
              <a:xfrm>
                <a:off x="302423" y="-138907"/>
                <a:ext cx="278603" cy="85725"/>
              </a:xfrm>
              <a:prstGeom prst="rect">
                <a:avLst/>
              </a:prstGeom>
              <a:noFill/>
            </p:spPr>
            <p:txBody>
              <a:bodyPr wrap="square" lIns="0" tIns="0" rIns="0" bIns="0" rtlCol="0">
                <a:noAutofit/>
              </a:bodyPr>
              <a:lstStyle/>
              <a:p>
                <a:pPr algn="r"/>
                <a:r>
                  <a:rPr lang="en-US" sz="800" noProof="0" dirty="0">
                    <a:solidFill>
                      <a:srgbClr val="48DAD0"/>
                    </a:solidFill>
                  </a:rPr>
                  <a:t>0.85</a:t>
                </a:r>
              </a:p>
            </p:txBody>
          </p:sp>
        </p:grpSp>
        <p:grpSp>
          <p:nvGrpSpPr>
            <p:cNvPr id="17" name="Group 16">
              <a:extLst>
                <a:ext uri="{FF2B5EF4-FFF2-40B4-BE49-F238E27FC236}">
                  <a16:creationId xmlns:a16="http://schemas.microsoft.com/office/drawing/2014/main" id="{4A3DF1DE-ED74-4249-9F19-3935C0A09F76}"/>
                </a:ext>
              </a:extLst>
            </p:cNvPr>
            <p:cNvGrpSpPr/>
            <p:nvPr/>
          </p:nvGrpSpPr>
          <p:grpSpPr bwMode="gray">
            <a:xfrm>
              <a:off x="6399213" y="-138907"/>
              <a:ext cx="300033" cy="110332"/>
              <a:chOff x="609600" y="-138907"/>
              <a:chExt cx="300033" cy="110332"/>
            </a:xfrm>
          </p:grpSpPr>
          <p:cxnSp>
            <p:nvCxnSpPr>
              <p:cNvPr id="21" name="Straight Connector 20">
                <a:extLst>
                  <a:ext uri="{FF2B5EF4-FFF2-40B4-BE49-F238E27FC236}">
                    <a16:creationId xmlns:a16="http://schemas.microsoft.com/office/drawing/2014/main" id="{ECF00A25-6B02-45C6-AFDD-2E242185CA1C}"/>
                  </a:ext>
                </a:extLst>
              </p:cNvPr>
              <p:cNvCxnSpPr>
                <a:cxnSpLocks/>
              </p:cNvCxnSpPr>
              <p:nvPr/>
            </p:nvCxnSpPr>
            <p:spPr bwMode="gray">
              <a:xfrm flipV="1">
                <a:off x="609600" y="-138907"/>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83327D2-C231-42A7-B084-9D4E416311BE}"/>
                  </a:ext>
                </a:extLst>
              </p:cNvPr>
              <p:cNvSpPr txBox="1"/>
              <p:nvPr/>
            </p:nvSpPr>
            <p:spPr bwMode="gray">
              <a:xfrm>
                <a:off x="631030" y="-138907"/>
                <a:ext cx="278603" cy="85725"/>
              </a:xfrm>
              <a:prstGeom prst="rect">
                <a:avLst/>
              </a:prstGeom>
              <a:noFill/>
            </p:spPr>
            <p:txBody>
              <a:bodyPr wrap="square" lIns="0" tIns="0" rIns="0" bIns="0" rtlCol="0">
                <a:noAutofit/>
              </a:bodyPr>
              <a:lstStyle/>
              <a:p>
                <a:pPr algn="l"/>
                <a:r>
                  <a:rPr lang="en-US" sz="800" noProof="0" dirty="0">
                    <a:solidFill>
                      <a:srgbClr val="48DAD0"/>
                    </a:solidFill>
                  </a:rPr>
                  <a:t>0.85</a:t>
                </a:r>
              </a:p>
            </p:txBody>
          </p:sp>
        </p:grpSp>
        <p:grpSp>
          <p:nvGrpSpPr>
            <p:cNvPr id="18" name="Group 17">
              <a:extLst>
                <a:ext uri="{FF2B5EF4-FFF2-40B4-BE49-F238E27FC236}">
                  <a16:creationId xmlns:a16="http://schemas.microsoft.com/office/drawing/2014/main" id="{227B6C0F-03C1-40D9-8422-F89922F5BC36}"/>
                </a:ext>
              </a:extLst>
            </p:cNvPr>
            <p:cNvGrpSpPr/>
            <p:nvPr/>
          </p:nvGrpSpPr>
          <p:grpSpPr bwMode="gray">
            <a:xfrm>
              <a:off x="11277606" y="-138907"/>
              <a:ext cx="300032" cy="110332"/>
              <a:chOff x="309568" y="-138907"/>
              <a:chExt cx="300032" cy="110332"/>
            </a:xfrm>
          </p:grpSpPr>
          <p:cxnSp>
            <p:nvCxnSpPr>
              <p:cNvPr id="19" name="Straight Connector 18">
                <a:extLst>
                  <a:ext uri="{FF2B5EF4-FFF2-40B4-BE49-F238E27FC236}">
                    <a16:creationId xmlns:a16="http://schemas.microsoft.com/office/drawing/2014/main" id="{7C540E92-E98C-4916-89C4-D20EEC156115}"/>
                  </a:ext>
                </a:extLst>
              </p:cNvPr>
              <p:cNvCxnSpPr>
                <a:cxnSpLocks/>
              </p:cNvCxnSpPr>
              <p:nvPr/>
            </p:nvCxnSpPr>
            <p:spPr bwMode="gray">
              <a:xfrm flipV="1">
                <a:off x="609600" y="-138907"/>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A8B2648-9CB6-40E3-9BBE-0DD1CFF8A77E}"/>
                  </a:ext>
                </a:extLst>
              </p:cNvPr>
              <p:cNvSpPr txBox="1"/>
              <p:nvPr/>
            </p:nvSpPr>
            <p:spPr bwMode="gray">
              <a:xfrm>
                <a:off x="309568" y="-138907"/>
                <a:ext cx="278603" cy="85725"/>
              </a:xfrm>
              <a:prstGeom prst="rect">
                <a:avLst/>
              </a:prstGeom>
              <a:noFill/>
            </p:spPr>
            <p:txBody>
              <a:bodyPr wrap="square" lIns="0" tIns="0" rIns="0" bIns="0" rtlCol="0">
                <a:noAutofit/>
              </a:bodyPr>
              <a:lstStyle/>
              <a:p>
                <a:pPr algn="r"/>
                <a:r>
                  <a:rPr lang="en-US" sz="800" noProof="0" dirty="0">
                    <a:solidFill>
                      <a:srgbClr val="48DAD0"/>
                    </a:solidFill>
                  </a:rPr>
                  <a:t>15.23</a:t>
                </a:r>
              </a:p>
            </p:txBody>
          </p:sp>
        </p:grpSp>
      </p:grpSp>
      <p:grpSp>
        <p:nvGrpSpPr>
          <p:cNvPr id="27" name="Group 26">
            <a:extLst>
              <a:ext uri="{FF2B5EF4-FFF2-40B4-BE49-F238E27FC236}">
                <a16:creationId xmlns:a16="http://schemas.microsoft.com/office/drawing/2014/main" id="{47369EBF-95DD-48E4-A18C-75CB457E0BB3}"/>
              </a:ext>
            </a:extLst>
          </p:cNvPr>
          <p:cNvGrpSpPr/>
          <p:nvPr/>
        </p:nvGrpSpPr>
        <p:grpSpPr bwMode="gray">
          <a:xfrm>
            <a:off x="-383877" y="1884363"/>
            <a:ext cx="278676" cy="4237830"/>
            <a:chOff x="-317102" y="1884363"/>
            <a:chExt cx="278603" cy="4237830"/>
          </a:xfrm>
        </p:grpSpPr>
        <p:grpSp>
          <p:nvGrpSpPr>
            <p:cNvPr id="28" name="Group 27">
              <a:extLst>
                <a:ext uri="{FF2B5EF4-FFF2-40B4-BE49-F238E27FC236}">
                  <a16:creationId xmlns:a16="http://schemas.microsoft.com/office/drawing/2014/main" id="{E647A940-7C96-406B-82F1-9A55781627BD}"/>
                </a:ext>
              </a:extLst>
            </p:cNvPr>
            <p:cNvGrpSpPr/>
            <p:nvPr/>
          </p:nvGrpSpPr>
          <p:grpSpPr bwMode="gray">
            <a:xfrm>
              <a:off x="-317102" y="1884363"/>
              <a:ext cx="278603" cy="121443"/>
              <a:chOff x="741362" y="30956"/>
              <a:chExt cx="278603" cy="121443"/>
            </a:xfrm>
          </p:grpSpPr>
          <p:cxnSp>
            <p:nvCxnSpPr>
              <p:cNvPr id="32" name="Straight Connector 31">
                <a:extLst>
                  <a:ext uri="{FF2B5EF4-FFF2-40B4-BE49-F238E27FC236}">
                    <a16:creationId xmlns:a16="http://schemas.microsoft.com/office/drawing/2014/main" id="{91CBED65-1FAB-4484-892A-552F2A2D53CD}"/>
                  </a:ext>
                </a:extLst>
              </p:cNvPr>
              <p:cNvCxnSpPr>
                <a:cxnSpLocks/>
              </p:cNvCxnSpPr>
              <p:nvPr/>
            </p:nvCxnSpPr>
            <p:spPr bwMode="gray">
              <a:xfrm rot="16200000" flipV="1">
                <a:off x="964799" y="-24210"/>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7671A14-0101-4872-808A-737B530E7ECE}"/>
                  </a:ext>
                </a:extLst>
              </p:cNvPr>
              <p:cNvSpPr txBox="1"/>
              <p:nvPr/>
            </p:nvSpPr>
            <p:spPr bwMode="gray">
              <a:xfrm>
                <a:off x="741362" y="66674"/>
                <a:ext cx="278603" cy="85725"/>
              </a:xfrm>
              <a:prstGeom prst="rect">
                <a:avLst/>
              </a:prstGeom>
              <a:noFill/>
            </p:spPr>
            <p:txBody>
              <a:bodyPr wrap="square" lIns="0" tIns="0" rIns="0" bIns="0" rtlCol="0">
                <a:noAutofit/>
              </a:bodyPr>
              <a:lstStyle/>
              <a:p>
                <a:pPr algn="r"/>
                <a:r>
                  <a:rPr lang="en-US" sz="800" noProof="0" dirty="0">
                    <a:solidFill>
                      <a:srgbClr val="48DAD0"/>
                    </a:solidFill>
                  </a:rPr>
                  <a:t>4.29</a:t>
                </a:r>
              </a:p>
            </p:txBody>
          </p:sp>
        </p:grpSp>
        <p:grpSp>
          <p:nvGrpSpPr>
            <p:cNvPr id="29" name="Group 28">
              <a:extLst>
                <a:ext uri="{FF2B5EF4-FFF2-40B4-BE49-F238E27FC236}">
                  <a16:creationId xmlns:a16="http://schemas.microsoft.com/office/drawing/2014/main" id="{6FFCD711-70CA-4895-9032-7509159476BD}"/>
                </a:ext>
              </a:extLst>
            </p:cNvPr>
            <p:cNvGrpSpPr/>
            <p:nvPr/>
          </p:nvGrpSpPr>
          <p:grpSpPr bwMode="gray">
            <a:xfrm>
              <a:off x="-317102" y="6000750"/>
              <a:ext cx="278603" cy="121443"/>
              <a:chOff x="741362" y="-138907"/>
              <a:chExt cx="278603" cy="121443"/>
            </a:xfrm>
          </p:grpSpPr>
          <p:cxnSp>
            <p:nvCxnSpPr>
              <p:cNvPr id="30" name="Straight Connector 29">
                <a:extLst>
                  <a:ext uri="{FF2B5EF4-FFF2-40B4-BE49-F238E27FC236}">
                    <a16:creationId xmlns:a16="http://schemas.microsoft.com/office/drawing/2014/main" id="{62F94E85-63AA-4DC3-9F65-208515CF58B5}"/>
                  </a:ext>
                </a:extLst>
              </p:cNvPr>
              <p:cNvCxnSpPr>
                <a:cxnSpLocks/>
              </p:cNvCxnSpPr>
              <p:nvPr/>
            </p:nvCxnSpPr>
            <p:spPr bwMode="gray">
              <a:xfrm rot="16200000" flipV="1">
                <a:off x="964799" y="-194073"/>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670CC1B-53F7-4C61-A3A2-E22B82851140}"/>
                  </a:ext>
                </a:extLst>
              </p:cNvPr>
              <p:cNvSpPr txBox="1"/>
              <p:nvPr/>
            </p:nvSpPr>
            <p:spPr bwMode="gray">
              <a:xfrm>
                <a:off x="741362" y="-103189"/>
                <a:ext cx="278603" cy="85725"/>
              </a:xfrm>
              <a:prstGeom prst="rect">
                <a:avLst/>
              </a:prstGeom>
              <a:noFill/>
            </p:spPr>
            <p:txBody>
              <a:bodyPr wrap="square" lIns="0" tIns="0" rIns="0" bIns="0" rtlCol="0">
                <a:noAutofit/>
              </a:bodyPr>
              <a:lstStyle/>
              <a:p>
                <a:pPr algn="r"/>
                <a:r>
                  <a:rPr lang="en-US" sz="800" noProof="0" dirty="0">
                    <a:solidFill>
                      <a:srgbClr val="48DAD0"/>
                    </a:solidFill>
                  </a:rPr>
                  <a:t>7.14</a:t>
                </a:r>
              </a:p>
            </p:txBody>
          </p:sp>
        </p:grpSp>
      </p:grpSp>
      <p:sp>
        <p:nvSpPr>
          <p:cNvPr id="37" name="Text Placeholder 36">
            <a:extLst>
              <a:ext uri="{FF2B5EF4-FFF2-40B4-BE49-F238E27FC236}">
                <a16:creationId xmlns:a16="http://schemas.microsoft.com/office/drawing/2014/main" id="{646F7575-A24E-4A65-9DE6-27EBA324D936}"/>
              </a:ext>
            </a:extLst>
          </p:cNvPr>
          <p:cNvSpPr>
            <a:spLocks noGrp="1"/>
          </p:cNvSpPr>
          <p:nvPr>
            <p:ph type="body" sz="quarter" idx="13"/>
          </p:nvPr>
        </p:nvSpPr>
        <p:spPr bwMode="gray">
          <a:xfrm>
            <a:off x="5789798" y="4797828"/>
            <a:ext cx="4875670" cy="183600"/>
          </a:xfrm>
        </p:spPr>
        <p:txBody>
          <a:bodyPr/>
          <a:lstStyle>
            <a:lvl1pPr marL="0" indent="0">
              <a:spcBef>
                <a:spcPts val="0"/>
              </a:spcBef>
              <a:buFont typeface="Arial" panose="020B0604020202020204" pitchFamily="34" charset="0"/>
              <a:buNone/>
              <a:defRPr sz="1200" b="0">
                <a:solidFill>
                  <a:schemeClr val="tx1"/>
                </a:solidFill>
                <a:latin typeface="+mn-lt"/>
              </a:defRPr>
            </a:lvl1pPr>
            <a:lvl2pPr marL="0" indent="0">
              <a:spcBef>
                <a:spcPts val="0"/>
              </a:spcBef>
              <a:buFont typeface="Arial" panose="020B0604020202020204" pitchFamily="34" charset="0"/>
              <a:buNone/>
              <a:defRPr sz="1200" b="0">
                <a:solidFill>
                  <a:schemeClr val="tx1"/>
                </a:solidFill>
                <a:latin typeface="+mn-lt"/>
              </a:defRPr>
            </a:lvl2pPr>
            <a:lvl3pPr marL="0" indent="0">
              <a:spcBef>
                <a:spcPts val="0"/>
              </a:spcBef>
              <a:buNone/>
              <a:defRPr sz="1200" b="0">
                <a:solidFill>
                  <a:schemeClr val="tx1"/>
                </a:solidFill>
                <a:latin typeface="+mn-lt"/>
              </a:defRPr>
            </a:lvl3pPr>
            <a:lvl4pPr marL="0" indent="0">
              <a:spcBef>
                <a:spcPts val="0"/>
              </a:spcBef>
              <a:buNone/>
              <a:defRPr sz="1200" b="0">
                <a:solidFill>
                  <a:schemeClr val="tx1"/>
                </a:solidFill>
                <a:latin typeface="+mn-lt"/>
              </a:defRPr>
            </a:lvl4pPr>
            <a:lvl5pPr marL="0" indent="0">
              <a:spcBef>
                <a:spcPts val="0"/>
              </a:spcBef>
              <a:buNone/>
              <a:defRPr sz="1200" b="0">
                <a:solidFill>
                  <a:schemeClr val="tx1"/>
                </a:solidFill>
                <a:latin typeface="+mn-lt"/>
              </a:defRPr>
            </a:lvl5pPr>
            <a:lvl6pPr marL="0" indent="0">
              <a:spcBef>
                <a:spcPts val="0"/>
              </a:spcBef>
              <a:buNone/>
              <a:defRPr sz="1200" b="0">
                <a:solidFill>
                  <a:schemeClr val="tx1"/>
                </a:solidFill>
                <a:latin typeface="+mn-lt"/>
              </a:defRPr>
            </a:lvl6pPr>
            <a:lvl7pPr marL="0" indent="0">
              <a:spcBef>
                <a:spcPts val="0"/>
              </a:spcBef>
              <a:buNone/>
              <a:defRPr sz="1200" b="0">
                <a:solidFill>
                  <a:schemeClr val="tx1"/>
                </a:solidFill>
                <a:latin typeface="+mn-lt"/>
              </a:defRPr>
            </a:lvl7pPr>
            <a:lvl8pPr marL="0" indent="0">
              <a:spcBef>
                <a:spcPts val="0"/>
              </a:spcBef>
              <a:buNone/>
              <a:defRPr sz="1200" b="0">
                <a:solidFill>
                  <a:schemeClr val="tx1"/>
                </a:solidFill>
                <a:latin typeface="+mn-lt"/>
              </a:defRPr>
            </a:lvl8pPr>
            <a:lvl9pPr marL="0" indent="0">
              <a:spcBef>
                <a:spcPts val="0"/>
              </a:spcBef>
              <a:buNone/>
              <a:defRPr sz="1200" b="0">
                <a:solidFill>
                  <a:schemeClr val="tx1"/>
                </a:solidFill>
                <a:latin typeface="+mn-l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6276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Chapt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511E074-4BEB-4A4F-8EE0-B3E2BBF55967}"/>
              </a:ext>
            </a:extLst>
          </p:cNvPr>
          <p:cNvSpPr/>
          <p:nvPr/>
        </p:nvSpPr>
        <p:spPr bwMode="gray">
          <a:xfrm>
            <a:off x="-1" y="0"/>
            <a:ext cx="12192000" cy="6858000"/>
          </a:xfrm>
          <a:prstGeom prst="rect">
            <a:avLst/>
          </a:prstGeom>
          <a:gradFill>
            <a:gsLst>
              <a:gs pos="0">
                <a:schemeClr val="accent6"/>
              </a:gs>
              <a:gs pos="96000">
                <a:schemeClr val="tx2"/>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noProof="0" dirty="0"/>
          </a:p>
        </p:txBody>
      </p:sp>
      <p:sp>
        <p:nvSpPr>
          <p:cNvPr id="4" name="Date Placeholder 3"/>
          <p:cNvSpPr>
            <a:spLocks noGrp="1"/>
          </p:cNvSpPr>
          <p:nvPr>
            <p:ph type="dt" sz="half"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 2019 HERE</a:t>
            </a:r>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HERE Applications and Services</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192036CF-16FB-45A1-BE76-402E678A6FB6}" type="slidenum">
              <a:rPr lang="en-US" smtClean="0"/>
              <a:t>‹#›</a:t>
            </a:fld>
            <a:endParaRPr lang="en-US"/>
          </a:p>
        </p:txBody>
      </p:sp>
      <p:sp>
        <p:nvSpPr>
          <p:cNvPr id="36" name="Title 35">
            <a:extLst>
              <a:ext uri="{FF2B5EF4-FFF2-40B4-BE49-F238E27FC236}">
                <a16:creationId xmlns:a16="http://schemas.microsoft.com/office/drawing/2014/main" id="{FA5562D7-8914-45B9-A542-BDEE2BEA1A15}"/>
              </a:ext>
            </a:extLst>
          </p:cNvPr>
          <p:cNvSpPr>
            <a:spLocks noGrp="1"/>
          </p:cNvSpPr>
          <p:nvPr>
            <p:ph type="ctrTitle"/>
          </p:nvPr>
        </p:nvSpPr>
        <p:spPr bwMode="gray">
          <a:xfrm>
            <a:off x="1171654" y="3250009"/>
            <a:ext cx="10406710" cy="1036800"/>
          </a:xfrm>
          <a:custGeom>
            <a:avLst/>
            <a:gdLst>
              <a:gd name="connsiteX0" fmla="*/ 0 w 5788800"/>
              <a:gd name="connsiteY0" fmla="*/ 0 h 4114800"/>
              <a:gd name="connsiteX1" fmla="*/ 3960000 w 5788800"/>
              <a:gd name="connsiteY1" fmla="*/ 0 h 4114800"/>
              <a:gd name="connsiteX2" fmla="*/ 5064813 w 5788800"/>
              <a:gd name="connsiteY2" fmla="*/ 0 h 4114800"/>
              <a:gd name="connsiteX3" fmla="*/ 5788800 w 5788800"/>
              <a:gd name="connsiteY3" fmla="*/ 0 h 4114800"/>
              <a:gd name="connsiteX4" fmla="*/ 5788800 w 5788800"/>
              <a:gd name="connsiteY4" fmla="*/ 686693 h 4114800"/>
              <a:gd name="connsiteX5" fmla="*/ 5788800 w 5788800"/>
              <a:gd name="connsiteY5" fmla="*/ 1290637 h 4114800"/>
              <a:gd name="connsiteX6" fmla="*/ 5788800 w 5788800"/>
              <a:gd name="connsiteY6" fmla="*/ 4114800 h 4114800"/>
              <a:gd name="connsiteX7" fmla="*/ 0 w 5788800"/>
              <a:gd name="connsiteY7"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800" h="4114800">
                <a:moveTo>
                  <a:pt x="0" y="0"/>
                </a:moveTo>
                <a:lnTo>
                  <a:pt x="3960000" y="0"/>
                </a:lnTo>
                <a:lnTo>
                  <a:pt x="5064813" y="0"/>
                </a:lnTo>
                <a:lnTo>
                  <a:pt x="5788800" y="0"/>
                </a:lnTo>
                <a:lnTo>
                  <a:pt x="5788800" y="686693"/>
                </a:lnTo>
                <a:lnTo>
                  <a:pt x="5788800" y="1290637"/>
                </a:lnTo>
                <a:lnTo>
                  <a:pt x="5788800" y="4114800"/>
                </a:lnTo>
                <a:lnTo>
                  <a:pt x="0" y="4114800"/>
                </a:lnTo>
                <a:close/>
              </a:path>
            </a:pathLst>
          </a:custGeom>
          <a:noFill/>
        </p:spPr>
        <p:txBody>
          <a:bodyPr wrap="square" lIns="0" tIns="0" rIns="0" bIns="0" anchor="t">
            <a:noAutofit/>
          </a:bodyPr>
          <a:lstStyle>
            <a:lvl1pPr algn="l">
              <a:lnSpc>
                <a:spcPct val="100000"/>
              </a:lnSpc>
              <a:defRPr sz="6000"/>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1200461" y="2869786"/>
            <a:ext cx="10377903" cy="291600"/>
          </a:xfrm>
        </p:spPr>
        <p:txBody>
          <a:bodyPr anchor="b"/>
          <a:lstStyle>
            <a:lvl1pPr marL="0" indent="0" algn="l">
              <a:spcBef>
                <a:spcPts val="0"/>
              </a:spcBef>
              <a:buNone/>
              <a:defRPr sz="1600" b="0">
                <a:solidFill>
                  <a:schemeClr val="tx1"/>
                </a:solidFill>
                <a:latin typeface="+mn-lt"/>
              </a:defRPr>
            </a:lvl1pPr>
            <a:lvl2pPr marL="0" indent="0" algn="l">
              <a:spcBef>
                <a:spcPts val="0"/>
              </a:spcBef>
              <a:buNone/>
              <a:defRPr sz="1600">
                <a:solidFill>
                  <a:schemeClr val="tx1"/>
                </a:solidFill>
              </a:defRPr>
            </a:lvl2pPr>
            <a:lvl3pPr marL="0" indent="0" algn="l">
              <a:spcBef>
                <a:spcPts val="0"/>
              </a:spcBef>
              <a:buNone/>
              <a:defRPr sz="1600">
                <a:solidFill>
                  <a:schemeClr val="tx1"/>
                </a:solidFill>
              </a:defRPr>
            </a:lvl3pPr>
            <a:lvl4pPr marL="0" indent="0" algn="l">
              <a:spcBef>
                <a:spcPts val="0"/>
              </a:spcBef>
              <a:buNone/>
              <a:defRPr sz="1600">
                <a:solidFill>
                  <a:schemeClr val="tx1"/>
                </a:solidFill>
              </a:defRPr>
            </a:lvl4pPr>
            <a:lvl5pPr marL="0" indent="0" algn="l">
              <a:spcBef>
                <a:spcPts val="0"/>
              </a:spcBef>
              <a:buNone/>
              <a:defRPr sz="1600">
                <a:solidFill>
                  <a:schemeClr val="tx1"/>
                </a:solidFill>
              </a:defRPr>
            </a:lvl5pPr>
            <a:lvl6pPr marL="0" indent="0" algn="l">
              <a:spcBef>
                <a:spcPts val="0"/>
              </a:spcBef>
              <a:buNone/>
              <a:defRPr sz="1600">
                <a:solidFill>
                  <a:schemeClr val="tx1"/>
                </a:solidFill>
              </a:defRPr>
            </a:lvl6pPr>
            <a:lvl7pPr marL="0" indent="0" algn="l">
              <a:spcBef>
                <a:spcPts val="0"/>
              </a:spcBef>
              <a:buNone/>
              <a:defRPr sz="1600">
                <a:solidFill>
                  <a:schemeClr val="tx1"/>
                </a:solidFill>
              </a:defRPr>
            </a:lvl7pPr>
            <a:lvl8pPr marL="0" indent="0" algn="l">
              <a:spcBef>
                <a:spcPts val="0"/>
              </a:spcBef>
              <a:buNone/>
              <a:defRPr sz="1600">
                <a:solidFill>
                  <a:schemeClr val="tx1"/>
                </a:solidFill>
              </a:defRPr>
            </a:lvl8pPr>
            <a:lvl9pPr marL="0" indent="0" algn="l">
              <a:spcBef>
                <a:spcPts val="0"/>
              </a:spcBef>
              <a:buNone/>
              <a:defRPr sz="1600">
                <a:solidFill>
                  <a:schemeClr val="tx1"/>
                </a:solidFill>
              </a:defRPr>
            </a:lvl9pPr>
          </a:lstStyle>
          <a:p>
            <a:pPr lvl="0"/>
            <a:r>
              <a:rPr lang="en-US" noProof="0"/>
              <a:t>Click to edit Master subtitle style</a:t>
            </a:r>
            <a:endParaRPr lang="en-US" noProof="0" dirty="0"/>
          </a:p>
        </p:txBody>
      </p:sp>
    </p:spTree>
    <p:extLst>
      <p:ext uri="{BB962C8B-B14F-4D97-AF65-F5344CB8AC3E}">
        <p14:creationId xmlns:p14="http://schemas.microsoft.com/office/powerpoint/2010/main" val="210075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6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hapter Slide 2">
    <p:spTree>
      <p:nvGrpSpPr>
        <p:cNvPr id="1" name=""/>
        <p:cNvGrpSpPr/>
        <p:nvPr/>
      </p:nvGrpSpPr>
      <p:grpSpPr>
        <a:xfrm>
          <a:off x="0" y="0"/>
          <a:ext cx="0" cy="0"/>
          <a:chOff x="0" y="0"/>
          <a:chExt cx="0" cy="0"/>
        </a:xfrm>
      </p:grpSpPr>
      <p:sp>
        <p:nvSpPr>
          <p:cNvPr id="4" name="Date Placeholder 3"/>
          <p:cNvSpPr>
            <a:spLocks noGrp="1"/>
          </p:cNvSpPr>
          <p:nvPr>
            <p:ph type="dt" sz="half"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 2019 HERE</a:t>
            </a:r>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HERE Applications and Services</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192036CF-16FB-45A1-BE76-402E678A6FB6}" type="slidenum">
              <a:rPr lang="en-US" smtClean="0"/>
              <a:t>‹#›</a:t>
            </a:fld>
            <a:endParaRPr lang="en-US"/>
          </a:p>
        </p:txBody>
      </p:sp>
      <p:sp>
        <p:nvSpPr>
          <p:cNvPr id="36" name="Title 35">
            <a:extLst>
              <a:ext uri="{FF2B5EF4-FFF2-40B4-BE49-F238E27FC236}">
                <a16:creationId xmlns:a16="http://schemas.microsoft.com/office/drawing/2014/main" id="{FA5562D7-8914-45B9-A542-BDEE2BEA1A15}"/>
              </a:ext>
            </a:extLst>
          </p:cNvPr>
          <p:cNvSpPr>
            <a:spLocks noGrp="1"/>
          </p:cNvSpPr>
          <p:nvPr>
            <p:ph type="ctrTitle"/>
          </p:nvPr>
        </p:nvSpPr>
        <p:spPr bwMode="gray">
          <a:xfrm>
            <a:off x="1171654" y="3250009"/>
            <a:ext cx="10406710" cy="1036800"/>
          </a:xfrm>
          <a:custGeom>
            <a:avLst/>
            <a:gdLst>
              <a:gd name="connsiteX0" fmla="*/ 0 w 5788800"/>
              <a:gd name="connsiteY0" fmla="*/ 0 h 4114800"/>
              <a:gd name="connsiteX1" fmla="*/ 3960000 w 5788800"/>
              <a:gd name="connsiteY1" fmla="*/ 0 h 4114800"/>
              <a:gd name="connsiteX2" fmla="*/ 5064813 w 5788800"/>
              <a:gd name="connsiteY2" fmla="*/ 0 h 4114800"/>
              <a:gd name="connsiteX3" fmla="*/ 5788800 w 5788800"/>
              <a:gd name="connsiteY3" fmla="*/ 0 h 4114800"/>
              <a:gd name="connsiteX4" fmla="*/ 5788800 w 5788800"/>
              <a:gd name="connsiteY4" fmla="*/ 686693 h 4114800"/>
              <a:gd name="connsiteX5" fmla="*/ 5788800 w 5788800"/>
              <a:gd name="connsiteY5" fmla="*/ 1290637 h 4114800"/>
              <a:gd name="connsiteX6" fmla="*/ 5788800 w 5788800"/>
              <a:gd name="connsiteY6" fmla="*/ 4114800 h 4114800"/>
              <a:gd name="connsiteX7" fmla="*/ 0 w 5788800"/>
              <a:gd name="connsiteY7"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800" h="4114800">
                <a:moveTo>
                  <a:pt x="0" y="0"/>
                </a:moveTo>
                <a:lnTo>
                  <a:pt x="3960000" y="0"/>
                </a:lnTo>
                <a:lnTo>
                  <a:pt x="5064813" y="0"/>
                </a:lnTo>
                <a:lnTo>
                  <a:pt x="5788800" y="0"/>
                </a:lnTo>
                <a:lnTo>
                  <a:pt x="5788800" y="686693"/>
                </a:lnTo>
                <a:lnTo>
                  <a:pt x="5788800" y="1290637"/>
                </a:lnTo>
                <a:lnTo>
                  <a:pt x="5788800" y="4114800"/>
                </a:lnTo>
                <a:lnTo>
                  <a:pt x="0" y="4114800"/>
                </a:lnTo>
                <a:close/>
              </a:path>
            </a:pathLst>
          </a:custGeom>
          <a:noFill/>
        </p:spPr>
        <p:txBody>
          <a:bodyPr wrap="square" lIns="0" tIns="0" rIns="0" bIns="0" anchor="t">
            <a:noAutofit/>
          </a:bodyPr>
          <a:lstStyle>
            <a:lvl1pPr algn="l">
              <a:lnSpc>
                <a:spcPct val="100000"/>
              </a:lnSpc>
              <a:defRPr sz="6000">
                <a:gradFill>
                  <a:gsLst>
                    <a:gs pos="0">
                      <a:schemeClr val="accent6"/>
                    </a:gs>
                    <a:gs pos="96000">
                      <a:schemeClr val="tx2"/>
                    </a:gs>
                  </a:gsLst>
                  <a:lin ang="19800000" scaled="0"/>
                </a:gradFill>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1200461" y="2869786"/>
            <a:ext cx="10377903" cy="291600"/>
          </a:xfrm>
        </p:spPr>
        <p:txBody>
          <a:bodyPr anchor="b"/>
          <a:lstStyle>
            <a:lvl1pPr marL="0" indent="0" algn="l">
              <a:spcBef>
                <a:spcPts val="0"/>
              </a:spcBef>
              <a:buNone/>
              <a:defRPr sz="1600" b="0">
                <a:solidFill>
                  <a:schemeClr val="tx1"/>
                </a:solidFill>
                <a:latin typeface="+mn-lt"/>
              </a:defRPr>
            </a:lvl1pPr>
            <a:lvl2pPr marL="0" indent="0" algn="l">
              <a:spcBef>
                <a:spcPts val="0"/>
              </a:spcBef>
              <a:buNone/>
              <a:defRPr sz="1600">
                <a:solidFill>
                  <a:schemeClr val="tx1"/>
                </a:solidFill>
              </a:defRPr>
            </a:lvl2pPr>
            <a:lvl3pPr marL="0" indent="0" algn="l">
              <a:spcBef>
                <a:spcPts val="0"/>
              </a:spcBef>
              <a:buNone/>
              <a:defRPr sz="1600">
                <a:solidFill>
                  <a:schemeClr val="tx1"/>
                </a:solidFill>
              </a:defRPr>
            </a:lvl3pPr>
            <a:lvl4pPr marL="0" indent="0" algn="l">
              <a:spcBef>
                <a:spcPts val="0"/>
              </a:spcBef>
              <a:buNone/>
              <a:defRPr sz="1600">
                <a:solidFill>
                  <a:schemeClr val="tx1"/>
                </a:solidFill>
              </a:defRPr>
            </a:lvl4pPr>
            <a:lvl5pPr marL="0" indent="0" algn="l">
              <a:spcBef>
                <a:spcPts val="0"/>
              </a:spcBef>
              <a:buNone/>
              <a:defRPr sz="1600">
                <a:solidFill>
                  <a:schemeClr val="tx1"/>
                </a:solidFill>
              </a:defRPr>
            </a:lvl5pPr>
            <a:lvl6pPr marL="0" indent="0" algn="l">
              <a:spcBef>
                <a:spcPts val="0"/>
              </a:spcBef>
              <a:buNone/>
              <a:defRPr sz="1600">
                <a:solidFill>
                  <a:schemeClr val="tx1"/>
                </a:solidFill>
              </a:defRPr>
            </a:lvl6pPr>
            <a:lvl7pPr marL="0" indent="0" algn="l">
              <a:spcBef>
                <a:spcPts val="0"/>
              </a:spcBef>
              <a:buNone/>
              <a:defRPr sz="1600">
                <a:solidFill>
                  <a:schemeClr val="tx1"/>
                </a:solidFill>
              </a:defRPr>
            </a:lvl7pPr>
            <a:lvl8pPr marL="0" indent="0" algn="l">
              <a:spcBef>
                <a:spcPts val="0"/>
              </a:spcBef>
              <a:buNone/>
              <a:defRPr sz="1600">
                <a:solidFill>
                  <a:schemeClr val="tx1"/>
                </a:solidFill>
              </a:defRPr>
            </a:lvl8pPr>
            <a:lvl9pPr marL="0" indent="0" algn="l">
              <a:spcBef>
                <a:spcPts val="0"/>
              </a:spcBef>
              <a:buNone/>
              <a:defRPr sz="1600">
                <a:solidFill>
                  <a:schemeClr val="tx1"/>
                </a:solidFill>
              </a:defRPr>
            </a:lvl9pPr>
          </a:lstStyle>
          <a:p>
            <a:pPr lvl="0"/>
            <a:r>
              <a:rPr lang="en-US" noProof="0"/>
              <a:t>Click to edit Master subtitle style</a:t>
            </a:r>
            <a:endParaRPr lang="en-US" noProof="0" dirty="0"/>
          </a:p>
        </p:txBody>
      </p:sp>
      <p:sp>
        <p:nvSpPr>
          <p:cNvPr id="10" name="Freeform: Shape 9">
            <a:extLst>
              <a:ext uri="{FF2B5EF4-FFF2-40B4-BE49-F238E27FC236}">
                <a16:creationId xmlns:a16="http://schemas.microsoft.com/office/drawing/2014/main" id="{2E8C8194-0FB5-4007-8170-38526C917F3D}"/>
              </a:ext>
            </a:extLst>
          </p:cNvPr>
          <p:cNvSpPr/>
          <p:nvPr/>
        </p:nvSpPr>
        <p:spPr bwMode="gray">
          <a:xfrm>
            <a:off x="-1" y="0"/>
            <a:ext cx="12192000" cy="6858000"/>
          </a:xfrm>
          <a:custGeom>
            <a:avLst/>
            <a:gdLst>
              <a:gd name="connsiteX0" fmla="*/ 0 w 12188825"/>
              <a:gd name="connsiteY0" fmla="*/ 0 h 6858000"/>
              <a:gd name="connsiteX1" fmla="*/ 1 w 12188825"/>
              <a:gd name="connsiteY1" fmla="*/ 0 h 6858000"/>
              <a:gd name="connsiteX2" fmla="*/ 342001 w 12188825"/>
              <a:gd name="connsiteY2" fmla="*/ 0 h 6858000"/>
              <a:gd name="connsiteX3" fmla="*/ 12188825 w 12188825"/>
              <a:gd name="connsiteY3" fmla="*/ 0 h 6858000"/>
              <a:gd name="connsiteX4" fmla="*/ 12188825 w 12188825"/>
              <a:gd name="connsiteY4" fmla="*/ 342891 h 6858000"/>
              <a:gd name="connsiteX5" fmla="*/ 342001 w 12188825"/>
              <a:gd name="connsiteY5" fmla="*/ 342891 h 6858000"/>
              <a:gd name="connsiteX6" fmla="*/ 342001 w 12188825"/>
              <a:gd name="connsiteY6" fmla="*/ 6858000 h 6858000"/>
              <a:gd name="connsiteX7" fmla="*/ 1 w 12188825"/>
              <a:gd name="connsiteY7" fmla="*/ 6858000 h 6858000"/>
              <a:gd name="connsiteX8" fmla="*/ 1 w 12188825"/>
              <a:gd name="connsiteY8" fmla="*/ 342891 h 6858000"/>
              <a:gd name="connsiteX9" fmla="*/ 0 w 12188825"/>
              <a:gd name="connsiteY9" fmla="*/ 3428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8825" h="6858000">
                <a:moveTo>
                  <a:pt x="0" y="0"/>
                </a:moveTo>
                <a:lnTo>
                  <a:pt x="1" y="0"/>
                </a:lnTo>
                <a:lnTo>
                  <a:pt x="342001" y="0"/>
                </a:lnTo>
                <a:lnTo>
                  <a:pt x="12188825" y="0"/>
                </a:lnTo>
                <a:lnTo>
                  <a:pt x="12188825" y="342891"/>
                </a:lnTo>
                <a:lnTo>
                  <a:pt x="342001" y="342891"/>
                </a:lnTo>
                <a:lnTo>
                  <a:pt x="342001" y="6858000"/>
                </a:lnTo>
                <a:lnTo>
                  <a:pt x="1" y="6858000"/>
                </a:lnTo>
                <a:lnTo>
                  <a:pt x="1" y="342891"/>
                </a:lnTo>
                <a:lnTo>
                  <a:pt x="0" y="342891"/>
                </a:lnTo>
                <a:close/>
              </a:path>
            </a:pathLst>
          </a:custGeom>
          <a:gradFill>
            <a:gsLst>
              <a:gs pos="0">
                <a:schemeClr val="accent6"/>
              </a:gs>
              <a:gs pos="96000">
                <a:schemeClr val="tx2"/>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noProof="0" dirty="0"/>
          </a:p>
        </p:txBody>
      </p:sp>
    </p:spTree>
    <p:extLst>
      <p:ext uri="{BB962C8B-B14F-4D97-AF65-F5344CB8AC3E}">
        <p14:creationId xmlns:p14="http://schemas.microsoft.com/office/powerpoint/2010/main" val="232603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6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88322" y="424729"/>
            <a:ext cx="10989950" cy="363600"/>
          </a:xfrm>
        </p:spPr>
        <p:txBody>
          <a:bodyPr/>
          <a:lstStyle/>
          <a:p>
            <a:r>
              <a:rPr lang="en-US" noProof="0"/>
              <a:t>Click to edit Master title style</a:t>
            </a:r>
            <a:endParaRPr lang="en-US" noProof="0" dirty="0"/>
          </a:p>
        </p:txBody>
      </p:sp>
      <p:sp>
        <p:nvSpPr>
          <p:cNvPr id="4" name="Date Placeholder 3"/>
          <p:cNvSpPr>
            <a:spLocks noGrp="1"/>
          </p:cNvSpPr>
          <p:nvPr>
            <p:ph type="dt" sz="half" idx="10"/>
          </p:nvPr>
        </p:nvSpPr>
        <p:spPr bwMode="gray"/>
        <p:txBody>
          <a:bodyPr/>
          <a:lstStyle/>
          <a:p>
            <a:r>
              <a:rPr lang="en-US"/>
              <a:t>© 2019 HERE</a:t>
            </a:r>
          </a:p>
        </p:txBody>
      </p:sp>
      <p:sp>
        <p:nvSpPr>
          <p:cNvPr id="5" name="Footer Placeholder 4"/>
          <p:cNvSpPr>
            <a:spLocks noGrp="1"/>
          </p:cNvSpPr>
          <p:nvPr>
            <p:ph type="ftr" sz="quarter" idx="11"/>
          </p:nvPr>
        </p:nvSpPr>
        <p:spPr bwMode="gray"/>
        <p:txBody>
          <a:bodyPr/>
          <a:lstStyle/>
          <a:p>
            <a:r>
              <a:rPr lang="en-US"/>
              <a:t>HERE Applications and Services</a:t>
            </a:r>
          </a:p>
        </p:txBody>
      </p:sp>
      <p:sp>
        <p:nvSpPr>
          <p:cNvPr id="6" name="Slide Number Placeholder 5"/>
          <p:cNvSpPr>
            <a:spLocks noGrp="1"/>
          </p:cNvSpPr>
          <p:nvPr>
            <p:ph type="sldNum" sz="quarter" idx="12"/>
          </p:nvPr>
        </p:nvSpPr>
        <p:spPr bwMode="gray"/>
        <p:txBody>
          <a:bodyPr/>
          <a:lstStyle/>
          <a:p>
            <a:fld id="{192036CF-16FB-45A1-BE76-402E678A6FB6}" type="slidenum">
              <a:rPr lang="en-US" smtClean="0"/>
              <a:t>‹#›</a:t>
            </a:fld>
            <a:endParaRPr lang="en-US"/>
          </a:p>
        </p:txBody>
      </p:sp>
      <p:sp>
        <p:nvSpPr>
          <p:cNvPr id="8" name="Text Placeholder 7">
            <a:extLst>
              <a:ext uri="{FF2B5EF4-FFF2-40B4-BE49-F238E27FC236}">
                <a16:creationId xmlns:a16="http://schemas.microsoft.com/office/drawing/2014/main" id="{26B2F9BA-272C-4633-9B10-C851511817EE}"/>
              </a:ext>
            </a:extLst>
          </p:cNvPr>
          <p:cNvSpPr>
            <a:spLocks noGrp="1"/>
          </p:cNvSpPr>
          <p:nvPr>
            <p:ph type="body" sz="quarter" idx="13"/>
          </p:nvPr>
        </p:nvSpPr>
        <p:spPr bwMode="gray">
          <a:xfrm>
            <a:off x="597851" y="1804197"/>
            <a:ext cx="7631759" cy="4194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Subtitle 2">
            <a:extLst>
              <a:ext uri="{FF2B5EF4-FFF2-40B4-BE49-F238E27FC236}">
                <a16:creationId xmlns:a16="http://schemas.microsoft.com/office/drawing/2014/main" id="{3C3B7CCA-9858-4FF2-AA14-D48BF9C8A2B1}"/>
              </a:ext>
            </a:extLst>
          </p:cNvPr>
          <p:cNvSpPr>
            <a:spLocks noGrp="1"/>
          </p:cNvSpPr>
          <p:nvPr>
            <p:ph type="subTitle" idx="1"/>
          </p:nvPr>
        </p:nvSpPr>
        <p:spPr bwMode="gray">
          <a:xfrm>
            <a:off x="591811" y="883404"/>
            <a:ext cx="10986461" cy="291600"/>
          </a:xfrm>
        </p:spPr>
        <p:txBody>
          <a:bodyPr/>
          <a:lstStyle>
            <a:lvl1pPr marL="0" indent="0" algn="l">
              <a:spcBef>
                <a:spcPts val="0"/>
              </a:spcBef>
              <a:buNone/>
              <a:defRPr sz="1600" b="0">
                <a:solidFill>
                  <a:schemeClr val="tx1"/>
                </a:solidFill>
                <a:latin typeface="+mn-lt"/>
              </a:defRPr>
            </a:lvl1pPr>
            <a:lvl2pPr marL="0" indent="0" algn="l">
              <a:spcBef>
                <a:spcPts val="0"/>
              </a:spcBef>
              <a:buNone/>
              <a:defRPr sz="1600">
                <a:solidFill>
                  <a:schemeClr val="tx1"/>
                </a:solidFill>
              </a:defRPr>
            </a:lvl2pPr>
            <a:lvl3pPr marL="0" indent="0" algn="l">
              <a:spcBef>
                <a:spcPts val="0"/>
              </a:spcBef>
              <a:buNone/>
              <a:defRPr sz="1600">
                <a:solidFill>
                  <a:schemeClr val="tx1"/>
                </a:solidFill>
              </a:defRPr>
            </a:lvl3pPr>
            <a:lvl4pPr marL="0" indent="0" algn="l">
              <a:spcBef>
                <a:spcPts val="0"/>
              </a:spcBef>
              <a:buNone/>
              <a:defRPr sz="1600">
                <a:solidFill>
                  <a:schemeClr val="tx1"/>
                </a:solidFill>
              </a:defRPr>
            </a:lvl4pPr>
            <a:lvl5pPr marL="0" indent="0" algn="l">
              <a:spcBef>
                <a:spcPts val="0"/>
              </a:spcBef>
              <a:buNone/>
              <a:defRPr sz="1600">
                <a:solidFill>
                  <a:schemeClr val="tx1"/>
                </a:solidFill>
              </a:defRPr>
            </a:lvl5pPr>
            <a:lvl6pPr marL="0" indent="0" algn="l">
              <a:spcBef>
                <a:spcPts val="0"/>
              </a:spcBef>
              <a:buNone/>
              <a:defRPr sz="1600">
                <a:solidFill>
                  <a:schemeClr val="tx1"/>
                </a:solidFill>
              </a:defRPr>
            </a:lvl6pPr>
            <a:lvl7pPr marL="0" indent="0" algn="l">
              <a:spcBef>
                <a:spcPts val="0"/>
              </a:spcBef>
              <a:buNone/>
              <a:defRPr sz="1600">
                <a:solidFill>
                  <a:schemeClr val="tx1"/>
                </a:solidFill>
              </a:defRPr>
            </a:lvl7pPr>
            <a:lvl8pPr marL="0" indent="0" algn="l">
              <a:spcBef>
                <a:spcPts val="0"/>
              </a:spcBef>
              <a:buNone/>
              <a:defRPr sz="1600">
                <a:solidFill>
                  <a:schemeClr val="tx1"/>
                </a:solidFill>
              </a:defRPr>
            </a:lvl8pPr>
            <a:lvl9pPr marL="0" indent="0" algn="l">
              <a:spcBef>
                <a:spcPts val="0"/>
              </a:spcBef>
              <a:buNone/>
              <a:defRPr sz="1600">
                <a:solidFill>
                  <a:schemeClr val="tx1"/>
                </a:solidFill>
              </a:defRPr>
            </a:lvl9pPr>
          </a:lstStyle>
          <a:p>
            <a:pPr lvl="0"/>
            <a:r>
              <a:rPr lang="en-US" noProof="0"/>
              <a:t>Click to edit Master subtitle style</a:t>
            </a:r>
            <a:endParaRPr lang="en-US" noProof="0" dirty="0"/>
          </a:p>
        </p:txBody>
      </p:sp>
    </p:spTree>
    <p:extLst>
      <p:ext uri="{BB962C8B-B14F-4D97-AF65-F5344CB8AC3E}">
        <p14:creationId xmlns:p14="http://schemas.microsoft.com/office/powerpoint/2010/main" val="3212809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2)">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88322" y="424729"/>
            <a:ext cx="10989950" cy="363600"/>
          </a:xfrm>
        </p:spPr>
        <p:txBody>
          <a:bodyPr/>
          <a:lstStyle/>
          <a:p>
            <a:r>
              <a:rPr lang="en-US" noProof="0"/>
              <a:t>Click to edit Master title style</a:t>
            </a:r>
            <a:endParaRPr lang="en-US" noProof="0" dirty="0"/>
          </a:p>
        </p:txBody>
      </p:sp>
      <p:sp>
        <p:nvSpPr>
          <p:cNvPr id="4" name="Date Placeholder 3"/>
          <p:cNvSpPr>
            <a:spLocks noGrp="1"/>
          </p:cNvSpPr>
          <p:nvPr>
            <p:ph type="dt" sz="half" idx="10"/>
          </p:nvPr>
        </p:nvSpPr>
        <p:spPr bwMode="gray"/>
        <p:txBody>
          <a:bodyPr/>
          <a:lstStyle/>
          <a:p>
            <a:r>
              <a:rPr lang="en-US"/>
              <a:t>© 2019 HERE</a:t>
            </a:r>
          </a:p>
        </p:txBody>
      </p:sp>
      <p:sp>
        <p:nvSpPr>
          <p:cNvPr id="5" name="Footer Placeholder 4"/>
          <p:cNvSpPr>
            <a:spLocks noGrp="1"/>
          </p:cNvSpPr>
          <p:nvPr>
            <p:ph type="ftr" sz="quarter" idx="11"/>
          </p:nvPr>
        </p:nvSpPr>
        <p:spPr bwMode="gray"/>
        <p:txBody>
          <a:bodyPr/>
          <a:lstStyle/>
          <a:p>
            <a:r>
              <a:rPr lang="en-US"/>
              <a:t>HERE Applications and Services</a:t>
            </a:r>
          </a:p>
        </p:txBody>
      </p:sp>
      <p:sp>
        <p:nvSpPr>
          <p:cNvPr id="6" name="Slide Number Placeholder 5"/>
          <p:cNvSpPr>
            <a:spLocks noGrp="1"/>
          </p:cNvSpPr>
          <p:nvPr>
            <p:ph type="sldNum" sz="quarter" idx="12"/>
          </p:nvPr>
        </p:nvSpPr>
        <p:spPr bwMode="gray"/>
        <p:txBody>
          <a:bodyPr/>
          <a:lstStyle/>
          <a:p>
            <a:fld id="{192036CF-16FB-45A1-BE76-402E678A6FB6}" type="slidenum">
              <a:rPr lang="en-US" smtClean="0"/>
              <a:t>‹#›</a:t>
            </a:fld>
            <a:endParaRPr lang="en-US"/>
          </a:p>
        </p:txBody>
      </p:sp>
      <p:sp>
        <p:nvSpPr>
          <p:cNvPr id="8" name="Text Placeholder 7">
            <a:extLst>
              <a:ext uri="{FF2B5EF4-FFF2-40B4-BE49-F238E27FC236}">
                <a16:creationId xmlns:a16="http://schemas.microsoft.com/office/drawing/2014/main" id="{26B2F9BA-272C-4633-9B10-C851511817EE}"/>
              </a:ext>
            </a:extLst>
          </p:cNvPr>
          <p:cNvSpPr>
            <a:spLocks noGrp="1"/>
          </p:cNvSpPr>
          <p:nvPr>
            <p:ph type="body" sz="quarter" idx="13"/>
          </p:nvPr>
        </p:nvSpPr>
        <p:spPr bwMode="gray">
          <a:xfrm>
            <a:off x="597851" y="1804197"/>
            <a:ext cx="5190889" cy="4194000"/>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Subtitle 2">
            <a:extLst>
              <a:ext uri="{FF2B5EF4-FFF2-40B4-BE49-F238E27FC236}">
                <a16:creationId xmlns:a16="http://schemas.microsoft.com/office/drawing/2014/main" id="{3C3B7CCA-9858-4FF2-AA14-D48BF9C8A2B1}"/>
              </a:ext>
            </a:extLst>
          </p:cNvPr>
          <p:cNvSpPr>
            <a:spLocks noGrp="1"/>
          </p:cNvSpPr>
          <p:nvPr>
            <p:ph type="subTitle" idx="1"/>
          </p:nvPr>
        </p:nvSpPr>
        <p:spPr bwMode="gray">
          <a:xfrm>
            <a:off x="591811" y="883404"/>
            <a:ext cx="10986461" cy="291600"/>
          </a:xfrm>
        </p:spPr>
        <p:txBody>
          <a:bodyPr/>
          <a:lstStyle>
            <a:lvl1pPr marL="0" indent="0" algn="l">
              <a:spcBef>
                <a:spcPts val="0"/>
              </a:spcBef>
              <a:buNone/>
              <a:defRPr sz="1600" b="0">
                <a:solidFill>
                  <a:schemeClr val="tx1"/>
                </a:solidFill>
                <a:latin typeface="+mn-lt"/>
              </a:defRPr>
            </a:lvl1pPr>
            <a:lvl2pPr marL="0" indent="0" algn="l">
              <a:spcBef>
                <a:spcPts val="0"/>
              </a:spcBef>
              <a:buNone/>
              <a:defRPr sz="1600">
                <a:solidFill>
                  <a:schemeClr val="tx1"/>
                </a:solidFill>
              </a:defRPr>
            </a:lvl2pPr>
            <a:lvl3pPr marL="0" indent="0" algn="l">
              <a:spcBef>
                <a:spcPts val="0"/>
              </a:spcBef>
              <a:buNone/>
              <a:defRPr sz="1600">
                <a:solidFill>
                  <a:schemeClr val="tx1"/>
                </a:solidFill>
              </a:defRPr>
            </a:lvl3pPr>
            <a:lvl4pPr marL="0" indent="0" algn="l">
              <a:spcBef>
                <a:spcPts val="0"/>
              </a:spcBef>
              <a:buNone/>
              <a:defRPr sz="1600">
                <a:solidFill>
                  <a:schemeClr val="tx1"/>
                </a:solidFill>
              </a:defRPr>
            </a:lvl4pPr>
            <a:lvl5pPr marL="0" indent="0" algn="l">
              <a:spcBef>
                <a:spcPts val="0"/>
              </a:spcBef>
              <a:buNone/>
              <a:defRPr sz="1600">
                <a:solidFill>
                  <a:schemeClr val="tx1"/>
                </a:solidFill>
              </a:defRPr>
            </a:lvl5pPr>
            <a:lvl6pPr marL="0" indent="0" algn="l">
              <a:spcBef>
                <a:spcPts val="0"/>
              </a:spcBef>
              <a:buNone/>
              <a:defRPr sz="1600">
                <a:solidFill>
                  <a:schemeClr val="tx1"/>
                </a:solidFill>
              </a:defRPr>
            </a:lvl6pPr>
            <a:lvl7pPr marL="0" indent="0" algn="l">
              <a:spcBef>
                <a:spcPts val="0"/>
              </a:spcBef>
              <a:buNone/>
              <a:defRPr sz="1600">
                <a:solidFill>
                  <a:schemeClr val="tx1"/>
                </a:solidFill>
              </a:defRPr>
            </a:lvl7pPr>
            <a:lvl8pPr marL="0" indent="0" algn="l">
              <a:spcBef>
                <a:spcPts val="0"/>
              </a:spcBef>
              <a:buNone/>
              <a:defRPr sz="1600">
                <a:solidFill>
                  <a:schemeClr val="tx1"/>
                </a:solidFill>
              </a:defRPr>
            </a:lvl8pPr>
            <a:lvl9pPr marL="0" indent="0" algn="l">
              <a:spcBef>
                <a:spcPts val="0"/>
              </a:spcBef>
              <a:buNone/>
              <a:defRPr sz="1600">
                <a:solidFill>
                  <a:schemeClr val="tx1"/>
                </a:solidFill>
              </a:defRPr>
            </a:lvl9pPr>
          </a:lstStyle>
          <a:p>
            <a:pPr lvl="0"/>
            <a:r>
              <a:rPr lang="en-US" noProof="0"/>
              <a:t>Click to edit Master subtitle style</a:t>
            </a:r>
            <a:endParaRPr lang="en-US" noProof="0" dirty="0"/>
          </a:p>
        </p:txBody>
      </p:sp>
      <p:sp>
        <p:nvSpPr>
          <p:cNvPr id="9" name="Text Placeholder 7">
            <a:extLst>
              <a:ext uri="{FF2B5EF4-FFF2-40B4-BE49-F238E27FC236}">
                <a16:creationId xmlns:a16="http://schemas.microsoft.com/office/drawing/2014/main" id="{BAF483BF-3E39-492B-BE92-813669D239AD}"/>
              </a:ext>
            </a:extLst>
          </p:cNvPr>
          <p:cNvSpPr>
            <a:spLocks noGrp="1"/>
          </p:cNvSpPr>
          <p:nvPr>
            <p:ph type="body" sz="quarter" idx="14"/>
          </p:nvPr>
        </p:nvSpPr>
        <p:spPr bwMode="gray">
          <a:xfrm>
            <a:off x="6387384" y="1804197"/>
            <a:ext cx="5190889" cy="4194000"/>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97446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 Image">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88322" y="424729"/>
            <a:ext cx="10989950" cy="363600"/>
          </a:xfrm>
        </p:spPr>
        <p:txBody>
          <a:bodyPr/>
          <a:lstStyle/>
          <a:p>
            <a:r>
              <a:rPr lang="en-US" noProof="0"/>
              <a:t>Click to edit Master title style</a:t>
            </a:r>
            <a:endParaRPr lang="en-US" noProof="0" dirty="0"/>
          </a:p>
        </p:txBody>
      </p:sp>
      <p:sp>
        <p:nvSpPr>
          <p:cNvPr id="4" name="Date Placeholder 3"/>
          <p:cNvSpPr>
            <a:spLocks noGrp="1"/>
          </p:cNvSpPr>
          <p:nvPr>
            <p:ph type="dt" sz="half" idx="10"/>
          </p:nvPr>
        </p:nvSpPr>
        <p:spPr bwMode="gray"/>
        <p:txBody>
          <a:bodyPr/>
          <a:lstStyle/>
          <a:p>
            <a:r>
              <a:rPr lang="en-US"/>
              <a:t>© 2019 HERE</a:t>
            </a:r>
          </a:p>
        </p:txBody>
      </p:sp>
      <p:sp>
        <p:nvSpPr>
          <p:cNvPr id="5" name="Footer Placeholder 4"/>
          <p:cNvSpPr>
            <a:spLocks noGrp="1"/>
          </p:cNvSpPr>
          <p:nvPr>
            <p:ph type="ftr" sz="quarter" idx="11"/>
          </p:nvPr>
        </p:nvSpPr>
        <p:spPr bwMode="gray"/>
        <p:txBody>
          <a:bodyPr/>
          <a:lstStyle/>
          <a:p>
            <a:r>
              <a:rPr lang="en-US"/>
              <a:t>HERE Applications and Services</a:t>
            </a:r>
          </a:p>
        </p:txBody>
      </p:sp>
      <p:sp>
        <p:nvSpPr>
          <p:cNvPr id="6" name="Slide Number Placeholder 5"/>
          <p:cNvSpPr>
            <a:spLocks noGrp="1"/>
          </p:cNvSpPr>
          <p:nvPr>
            <p:ph type="sldNum" sz="quarter" idx="12"/>
          </p:nvPr>
        </p:nvSpPr>
        <p:spPr bwMode="gray"/>
        <p:txBody>
          <a:bodyPr/>
          <a:lstStyle/>
          <a:p>
            <a:fld id="{192036CF-16FB-45A1-BE76-402E678A6FB6}" type="slidenum">
              <a:rPr lang="en-US" smtClean="0"/>
              <a:t>‹#›</a:t>
            </a:fld>
            <a:endParaRPr lang="en-US"/>
          </a:p>
        </p:txBody>
      </p:sp>
      <p:sp>
        <p:nvSpPr>
          <p:cNvPr id="8" name="Text Placeholder 7">
            <a:extLst>
              <a:ext uri="{FF2B5EF4-FFF2-40B4-BE49-F238E27FC236}">
                <a16:creationId xmlns:a16="http://schemas.microsoft.com/office/drawing/2014/main" id="{26B2F9BA-272C-4633-9B10-C851511817EE}"/>
              </a:ext>
            </a:extLst>
          </p:cNvPr>
          <p:cNvSpPr>
            <a:spLocks noGrp="1"/>
          </p:cNvSpPr>
          <p:nvPr>
            <p:ph type="body" sz="quarter" idx="13"/>
          </p:nvPr>
        </p:nvSpPr>
        <p:spPr bwMode="gray">
          <a:xfrm>
            <a:off x="597851" y="1804197"/>
            <a:ext cx="5190889" cy="4194000"/>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Subtitle 2">
            <a:extLst>
              <a:ext uri="{FF2B5EF4-FFF2-40B4-BE49-F238E27FC236}">
                <a16:creationId xmlns:a16="http://schemas.microsoft.com/office/drawing/2014/main" id="{3C3B7CCA-9858-4FF2-AA14-D48BF9C8A2B1}"/>
              </a:ext>
            </a:extLst>
          </p:cNvPr>
          <p:cNvSpPr>
            <a:spLocks noGrp="1"/>
          </p:cNvSpPr>
          <p:nvPr>
            <p:ph type="subTitle" idx="1"/>
          </p:nvPr>
        </p:nvSpPr>
        <p:spPr bwMode="gray">
          <a:xfrm>
            <a:off x="591811" y="883404"/>
            <a:ext cx="10986461" cy="291600"/>
          </a:xfrm>
        </p:spPr>
        <p:txBody>
          <a:bodyPr/>
          <a:lstStyle>
            <a:lvl1pPr marL="0" indent="0" algn="l">
              <a:spcBef>
                <a:spcPts val="0"/>
              </a:spcBef>
              <a:buNone/>
              <a:defRPr sz="1600" b="0">
                <a:solidFill>
                  <a:schemeClr val="tx1"/>
                </a:solidFill>
                <a:latin typeface="+mn-lt"/>
              </a:defRPr>
            </a:lvl1pPr>
            <a:lvl2pPr marL="0" indent="0" algn="l">
              <a:spcBef>
                <a:spcPts val="0"/>
              </a:spcBef>
              <a:buNone/>
              <a:defRPr sz="1600">
                <a:solidFill>
                  <a:schemeClr val="tx1"/>
                </a:solidFill>
              </a:defRPr>
            </a:lvl2pPr>
            <a:lvl3pPr marL="0" indent="0" algn="l">
              <a:spcBef>
                <a:spcPts val="0"/>
              </a:spcBef>
              <a:buNone/>
              <a:defRPr sz="1600">
                <a:solidFill>
                  <a:schemeClr val="tx1"/>
                </a:solidFill>
              </a:defRPr>
            </a:lvl3pPr>
            <a:lvl4pPr marL="0" indent="0" algn="l">
              <a:spcBef>
                <a:spcPts val="0"/>
              </a:spcBef>
              <a:buNone/>
              <a:defRPr sz="1600">
                <a:solidFill>
                  <a:schemeClr val="tx1"/>
                </a:solidFill>
              </a:defRPr>
            </a:lvl4pPr>
            <a:lvl5pPr marL="0" indent="0" algn="l">
              <a:spcBef>
                <a:spcPts val="0"/>
              </a:spcBef>
              <a:buNone/>
              <a:defRPr sz="1600">
                <a:solidFill>
                  <a:schemeClr val="tx1"/>
                </a:solidFill>
              </a:defRPr>
            </a:lvl5pPr>
            <a:lvl6pPr marL="0" indent="0" algn="l">
              <a:spcBef>
                <a:spcPts val="0"/>
              </a:spcBef>
              <a:buNone/>
              <a:defRPr sz="1600">
                <a:solidFill>
                  <a:schemeClr val="tx1"/>
                </a:solidFill>
              </a:defRPr>
            </a:lvl6pPr>
            <a:lvl7pPr marL="0" indent="0" algn="l">
              <a:spcBef>
                <a:spcPts val="0"/>
              </a:spcBef>
              <a:buNone/>
              <a:defRPr sz="1600">
                <a:solidFill>
                  <a:schemeClr val="tx1"/>
                </a:solidFill>
              </a:defRPr>
            </a:lvl7pPr>
            <a:lvl8pPr marL="0" indent="0" algn="l">
              <a:spcBef>
                <a:spcPts val="0"/>
              </a:spcBef>
              <a:buNone/>
              <a:defRPr sz="1600">
                <a:solidFill>
                  <a:schemeClr val="tx1"/>
                </a:solidFill>
              </a:defRPr>
            </a:lvl8pPr>
            <a:lvl9pPr marL="0" indent="0" algn="l">
              <a:spcBef>
                <a:spcPts val="0"/>
              </a:spcBef>
              <a:buNone/>
              <a:defRPr sz="1600">
                <a:solidFill>
                  <a:schemeClr val="tx1"/>
                </a:solidFill>
              </a:defRPr>
            </a:lvl9pPr>
          </a:lstStyle>
          <a:p>
            <a:pPr lvl="0"/>
            <a:r>
              <a:rPr lang="en-US" noProof="0"/>
              <a:t>Click to edit Master subtitle style</a:t>
            </a:r>
            <a:endParaRPr lang="en-US" noProof="0" dirty="0"/>
          </a:p>
        </p:txBody>
      </p:sp>
      <p:sp>
        <p:nvSpPr>
          <p:cNvPr id="7" name="Picture Placeholder 6">
            <a:extLst>
              <a:ext uri="{FF2B5EF4-FFF2-40B4-BE49-F238E27FC236}">
                <a16:creationId xmlns:a16="http://schemas.microsoft.com/office/drawing/2014/main" id="{4746224B-B4EC-4D38-81F6-B86DB8675206}"/>
              </a:ext>
            </a:extLst>
          </p:cNvPr>
          <p:cNvSpPr>
            <a:spLocks noGrp="1"/>
          </p:cNvSpPr>
          <p:nvPr>
            <p:ph type="pic" sz="quarter" idx="14"/>
          </p:nvPr>
        </p:nvSpPr>
        <p:spPr bwMode="gray">
          <a:xfrm>
            <a:off x="6096000" y="1884363"/>
            <a:ext cx="6096001" cy="4113212"/>
          </a:xfrm>
        </p:spPr>
        <p:txBody>
          <a:bodyPr bIns="828000" anchor="ctr"/>
          <a:lstStyle>
            <a:lvl1pPr algn="ctr">
              <a:defRPr b="0"/>
            </a:lvl1pPr>
          </a:lstStyle>
          <a:p>
            <a:r>
              <a:rPr lang="en-US" noProof="0"/>
              <a:t>Click icon to add picture</a:t>
            </a:r>
            <a:endParaRPr lang="en-US" noProof="0" dirty="0"/>
          </a:p>
        </p:txBody>
      </p:sp>
    </p:spTree>
    <p:extLst>
      <p:ext uri="{BB962C8B-B14F-4D97-AF65-F5344CB8AC3E}">
        <p14:creationId xmlns:p14="http://schemas.microsoft.com/office/powerpoint/2010/main" val="65338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Image + Tex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FCDE14-C08E-42F7-9ADC-E68467DB1F1B}"/>
              </a:ext>
            </a:extLst>
          </p:cNvPr>
          <p:cNvSpPr/>
          <p:nvPr/>
        </p:nvSpPr>
        <p:spPr bwMode="gray">
          <a:xfrm>
            <a:off x="1"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noProof="0" dirty="0"/>
          </a:p>
        </p:txBody>
      </p:sp>
      <p:sp>
        <p:nvSpPr>
          <p:cNvPr id="7" name="Picture Placeholder 6">
            <a:extLst>
              <a:ext uri="{FF2B5EF4-FFF2-40B4-BE49-F238E27FC236}">
                <a16:creationId xmlns:a16="http://schemas.microsoft.com/office/drawing/2014/main" id="{4746224B-B4EC-4D38-81F6-B86DB8675206}"/>
              </a:ext>
            </a:extLst>
          </p:cNvPr>
          <p:cNvSpPr>
            <a:spLocks noGrp="1"/>
          </p:cNvSpPr>
          <p:nvPr>
            <p:ph type="pic" sz="quarter" idx="14"/>
          </p:nvPr>
        </p:nvSpPr>
        <p:spPr bwMode="gray">
          <a:xfrm>
            <a:off x="0" y="0"/>
            <a:ext cx="8229601" cy="6858000"/>
          </a:xfrm>
        </p:spPr>
        <p:txBody>
          <a:bodyPr bIns="828000" anchor="ctr"/>
          <a:lstStyle>
            <a:lvl1pPr algn="ctr">
              <a:defRPr b="0"/>
            </a:lvl1pPr>
          </a:lstStyle>
          <a:p>
            <a:r>
              <a:rPr lang="en-US" noProof="0"/>
              <a:t>Click icon to add picture</a:t>
            </a:r>
            <a:endParaRPr lang="en-US" noProof="0" dirty="0"/>
          </a:p>
        </p:txBody>
      </p:sp>
      <p:sp>
        <p:nvSpPr>
          <p:cNvPr id="2" name="Title 1"/>
          <p:cNvSpPr>
            <a:spLocks noGrp="1"/>
          </p:cNvSpPr>
          <p:nvPr>
            <p:ph type="title"/>
          </p:nvPr>
        </p:nvSpPr>
        <p:spPr bwMode="gray">
          <a:xfrm>
            <a:off x="8820067" y="424729"/>
            <a:ext cx="2758205" cy="363600"/>
          </a:xfrm>
        </p:spPr>
        <p:txBody>
          <a:bodyPr/>
          <a:lstStyle>
            <a:lvl1pPr>
              <a:defRPr/>
            </a:lvl1pPr>
          </a:lstStyle>
          <a:p>
            <a:r>
              <a:rPr lang="en-US" noProof="0"/>
              <a:t>Click to edit Master title style</a:t>
            </a:r>
            <a:endParaRPr lang="en-US" noProof="0" dirty="0"/>
          </a:p>
        </p:txBody>
      </p:sp>
      <p:sp>
        <p:nvSpPr>
          <p:cNvPr id="4" name="Date Placeholder 3"/>
          <p:cNvSpPr>
            <a:spLocks noGrp="1"/>
          </p:cNvSpPr>
          <p:nvPr>
            <p:ph type="dt" sz="half"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 2019 HERE</a:t>
            </a:r>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HERE Applications and Services</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192036CF-16FB-45A1-BE76-402E678A6FB6}" type="slidenum">
              <a:rPr lang="en-US" smtClean="0"/>
              <a:t>‹#›</a:t>
            </a:fld>
            <a:endParaRPr lang="en-US"/>
          </a:p>
        </p:txBody>
      </p:sp>
      <p:sp>
        <p:nvSpPr>
          <p:cNvPr id="8" name="Text Placeholder 7">
            <a:extLst>
              <a:ext uri="{FF2B5EF4-FFF2-40B4-BE49-F238E27FC236}">
                <a16:creationId xmlns:a16="http://schemas.microsoft.com/office/drawing/2014/main" id="{26B2F9BA-272C-4633-9B10-C851511817EE}"/>
              </a:ext>
            </a:extLst>
          </p:cNvPr>
          <p:cNvSpPr>
            <a:spLocks noGrp="1"/>
          </p:cNvSpPr>
          <p:nvPr>
            <p:ph type="body" sz="quarter" idx="13"/>
          </p:nvPr>
        </p:nvSpPr>
        <p:spPr bwMode="gray">
          <a:xfrm>
            <a:off x="8829593" y="1804197"/>
            <a:ext cx="2748677" cy="4194000"/>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36602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56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FCDE14-C08E-42F7-9ADC-E68467DB1F1B}"/>
              </a:ext>
            </a:extLst>
          </p:cNvPr>
          <p:cNvSpPr/>
          <p:nvPr/>
        </p:nvSpPr>
        <p:spPr bwMode="gray">
          <a:xfrm>
            <a:off x="1"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noProof="0" dirty="0"/>
          </a:p>
        </p:txBody>
      </p:sp>
      <p:sp>
        <p:nvSpPr>
          <p:cNvPr id="2" name="Title 1"/>
          <p:cNvSpPr>
            <a:spLocks noGrp="1"/>
          </p:cNvSpPr>
          <p:nvPr>
            <p:ph type="title"/>
          </p:nvPr>
        </p:nvSpPr>
        <p:spPr bwMode="gray">
          <a:xfrm>
            <a:off x="609759" y="6452654"/>
            <a:ext cx="45731" cy="45719"/>
          </a:xfrm>
        </p:spPr>
        <p:txBody>
          <a:bodyPr/>
          <a:lstStyle>
            <a:lvl1pPr>
              <a:defRPr sz="100">
                <a:noFill/>
              </a:defRPr>
            </a:lvl1pPr>
          </a:lstStyle>
          <a:p>
            <a:r>
              <a:rPr lang="en-US" noProof="0"/>
              <a:t>Click to edit Master title style</a:t>
            </a:r>
            <a:endParaRPr lang="en-US" noProof="0" dirty="0"/>
          </a:p>
        </p:txBody>
      </p:sp>
      <p:sp>
        <p:nvSpPr>
          <p:cNvPr id="4" name="Date Placeholder 3"/>
          <p:cNvSpPr>
            <a:spLocks noGrp="1"/>
          </p:cNvSpPr>
          <p:nvPr>
            <p:ph type="dt" sz="half"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 2019 HERE</a:t>
            </a:r>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HERE Applications and Services</a:t>
            </a:r>
          </a:p>
        </p:txBody>
      </p:sp>
      <p:sp>
        <p:nvSpPr>
          <p:cNvPr id="6" name="Slide Number Placeholder 5"/>
          <p:cNvSpPr>
            <a:spLocks noGrp="1"/>
          </p:cNvSpPr>
          <p:nvPr>
            <p:ph type="sldNum" sz="quarter" idx="12"/>
          </p:nvPr>
        </p:nvSpPr>
        <p:spPr bwMode="gray">
          <a:xfrm>
            <a:off x="609759" y="6452653"/>
            <a:ext cx="288075" cy="118800"/>
          </a:xfrm>
        </p:spPr>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192036CF-16FB-45A1-BE76-402E678A6FB6}" type="slidenum">
              <a:rPr lang="en-US" smtClean="0"/>
              <a:t>‹#›</a:t>
            </a:fld>
            <a:endParaRPr lang="en-US"/>
          </a:p>
        </p:txBody>
      </p:sp>
      <p:sp>
        <p:nvSpPr>
          <p:cNvPr id="7" name="Picture Placeholder 6">
            <a:extLst>
              <a:ext uri="{FF2B5EF4-FFF2-40B4-BE49-F238E27FC236}">
                <a16:creationId xmlns:a16="http://schemas.microsoft.com/office/drawing/2014/main" id="{4746224B-B4EC-4D38-81F6-B86DB8675206}"/>
              </a:ext>
            </a:extLst>
          </p:cNvPr>
          <p:cNvSpPr>
            <a:spLocks noGrp="1"/>
          </p:cNvSpPr>
          <p:nvPr>
            <p:ph type="pic" sz="quarter" idx="14"/>
          </p:nvPr>
        </p:nvSpPr>
        <p:spPr bwMode="gray">
          <a:xfrm>
            <a:off x="-1" y="0"/>
            <a:ext cx="12192000" cy="6858000"/>
          </a:xfrm>
        </p:spPr>
        <p:txBody>
          <a:bodyPr bIns="828000" anchor="ctr"/>
          <a:lstStyle>
            <a:lvl1pPr algn="ctr">
              <a:defRPr b="0"/>
            </a:lvl1pPr>
          </a:lstStyle>
          <a:p>
            <a:r>
              <a:rPr lang="en-US" noProof="0"/>
              <a:t>Click icon to add picture</a:t>
            </a:r>
            <a:endParaRPr lang="en-US" noProof="0" dirty="0"/>
          </a:p>
        </p:txBody>
      </p:sp>
    </p:spTree>
    <p:extLst>
      <p:ext uri="{BB962C8B-B14F-4D97-AF65-F5344CB8AC3E}">
        <p14:creationId xmlns:p14="http://schemas.microsoft.com/office/powerpoint/2010/main" val="330658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588322" y="424729"/>
            <a:ext cx="10989950" cy="363600"/>
          </a:xfrm>
          <a:prstGeom prst="rect">
            <a:avLst/>
          </a:prstGeom>
        </p:spPr>
        <p:txBody>
          <a:bodyPr vert="horz" lIns="0" tIns="0" rIns="0" bIns="0" rtlCol="0" anchor="t">
            <a:noAutofit/>
          </a:body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597850" y="1804197"/>
            <a:ext cx="10980422" cy="4192586"/>
          </a:xfrm>
          <a:prstGeom prst="rect">
            <a:avLst/>
          </a:prstGeom>
        </p:spPr>
        <p:txBody>
          <a:bodyPr vert="horz" lIns="0" tIns="0" rIns="0" bIns="0" rtlCol="0" anchor="t">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Date Placeholder 3"/>
          <p:cNvSpPr>
            <a:spLocks noGrp="1"/>
          </p:cNvSpPr>
          <p:nvPr>
            <p:ph type="dt" sz="half" idx="2"/>
          </p:nvPr>
        </p:nvSpPr>
        <p:spPr bwMode="gray">
          <a:xfrm>
            <a:off x="7485414" y="6452653"/>
            <a:ext cx="3384881" cy="118800"/>
          </a:xfrm>
          <a:prstGeom prst="rect">
            <a:avLst/>
          </a:prstGeom>
        </p:spPr>
        <p:txBody>
          <a:bodyPr vert="horz" lIns="0" tIns="0" rIns="0" bIns="0" rtlCol="0" anchor="b">
            <a:noAutofit/>
          </a:bodyPr>
          <a:lstStyle>
            <a:lvl1pPr algn="r">
              <a:defRPr sz="800">
                <a:solidFill>
                  <a:schemeClr val="tx1"/>
                </a:solidFill>
              </a:defRPr>
            </a:lvl1pPr>
            <a:lvl2pPr marL="0" algn="r">
              <a:defRPr sz="800">
                <a:solidFill>
                  <a:schemeClr val="tx1"/>
                </a:solidFill>
              </a:defRPr>
            </a:lvl2pPr>
            <a:lvl3pPr marL="0" algn="r">
              <a:defRPr sz="800">
                <a:solidFill>
                  <a:schemeClr val="tx1"/>
                </a:solidFill>
              </a:defRPr>
            </a:lvl3pPr>
            <a:lvl4pPr marL="0" algn="r">
              <a:defRPr sz="800">
                <a:solidFill>
                  <a:schemeClr val="tx1"/>
                </a:solidFill>
              </a:defRPr>
            </a:lvl4pPr>
            <a:lvl5pPr marL="0" algn="r">
              <a:defRPr sz="800">
                <a:solidFill>
                  <a:schemeClr val="tx1"/>
                </a:solidFill>
              </a:defRPr>
            </a:lvl5pPr>
            <a:lvl6pPr marL="0" algn="r">
              <a:defRPr sz="800">
                <a:solidFill>
                  <a:schemeClr val="tx1"/>
                </a:solidFill>
              </a:defRPr>
            </a:lvl6pPr>
            <a:lvl7pPr marL="0" algn="r">
              <a:defRPr sz="800">
                <a:solidFill>
                  <a:schemeClr val="tx1"/>
                </a:solidFill>
              </a:defRPr>
            </a:lvl7pPr>
            <a:lvl8pPr marL="0" algn="r">
              <a:defRPr sz="800">
                <a:solidFill>
                  <a:schemeClr val="tx1"/>
                </a:solidFill>
              </a:defRPr>
            </a:lvl8pPr>
            <a:lvl9pPr marL="0" algn="r">
              <a:defRPr sz="800">
                <a:solidFill>
                  <a:schemeClr val="tx1"/>
                </a:solidFill>
              </a:defRPr>
            </a:lvl9pPr>
          </a:lstStyle>
          <a:p>
            <a:r>
              <a:rPr lang="en-US"/>
              <a:t>© 2019 HERE</a:t>
            </a:r>
          </a:p>
        </p:txBody>
      </p:sp>
      <p:sp>
        <p:nvSpPr>
          <p:cNvPr id="5" name="Footer Placeholder 4"/>
          <p:cNvSpPr>
            <a:spLocks noGrp="1"/>
          </p:cNvSpPr>
          <p:nvPr>
            <p:ph type="ftr" sz="quarter" idx="3"/>
          </p:nvPr>
        </p:nvSpPr>
        <p:spPr bwMode="gray">
          <a:xfrm>
            <a:off x="1076813" y="6452653"/>
            <a:ext cx="6229622" cy="118800"/>
          </a:xfrm>
          <a:prstGeom prst="rect">
            <a:avLst/>
          </a:prstGeom>
        </p:spPr>
        <p:txBody>
          <a:bodyPr vert="horz" lIns="0" tIns="0" rIns="0" bIns="0" rtlCol="0" anchor="b">
            <a:noAutofit/>
          </a:bodyPr>
          <a:lstStyle>
            <a:lvl1pPr algn="l">
              <a:defRPr sz="800">
                <a:solidFill>
                  <a:schemeClr val="tx1"/>
                </a:solidFill>
              </a:defRPr>
            </a:lvl1pPr>
            <a:lvl2pPr marL="0">
              <a:defRPr sz="800">
                <a:solidFill>
                  <a:schemeClr val="tx1"/>
                </a:solidFill>
              </a:defRPr>
            </a:lvl2pPr>
            <a:lvl3pPr marL="0">
              <a:defRPr sz="800">
                <a:solidFill>
                  <a:schemeClr val="tx1"/>
                </a:solidFill>
              </a:defRPr>
            </a:lvl3pPr>
            <a:lvl4pPr marL="0">
              <a:defRPr sz="800">
                <a:solidFill>
                  <a:schemeClr val="tx1"/>
                </a:solidFill>
              </a:defRPr>
            </a:lvl4pPr>
            <a:lvl5pPr marL="0">
              <a:defRPr sz="800">
                <a:solidFill>
                  <a:schemeClr val="tx1"/>
                </a:solidFill>
              </a:defRPr>
            </a:lvl5pPr>
            <a:lvl6pPr marL="0">
              <a:defRPr sz="800">
                <a:solidFill>
                  <a:schemeClr val="tx1"/>
                </a:solidFill>
              </a:defRPr>
            </a:lvl6pPr>
            <a:lvl7pPr marL="0">
              <a:defRPr sz="800">
                <a:solidFill>
                  <a:schemeClr val="tx1"/>
                </a:solidFill>
              </a:defRPr>
            </a:lvl7pPr>
            <a:lvl8pPr marL="0">
              <a:defRPr sz="800">
                <a:solidFill>
                  <a:schemeClr val="tx1"/>
                </a:solidFill>
              </a:defRPr>
            </a:lvl8pPr>
            <a:lvl9pPr marL="0">
              <a:defRPr sz="800">
                <a:solidFill>
                  <a:schemeClr val="tx1"/>
                </a:solidFill>
              </a:defRPr>
            </a:lvl9pPr>
          </a:lstStyle>
          <a:p>
            <a:r>
              <a:rPr lang="en-US"/>
              <a:t>HERE Applications and Services</a:t>
            </a:r>
          </a:p>
        </p:txBody>
      </p:sp>
      <p:sp>
        <p:nvSpPr>
          <p:cNvPr id="6" name="Slide Number Placeholder 5"/>
          <p:cNvSpPr>
            <a:spLocks noGrp="1"/>
          </p:cNvSpPr>
          <p:nvPr>
            <p:ph type="sldNum" sz="quarter" idx="4"/>
          </p:nvPr>
        </p:nvSpPr>
        <p:spPr bwMode="gray">
          <a:xfrm>
            <a:off x="609759" y="6452653"/>
            <a:ext cx="288075" cy="118800"/>
          </a:xfrm>
          <a:prstGeom prst="rect">
            <a:avLst/>
          </a:prstGeom>
        </p:spPr>
        <p:txBody>
          <a:bodyPr vert="horz" lIns="0" tIns="0" rIns="0" bIns="0" rtlCol="0" anchor="b">
            <a:noAutofit/>
          </a:bodyPr>
          <a:lstStyle>
            <a:lvl1pPr algn="l">
              <a:defRPr sz="800">
                <a:solidFill>
                  <a:schemeClr val="tx1"/>
                </a:solidFill>
              </a:defRPr>
            </a:lvl1pPr>
            <a:lvl2pPr marL="0">
              <a:defRPr sz="800">
                <a:solidFill>
                  <a:schemeClr val="tx1"/>
                </a:solidFill>
              </a:defRPr>
            </a:lvl2pPr>
            <a:lvl3pPr marL="0">
              <a:defRPr sz="800">
                <a:solidFill>
                  <a:schemeClr val="tx1"/>
                </a:solidFill>
              </a:defRPr>
            </a:lvl3pPr>
            <a:lvl4pPr marL="0">
              <a:defRPr sz="800">
                <a:solidFill>
                  <a:schemeClr val="tx1"/>
                </a:solidFill>
              </a:defRPr>
            </a:lvl4pPr>
            <a:lvl5pPr marL="0">
              <a:defRPr sz="800">
                <a:solidFill>
                  <a:schemeClr val="tx1"/>
                </a:solidFill>
              </a:defRPr>
            </a:lvl5pPr>
            <a:lvl6pPr marL="0">
              <a:defRPr sz="800">
                <a:solidFill>
                  <a:schemeClr val="tx1"/>
                </a:solidFill>
              </a:defRPr>
            </a:lvl6pPr>
            <a:lvl7pPr marL="0">
              <a:defRPr sz="800">
                <a:solidFill>
                  <a:schemeClr val="tx1"/>
                </a:solidFill>
              </a:defRPr>
            </a:lvl7pPr>
            <a:lvl8pPr marL="0">
              <a:defRPr sz="800">
                <a:solidFill>
                  <a:schemeClr val="tx1"/>
                </a:solidFill>
              </a:defRPr>
            </a:lvl8pPr>
            <a:lvl9pPr marL="0">
              <a:defRPr sz="800">
                <a:solidFill>
                  <a:schemeClr val="tx1"/>
                </a:solidFill>
              </a:defRPr>
            </a:lvl9pPr>
          </a:lstStyle>
          <a:p>
            <a:fld id="{192036CF-16FB-45A1-BE76-402E678A6FB6}" type="slidenum">
              <a:rPr lang="en-US" smtClean="0"/>
              <a:t>‹#›</a:t>
            </a:fld>
            <a:endParaRPr lang="en-US"/>
          </a:p>
        </p:txBody>
      </p:sp>
      <p:grpSp>
        <p:nvGrpSpPr>
          <p:cNvPr id="12" name="Group 6">
            <a:extLst>
              <a:ext uri="{FF2B5EF4-FFF2-40B4-BE49-F238E27FC236}">
                <a16:creationId xmlns:a16="http://schemas.microsoft.com/office/drawing/2014/main" id="{2DC2D648-7C4B-4163-9A47-D257DB305920}"/>
              </a:ext>
            </a:extLst>
          </p:cNvPr>
          <p:cNvGrpSpPr/>
          <p:nvPr/>
        </p:nvGrpSpPr>
        <p:grpSpPr bwMode="gray">
          <a:xfrm>
            <a:off x="11222640" y="6169107"/>
            <a:ext cx="475437" cy="441447"/>
            <a:chOff x="1012825" y="-171450"/>
            <a:chExt cx="8281988" cy="7691438"/>
          </a:xfrm>
          <a:solidFill>
            <a:schemeClr val="tx1"/>
          </a:solidFill>
        </p:grpSpPr>
        <p:sp>
          <p:nvSpPr>
            <p:cNvPr id="13" name="Freeform 1">
              <a:extLst>
                <a:ext uri="{FF2B5EF4-FFF2-40B4-BE49-F238E27FC236}">
                  <a16:creationId xmlns:a16="http://schemas.microsoft.com/office/drawing/2014/main" id="{A0096E05-C5E1-4764-81F0-D66F762A7AE3}"/>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4" name="Freeform 2">
              <a:extLst>
                <a:ext uri="{FF2B5EF4-FFF2-40B4-BE49-F238E27FC236}">
                  <a16:creationId xmlns:a16="http://schemas.microsoft.com/office/drawing/2014/main" id="{3035C838-56D4-49F1-AC64-4A1031C04C98}"/>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grpSp>
    </p:spTree>
    <p:extLst>
      <p:ext uri="{BB962C8B-B14F-4D97-AF65-F5344CB8AC3E}">
        <p14:creationId xmlns:p14="http://schemas.microsoft.com/office/powerpoint/2010/main" val="14014425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85" pos="384">
          <p15:clr>
            <a:srgbClr val="F26B43"/>
          </p15:clr>
        </p15:guide>
        <p15:guide id="86" pos="7293">
          <p15:clr>
            <a:srgbClr val="F26B43"/>
          </p15:clr>
        </p15:guide>
        <p15:guide id="87" pos="4031">
          <p15:clr>
            <a:srgbClr val="F26B43"/>
          </p15:clr>
        </p15:guide>
        <p15:guide id="88" pos="3647">
          <p15:clr>
            <a:srgbClr val="F26B43"/>
          </p15:clr>
        </p15:guide>
        <p15:guide id="89" orient="horz" pos="1187">
          <p15:clr>
            <a:srgbClr val="F26B43"/>
          </p15:clr>
        </p15:guide>
        <p15:guide id="90" orient="horz" pos="377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0.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10.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microsoft.com/office/2007/relationships/hdphoto" Target="../media/hdphoto5.wdp"/><Relationship Id="rId5" Type="http://schemas.openxmlformats.org/officeDocument/2006/relationships/image" Target="../media/image29.png"/><Relationship Id="rId4" Type="http://schemas.openxmlformats.org/officeDocument/2006/relationships/image" Target="../media/image12.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1.jp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microsoft.com/office/2007/relationships/hdphoto" Target="../media/hdphoto6.wdp"/><Relationship Id="rId5" Type="http://schemas.openxmlformats.org/officeDocument/2006/relationships/image" Target="../media/image30.png"/><Relationship Id="rId10" Type="http://schemas.microsoft.com/office/2007/relationships/hdphoto" Target="../media/hdphoto8.wdp"/><Relationship Id="rId4" Type="http://schemas.openxmlformats.org/officeDocument/2006/relationships/image" Target="../media/image12.gif"/><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sv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0.xml"/><Relationship Id="rId6" Type="http://schemas.openxmlformats.org/officeDocument/2006/relationships/image" Target="../media/image6.emf"/><Relationship Id="rId5" Type="http://schemas.openxmlformats.org/officeDocument/2006/relationships/image" Target="../media/image5.sv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jp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13.png"/><Relationship Id="rId10" Type="http://schemas.microsoft.com/office/2007/relationships/hdphoto" Target="../media/hdphoto3.wdp"/><Relationship Id="rId4" Type="http://schemas.openxmlformats.org/officeDocument/2006/relationships/image" Target="../media/image12.gif"/><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riding a bicycle on a city street&#10;&#10;Description automatically generated">
            <a:extLst>
              <a:ext uri="{FF2B5EF4-FFF2-40B4-BE49-F238E27FC236}">
                <a16:creationId xmlns:a16="http://schemas.microsoft.com/office/drawing/2014/main" id="{DE888676-7615-49BC-B4B9-B31BDB10DBCD}"/>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8764" b="8764"/>
          <a:stretch>
            <a:fillRect/>
          </a:stretch>
        </p:blipFill>
        <p:spPr/>
      </p:pic>
      <p:sp>
        <p:nvSpPr>
          <p:cNvPr id="3" name="Title 2">
            <a:extLst>
              <a:ext uri="{FF2B5EF4-FFF2-40B4-BE49-F238E27FC236}">
                <a16:creationId xmlns:a16="http://schemas.microsoft.com/office/drawing/2014/main" id="{72E57BDD-E868-40B9-9F63-BFB4995D4067}"/>
              </a:ext>
            </a:extLst>
          </p:cNvPr>
          <p:cNvSpPr>
            <a:spLocks noGrp="1"/>
          </p:cNvSpPr>
          <p:nvPr>
            <p:ph type="ctrTitle"/>
          </p:nvPr>
        </p:nvSpPr>
        <p:spPr/>
        <p:txBody>
          <a:bodyPr/>
          <a:lstStyle/>
          <a:p>
            <a:r>
              <a:rPr lang="en-US" dirty="0"/>
              <a:t>HERE Applications</a:t>
            </a:r>
            <a:br>
              <a:rPr lang="en-US" dirty="0"/>
            </a:br>
            <a:r>
              <a:rPr lang="en-US" dirty="0"/>
              <a:t>and Services</a:t>
            </a:r>
          </a:p>
        </p:txBody>
      </p:sp>
      <p:sp>
        <p:nvSpPr>
          <p:cNvPr id="4" name="Subtitle 3">
            <a:extLst>
              <a:ext uri="{FF2B5EF4-FFF2-40B4-BE49-F238E27FC236}">
                <a16:creationId xmlns:a16="http://schemas.microsoft.com/office/drawing/2014/main" id="{77D7349E-F0D5-47B2-A92C-D0CF68C25F2A}"/>
              </a:ext>
            </a:extLst>
          </p:cNvPr>
          <p:cNvSpPr>
            <a:spLocks noGrp="1"/>
          </p:cNvSpPr>
          <p:nvPr>
            <p:ph type="subTitle" idx="1"/>
          </p:nvPr>
        </p:nvSpPr>
        <p:spPr/>
        <p:txBody>
          <a:bodyPr/>
          <a:lstStyle/>
          <a:p>
            <a:endParaRPr lang="en-US"/>
          </a:p>
        </p:txBody>
      </p:sp>
      <p:sp>
        <p:nvSpPr>
          <p:cNvPr id="5" name="Text Placeholder 4">
            <a:extLst>
              <a:ext uri="{FF2B5EF4-FFF2-40B4-BE49-F238E27FC236}">
                <a16:creationId xmlns:a16="http://schemas.microsoft.com/office/drawing/2014/main" id="{1DBA66FF-E886-4AF2-9718-9CDB18F1B1FA}"/>
              </a:ext>
            </a:extLst>
          </p:cNvPr>
          <p:cNvSpPr>
            <a:spLocks noGrp="1"/>
          </p:cNvSpPr>
          <p:nvPr>
            <p:ph type="body" sz="quarter" idx="13"/>
          </p:nvPr>
        </p:nvSpPr>
        <p:spPr/>
        <p:txBody>
          <a:bodyPr/>
          <a:lstStyle/>
          <a:p>
            <a:endParaRPr lang="en-US"/>
          </a:p>
        </p:txBody>
      </p:sp>
      <p:sp>
        <p:nvSpPr>
          <p:cNvPr id="7" name="Date Placeholder 6">
            <a:extLst>
              <a:ext uri="{FF2B5EF4-FFF2-40B4-BE49-F238E27FC236}">
                <a16:creationId xmlns:a16="http://schemas.microsoft.com/office/drawing/2014/main" id="{81C2CD7F-A982-4E86-9A65-C53DDCE363DA}"/>
              </a:ext>
            </a:extLst>
          </p:cNvPr>
          <p:cNvSpPr>
            <a:spLocks noGrp="1"/>
          </p:cNvSpPr>
          <p:nvPr>
            <p:ph type="dt" sz="half" idx="10"/>
          </p:nvPr>
        </p:nvSpPr>
        <p:spPr/>
        <p:txBody>
          <a:bodyPr/>
          <a:lstStyle/>
          <a:p>
            <a:r>
              <a:rPr lang="en-US"/>
              <a:t>© 2019 HERE</a:t>
            </a:r>
          </a:p>
        </p:txBody>
      </p:sp>
      <p:sp>
        <p:nvSpPr>
          <p:cNvPr id="8" name="Footer Placeholder 7">
            <a:extLst>
              <a:ext uri="{FF2B5EF4-FFF2-40B4-BE49-F238E27FC236}">
                <a16:creationId xmlns:a16="http://schemas.microsoft.com/office/drawing/2014/main" id="{578E31BC-8657-423B-B751-4E3E35AA395F}"/>
              </a:ext>
            </a:extLst>
          </p:cNvPr>
          <p:cNvSpPr>
            <a:spLocks noGrp="1"/>
          </p:cNvSpPr>
          <p:nvPr>
            <p:ph type="ftr" sz="quarter" idx="11"/>
          </p:nvPr>
        </p:nvSpPr>
        <p:spPr/>
        <p:txBody>
          <a:bodyPr/>
          <a:lstStyle/>
          <a:p>
            <a:r>
              <a:rPr lang="en-US"/>
              <a:t>HERE Applications and Services</a:t>
            </a:r>
          </a:p>
        </p:txBody>
      </p:sp>
      <p:sp>
        <p:nvSpPr>
          <p:cNvPr id="9" name="Slide Number Placeholder 8">
            <a:extLst>
              <a:ext uri="{FF2B5EF4-FFF2-40B4-BE49-F238E27FC236}">
                <a16:creationId xmlns:a16="http://schemas.microsoft.com/office/drawing/2014/main" id="{CF4AAE8B-CD1B-453D-9AE9-68201057D155}"/>
              </a:ext>
            </a:extLst>
          </p:cNvPr>
          <p:cNvSpPr>
            <a:spLocks noGrp="1"/>
          </p:cNvSpPr>
          <p:nvPr>
            <p:ph type="sldNum" sz="quarter" idx="12"/>
          </p:nvPr>
        </p:nvSpPr>
        <p:spPr/>
        <p:txBody>
          <a:bodyPr/>
          <a:lstStyle/>
          <a:p>
            <a:fld id="{192036CF-16FB-45A1-BE76-402E678A6FB6}" type="slidenum">
              <a:rPr lang="en-US" smtClean="0"/>
              <a:t>1</a:t>
            </a:fld>
            <a:endParaRPr lang="en-US"/>
          </a:p>
        </p:txBody>
      </p:sp>
    </p:spTree>
    <p:extLst>
      <p:ext uri="{BB962C8B-B14F-4D97-AF65-F5344CB8AC3E}">
        <p14:creationId xmlns:p14="http://schemas.microsoft.com/office/powerpoint/2010/main" val="153761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299933-3589-4363-9B50-04FF95733505}"/>
              </a:ext>
            </a:extLst>
          </p:cNvPr>
          <p:cNvSpPr>
            <a:spLocks noGrp="1"/>
          </p:cNvSpPr>
          <p:nvPr>
            <p:ph type="title"/>
          </p:nvPr>
        </p:nvSpPr>
        <p:spPr/>
        <p:txBody>
          <a:bodyPr/>
          <a:lstStyle/>
          <a:p>
            <a:r>
              <a:rPr lang="de-DE"/>
              <a:t>In-car </a:t>
            </a:r>
            <a:r>
              <a:rPr lang="de-DE" err="1"/>
              <a:t>navigation</a:t>
            </a:r>
            <a:r>
              <a:rPr lang="de-DE"/>
              <a:t> </a:t>
            </a:r>
            <a:r>
              <a:rPr lang="de-DE" err="1"/>
              <a:t>reinvented</a:t>
            </a:r>
            <a:endParaRPr lang="de-DE"/>
          </a:p>
        </p:txBody>
      </p:sp>
      <p:sp>
        <p:nvSpPr>
          <p:cNvPr id="3" name="Datumsplatzhalter 2">
            <a:extLst>
              <a:ext uri="{FF2B5EF4-FFF2-40B4-BE49-F238E27FC236}">
                <a16:creationId xmlns:a16="http://schemas.microsoft.com/office/drawing/2014/main" id="{0856281A-F478-428D-8A97-84C9BDE44689}"/>
              </a:ext>
            </a:extLst>
          </p:cNvPr>
          <p:cNvSpPr>
            <a:spLocks noGrp="1"/>
          </p:cNvSpPr>
          <p:nvPr>
            <p:ph type="dt" sz="half" idx="10"/>
          </p:nvPr>
        </p:nvSpPr>
        <p:spPr/>
        <p:txBody>
          <a:bodyPr/>
          <a:lstStyle/>
          <a:p>
            <a:r>
              <a:rPr lang="en-US"/>
              <a:t>© 2019 HERE</a:t>
            </a:r>
          </a:p>
        </p:txBody>
      </p:sp>
      <p:sp>
        <p:nvSpPr>
          <p:cNvPr id="4" name="Footer Placeholder 3">
            <a:extLst>
              <a:ext uri="{FF2B5EF4-FFF2-40B4-BE49-F238E27FC236}">
                <a16:creationId xmlns:a16="http://schemas.microsoft.com/office/drawing/2014/main" id="{E5759E73-2D72-4195-8B77-66E2C1DCD238}"/>
              </a:ext>
            </a:extLst>
          </p:cNvPr>
          <p:cNvSpPr>
            <a:spLocks noGrp="1"/>
          </p:cNvSpPr>
          <p:nvPr>
            <p:ph type="ftr" sz="quarter" idx="11"/>
          </p:nvPr>
        </p:nvSpPr>
        <p:spPr/>
        <p:txBody>
          <a:bodyPr/>
          <a:lstStyle/>
          <a:p>
            <a:r>
              <a:rPr lang="en-US"/>
              <a:t>HERE Applications and Services</a:t>
            </a:r>
          </a:p>
        </p:txBody>
      </p:sp>
      <p:sp>
        <p:nvSpPr>
          <p:cNvPr id="5" name="Foliennummernplatzhalter 4">
            <a:extLst>
              <a:ext uri="{FF2B5EF4-FFF2-40B4-BE49-F238E27FC236}">
                <a16:creationId xmlns:a16="http://schemas.microsoft.com/office/drawing/2014/main" id="{9B3CD53B-F373-4011-AF98-2164A355B5F5}"/>
              </a:ext>
            </a:extLst>
          </p:cNvPr>
          <p:cNvSpPr>
            <a:spLocks noGrp="1"/>
          </p:cNvSpPr>
          <p:nvPr>
            <p:ph type="sldNum" sz="quarter" idx="12"/>
          </p:nvPr>
        </p:nvSpPr>
        <p:spPr/>
        <p:txBody>
          <a:bodyPr/>
          <a:lstStyle/>
          <a:p>
            <a:fld id="{75BD4FF6-0F0F-4ACA-B8D4-836F26A3F56F}" type="slidenum">
              <a:rPr lang="en-US" smtClean="0"/>
              <a:pPr/>
              <a:t>10</a:t>
            </a:fld>
            <a:endParaRPr lang="en-US"/>
          </a:p>
        </p:txBody>
      </p:sp>
      <p:sp>
        <p:nvSpPr>
          <p:cNvPr id="6" name="Untertitel 5">
            <a:extLst>
              <a:ext uri="{FF2B5EF4-FFF2-40B4-BE49-F238E27FC236}">
                <a16:creationId xmlns:a16="http://schemas.microsoft.com/office/drawing/2014/main" id="{DF5FD000-CAC2-43E0-92B8-ABF7101221A7}"/>
              </a:ext>
            </a:extLst>
          </p:cNvPr>
          <p:cNvSpPr>
            <a:spLocks noGrp="1"/>
          </p:cNvSpPr>
          <p:nvPr>
            <p:ph type="subTitle" idx="1"/>
          </p:nvPr>
        </p:nvSpPr>
        <p:spPr/>
        <p:txBody>
          <a:bodyPr/>
          <a:lstStyle/>
          <a:p>
            <a:r>
              <a:rPr lang="en-US"/>
              <a:t>HERE announces HERE Navigation on Demand</a:t>
            </a:r>
          </a:p>
        </p:txBody>
      </p:sp>
      <p:pic>
        <p:nvPicPr>
          <p:cNvPr id="37" name="Grafik 36">
            <a:extLst>
              <a:ext uri="{FF2B5EF4-FFF2-40B4-BE49-F238E27FC236}">
                <a16:creationId xmlns:a16="http://schemas.microsoft.com/office/drawing/2014/main" id="{C31C1056-AF53-4C38-B5F2-DBE12F2AEC3A}"/>
              </a:ext>
            </a:extLst>
          </p:cNvPr>
          <p:cNvPicPr>
            <a:picLocks noChangeAspect="1"/>
          </p:cNvPicPr>
          <p:nvPr/>
        </p:nvPicPr>
        <p:blipFill rotWithShape="1">
          <a:blip r:embed="rId2">
            <a:alphaModFix amt="85000"/>
            <a:extLst>
              <a:ext uri="{BEBA8EAE-BF5A-486C-A8C5-ECC9F3942E4B}">
                <a14:imgProps xmlns:a14="http://schemas.microsoft.com/office/drawing/2010/main">
                  <a14:imgLayer r:embed="rId3">
                    <a14:imgEffect>
                      <a14:brightnessContrast bright="-100000"/>
                    </a14:imgEffect>
                  </a14:imgLayer>
                </a14:imgProps>
              </a:ext>
            </a:extLst>
          </a:blip>
          <a:srcRect l="41160" r="43532"/>
          <a:stretch/>
        </p:blipFill>
        <p:spPr>
          <a:xfrm>
            <a:off x="6109273" y="2163125"/>
            <a:ext cx="579431" cy="511005"/>
          </a:xfrm>
          <a:prstGeom prst="rect">
            <a:avLst/>
          </a:prstGeom>
          <a:noFill/>
        </p:spPr>
      </p:pic>
      <p:sp>
        <p:nvSpPr>
          <p:cNvPr id="44" name="Textplatzhalter 6">
            <a:extLst>
              <a:ext uri="{FF2B5EF4-FFF2-40B4-BE49-F238E27FC236}">
                <a16:creationId xmlns:a16="http://schemas.microsoft.com/office/drawing/2014/main" id="{E9C9B054-DF9C-4252-A382-2E75FDB2844C}"/>
              </a:ext>
            </a:extLst>
          </p:cNvPr>
          <p:cNvSpPr txBox="1">
            <a:spLocks/>
          </p:cNvSpPr>
          <p:nvPr/>
        </p:nvSpPr>
        <p:spPr>
          <a:xfrm>
            <a:off x="7300804" y="2196529"/>
            <a:ext cx="4278422" cy="444197"/>
          </a:xfrm>
          <a:prstGeom prst="rect">
            <a:avLst/>
          </a:prstGeom>
        </p:spPr>
        <p:txBody>
          <a:bodyPr lIns="0" anchor="ctr"/>
          <a:lstStyle>
            <a:lvl1pPr marL="0" indent="0" algn="l" defTabSz="914400" rtl="0" eaLnBrk="1" latinLnBrk="0" hangingPunct="1">
              <a:spcBef>
                <a:spcPts val="600"/>
              </a:spcBef>
              <a:spcAft>
                <a:spcPts val="200"/>
              </a:spcAft>
              <a:buFont typeface="Arial" panose="020B0604020202020204" pitchFamily="34" charset="0"/>
              <a:buNone/>
              <a:defRPr sz="1400" kern="1200">
                <a:solidFill>
                  <a:schemeClr val="accent1"/>
                </a:solidFill>
                <a:latin typeface="Fira Sans Book" panose="020B0503050000020004" pitchFamily="34" charset="0"/>
                <a:ea typeface="+mn-ea"/>
                <a:cs typeface="+mn-cs"/>
              </a:defRPr>
            </a:lvl1pPr>
            <a:lvl2pPr marL="0" indent="0" algn="l" defTabSz="914400" rtl="0" eaLnBrk="1" latinLnBrk="0" hangingPunct="1">
              <a:spcBef>
                <a:spcPts val="0"/>
              </a:spcBef>
              <a:spcAft>
                <a:spcPts val="200"/>
              </a:spcAft>
              <a:buFont typeface="Arial" panose="020B0604020202020204" pitchFamily="34" charset="0"/>
              <a:buNone/>
              <a:defRPr sz="1200" kern="1200">
                <a:solidFill>
                  <a:schemeClr val="tx1"/>
                </a:solidFill>
                <a:latin typeface="Fira Sans Book" panose="020B0503050000020004" pitchFamily="34" charset="0"/>
                <a:ea typeface="+mn-ea"/>
                <a:cs typeface="+mn-cs"/>
              </a:defRPr>
            </a:lvl2pPr>
            <a:lvl3pPr marL="144000" indent="-144000" algn="l" defTabSz="914400" rtl="0" eaLnBrk="1" latinLnBrk="0" hangingPunct="1">
              <a:spcBef>
                <a:spcPts val="0"/>
              </a:spcBef>
              <a:spcAft>
                <a:spcPts val="200"/>
              </a:spcAft>
              <a:buClr>
                <a:schemeClr val="accent1"/>
              </a:buClr>
              <a:buFont typeface="Arial" panose="020B0604020202020204" pitchFamily="34" charset="0"/>
              <a:buChar char="•"/>
              <a:defRPr sz="1200" kern="1200">
                <a:solidFill>
                  <a:schemeClr val="tx1"/>
                </a:solidFill>
                <a:latin typeface="Fira Sans Book" panose="020B0503050000020004" pitchFamily="34" charset="0"/>
                <a:ea typeface="+mn-ea"/>
                <a:cs typeface="+mn-cs"/>
              </a:defRPr>
            </a:lvl3pPr>
            <a:lvl4pPr marL="288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Fira Sans Book" panose="020B0503050000020004" pitchFamily="34" charset="0"/>
                <a:ea typeface="+mn-ea"/>
                <a:cs typeface="+mn-cs"/>
              </a:defRPr>
            </a:lvl4pPr>
            <a:lvl5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Fira Sans Book" panose="020B0503050000020004" pitchFamily="34" charset="0"/>
                <a:ea typeface="+mn-ea"/>
                <a:cs typeface="+mn-cs"/>
              </a:defRPr>
            </a:lvl5pPr>
            <a:lvl6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mn-lt"/>
                <a:ea typeface="+mn-ea"/>
                <a:cs typeface="+mn-cs"/>
              </a:defRPr>
            </a:lvl6pPr>
            <a:lvl7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mn-lt"/>
                <a:ea typeface="+mn-ea"/>
                <a:cs typeface="+mn-cs"/>
              </a:defRPr>
            </a:lvl7pPr>
            <a:lvl8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mn-lt"/>
                <a:ea typeface="+mn-ea"/>
                <a:cs typeface="+mn-cs"/>
              </a:defRPr>
            </a:lvl8pPr>
            <a:lvl9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mn-lt"/>
                <a:ea typeface="+mn-ea"/>
                <a:cs typeface="+mn-cs"/>
              </a:defRPr>
            </a:lvl9pPr>
          </a:lstStyle>
          <a:p>
            <a:pPr lvl="1" defTabSz="913577">
              <a:spcBef>
                <a:spcPts val="599"/>
              </a:spcBef>
            </a:pPr>
            <a:r>
              <a:rPr lang="en-US" sz="1600">
                <a:latin typeface="+mn-lt"/>
              </a:rPr>
              <a:t>Next-generation in-vehicle navigation experience</a:t>
            </a:r>
            <a:r>
              <a:rPr lang="en-US" sz="1600">
                <a:latin typeface="Fira Sans Light"/>
              </a:rPr>
              <a:t>, </a:t>
            </a:r>
            <a:r>
              <a:rPr lang="en-US" sz="1600" b="1">
                <a:latin typeface="+mj-lt"/>
                <a:ea typeface="Fira Sans Medium" panose="020B0603050000020004" pitchFamily="34" charset="0"/>
                <a:cs typeface="FiraGO Medium" panose="020B0603050000020004" pitchFamily="34" charset="0"/>
              </a:rPr>
              <a:t>offered as SaaS</a:t>
            </a:r>
          </a:p>
        </p:txBody>
      </p:sp>
      <p:pic>
        <p:nvPicPr>
          <p:cNvPr id="40" name="Grafik 56">
            <a:extLst>
              <a:ext uri="{FF2B5EF4-FFF2-40B4-BE49-F238E27FC236}">
                <a16:creationId xmlns:a16="http://schemas.microsoft.com/office/drawing/2014/main" id="{E98CE4DB-8E8A-492C-9141-0D7E3D901263}"/>
              </a:ext>
            </a:extLst>
          </p:cNvPr>
          <p:cNvPicPr>
            <a:picLocks noChangeAspect="1"/>
          </p:cNvPicPr>
          <p:nvPr/>
        </p:nvPicPr>
        <p:blipFill rotWithShape="1">
          <a:blip r:embed="rId4">
            <a:alphaModFix amt="85000"/>
            <a:extLst>
              <a:ext uri="{BEBA8EAE-BF5A-486C-A8C5-ECC9F3942E4B}">
                <a14:imgProps xmlns:a14="http://schemas.microsoft.com/office/drawing/2010/main">
                  <a14:imgLayer r:embed="rId5">
                    <a14:imgEffect>
                      <a14:brightnessContrast bright="-100000"/>
                    </a14:imgEffect>
                  </a14:imgLayer>
                </a14:imgProps>
              </a:ext>
            </a:extLst>
          </a:blip>
          <a:srcRect l="77507" t="10860" r="2443"/>
          <a:stretch/>
        </p:blipFill>
        <p:spPr>
          <a:xfrm>
            <a:off x="6065973" y="3765299"/>
            <a:ext cx="684889" cy="444197"/>
          </a:xfrm>
          <a:prstGeom prst="rect">
            <a:avLst/>
          </a:prstGeom>
          <a:noFill/>
        </p:spPr>
      </p:pic>
      <p:sp>
        <p:nvSpPr>
          <p:cNvPr id="45" name="Textplatzhalter 6">
            <a:extLst>
              <a:ext uri="{FF2B5EF4-FFF2-40B4-BE49-F238E27FC236}">
                <a16:creationId xmlns:a16="http://schemas.microsoft.com/office/drawing/2014/main" id="{8364F524-B7D3-4B57-8FEE-E40C58D92118}"/>
              </a:ext>
            </a:extLst>
          </p:cNvPr>
          <p:cNvSpPr txBox="1">
            <a:spLocks/>
          </p:cNvSpPr>
          <p:nvPr/>
        </p:nvSpPr>
        <p:spPr bwMode="black">
          <a:xfrm>
            <a:off x="7300804" y="3715586"/>
            <a:ext cx="4180400" cy="591651"/>
          </a:xfrm>
          <a:prstGeom prst="rect">
            <a:avLst/>
          </a:prstGeom>
        </p:spPr>
        <p:txBody>
          <a:bodyPr vert="horz" lIns="0" tIns="0" rIns="0" bIns="0" rtlCol="0" anchor="ctr">
            <a:noAutofit/>
          </a:bodyPr>
          <a:lstStyle>
            <a:lvl1pPr marL="0" indent="0" algn="l" defTabSz="914400" rtl="0" eaLnBrk="1" latinLnBrk="0" hangingPunct="1">
              <a:spcBef>
                <a:spcPts val="1200"/>
              </a:spcBef>
              <a:spcAft>
                <a:spcPts val="800"/>
              </a:spcAft>
              <a:buFont typeface="Arial" panose="020B0604020202020204" pitchFamily="34" charset="0"/>
              <a:buNone/>
              <a:defRPr sz="1400" kern="1200">
                <a:solidFill>
                  <a:schemeClr val="accent1"/>
                </a:solidFill>
                <a:latin typeface="Fira Sans Book" panose="020B0503050000020004" pitchFamily="34" charset="0"/>
                <a:ea typeface="+mn-ea"/>
                <a:cs typeface="+mn-cs"/>
              </a:defRPr>
            </a:lvl1pPr>
            <a:lvl2pPr marL="0" indent="0" algn="l" defTabSz="914400" rtl="0" eaLnBrk="1" latinLnBrk="0" hangingPunct="1">
              <a:spcBef>
                <a:spcPts val="0"/>
              </a:spcBef>
              <a:spcAft>
                <a:spcPts val="200"/>
              </a:spcAft>
              <a:buFont typeface="Arial" panose="020B0604020202020204" pitchFamily="34" charset="0"/>
              <a:buNone/>
              <a:defRPr sz="1200" kern="1200">
                <a:solidFill>
                  <a:schemeClr val="tx1"/>
                </a:solidFill>
                <a:latin typeface="Fira Sans Book" panose="020B0503050000020004" pitchFamily="34" charset="0"/>
                <a:ea typeface="+mn-ea"/>
                <a:cs typeface="+mn-cs"/>
              </a:defRPr>
            </a:lvl2pPr>
            <a:lvl3pPr marL="144000" indent="-144000" algn="l" defTabSz="914400" rtl="0" eaLnBrk="1" latinLnBrk="0" hangingPunct="1">
              <a:spcBef>
                <a:spcPts val="0"/>
              </a:spcBef>
              <a:spcAft>
                <a:spcPts val="200"/>
              </a:spcAft>
              <a:buClr>
                <a:schemeClr val="accent1"/>
              </a:buClr>
              <a:buFont typeface="Arial" panose="020B0604020202020204" pitchFamily="34" charset="0"/>
              <a:buChar char="•"/>
              <a:defRPr sz="1200" kern="1200">
                <a:solidFill>
                  <a:schemeClr val="tx1"/>
                </a:solidFill>
                <a:latin typeface="Fira Sans Book" panose="020B0503050000020004" pitchFamily="34" charset="0"/>
                <a:ea typeface="+mn-ea"/>
                <a:cs typeface="+mn-cs"/>
              </a:defRPr>
            </a:lvl3pPr>
            <a:lvl4pPr marL="288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Fira Sans Book" panose="020B0503050000020004" pitchFamily="34" charset="0"/>
                <a:ea typeface="+mn-ea"/>
                <a:cs typeface="+mn-cs"/>
              </a:defRPr>
            </a:lvl4pPr>
            <a:lvl5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Fira Sans Book" panose="020B0503050000020004" pitchFamily="34" charset="0"/>
                <a:ea typeface="+mn-ea"/>
                <a:cs typeface="+mn-cs"/>
              </a:defRPr>
            </a:lvl5pPr>
            <a:lvl6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mn-lt"/>
                <a:ea typeface="+mn-ea"/>
                <a:cs typeface="+mn-cs"/>
              </a:defRPr>
            </a:lvl6pPr>
            <a:lvl7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mn-lt"/>
                <a:ea typeface="+mn-ea"/>
                <a:cs typeface="+mn-cs"/>
              </a:defRPr>
            </a:lvl7pPr>
            <a:lvl8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mn-lt"/>
                <a:ea typeface="+mn-ea"/>
                <a:cs typeface="+mn-cs"/>
              </a:defRPr>
            </a:lvl8pPr>
            <a:lvl9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mn-lt"/>
                <a:ea typeface="+mn-ea"/>
                <a:cs typeface="+mn-cs"/>
              </a:defRPr>
            </a:lvl9pPr>
          </a:lstStyle>
          <a:p>
            <a:pPr lvl="1" defTabSz="913577">
              <a:spcBef>
                <a:spcPts val="599"/>
              </a:spcBef>
            </a:pPr>
            <a:r>
              <a:rPr lang="en-US" sz="1600" dirty="0">
                <a:latin typeface="+mn-lt"/>
              </a:rPr>
              <a:t>Enabling automakers to provide fresh and </a:t>
            </a:r>
            <a:r>
              <a:rPr lang="en-US" sz="1600" b="1" dirty="0">
                <a:latin typeface="+mj-lt"/>
                <a:cs typeface="FiraGO Medium" panose="020B0603050000020004" pitchFamily="34" charset="0"/>
              </a:rPr>
              <a:t>differentiated navigation experience </a:t>
            </a:r>
            <a:r>
              <a:rPr lang="en-US" sz="1600" dirty="0">
                <a:latin typeface="+mn-lt"/>
              </a:rPr>
              <a:t>to drivers and passengers</a:t>
            </a:r>
          </a:p>
        </p:txBody>
      </p:sp>
      <p:pic>
        <p:nvPicPr>
          <p:cNvPr id="43" name="Grafik 66">
            <a:extLst>
              <a:ext uri="{FF2B5EF4-FFF2-40B4-BE49-F238E27FC236}">
                <a16:creationId xmlns:a16="http://schemas.microsoft.com/office/drawing/2014/main" id="{90614C6E-1730-4C93-9556-37E0EE328028}"/>
              </a:ext>
            </a:extLst>
          </p:cNvPr>
          <p:cNvPicPr>
            <a:picLocks noChangeAspect="1"/>
          </p:cNvPicPr>
          <p:nvPr/>
        </p:nvPicPr>
        <p:blipFill rotWithShape="1">
          <a:blip r:embed="rId6">
            <a:alphaModFix amt="85000"/>
            <a:extLst>
              <a:ext uri="{BEBA8EAE-BF5A-486C-A8C5-ECC9F3942E4B}">
                <a14:imgProps xmlns:a14="http://schemas.microsoft.com/office/drawing/2010/main">
                  <a14:imgLayer r:embed="rId7">
                    <a14:imgEffect>
                      <a14:brightnessContrast bright="-100000"/>
                    </a14:imgEffect>
                  </a14:imgLayer>
                </a14:imgProps>
              </a:ext>
            </a:extLst>
          </a:blip>
          <a:srcRect l="74964" r="14422"/>
          <a:stretch/>
        </p:blipFill>
        <p:spPr>
          <a:xfrm>
            <a:off x="6187435" y="5133599"/>
            <a:ext cx="481654" cy="658812"/>
          </a:xfrm>
          <a:prstGeom prst="rect">
            <a:avLst/>
          </a:prstGeom>
        </p:spPr>
      </p:pic>
      <p:sp>
        <p:nvSpPr>
          <p:cNvPr id="46" name="Textplatzhalter 6">
            <a:extLst>
              <a:ext uri="{FF2B5EF4-FFF2-40B4-BE49-F238E27FC236}">
                <a16:creationId xmlns:a16="http://schemas.microsoft.com/office/drawing/2014/main" id="{758BD4B5-CA42-4D64-9FC6-54B275729A9E}"/>
              </a:ext>
            </a:extLst>
          </p:cNvPr>
          <p:cNvSpPr txBox="1">
            <a:spLocks/>
          </p:cNvSpPr>
          <p:nvPr/>
        </p:nvSpPr>
        <p:spPr bwMode="black">
          <a:xfrm>
            <a:off x="7300804" y="5197265"/>
            <a:ext cx="4278422" cy="531480"/>
          </a:xfrm>
          <a:prstGeom prst="rect">
            <a:avLst/>
          </a:prstGeom>
        </p:spPr>
        <p:txBody>
          <a:bodyPr vert="horz" lIns="0" tIns="0" rIns="0" bIns="0" rtlCol="0" anchor="ctr">
            <a:noAutofit/>
          </a:bodyPr>
          <a:lstStyle>
            <a:lvl1pPr marL="0" indent="0" algn="l" defTabSz="914400" rtl="0" eaLnBrk="1" latinLnBrk="0" hangingPunct="1">
              <a:spcBef>
                <a:spcPts val="1200"/>
              </a:spcBef>
              <a:spcAft>
                <a:spcPts val="800"/>
              </a:spcAft>
              <a:buFont typeface="Arial" panose="020B0604020202020204" pitchFamily="34" charset="0"/>
              <a:buNone/>
              <a:defRPr sz="1400" kern="1200">
                <a:solidFill>
                  <a:schemeClr val="accent1"/>
                </a:solidFill>
                <a:latin typeface="Fira Sans Book" panose="020B0503050000020004" pitchFamily="34" charset="0"/>
                <a:ea typeface="+mn-ea"/>
                <a:cs typeface="+mn-cs"/>
              </a:defRPr>
            </a:lvl1pPr>
            <a:lvl2pPr marL="0" indent="0" algn="l" defTabSz="914400" rtl="0" eaLnBrk="1" latinLnBrk="0" hangingPunct="1">
              <a:spcBef>
                <a:spcPts val="0"/>
              </a:spcBef>
              <a:spcAft>
                <a:spcPts val="200"/>
              </a:spcAft>
              <a:buFont typeface="Arial" panose="020B0604020202020204" pitchFamily="34" charset="0"/>
              <a:buNone/>
              <a:defRPr sz="1200" kern="1200">
                <a:solidFill>
                  <a:schemeClr val="tx1"/>
                </a:solidFill>
                <a:latin typeface="Fira Sans Book" panose="020B0503050000020004" pitchFamily="34" charset="0"/>
                <a:ea typeface="+mn-ea"/>
                <a:cs typeface="+mn-cs"/>
              </a:defRPr>
            </a:lvl2pPr>
            <a:lvl3pPr marL="144000" indent="-144000" algn="l" defTabSz="914400" rtl="0" eaLnBrk="1" latinLnBrk="0" hangingPunct="1">
              <a:spcBef>
                <a:spcPts val="0"/>
              </a:spcBef>
              <a:spcAft>
                <a:spcPts val="200"/>
              </a:spcAft>
              <a:buClr>
                <a:schemeClr val="accent1"/>
              </a:buClr>
              <a:buFont typeface="Arial" panose="020B0604020202020204" pitchFamily="34" charset="0"/>
              <a:buChar char="•"/>
              <a:defRPr sz="1200" kern="1200">
                <a:solidFill>
                  <a:schemeClr val="tx1"/>
                </a:solidFill>
                <a:latin typeface="Fira Sans Book" panose="020B0503050000020004" pitchFamily="34" charset="0"/>
                <a:ea typeface="+mn-ea"/>
                <a:cs typeface="+mn-cs"/>
              </a:defRPr>
            </a:lvl3pPr>
            <a:lvl4pPr marL="288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Fira Sans Book" panose="020B0503050000020004" pitchFamily="34" charset="0"/>
                <a:ea typeface="+mn-ea"/>
                <a:cs typeface="+mn-cs"/>
              </a:defRPr>
            </a:lvl4pPr>
            <a:lvl5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Fira Sans Book" panose="020B0503050000020004" pitchFamily="34" charset="0"/>
                <a:ea typeface="+mn-ea"/>
                <a:cs typeface="+mn-cs"/>
              </a:defRPr>
            </a:lvl5pPr>
            <a:lvl6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mn-lt"/>
                <a:ea typeface="+mn-ea"/>
                <a:cs typeface="+mn-cs"/>
              </a:defRPr>
            </a:lvl6pPr>
            <a:lvl7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mn-lt"/>
                <a:ea typeface="+mn-ea"/>
                <a:cs typeface="+mn-cs"/>
              </a:defRPr>
            </a:lvl7pPr>
            <a:lvl8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mn-lt"/>
                <a:ea typeface="+mn-ea"/>
                <a:cs typeface="+mn-cs"/>
              </a:defRPr>
            </a:lvl8pPr>
            <a:lvl9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mn-lt"/>
                <a:ea typeface="+mn-ea"/>
                <a:cs typeface="+mn-cs"/>
              </a:defRPr>
            </a:lvl9pPr>
          </a:lstStyle>
          <a:p>
            <a:pPr lvl="1" defTabSz="913577">
              <a:spcBef>
                <a:spcPts val="599"/>
              </a:spcBef>
            </a:pPr>
            <a:r>
              <a:rPr lang="en-US" sz="1600">
                <a:latin typeface="+mn-lt"/>
              </a:rPr>
              <a:t>Simplifying its supply chain </a:t>
            </a:r>
            <a:br>
              <a:rPr lang="en-US" sz="1600">
                <a:latin typeface="+mn-lt"/>
              </a:rPr>
            </a:br>
            <a:r>
              <a:rPr lang="en-US" sz="1600">
                <a:latin typeface="+mn-lt"/>
              </a:rPr>
              <a:t>and </a:t>
            </a:r>
            <a:r>
              <a:rPr lang="en-US" sz="1600" b="1">
                <a:latin typeface="+mj-lt"/>
                <a:cs typeface="FiraGO Medium" panose="020B0603050000020004" pitchFamily="34" charset="0"/>
              </a:rPr>
              <a:t>reducing costs</a:t>
            </a:r>
          </a:p>
        </p:txBody>
      </p:sp>
      <p:grpSp>
        <p:nvGrpSpPr>
          <p:cNvPr id="49" name="Gruppieren 48">
            <a:extLst>
              <a:ext uri="{FF2B5EF4-FFF2-40B4-BE49-F238E27FC236}">
                <a16:creationId xmlns:a16="http://schemas.microsoft.com/office/drawing/2014/main" id="{B9ADE75C-DAFC-437F-84D7-C8FD787DA55D}"/>
              </a:ext>
            </a:extLst>
          </p:cNvPr>
          <p:cNvGrpSpPr/>
          <p:nvPr/>
        </p:nvGrpSpPr>
        <p:grpSpPr>
          <a:xfrm>
            <a:off x="956363" y="2809627"/>
            <a:ext cx="4008392" cy="2387638"/>
            <a:chOff x="954775" y="2809627"/>
            <a:chExt cx="4008392" cy="2387638"/>
          </a:xfrm>
        </p:grpSpPr>
        <p:grpSp>
          <p:nvGrpSpPr>
            <p:cNvPr id="12" name="Gruppieren 11">
              <a:extLst>
                <a:ext uri="{FF2B5EF4-FFF2-40B4-BE49-F238E27FC236}">
                  <a16:creationId xmlns:a16="http://schemas.microsoft.com/office/drawing/2014/main" id="{3DFBE0AC-D5CD-4458-B532-6EBE050F758E}"/>
                </a:ext>
              </a:extLst>
            </p:cNvPr>
            <p:cNvGrpSpPr/>
            <p:nvPr/>
          </p:nvGrpSpPr>
          <p:grpSpPr>
            <a:xfrm>
              <a:off x="1071153" y="2928041"/>
              <a:ext cx="3892014" cy="2158309"/>
              <a:chOff x="815105" y="1913811"/>
              <a:chExt cx="2895023" cy="1575810"/>
            </a:xfrm>
          </p:grpSpPr>
          <p:pic>
            <p:nvPicPr>
              <p:cNvPr id="13" name="Grafik 12">
                <a:extLst>
                  <a:ext uri="{FF2B5EF4-FFF2-40B4-BE49-F238E27FC236}">
                    <a16:creationId xmlns:a16="http://schemas.microsoft.com/office/drawing/2014/main" id="{F91FEB25-86EC-42DB-912D-A9D9A300E7F3}"/>
                  </a:ext>
                </a:extLst>
              </p:cNvPr>
              <p:cNvPicPr>
                <a:picLocks noChangeAspect="1"/>
              </p:cNvPicPr>
              <p:nvPr/>
            </p:nvPicPr>
            <p:blipFill rotWithShape="1">
              <a:blip r:embed="rId8"/>
              <a:srcRect l="8646" t="6620" r="11354" b="12083"/>
              <a:stretch/>
            </p:blipFill>
            <p:spPr>
              <a:xfrm>
                <a:off x="815105" y="1913811"/>
                <a:ext cx="2756770" cy="1575810"/>
              </a:xfrm>
              <a:prstGeom prst="roundRect">
                <a:avLst>
                  <a:gd name="adj" fmla="val 3791"/>
                </a:avLst>
              </a:prstGeom>
            </p:spPr>
          </p:pic>
          <p:sp>
            <p:nvSpPr>
              <p:cNvPr id="14" name="Content Placeholder 2">
                <a:extLst>
                  <a:ext uri="{FF2B5EF4-FFF2-40B4-BE49-F238E27FC236}">
                    <a16:creationId xmlns:a16="http://schemas.microsoft.com/office/drawing/2014/main" id="{8458A9F5-BE7C-4CB0-8752-92ABF94AB0C1}"/>
                  </a:ext>
                </a:extLst>
              </p:cNvPr>
              <p:cNvSpPr txBox="1">
                <a:spLocks/>
              </p:cNvSpPr>
              <p:nvPr/>
            </p:nvSpPr>
            <p:spPr>
              <a:xfrm>
                <a:off x="1187210" y="2482324"/>
                <a:ext cx="2522918" cy="884836"/>
              </a:xfrm>
              <a:prstGeom prst="rect">
                <a:avLst/>
              </a:prstGeom>
            </p:spPr>
            <p:txBody>
              <a:bodyPr lIns="0" tIns="0" rIns="0" bIns="0" anchor="ctr"/>
              <a:lstStyle>
                <a:lvl1pPr marL="0" indent="0" algn="l" defTabSz="914400" rtl="0" eaLnBrk="1" latinLnBrk="0" hangingPunct="1">
                  <a:spcBef>
                    <a:spcPts val="600"/>
                  </a:spcBef>
                  <a:spcAft>
                    <a:spcPts val="200"/>
                  </a:spcAft>
                  <a:buFont typeface="Arial" panose="020B0604020202020204" pitchFamily="34" charset="0"/>
                  <a:buNone/>
                  <a:defRPr sz="1400" kern="1200">
                    <a:solidFill>
                      <a:schemeClr val="accent1"/>
                    </a:solidFill>
                    <a:latin typeface="Fira Sans Book" panose="020B0503050000020004" pitchFamily="34" charset="0"/>
                    <a:ea typeface="+mn-ea"/>
                    <a:cs typeface="+mn-cs"/>
                  </a:defRPr>
                </a:lvl1pPr>
                <a:lvl2pPr marL="0" indent="0" algn="l" defTabSz="914400" rtl="0" eaLnBrk="1" latinLnBrk="0" hangingPunct="1">
                  <a:spcBef>
                    <a:spcPts val="0"/>
                  </a:spcBef>
                  <a:spcAft>
                    <a:spcPts val="200"/>
                  </a:spcAft>
                  <a:buFont typeface="Arial" panose="020B0604020202020204" pitchFamily="34" charset="0"/>
                  <a:buNone/>
                  <a:defRPr sz="1200" kern="1200">
                    <a:solidFill>
                      <a:schemeClr val="tx1"/>
                    </a:solidFill>
                    <a:latin typeface="Fira Sans Book" panose="020B0503050000020004" pitchFamily="34" charset="0"/>
                    <a:ea typeface="+mn-ea"/>
                    <a:cs typeface="+mn-cs"/>
                  </a:defRPr>
                </a:lvl2pPr>
                <a:lvl3pPr marL="144000" indent="-144000" algn="l" defTabSz="914400" rtl="0" eaLnBrk="1" latinLnBrk="0" hangingPunct="1">
                  <a:spcBef>
                    <a:spcPts val="0"/>
                  </a:spcBef>
                  <a:spcAft>
                    <a:spcPts val="200"/>
                  </a:spcAft>
                  <a:buClr>
                    <a:schemeClr val="accent1"/>
                  </a:buClr>
                  <a:buFont typeface="Arial" panose="020B0604020202020204" pitchFamily="34" charset="0"/>
                  <a:buChar char="•"/>
                  <a:defRPr sz="1200" kern="1200">
                    <a:solidFill>
                      <a:schemeClr val="tx1"/>
                    </a:solidFill>
                    <a:latin typeface="Fira Sans Book" panose="020B0503050000020004" pitchFamily="34" charset="0"/>
                    <a:ea typeface="+mn-ea"/>
                    <a:cs typeface="+mn-cs"/>
                  </a:defRPr>
                </a:lvl3pPr>
                <a:lvl4pPr marL="288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Fira Sans Book" panose="020B0503050000020004" pitchFamily="34" charset="0"/>
                    <a:ea typeface="+mn-ea"/>
                    <a:cs typeface="+mn-cs"/>
                  </a:defRPr>
                </a:lvl4pPr>
                <a:lvl5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Fira Sans Book" panose="020B0503050000020004" pitchFamily="34" charset="0"/>
                    <a:ea typeface="+mn-ea"/>
                    <a:cs typeface="+mn-cs"/>
                  </a:defRPr>
                </a:lvl5pPr>
                <a:lvl6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mn-lt"/>
                    <a:ea typeface="+mn-ea"/>
                    <a:cs typeface="+mn-cs"/>
                  </a:defRPr>
                </a:lvl6pPr>
                <a:lvl7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mn-lt"/>
                    <a:ea typeface="+mn-ea"/>
                    <a:cs typeface="+mn-cs"/>
                  </a:defRPr>
                </a:lvl7pPr>
                <a:lvl8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mn-lt"/>
                    <a:ea typeface="+mn-ea"/>
                    <a:cs typeface="+mn-cs"/>
                  </a:defRPr>
                </a:lvl8pPr>
                <a:lvl9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mn-lt"/>
                    <a:ea typeface="+mn-ea"/>
                    <a:cs typeface="+mn-cs"/>
                  </a:defRPr>
                </a:lvl9pPr>
              </a:lstStyle>
              <a:p>
                <a:pPr defTabSz="913577">
                  <a:spcBef>
                    <a:spcPts val="0"/>
                  </a:spcBef>
                  <a:spcAft>
                    <a:spcPts val="599"/>
                  </a:spcAft>
                </a:pPr>
                <a:r>
                  <a:rPr lang="de-DE" sz="1798" b="1">
                    <a:solidFill>
                      <a:srgbClr val="FFFFFF"/>
                    </a:solidFill>
                    <a:latin typeface="+mj-lt"/>
                    <a:cs typeface="FiraGO Medium" panose="020B0603050000020004" pitchFamily="34" charset="0"/>
                  </a:rPr>
                  <a:t>HERE Navigation</a:t>
                </a:r>
                <a:br>
                  <a:rPr lang="de-DE" sz="1798" b="1">
                    <a:solidFill>
                      <a:srgbClr val="FFFFFF"/>
                    </a:solidFill>
                    <a:latin typeface="+mj-lt"/>
                    <a:cs typeface="FiraGO Medium" panose="020B0603050000020004" pitchFamily="34" charset="0"/>
                  </a:rPr>
                </a:br>
                <a:r>
                  <a:rPr lang="de-DE" sz="1798" b="1">
                    <a:solidFill>
                      <a:srgbClr val="FFFFFF"/>
                    </a:solidFill>
                    <a:latin typeface="+mj-lt"/>
                    <a:cs typeface="FiraGO Medium" panose="020B0603050000020004" pitchFamily="34" charset="0"/>
                  </a:rPr>
                  <a:t>on Demand</a:t>
                </a:r>
              </a:p>
            </p:txBody>
          </p:sp>
        </p:grpSp>
        <p:sp>
          <p:nvSpPr>
            <p:cNvPr id="47" name="Rechteck: abgerundete Ecken 46">
              <a:extLst>
                <a:ext uri="{FF2B5EF4-FFF2-40B4-BE49-F238E27FC236}">
                  <a16:creationId xmlns:a16="http://schemas.microsoft.com/office/drawing/2014/main" id="{C9ADAA52-7B88-4B0A-9645-9E04792D4E6E}"/>
                </a:ext>
              </a:extLst>
            </p:cNvPr>
            <p:cNvSpPr/>
            <p:nvPr/>
          </p:nvSpPr>
          <p:spPr bwMode="gray">
            <a:xfrm>
              <a:off x="954775" y="2809627"/>
              <a:ext cx="3945838" cy="2387638"/>
            </a:xfrm>
            <a:prstGeom prst="roundRect">
              <a:avLst>
                <a:gd name="adj" fmla="val 0"/>
              </a:avLst>
            </a:prstGeom>
            <a:noFill/>
            <a:ln w="15875">
              <a:gradFill flip="none" rotWithShape="1">
                <a:gsLst>
                  <a:gs pos="7000">
                    <a:schemeClr val="accent6"/>
                  </a:gs>
                  <a:gs pos="100000">
                    <a:schemeClr val="accent2"/>
                  </a:gs>
                </a:gsLst>
                <a:lin ang="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de-DE" sz="1200" err="1">
                <a:solidFill>
                  <a:schemeClr val="tx1"/>
                </a:solidFill>
                <a:latin typeface="+mj-lt"/>
              </a:endParaRPr>
            </a:p>
          </p:txBody>
        </p:sp>
      </p:grpSp>
      <p:sp>
        <p:nvSpPr>
          <p:cNvPr id="50" name="Freihandform: Form 49">
            <a:extLst>
              <a:ext uri="{FF2B5EF4-FFF2-40B4-BE49-F238E27FC236}">
                <a16:creationId xmlns:a16="http://schemas.microsoft.com/office/drawing/2014/main" id="{8584F878-0BC7-40B3-B00E-388104B6A018}"/>
              </a:ext>
            </a:extLst>
          </p:cNvPr>
          <p:cNvSpPr/>
          <p:nvPr/>
        </p:nvSpPr>
        <p:spPr bwMode="gray">
          <a:xfrm flipV="1">
            <a:off x="5144480" y="2448703"/>
            <a:ext cx="619125" cy="1135720"/>
          </a:xfrm>
          <a:custGeom>
            <a:avLst/>
            <a:gdLst>
              <a:gd name="connsiteX0" fmla="*/ 0 w 619125"/>
              <a:gd name="connsiteY0" fmla="*/ 0 h 523875"/>
              <a:gd name="connsiteX1" fmla="*/ 381000 w 619125"/>
              <a:gd name="connsiteY1" fmla="*/ 0 h 523875"/>
              <a:gd name="connsiteX2" fmla="*/ 381000 w 619125"/>
              <a:gd name="connsiteY2" fmla="*/ 523875 h 523875"/>
              <a:gd name="connsiteX3" fmla="*/ 619125 w 619125"/>
              <a:gd name="connsiteY3" fmla="*/ 523875 h 523875"/>
            </a:gdLst>
            <a:ahLst/>
            <a:cxnLst>
              <a:cxn ang="0">
                <a:pos x="connsiteX0" y="connsiteY0"/>
              </a:cxn>
              <a:cxn ang="0">
                <a:pos x="connsiteX1" y="connsiteY1"/>
              </a:cxn>
              <a:cxn ang="0">
                <a:pos x="connsiteX2" y="connsiteY2"/>
              </a:cxn>
              <a:cxn ang="0">
                <a:pos x="connsiteX3" y="connsiteY3"/>
              </a:cxn>
            </a:cxnLst>
            <a:rect l="l" t="t" r="r" b="b"/>
            <a:pathLst>
              <a:path w="619125" h="523875">
                <a:moveTo>
                  <a:pt x="0" y="0"/>
                </a:moveTo>
                <a:lnTo>
                  <a:pt x="381000" y="0"/>
                </a:lnTo>
                <a:lnTo>
                  <a:pt x="381000" y="523875"/>
                </a:lnTo>
                <a:lnTo>
                  <a:pt x="619125" y="523875"/>
                </a:lnTo>
              </a:path>
            </a:pathLst>
          </a:custGeom>
          <a:noFill/>
          <a:ln w="635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Freihandform: Form 50">
            <a:extLst>
              <a:ext uri="{FF2B5EF4-FFF2-40B4-BE49-F238E27FC236}">
                <a16:creationId xmlns:a16="http://schemas.microsoft.com/office/drawing/2014/main" id="{89EC1CD1-4DC8-40D5-AFCB-FC5CEDDC8395}"/>
              </a:ext>
            </a:extLst>
          </p:cNvPr>
          <p:cNvSpPr/>
          <p:nvPr/>
        </p:nvSpPr>
        <p:spPr bwMode="gray">
          <a:xfrm>
            <a:off x="5144480" y="4379391"/>
            <a:ext cx="619125" cy="1135722"/>
          </a:xfrm>
          <a:custGeom>
            <a:avLst/>
            <a:gdLst>
              <a:gd name="connsiteX0" fmla="*/ 0 w 619125"/>
              <a:gd name="connsiteY0" fmla="*/ 0 h 523875"/>
              <a:gd name="connsiteX1" fmla="*/ 381000 w 619125"/>
              <a:gd name="connsiteY1" fmla="*/ 0 h 523875"/>
              <a:gd name="connsiteX2" fmla="*/ 381000 w 619125"/>
              <a:gd name="connsiteY2" fmla="*/ 523875 h 523875"/>
              <a:gd name="connsiteX3" fmla="*/ 619125 w 619125"/>
              <a:gd name="connsiteY3" fmla="*/ 523875 h 523875"/>
            </a:gdLst>
            <a:ahLst/>
            <a:cxnLst>
              <a:cxn ang="0">
                <a:pos x="connsiteX0" y="connsiteY0"/>
              </a:cxn>
              <a:cxn ang="0">
                <a:pos x="connsiteX1" y="connsiteY1"/>
              </a:cxn>
              <a:cxn ang="0">
                <a:pos x="connsiteX2" y="connsiteY2"/>
              </a:cxn>
              <a:cxn ang="0">
                <a:pos x="connsiteX3" y="connsiteY3"/>
              </a:cxn>
            </a:cxnLst>
            <a:rect l="l" t="t" r="r" b="b"/>
            <a:pathLst>
              <a:path w="619125" h="523875">
                <a:moveTo>
                  <a:pt x="0" y="0"/>
                </a:moveTo>
                <a:lnTo>
                  <a:pt x="381000" y="0"/>
                </a:lnTo>
                <a:lnTo>
                  <a:pt x="381000" y="523875"/>
                </a:lnTo>
                <a:lnTo>
                  <a:pt x="619125" y="523875"/>
                </a:lnTo>
              </a:path>
            </a:pathLst>
          </a:custGeom>
          <a:noFill/>
          <a:ln w="635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2" name="Gerader Verbinder 51">
            <a:extLst>
              <a:ext uri="{FF2B5EF4-FFF2-40B4-BE49-F238E27FC236}">
                <a16:creationId xmlns:a16="http://schemas.microsoft.com/office/drawing/2014/main" id="{7578E82C-A9ED-4B6B-9BCA-3B1EF3675698}"/>
              </a:ext>
            </a:extLst>
          </p:cNvPr>
          <p:cNvCxnSpPr>
            <a:cxnSpLocks/>
          </p:cNvCxnSpPr>
          <p:nvPr/>
        </p:nvCxnSpPr>
        <p:spPr bwMode="gray">
          <a:xfrm>
            <a:off x="5144480" y="3987396"/>
            <a:ext cx="599925" cy="0"/>
          </a:xfrm>
          <a:prstGeom prst="line">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10640F2C-BAAC-4C51-A0AA-47C325DA3626}"/>
              </a:ext>
            </a:extLst>
          </p:cNvPr>
          <p:cNvCxnSpPr>
            <a:cxnSpLocks/>
          </p:cNvCxnSpPr>
          <p:nvPr/>
        </p:nvCxnSpPr>
        <p:spPr bwMode="gray">
          <a:xfrm>
            <a:off x="6973888" y="3651387"/>
            <a:ext cx="0" cy="68553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1164C11C-FB9A-4EAB-BB18-87CA849EBBF3}"/>
              </a:ext>
            </a:extLst>
          </p:cNvPr>
          <p:cNvCxnSpPr>
            <a:cxnSpLocks/>
          </p:cNvCxnSpPr>
          <p:nvPr/>
        </p:nvCxnSpPr>
        <p:spPr bwMode="gray">
          <a:xfrm>
            <a:off x="6973888" y="2075858"/>
            <a:ext cx="0" cy="68553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5826A43A-B005-4594-A93B-20F229667850}"/>
              </a:ext>
            </a:extLst>
          </p:cNvPr>
          <p:cNvCxnSpPr>
            <a:cxnSpLocks/>
          </p:cNvCxnSpPr>
          <p:nvPr/>
        </p:nvCxnSpPr>
        <p:spPr bwMode="gray">
          <a:xfrm>
            <a:off x="6973888" y="5120237"/>
            <a:ext cx="0" cy="68553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7870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C11639A-6C21-4434-BE49-38C9EFD94FAC}"/>
              </a:ext>
            </a:extLst>
          </p:cNvPr>
          <p:cNvGrpSpPr/>
          <p:nvPr/>
        </p:nvGrpSpPr>
        <p:grpSpPr>
          <a:xfrm>
            <a:off x="7383975" y="3052284"/>
            <a:ext cx="4192870" cy="2537117"/>
            <a:chOff x="8110075" y="2452856"/>
            <a:chExt cx="3465182" cy="2096791"/>
          </a:xfrm>
        </p:grpSpPr>
        <p:sp>
          <p:nvSpPr>
            <p:cNvPr id="13" name="Rechteck: abgerundete Ecken 46">
              <a:extLst>
                <a:ext uri="{FF2B5EF4-FFF2-40B4-BE49-F238E27FC236}">
                  <a16:creationId xmlns:a16="http://schemas.microsoft.com/office/drawing/2014/main" id="{4A56EFDC-7E08-4264-9A1B-75A5EE20F9BD}"/>
                </a:ext>
              </a:extLst>
            </p:cNvPr>
            <p:cNvSpPr/>
            <p:nvPr/>
          </p:nvSpPr>
          <p:spPr bwMode="gray">
            <a:xfrm>
              <a:off x="8110075" y="2452856"/>
              <a:ext cx="3465182" cy="2096791"/>
            </a:xfrm>
            <a:prstGeom prst="roundRect">
              <a:avLst>
                <a:gd name="adj" fmla="val 0"/>
              </a:avLst>
            </a:prstGeom>
            <a:solidFill>
              <a:schemeClr val="bg1"/>
            </a:solidFill>
            <a:ln w="15875">
              <a:gradFill flip="none" rotWithShape="1">
                <a:gsLst>
                  <a:gs pos="0">
                    <a:schemeClr val="accent6"/>
                  </a:gs>
                  <a:gs pos="100000">
                    <a:schemeClr val="accent2"/>
                  </a:gs>
                </a:gsLst>
                <a:lin ang="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de-DE" sz="1200" err="1">
                <a:solidFill>
                  <a:schemeClr val="tx1"/>
                </a:solidFill>
                <a:latin typeface="+mj-lt"/>
              </a:endParaRPr>
            </a:p>
          </p:txBody>
        </p:sp>
        <p:pic>
          <p:nvPicPr>
            <p:cNvPr id="17" name="Grafik 4" descr="Ein Bild, das Schild, Text, draußen enthält.&#10;&#10;&#10;&#10;Automatisch generierte Beschreibung">
              <a:extLst>
                <a:ext uri="{FF2B5EF4-FFF2-40B4-BE49-F238E27FC236}">
                  <a16:creationId xmlns:a16="http://schemas.microsoft.com/office/drawing/2014/main" id="{B6479823-C586-4470-A879-D6251109782C}"/>
                </a:ext>
              </a:extLst>
            </p:cNvPr>
            <p:cNvPicPr>
              <a:picLocks noChangeAspect="1"/>
            </p:cNvPicPr>
            <p:nvPr/>
          </p:nvPicPr>
          <p:blipFill>
            <a:blip r:embed="rId2"/>
            <a:stretch>
              <a:fillRect/>
            </a:stretch>
          </p:blipFill>
          <p:spPr>
            <a:xfrm>
              <a:off x="8356170" y="2609353"/>
              <a:ext cx="2972993" cy="1783796"/>
            </a:xfrm>
            <a:prstGeom prst="rect">
              <a:avLst/>
            </a:prstGeom>
          </p:spPr>
        </p:pic>
      </p:grpSp>
      <p:grpSp>
        <p:nvGrpSpPr>
          <p:cNvPr id="18" name="Group 17">
            <a:extLst>
              <a:ext uri="{FF2B5EF4-FFF2-40B4-BE49-F238E27FC236}">
                <a16:creationId xmlns:a16="http://schemas.microsoft.com/office/drawing/2014/main" id="{C914BFFC-FC85-415A-8F54-6DB70C1581B3}"/>
              </a:ext>
            </a:extLst>
          </p:cNvPr>
          <p:cNvGrpSpPr/>
          <p:nvPr/>
        </p:nvGrpSpPr>
        <p:grpSpPr>
          <a:xfrm>
            <a:off x="615156" y="3052284"/>
            <a:ext cx="4192870" cy="2537117"/>
            <a:chOff x="609601" y="2452856"/>
            <a:chExt cx="3465182" cy="2096791"/>
          </a:xfrm>
        </p:grpSpPr>
        <p:sp>
          <p:nvSpPr>
            <p:cNvPr id="9" name="Rechteck: abgerundete Ecken 46">
              <a:extLst>
                <a:ext uri="{FF2B5EF4-FFF2-40B4-BE49-F238E27FC236}">
                  <a16:creationId xmlns:a16="http://schemas.microsoft.com/office/drawing/2014/main" id="{A59C1C92-F4DE-4F55-B86B-240B42D3602C}"/>
                </a:ext>
              </a:extLst>
            </p:cNvPr>
            <p:cNvSpPr/>
            <p:nvPr/>
          </p:nvSpPr>
          <p:spPr bwMode="gray">
            <a:xfrm>
              <a:off x="609601" y="2452856"/>
              <a:ext cx="3465182" cy="2096791"/>
            </a:xfrm>
            <a:prstGeom prst="roundRect">
              <a:avLst>
                <a:gd name="adj" fmla="val 0"/>
              </a:avLst>
            </a:prstGeom>
            <a:solidFill>
              <a:schemeClr val="bg1"/>
            </a:solidFill>
            <a:ln w="15875">
              <a:gradFill flip="none" rotWithShape="1">
                <a:gsLst>
                  <a:gs pos="0">
                    <a:schemeClr val="accent6"/>
                  </a:gs>
                  <a:gs pos="100000">
                    <a:schemeClr val="accent2"/>
                  </a:gs>
                </a:gsLst>
                <a:lin ang="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de-DE" sz="1200" err="1">
                <a:solidFill>
                  <a:schemeClr val="tx1"/>
                </a:solidFill>
                <a:latin typeface="+mj-lt"/>
              </a:endParaRPr>
            </a:p>
          </p:txBody>
        </p:sp>
        <p:sp>
          <p:nvSpPr>
            <p:cNvPr id="15" name="Rectangle 6">
              <a:extLst>
                <a:ext uri="{FF2B5EF4-FFF2-40B4-BE49-F238E27FC236}">
                  <a16:creationId xmlns:a16="http://schemas.microsoft.com/office/drawing/2014/main" id="{A6CCFE49-2055-4EEF-AD1D-30D67C22B9CF}"/>
                </a:ext>
              </a:extLst>
            </p:cNvPr>
            <p:cNvSpPr/>
            <p:nvPr/>
          </p:nvSpPr>
          <p:spPr bwMode="gray">
            <a:xfrm>
              <a:off x="744781" y="2609353"/>
              <a:ext cx="3194821" cy="1783796"/>
            </a:xfrm>
            <a:prstGeom prst="rect">
              <a:avLst/>
            </a:prstGeom>
            <a:blipFill>
              <a:blip r:embed="rId3"/>
              <a:srcRect/>
              <a:stretch>
                <a:fillRect t="-347" b="-347"/>
              </a:stretch>
            </a:blip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err="1">
                <a:solidFill>
                  <a:schemeClr val="tx1"/>
                </a:solidFill>
              </a:endParaRPr>
            </a:p>
          </p:txBody>
        </p:sp>
      </p:grpSp>
      <p:grpSp>
        <p:nvGrpSpPr>
          <p:cNvPr id="19" name="Group 18">
            <a:extLst>
              <a:ext uri="{FF2B5EF4-FFF2-40B4-BE49-F238E27FC236}">
                <a16:creationId xmlns:a16="http://schemas.microsoft.com/office/drawing/2014/main" id="{8E576B3D-0D48-4398-9FC3-A90639F7463F}"/>
              </a:ext>
            </a:extLst>
          </p:cNvPr>
          <p:cNvGrpSpPr/>
          <p:nvPr/>
        </p:nvGrpSpPr>
        <p:grpSpPr>
          <a:xfrm>
            <a:off x="3999565" y="2371915"/>
            <a:ext cx="4192870" cy="2537117"/>
            <a:chOff x="4359838" y="2452856"/>
            <a:chExt cx="3465182" cy="2096791"/>
          </a:xfrm>
        </p:grpSpPr>
        <p:sp>
          <p:nvSpPr>
            <p:cNvPr id="12" name="Rechteck: abgerundete Ecken 46">
              <a:extLst>
                <a:ext uri="{FF2B5EF4-FFF2-40B4-BE49-F238E27FC236}">
                  <a16:creationId xmlns:a16="http://schemas.microsoft.com/office/drawing/2014/main" id="{186A1F6C-BC5D-4F50-86F0-17BBA568DA1B}"/>
                </a:ext>
              </a:extLst>
            </p:cNvPr>
            <p:cNvSpPr/>
            <p:nvPr/>
          </p:nvSpPr>
          <p:spPr bwMode="gray">
            <a:xfrm>
              <a:off x="4359838" y="2452856"/>
              <a:ext cx="3465182" cy="2096791"/>
            </a:xfrm>
            <a:prstGeom prst="roundRect">
              <a:avLst>
                <a:gd name="adj" fmla="val 0"/>
              </a:avLst>
            </a:prstGeom>
            <a:solidFill>
              <a:schemeClr val="bg1"/>
            </a:solidFill>
            <a:ln w="15875">
              <a:gradFill flip="none" rotWithShape="1">
                <a:gsLst>
                  <a:gs pos="0">
                    <a:schemeClr val="accent2"/>
                  </a:gs>
                  <a:gs pos="100000">
                    <a:schemeClr val="accent6"/>
                  </a:gs>
                </a:gsLst>
                <a:lin ang="108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de-DE" sz="1200" err="1">
                <a:solidFill>
                  <a:schemeClr val="tx1"/>
                </a:solidFill>
                <a:latin typeface="+mj-lt"/>
              </a:endParaRPr>
            </a:p>
          </p:txBody>
        </p:sp>
        <p:sp>
          <p:nvSpPr>
            <p:cNvPr id="16" name="Rectangle 7">
              <a:extLst>
                <a:ext uri="{FF2B5EF4-FFF2-40B4-BE49-F238E27FC236}">
                  <a16:creationId xmlns:a16="http://schemas.microsoft.com/office/drawing/2014/main" id="{61C230C2-B9BC-4733-B26B-84AA250333CF}"/>
                </a:ext>
              </a:extLst>
            </p:cNvPr>
            <p:cNvSpPr/>
            <p:nvPr/>
          </p:nvSpPr>
          <p:spPr bwMode="gray">
            <a:xfrm>
              <a:off x="4495018" y="2609353"/>
              <a:ext cx="3194822" cy="1783796"/>
            </a:xfrm>
            <a:prstGeom prst="rect">
              <a:avLst/>
            </a:prstGeom>
            <a:blipFill>
              <a:blip r:embed="rId4"/>
              <a:srcRect/>
              <a:stretch>
                <a:fillRect t="-347" b="-347"/>
              </a:stretch>
            </a:blip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err="1">
                <a:solidFill>
                  <a:schemeClr val="tx1"/>
                </a:solidFill>
              </a:endParaRPr>
            </a:p>
          </p:txBody>
        </p:sp>
      </p:grpSp>
      <p:sp>
        <p:nvSpPr>
          <p:cNvPr id="2" name="Title 1">
            <a:extLst>
              <a:ext uri="{FF2B5EF4-FFF2-40B4-BE49-F238E27FC236}">
                <a16:creationId xmlns:a16="http://schemas.microsoft.com/office/drawing/2014/main" id="{1116358E-2F19-4306-BA48-A2B6E9048D9E}"/>
              </a:ext>
            </a:extLst>
          </p:cNvPr>
          <p:cNvSpPr>
            <a:spLocks noGrp="1"/>
          </p:cNvSpPr>
          <p:nvPr>
            <p:ph type="title"/>
          </p:nvPr>
        </p:nvSpPr>
        <p:spPr/>
        <p:txBody>
          <a:bodyPr/>
          <a:lstStyle/>
          <a:p>
            <a:r>
              <a:rPr lang="en-US"/>
              <a:t>The UX aims at full flexibility through simplicity</a:t>
            </a:r>
          </a:p>
        </p:txBody>
      </p:sp>
      <p:sp>
        <p:nvSpPr>
          <p:cNvPr id="3" name="Date Placeholder 2">
            <a:extLst>
              <a:ext uri="{FF2B5EF4-FFF2-40B4-BE49-F238E27FC236}">
                <a16:creationId xmlns:a16="http://schemas.microsoft.com/office/drawing/2014/main" id="{5BBF7A85-D6CD-4D71-B620-F9DAEFB7A523}"/>
              </a:ext>
            </a:extLst>
          </p:cNvPr>
          <p:cNvSpPr>
            <a:spLocks noGrp="1"/>
          </p:cNvSpPr>
          <p:nvPr>
            <p:ph type="dt" sz="half" idx="10"/>
          </p:nvPr>
        </p:nvSpPr>
        <p:spPr/>
        <p:txBody>
          <a:bodyPr/>
          <a:lstStyle/>
          <a:p>
            <a:r>
              <a:rPr lang="en-US"/>
              <a:t>© 2019 HERE</a:t>
            </a:r>
          </a:p>
        </p:txBody>
      </p:sp>
      <p:sp>
        <p:nvSpPr>
          <p:cNvPr id="4" name="Footer Placeholder 3">
            <a:extLst>
              <a:ext uri="{FF2B5EF4-FFF2-40B4-BE49-F238E27FC236}">
                <a16:creationId xmlns:a16="http://schemas.microsoft.com/office/drawing/2014/main" id="{FE0D502C-D4FA-4ED2-A07A-FFF0141F79F2}"/>
              </a:ext>
            </a:extLst>
          </p:cNvPr>
          <p:cNvSpPr>
            <a:spLocks noGrp="1"/>
          </p:cNvSpPr>
          <p:nvPr>
            <p:ph type="ftr" sz="quarter" idx="11"/>
          </p:nvPr>
        </p:nvSpPr>
        <p:spPr/>
        <p:txBody>
          <a:bodyPr/>
          <a:lstStyle/>
          <a:p>
            <a:r>
              <a:rPr lang="en-US"/>
              <a:t>HERE Applications and Services</a:t>
            </a:r>
          </a:p>
        </p:txBody>
      </p:sp>
      <p:sp>
        <p:nvSpPr>
          <p:cNvPr id="5" name="Slide Number Placeholder 4">
            <a:extLst>
              <a:ext uri="{FF2B5EF4-FFF2-40B4-BE49-F238E27FC236}">
                <a16:creationId xmlns:a16="http://schemas.microsoft.com/office/drawing/2014/main" id="{0C80126F-3722-436F-8D2B-7F5EA951C1F3}"/>
              </a:ext>
            </a:extLst>
          </p:cNvPr>
          <p:cNvSpPr>
            <a:spLocks noGrp="1"/>
          </p:cNvSpPr>
          <p:nvPr>
            <p:ph type="sldNum" sz="quarter" idx="12"/>
          </p:nvPr>
        </p:nvSpPr>
        <p:spPr/>
        <p:txBody>
          <a:bodyPr/>
          <a:lstStyle/>
          <a:p>
            <a:fld id="{C01CAAA5-CA10-431C-B0CA-C8BF8493446D}" type="slidenum">
              <a:rPr lang="en-US" smtClean="0"/>
              <a:t>11</a:t>
            </a:fld>
            <a:endParaRPr lang="en-US"/>
          </a:p>
        </p:txBody>
      </p:sp>
      <p:sp>
        <p:nvSpPr>
          <p:cNvPr id="7" name="Subtitle 6">
            <a:extLst>
              <a:ext uri="{FF2B5EF4-FFF2-40B4-BE49-F238E27FC236}">
                <a16:creationId xmlns:a16="http://schemas.microsoft.com/office/drawing/2014/main" id="{CF0D0ED1-2CA7-414E-B7A4-C3242B0B861D}"/>
              </a:ext>
            </a:extLst>
          </p:cNvPr>
          <p:cNvSpPr>
            <a:spLocks noGrp="1"/>
          </p:cNvSpPr>
          <p:nvPr>
            <p:ph type="subTitle" idx="1"/>
          </p:nvPr>
        </p:nvSpPr>
        <p:spPr/>
        <p:txBody>
          <a:bodyPr/>
          <a:lstStyle/>
          <a:p>
            <a:endParaRPr lang="en-US"/>
          </a:p>
        </p:txBody>
      </p:sp>
      <p:sp>
        <p:nvSpPr>
          <p:cNvPr id="21" name="Rechteck 12">
            <a:extLst>
              <a:ext uri="{FF2B5EF4-FFF2-40B4-BE49-F238E27FC236}">
                <a16:creationId xmlns:a16="http://schemas.microsoft.com/office/drawing/2014/main" id="{7AB32E4A-60DE-47F5-9B15-E5F0709E71EA}"/>
              </a:ext>
            </a:extLst>
          </p:cNvPr>
          <p:cNvSpPr/>
          <p:nvPr/>
        </p:nvSpPr>
        <p:spPr bwMode="gray">
          <a:xfrm>
            <a:off x="8704281" y="2561276"/>
            <a:ext cx="1710383" cy="4875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GB" b="1">
                <a:solidFill>
                  <a:schemeClr val="tx1"/>
                </a:solidFill>
                <a:latin typeface="+mj-lt"/>
              </a:rPr>
              <a:t>OEM Branding</a:t>
            </a:r>
          </a:p>
        </p:txBody>
      </p:sp>
      <p:sp>
        <p:nvSpPr>
          <p:cNvPr id="22" name="Rechteck 12">
            <a:extLst>
              <a:ext uri="{FF2B5EF4-FFF2-40B4-BE49-F238E27FC236}">
                <a16:creationId xmlns:a16="http://schemas.microsoft.com/office/drawing/2014/main" id="{C5ABBE0A-ED7A-49C8-8879-DC8988D336CB}"/>
              </a:ext>
            </a:extLst>
          </p:cNvPr>
          <p:cNvSpPr/>
          <p:nvPr/>
        </p:nvSpPr>
        <p:spPr bwMode="gray">
          <a:xfrm>
            <a:off x="5240810" y="1884362"/>
            <a:ext cx="1710383" cy="4875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b="1" dirty="0">
                <a:solidFill>
                  <a:schemeClr val="tx1"/>
                </a:solidFill>
                <a:latin typeface="+mj-lt"/>
              </a:rPr>
              <a:t>Localization</a:t>
            </a:r>
          </a:p>
        </p:txBody>
      </p:sp>
      <p:sp>
        <p:nvSpPr>
          <p:cNvPr id="23" name="Rechteck 12">
            <a:extLst>
              <a:ext uri="{FF2B5EF4-FFF2-40B4-BE49-F238E27FC236}">
                <a16:creationId xmlns:a16="http://schemas.microsoft.com/office/drawing/2014/main" id="{62D1504E-F1AC-4803-BD86-20F68AD7C27D}"/>
              </a:ext>
            </a:extLst>
          </p:cNvPr>
          <p:cNvSpPr/>
          <p:nvPr/>
        </p:nvSpPr>
        <p:spPr bwMode="gray">
          <a:xfrm>
            <a:off x="1856401" y="2561276"/>
            <a:ext cx="1710383" cy="4875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b="1">
                <a:solidFill>
                  <a:schemeClr val="tx1"/>
                </a:solidFill>
                <a:latin typeface="+mj-lt"/>
              </a:rPr>
              <a:t>Cards</a:t>
            </a:r>
          </a:p>
        </p:txBody>
      </p:sp>
    </p:spTree>
    <p:extLst>
      <p:ext uri="{BB962C8B-B14F-4D97-AF65-F5344CB8AC3E}">
        <p14:creationId xmlns:p14="http://schemas.microsoft.com/office/powerpoint/2010/main" val="3738255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6358E-2F19-4306-BA48-A2B6E9048D9E}"/>
              </a:ext>
            </a:extLst>
          </p:cNvPr>
          <p:cNvSpPr>
            <a:spLocks noGrp="1"/>
          </p:cNvSpPr>
          <p:nvPr>
            <p:ph type="title"/>
          </p:nvPr>
        </p:nvSpPr>
        <p:spPr/>
        <p:txBody>
          <a:bodyPr/>
          <a:lstStyle/>
          <a:p>
            <a:r>
              <a:rPr lang="en-US"/>
              <a:t>The UX is optimized for a voice-first approach</a:t>
            </a:r>
          </a:p>
        </p:txBody>
      </p:sp>
      <p:sp>
        <p:nvSpPr>
          <p:cNvPr id="3" name="Date Placeholder 2">
            <a:extLst>
              <a:ext uri="{FF2B5EF4-FFF2-40B4-BE49-F238E27FC236}">
                <a16:creationId xmlns:a16="http://schemas.microsoft.com/office/drawing/2014/main" id="{5BBF7A85-D6CD-4D71-B620-F9DAEFB7A523}"/>
              </a:ext>
            </a:extLst>
          </p:cNvPr>
          <p:cNvSpPr>
            <a:spLocks noGrp="1"/>
          </p:cNvSpPr>
          <p:nvPr>
            <p:ph type="dt" sz="half" idx="10"/>
          </p:nvPr>
        </p:nvSpPr>
        <p:spPr/>
        <p:txBody>
          <a:bodyPr/>
          <a:lstStyle/>
          <a:p>
            <a:r>
              <a:rPr lang="en-US"/>
              <a:t>© 2019 HERE</a:t>
            </a:r>
          </a:p>
        </p:txBody>
      </p:sp>
      <p:sp>
        <p:nvSpPr>
          <p:cNvPr id="4" name="Footer Placeholder 3">
            <a:extLst>
              <a:ext uri="{FF2B5EF4-FFF2-40B4-BE49-F238E27FC236}">
                <a16:creationId xmlns:a16="http://schemas.microsoft.com/office/drawing/2014/main" id="{72BF73E6-1D30-462F-85C6-326CC493E421}"/>
              </a:ext>
            </a:extLst>
          </p:cNvPr>
          <p:cNvSpPr>
            <a:spLocks noGrp="1"/>
          </p:cNvSpPr>
          <p:nvPr>
            <p:ph type="ftr" sz="quarter" idx="11"/>
          </p:nvPr>
        </p:nvSpPr>
        <p:spPr/>
        <p:txBody>
          <a:bodyPr/>
          <a:lstStyle/>
          <a:p>
            <a:r>
              <a:rPr lang="en-US"/>
              <a:t>HERE Applications and Services</a:t>
            </a:r>
          </a:p>
        </p:txBody>
      </p:sp>
      <p:sp>
        <p:nvSpPr>
          <p:cNvPr id="5" name="Slide Number Placeholder 4">
            <a:extLst>
              <a:ext uri="{FF2B5EF4-FFF2-40B4-BE49-F238E27FC236}">
                <a16:creationId xmlns:a16="http://schemas.microsoft.com/office/drawing/2014/main" id="{0C80126F-3722-436F-8D2B-7F5EA951C1F3}"/>
              </a:ext>
            </a:extLst>
          </p:cNvPr>
          <p:cNvSpPr>
            <a:spLocks noGrp="1"/>
          </p:cNvSpPr>
          <p:nvPr>
            <p:ph type="sldNum" sz="quarter" idx="12"/>
          </p:nvPr>
        </p:nvSpPr>
        <p:spPr/>
        <p:txBody>
          <a:bodyPr/>
          <a:lstStyle/>
          <a:p>
            <a:fld id="{C01CAAA5-CA10-431C-B0CA-C8BF8493446D}" type="slidenum">
              <a:rPr lang="en-US" smtClean="0"/>
              <a:t>12</a:t>
            </a:fld>
            <a:endParaRPr lang="en-US"/>
          </a:p>
        </p:txBody>
      </p:sp>
      <p:sp>
        <p:nvSpPr>
          <p:cNvPr id="38" name="Untertitel 19">
            <a:extLst>
              <a:ext uri="{FF2B5EF4-FFF2-40B4-BE49-F238E27FC236}">
                <a16:creationId xmlns:a16="http://schemas.microsoft.com/office/drawing/2014/main" id="{AA3B7230-C078-4C7A-8410-4A278673903D}"/>
              </a:ext>
            </a:extLst>
          </p:cNvPr>
          <p:cNvSpPr>
            <a:spLocks noGrp="1"/>
          </p:cNvSpPr>
          <p:nvPr>
            <p:ph type="subTitle" idx="1"/>
          </p:nvPr>
        </p:nvSpPr>
        <p:spPr/>
        <p:txBody>
          <a:bodyPr/>
          <a:lstStyle/>
          <a:p>
            <a:r>
              <a:rPr lang="en-US"/>
              <a:t>HERE Navigation on Demand and Amazon Alexa</a:t>
            </a:r>
          </a:p>
        </p:txBody>
      </p:sp>
      <p:grpSp>
        <p:nvGrpSpPr>
          <p:cNvPr id="11" name="Group 10">
            <a:extLst>
              <a:ext uri="{FF2B5EF4-FFF2-40B4-BE49-F238E27FC236}">
                <a16:creationId xmlns:a16="http://schemas.microsoft.com/office/drawing/2014/main" id="{5AA46903-9A77-417A-9F91-460C45F52AD0}"/>
              </a:ext>
            </a:extLst>
          </p:cNvPr>
          <p:cNvGrpSpPr/>
          <p:nvPr/>
        </p:nvGrpSpPr>
        <p:grpSpPr>
          <a:xfrm>
            <a:off x="7383975" y="2561276"/>
            <a:ext cx="4192870" cy="3028125"/>
            <a:chOff x="7382387" y="2327840"/>
            <a:chExt cx="4192870" cy="3028125"/>
          </a:xfrm>
        </p:grpSpPr>
        <p:grpSp>
          <p:nvGrpSpPr>
            <p:cNvPr id="8" name="Group 7">
              <a:extLst>
                <a:ext uri="{FF2B5EF4-FFF2-40B4-BE49-F238E27FC236}">
                  <a16:creationId xmlns:a16="http://schemas.microsoft.com/office/drawing/2014/main" id="{C7A029CC-5421-461D-9783-F618E82BE1D4}"/>
                </a:ext>
              </a:extLst>
            </p:cNvPr>
            <p:cNvGrpSpPr/>
            <p:nvPr/>
          </p:nvGrpSpPr>
          <p:grpSpPr>
            <a:xfrm>
              <a:off x="7382387" y="2818848"/>
              <a:ext cx="4192870" cy="2537117"/>
              <a:chOff x="7382387" y="2375371"/>
              <a:chExt cx="4192870" cy="2537117"/>
            </a:xfrm>
          </p:grpSpPr>
          <p:sp>
            <p:nvSpPr>
              <p:cNvPr id="13" name="Rechteck: abgerundete Ecken 46">
                <a:extLst>
                  <a:ext uri="{FF2B5EF4-FFF2-40B4-BE49-F238E27FC236}">
                    <a16:creationId xmlns:a16="http://schemas.microsoft.com/office/drawing/2014/main" id="{4A56EFDC-7E08-4264-9A1B-75A5EE20F9BD}"/>
                  </a:ext>
                </a:extLst>
              </p:cNvPr>
              <p:cNvSpPr/>
              <p:nvPr/>
            </p:nvSpPr>
            <p:spPr bwMode="gray">
              <a:xfrm>
                <a:off x="7382387" y="2375371"/>
                <a:ext cx="4192870" cy="2537117"/>
              </a:xfrm>
              <a:prstGeom prst="roundRect">
                <a:avLst>
                  <a:gd name="adj" fmla="val 0"/>
                </a:avLst>
              </a:prstGeom>
              <a:solidFill>
                <a:schemeClr val="bg1"/>
              </a:solidFill>
              <a:ln w="15875">
                <a:gradFill flip="none" rotWithShape="1">
                  <a:gsLst>
                    <a:gs pos="0">
                      <a:schemeClr val="accent6"/>
                    </a:gs>
                    <a:gs pos="100000">
                      <a:schemeClr val="accent2"/>
                    </a:gs>
                  </a:gsLst>
                  <a:lin ang="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de-DE" sz="1200" err="1">
                  <a:solidFill>
                    <a:schemeClr val="tx1"/>
                  </a:solidFill>
                  <a:latin typeface="+mj-lt"/>
                </a:endParaRPr>
              </a:p>
            </p:txBody>
          </p:sp>
          <p:sp>
            <p:nvSpPr>
              <p:cNvPr id="30" name="Rectangle 12">
                <a:extLst>
                  <a:ext uri="{FF2B5EF4-FFF2-40B4-BE49-F238E27FC236}">
                    <a16:creationId xmlns:a16="http://schemas.microsoft.com/office/drawing/2014/main" id="{C4D3CE26-16D6-4968-8A56-8A5A59777DB5}"/>
                  </a:ext>
                </a:extLst>
              </p:cNvPr>
              <p:cNvSpPr/>
              <p:nvPr/>
            </p:nvSpPr>
            <p:spPr bwMode="gray">
              <a:xfrm>
                <a:off x="7673119" y="2564732"/>
                <a:ext cx="3604364" cy="2162618"/>
              </a:xfrm>
              <a:prstGeom prst="rect">
                <a:avLst/>
              </a:prstGeom>
              <a:blipFill>
                <a:blip r:embed="rId2"/>
                <a:srcRect/>
                <a:stretch>
                  <a:fillRect t="-437" b="-437"/>
                </a:stretch>
              </a:blip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err="1">
                  <a:solidFill>
                    <a:schemeClr val="tx1"/>
                  </a:solidFill>
                </a:endParaRPr>
              </a:p>
            </p:txBody>
          </p:sp>
        </p:grpSp>
        <p:sp>
          <p:nvSpPr>
            <p:cNvPr id="21" name="Rechteck 12">
              <a:extLst>
                <a:ext uri="{FF2B5EF4-FFF2-40B4-BE49-F238E27FC236}">
                  <a16:creationId xmlns:a16="http://schemas.microsoft.com/office/drawing/2014/main" id="{7AB32E4A-60DE-47F5-9B15-E5F0709E71EA}"/>
                </a:ext>
              </a:extLst>
            </p:cNvPr>
            <p:cNvSpPr/>
            <p:nvPr/>
          </p:nvSpPr>
          <p:spPr bwMode="gray">
            <a:xfrm>
              <a:off x="8538112" y="2327840"/>
              <a:ext cx="1881421" cy="4875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GB" b="1">
                  <a:solidFill>
                    <a:schemeClr val="tx1"/>
                  </a:solidFill>
                  <a:latin typeface="+mj-lt"/>
                </a:rPr>
                <a:t>Voice Guidance</a:t>
              </a:r>
            </a:p>
          </p:txBody>
        </p:sp>
      </p:grpSp>
      <p:grpSp>
        <p:nvGrpSpPr>
          <p:cNvPr id="10" name="Group 9">
            <a:extLst>
              <a:ext uri="{FF2B5EF4-FFF2-40B4-BE49-F238E27FC236}">
                <a16:creationId xmlns:a16="http://schemas.microsoft.com/office/drawing/2014/main" id="{1A9C4F37-F9DC-427B-8F40-5D284A9F4E2A}"/>
              </a:ext>
            </a:extLst>
          </p:cNvPr>
          <p:cNvGrpSpPr/>
          <p:nvPr/>
        </p:nvGrpSpPr>
        <p:grpSpPr>
          <a:xfrm>
            <a:off x="615156" y="2561276"/>
            <a:ext cx="4192870" cy="3028125"/>
            <a:chOff x="613568" y="2327840"/>
            <a:chExt cx="4192870" cy="3028125"/>
          </a:xfrm>
        </p:grpSpPr>
        <p:grpSp>
          <p:nvGrpSpPr>
            <p:cNvPr id="7" name="Group 6">
              <a:extLst>
                <a:ext uri="{FF2B5EF4-FFF2-40B4-BE49-F238E27FC236}">
                  <a16:creationId xmlns:a16="http://schemas.microsoft.com/office/drawing/2014/main" id="{2D633BD2-C226-4D91-B79B-B2373459F866}"/>
                </a:ext>
              </a:extLst>
            </p:cNvPr>
            <p:cNvGrpSpPr/>
            <p:nvPr/>
          </p:nvGrpSpPr>
          <p:grpSpPr>
            <a:xfrm>
              <a:off x="613568" y="2818848"/>
              <a:ext cx="4192870" cy="2537117"/>
              <a:chOff x="613568" y="2375371"/>
              <a:chExt cx="4192870" cy="2537117"/>
            </a:xfrm>
          </p:grpSpPr>
          <p:sp>
            <p:nvSpPr>
              <p:cNvPr id="9" name="Rechteck: abgerundete Ecken 46">
                <a:extLst>
                  <a:ext uri="{FF2B5EF4-FFF2-40B4-BE49-F238E27FC236}">
                    <a16:creationId xmlns:a16="http://schemas.microsoft.com/office/drawing/2014/main" id="{A59C1C92-F4DE-4F55-B86B-240B42D3602C}"/>
                  </a:ext>
                </a:extLst>
              </p:cNvPr>
              <p:cNvSpPr/>
              <p:nvPr/>
            </p:nvSpPr>
            <p:spPr bwMode="gray">
              <a:xfrm>
                <a:off x="613568" y="2375371"/>
                <a:ext cx="4192870" cy="2537117"/>
              </a:xfrm>
              <a:prstGeom prst="roundRect">
                <a:avLst>
                  <a:gd name="adj" fmla="val 0"/>
                </a:avLst>
              </a:prstGeom>
              <a:solidFill>
                <a:schemeClr val="bg1"/>
              </a:solidFill>
              <a:ln w="15875">
                <a:gradFill flip="none" rotWithShape="1">
                  <a:gsLst>
                    <a:gs pos="0">
                      <a:schemeClr val="accent6"/>
                    </a:gs>
                    <a:gs pos="100000">
                      <a:schemeClr val="accent2"/>
                    </a:gs>
                  </a:gsLst>
                  <a:lin ang="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de-DE" sz="1200" dirty="0">
                  <a:solidFill>
                    <a:schemeClr val="tx1"/>
                  </a:solidFill>
                  <a:latin typeface="+mj-lt"/>
                </a:endParaRPr>
              </a:p>
            </p:txBody>
          </p:sp>
          <p:sp>
            <p:nvSpPr>
              <p:cNvPr id="15" name="Rectangle 6">
                <a:extLst>
                  <a:ext uri="{FF2B5EF4-FFF2-40B4-BE49-F238E27FC236}">
                    <a16:creationId xmlns:a16="http://schemas.microsoft.com/office/drawing/2014/main" id="{A6CCFE49-2055-4EEF-AD1D-30D67C22B9CF}"/>
                  </a:ext>
                </a:extLst>
              </p:cNvPr>
              <p:cNvSpPr/>
              <p:nvPr/>
            </p:nvSpPr>
            <p:spPr bwMode="gray">
              <a:xfrm>
                <a:off x="777136" y="2564732"/>
                <a:ext cx="3865733" cy="2158393"/>
              </a:xfrm>
              <a:prstGeom prst="rect">
                <a:avLst/>
              </a:prstGeom>
              <a:blipFill>
                <a:blip r:embed="rId3"/>
                <a:srcRect/>
                <a:stretch>
                  <a:fillRect t="-347" b="-347"/>
                </a:stretch>
              </a:blip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err="1">
                  <a:solidFill>
                    <a:schemeClr val="tx1"/>
                  </a:solidFill>
                </a:endParaRPr>
              </a:p>
            </p:txBody>
          </p:sp>
        </p:grpSp>
        <p:sp>
          <p:nvSpPr>
            <p:cNvPr id="23" name="Rechteck 12">
              <a:extLst>
                <a:ext uri="{FF2B5EF4-FFF2-40B4-BE49-F238E27FC236}">
                  <a16:creationId xmlns:a16="http://schemas.microsoft.com/office/drawing/2014/main" id="{62D1504E-F1AC-4803-BD86-20F68AD7C27D}"/>
                </a:ext>
              </a:extLst>
            </p:cNvPr>
            <p:cNvSpPr/>
            <p:nvPr/>
          </p:nvSpPr>
          <p:spPr bwMode="gray">
            <a:xfrm>
              <a:off x="1854812" y="2327840"/>
              <a:ext cx="1710383" cy="4875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b="1">
                  <a:solidFill>
                    <a:schemeClr val="tx1"/>
                  </a:solidFill>
                  <a:latin typeface="+mj-lt"/>
                </a:rPr>
                <a:t>Search</a:t>
              </a:r>
            </a:p>
          </p:txBody>
        </p:sp>
      </p:grpSp>
      <p:grpSp>
        <p:nvGrpSpPr>
          <p:cNvPr id="6" name="Group 5">
            <a:extLst>
              <a:ext uri="{FF2B5EF4-FFF2-40B4-BE49-F238E27FC236}">
                <a16:creationId xmlns:a16="http://schemas.microsoft.com/office/drawing/2014/main" id="{5DA9CE06-5FC7-43C9-8D02-440D42D8E5DA}"/>
              </a:ext>
            </a:extLst>
          </p:cNvPr>
          <p:cNvGrpSpPr/>
          <p:nvPr/>
        </p:nvGrpSpPr>
        <p:grpSpPr>
          <a:xfrm>
            <a:off x="3999565" y="2371915"/>
            <a:ext cx="4192870" cy="2537117"/>
            <a:chOff x="3997977" y="3259050"/>
            <a:chExt cx="4192870" cy="2537117"/>
          </a:xfrm>
        </p:grpSpPr>
        <p:sp>
          <p:nvSpPr>
            <p:cNvPr id="12" name="Rechteck: abgerundete Ecken 46">
              <a:extLst>
                <a:ext uri="{FF2B5EF4-FFF2-40B4-BE49-F238E27FC236}">
                  <a16:creationId xmlns:a16="http://schemas.microsoft.com/office/drawing/2014/main" id="{186A1F6C-BC5D-4F50-86F0-17BBA568DA1B}"/>
                </a:ext>
              </a:extLst>
            </p:cNvPr>
            <p:cNvSpPr/>
            <p:nvPr/>
          </p:nvSpPr>
          <p:spPr bwMode="gray">
            <a:xfrm>
              <a:off x="3997977" y="3259050"/>
              <a:ext cx="4192870" cy="2537117"/>
            </a:xfrm>
            <a:prstGeom prst="roundRect">
              <a:avLst>
                <a:gd name="adj" fmla="val 0"/>
              </a:avLst>
            </a:prstGeom>
            <a:solidFill>
              <a:schemeClr val="bg1"/>
            </a:solidFill>
            <a:ln w="15875">
              <a:gradFill flip="none" rotWithShape="1">
                <a:gsLst>
                  <a:gs pos="0">
                    <a:schemeClr val="accent6"/>
                  </a:gs>
                  <a:gs pos="100000">
                    <a:schemeClr val="accent2"/>
                  </a:gs>
                </a:gsLst>
                <a:lin ang="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de-DE" sz="1200" err="1">
                <a:solidFill>
                  <a:schemeClr val="tx1"/>
                </a:solidFill>
                <a:latin typeface="+mj-lt"/>
              </a:endParaRPr>
            </a:p>
          </p:txBody>
        </p:sp>
        <p:sp>
          <p:nvSpPr>
            <p:cNvPr id="27" name="Rectangle 13">
              <a:extLst>
                <a:ext uri="{FF2B5EF4-FFF2-40B4-BE49-F238E27FC236}">
                  <a16:creationId xmlns:a16="http://schemas.microsoft.com/office/drawing/2014/main" id="{EDFFFBC5-4105-4D9A-8057-7E4896DBDE96}"/>
                </a:ext>
              </a:extLst>
            </p:cNvPr>
            <p:cNvSpPr/>
            <p:nvPr/>
          </p:nvSpPr>
          <p:spPr bwMode="gray">
            <a:xfrm>
              <a:off x="4161545" y="3444750"/>
              <a:ext cx="3865733" cy="2162053"/>
            </a:xfrm>
            <a:prstGeom prst="rect">
              <a:avLst/>
            </a:prstGeom>
            <a:blipFill>
              <a:blip r:embed="rId4"/>
              <a:srcRect/>
              <a:stretch>
                <a:fillRect t="-437" b="-437"/>
              </a:stretch>
            </a:blip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err="1">
                <a:solidFill>
                  <a:schemeClr val="tx1"/>
                </a:solidFill>
              </a:endParaRPr>
            </a:p>
          </p:txBody>
        </p:sp>
      </p:grpSp>
      <p:sp>
        <p:nvSpPr>
          <p:cNvPr id="31" name="Rechteck 12">
            <a:extLst>
              <a:ext uri="{FF2B5EF4-FFF2-40B4-BE49-F238E27FC236}">
                <a16:creationId xmlns:a16="http://schemas.microsoft.com/office/drawing/2014/main" id="{5F10699F-CC11-429C-B534-92A17E93C865}"/>
              </a:ext>
            </a:extLst>
          </p:cNvPr>
          <p:cNvSpPr/>
          <p:nvPr/>
        </p:nvSpPr>
        <p:spPr bwMode="gray">
          <a:xfrm>
            <a:off x="3995739" y="4918901"/>
            <a:ext cx="4210049" cy="331900"/>
          </a:xfrm>
          <a:prstGeom prst="rect">
            <a:avLst/>
          </a:prstGeom>
          <a:gradFill flip="none" rotWithShape="1">
            <a:gsLst>
              <a:gs pos="0">
                <a:schemeClr val="accent6"/>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a:solidFill>
                  <a:schemeClr val="tx1"/>
                </a:solidFill>
              </a:rPr>
              <a:t>“Cards Management”</a:t>
            </a:r>
          </a:p>
        </p:txBody>
      </p:sp>
      <p:grpSp>
        <p:nvGrpSpPr>
          <p:cNvPr id="34" name="Gruppieren 11">
            <a:extLst>
              <a:ext uri="{FF2B5EF4-FFF2-40B4-BE49-F238E27FC236}">
                <a16:creationId xmlns:a16="http://schemas.microsoft.com/office/drawing/2014/main" id="{6119BA98-F8B2-445D-A098-F709A9B74914}"/>
              </a:ext>
            </a:extLst>
          </p:cNvPr>
          <p:cNvGrpSpPr/>
          <p:nvPr/>
        </p:nvGrpSpPr>
        <p:grpSpPr>
          <a:xfrm>
            <a:off x="10550206" y="0"/>
            <a:ext cx="1029020" cy="1327538"/>
            <a:chOff x="10548618" y="0"/>
            <a:chExt cx="1029020" cy="1327538"/>
          </a:xfrm>
        </p:grpSpPr>
        <p:sp>
          <p:nvSpPr>
            <p:cNvPr id="35" name="Rechteck 32">
              <a:extLst>
                <a:ext uri="{FF2B5EF4-FFF2-40B4-BE49-F238E27FC236}">
                  <a16:creationId xmlns:a16="http://schemas.microsoft.com/office/drawing/2014/main" id="{30105045-30F3-40CD-8492-FDFEF2CF8507}"/>
                </a:ext>
              </a:extLst>
            </p:cNvPr>
            <p:cNvSpPr/>
            <p:nvPr/>
          </p:nvSpPr>
          <p:spPr bwMode="gray">
            <a:xfrm>
              <a:off x="10548618" y="0"/>
              <a:ext cx="1029020" cy="1327538"/>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bIns="108000" rtlCol="0" anchor="b"/>
            <a:lstStyle/>
            <a:p>
              <a:pPr algn="ctr"/>
              <a:r>
                <a:rPr lang="de-DE" sz="1400" err="1">
                  <a:solidFill>
                    <a:schemeClr val="bg1"/>
                  </a:solidFill>
                </a:rPr>
                <a:t>Pre-integrated</a:t>
              </a:r>
              <a:endParaRPr lang="de-DE" sz="1400">
                <a:solidFill>
                  <a:schemeClr val="bg1"/>
                </a:solidFill>
              </a:endParaRPr>
            </a:p>
          </p:txBody>
        </p:sp>
        <p:pic>
          <p:nvPicPr>
            <p:cNvPr id="36" name="Picture 2" descr="Bildergebnis für alexa amazon logo">
              <a:extLst>
                <a:ext uri="{FF2B5EF4-FFF2-40B4-BE49-F238E27FC236}">
                  <a16:creationId xmlns:a16="http://schemas.microsoft.com/office/drawing/2014/main" id="{CFD8405B-9F71-4892-AFE3-3CE5918C4C4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l="18567" t="25782" r="14618" b="27603"/>
            <a:stretch/>
          </p:blipFill>
          <p:spPr bwMode="auto">
            <a:xfrm>
              <a:off x="10629635" y="105048"/>
              <a:ext cx="917276" cy="639960"/>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37" name="Gerader Verbinder 10">
              <a:extLst>
                <a:ext uri="{FF2B5EF4-FFF2-40B4-BE49-F238E27FC236}">
                  <a16:creationId xmlns:a16="http://schemas.microsoft.com/office/drawing/2014/main" id="{867E6576-EE94-4558-998D-41D2EF0142DB}"/>
                </a:ext>
              </a:extLst>
            </p:cNvPr>
            <p:cNvCxnSpPr/>
            <p:nvPr/>
          </p:nvCxnSpPr>
          <p:spPr bwMode="gray">
            <a:xfrm>
              <a:off x="10705941" y="730022"/>
              <a:ext cx="71437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5" name="Rechteck 12">
            <a:extLst>
              <a:ext uri="{FF2B5EF4-FFF2-40B4-BE49-F238E27FC236}">
                <a16:creationId xmlns:a16="http://schemas.microsoft.com/office/drawing/2014/main" id="{7A1E54D2-D028-4421-AE96-9D3C99436DC8}"/>
              </a:ext>
            </a:extLst>
          </p:cNvPr>
          <p:cNvSpPr/>
          <p:nvPr/>
        </p:nvSpPr>
        <p:spPr bwMode="gray">
          <a:xfrm>
            <a:off x="609760" y="5598922"/>
            <a:ext cx="4209098" cy="331900"/>
          </a:xfrm>
          <a:prstGeom prst="rect">
            <a:avLst/>
          </a:prstGeom>
          <a:gradFill flip="none" rotWithShape="1">
            <a:gsLst>
              <a:gs pos="0">
                <a:schemeClr val="accent6"/>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a:solidFill>
                  <a:schemeClr val="tx1"/>
                </a:solidFill>
              </a:rPr>
              <a:t>“Show me Starbucks nearby…”</a:t>
            </a:r>
          </a:p>
        </p:txBody>
      </p:sp>
      <p:sp>
        <p:nvSpPr>
          <p:cNvPr id="46" name="Rechteck 12">
            <a:extLst>
              <a:ext uri="{FF2B5EF4-FFF2-40B4-BE49-F238E27FC236}">
                <a16:creationId xmlns:a16="http://schemas.microsoft.com/office/drawing/2014/main" id="{3DA2692B-1D09-4A1F-81B7-B55845007CA5}"/>
              </a:ext>
            </a:extLst>
          </p:cNvPr>
          <p:cNvSpPr/>
          <p:nvPr/>
        </p:nvSpPr>
        <p:spPr bwMode="gray">
          <a:xfrm>
            <a:off x="7373938" y="5598922"/>
            <a:ext cx="4214813" cy="331900"/>
          </a:xfrm>
          <a:prstGeom prst="rect">
            <a:avLst/>
          </a:prstGeom>
          <a:gradFill flip="none" rotWithShape="1">
            <a:gsLst>
              <a:gs pos="0">
                <a:schemeClr val="accent6"/>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a:solidFill>
                  <a:schemeClr val="tx1"/>
                </a:solidFill>
              </a:rPr>
              <a:t>“In 500m turn right”</a:t>
            </a:r>
          </a:p>
        </p:txBody>
      </p:sp>
      <p:sp>
        <p:nvSpPr>
          <p:cNvPr id="28" name="Rechteck 12">
            <a:extLst>
              <a:ext uri="{FF2B5EF4-FFF2-40B4-BE49-F238E27FC236}">
                <a16:creationId xmlns:a16="http://schemas.microsoft.com/office/drawing/2014/main" id="{D166A20B-3F75-4731-8FA9-9DABAB4FE009}"/>
              </a:ext>
            </a:extLst>
          </p:cNvPr>
          <p:cNvSpPr/>
          <p:nvPr/>
        </p:nvSpPr>
        <p:spPr bwMode="gray">
          <a:xfrm>
            <a:off x="4580978" y="1884362"/>
            <a:ext cx="3030047" cy="4875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b="1">
                <a:solidFill>
                  <a:schemeClr val="tx1"/>
                </a:solidFill>
                <a:latin typeface="+mj-lt"/>
              </a:rPr>
              <a:t>Cards Management</a:t>
            </a:r>
          </a:p>
        </p:txBody>
      </p:sp>
    </p:spTree>
    <p:extLst>
      <p:ext uri="{BB962C8B-B14F-4D97-AF65-F5344CB8AC3E}">
        <p14:creationId xmlns:p14="http://schemas.microsoft.com/office/powerpoint/2010/main" val="3856583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Grafik 13">
            <a:extLst>
              <a:ext uri="{FF2B5EF4-FFF2-40B4-BE49-F238E27FC236}">
                <a16:creationId xmlns:a16="http://schemas.microsoft.com/office/drawing/2014/main" id="{0FD90E5B-D789-427C-8002-C6B1AB67348F}"/>
              </a:ext>
            </a:extLst>
          </p:cNvPr>
          <p:cNvPicPr>
            <a:picLocks noChangeAspect="1"/>
          </p:cNvPicPr>
          <p:nvPr/>
        </p:nvPicPr>
        <p:blipFill>
          <a:blip r:embed="rId3"/>
          <a:stretch>
            <a:fillRect/>
          </a:stretch>
        </p:blipFill>
        <p:spPr>
          <a:xfrm>
            <a:off x="8873282" y="5110666"/>
            <a:ext cx="1110724" cy="497122"/>
          </a:xfrm>
          <a:prstGeom prst="rect">
            <a:avLst/>
          </a:prstGeom>
        </p:spPr>
      </p:pic>
      <p:pic>
        <p:nvPicPr>
          <p:cNvPr id="13" name="Picture 88">
            <a:extLst>
              <a:ext uri="{FF2B5EF4-FFF2-40B4-BE49-F238E27FC236}">
                <a16:creationId xmlns:a16="http://schemas.microsoft.com/office/drawing/2014/main" id="{CD443F61-840E-40EE-BC6A-4F6B0E7947EF}"/>
              </a:ext>
            </a:extLst>
          </p:cNvPr>
          <p:cNvPicPr>
            <a:picLocks noChangeAspect="1"/>
          </p:cNvPicPr>
          <p:nvPr/>
        </p:nvPicPr>
        <p:blipFill rotWithShape="1">
          <a:blip r:embed="rId4"/>
          <a:srcRect l="8859" t="-1" r="7132" b="2104"/>
          <a:stretch/>
        </p:blipFill>
        <p:spPr>
          <a:xfrm>
            <a:off x="4759171" y="1907227"/>
            <a:ext cx="2719562" cy="1782360"/>
          </a:xfrm>
          <a:prstGeom prst="rect">
            <a:avLst/>
          </a:prstGeom>
        </p:spPr>
      </p:pic>
      <p:sp>
        <p:nvSpPr>
          <p:cNvPr id="2" name="Titel 1">
            <a:extLst>
              <a:ext uri="{FF2B5EF4-FFF2-40B4-BE49-F238E27FC236}">
                <a16:creationId xmlns:a16="http://schemas.microsoft.com/office/drawing/2014/main" id="{F2C8880F-E556-442E-A622-CB0E952D340A}"/>
              </a:ext>
            </a:extLst>
          </p:cNvPr>
          <p:cNvSpPr>
            <a:spLocks noGrp="1"/>
          </p:cNvSpPr>
          <p:nvPr>
            <p:ph type="title"/>
          </p:nvPr>
        </p:nvSpPr>
        <p:spPr/>
        <p:txBody>
          <a:bodyPr/>
          <a:lstStyle/>
          <a:p>
            <a:r>
              <a:rPr lang="en-US" dirty="0"/>
              <a:t>Leveraging access to connected vehicle sensor data to provide real-time road conditions to drivers</a:t>
            </a:r>
            <a:endParaRPr lang="de-DE" dirty="0"/>
          </a:p>
        </p:txBody>
      </p:sp>
      <p:sp>
        <p:nvSpPr>
          <p:cNvPr id="3" name="Datumsplatzhalter 2">
            <a:extLst>
              <a:ext uri="{FF2B5EF4-FFF2-40B4-BE49-F238E27FC236}">
                <a16:creationId xmlns:a16="http://schemas.microsoft.com/office/drawing/2014/main" id="{143875B6-41DF-4B17-952A-118D44FEA8D4}"/>
              </a:ext>
            </a:extLst>
          </p:cNvPr>
          <p:cNvSpPr>
            <a:spLocks noGrp="1"/>
          </p:cNvSpPr>
          <p:nvPr>
            <p:ph type="dt" sz="half" idx="10"/>
          </p:nvPr>
        </p:nvSpPr>
        <p:spPr/>
        <p:txBody>
          <a:bodyPr/>
          <a:lstStyle/>
          <a:p>
            <a:r>
              <a:rPr lang="en-US"/>
              <a:t>© 2019 HERE</a:t>
            </a:r>
          </a:p>
        </p:txBody>
      </p:sp>
      <p:sp>
        <p:nvSpPr>
          <p:cNvPr id="4" name="Footer Placeholder 3">
            <a:extLst>
              <a:ext uri="{FF2B5EF4-FFF2-40B4-BE49-F238E27FC236}">
                <a16:creationId xmlns:a16="http://schemas.microsoft.com/office/drawing/2014/main" id="{69D96EAA-120D-44A5-BD3F-6371ADC9113B}"/>
              </a:ext>
            </a:extLst>
          </p:cNvPr>
          <p:cNvSpPr>
            <a:spLocks noGrp="1"/>
          </p:cNvSpPr>
          <p:nvPr>
            <p:ph type="ftr" sz="quarter" idx="11"/>
          </p:nvPr>
        </p:nvSpPr>
        <p:spPr/>
        <p:txBody>
          <a:bodyPr/>
          <a:lstStyle/>
          <a:p>
            <a:r>
              <a:rPr lang="en-US"/>
              <a:t>HERE Applications and Services</a:t>
            </a:r>
          </a:p>
        </p:txBody>
      </p:sp>
      <p:sp>
        <p:nvSpPr>
          <p:cNvPr id="5" name="Foliennummernplatzhalter 4">
            <a:extLst>
              <a:ext uri="{FF2B5EF4-FFF2-40B4-BE49-F238E27FC236}">
                <a16:creationId xmlns:a16="http://schemas.microsoft.com/office/drawing/2014/main" id="{C1F8A251-63B6-4C4A-A7DA-5FD3FF83FA47}"/>
              </a:ext>
            </a:extLst>
          </p:cNvPr>
          <p:cNvSpPr>
            <a:spLocks noGrp="1"/>
          </p:cNvSpPr>
          <p:nvPr>
            <p:ph type="sldNum" sz="quarter" idx="12"/>
          </p:nvPr>
        </p:nvSpPr>
        <p:spPr/>
        <p:txBody>
          <a:bodyPr/>
          <a:lstStyle/>
          <a:p>
            <a:fld id="{C01CAAA5-CA10-431C-B0CA-C8BF8493446D}" type="slidenum">
              <a:rPr lang="en-US" smtClean="0"/>
              <a:t>13</a:t>
            </a:fld>
            <a:endParaRPr lang="en-US"/>
          </a:p>
        </p:txBody>
      </p:sp>
      <p:pic>
        <p:nvPicPr>
          <p:cNvPr id="14" name="Picture 89">
            <a:extLst>
              <a:ext uri="{FF2B5EF4-FFF2-40B4-BE49-F238E27FC236}">
                <a16:creationId xmlns:a16="http://schemas.microsoft.com/office/drawing/2014/main" id="{0A5FD2AA-A9EF-4DA2-8ABE-7B100FE38BB9}"/>
              </a:ext>
            </a:extLst>
          </p:cNvPr>
          <p:cNvPicPr>
            <a:picLocks noChangeAspect="1"/>
          </p:cNvPicPr>
          <p:nvPr/>
        </p:nvPicPr>
        <p:blipFill rotWithShape="1">
          <a:blip r:embed="rId5"/>
          <a:srcRect l="14183" r="1"/>
          <a:stretch/>
        </p:blipFill>
        <p:spPr>
          <a:xfrm>
            <a:off x="8873282" y="1904149"/>
            <a:ext cx="2719562" cy="1782330"/>
          </a:xfrm>
          <a:prstGeom prst="rect">
            <a:avLst/>
          </a:prstGeom>
        </p:spPr>
      </p:pic>
      <p:pic>
        <p:nvPicPr>
          <p:cNvPr id="15" name="Picture 167">
            <a:extLst>
              <a:ext uri="{FF2B5EF4-FFF2-40B4-BE49-F238E27FC236}">
                <a16:creationId xmlns:a16="http://schemas.microsoft.com/office/drawing/2014/main" id="{5E91C601-E858-4E18-A0AF-D7A587EB95A4}"/>
              </a:ext>
            </a:extLst>
          </p:cNvPr>
          <p:cNvPicPr>
            <a:picLocks noChangeAspect="1"/>
          </p:cNvPicPr>
          <p:nvPr/>
        </p:nvPicPr>
        <p:blipFill rotWithShape="1">
          <a:blip r:embed="rId6"/>
          <a:stretch/>
        </p:blipFill>
        <p:spPr>
          <a:xfrm>
            <a:off x="642961" y="1904134"/>
            <a:ext cx="2719562" cy="1782360"/>
          </a:xfrm>
          <a:prstGeom prst="rect">
            <a:avLst/>
          </a:prstGeom>
        </p:spPr>
      </p:pic>
      <p:sp>
        <p:nvSpPr>
          <p:cNvPr id="74" name="Rectangle 102">
            <a:extLst>
              <a:ext uri="{FF2B5EF4-FFF2-40B4-BE49-F238E27FC236}">
                <a16:creationId xmlns:a16="http://schemas.microsoft.com/office/drawing/2014/main" id="{A64ECFD0-D6CD-4F1E-B77B-79E088EFBC1C}"/>
              </a:ext>
            </a:extLst>
          </p:cNvPr>
          <p:cNvSpPr/>
          <p:nvPr/>
        </p:nvSpPr>
        <p:spPr bwMode="gray">
          <a:xfrm>
            <a:off x="7532890" y="1907228"/>
            <a:ext cx="911212" cy="467239"/>
          </a:xfrm>
          <a:prstGeom prst="rect">
            <a:avLst/>
          </a:prstGeom>
          <a:noFill/>
        </p:spPr>
        <p:txBody>
          <a:bodyPr wrap="square" lIns="0" tIns="0" rIns="0" bIns="36000" rtlCol="0" anchor="ctr">
            <a:spAutoFit/>
          </a:bodyPr>
          <a:lstStyle/>
          <a:p>
            <a:pPr defTabSz="685800">
              <a:spcAft>
                <a:spcPts val="600"/>
              </a:spcAft>
              <a:defRPr/>
            </a:pPr>
            <a:r>
              <a:rPr lang="en-US" sz="1400" b="1">
                <a:latin typeface="+mj-lt"/>
              </a:rPr>
              <a:t>Road Sign Validation</a:t>
            </a:r>
          </a:p>
        </p:txBody>
      </p:sp>
      <p:sp>
        <p:nvSpPr>
          <p:cNvPr id="61" name="Rectangle 102">
            <a:extLst>
              <a:ext uri="{FF2B5EF4-FFF2-40B4-BE49-F238E27FC236}">
                <a16:creationId xmlns:a16="http://schemas.microsoft.com/office/drawing/2014/main" id="{43906522-545B-48CD-BC1E-130D61538566}"/>
              </a:ext>
            </a:extLst>
          </p:cNvPr>
          <p:cNvSpPr/>
          <p:nvPr/>
        </p:nvSpPr>
        <p:spPr bwMode="gray">
          <a:xfrm>
            <a:off x="642961" y="3782352"/>
            <a:ext cx="911212" cy="467239"/>
          </a:xfrm>
          <a:prstGeom prst="rect">
            <a:avLst/>
          </a:prstGeom>
          <a:noFill/>
        </p:spPr>
        <p:txBody>
          <a:bodyPr wrap="square" lIns="0" tIns="0" rIns="0" bIns="36000" rtlCol="0" anchor="ctr">
            <a:spAutoFit/>
          </a:bodyPr>
          <a:lstStyle/>
          <a:p>
            <a:pPr defTabSz="685800">
              <a:spcAft>
                <a:spcPts val="600"/>
              </a:spcAft>
              <a:defRPr/>
            </a:pPr>
            <a:r>
              <a:rPr lang="en-US" sz="1400" b="1">
                <a:latin typeface="+mj-lt"/>
              </a:rPr>
              <a:t>Real-Time</a:t>
            </a:r>
            <a:br>
              <a:rPr lang="en-US" sz="1400" b="1">
                <a:latin typeface="+mj-lt"/>
              </a:rPr>
            </a:br>
            <a:r>
              <a:rPr lang="en-US" sz="1400" b="1">
                <a:latin typeface="+mj-lt"/>
              </a:rPr>
              <a:t>Traffic</a:t>
            </a:r>
          </a:p>
        </p:txBody>
      </p:sp>
      <p:sp>
        <p:nvSpPr>
          <p:cNvPr id="67" name="Rectangle 102">
            <a:extLst>
              <a:ext uri="{FF2B5EF4-FFF2-40B4-BE49-F238E27FC236}">
                <a16:creationId xmlns:a16="http://schemas.microsoft.com/office/drawing/2014/main" id="{334EA397-8B1D-4D3B-9045-7CBFBB55781B}"/>
              </a:ext>
            </a:extLst>
          </p:cNvPr>
          <p:cNvSpPr/>
          <p:nvPr/>
        </p:nvSpPr>
        <p:spPr bwMode="gray">
          <a:xfrm>
            <a:off x="10681632" y="3782352"/>
            <a:ext cx="911212" cy="467239"/>
          </a:xfrm>
          <a:prstGeom prst="rect">
            <a:avLst/>
          </a:prstGeom>
          <a:noFill/>
        </p:spPr>
        <p:txBody>
          <a:bodyPr wrap="square" lIns="0" tIns="0" rIns="0" bIns="36000" rtlCol="0" anchor="ctr">
            <a:spAutoFit/>
          </a:bodyPr>
          <a:lstStyle/>
          <a:p>
            <a:pPr algn="r" defTabSz="685800">
              <a:spcAft>
                <a:spcPts val="600"/>
              </a:spcAft>
              <a:defRPr/>
            </a:pPr>
            <a:r>
              <a:rPr lang="en-US" sz="1400" b="1">
                <a:latin typeface="+mj-lt"/>
              </a:rPr>
              <a:t>Hazard Warnings</a:t>
            </a:r>
          </a:p>
        </p:txBody>
      </p:sp>
      <p:sp>
        <p:nvSpPr>
          <p:cNvPr id="258" name="Abgerundetes Rechteck 108">
            <a:extLst>
              <a:ext uri="{FF2B5EF4-FFF2-40B4-BE49-F238E27FC236}">
                <a16:creationId xmlns:a16="http://schemas.microsoft.com/office/drawing/2014/main" id="{3BC981D6-5DC4-4AB0-BD9C-31A6053CEBED}"/>
              </a:ext>
            </a:extLst>
          </p:cNvPr>
          <p:cNvSpPr/>
          <p:nvPr/>
        </p:nvSpPr>
        <p:spPr>
          <a:xfrm>
            <a:off x="5543994" y="4043266"/>
            <a:ext cx="1098974" cy="1098968"/>
          </a:xfrm>
          <a:prstGeom prst="roundRect">
            <a:avLst>
              <a:gd name="adj" fmla="val 0"/>
            </a:avLst>
          </a:prstGeom>
          <a:gradFill>
            <a:gsLst>
              <a:gs pos="0">
                <a:srgbClr val="383C45">
                  <a:alpha val="34000"/>
                </a:srgbClr>
              </a:gs>
              <a:gs pos="64000">
                <a:srgbClr val="383C45">
                  <a:alpha val="27000"/>
                </a:srgbClr>
              </a:gs>
              <a:gs pos="100000">
                <a:srgbClr val="383C45">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259" name="Abgerundetes Rechteck 108">
            <a:extLst>
              <a:ext uri="{FF2B5EF4-FFF2-40B4-BE49-F238E27FC236}">
                <a16:creationId xmlns:a16="http://schemas.microsoft.com/office/drawing/2014/main" id="{8B8E4F86-4B87-437A-A740-924AFB2BA0CE}"/>
              </a:ext>
            </a:extLst>
          </p:cNvPr>
          <p:cNvSpPr/>
          <p:nvPr/>
        </p:nvSpPr>
        <p:spPr>
          <a:xfrm>
            <a:off x="5543994" y="4241099"/>
            <a:ext cx="1098974" cy="1098968"/>
          </a:xfrm>
          <a:prstGeom prst="roundRect">
            <a:avLst>
              <a:gd name="adj" fmla="val 0"/>
            </a:avLst>
          </a:prstGeom>
          <a:gradFill>
            <a:gsLst>
              <a:gs pos="0">
                <a:srgbClr val="48DAD0">
                  <a:alpha val="34000"/>
                </a:srgbClr>
              </a:gs>
              <a:gs pos="64000">
                <a:srgbClr val="48DAD0">
                  <a:alpha val="27000"/>
                </a:srgbClr>
              </a:gs>
              <a:gs pos="100000">
                <a:srgbClr val="48DAD0">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260" name="Abgerundetes Rechteck 108">
            <a:extLst>
              <a:ext uri="{FF2B5EF4-FFF2-40B4-BE49-F238E27FC236}">
                <a16:creationId xmlns:a16="http://schemas.microsoft.com/office/drawing/2014/main" id="{81A14213-6574-4AB6-A006-B9EAFC03B014}"/>
              </a:ext>
            </a:extLst>
          </p:cNvPr>
          <p:cNvSpPr/>
          <p:nvPr/>
        </p:nvSpPr>
        <p:spPr>
          <a:xfrm>
            <a:off x="5543994" y="3845433"/>
            <a:ext cx="1098974" cy="1098968"/>
          </a:xfrm>
          <a:prstGeom prst="roundRect">
            <a:avLst>
              <a:gd name="adj" fmla="val 0"/>
            </a:avLst>
          </a:prstGeom>
          <a:gradFill>
            <a:gsLst>
              <a:gs pos="0">
                <a:srgbClr val="FCDB7F">
                  <a:alpha val="34000"/>
                </a:srgbClr>
              </a:gs>
              <a:gs pos="64000">
                <a:srgbClr val="FCDB7F">
                  <a:alpha val="27000"/>
                </a:srgbClr>
              </a:gs>
              <a:gs pos="100000">
                <a:srgbClr val="FCDB7F">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261" name="Flowchart: Preparation 17">
            <a:extLst>
              <a:ext uri="{FF2B5EF4-FFF2-40B4-BE49-F238E27FC236}">
                <a16:creationId xmlns:a16="http://schemas.microsoft.com/office/drawing/2014/main" id="{31901153-C3D1-4B41-9D94-7E69C9BE72B7}"/>
              </a:ext>
            </a:extLst>
          </p:cNvPr>
          <p:cNvSpPr/>
          <p:nvPr/>
        </p:nvSpPr>
        <p:spPr>
          <a:xfrm rot="5400000" flipV="1">
            <a:off x="5285938" y="3920553"/>
            <a:ext cx="1616949" cy="1614912"/>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903 w 10000"/>
              <a:gd name="connsiteY1" fmla="*/ 249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903 w 10000"/>
              <a:gd name="connsiteY1" fmla="*/ 249 h 10000"/>
              <a:gd name="connsiteX2" fmla="*/ 8000 w 10000"/>
              <a:gd name="connsiteY2" fmla="*/ 0 h 10000"/>
              <a:gd name="connsiteX3" fmla="*/ 10000 w 10000"/>
              <a:gd name="connsiteY3" fmla="*/ 5000 h 10000"/>
              <a:gd name="connsiteX4" fmla="*/ 8000 w 10000"/>
              <a:gd name="connsiteY4" fmla="*/ 10000 h 10000"/>
              <a:gd name="connsiteX5" fmla="*/ 2903 w 10000"/>
              <a:gd name="connsiteY5" fmla="*/ 9813 h 10000"/>
              <a:gd name="connsiteX6" fmla="*/ 0 w 10000"/>
              <a:gd name="connsiteY6" fmla="*/ 5000 h 10000"/>
              <a:gd name="connsiteX0" fmla="*/ 0 w 10000"/>
              <a:gd name="connsiteY0" fmla="*/ 5000 h 9813"/>
              <a:gd name="connsiteX1" fmla="*/ 2903 w 10000"/>
              <a:gd name="connsiteY1" fmla="*/ 249 h 9813"/>
              <a:gd name="connsiteX2" fmla="*/ 8000 w 10000"/>
              <a:gd name="connsiteY2" fmla="*/ 0 h 9813"/>
              <a:gd name="connsiteX3" fmla="*/ 10000 w 10000"/>
              <a:gd name="connsiteY3" fmla="*/ 5000 h 9813"/>
              <a:gd name="connsiteX4" fmla="*/ 7097 w 10000"/>
              <a:gd name="connsiteY4" fmla="*/ 9813 h 9813"/>
              <a:gd name="connsiteX5" fmla="*/ 2903 w 10000"/>
              <a:gd name="connsiteY5" fmla="*/ 9813 h 9813"/>
              <a:gd name="connsiteX6" fmla="*/ 0 w 10000"/>
              <a:gd name="connsiteY6" fmla="*/ 5000 h 9813"/>
              <a:gd name="connsiteX0" fmla="*/ 0 w 10000"/>
              <a:gd name="connsiteY0" fmla="*/ 4841 h 9746"/>
              <a:gd name="connsiteX1" fmla="*/ 2903 w 10000"/>
              <a:gd name="connsiteY1" fmla="*/ 0 h 9746"/>
              <a:gd name="connsiteX2" fmla="*/ 7195 w 10000"/>
              <a:gd name="connsiteY2" fmla="*/ 15 h 9746"/>
              <a:gd name="connsiteX3" fmla="*/ 10000 w 10000"/>
              <a:gd name="connsiteY3" fmla="*/ 4841 h 9746"/>
              <a:gd name="connsiteX4" fmla="*/ 7097 w 10000"/>
              <a:gd name="connsiteY4" fmla="*/ 9746 h 9746"/>
              <a:gd name="connsiteX5" fmla="*/ 2903 w 10000"/>
              <a:gd name="connsiteY5" fmla="*/ 9746 h 9746"/>
              <a:gd name="connsiteX6" fmla="*/ 0 w 10000"/>
              <a:gd name="connsiteY6" fmla="*/ 4841 h 9746"/>
              <a:gd name="connsiteX0" fmla="*/ 0 w 9899"/>
              <a:gd name="connsiteY0" fmla="*/ 4967 h 10000"/>
              <a:gd name="connsiteX1" fmla="*/ 2802 w 9899"/>
              <a:gd name="connsiteY1" fmla="*/ 0 h 10000"/>
              <a:gd name="connsiteX2" fmla="*/ 7094 w 9899"/>
              <a:gd name="connsiteY2" fmla="*/ 15 h 10000"/>
              <a:gd name="connsiteX3" fmla="*/ 9899 w 9899"/>
              <a:gd name="connsiteY3" fmla="*/ 4967 h 10000"/>
              <a:gd name="connsiteX4" fmla="*/ 6996 w 9899"/>
              <a:gd name="connsiteY4" fmla="*/ 10000 h 10000"/>
              <a:gd name="connsiteX5" fmla="*/ 2802 w 9899"/>
              <a:gd name="connsiteY5" fmla="*/ 10000 h 10000"/>
              <a:gd name="connsiteX6" fmla="*/ 0 w 9899"/>
              <a:gd name="connsiteY6" fmla="*/ 4967 h 10000"/>
              <a:gd name="connsiteX0" fmla="*/ 0 w 9849"/>
              <a:gd name="connsiteY0" fmla="*/ 4978 h 10000"/>
              <a:gd name="connsiteX1" fmla="*/ 2680 w 9849"/>
              <a:gd name="connsiteY1" fmla="*/ 0 h 10000"/>
              <a:gd name="connsiteX2" fmla="*/ 7015 w 9849"/>
              <a:gd name="connsiteY2" fmla="*/ 15 h 10000"/>
              <a:gd name="connsiteX3" fmla="*/ 9849 w 9849"/>
              <a:gd name="connsiteY3" fmla="*/ 4967 h 10000"/>
              <a:gd name="connsiteX4" fmla="*/ 6916 w 9849"/>
              <a:gd name="connsiteY4" fmla="*/ 10000 h 10000"/>
              <a:gd name="connsiteX5" fmla="*/ 2680 w 9849"/>
              <a:gd name="connsiteY5" fmla="*/ 10000 h 10000"/>
              <a:gd name="connsiteX6" fmla="*/ 0 w 9849"/>
              <a:gd name="connsiteY6" fmla="*/ 4978 h 10000"/>
              <a:gd name="connsiteX0" fmla="*/ 0 w 10000"/>
              <a:gd name="connsiteY0" fmla="*/ 4978 h 10000"/>
              <a:gd name="connsiteX1" fmla="*/ 2721 w 10000"/>
              <a:gd name="connsiteY1" fmla="*/ 0 h 10000"/>
              <a:gd name="connsiteX2" fmla="*/ 7123 w 10000"/>
              <a:gd name="connsiteY2" fmla="*/ 15 h 10000"/>
              <a:gd name="connsiteX3" fmla="*/ 10000 w 10000"/>
              <a:gd name="connsiteY3" fmla="*/ 4967 h 10000"/>
              <a:gd name="connsiteX4" fmla="*/ 7022 w 10000"/>
              <a:gd name="connsiteY4" fmla="*/ 10000 h 10000"/>
              <a:gd name="connsiteX5" fmla="*/ 2896 w 10000"/>
              <a:gd name="connsiteY5" fmla="*/ 9894 h 10000"/>
              <a:gd name="connsiteX6" fmla="*/ 0 w 10000"/>
              <a:gd name="connsiteY6" fmla="*/ 4978 h 10000"/>
              <a:gd name="connsiteX0" fmla="*/ 0 w 10000"/>
              <a:gd name="connsiteY0" fmla="*/ 4963 h 9985"/>
              <a:gd name="connsiteX1" fmla="*/ 2896 w 10000"/>
              <a:gd name="connsiteY1" fmla="*/ 70 h 9985"/>
              <a:gd name="connsiteX2" fmla="*/ 7123 w 10000"/>
              <a:gd name="connsiteY2" fmla="*/ 0 h 9985"/>
              <a:gd name="connsiteX3" fmla="*/ 10000 w 10000"/>
              <a:gd name="connsiteY3" fmla="*/ 4952 h 9985"/>
              <a:gd name="connsiteX4" fmla="*/ 7022 w 10000"/>
              <a:gd name="connsiteY4" fmla="*/ 9985 h 9985"/>
              <a:gd name="connsiteX5" fmla="*/ 2896 w 10000"/>
              <a:gd name="connsiteY5" fmla="*/ 9879 h 9985"/>
              <a:gd name="connsiteX6" fmla="*/ 0 w 10000"/>
              <a:gd name="connsiteY6" fmla="*/ 4963 h 9985"/>
              <a:gd name="connsiteX0" fmla="*/ 0 w 10000"/>
              <a:gd name="connsiteY0" fmla="*/ 4970 h 9905"/>
              <a:gd name="connsiteX1" fmla="*/ 2896 w 10000"/>
              <a:gd name="connsiteY1" fmla="*/ 70 h 9905"/>
              <a:gd name="connsiteX2" fmla="*/ 7123 w 10000"/>
              <a:gd name="connsiteY2" fmla="*/ 0 h 9905"/>
              <a:gd name="connsiteX3" fmla="*/ 10000 w 10000"/>
              <a:gd name="connsiteY3" fmla="*/ 4959 h 9905"/>
              <a:gd name="connsiteX4" fmla="*/ 6989 w 10000"/>
              <a:gd name="connsiteY4" fmla="*/ 9905 h 9905"/>
              <a:gd name="connsiteX5" fmla="*/ 2896 w 10000"/>
              <a:gd name="connsiteY5" fmla="*/ 9894 h 9905"/>
              <a:gd name="connsiteX6" fmla="*/ 0 w 10000"/>
              <a:gd name="connsiteY6" fmla="*/ 4970 h 9905"/>
              <a:gd name="connsiteX0" fmla="*/ 0 w 9945"/>
              <a:gd name="connsiteY0" fmla="*/ 5018 h 10000"/>
              <a:gd name="connsiteX1" fmla="*/ 2896 w 9945"/>
              <a:gd name="connsiteY1" fmla="*/ 71 h 10000"/>
              <a:gd name="connsiteX2" fmla="*/ 7123 w 9945"/>
              <a:gd name="connsiteY2" fmla="*/ 0 h 10000"/>
              <a:gd name="connsiteX3" fmla="*/ 9945 w 9945"/>
              <a:gd name="connsiteY3" fmla="*/ 5007 h 10000"/>
              <a:gd name="connsiteX4" fmla="*/ 6989 w 9945"/>
              <a:gd name="connsiteY4" fmla="*/ 10000 h 10000"/>
              <a:gd name="connsiteX5" fmla="*/ 2896 w 9945"/>
              <a:gd name="connsiteY5" fmla="*/ 9989 h 10000"/>
              <a:gd name="connsiteX6" fmla="*/ 0 w 9945"/>
              <a:gd name="connsiteY6" fmla="*/ 5018 h 10000"/>
              <a:gd name="connsiteX0" fmla="*/ 0 w 10000"/>
              <a:gd name="connsiteY0" fmla="*/ 5018 h 10000"/>
              <a:gd name="connsiteX1" fmla="*/ 2912 w 10000"/>
              <a:gd name="connsiteY1" fmla="*/ 71 h 10000"/>
              <a:gd name="connsiteX2" fmla="*/ 7074 w 10000"/>
              <a:gd name="connsiteY2" fmla="*/ 0 h 10000"/>
              <a:gd name="connsiteX3" fmla="*/ 10000 w 10000"/>
              <a:gd name="connsiteY3" fmla="*/ 5007 h 10000"/>
              <a:gd name="connsiteX4" fmla="*/ 7028 w 10000"/>
              <a:gd name="connsiteY4" fmla="*/ 10000 h 10000"/>
              <a:gd name="connsiteX5" fmla="*/ 2912 w 10000"/>
              <a:gd name="connsiteY5" fmla="*/ 9989 h 10000"/>
              <a:gd name="connsiteX6" fmla="*/ 0 w 10000"/>
              <a:gd name="connsiteY6" fmla="*/ 5018 h 10000"/>
              <a:gd name="connsiteX0" fmla="*/ 0 w 10000"/>
              <a:gd name="connsiteY0" fmla="*/ 4975 h 9957"/>
              <a:gd name="connsiteX1" fmla="*/ 2912 w 10000"/>
              <a:gd name="connsiteY1" fmla="*/ 28 h 9957"/>
              <a:gd name="connsiteX2" fmla="*/ 7085 w 10000"/>
              <a:gd name="connsiteY2" fmla="*/ 0 h 9957"/>
              <a:gd name="connsiteX3" fmla="*/ 10000 w 10000"/>
              <a:gd name="connsiteY3" fmla="*/ 4964 h 9957"/>
              <a:gd name="connsiteX4" fmla="*/ 7028 w 10000"/>
              <a:gd name="connsiteY4" fmla="*/ 9957 h 9957"/>
              <a:gd name="connsiteX5" fmla="*/ 2912 w 10000"/>
              <a:gd name="connsiteY5" fmla="*/ 9946 h 9957"/>
              <a:gd name="connsiteX6" fmla="*/ 0 w 10000"/>
              <a:gd name="connsiteY6" fmla="*/ 4975 h 9957"/>
              <a:gd name="connsiteX0" fmla="*/ 0 w 10109"/>
              <a:gd name="connsiteY0" fmla="*/ 4996 h 10000"/>
              <a:gd name="connsiteX1" fmla="*/ 2912 w 10109"/>
              <a:gd name="connsiteY1" fmla="*/ 28 h 10000"/>
              <a:gd name="connsiteX2" fmla="*/ 7085 w 10109"/>
              <a:gd name="connsiteY2" fmla="*/ 0 h 10000"/>
              <a:gd name="connsiteX3" fmla="*/ 10109 w 10109"/>
              <a:gd name="connsiteY3" fmla="*/ 5021 h 10000"/>
              <a:gd name="connsiteX4" fmla="*/ 7028 w 10109"/>
              <a:gd name="connsiteY4" fmla="*/ 10000 h 10000"/>
              <a:gd name="connsiteX5" fmla="*/ 2912 w 10109"/>
              <a:gd name="connsiteY5" fmla="*/ 9989 h 10000"/>
              <a:gd name="connsiteX6" fmla="*/ 0 w 10109"/>
              <a:gd name="connsiteY6" fmla="*/ 4996 h 10000"/>
              <a:gd name="connsiteX0" fmla="*/ 0 w 10109"/>
              <a:gd name="connsiteY0" fmla="*/ 4996 h 10000"/>
              <a:gd name="connsiteX1" fmla="*/ 2912 w 10109"/>
              <a:gd name="connsiteY1" fmla="*/ 28 h 10000"/>
              <a:gd name="connsiteX2" fmla="*/ 7085 w 10109"/>
              <a:gd name="connsiteY2" fmla="*/ 0 h 10000"/>
              <a:gd name="connsiteX3" fmla="*/ 10109 w 10109"/>
              <a:gd name="connsiteY3" fmla="*/ 5021 h 10000"/>
              <a:gd name="connsiteX4" fmla="*/ 7155 w 10109"/>
              <a:gd name="connsiteY4" fmla="*/ 10000 h 10000"/>
              <a:gd name="connsiteX5" fmla="*/ 2912 w 10109"/>
              <a:gd name="connsiteY5" fmla="*/ 9989 h 10000"/>
              <a:gd name="connsiteX6" fmla="*/ 0 w 10109"/>
              <a:gd name="connsiteY6" fmla="*/ 4996 h 10000"/>
              <a:gd name="connsiteX0" fmla="*/ 0 w 10109"/>
              <a:gd name="connsiteY0" fmla="*/ 4978 h 9982"/>
              <a:gd name="connsiteX1" fmla="*/ 2912 w 10109"/>
              <a:gd name="connsiteY1" fmla="*/ 10 h 9982"/>
              <a:gd name="connsiteX2" fmla="*/ 7212 w 10109"/>
              <a:gd name="connsiteY2" fmla="*/ 0 h 9982"/>
              <a:gd name="connsiteX3" fmla="*/ 10109 w 10109"/>
              <a:gd name="connsiteY3" fmla="*/ 5003 h 9982"/>
              <a:gd name="connsiteX4" fmla="*/ 7155 w 10109"/>
              <a:gd name="connsiteY4" fmla="*/ 9982 h 9982"/>
              <a:gd name="connsiteX5" fmla="*/ 2912 w 10109"/>
              <a:gd name="connsiteY5" fmla="*/ 9971 h 9982"/>
              <a:gd name="connsiteX6" fmla="*/ 0 w 10109"/>
              <a:gd name="connsiteY6" fmla="*/ 4978 h 9982"/>
              <a:gd name="connsiteX0" fmla="*/ 0 w 9928"/>
              <a:gd name="connsiteY0" fmla="*/ 4987 h 10000"/>
              <a:gd name="connsiteX1" fmla="*/ 2809 w 9928"/>
              <a:gd name="connsiteY1" fmla="*/ 10 h 10000"/>
              <a:gd name="connsiteX2" fmla="*/ 7062 w 9928"/>
              <a:gd name="connsiteY2" fmla="*/ 0 h 10000"/>
              <a:gd name="connsiteX3" fmla="*/ 9928 w 9928"/>
              <a:gd name="connsiteY3" fmla="*/ 5012 h 10000"/>
              <a:gd name="connsiteX4" fmla="*/ 7006 w 9928"/>
              <a:gd name="connsiteY4" fmla="*/ 10000 h 10000"/>
              <a:gd name="connsiteX5" fmla="*/ 2809 w 9928"/>
              <a:gd name="connsiteY5" fmla="*/ 9989 h 10000"/>
              <a:gd name="connsiteX6" fmla="*/ 0 w 9928"/>
              <a:gd name="connsiteY6" fmla="*/ 498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28" h="10000">
                <a:moveTo>
                  <a:pt x="0" y="4987"/>
                </a:moveTo>
                <a:lnTo>
                  <a:pt x="2809" y="10"/>
                </a:lnTo>
                <a:lnTo>
                  <a:pt x="7062" y="0"/>
                </a:lnTo>
                <a:lnTo>
                  <a:pt x="9928" y="5012"/>
                </a:lnTo>
                <a:lnTo>
                  <a:pt x="7006" y="10000"/>
                </a:lnTo>
                <a:lnTo>
                  <a:pt x="2809" y="9989"/>
                </a:lnTo>
                <a:lnTo>
                  <a:pt x="0" y="4987"/>
                </a:lnTo>
                <a:close/>
              </a:path>
            </a:pathLst>
          </a:custGeom>
          <a:noFill/>
          <a:ln w="6350" cap="flat">
            <a:solidFill>
              <a:srgbClr val="FCDB7F"/>
            </a:solidFill>
            <a:prstDash val="solid"/>
            <a:miter lim="800000"/>
            <a:headEnd/>
            <a:tailEnd/>
          </a:ln>
          <a:effectLst>
            <a:glow rad="508000">
              <a:srgbClr val="FCDB7F">
                <a:alpha val="10000"/>
              </a:srgbClr>
            </a:glow>
          </a:effectLst>
        </p:spPr>
        <p:txBody>
          <a:bodyPr rot="0" spcFirstLastPara="0" vertOverflow="overflow" horzOverflow="overflow" vert="horz" wrap="square" lIns="91355" tIns="45679" rIns="91355" bIns="45679" numCol="1" spcCol="0" rtlCol="0" fromWordArt="0" anchor="t" anchorCtr="0" forceAA="0" compatLnSpc="1">
            <a:prstTxWarp prst="textNoShape">
              <a:avLst/>
            </a:prstTxWarp>
            <a:noAutofit/>
          </a:bodyPr>
          <a:lstStyle/>
          <a:p>
            <a:pPr marL="0" marR="0" lvl="0" indent="0" defTabSz="913532" eaLnBrk="1" fontAlgn="auto" latinLnBrk="0" hangingPunct="1">
              <a:lnSpc>
                <a:spcPct val="100000"/>
              </a:lnSpc>
              <a:spcBef>
                <a:spcPts val="0"/>
              </a:spcBef>
              <a:spcAft>
                <a:spcPts val="0"/>
              </a:spcAft>
              <a:buClrTx/>
              <a:buSzTx/>
              <a:buFontTx/>
              <a:buNone/>
              <a:tabLst/>
              <a:defRPr/>
            </a:pPr>
            <a:endParaRPr kumimoji="0" lang="en-US" sz="1199" b="0" i="0" u="none" strike="noStrike" kern="0" cap="none" spc="0" normalizeH="0" baseline="0" noProof="0">
              <a:ln>
                <a:noFill/>
              </a:ln>
              <a:solidFill>
                <a:srgbClr val="000000"/>
              </a:solidFill>
              <a:effectLst/>
              <a:uLnTx/>
              <a:uFillTx/>
              <a:latin typeface="Fira Sans Book"/>
            </a:endParaRPr>
          </a:p>
        </p:txBody>
      </p:sp>
      <p:sp>
        <p:nvSpPr>
          <p:cNvPr id="262" name="Abgerundetes Rechteck 108">
            <a:extLst>
              <a:ext uri="{FF2B5EF4-FFF2-40B4-BE49-F238E27FC236}">
                <a16:creationId xmlns:a16="http://schemas.microsoft.com/office/drawing/2014/main" id="{B5CDFCF3-BF05-427D-9EA9-E7AE7C3CA7E3}"/>
              </a:ext>
            </a:extLst>
          </p:cNvPr>
          <p:cNvSpPr/>
          <p:nvPr/>
        </p:nvSpPr>
        <p:spPr>
          <a:xfrm>
            <a:off x="5543994" y="4043266"/>
            <a:ext cx="1098974" cy="1098968"/>
          </a:xfrm>
          <a:prstGeom prst="roundRect">
            <a:avLst>
              <a:gd name="adj" fmla="val 0"/>
            </a:avLst>
          </a:prstGeom>
          <a:gradFill>
            <a:gsLst>
              <a:gs pos="0">
                <a:srgbClr val="383C45">
                  <a:alpha val="34000"/>
                </a:srgbClr>
              </a:gs>
              <a:gs pos="64000">
                <a:srgbClr val="383C45">
                  <a:alpha val="27000"/>
                </a:srgbClr>
              </a:gs>
              <a:gs pos="100000">
                <a:srgbClr val="383C45">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263" name="Abgerundetes Rechteck 108">
            <a:extLst>
              <a:ext uri="{FF2B5EF4-FFF2-40B4-BE49-F238E27FC236}">
                <a16:creationId xmlns:a16="http://schemas.microsoft.com/office/drawing/2014/main" id="{5DF5AFB3-0C10-4CEE-8532-DD138717D7AE}"/>
              </a:ext>
            </a:extLst>
          </p:cNvPr>
          <p:cNvSpPr/>
          <p:nvPr/>
        </p:nvSpPr>
        <p:spPr>
          <a:xfrm>
            <a:off x="5543994" y="4241099"/>
            <a:ext cx="1098974" cy="1098968"/>
          </a:xfrm>
          <a:prstGeom prst="roundRect">
            <a:avLst>
              <a:gd name="adj" fmla="val 0"/>
            </a:avLst>
          </a:prstGeom>
          <a:gradFill>
            <a:gsLst>
              <a:gs pos="0">
                <a:srgbClr val="48DAD0">
                  <a:alpha val="34000"/>
                </a:srgbClr>
              </a:gs>
              <a:gs pos="64000">
                <a:srgbClr val="48DAD0">
                  <a:alpha val="27000"/>
                </a:srgbClr>
              </a:gs>
              <a:gs pos="100000">
                <a:srgbClr val="48DAD0">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264" name="Abgerundetes Rechteck 108">
            <a:extLst>
              <a:ext uri="{FF2B5EF4-FFF2-40B4-BE49-F238E27FC236}">
                <a16:creationId xmlns:a16="http://schemas.microsoft.com/office/drawing/2014/main" id="{04A95A6F-A4A5-473B-9B9A-334832D8DCE8}"/>
              </a:ext>
            </a:extLst>
          </p:cNvPr>
          <p:cNvSpPr/>
          <p:nvPr/>
        </p:nvSpPr>
        <p:spPr>
          <a:xfrm>
            <a:off x="5543994" y="3845433"/>
            <a:ext cx="1098974" cy="1098968"/>
          </a:xfrm>
          <a:prstGeom prst="roundRect">
            <a:avLst>
              <a:gd name="adj" fmla="val 0"/>
            </a:avLst>
          </a:prstGeom>
          <a:gradFill>
            <a:gsLst>
              <a:gs pos="0">
                <a:srgbClr val="FCDB7F">
                  <a:alpha val="34000"/>
                </a:srgbClr>
              </a:gs>
              <a:gs pos="64000">
                <a:srgbClr val="FCDB7F">
                  <a:alpha val="27000"/>
                </a:srgbClr>
              </a:gs>
              <a:gs pos="100000">
                <a:srgbClr val="FCDB7F">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265" name="Flowchart: Preparation 17">
            <a:extLst>
              <a:ext uri="{FF2B5EF4-FFF2-40B4-BE49-F238E27FC236}">
                <a16:creationId xmlns:a16="http://schemas.microsoft.com/office/drawing/2014/main" id="{AD326E4B-506A-484D-9B0E-2032EA0C0582}"/>
              </a:ext>
            </a:extLst>
          </p:cNvPr>
          <p:cNvSpPr/>
          <p:nvPr/>
        </p:nvSpPr>
        <p:spPr>
          <a:xfrm rot="5400000" flipV="1">
            <a:off x="5285938" y="3920553"/>
            <a:ext cx="1616949" cy="1614912"/>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903 w 10000"/>
              <a:gd name="connsiteY1" fmla="*/ 249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903 w 10000"/>
              <a:gd name="connsiteY1" fmla="*/ 249 h 10000"/>
              <a:gd name="connsiteX2" fmla="*/ 8000 w 10000"/>
              <a:gd name="connsiteY2" fmla="*/ 0 h 10000"/>
              <a:gd name="connsiteX3" fmla="*/ 10000 w 10000"/>
              <a:gd name="connsiteY3" fmla="*/ 5000 h 10000"/>
              <a:gd name="connsiteX4" fmla="*/ 8000 w 10000"/>
              <a:gd name="connsiteY4" fmla="*/ 10000 h 10000"/>
              <a:gd name="connsiteX5" fmla="*/ 2903 w 10000"/>
              <a:gd name="connsiteY5" fmla="*/ 9813 h 10000"/>
              <a:gd name="connsiteX6" fmla="*/ 0 w 10000"/>
              <a:gd name="connsiteY6" fmla="*/ 5000 h 10000"/>
              <a:gd name="connsiteX0" fmla="*/ 0 w 10000"/>
              <a:gd name="connsiteY0" fmla="*/ 5000 h 9813"/>
              <a:gd name="connsiteX1" fmla="*/ 2903 w 10000"/>
              <a:gd name="connsiteY1" fmla="*/ 249 h 9813"/>
              <a:gd name="connsiteX2" fmla="*/ 8000 w 10000"/>
              <a:gd name="connsiteY2" fmla="*/ 0 h 9813"/>
              <a:gd name="connsiteX3" fmla="*/ 10000 w 10000"/>
              <a:gd name="connsiteY3" fmla="*/ 5000 h 9813"/>
              <a:gd name="connsiteX4" fmla="*/ 7097 w 10000"/>
              <a:gd name="connsiteY4" fmla="*/ 9813 h 9813"/>
              <a:gd name="connsiteX5" fmla="*/ 2903 w 10000"/>
              <a:gd name="connsiteY5" fmla="*/ 9813 h 9813"/>
              <a:gd name="connsiteX6" fmla="*/ 0 w 10000"/>
              <a:gd name="connsiteY6" fmla="*/ 5000 h 9813"/>
              <a:gd name="connsiteX0" fmla="*/ 0 w 10000"/>
              <a:gd name="connsiteY0" fmla="*/ 4841 h 9746"/>
              <a:gd name="connsiteX1" fmla="*/ 2903 w 10000"/>
              <a:gd name="connsiteY1" fmla="*/ 0 h 9746"/>
              <a:gd name="connsiteX2" fmla="*/ 7195 w 10000"/>
              <a:gd name="connsiteY2" fmla="*/ 15 h 9746"/>
              <a:gd name="connsiteX3" fmla="*/ 10000 w 10000"/>
              <a:gd name="connsiteY3" fmla="*/ 4841 h 9746"/>
              <a:gd name="connsiteX4" fmla="*/ 7097 w 10000"/>
              <a:gd name="connsiteY4" fmla="*/ 9746 h 9746"/>
              <a:gd name="connsiteX5" fmla="*/ 2903 w 10000"/>
              <a:gd name="connsiteY5" fmla="*/ 9746 h 9746"/>
              <a:gd name="connsiteX6" fmla="*/ 0 w 10000"/>
              <a:gd name="connsiteY6" fmla="*/ 4841 h 9746"/>
              <a:gd name="connsiteX0" fmla="*/ 0 w 9899"/>
              <a:gd name="connsiteY0" fmla="*/ 4967 h 10000"/>
              <a:gd name="connsiteX1" fmla="*/ 2802 w 9899"/>
              <a:gd name="connsiteY1" fmla="*/ 0 h 10000"/>
              <a:gd name="connsiteX2" fmla="*/ 7094 w 9899"/>
              <a:gd name="connsiteY2" fmla="*/ 15 h 10000"/>
              <a:gd name="connsiteX3" fmla="*/ 9899 w 9899"/>
              <a:gd name="connsiteY3" fmla="*/ 4967 h 10000"/>
              <a:gd name="connsiteX4" fmla="*/ 6996 w 9899"/>
              <a:gd name="connsiteY4" fmla="*/ 10000 h 10000"/>
              <a:gd name="connsiteX5" fmla="*/ 2802 w 9899"/>
              <a:gd name="connsiteY5" fmla="*/ 10000 h 10000"/>
              <a:gd name="connsiteX6" fmla="*/ 0 w 9899"/>
              <a:gd name="connsiteY6" fmla="*/ 4967 h 10000"/>
              <a:gd name="connsiteX0" fmla="*/ 0 w 9849"/>
              <a:gd name="connsiteY0" fmla="*/ 4978 h 10000"/>
              <a:gd name="connsiteX1" fmla="*/ 2680 w 9849"/>
              <a:gd name="connsiteY1" fmla="*/ 0 h 10000"/>
              <a:gd name="connsiteX2" fmla="*/ 7015 w 9849"/>
              <a:gd name="connsiteY2" fmla="*/ 15 h 10000"/>
              <a:gd name="connsiteX3" fmla="*/ 9849 w 9849"/>
              <a:gd name="connsiteY3" fmla="*/ 4967 h 10000"/>
              <a:gd name="connsiteX4" fmla="*/ 6916 w 9849"/>
              <a:gd name="connsiteY4" fmla="*/ 10000 h 10000"/>
              <a:gd name="connsiteX5" fmla="*/ 2680 w 9849"/>
              <a:gd name="connsiteY5" fmla="*/ 10000 h 10000"/>
              <a:gd name="connsiteX6" fmla="*/ 0 w 9849"/>
              <a:gd name="connsiteY6" fmla="*/ 4978 h 10000"/>
              <a:gd name="connsiteX0" fmla="*/ 0 w 10000"/>
              <a:gd name="connsiteY0" fmla="*/ 4978 h 10000"/>
              <a:gd name="connsiteX1" fmla="*/ 2721 w 10000"/>
              <a:gd name="connsiteY1" fmla="*/ 0 h 10000"/>
              <a:gd name="connsiteX2" fmla="*/ 7123 w 10000"/>
              <a:gd name="connsiteY2" fmla="*/ 15 h 10000"/>
              <a:gd name="connsiteX3" fmla="*/ 10000 w 10000"/>
              <a:gd name="connsiteY3" fmla="*/ 4967 h 10000"/>
              <a:gd name="connsiteX4" fmla="*/ 7022 w 10000"/>
              <a:gd name="connsiteY4" fmla="*/ 10000 h 10000"/>
              <a:gd name="connsiteX5" fmla="*/ 2896 w 10000"/>
              <a:gd name="connsiteY5" fmla="*/ 9894 h 10000"/>
              <a:gd name="connsiteX6" fmla="*/ 0 w 10000"/>
              <a:gd name="connsiteY6" fmla="*/ 4978 h 10000"/>
              <a:gd name="connsiteX0" fmla="*/ 0 w 10000"/>
              <a:gd name="connsiteY0" fmla="*/ 4963 h 9985"/>
              <a:gd name="connsiteX1" fmla="*/ 2896 w 10000"/>
              <a:gd name="connsiteY1" fmla="*/ 70 h 9985"/>
              <a:gd name="connsiteX2" fmla="*/ 7123 w 10000"/>
              <a:gd name="connsiteY2" fmla="*/ 0 h 9985"/>
              <a:gd name="connsiteX3" fmla="*/ 10000 w 10000"/>
              <a:gd name="connsiteY3" fmla="*/ 4952 h 9985"/>
              <a:gd name="connsiteX4" fmla="*/ 7022 w 10000"/>
              <a:gd name="connsiteY4" fmla="*/ 9985 h 9985"/>
              <a:gd name="connsiteX5" fmla="*/ 2896 w 10000"/>
              <a:gd name="connsiteY5" fmla="*/ 9879 h 9985"/>
              <a:gd name="connsiteX6" fmla="*/ 0 w 10000"/>
              <a:gd name="connsiteY6" fmla="*/ 4963 h 9985"/>
              <a:gd name="connsiteX0" fmla="*/ 0 w 10000"/>
              <a:gd name="connsiteY0" fmla="*/ 4970 h 9905"/>
              <a:gd name="connsiteX1" fmla="*/ 2896 w 10000"/>
              <a:gd name="connsiteY1" fmla="*/ 70 h 9905"/>
              <a:gd name="connsiteX2" fmla="*/ 7123 w 10000"/>
              <a:gd name="connsiteY2" fmla="*/ 0 h 9905"/>
              <a:gd name="connsiteX3" fmla="*/ 10000 w 10000"/>
              <a:gd name="connsiteY3" fmla="*/ 4959 h 9905"/>
              <a:gd name="connsiteX4" fmla="*/ 6989 w 10000"/>
              <a:gd name="connsiteY4" fmla="*/ 9905 h 9905"/>
              <a:gd name="connsiteX5" fmla="*/ 2896 w 10000"/>
              <a:gd name="connsiteY5" fmla="*/ 9894 h 9905"/>
              <a:gd name="connsiteX6" fmla="*/ 0 w 10000"/>
              <a:gd name="connsiteY6" fmla="*/ 4970 h 9905"/>
              <a:gd name="connsiteX0" fmla="*/ 0 w 9945"/>
              <a:gd name="connsiteY0" fmla="*/ 5018 h 10000"/>
              <a:gd name="connsiteX1" fmla="*/ 2896 w 9945"/>
              <a:gd name="connsiteY1" fmla="*/ 71 h 10000"/>
              <a:gd name="connsiteX2" fmla="*/ 7123 w 9945"/>
              <a:gd name="connsiteY2" fmla="*/ 0 h 10000"/>
              <a:gd name="connsiteX3" fmla="*/ 9945 w 9945"/>
              <a:gd name="connsiteY3" fmla="*/ 5007 h 10000"/>
              <a:gd name="connsiteX4" fmla="*/ 6989 w 9945"/>
              <a:gd name="connsiteY4" fmla="*/ 10000 h 10000"/>
              <a:gd name="connsiteX5" fmla="*/ 2896 w 9945"/>
              <a:gd name="connsiteY5" fmla="*/ 9989 h 10000"/>
              <a:gd name="connsiteX6" fmla="*/ 0 w 9945"/>
              <a:gd name="connsiteY6" fmla="*/ 5018 h 10000"/>
              <a:gd name="connsiteX0" fmla="*/ 0 w 10000"/>
              <a:gd name="connsiteY0" fmla="*/ 5018 h 10000"/>
              <a:gd name="connsiteX1" fmla="*/ 2912 w 10000"/>
              <a:gd name="connsiteY1" fmla="*/ 71 h 10000"/>
              <a:gd name="connsiteX2" fmla="*/ 7074 w 10000"/>
              <a:gd name="connsiteY2" fmla="*/ 0 h 10000"/>
              <a:gd name="connsiteX3" fmla="*/ 10000 w 10000"/>
              <a:gd name="connsiteY3" fmla="*/ 5007 h 10000"/>
              <a:gd name="connsiteX4" fmla="*/ 7028 w 10000"/>
              <a:gd name="connsiteY4" fmla="*/ 10000 h 10000"/>
              <a:gd name="connsiteX5" fmla="*/ 2912 w 10000"/>
              <a:gd name="connsiteY5" fmla="*/ 9989 h 10000"/>
              <a:gd name="connsiteX6" fmla="*/ 0 w 10000"/>
              <a:gd name="connsiteY6" fmla="*/ 5018 h 10000"/>
              <a:gd name="connsiteX0" fmla="*/ 0 w 10000"/>
              <a:gd name="connsiteY0" fmla="*/ 4975 h 9957"/>
              <a:gd name="connsiteX1" fmla="*/ 2912 w 10000"/>
              <a:gd name="connsiteY1" fmla="*/ 28 h 9957"/>
              <a:gd name="connsiteX2" fmla="*/ 7085 w 10000"/>
              <a:gd name="connsiteY2" fmla="*/ 0 h 9957"/>
              <a:gd name="connsiteX3" fmla="*/ 10000 w 10000"/>
              <a:gd name="connsiteY3" fmla="*/ 4964 h 9957"/>
              <a:gd name="connsiteX4" fmla="*/ 7028 w 10000"/>
              <a:gd name="connsiteY4" fmla="*/ 9957 h 9957"/>
              <a:gd name="connsiteX5" fmla="*/ 2912 w 10000"/>
              <a:gd name="connsiteY5" fmla="*/ 9946 h 9957"/>
              <a:gd name="connsiteX6" fmla="*/ 0 w 10000"/>
              <a:gd name="connsiteY6" fmla="*/ 4975 h 9957"/>
              <a:gd name="connsiteX0" fmla="*/ 0 w 10109"/>
              <a:gd name="connsiteY0" fmla="*/ 4996 h 10000"/>
              <a:gd name="connsiteX1" fmla="*/ 2912 w 10109"/>
              <a:gd name="connsiteY1" fmla="*/ 28 h 10000"/>
              <a:gd name="connsiteX2" fmla="*/ 7085 w 10109"/>
              <a:gd name="connsiteY2" fmla="*/ 0 h 10000"/>
              <a:gd name="connsiteX3" fmla="*/ 10109 w 10109"/>
              <a:gd name="connsiteY3" fmla="*/ 5021 h 10000"/>
              <a:gd name="connsiteX4" fmla="*/ 7028 w 10109"/>
              <a:gd name="connsiteY4" fmla="*/ 10000 h 10000"/>
              <a:gd name="connsiteX5" fmla="*/ 2912 w 10109"/>
              <a:gd name="connsiteY5" fmla="*/ 9989 h 10000"/>
              <a:gd name="connsiteX6" fmla="*/ 0 w 10109"/>
              <a:gd name="connsiteY6" fmla="*/ 4996 h 10000"/>
              <a:gd name="connsiteX0" fmla="*/ 0 w 10109"/>
              <a:gd name="connsiteY0" fmla="*/ 4996 h 10000"/>
              <a:gd name="connsiteX1" fmla="*/ 2912 w 10109"/>
              <a:gd name="connsiteY1" fmla="*/ 28 h 10000"/>
              <a:gd name="connsiteX2" fmla="*/ 7085 w 10109"/>
              <a:gd name="connsiteY2" fmla="*/ 0 h 10000"/>
              <a:gd name="connsiteX3" fmla="*/ 10109 w 10109"/>
              <a:gd name="connsiteY3" fmla="*/ 5021 h 10000"/>
              <a:gd name="connsiteX4" fmla="*/ 7155 w 10109"/>
              <a:gd name="connsiteY4" fmla="*/ 10000 h 10000"/>
              <a:gd name="connsiteX5" fmla="*/ 2912 w 10109"/>
              <a:gd name="connsiteY5" fmla="*/ 9989 h 10000"/>
              <a:gd name="connsiteX6" fmla="*/ 0 w 10109"/>
              <a:gd name="connsiteY6" fmla="*/ 4996 h 10000"/>
              <a:gd name="connsiteX0" fmla="*/ 0 w 10109"/>
              <a:gd name="connsiteY0" fmla="*/ 4978 h 9982"/>
              <a:gd name="connsiteX1" fmla="*/ 2912 w 10109"/>
              <a:gd name="connsiteY1" fmla="*/ 10 h 9982"/>
              <a:gd name="connsiteX2" fmla="*/ 7212 w 10109"/>
              <a:gd name="connsiteY2" fmla="*/ 0 h 9982"/>
              <a:gd name="connsiteX3" fmla="*/ 10109 w 10109"/>
              <a:gd name="connsiteY3" fmla="*/ 5003 h 9982"/>
              <a:gd name="connsiteX4" fmla="*/ 7155 w 10109"/>
              <a:gd name="connsiteY4" fmla="*/ 9982 h 9982"/>
              <a:gd name="connsiteX5" fmla="*/ 2912 w 10109"/>
              <a:gd name="connsiteY5" fmla="*/ 9971 h 9982"/>
              <a:gd name="connsiteX6" fmla="*/ 0 w 10109"/>
              <a:gd name="connsiteY6" fmla="*/ 4978 h 9982"/>
              <a:gd name="connsiteX0" fmla="*/ 0 w 9928"/>
              <a:gd name="connsiteY0" fmla="*/ 4987 h 10000"/>
              <a:gd name="connsiteX1" fmla="*/ 2809 w 9928"/>
              <a:gd name="connsiteY1" fmla="*/ 10 h 10000"/>
              <a:gd name="connsiteX2" fmla="*/ 7062 w 9928"/>
              <a:gd name="connsiteY2" fmla="*/ 0 h 10000"/>
              <a:gd name="connsiteX3" fmla="*/ 9928 w 9928"/>
              <a:gd name="connsiteY3" fmla="*/ 5012 h 10000"/>
              <a:gd name="connsiteX4" fmla="*/ 7006 w 9928"/>
              <a:gd name="connsiteY4" fmla="*/ 10000 h 10000"/>
              <a:gd name="connsiteX5" fmla="*/ 2809 w 9928"/>
              <a:gd name="connsiteY5" fmla="*/ 9989 h 10000"/>
              <a:gd name="connsiteX6" fmla="*/ 0 w 9928"/>
              <a:gd name="connsiteY6" fmla="*/ 498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28" h="10000">
                <a:moveTo>
                  <a:pt x="0" y="4987"/>
                </a:moveTo>
                <a:lnTo>
                  <a:pt x="2809" y="10"/>
                </a:lnTo>
                <a:lnTo>
                  <a:pt x="7062" y="0"/>
                </a:lnTo>
                <a:lnTo>
                  <a:pt x="9928" y="5012"/>
                </a:lnTo>
                <a:lnTo>
                  <a:pt x="7006" y="10000"/>
                </a:lnTo>
                <a:lnTo>
                  <a:pt x="2809" y="9989"/>
                </a:lnTo>
                <a:lnTo>
                  <a:pt x="0" y="4987"/>
                </a:lnTo>
                <a:close/>
              </a:path>
            </a:pathLst>
          </a:custGeom>
          <a:noFill/>
          <a:ln w="6350" cap="flat">
            <a:solidFill>
              <a:srgbClr val="FFFFFF"/>
            </a:solidFill>
            <a:prstDash val="solid"/>
            <a:miter lim="800000"/>
            <a:headEnd/>
            <a:tailEnd/>
          </a:ln>
          <a:effectLst>
            <a:glow rad="76200">
              <a:srgbClr val="FDE6A6">
                <a:alpha val="40000"/>
              </a:srgbClr>
            </a:glow>
          </a:effectLst>
        </p:spPr>
        <p:txBody>
          <a:bodyPr rot="0" spcFirstLastPara="0" vertOverflow="overflow" horzOverflow="overflow" vert="horz" wrap="square" lIns="91355" tIns="45679" rIns="91355" bIns="45679" numCol="1" spcCol="0" rtlCol="0" fromWordArt="0" anchor="t" anchorCtr="0" forceAA="0" compatLnSpc="1">
            <a:prstTxWarp prst="textNoShape">
              <a:avLst/>
            </a:prstTxWarp>
            <a:noAutofit/>
          </a:bodyPr>
          <a:lstStyle/>
          <a:p>
            <a:pPr marL="0" marR="0" lvl="0" indent="0" defTabSz="913532" eaLnBrk="1" fontAlgn="auto" latinLnBrk="0" hangingPunct="1">
              <a:lnSpc>
                <a:spcPct val="100000"/>
              </a:lnSpc>
              <a:spcBef>
                <a:spcPts val="0"/>
              </a:spcBef>
              <a:spcAft>
                <a:spcPts val="0"/>
              </a:spcAft>
              <a:buClrTx/>
              <a:buSzTx/>
              <a:buFontTx/>
              <a:buNone/>
              <a:tabLst/>
              <a:defRPr/>
            </a:pPr>
            <a:endParaRPr kumimoji="0" lang="en-US" sz="1199" b="0" i="0" u="none" strike="noStrike" kern="0" cap="none" spc="0" normalizeH="0" baseline="0" noProof="0">
              <a:ln>
                <a:noFill/>
              </a:ln>
              <a:solidFill>
                <a:srgbClr val="000000"/>
              </a:solidFill>
              <a:effectLst/>
              <a:uLnTx/>
              <a:uFillTx/>
              <a:latin typeface="Fira Sans Book"/>
            </a:endParaRPr>
          </a:p>
        </p:txBody>
      </p:sp>
      <p:sp>
        <p:nvSpPr>
          <p:cNvPr id="266" name="Abgerundetes Rechteck 108">
            <a:extLst>
              <a:ext uri="{FF2B5EF4-FFF2-40B4-BE49-F238E27FC236}">
                <a16:creationId xmlns:a16="http://schemas.microsoft.com/office/drawing/2014/main" id="{6B1D096C-3B31-4C5E-B527-7DF2626C89D9}"/>
              </a:ext>
            </a:extLst>
          </p:cNvPr>
          <p:cNvSpPr/>
          <p:nvPr/>
        </p:nvSpPr>
        <p:spPr>
          <a:xfrm>
            <a:off x="5543995" y="4043266"/>
            <a:ext cx="1098974" cy="1098968"/>
          </a:xfrm>
          <a:prstGeom prst="roundRect">
            <a:avLst>
              <a:gd name="adj" fmla="val 0"/>
            </a:avLst>
          </a:prstGeom>
          <a:gradFill>
            <a:gsLst>
              <a:gs pos="0">
                <a:srgbClr val="383C45">
                  <a:alpha val="34000"/>
                </a:srgbClr>
              </a:gs>
              <a:gs pos="64000">
                <a:srgbClr val="383C45">
                  <a:alpha val="27000"/>
                </a:srgbClr>
              </a:gs>
              <a:gs pos="100000">
                <a:srgbClr val="383C45">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267" name="Abgerundetes Rechteck 108">
            <a:extLst>
              <a:ext uri="{FF2B5EF4-FFF2-40B4-BE49-F238E27FC236}">
                <a16:creationId xmlns:a16="http://schemas.microsoft.com/office/drawing/2014/main" id="{86F11C7B-7F4D-42CE-9AF2-704EE9D963A7}"/>
              </a:ext>
            </a:extLst>
          </p:cNvPr>
          <p:cNvSpPr/>
          <p:nvPr/>
        </p:nvSpPr>
        <p:spPr>
          <a:xfrm>
            <a:off x="5543995" y="4241099"/>
            <a:ext cx="1098974" cy="1098968"/>
          </a:xfrm>
          <a:prstGeom prst="roundRect">
            <a:avLst>
              <a:gd name="adj" fmla="val 0"/>
            </a:avLst>
          </a:prstGeom>
          <a:gradFill>
            <a:gsLst>
              <a:gs pos="0">
                <a:srgbClr val="48DAD0">
                  <a:alpha val="34000"/>
                </a:srgbClr>
              </a:gs>
              <a:gs pos="64000">
                <a:srgbClr val="48DAD0">
                  <a:alpha val="27000"/>
                </a:srgbClr>
              </a:gs>
              <a:gs pos="100000">
                <a:srgbClr val="48DAD0">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268" name="Abgerundetes Rechteck 108">
            <a:extLst>
              <a:ext uri="{FF2B5EF4-FFF2-40B4-BE49-F238E27FC236}">
                <a16:creationId xmlns:a16="http://schemas.microsoft.com/office/drawing/2014/main" id="{67FB5025-4EDD-4FCC-9928-52E62ECB63CD}"/>
              </a:ext>
            </a:extLst>
          </p:cNvPr>
          <p:cNvSpPr/>
          <p:nvPr/>
        </p:nvSpPr>
        <p:spPr>
          <a:xfrm>
            <a:off x="5543995" y="4419231"/>
            <a:ext cx="1098974" cy="1098968"/>
          </a:xfrm>
          <a:prstGeom prst="roundRect">
            <a:avLst>
              <a:gd name="adj" fmla="val 0"/>
            </a:avLst>
          </a:prstGeom>
          <a:gradFill>
            <a:gsLst>
              <a:gs pos="0">
                <a:srgbClr val="FAD7C3">
                  <a:alpha val="38000"/>
                </a:srgbClr>
              </a:gs>
              <a:gs pos="64000">
                <a:srgbClr val="FAD7C3">
                  <a:lumMod val="90000"/>
                  <a:alpha val="40000"/>
                </a:srgbClr>
              </a:gs>
              <a:gs pos="100000">
                <a:srgbClr val="FAD7C3">
                  <a:alpha val="40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269" name="Abgerundetes Rechteck 108">
            <a:extLst>
              <a:ext uri="{FF2B5EF4-FFF2-40B4-BE49-F238E27FC236}">
                <a16:creationId xmlns:a16="http://schemas.microsoft.com/office/drawing/2014/main" id="{557F1769-9340-4A48-84F5-843142EC730B}"/>
              </a:ext>
            </a:extLst>
          </p:cNvPr>
          <p:cNvSpPr/>
          <p:nvPr/>
        </p:nvSpPr>
        <p:spPr>
          <a:xfrm>
            <a:off x="5543995" y="4419231"/>
            <a:ext cx="1098974" cy="1098968"/>
          </a:xfrm>
          <a:prstGeom prst="roundRect">
            <a:avLst>
              <a:gd name="adj" fmla="val 0"/>
            </a:avLst>
          </a:prstGeom>
          <a:gradFill>
            <a:gsLst>
              <a:gs pos="0">
                <a:srgbClr val="FAD7C3">
                  <a:alpha val="38000"/>
                </a:srgbClr>
              </a:gs>
              <a:gs pos="64000">
                <a:srgbClr val="FAD7C3">
                  <a:lumMod val="90000"/>
                  <a:alpha val="40000"/>
                </a:srgbClr>
              </a:gs>
              <a:gs pos="100000">
                <a:srgbClr val="FAD7C3">
                  <a:alpha val="40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270" name="Abgerundetes Rechteck 108">
            <a:extLst>
              <a:ext uri="{FF2B5EF4-FFF2-40B4-BE49-F238E27FC236}">
                <a16:creationId xmlns:a16="http://schemas.microsoft.com/office/drawing/2014/main" id="{03DE4043-5C7B-4919-B199-15D2F9594ED1}"/>
              </a:ext>
            </a:extLst>
          </p:cNvPr>
          <p:cNvSpPr/>
          <p:nvPr/>
        </p:nvSpPr>
        <p:spPr>
          <a:xfrm>
            <a:off x="5543995" y="4419231"/>
            <a:ext cx="1098974" cy="1098968"/>
          </a:xfrm>
          <a:prstGeom prst="roundRect">
            <a:avLst>
              <a:gd name="adj" fmla="val 0"/>
            </a:avLst>
          </a:prstGeom>
          <a:gradFill>
            <a:gsLst>
              <a:gs pos="0">
                <a:srgbClr val="FAD7C3">
                  <a:alpha val="38000"/>
                </a:srgbClr>
              </a:gs>
              <a:gs pos="64000">
                <a:srgbClr val="FAD7C3">
                  <a:lumMod val="90000"/>
                  <a:alpha val="40000"/>
                </a:srgbClr>
              </a:gs>
              <a:gs pos="100000">
                <a:srgbClr val="FAD7C3">
                  <a:alpha val="40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271" name="Abgerundetes Rechteck 108">
            <a:extLst>
              <a:ext uri="{FF2B5EF4-FFF2-40B4-BE49-F238E27FC236}">
                <a16:creationId xmlns:a16="http://schemas.microsoft.com/office/drawing/2014/main" id="{0CD900A3-02B1-410A-9E1B-507C0DCAB080}"/>
              </a:ext>
            </a:extLst>
          </p:cNvPr>
          <p:cNvSpPr/>
          <p:nvPr/>
        </p:nvSpPr>
        <p:spPr>
          <a:xfrm>
            <a:off x="5543995" y="4043266"/>
            <a:ext cx="1098974" cy="1098968"/>
          </a:xfrm>
          <a:prstGeom prst="roundRect">
            <a:avLst>
              <a:gd name="adj" fmla="val 0"/>
            </a:avLst>
          </a:prstGeom>
          <a:gradFill>
            <a:gsLst>
              <a:gs pos="0">
                <a:srgbClr val="383C45">
                  <a:alpha val="74000"/>
                </a:srgbClr>
              </a:gs>
              <a:gs pos="64000">
                <a:srgbClr val="383C45">
                  <a:alpha val="27000"/>
                </a:srgbClr>
              </a:gs>
              <a:gs pos="100000">
                <a:srgbClr val="383C45">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272" name="Abgerundetes Rechteck 108">
            <a:extLst>
              <a:ext uri="{FF2B5EF4-FFF2-40B4-BE49-F238E27FC236}">
                <a16:creationId xmlns:a16="http://schemas.microsoft.com/office/drawing/2014/main" id="{EA22819C-EEA9-4C64-ACF2-8B1E9CED71C3}"/>
              </a:ext>
            </a:extLst>
          </p:cNvPr>
          <p:cNvSpPr/>
          <p:nvPr/>
        </p:nvSpPr>
        <p:spPr>
          <a:xfrm>
            <a:off x="5543995" y="4241099"/>
            <a:ext cx="1098974" cy="1098968"/>
          </a:xfrm>
          <a:prstGeom prst="roundRect">
            <a:avLst>
              <a:gd name="adj" fmla="val 0"/>
            </a:avLst>
          </a:prstGeom>
          <a:gradFill>
            <a:gsLst>
              <a:gs pos="0">
                <a:srgbClr val="48DAD0">
                  <a:alpha val="34000"/>
                </a:srgbClr>
              </a:gs>
              <a:gs pos="64000">
                <a:srgbClr val="48DAD0">
                  <a:alpha val="27000"/>
                </a:srgbClr>
              </a:gs>
              <a:gs pos="100000">
                <a:srgbClr val="48DAD0">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pic>
        <p:nvPicPr>
          <p:cNvPr id="273" name="Grafik 8">
            <a:extLst>
              <a:ext uri="{FF2B5EF4-FFF2-40B4-BE49-F238E27FC236}">
                <a16:creationId xmlns:a16="http://schemas.microsoft.com/office/drawing/2014/main" id="{7BC061DE-2D40-458E-89C0-1AA42ED4E8D0}"/>
              </a:ext>
            </a:extLst>
          </p:cNvPr>
          <p:cNvPicPr>
            <a:picLocks noChangeAspect="1"/>
          </p:cNvPicPr>
          <p:nvPr/>
        </p:nvPicPr>
        <p:blipFill>
          <a:blip r:embed="rId7"/>
          <a:stretch>
            <a:fillRect/>
          </a:stretch>
        </p:blipFill>
        <p:spPr>
          <a:xfrm>
            <a:off x="8657883" y="4786090"/>
            <a:ext cx="573664" cy="302222"/>
          </a:xfrm>
          <a:prstGeom prst="rect">
            <a:avLst/>
          </a:prstGeom>
          <a:effectLst>
            <a:outerShdw blurRad="76200" dir="13500000" sy="23000" kx="1200000" algn="br" rotWithShape="0">
              <a:prstClr val="black">
                <a:alpha val="20000"/>
              </a:prstClr>
            </a:outerShdw>
          </a:effectLst>
        </p:spPr>
      </p:pic>
      <p:pic>
        <p:nvPicPr>
          <p:cNvPr id="274" name="Grafik 15">
            <a:extLst>
              <a:ext uri="{FF2B5EF4-FFF2-40B4-BE49-F238E27FC236}">
                <a16:creationId xmlns:a16="http://schemas.microsoft.com/office/drawing/2014/main" id="{54113C0A-4910-48F4-8269-F9C7D0F3C04B}"/>
              </a:ext>
            </a:extLst>
          </p:cNvPr>
          <p:cNvPicPr>
            <a:picLocks noChangeAspect="1"/>
          </p:cNvPicPr>
          <p:nvPr/>
        </p:nvPicPr>
        <p:blipFill>
          <a:blip r:embed="rId8"/>
          <a:stretch>
            <a:fillRect/>
          </a:stretch>
        </p:blipFill>
        <p:spPr>
          <a:xfrm flipH="1">
            <a:off x="8758344" y="4866597"/>
            <a:ext cx="946401" cy="472161"/>
          </a:xfrm>
          <a:prstGeom prst="rect">
            <a:avLst/>
          </a:prstGeom>
        </p:spPr>
      </p:pic>
      <p:pic>
        <p:nvPicPr>
          <p:cNvPr id="275" name="Grafik 13">
            <a:extLst>
              <a:ext uri="{FF2B5EF4-FFF2-40B4-BE49-F238E27FC236}">
                <a16:creationId xmlns:a16="http://schemas.microsoft.com/office/drawing/2014/main" id="{17CC4864-0C33-43F6-A500-ABD8E1B4D6C0}"/>
              </a:ext>
            </a:extLst>
          </p:cNvPr>
          <p:cNvPicPr>
            <a:picLocks noChangeAspect="1"/>
          </p:cNvPicPr>
          <p:nvPr/>
        </p:nvPicPr>
        <p:blipFill>
          <a:blip r:embed="rId3"/>
          <a:stretch>
            <a:fillRect/>
          </a:stretch>
        </p:blipFill>
        <p:spPr>
          <a:xfrm>
            <a:off x="8871694" y="5110666"/>
            <a:ext cx="1110724" cy="497122"/>
          </a:xfrm>
          <a:prstGeom prst="rect">
            <a:avLst/>
          </a:prstGeom>
        </p:spPr>
      </p:pic>
      <p:sp>
        <p:nvSpPr>
          <p:cNvPr id="276" name="Ellipse 52">
            <a:extLst>
              <a:ext uri="{FF2B5EF4-FFF2-40B4-BE49-F238E27FC236}">
                <a16:creationId xmlns:a16="http://schemas.microsoft.com/office/drawing/2014/main" id="{F649F6D5-5339-4012-8968-A60AAFE72C21}"/>
              </a:ext>
            </a:extLst>
          </p:cNvPr>
          <p:cNvSpPr/>
          <p:nvPr/>
        </p:nvSpPr>
        <p:spPr bwMode="gray">
          <a:xfrm>
            <a:off x="5963260" y="4805480"/>
            <a:ext cx="225757" cy="51684"/>
          </a:xfrm>
          <a:prstGeom prst="ellipse">
            <a:avLst/>
          </a:prstGeom>
          <a:solidFill>
            <a:srgbClr val="00AFAA">
              <a:alpha val="15000"/>
            </a:srgbClr>
          </a:solidFill>
          <a:ln w="6350" cap="flat" cmpd="sng" algn="ctr">
            <a:solidFill>
              <a:srgbClr val="48DAD0">
                <a:alpha val="42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err="1">
              <a:ln>
                <a:noFill/>
              </a:ln>
              <a:solidFill>
                <a:srgbClr val="FFFFFF"/>
              </a:solidFill>
              <a:effectLst/>
              <a:uLnTx/>
              <a:uFillTx/>
              <a:latin typeface="FiraGO Book"/>
              <a:ea typeface="+mn-ea"/>
              <a:cs typeface="+mn-cs"/>
            </a:endParaRPr>
          </a:p>
        </p:txBody>
      </p:sp>
      <p:sp>
        <p:nvSpPr>
          <p:cNvPr id="277" name="TextBox 155">
            <a:extLst>
              <a:ext uri="{FF2B5EF4-FFF2-40B4-BE49-F238E27FC236}">
                <a16:creationId xmlns:a16="http://schemas.microsoft.com/office/drawing/2014/main" id="{11A3E7FE-1992-4875-BE09-E817EF825022}"/>
              </a:ext>
            </a:extLst>
          </p:cNvPr>
          <p:cNvSpPr txBox="1"/>
          <p:nvPr/>
        </p:nvSpPr>
        <p:spPr>
          <a:xfrm>
            <a:off x="1663860" y="5986363"/>
            <a:ext cx="641522" cy="523220"/>
          </a:xfrm>
          <a:prstGeom prst="rect">
            <a:avLst/>
          </a:prstGeom>
          <a:noFill/>
        </p:spPr>
        <p:txBody>
          <a:bodyPr wrap="none" rtlCol="0">
            <a:spAutoFit/>
          </a:bodyPr>
          <a:lstStyle/>
          <a:p>
            <a:pPr algn="ctr" defTabSz="911979">
              <a:defRPr/>
            </a:pPr>
            <a:r>
              <a:rPr lang="de-DE" sz="1400" kern="0">
                <a:solidFill>
                  <a:srgbClr val="383C45"/>
                </a:solidFill>
                <a:latin typeface="FiraGO Book"/>
                <a:cs typeface="FiraGO Medium" panose="020B0603050000020004" pitchFamily="34" charset="0"/>
              </a:rPr>
              <a:t>Video</a:t>
            </a:r>
            <a:br>
              <a:rPr lang="de-DE" sz="1400" kern="0">
                <a:solidFill>
                  <a:srgbClr val="383C45"/>
                </a:solidFill>
                <a:latin typeface="FiraGO Book"/>
                <a:cs typeface="FiraGO Medium" panose="020B0603050000020004" pitchFamily="34" charset="0"/>
              </a:rPr>
            </a:br>
            <a:r>
              <a:rPr lang="de-DE" sz="1400" kern="0">
                <a:solidFill>
                  <a:srgbClr val="383C45"/>
                </a:solidFill>
                <a:latin typeface="FiraGO Book"/>
                <a:cs typeface="FiraGO Medium" panose="020B0603050000020004" pitchFamily="34" charset="0"/>
              </a:rPr>
              <a:t>Data</a:t>
            </a:r>
            <a:endParaRPr lang="en-US" sz="1400" kern="0">
              <a:solidFill>
                <a:srgbClr val="383C45"/>
              </a:solidFill>
              <a:latin typeface="FiraGO Book"/>
              <a:cs typeface="FiraGO Medium" panose="020B0603050000020004" pitchFamily="34" charset="0"/>
            </a:endParaRPr>
          </a:p>
        </p:txBody>
      </p:sp>
      <p:sp>
        <p:nvSpPr>
          <p:cNvPr id="278" name="TextBox 153">
            <a:extLst>
              <a:ext uri="{FF2B5EF4-FFF2-40B4-BE49-F238E27FC236}">
                <a16:creationId xmlns:a16="http://schemas.microsoft.com/office/drawing/2014/main" id="{C82DCF87-5C6B-491D-80C8-84650F2B1107}"/>
              </a:ext>
            </a:extLst>
          </p:cNvPr>
          <p:cNvSpPr txBox="1"/>
          <p:nvPr/>
        </p:nvSpPr>
        <p:spPr>
          <a:xfrm>
            <a:off x="4279723" y="5959008"/>
            <a:ext cx="559770" cy="523220"/>
          </a:xfrm>
          <a:prstGeom prst="rect">
            <a:avLst/>
          </a:prstGeom>
          <a:noFill/>
        </p:spPr>
        <p:txBody>
          <a:bodyPr wrap="none" rtlCol="0">
            <a:spAutoFit/>
          </a:bodyPr>
          <a:lstStyle/>
          <a:p>
            <a:pPr algn="ctr" defTabSz="911979">
              <a:defRPr/>
            </a:pPr>
            <a:r>
              <a:rPr lang="de-DE" sz="1400" kern="0">
                <a:solidFill>
                  <a:srgbClr val="383C45"/>
                </a:solidFill>
                <a:latin typeface="FiraGO Book"/>
                <a:cs typeface="FiraGO Medium" panose="020B0603050000020004" pitchFamily="34" charset="0"/>
              </a:rPr>
              <a:t>GPS</a:t>
            </a:r>
            <a:br>
              <a:rPr lang="de-DE" sz="1400" kern="0">
                <a:solidFill>
                  <a:srgbClr val="383C45"/>
                </a:solidFill>
                <a:latin typeface="FiraGO Book"/>
                <a:cs typeface="FiraGO Medium" panose="020B0603050000020004" pitchFamily="34" charset="0"/>
              </a:rPr>
            </a:br>
            <a:r>
              <a:rPr lang="de-DE" sz="1400" kern="0">
                <a:solidFill>
                  <a:srgbClr val="383C45"/>
                </a:solidFill>
                <a:latin typeface="FiraGO Book"/>
                <a:cs typeface="FiraGO Medium" panose="020B0603050000020004" pitchFamily="34" charset="0"/>
              </a:rPr>
              <a:t>Data</a:t>
            </a:r>
            <a:endParaRPr lang="en-US" sz="1400" kern="0">
              <a:solidFill>
                <a:srgbClr val="383C45"/>
              </a:solidFill>
              <a:latin typeface="FiraGO Book"/>
              <a:cs typeface="FiraGO Medium" panose="020B0603050000020004" pitchFamily="34" charset="0"/>
            </a:endParaRPr>
          </a:p>
        </p:txBody>
      </p:sp>
      <p:sp>
        <p:nvSpPr>
          <p:cNvPr id="279" name="TextBox 148">
            <a:extLst>
              <a:ext uri="{FF2B5EF4-FFF2-40B4-BE49-F238E27FC236}">
                <a16:creationId xmlns:a16="http://schemas.microsoft.com/office/drawing/2014/main" id="{E0A104B2-17AE-4D9A-BA43-6EBED0FEB506}"/>
              </a:ext>
            </a:extLst>
          </p:cNvPr>
          <p:cNvSpPr txBox="1"/>
          <p:nvPr/>
        </p:nvSpPr>
        <p:spPr>
          <a:xfrm>
            <a:off x="5782647" y="5958240"/>
            <a:ext cx="1200971" cy="523220"/>
          </a:xfrm>
          <a:prstGeom prst="rect">
            <a:avLst/>
          </a:prstGeom>
          <a:noFill/>
        </p:spPr>
        <p:txBody>
          <a:bodyPr wrap="none" rtlCol="0">
            <a:spAutoFit/>
          </a:bodyPr>
          <a:lstStyle/>
          <a:p>
            <a:pPr algn="ctr" defTabSz="911979">
              <a:defRPr/>
            </a:pPr>
            <a:r>
              <a:rPr lang="de-DE" sz="1400" kern="0">
                <a:solidFill>
                  <a:srgbClr val="383C45"/>
                </a:solidFill>
                <a:latin typeface="FiraGO Book"/>
                <a:cs typeface="FiraGO Medium" panose="020B0603050000020004" pitchFamily="34" charset="0"/>
              </a:rPr>
              <a:t>Hazard Light</a:t>
            </a:r>
            <a:br>
              <a:rPr lang="de-DE" sz="1400" kern="0">
                <a:solidFill>
                  <a:srgbClr val="383C45"/>
                </a:solidFill>
                <a:latin typeface="FiraGO Book"/>
                <a:cs typeface="FiraGO Medium" panose="020B0603050000020004" pitchFamily="34" charset="0"/>
              </a:rPr>
            </a:br>
            <a:r>
              <a:rPr lang="de-DE" sz="1400" kern="0">
                <a:solidFill>
                  <a:srgbClr val="383C45"/>
                </a:solidFill>
                <a:latin typeface="FiraGO Book"/>
                <a:cs typeface="FiraGO Medium" panose="020B0603050000020004" pitchFamily="34" charset="0"/>
              </a:rPr>
              <a:t>Data</a:t>
            </a:r>
            <a:endParaRPr lang="en-US" sz="1400" kern="0">
              <a:solidFill>
                <a:srgbClr val="383C45"/>
              </a:solidFill>
              <a:latin typeface="FiraGO Book"/>
              <a:cs typeface="FiraGO Medium" panose="020B0603050000020004" pitchFamily="34" charset="0"/>
            </a:endParaRPr>
          </a:p>
        </p:txBody>
      </p:sp>
      <p:sp>
        <p:nvSpPr>
          <p:cNvPr id="280" name="TextBox 149">
            <a:extLst>
              <a:ext uri="{FF2B5EF4-FFF2-40B4-BE49-F238E27FC236}">
                <a16:creationId xmlns:a16="http://schemas.microsoft.com/office/drawing/2014/main" id="{DEA443D1-4DEE-48EF-859D-472AF7CB658D}"/>
              </a:ext>
            </a:extLst>
          </p:cNvPr>
          <p:cNvSpPr txBox="1"/>
          <p:nvPr/>
        </p:nvSpPr>
        <p:spPr>
          <a:xfrm>
            <a:off x="7131228" y="5947010"/>
            <a:ext cx="806631" cy="523220"/>
          </a:xfrm>
          <a:prstGeom prst="rect">
            <a:avLst/>
          </a:prstGeom>
          <a:noFill/>
        </p:spPr>
        <p:txBody>
          <a:bodyPr wrap="none" rtlCol="0">
            <a:spAutoFit/>
          </a:bodyPr>
          <a:lstStyle/>
          <a:p>
            <a:pPr algn="ctr" defTabSz="911979">
              <a:defRPr/>
            </a:pPr>
            <a:r>
              <a:rPr lang="de-DE" sz="1400" kern="0" err="1">
                <a:solidFill>
                  <a:srgbClr val="383C45"/>
                </a:solidFill>
                <a:latin typeface="FiraGO Book"/>
                <a:cs typeface="FiraGO Medium" panose="020B0603050000020004" pitchFamily="34" charset="0"/>
              </a:rPr>
              <a:t>Ignition</a:t>
            </a:r>
            <a:br>
              <a:rPr lang="de-DE" sz="1400" kern="0">
                <a:solidFill>
                  <a:srgbClr val="383C45"/>
                </a:solidFill>
                <a:latin typeface="FiraGO Book"/>
                <a:cs typeface="FiraGO Medium" panose="020B0603050000020004" pitchFamily="34" charset="0"/>
              </a:rPr>
            </a:br>
            <a:r>
              <a:rPr lang="de-DE" sz="1400" kern="0">
                <a:solidFill>
                  <a:srgbClr val="383C45"/>
                </a:solidFill>
                <a:latin typeface="FiraGO Book"/>
                <a:cs typeface="FiraGO Medium" panose="020B0603050000020004" pitchFamily="34" charset="0"/>
              </a:rPr>
              <a:t>Data</a:t>
            </a:r>
            <a:endParaRPr lang="en-US" sz="1400" kern="0">
              <a:solidFill>
                <a:srgbClr val="383C45"/>
              </a:solidFill>
              <a:latin typeface="FiraGO Book"/>
              <a:cs typeface="FiraGO Medium" panose="020B0603050000020004" pitchFamily="34" charset="0"/>
            </a:endParaRPr>
          </a:p>
        </p:txBody>
      </p:sp>
      <p:sp>
        <p:nvSpPr>
          <p:cNvPr id="281" name="TextBox 147">
            <a:extLst>
              <a:ext uri="{FF2B5EF4-FFF2-40B4-BE49-F238E27FC236}">
                <a16:creationId xmlns:a16="http://schemas.microsoft.com/office/drawing/2014/main" id="{8FBEBE46-99B5-4AB2-961B-2C577D89BF69}"/>
              </a:ext>
            </a:extLst>
          </p:cNvPr>
          <p:cNvSpPr txBox="1"/>
          <p:nvPr/>
        </p:nvSpPr>
        <p:spPr>
          <a:xfrm>
            <a:off x="4987103" y="5950714"/>
            <a:ext cx="647934" cy="523220"/>
          </a:xfrm>
          <a:prstGeom prst="rect">
            <a:avLst/>
          </a:prstGeom>
          <a:noFill/>
        </p:spPr>
        <p:txBody>
          <a:bodyPr wrap="none" rtlCol="0">
            <a:spAutoFit/>
          </a:bodyPr>
          <a:lstStyle/>
          <a:p>
            <a:pPr algn="ctr" defTabSz="911979">
              <a:defRPr/>
            </a:pPr>
            <a:r>
              <a:rPr lang="de-DE" sz="1400" kern="0">
                <a:solidFill>
                  <a:srgbClr val="383C45"/>
                </a:solidFill>
                <a:latin typeface="FiraGO Book"/>
                <a:cs typeface="FiraGO Medium" panose="020B0603050000020004" pitchFamily="34" charset="0"/>
              </a:rPr>
              <a:t>Brake</a:t>
            </a:r>
            <a:br>
              <a:rPr lang="de-DE" sz="1400" kern="0">
                <a:solidFill>
                  <a:srgbClr val="383C45"/>
                </a:solidFill>
                <a:latin typeface="FiraGO Book"/>
                <a:cs typeface="FiraGO Medium" panose="020B0603050000020004" pitchFamily="34" charset="0"/>
              </a:rPr>
            </a:br>
            <a:r>
              <a:rPr lang="de-DE" sz="1400" kern="0">
                <a:solidFill>
                  <a:srgbClr val="383C45"/>
                </a:solidFill>
                <a:latin typeface="FiraGO Book"/>
                <a:cs typeface="FiraGO Medium" panose="020B0603050000020004" pitchFamily="34" charset="0"/>
              </a:rPr>
              <a:t>Data</a:t>
            </a:r>
            <a:endParaRPr lang="en-US" sz="1400" kern="0">
              <a:solidFill>
                <a:srgbClr val="383C45"/>
              </a:solidFill>
              <a:latin typeface="FiraGO Book"/>
              <a:cs typeface="FiraGO Medium" panose="020B0603050000020004" pitchFamily="34" charset="0"/>
            </a:endParaRPr>
          </a:p>
        </p:txBody>
      </p:sp>
      <p:sp>
        <p:nvSpPr>
          <p:cNvPr id="282" name="TextBox 146">
            <a:extLst>
              <a:ext uri="{FF2B5EF4-FFF2-40B4-BE49-F238E27FC236}">
                <a16:creationId xmlns:a16="http://schemas.microsoft.com/office/drawing/2014/main" id="{7CE4B12C-73E2-4D71-B4F6-EC6E92B42E7E}"/>
              </a:ext>
            </a:extLst>
          </p:cNvPr>
          <p:cNvSpPr txBox="1"/>
          <p:nvPr/>
        </p:nvSpPr>
        <p:spPr>
          <a:xfrm>
            <a:off x="3160372" y="5965797"/>
            <a:ext cx="971741" cy="523220"/>
          </a:xfrm>
          <a:prstGeom prst="rect">
            <a:avLst/>
          </a:prstGeom>
          <a:noFill/>
        </p:spPr>
        <p:txBody>
          <a:bodyPr wrap="none" rtlCol="0">
            <a:spAutoFit/>
          </a:bodyPr>
          <a:lstStyle/>
          <a:p>
            <a:pPr algn="ctr" defTabSz="911979">
              <a:defRPr/>
            </a:pPr>
            <a:r>
              <a:rPr lang="de-DE" sz="1400" kern="0" err="1">
                <a:solidFill>
                  <a:srgbClr val="383C45"/>
                </a:solidFill>
                <a:latin typeface="FiraGO Book"/>
                <a:cs typeface="FiraGO Medium" panose="020B0603050000020004" pitchFamily="34" charset="0"/>
              </a:rPr>
              <a:t>Headlight</a:t>
            </a:r>
            <a:br>
              <a:rPr lang="de-DE" sz="1400" kern="0">
                <a:solidFill>
                  <a:srgbClr val="383C45"/>
                </a:solidFill>
                <a:latin typeface="FiraGO Book"/>
                <a:cs typeface="FiraGO Medium" panose="020B0603050000020004" pitchFamily="34" charset="0"/>
              </a:rPr>
            </a:br>
            <a:r>
              <a:rPr lang="de-DE" sz="1400" kern="0">
                <a:solidFill>
                  <a:srgbClr val="383C45"/>
                </a:solidFill>
                <a:latin typeface="FiraGO Book"/>
                <a:cs typeface="FiraGO Medium" panose="020B0603050000020004" pitchFamily="34" charset="0"/>
              </a:rPr>
              <a:t>Data</a:t>
            </a:r>
            <a:endParaRPr lang="en-US" sz="1400" kern="0">
              <a:solidFill>
                <a:srgbClr val="383C45"/>
              </a:solidFill>
              <a:latin typeface="FiraGO Book"/>
              <a:cs typeface="FiraGO Medium" panose="020B0603050000020004" pitchFamily="34" charset="0"/>
            </a:endParaRPr>
          </a:p>
        </p:txBody>
      </p:sp>
      <p:sp>
        <p:nvSpPr>
          <p:cNvPr id="283" name="TextBox 151">
            <a:extLst>
              <a:ext uri="{FF2B5EF4-FFF2-40B4-BE49-F238E27FC236}">
                <a16:creationId xmlns:a16="http://schemas.microsoft.com/office/drawing/2014/main" id="{2FBD2712-6788-4160-8251-817D7CDD23C3}"/>
              </a:ext>
            </a:extLst>
          </p:cNvPr>
          <p:cNvSpPr txBox="1"/>
          <p:nvPr/>
        </p:nvSpPr>
        <p:spPr>
          <a:xfrm>
            <a:off x="2452992" y="5975739"/>
            <a:ext cx="559770" cy="523220"/>
          </a:xfrm>
          <a:prstGeom prst="rect">
            <a:avLst/>
          </a:prstGeom>
          <a:noFill/>
        </p:spPr>
        <p:txBody>
          <a:bodyPr wrap="none" rtlCol="0">
            <a:spAutoFit/>
          </a:bodyPr>
          <a:lstStyle/>
          <a:p>
            <a:pPr algn="ctr" defTabSz="911979">
              <a:defRPr/>
            </a:pPr>
            <a:r>
              <a:rPr lang="de-DE" sz="1400" kern="0">
                <a:solidFill>
                  <a:srgbClr val="383C45"/>
                </a:solidFill>
                <a:latin typeface="FiraGO Book"/>
                <a:cs typeface="FiraGO Medium" panose="020B0603050000020004" pitchFamily="34" charset="0"/>
              </a:rPr>
              <a:t>ABS</a:t>
            </a:r>
            <a:br>
              <a:rPr lang="de-DE" sz="1400" kern="0">
                <a:solidFill>
                  <a:srgbClr val="383C45"/>
                </a:solidFill>
                <a:latin typeface="FiraGO Book"/>
                <a:cs typeface="FiraGO Medium" panose="020B0603050000020004" pitchFamily="34" charset="0"/>
              </a:rPr>
            </a:br>
            <a:r>
              <a:rPr lang="de-DE" sz="1400" kern="0">
                <a:solidFill>
                  <a:srgbClr val="383C45"/>
                </a:solidFill>
                <a:latin typeface="FiraGO Book"/>
                <a:cs typeface="FiraGO Medium" panose="020B0603050000020004" pitchFamily="34" charset="0"/>
              </a:rPr>
              <a:t>Data</a:t>
            </a:r>
            <a:endParaRPr lang="en-US" sz="1400" kern="0">
              <a:solidFill>
                <a:srgbClr val="383C45"/>
              </a:solidFill>
              <a:latin typeface="FiraGO Book"/>
              <a:cs typeface="FiraGO Medium" panose="020B0603050000020004" pitchFamily="34" charset="0"/>
            </a:endParaRPr>
          </a:p>
        </p:txBody>
      </p:sp>
      <p:sp>
        <p:nvSpPr>
          <p:cNvPr id="284" name="TextBox 157">
            <a:extLst>
              <a:ext uri="{FF2B5EF4-FFF2-40B4-BE49-F238E27FC236}">
                <a16:creationId xmlns:a16="http://schemas.microsoft.com/office/drawing/2014/main" id="{D8AE4403-2E5B-4DEA-AA04-42EB7D1D20FC}"/>
              </a:ext>
            </a:extLst>
          </p:cNvPr>
          <p:cNvSpPr txBox="1"/>
          <p:nvPr/>
        </p:nvSpPr>
        <p:spPr>
          <a:xfrm>
            <a:off x="8085466" y="5947011"/>
            <a:ext cx="1244170" cy="523220"/>
          </a:xfrm>
          <a:prstGeom prst="rect">
            <a:avLst/>
          </a:prstGeom>
          <a:noFill/>
        </p:spPr>
        <p:txBody>
          <a:bodyPr wrap="square" rtlCol="0">
            <a:spAutoFit/>
          </a:bodyPr>
          <a:lstStyle/>
          <a:p>
            <a:pPr algn="ctr" defTabSz="911979">
              <a:defRPr/>
            </a:pPr>
            <a:r>
              <a:rPr lang="de-DE" sz="1400" kern="0" err="1">
                <a:solidFill>
                  <a:srgbClr val="383C45"/>
                </a:solidFill>
                <a:latin typeface="FiraGO Book"/>
                <a:cs typeface="FiraGO Medium" panose="020B0603050000020004" pitchFamily="34" charset="0"/>
              </a:rPr>
              <a:t>Ultrasonic</a:t>
            </a:r>
            <a:br>
              <a:rPr lang="de-DE" sz="1400" kern="0">
                <a:solidFill>
                  <a:srgbClr val="383C45"/>
                </a:solidFill>
                <a:latin typeface="FiraGO Book"/>
                <a:cs typeface="FiraGO Medium" panose="020B0603050000020004" pitchFamily="34" charset="0"/>
              </a:rPr>
            </a:br>
            <a:r>
              <a:rPr lang="de-DE" sz="1400" kern="0" err="1">
                <a:solidFill>
                  <a:srgbClr val="383C45"/>
                </a:solidFill>
                <a:latin typeface="FiraGO Book"/>
                <a:cs typeface="FiraGO Medium" panose="020B0603050000020004" pitchFamily="34" charset="0"/>
              </a:rPr>
              <a:t>Parking</a:t>
            </a:r>
            <a:r>
              <a:rPr lang="de-DE" sz="1400" kern="0">
                <a:solidFill>
                  <a:srgbClr val="383C45"/>
                </a:solidFill>
                <a:latin typeface="FiraGO Book"/>
                <a:cs typeface="FiraGO Medium" panose="020B0603050000020004" pitchFamily="34" charset="0"/>
              </a:rPr>
              <a:t> Data</a:t>
            </a:r>
            <a:endParaRPr lang="en-US" sz="1400" kern="0">
              <a:solidFill>
                <a:srgbClr val="383C45"/>
              </a:solidFill>
              <a:latin typeface="FiraGO Book"/>
              <a:cs typeface="FiraGO Medium" panose="020B0603050000020004" pitchFamily="34" charset="0"/>
            </a:endParaRPr>
          </a:p>
        </p:txBody>
      </p:sp>
      <p:cxnSp>
        <p:nvCxnSpPr>
          <p:cNvPr id="285" name="Gerader Verbinder 162">
            <a:extLst>
              <a:ext uri="{FF2B5EF4-FFF2-40B4-BE49-F238E27FC236}">
                <a16:creationId xmlns:a16="http://schemas.microsoft.com/office/drawing/2014/main" id="{26B17BE4-0863-4820-9027-54826616EB0B}"/>
              </a:ext>
            </a:extLst>
          </p:cNvPr>
          <p:cNvCxnSpPr>
            <a:cxnSpLocks/>
          </p:cNvCxnSpPr>
          <p:nvPr/>
        </p:nvCxnSpPr>
        <p:spPr bwMode="gray">
          <a:xfrm flipV="1">
            <a:off x="2155359" y="4995802"/>
            <a:ext cx="3340116" cy="569640"/>
          </a:xfrm>
          <a:prstGeom prst="line">
            <a:avLst/>
          </a:prstGeom>
          <a:noFill/>
          <a:ln w="6350" cap="flat" cmpd="sng" algn="ctr">
            <a:gradFill>
              <a:gsLst>
                <a:gs pos="0">
                  <a:srgbClr val="00AFAA"/>
                </a:gs>
                <a:gs pos="100000">
                  <a:srgbClr val="48DAD0">
                    <a:alpha val="0"/>
                  </a:srgbClr>
                </a:gs>
              </a:gsLst>
              <a:lin ang="5400000" scaled="1"/>
            </a:gradFill>
            <a:prstDash val="solid"/>
            <a:miter lim="800000"/>
          </a:ln>
          <a:effectLst/>
        </p:spPr>
      </p:cxnSp>
      <p:cxnSp>
        <p:nvCxnSpPr>
          <p:cNvPr id="286" name="Gerader Verbinder 163">
            <a:extLst>
              <a:ext uri="{FF2B5EF4-FFF2-40B4-BE49-F238E27FC236}">
                <a16:creationId xmlns:a16="http://schemas.microsoft.com/office/drawing/2014/main" id="{4B5D715A-81A5-49B5-B2E4-DED3348763C5}"/>
              </a:ext>
            </a:extLst>
          </p:cNvPr>
          <p:cNvCxnSpPr>
            <a:cxnSpLocks/>
          </p:cNvCxnSpPr>
          <p:nvPr/>
        </p:nvCxnSpPr>
        <p:spPr bwMode="gray">
          <a:xfrm flipV="1">
            <a:off x="2948940" y="4968264"/>
            <a:ext cx="2896469" cy="609576"/>
          </a:xfrm>
          <a:prstGeom prst="line">
            <a:avLst/>
          </a:prstGeom>
          <a:noFill/>
          <a:ln w="6350" cap="flat" cmpd="sng" algn="ctr">
            <a:gradFill>
              <a:gsLst>
                <a:gs pos="0">
                  <a:srgbClr val="00AFAA"/>
                </a:gs>
                <a:gs pos="100000">
                  <a:srgbClr val="48DAD0">
                    <a:alpha val="0"/>
                  </a:srgbClr>
                </a:gs>
              </a:gsLst>
              <a:lin ang="5400000" scaled="1"/>
            </a:gradFill>
            <a:prstDash val="solid"/>
            <a:miter lim="800000"/>
          </a:ln>
          <a:effectLst/>
        </p:spPr>
      </p:cxnSp>
      <p:cxnSp>
        <p:nvCxnSpPr>
          <p:cNvPr id="287" name="Gerader Verbinder 166">
            <a:extLst>
              <a:ext uri="{FF2B5EF4-FFF2-40B4-BE49-F238E27FC236}">
                <a16:creationId xmlns:a16="http://schemas.microsoft.com/office/drawing/2014/main" id="{2C3F5FF8-76EE-4DC1-869B-3BE761335CCD}"/>
              </a:ext>
            </a:extLst>
          </p:cNvPr>
          <p:cNvCxnSpPr>
            <a:cxnSpLocks/>
            <a:endCxn id="276" idx="4"/>
          </p:cNvCxnSpPr>
          <p:nvPr/>
        </p:nvCxnSpPr>
        <p:spPr bwMode="gray">
          <a:xfrm flipV="1">
            <a:off x="3870960" y="4857164"/>
            <a:ext cx="2205179" cy="735916"/>
          </a:xfrm>
          <a:prstGeom prst="line">
            <a:avLst/>
          </a:prstGeom>
          <a:noFill/>
          <a:ln w="6350" cap="flat" cmpd="sng" algn="ctr">
            <a:gradFill>
              <a:gsLst>
                <a:gs pos="0">
                  <a:srgbClr val="00AFAA"/>
                </a:gs>
                <a:gs pos="100000">
                  <a:srgbClr val="48DAD0">
                    <a:alpha val="0"/>
                  </a:srgbClr>
                </a:gs>
              </a:gsLst>
              <a:lin ang="5400000" scaled="1"/>
            </a:gradFill>
            <a:prstDash val="solid"/>
            <a:miter lim="800000"/>
          </a:ln>
          <a:effectLst/>
        </p:spPr>
      </p:cxnSp>
      <p:cxnSp>
        <p:nvCxnSpPr>
          <p:cNvPr id="288" name="Gerader Verbinder 171">
            <a:extLst>
              <a:ext uri="{FF2B5EF4-FFF2-40B4-BE49-F238E27FC236}">
                <a16:creationId xmlns:a16="http://schemas.microsoft.com/office/drawing/2014/main" id="{591112E7-30D8-4ACC-8D96-C5D6343A17CC}"/>
              </a:ext>
            </a:extLst>
          </p:cNvPr>
          <p:cNvCxnSpPr>
            <a:cxnSpLocks/>
            <a:endCxn id="276" idx="4"/>
          </p:cNvCxnSpPr>
          <p:nvPr/>
        </p:nvCxnSpPr>
        <p:spPr bwMode="gray">
          <a:xfrm flipV="1">
            <a:off x="4724400" y="4857164"/>
            <a:ext cx="1351739" cy="682576"/>
          </a:xfrm>
          <a:prstGeom prst="line">
            <a:avLst/>
          </a:prstGeom>
          <a:noFill/>
          <a:ln w="6350" cap="flat" cmpd="sng" algn="ctr">
            <a:gradFill>
              <a:gsLst>
                <a:gs pos="0">
                  <a:srgbClr val="00AFAA"/>
                </a:gs>
                <a:gs pos="100000">
                  <a:srgbClr val="48DAD0">
                    <a:alpha val="0"/>
                  </a:srgbClr>
                </a:gs>
              </a:gsLst>
              <a:lin ang="5400000" scaled="1"/>
            </a:gradFill>
            <a:prstDash val="solid"/>
            <a:miter lim="800000"/>
          </a:ln>
          <a:effectLst/>
        </p:spPr>
      </p:cxnSp>
      <p:cxnSp>
        <p:nvCxnSpPr>
          <p:cNvPr id="289" name="Gerader Verbinder 174">
            <a:extLst>
              <a:ext uri="{FF2B5EF4-FFF2-40B4-BE49-F238E27FC236}">
                <a16:creationId xmlns:a16="http://schemas.microsoft.com/office/drawing/2014/main" id="{CC93735F-A61E-476E-B238-37ACFCA9EB4A}"/>
              </a:ext>
            </a:extLst>
          </p:cNvPr>
          <p:cNvCxnSpPr>
            <a:cxnSpLocks/>
            <a:endCxn id="276" idx="4"/>
          </p:cNvCxnSpPr>
          <p:nvPr/>
        </p:nvCxnSpPr>
        <p:spPr bwMode="gray">
          <a:xfrm flipV="1">
            <a:off x="5455920" y="4857164"/>
            <a:ext cx="620219" cy="629236"/>
          </a:xfrm>
          <a:prstGeom prst="line">
            <a:avLst/>
          </a:prstGeom>
          <a:noFill/>
          <a:ln w="6350" cap="flat" cmpd="sng" algn="ctr">
            <a:gradFill>
              <a:gsLst>
                <a:gs pos="0">
                  <a:srgbClr val="00AFAA"/>
                </a:gs>
                <a:gs pos="100000">
                  <a:srgbClr val="48DAD0">
                    <a:alpha val="0"/>
                  </a:srgbClr>
                </a:gs>
              </a:gsLst>
              <a:lin ang="5400000" scaled="1"/>
            </a:gradFill>
            <a:prstDash val="solid"/>
            <a:miter lim="800000"/>
          </a:ln>
          <a:effectLst/>
        </p:spPr>
      </p:cxnSp>
      <p:cxnSp>
        <p:nvCxnSpPr>
          <p:cNvPr id="290" name="Gerader Verbinder 179">
            <a:extLst>
              <a:ext uri="{FF2B5EF4-FFF2-40B4-BE49-F238E27FC236}">
                <a16:creationId xmlns:a16="http://schemas.microsoft.com/office/drawing/2014/main" id="{F39E3FE1-32CB-4D9C-90C5-1B18E6243546}"/>
              </a:ext>
            </a:extLst>
          </p:cNvPr>
          <p:cNvCxnSpPr>
            <a:cxnSpLocks/>
          </p:cNvCxnSpPr>
          <p:nvPr/>
        </p:nvCxnSpPr>
        <p:spPr bwMode="gray">
          <a:xfrm flipH="1" flipV="1">
            <a:off x="6143022" y="4923345"/>
            <a:ext cx="295878" cy="563055"/>
          </a:xfrm>
          <a:prstGeom prst="line">
            <a:avLst/>
          </a:prstGeom>
          <a:noFill/>
          <a:ln w="6350" cap="flat" cmpd="sng" algn="ctr">
            <a:gradFill>
              <a:gsLst>
                <a:gs pos="0">
                  <a:srgbClr val="00AFAA"/>
                </a:gs>
                <a:gs pos="100000">
                  <a:srgbClr val="48DAD0">
                    <a:alpha val="0"/>
                  </a:srgbClr>
                </a:gs>
              </a:gsLst>
              <a:lin ang="5400000" scaled="1"/>
            </a:gradFill>
            <a:prstDash val="solid"/>
            <a:miter lim="800000"/>
          </a:ln>
          <a:effectLst/>
        </p:spPr>
      </p:cxnSp>
      <p:cxnSp>
        <p:nvCxnSpPr>
          <p:cNvPr id="291" name="Gerader Verbinder 182">
            <a:extLst>
              <a:ext uri="{FF2B5EF4-FFF2-40B4-BE49-F238E27FC236}">
                <a16:creationId xmlns:a16="http://schemas.microsoft.com/office/drawing/2014/main" id="{3C3C93F0-BC07-455A-BC17-C7B8F5FFE253}"/>
              </a:ext>
            </a:extLst>
          </p:cNvPr>
          <p:cNvCxnSpPr>
            <a:cxnSpLocks/>
            <a:endCxn id="276" idx="5"/>
          </p:cNvCxnSpPr>
          <p:nvPr/>
        </p:nvCxnSpPr>
        <p:spPr bwMode="gray">
          <a:xfrm flipH="1" flipV="1">
            <a:off x="6155956" y="4849595"/>
            <a:ext cx="1220204" cy="682525"/>
          </a:xfrm>
          <a:prstGeom prst="line">
            <a:avLst/>
          </a:prstGeom>
          <a:noFill/>
          <a:ln w="6350" cap="flat" cmpd="sng" algn="ctr">
            <a:gradFill>
              <a:gsLst>
                <a:gs pos="0">
                  <a:srgbClr val="00AFAA"/>
                </a:gs>
                <a:gs pos="100000">
                  <a:srgbClr val="48DAD0">
                    <a:alpha val="0"/>
                  </a:srgbClr>
                </a:gs>
              </a:gsLst>
              <a:lin ang="5400000" scaled="1"/>
            </a:gradFill>
            <a:prstDash val="solid"/>
            <a:miter lim="800000"/>
          </a:ln>
          <a:effectLst/>
        </p:spPr>
      </p:cxnSp>
      <p:cxnSp>
        <p:nvCxnSpPr>
          <p:cNvPr id="292" name="Gerader Verbinder 185">
            <a:extLst>
              <a:ext uri="{FF2B5EF4-FFF2-40B4-BE49-F238E27FC236}">
                <a16:creationId xmlns:a16="http://schemas.microsoft.com/office/drawing/2014/main" id="{FA5F1EB5-86A7-4290-8EF5-92DA681B92EF}"/>
              </a:ext>
            </a:extLst>
          </p:cNvPr>
          <p:cNvCxnSpPr>
            <a:cxnSpLocks/>
            <a:endCxn id="276" idx="5"/>
          </p:cNvCxnSpPr>
          <p:nvPr/>
        </p:nvCxnSpPr>
        <p:spPr bwMode="gray">
          <a:xfrm flipH="1" flipV="1">
            <a:off x="6155956" y="4849595"/>
            <a:ext cx="2332724" cy="713005"/>
          </a:xfrm>
          <a:prstGeom prst="line">
            <a:avLst/>
          </a:prstGeom>
          <a:noFill/>
          <a:ln w="6350" cap="flat" cmpd="sng" algn="ctr">
            <a:gradFill>
              <a:gsLst>
                <a:gs pos="0">
                  <a:srgbClr val="00AFAA"/>
                </a:gs>
                <a:gs pos="100000">
                  <a:srgbClr val="48DAD0">
                    <a:alpha val="0"/>
                  </a:srgbClr>
                </a:gs>
              </a:gsLst>
              <a:lin ang="5400000" scaled="1"/>
            </a:gradFill>
            <a:prstDash val="solid"/>
            <a:miter lim="800000"/>
          </a:ln>
          <a:effectLst/>
        </p:spPr>
      </p:cxnSp>
      <p:grpSp>
        <p:nvGrpSpPr>
          <p:cNvPr id="293" name="Gruppieren 136">
            <a:extLst>
              <a:ext uri="{FF2B5EF4-FFF2-40B4-BE49-F238E27FC236}">
                <a16:creationId xmlns:a16="http://schemas.microsoft.com/office/drawing/2014/main" id="{ED6DD527-E636-49BD-B64D-26673D154FBD}"/>
              </a:ext>
            </a:extLst>
          </p:cNvPr>
          <p:cNvGrpSpPr/>
          <p:nvPr/>
        </p:nvGrpSpPr>
        <p:grpSpPr>
          <a:xfrm>
            <a:off x="8514476" y="5545107"/>
            <a:ext cx="386533" cy="387349"/>
            <a:chOff x="8341411" y="5545107"/>
            <a:chExt cx="386533" cy="387349"/>
          </a:xfrm>
        </p:grpSpPr>
        <p:sp>
          <p:nvSpPr>
            <p:cNvPr id="294" name="Oval 156">
              <a:extLst>
                <a:ext uri="{FF2B5EF4-FFF2-40B4-BE49-F238E27FC236}">
                  <a16:creationId xmlns:a16="http://schemas.microsoft.com/office/drawing/2014/main" id="{404C886D-7463-4F0D-99F1-74EE5B4FB166}"/>
                </a:ext>
              </a:extLst>
            </p:cNvPr>
            <p:cNvSpPr>
              <a:spLocks noChangeAspect="1"/>
            </p:cNvSpPr>
            <p:nvPr/>
          </p:nvSpPr>
          <p:spPr>
            <a:xfrm>
              <a:off x="8341411" y="5545107"/>
              <a:ext cx="386533" cy="387349"/>
            </a:xfrm>
            <a:prstGeom prst="ellipse">
              <a:avLst/>
            </a:prstGeom>
            <a:solidFill>
              <a:srgbClr val="00AFAA">
                <a:alpha val="60000"/>
              </a:srgbClr>
            </a:solidFill>
            <a:ln w="6350" cap="flat" cmpd="sng" algn="ctr">
              <a:noFill/>
              <a:prstDash val="solid"/>
            </a:ln>
            <a:effectLst/>
          </p:spPr>
          <p:txBody>
            <a:bodyPr rot="0" spcFirstLastPara="0" vertOverflow="overflow" horzOverflow="overflow" vert="horz" wrap="square" lIns="91186" tIns="45594" rIns="91186" bIns="45594" numCol="1" spcCol="0" rtlCol="0" fromWordArt="0" anchor="ctr" anchorCtr="0" forceAA="0" compatLnSpc="1">
              <a:prstTxWarp prst="textNoShape">
                <a:avLst/>
              </a:prstTxWarp>
              <a:noAutofit/>
            </a:bodyPr>
            <a:lstStyle/>
            <a:p>
              <a:pPr marL="180478" marR="0" lvl="0" indent="-180478" algn="ctr" defTabSz="911889"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97" b="0" i="0" u="none" strike="noStrike" kern="0" cap="none" spc="0" normalizeH="0" baseline="0" noProof="0">
                <a:ln>
                  <a:noFill/>
                </a:ln>
                <a:solidFill>
                  <a:srgbClr val="383C45"/>
                </a:solidFill>
                <a:effectLst/>
                <a:uLnTx/>
                <a:uFillTx/>
                <a:latin typeface="FiraGO Medium" panose="020B0603050000020004" pitchFamily="34" charset="0"/>
                <a:cs typeface="FiraGO Medium" panose="020B0603050000020004" pitchFamily="34" charset="0"/>
              </a:endParaRPr>
            </a:p>
          </p:txBody>
        </p:sp>
        <p:grpSp>
          <p:nvGrpSpPr>
            <p:cNvPr id="295" name="Grafik 42">
              <a:extLst>
                <a:ext uri="{FF2B5EF4-FFF2-40B4-BE49-F238E27FC236}">
                  <a16:creationId xmlns:a16="http://schemas.microsoft.com/office/drawing/2014/main" id="{0F0DD006-0B88-45F9-8822-9A54CE0AEC29}"/>
                </a:ext>
              </a:extLst>
            </p:cNvPr>
            <p:cNvGrpSpPr/>
            <p:nvPr/>
          </p:nvGrpSpPr>
          <p:grpSpPr>
            <a:xfrm>
              <a:off x="8434642" y="5629325"/>
              <a:ext cx="200070" cy="200070"/>
              <a:chOff x="2841625" y="176212"/>
              <a:chExt cx="6505575" cy="6505575"/>
            </a:xfrm>
            <a:solidFill>
              <a:srgbClr val="FFFFFF"/>
            </a:solidFill>
          </p:grpSpPr>
          <p:sp>
            <p:nvSpPr>
              <p:cNvPr id="296" name="Freihandform: Form 44">
                <a:extLst>
                  <a:ext uri="{FF2B5EF4-FFF2-40B4-BE49-F238E27FC236}">
                    <a16:creationId xmlns:a16="http://schemas.microsoft.com/office/drawing/2014/main" id="{EF351AED-A791-4F11-A69A-74011C590907}"/>
                  </a:ext>
                </a:extLst>
              </p:cNvPr>
              <p:cNvSpPr/>
              <p:nvPr/>
            </p:nvSpPr>
            <p:spPr>
              <a:xfrm>
                <a:off x="5309258" y="2643845"/>
                <a:ext cx="1562863" cy="1562863"/>
              </a:xfrm>
              <a:custGeom>
                <a:avLst/>
                <a:gdLst>
                  <a:gd name="connsiteX0" fmla="*/ 864822 w 1562862"/>
                  <a:gd name="connsiteY0" fmla="*/ 864823 h 1562862"/>
                  <a:gd name="connsiteX1" fmla="*/ 705486 w 1562862"/>
                  <a:gd name="connsiteY1" fmla="*/ 864823 h 1562862"/>
                  <a:gd name="connsiteX2" fmla="*/ 705486 w 1562862"/>
                  <a:gd name="connsiteY2" fmla="*/ 705487 h 1562862"/>
                  <a:gd name="connsiteX3" fmla="*/ 1253988 w 1562862"/>
                  <a:gd name="connsiteY3" fmla="*/ 157036 h 1562862"/>
                  <a:gd name="connsiteX4" fmla="*/ 785154 w 1562862"/>
                  <a:gd name="connsiteY4" fmla="*/ 1 h 1562862"/>
                  <a:gd name="connsiteX5" fmla="*/ 0 w 1562862"/>
                  <a:gd name="connsiteY5" fmla="*/ 785155 h 1562862"/>
                  <a:gd name="connsiteX6" fmla="*/ 785154 w 1562862"/>
                  <a:gd name="connsiteY6" fmla="*/ 1570309 h 1562862"/>
                  <a:gd name="connsiteX7" fmla="*/ 1570309 w 1562862"/>
                  <a:gd name="connsiteY7" fmla="*/ 785155 h 1562862"/>
                  <a:gd name="connsiteX8" fmla="*/ 1413273 w 1562862"/>
                  <a:gd name="connsiteY8" fmla="*/ 316322 h 156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2862" h="1562862">
                    <a:moveTo>
                      <a:pt x="864822" y="864823"/>
                    </a:moveTo>
                    <a:cubicBezTo>
                      <a:pt x="820541" y="908151"/>
                      <a:pt x="749767" y="908151"/>
                      <a:pt x="705486" y="864823"/>
                    </a:cubicBezTo>
                    <a:cubicBezTo>
                      <a:pt x="661764" y="820694"/>
                      <a:pt x="661764" y="749616"/>
                      <a:pt x="705486" y="705487"/>
                    </a:cubicBezTo>
                    <a:lnTo>
                      <a:pt x="1253988" y="157036"/>
                    </a:lnTo>
                    <a:cubicBezTo>
                      <a:pt x="1119035" y="54942"/>
                      <a:pt x="954401" y="-203"/>
                      <a:pt x="785154" y="1"/>
                    </a:cubicBezTo>
                    <a:cubicBezTo>
                      <a:pt x="351504" y="1"/>
                      <a:pt x="0" y="351505"/>
                      <a:pt x="0" y="785155"/>
                    </a:cubicBezTo>
                    <a:cubicBezTo>
                      <a:pt x="0" y="1218805"/>
                      <a:pt x="351504" y="1570309"/>
                      <a:pt x="785154" y="1570309"/>
                    </a:cubicBezTo>
                    <a:cubicBezTo>
                      <a:pt x="1218804" y="1570309"/>
                      <a:pt x="1570309" y="1218805"/>
                      <a:pt x="1570309" y="785155"/>
                    </a:cubicBezTo>
                    <a:cubicBezTo>
                      <a:pt x="1570512" y="615908"/>
                      <a:pt x="1515367" y="451274"/>
                      <a:pt x="1413273" y="316322"/>
                    </a:cubicBezTo>
                    <a:close/>
                  </a:path>
                </a:pathLst>
              </a:custGeom>
              <a:grpFill/>
              <a:ln w="1270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83C45"/>
                  </a:solidFill>
                  <a:effectLst/>
                  <a:uLnTx/>
                  <a:uFillTx/>
                  <a:latin typeface="FiraGO Book"/>
                </a:endParaRPr>
              </a:p>
            </p:txBody>
          </p:sp>
          <p:sp>
            <p:nvSpPr>
              <p:cNvPr id="297" name="Freihandform: Form 45">
                <a:extLst>
                  <a:ext uri="{FF2B5EF4-FFF2-40B4-BE49-F238E27FC236}">
                    <a16:creationId xmlns:a16="http://schemas.microsoft.com/office/drawing/2014/main" id="{D6DD814D-60B5-40C8-B552-CA71D5A3DC90}"/>
                  </a:ext>
                </a:extLst>
              </p:cNvPr>
              <p:cNvSpPr/>
              <p:nvPr/>
            </p:nvSpPr>
            <p:spPr>
              <a:xfrm>
                <a:off x="4297187" y="1721858"/>
                <a:ext cx="3583149" cy="3494205"/>
              </a:xfrm>
              <a:custGeom>
                <a:avLst/>
                <a:gdLst>
                  <a:gd name="connsiteX0" fmla="*/ 1797225 w 3583148"/>
                  <a:gd name="connsiteY0" fmla="*/ 473344 h 3494205"/>
                  <a:gd name="connsiteX1" fmla="*/ 1244251 w 3583148"/>
                  <a:gd name="connsiteY1" fmla="*/ 0 h 3494205"/>
                  <a:gd name="connsiteX2" fmla="*/ 441 w 3583148"/>
                  <a:gd name="connsiteY2" fmla="*/ 1748729 h 3494205"/>
                  <a:gd name="connsiteX3" fmla="*/ 1320298 w 3583148"/>
                  <a:gd name="connsiteY3" fmla="*/ 3440890 h 3494205"/>
                  <a:gd name="connsiteX4" fmla="*/ 3319289 w 3583148"/>
                  <a:gd name="connsiteY4" fmla="*/ 2660310 h 3494205"/>
                  <a:gd name="connsiteX5" fmla="*/ 3143193 w 3583148"/>
                  <a:gd name="connsiteY5" fmla="*/ 521539 h 3494205"/>
                  <a:gd name="connsiteX6" fmla="*/ 2585759 w 3583148"/>
                  <a:gd name="connsiteY6" fmla="*/ 1077893 h 3494205"/>
                  <a:gd name="connsiteX7" fmla="*/ 2469561 w 3583148"/>
                  <a:gd name="connsiteY7" fmla="*/ 2462513 h 3494205"/>
                  <a:gd name="connsiteX8" fmla="*/ 1080621 w 3583148"/>
                  <a:gd name="connsiteY8" fmla="*/ 2423746 h 3494205"/>
                  <a:gd name="connsiteX9" fmla="*/ 1041854 w 3583148"/>
                  <a:gd name="connsiteY9" fmla="*/ 1034806 h 3494205"/>
                  <a:gd name="connsiteX10" fmla="*/ 2426475 w 3583148"/>
                  <a:gd name="connsiteY10" fmla="*/ 918608 h 3494205"/>
                  <a:gd name="connsiteX11" fmla="*/ 2983921 w 3583148"/>
                  <a:gd name="connsiteY11" fmla="*/ 362267 h 3494205"/>
                  <a:gd name="connsiteX12" fmla="*/ 2350199 w 3583148"/>
                  <a:gd name="connsiteY12" fmla="*/ 0 h 3494205"/>
                  <a:gd name="connsiteX13" fmla="*/ 1797225 w 3583148"/>
                  <a:gd name="connsiteY13" fmla="*/ 473344 h 349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3148" h="3494205">
                    <a:moveTo>
                      <a:pt x="1797225" y="473344"/>
                    </a:moveTo>
                    <a:cubicBezTo>
                      <a:pt x="1521513" y="473154"/>
                      <a:pt x="1286944" y="272383"/>
                      <a:pt x="1244251" y="0"/>
                    </a:cubicBezTo>
                    <a:cubicBezTo>
                      <a:pt x="488690" y="243896"/>
                      <a:pt x="-17081" y="954998"/>
                      <a:pt x="441" y="1748729"/>
                    </a:cubicBezTo>
                    <a:cubicBezTo>
                      <a:pt x="17963" y="2542524"/>
                      <a:pt x="554648" y="3230590"/>
                      <a:pt x="1320298" y="3440890"/>
                    </a:cubicBezTo>
                    <a:cubicBezTo>
                      <a:pt x="2085897" y="3651191"/>
                      <a:pt x="2898739" y="3333790"/>
                      <a:pt x="3319289" y="2660310"/>
                    </a:cubicBezTo>
                    <a:cubicBezTo>
                      <a:pt x="3739787" y="1986831"/>
                      <a:pt x="3668214" y="1117193"/>
                      <a:pt x="3143193" y="521539"/>
                    </a:cubicBezTo>
                    <a:lnTo>
                      <a:pt x="2585759" y="1077893"/>
                    </a:lnTo>
                    <a:cubicBezTo>
                      <a:pt x="2920479" y="1497197"/>
                      <a:pt x="2869514" y="2104909"/>
                      <a:pt x="2469561" y="2462513"/>
                    </a:cubicBezTo>
                    <a:cubicBezTo>
                      <a:pt x="2069621" y="2820180"/>
                      <a:pt x="1459965" y="2803153"/>
                      <a:pt x="1080621" y="2423746"/>
                    </a:cubicBezTo>
                    <a:cubicBezTo>
                      <a:pt x="701214" y="2044402"/>
                      <a:pt x="684187" y="1434759"/>
                      <a:pt x="1041854" y="1034806"/>
                    </a:cubicBezTo>
                    <a:cubicBezTo>
                      <a:pt x="1399458" y="634853"/>
                      <a:pt x="2007170" y="583888"/>
                      <a:pt x="2426475" y="918608"/>
                    </a:cubicBezTo>
                    <a:lnTo>
                      <a:pt x="2983921" y="362267"/>
                    </a:lnTo>
                    <a:cubicBezTo>
                      <a:pt x="2800126" y="198877"/>
                      <a:pt x="2584311" y="75488"/>
                      <a:pt x="2350199" y="0"/>
                    </a:cubicBezTo>
                    <a:cubicBezTo>
                      <a:pt x="2307506" y="272383"/>
                      <a:pt x="2072937" y="473154"/>
                      <a:pt x="1797225" y="473344"/>
                    </a:cubicBezTo>
                    <a:close/>
                  </a:path>
                </a:pathLst>
              </a:custGeom>
              <a:grpFill/>
              <a:ln w="1270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83C45"/>
                  </a:solidFill>
                  <a:effectLst/>
                  <a:uLnTx/>
                  <a:uFillTx/>
                  <a:latin typeface="FiraGO Book"/>
                </a:endParaRPr>
              </a:p>
            </p:txBody>
          </p:sp>
          <p:sp>
            <p:nvSpPr>
              <p:cNvPr id="298" name="Freihandform: Form 46">
                <a:extLst>
                  <a:ext uri="{FF2B5EF4-FFF2-40B4-BE49-F238E27FC236}">
                    <a16:creationId xmlns:a16="http://schemas.microsoft.com/office/drawing/2014/main" id="{EE9B4C76-E759-4323-A239-F8837B80D062}"/>
                  </a:ext>
                </a:extLst>
              </p:cNvPr>
              <p:cNvSpPr/>
              <p:nvPr/>
            </p:nvSpPr>
            <p:spPr>
              <a:xfrm>
                <a:off x="5757848" y="1297881"/>
                <a:ext cx="660722" cy="660722"/>
              </a:xfrm>
              <a:custGeom>
                <a:avLst/>
                <a:gdLst>
                  <a:gd name="connsiteX0" fmla="*/ 336565 w 660722"/>
                  <a:gd name="connsiteY0" fmla="*/ 672980 h 660722"/>
                  <a:gd name="connsiteX1" fmla="*/ 667473 w 660722"/>
                  <a:gd name="connsiteY1" fmla="*/ 392554 h 660722"/>
                  <a:gd name="connsiteX2" fmla="*/ 673076 w 660722"/>
                  <a:gd name="connsiteY2" fmla="*/ 336469 h 660722"/>
                  <a:gd name="connsiteX3" fmla="*/ 336565 w 660722"/>
                  <a:gd name="connsiteY3" fmla="*/ 0 h 660722"/>
                  <a:gd name="connsiteX4" fmla="*/ 54 w 660722"/>
                  <a:gd name="connsiteY4" fmla="*/ 336469 h 660722"/>
                  <a:gd name="connsiteX5" fmla="*/ 5657 w 660722"/>
                  <a:gd name="connsiteY5" fmla="*/ 392554 h 660722"/>
                  <a:gd name="connsiteX6" fmla="*/ 336565 w 660722"/>
                  <a:gd name="connsiteY6" fmla="*/ 672980 h 66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722" h="660722">
                    <a:moveTo>
                      <a:pt x="336565" y="672980"/>
                    </a:moveTo>
                    <a:cubicBezTo>
                      <a:pt x="500602" y="672980"/>
                      <a:pt x="640573" y="554355"/>
                      <a:pt x="667473" y="392554"/>
                    </a:cubicBezTo>
                    <a:cubicBezTo>
                      <a:pt x="671589" y="374143"/>
                      <a:pt x="673483" y="355325"/>
                      <a:pt x="673076" y="336469"/>
                    </a:cubicBezTo>
                    <a:cubicBezTo>
                      <a:pt x="673076" y="150641"/>
                      <a:pt x="522393" y="0"/>
                      <a:pt x="336565" y="0"/>
                    </a:cubicBezTo>
                    <a:cubicBezTo>
                      <a:pt x="150737" y="0"/>
                      <a:pt x="54" y="150641"/>
                      <a:pt x="54" y="336469"/>
                    </a:cubicBezTo>
                    <a:cubicBezTo>
                      <a:pt x="-353" y="355325"/>
                      <a:pt x="1540" y="374143"/>
                      <a:pt x="5657" y="392554"/>
                    </a:cubicBezTo>
                    <a:cubicBezTo>
                      <a:pt x="32556" y="554355"/>
                      <a:pt x="172528" y="672980"/>
                      <a:pt x="336565" y="672980"/>
                    </a:cubicBezTo>
                    <a:close/>
                  </a:path>
                </a:pathLst>
              </a:custGeom>
              <a:grpFill/>
              <a:ln w="1270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83C45"/>
                  </a:solidFill>
                  <a:effectLst/>
                  <a:uLnTx/>
                  <a:uFillTx/>
                  <a:latin typeface="FiraGO Book"/>
                </a:endParaRPr>
              </a:p>
            </p:txBody>
          </p:sp>
          <p:sp>
            <p:nvSpPr>
              <p:cNvPr id="299" name="Freihandform: Form 53">
                <a:extLst>
                  <a:ext uri="{FF2B5EF4-FFF2-40B4-BE49-F238E27FC236}">
                    <a16:creationId xmlns:a16="http://schemas.microsoft.com/office/drawing/2014/main" id="{299545E2-1B24-4043-9608-99F7EE461F23}"/>
                  </a:ext>
                </a:extLst>
              </p:cNvPr>
              <p:cNvSpPr/>
              <p:nvPr/>
            </p:nvSpPr>
            <p:spPr>
              <a:xfrm>
                <a:off x="2841625" y="176212"/>
                <a:ext cx="6505575" cy="6505575"/>
              </a:xfrm>
              <a:custGeom>
                <a:avLst/>
                <a:gdLst>
                  <a:gd name="connsiteX0" fmla="*/ 3252788 w 6505575"/>
                  <a:gd name="connsiteY0" fmla="*/ 0 h 6505575"/>
                  <a:gd name="connsiteX1" fmla="*/ 0 w 6505575"/>
                  <a:gd name="connsiteY1" fmla="*/ 3252788 h 6505575"/>
                  <a:gd name="connsiteX2" fmla="*/ 3252788 w 6505575"/>
                  <a:gd name="connsiteY2" fmla="*/ 6505575 h 6505575"/>
                  <a:gd name="connsiteX3" fmla="*/ 6505575 w 6505575"/>
                  <a:gd name="connsiteY3" fmla="*/ 3252788 h 6505575"/>
                  <a:gd name="connsiteX4" fmla="*/ 5553004 w 6505575"/>
                  <a:gd name="connsiteY4" fmla="*/ 952569 h 6505575"/>
                  <a:gd name="connsiteX5" fmla="*/ 3252788 w 6505575"/>
                  <a:gd name="connsiteY5" fmla="*/ 0 h 6505575"/>
                  <a:gd name="connsiteX6" fmla="*/ 3252788 w 6505575"/>
                  <a:gd name="connsiteY6" fmla="*/ 5944762 h 6505575"/>
                  <a:gd name="connsiteX7" fmla="*/ 660176 w 6505575"/>
                  <a:gd name="connsiteY7" fmla="*/ 3986825 h 6505575"/>
                  <a:gd name="connsiteX8" fmla="*/ 1839972 w 6505575"/>
                  <a:gd name="connsiteY8" fmla="*/ 959766 h 6505575"/>
                  <a:gd name="connsiteX9" fmla="*/ 5073751 w 6505575"/>
                  <a:gd name="connsiteY9" fmla="*/ 1272602 h 6505575"/>
                  <a:gd name="connsiteX10" fmla="*/ 4439483 w 6505575"/>
                  <a:gd name="connsiteY10" fmla="*/ 1907913 h 6505575"/>
                  <a:gd name="connsiteX11" fmla="*/ 4598756 w 6505575"/>
                  <a:gd name="connsiteY11" fmla="*/ 2067185 h 6505575"/>
                  <a:gd name="connsiteX12" fmla="*/ 5233024 w 6505575"/>
                  <a:gd name="connsiteY12" fmla="*/ 1431875 h 6505575"/>
                  <a:gd name="connsiteX13" fmla="*/ 5718045 w 6505575"/>
                  <a:gd name="connsiteY13" fmla="*/ 4335597 h 6505575"/>
                  <a:gd name="connsiteX14" fmla="*/ 3252788 w 6505575"/>
                  <a:gd name="connsiteY14" fmla="*/ 5944762 h 650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05575" h="6505575">
                    <a:moveTo>
                      <a:pt x="3252788" y="0"/>
                    </a:moveTo>
                    <a:cubicBezTo>
                      <a:pt x="1456296" y="0"/>
                      <a:pt x="0" y="1456296"/>
                      <a:pt x="0" y="3252788"/>
                    </a:cubicBezTo>
                    <a:cubicBezTo>
                      <a:pt x="0" y="5049279"/>
                      <a:pt x="1456296" y="6505575"/>
                      <a:pt x="3252788" y="6505575"/>
                    </a:cubicBezTo>
                    <a:cubicBezTo>
                      <a:pt x="5049279" y="6505575"/>
                      <a:pt x="6505575" y="5049279"/>
                      <a:pt x="6505575" y="3252788"/>
                    </a:cubicBezTo>
                    <a:cubicBezTo>
                      <a:pt x="6505728" y="2390062"/>
                      <a:pt x="6163054" y="1562609"/>
                      <a:pt x="5553004" y="952569"/>
                    </a:cubicBezTo>
                    <a:cubicBezTo>
                      <a:pt x="4942966" y="342521"/>
                      <a:pt x="4115513" y="-149"/>
                      <a:pt x="3252788" y="0"/>
                    </a:cubicBezTo>
                    <a:close/>
                    <a:moveTo>
                      <a:pt x="3252788" y="5944762"/>
                    </a:moveTo>
                    <a:cubicBezTo>
                      <a:pt x="2047782" y="5945956"/>
                      <a:pt x="988751" y="5146164"/>
                      <a:pt x="660176" y="3986825"/>
                    </a:cubicBezTo>
                    <a:cubicBezTo>
                      <a:pt x="331603" y="2827473"/>
                      <a:pt x="813494" y="1591007"/>
                      <a:pt x="1839972" y="959766"/>
                    </a:cubicBezTo>
                    <a:cubicBezTo>
                      <a:pt x="2866392" y="328476"/>
                      <a:pt x="4187341" y="456282"/>
                      <a:pt x="5073751" y="1272602"/>
                    </a:cubicBezTo>
                    <a:lnTo>
                      <a:pt x="4439483" y="1907913"/>
                    </a:lnTo>
                    <a:cubicBezTo>
                      <a:pt x="4495912" y="1957594"/>
                      <a:pt x="4549113" y="2010807"/>
                      <a:pt x="4598756" y="2067185"/>
                    </a:cubicBezTo>
                    <a:lnTo>
                      <a:pt x="5233024" y="1431875"/>
                    </a:lnTo>
                    <a:cubicBezTo>
                      <a:pt x="5956972" y="2217575"/>
                      <a:pt x="6147324" y="3357220"/>
                      <a:pt x="5718045" y="4335597"/>
                    </a:cubicBezTo>
                    <a:cubicBezTo>
                      <a:pt x="5288753" y="5313924"/>
                      <a:pt x="4321151" y="5945511"/>
                      <a:pt x="3252788" y="5944762"/>
                    </a:cubicBezTo>
                    <a:close/>
                  </a:path>
                </a:pathLst>
              </a:custGeom>
              <a:grpFill/>
              <a:ln w="1270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83C45"/>
                  </a:solidFill>
                  <a:effectLst/>
                  <a:uLnTx/>
                  <a:uFillTx/>
                  <a:latin typeface="FiraGO Book"/>
                </a:endParaRPr>
              </a:p>
            </p:txBody>
          </p:sp>
        </p:grpSp>
      </p:grpSp>
      <p:grpSp>
        <p:nvGrpSpPr>
          <p:cNvPr id="300" name="Gruppieren 135">
            <a:extLst>
              <a:ext uri="{FF2B5EF4-FFF2-40B4-BE49-F238E27FC236}">
                <a16:creationId xmlns:a16="http://schemas.microsoft.com/office/drawing/2014/main" id="{272BBE69-9C02-4CC3-AB83-02FEB70B86FF}"/>
              </a:ext>
            </a:extLst>
          </p:cNvPr>
          <p:cNvGrpSpPr/>
          <p:nvPr/>
        </p:nvGrpSpPr>
        <p:grpSpPr>
          <a:xfrm>
            <a:off x="7341277" y="5545107"/>
            <a:ext cx="386533" cy="387349"/>
            <a:chOff x="7531302" y="5545107"/>
            <a:chExt cx="386533" cy="387349"/>
          </a:xfrm>
        </p:grpSpPr>
        <p:sp>
          <p:nvSpPr>
            <p:cNvPr id="301" name="Oval 143">
              <a:extLst>
                <a:ext uri="{FF2B5EF4-FFF2-40B4-BE49-F238E27FC236}">
                  <a16:creationId xmlns:a16="http://schemas.microsoft.com/office/drawing/2014/main" id="{5624C555-9843-45B5-B7F0-13B99A010A84}"/>
                </a:ext>
              </a:extLst>
            </p:cNvPr>
            <p:cNvSpPr>
              <a:spLocks noChangeAspect="1"/>
            </p:cNvSpPr>
            <p:nvPr/>
          </p:nvSpPr>
          <p:spPr>
            <a:xfrm>
              <a:off x="7531302" y="5545107"/>
              <a:ext cx="386533" cy="387349"/>
            </a:xfrm>
            <a:prstGeom prst="ellipse">
              <a:avLst/>
            </a:prstGeom>
            <a:solidFill>
              <a:srgbClr val="00AFAA">
                <a:alpha val="60000"/>
              </a:srgbClr>
            </a:solidFill>
            <a:ln w="6350" cap="flat" cmpd="sng" algn="ctr">
              <a:noFill/>
              <a:prstDash val="solid"/>
            </a:ln>
            <a:effectLst/>
          </p:spPr>
          <p:txBody>
            <a:bodyPr rot="0" spcFirstLastPara="0" vertOverflow="overflow" horzOverflow="overflow" vert="horz" wrap="square" lIns="91186" tIns="45594" rIns="91186" bIns="45594" numCol="1" spcCol="0" rtlCol="0" fromWordArt="0" anchor="ctr" anchorCtr="0" forceAA="0" compatLnSpc="1">
              <a:prstTxWarp prst="textNoShape">
                <a:avLst/>
              </a:prstTxWarp>
              <a:noAutofit/>
            </a:bodyPr>
            <a:lstStyle/>
            <a:p>
              <a:pPr marL="180478" marR="0" lvl="0" indent="-180478" algn="ctr" defTabSz="911889"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97" b="0" i="0" u="none" strike="noStrike" kern="0" cap="none" spc="0" normalizeH="0" baseline="0" noProof="0">
                <a:ln>
                  <a:noFill/>
                </a:ln>
                <a:solidFill>
                  <a:srgbClr val="383C45"/>
                </a:solidFill>
                <a:effectLst/>
                <a:uLnTx/>
                <a:uFillTx/>
                <a:latin typeface="FiraGO Medium" panose="020B0603050000020004" pitchFamily="34" charset="0"/>
                <a:cs typeface="FiraGO Medium" panose="020B0603050000020004" pitchFamily="34" charset="0"/>
              </a:endParaRPr>
            </a:p>
          </p:txBody>
        </p:sp>
        <p:grpSp>
          <p:nvGrpSpPr>
            <p:cNvPr id="302" name="Grafik 21">
              <a:extLst>
                <a:ext uri="{FF2B5EF4-FFF2-40B4-BE49-F238E27FC236}">
                  <a16:creationId xmlns:a16="http://schemas.microsoft.com/office/drawing/2014/main" id="{5F62CFE2-365B-49CF-A1D4-5AADC666A1A4}"/>
                </a:ext>
              </a:extLst>
            </p:cNvPr>
            <p:cNvGrpSpPr/>
            <p:nvPr/>
          </p:nvGrpSpPr>
          <p:grpSpPr>
            <a:xfrm>
              <a:off x="7638448" y="5657155"/>
              <a:ext cx="172240" cy="172240"/>
              <a:chOff x="14346223" y="-4482456"/>
              <a:chExt cx="4914900" cy="4914900"/>
            </a:xfrm>
            <a:noFill/>
          </p:grpSpPr>
          <p:sp>
            <p:nvSpPr>
              <p:cNvPr id="303" name="Freihandform: Form 58">
                <a:extLst>
                  <a:ext uri="{FF2B5EF4-FFF2-40B4-BE49-F238E27FC236}">
                    <a16:creationId xmlns:a16="http://schemas.microsoft.com/office/drawing/2014/main" id="{C801EAEF-8CB6-4925-A1D0-BBD5D984C10E}"/>
                  </a:ext>
                </a:extLst>
              </p:cNvPr>
              <p:cNvSpPr/>
              <p:nvPr/>
            </p:nvSpPr>
            <p:spPr>
              <a:xfrm>
                <a:off x="14346223" y="-4482456"/>
                <a:ext cx="4914900" cy="4914900"/>
              </a:xfrm>
              <a:custGeom>
                <a:avLst/>
                <a:gdLst>
                  <a:gd name="connsiteX0" fmla="*/ 3370060 w 4914900"/>
                  <a:gd name="connsiteY0" fmla="*/ 0 h 4914900"/>
                  <a:gd name="connsiteX1" fmla="*/ 1821656 w 4914900"/>
                  <a:gd name="connsiteY1" fmla="*/ 1548403 h 4914900"/>
                  <a:gd name="connsiteX2" fmla="*/ 1912734 w 4914900"/>
                  <a:gd name="connsiteY2" fmla="*/ 2094900 h 4914900"/>
                  <a:gd name="connsiteX3" fmla="*/ 0 w 4914900"/>
                  <a:gd name="connsiteY3" fmla="*/ 4007644 h 4914900"/>
                  <a:gd name="connsiteX4" fmla="*/ 0 w 4914900"/>
                  <a:gd name="connsiteY4" fmla="*/ 4918472 h 4914900"/>
                  <a:gd name="connsiteX5" fmla="*/ 910828 w 4914900"/>
                  <a:gd name="connsiteY5" fmla="*/ 4918472 h 4914900"/>
                  <a:gd name="connsiteX6" fmla="*/ 910828 w 4914900"/>
                  <a:gd name="connsiteY6" fmla="*/ 4371975 h 4914900"/>
                  <a:gd name="connsiteX7" fmla="*/ 1457325 w 4914900"/>
                  <a:gd name="connsiteY7" fmla="*/ 4371975 h 4914900"/>
                  <a:gd name="connsiteX8" fmla="*/ 1457325 w 4914900"/>
                  <a:gd name="connsiteY8" fmla="*/ 3825478 h 4914900"/>
                  <a:gd name="connsiteX9" fmla="*/ 2003822 w 4914900"/>
                  <a:gd name="connsiteY9" fmla="*/ 3825478 h 4914900"/>
                  <a:gd name="connsiteX10" fmla="*/ 2823563 w 4914900"/>
                  <a:gd name="connsiteY10" fmla="*/ 3005738 h 4914900"/>
                  <a:gd name="connsiteX11" fmla="*/ 3370060 w 4914900"/>
                  <a:gd name="connsiteY11" fmla="*/ 3096816 h 4914900"/>
                  <a:gd name="connsiteX12" fmla="*/ 4918463 w 4914900"/>
                  <a:gd name="connsiteY12" fmla="*/ 1548413 h 4914900"/>
                  <a:gd name="connsiteX13" fmla="*/ 3370060 w 4914900"/>
                  <a:gd name="connsiteY13" fmla="*/ 0 h 4914900"/>
                  <a:gd name="connsiteX14" fmla="*/ 3825478 w 4914900"/>
                  <a:gd name="connsiteY14" fmla="*/ 1639491 h 4914900"/>
                  <a:gd name="connsiteX15" fmla="*/ 3278981 w 4914900"/>
                  <a:gd name="connsiteY15" fmla="*/ 1092994 h 4914900"/>
                  <a:gd name="connsiteX16" fmla="*/ 3825478 w 4914900"/>
                  <a:gd name="connsiteY16" fmla="*/ 546497 h 4914900"/>
                  <a:gd name="connsiteX17" fmla="*/ 4371975 w 4914900"/>
                  <a:gd name="connsiteY17" fmla="*/ 1092994 h 4914900"/>
                  <a:gd name="connsiteX18" fmla="*/ 3825478 w 4914900"/>
                  <a:gd name="connsiteY18" fmla="*/ 1639491 h 491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14900" h="4914900">
                    <a:moveTo>
                      <a:pt x="3370060" y="0"/>
                    </a:moveTo>
                    <a:cubicBezTo>
                      <a:pt x="2513886" y="0"/>
                      <a:pt x="1821656" y="692229"/>
                      <a:pt x="1821656" y="1548403"/>
                    </a:cubicBezTo>
                    <a:cubicBezTo>
                      <a:pt x="1821656" y="1730569"/>
                      <a:pt x="1858089" y="1912734"/>
                      <a:pt x="1912734" y="2094900"/>
                    </a:cubicBezTo>
                    <a:lnTo>
                      <a:pt x="0" y="4007644"/>
                    </a:lnTo>
                    <a:lnTo>
                      <a:pt x="0" y="4918472"/>
                    </a:lnTo>
                    <a:lnTo>
                      <a:pt x="910828" y="4918472"/>
                    </a:lnTo>
                    <a:lnTo>
                      <a:pt x="910828" y="4371975"/>
                    </a:lnTo>
                    <a:lnTo>
                      <a:pt x="1457325" y="4371975"/>
                    </a:lnTo>
                    <a:lnTo>
                      <a:pt x="1457325" y="3825478"/>
                    </a:lnTo>
                    <a:lnTo>
                      <a:pt x="2003822" y="3825478"/>
                    </a:lnTo>
                    <a:lnTo>
                      <a:pt x="2823563" y="3005738"/>
                    </a:lnTo>
                    <a:cubicBezTo>
                      <a:pt x="2987516" y="3060383"/>
                      <a:pt x="3169682" y="3096816"/>
                      <a:pt x="3370060" y="3096816"/>
                    </a:cubicBezTo>
                    <a:cubicBezTo>
                      <a:pt x="4226243" y="3096816"/>
                      <a:pt x="4918463" y="2404586"/>
                      <a:pt x="4918463" y="1548413"/>
                    </a:cubicBezTo>
                    <a:cubicBezTo>
                      <a:pt x="4918463" y="692239"/>
                      <a:pt x="4226243" y="0"/>
                      <a:pt x="3370060" y="0"/>
                    </a:cubicBezTo>
                    <a:close/>
                    <a:moveTo>
                      <a:pt x="3825478" y="1639491"/>
                    </a:moveTo>
                    <a:cubicBezTo>
                      <a:pt x="3515792" y="1639491"/>
                      <a:pt x="3278981" y="1402680"/>
                      <a:pt x="3278981" y="1092994"/>
                    </a:cubicBezTo>
                    <a:cubicBezTo>
                      <a:pt x="3278981" y="783307"/>
                      <a:pt x="3515792" y="546497"/>
                      <a:pt x="3825478" y="546497"/>
                    </a:cubicBezTo>
                    <a:cubicBezTo>
                      <a:pt x="4135165" y="546497"/>
                      <a:pt x="4371975" y="783307"/>
                      <a:pt x="4371975" y="1092994"/>
                    </a:cubicBezTo>
                    <a:cubicBezTo>
                      <a:pt x="4371975" y="1402680"/>
                      <a:pt x="4135165" y="1639491"/>
                      <a:pt x="3825478" y="1639491"/>
                    </a:cubicBezTo>
                    <a:close/>
                  </a:path>
                </a:pathLst>
              </a:custGeom>
              <a:grpFill/>
              <a:ln w="9525"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83C45"/>
                  </a:solidFill>
                  <a:effectLst/>
                  <a:uLnTx/>
                  <a:uFillTx/>
                  <a:latin typeface="FiraGO Book"/>
                </a:endParaRPr>
              </a:p>
            </p:txBody>
          </p:sp>
        </p:grpSp>
      </p:grpSp>
      <p:grpSp>
        <p:nvGrpSpPr>
          <p:cNvPr id="304" name="Gruppieren 133">
            <a:extLst>
              <a:ext uri="{FF2B5EF4-FFF2-40B4-BE49-F238E27FC236}">
                <a16:creationId xmlns:a16="http://schemas.microsoft.com/office/drawing/2014/main" id="{FE8E6371-9F4B-4A83-A383-85E988E3B698}"/>
              </a:ext>
            </a:extLst>
          </p:cNvPr>
          <p:cNvGrpSpPr/>
          <p:nvPr/>
        </p:nvGrpSpPr>
        <p:grpSpPr>
          <a:xfrm>
            <a:off x="5120613" y="5545107"/>
            <a:ext cx="386533" cy="387349"/>
            <a:chOff x="5911080" y="5545107"/>
            <a:chExt cx="386533" cy="387349"/>
          </a:xfrm>
        </p:grpSpPr>
        <p:sp>
          <p:nvSpPr>
            <p:cNvPr id="305" name="Oval 142">
              <a:extLst>
                <a:ext uri="{FF2B5EF4-FFF2-40B4-BE49-F238E27FC236}">
                  <a16:creationId xmlns:a16="http://schemas.microsoft.com/office/drawing/2014/main" id="{0E525A56-69B9-4191-A603-ECAD7018FFE3}"/>
                </a:ext>
              </a:extLst>
            </p:cNvPr>
            <p:cNvSpPr>
              <a:spLocks noChangeAspect="1"/>
            </p:cNvSpPr>
            <p:nvPr/>
          </p:nvSpPr>
          <p:spPr>
            <a:xfrm>
              <a:off x="5911080" y="5545107"/>
              <a:ext cx="386533" cy="387349"/>
            </a:xfrm>
            <a:prstGeom prst="ellipse">
              <a:avLst/>
            </a:prstGeom>
            <a:solidFill>
              <a:srgbClr val="00AFAA">
                <a:alpha val="60000"/>
              </a:srgbClr>
            </a:solidFill>
            <a:ln w="6350" cap="flat" cmpd="sng" algn="ctr">
              <a:noFill/>
              <a:prstDash val="solid"/>
            </a:ln>
            <a:effectLst/>
          </p:spPr>
          <p:txBody>
            <a:bodyPr rot="0" spcFirstLastPara="0" vertOverflow="overflow" horzOverflow="overflow" vert="horz" wrap="square" lIns="91186" tIns="45594" rIns="91186" bIns="45594" numCol="1" spcCol="0" rtlCol="0" fromWordArt="0" anchor="ctr" anchorCtr="0" forceAA="0" compatLnSpc="1">
              <a:prstTxWarp prst="textNoShape">
                <a:avLst/>
              </a:prstTxWarp>
              <a:noAutofit/>
            </a:bodyPr>
            <a:lstStyle/>
            <a:p>
              <a:pPr marL="180478" marR="0" lvl="0" indent="-180478" algn="ctr" defTabSz="911889"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97" b="0" i="0" u="none" strike="noStrike" kern="0" cap="none" spc="0" normalizeH="0" baseline="0" noProof="0" err="1">
                <a:ln>
                  <a:noFill/>
                </a:ln>
                <a:solidFill>
                  <a:srgbClr val="383C45"/>
                </a:solidFill>
                <a:effectLst/>
                <a:uLnTx/>
                <a:uFillTx/>
                <a:latin typeface="FiraGO Medium" panose="020B0603050000020004" pitchFamily="34" charset="0"/>
                <a:cs typeface="FiraGO Medium" panose="020B0603050000020004" pitchFamily="34" charset="0"/>
              </a:endParaRPr>
            </a:p>
          </p:txBody>
        </p:sp>
        <p:grpSp>
          <p:nvGrpSpPr>
            <p:cNvPr id="306" name="Grafik 19">
              <a:extLst>
                <a:ext uri="{FF2B5EF4-FFF2-40B4-BE49-F238E27FC236}">
                  <a16:creationId xmlns:a16="http://schemas.microsoft.com/office/drawing/2014/main" id="{B684D9A1-9E16-4FA4-B555-251C2A2165F1}"/>
                </a:ext>
              </a:extLst>
            </p:cNvPr>
            <p:cNvGrpSpPr/>
            <p:nvPr/>
          </p:nvGrpSpPr>
          <p:grpSpPr>
            <a:xfrm>
              <a:off x="5988112" y="5603969"/>
              <a:ext cx="249308" cy="249308"/>
              <a:chOff x="8537596" y="-9264026"/>
              <a:chExt cx="6505575" cy="6505575"/>
            </a:xfrm>
            <a:noFill/>
          </p:grpSpPr>
          <p:sp>
            <p:nvSpPr>
              <p:cNvPr id="307" name="Freihandform: Form 61">
                <a:extLst>
                  <a:ext uri="{FF2B5EF4-FFF2-40B4-BE49-F238E27FC236}">
                    <a16:creationId xmlns:a16="http://schemas.microsoft.com/office/drawing/2014/main" id="{782957C6-012C-4140-8E3D-F171422CC38D}"/>
                  </a:ext>
                </a:extLst>
              </p:cNvPr>
              <p:cNvSpPr/>
              <p:nvPr/>
            </p:nvSpPr>
            <p:spPr>
              <a:xfrm>
                <a:off x="10094309" y="-6944941"/>
                <a:ext cx="2617477" cy="2617477"/>
              </a:xfrm>
              <a:custGeom>
                <a:avLst/>
                <a:gdLst>
                  <a:gd name="connsiteX0" fmla="*/ 2629777 w 2617477"/>
                  <a:gd name="connsiteY0" fmla="*/ 1124295 h 2617477"/>
                  <a:gd name="connsiteX1" fmla="*/ 2379681 w 2617477"/>
                  <a:gd name="connsiteY1" fmla="*/ 519607 h 2617477"/>
                  <a:gd name="connsiteX2" fmla="*/ 2123422 w 2617477"/>
                  <a:gd name="connsiteY2" fmla="*/ 775866 h 2617477"/>
                  <a:gd name="connsiteX3" fmla="*/ 1853911 w 2617477"/>
                  <a:gd name="connsiteY3" fmla="*/ 506355 h 2617477"/>
                  <a:gd name="connsiteX4" fmla="*/ 2110170 w 2617477"/>
                  <a:gd name="connsiteY4" fmla="*/ 250096 h 2617477"/>
                  <a:gd name="connsiteX5" fmla="*/ 1505482 w 2617477"/>
                  <a:gd name="connsiteY5" fmla="*/ 0 h 2617477"/>
                  <a:gd name="connsiteX6" fmla="*/ 1505482 w 2617477"/>
                  <a:gd name="connsiteY6" fmla="*/ 361923 h 2617477"/>
                  <a:gd name="connsiteX7" fmla="*/ 1124296 w 2617477"/>
                  <a:gd name="connsiteY7" fmla="*/ 361923 h 2617477"/>
                  <a:gd name="connsiteX8" fmla="*/ 1124296 w 2617477"/>
                  <a:gd name="connsiteY8" fmla="*/ 0 h 2617477"/>
                  <a:gd name="connsiteX9" fmla="*/ 519607 w 2617477"/>
                  <a:gd name="connsiteY9" fmla="*/ 250096 h 2617477"/>
                  <a:gd name="connsiteX10" fmla="*/ 775866 w 2617477"/>
                  <a:gd name="connsiteY10" fmla="*/ 506355 h 2617477"/>
                  <a:gd name="connsiteX11" fmla="*/ 506355 w 2617477"/>
                  <a:gd name="connsiteY11" fmla="*/ 775866 h 2617477"/>
                  <a:gd name="connsiteX12" fmla="*/ 250096 w 2617477"/>
                  <a:gd name="connsiteY12" fmla="*/ 519607 h 2617477"/>
                  <a:gd name="connsiteX13" fmla="*/ 0 w 2617477"/>
                  <a:gd name="connsiteY13" fmla="*/ 1124295 h 2617477"/>
                  <a:gd name="connsiteX14" fmla="*/ 361923 w 2617477"/>
                  <a:gd name="connsiteY14" fmla="*/ 1124295 h 2617477"/>
                  <a:gd name="connsiteX15" fmla="*/ 361923 w 2617477"/>
                  <a:gd name="connsiteY15" fmla="*/ 1505482 h 2617477"/>
                  <a:gd name="connsiteX16" fmla="*/ 0 w 2617477"/>
                  <a:gd name="connsiteY16" fmla="*/ 1505482 h 2617477"/>
                  <a:gd name="connsiteX17" fmla="*/ 250096 w 2617477"/>
                  <a:gd name="connsiteY17" fmla="*/ 2110170 h 2617477"/>
                  <a:gd name="connsiteX18" fmla="*/ 506355 w 2617477"/>
                  <a:gd name="connsiteY18" fmla="*/ 1853911 h 2617477"/>
                  <a:gd name="connsiteX19" fmla="*/ 775866 w 2617477"/>
                  <a:gd name="connsiteY19" fmla="*/ 2123422 h 2617477"/>
                  <a:gd name="connsiteX20" fmla="*/ 519607 w 2617477"/>
                  <a:gd name="connsiteY20" fmla="*/ 2379681 h 2617477"/>
                  <a:gd name="connsiteX21" fmla="*/ 1124296 w 2617477"/>
                  <a:gd name="connsiteY21" fmla="*/ 2629777 h 2617477"/>
                  <a:gd name="connsiteX22" fmla="*/ 1124296 w 2617477"/>
                  <a:gd name="connsiteY22" fmla="*/ 2267854 h 2617477"/>
                  <a:gd name="connsiteX23" fmla="*/ 1505482 w 2617477"/>
                  <a:gd name="connsiteY23" fmla="*/ 2267854 h 2617477"/>
                  <a:gd name="connsiteX24" fmla="*/ 1505482 w 2617477"/>
                  <a:gd name="connsiteY24" fmla="*/ 2629777 h 2617477"/>
                  <a:gd name="connsiteX25" fmla="*/ 2110170 w 2617477"/>
                  <a:gd name="connsiteY25" fmla="*/ 2379681 h 2617477"/>
                  <a:gd name="connsiteX26" fmla="*/ 1853911 w 2617477"/>
                  <a:gd name="connsiteY26" fmla="*/ 2123422 h 2617477"/>
                  <a:gd name="connsiteX27" fmla="*/ 2123422 w 2617477"/>
                  <a:gd name="connsiteY27" fmla="*/ 1853911 h 2617477"/>
                  <a:gd name="connsiteX28" fmla="*/ 2379681 w 2617477"/>
                  <a:gd name="connsiteY28" fmla="*/ 2110170 h 2617477"/>
                  <a:gd name="connsiteX29" fmla="*/ 2629777 w 2617477"/>
                  <a:gd name="connsiteY29" fmla="*/ 1505482 h 2617477"/>
                  <a:gd name="connsiteX30" fmla="*/ 2267854 w 2617477"/>
                  <a:gd name="connsiteY30" fmla="*/ 1505482 h 2617477"/>
                  <a:gd name="connsiteX31" fmla="*/ 2267854 w 2617477"/>
                  <a:gd name="connsiteY31" fmla="*/ 1124295 h 2617477"/>
                  <a:gd name="connsiteX32" fmla="*/ 1314889 w 2617477"/>
                  <a:gd name="connsiteY32" fmla="*/ 1886668 h 2617477"/>
                  <a:gd name="connsiteX33" fmla="*/ 743110 w 2617477"/>
                  <a:gd name="connsiteY33" fmla="*/ 1314889 h 2617477"/>
                  <a:gd name="connsiteX34" fmla="*/ 1314889 w 2617477"/>
                  <a:gd name="connsiteY34" fmla="*/ 743109 h 2617477"/>
                  <a:gd name="connsiteX35" fmla="*/ 1886668 w 2617477"/>
                  <a:gd name="connsiteY35" fmla="*/ 1314889 h 2617477"/>
                  <a:gd name="connsiteX36" fmla="*/ 1314889 w 2617477"/>
                  <a:gd name="connsiteY36" fmla="*/ 1886668 h 261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617477" h="2617477">
                    <a:moveTo>
                      <a:pt x="2629777" y="1124295"/>
                    </a:moveTo>
                    <a:cubicBezTo>
                      <a:pt x="2597173" y="899408"/>
                      <a:pt x="2510110" y="693771"/>
                      <a:pt x="2379681" y="519607"/>
                    </a:cubicBezTo>
                    <a:lnTo>
                      <a:pt x="2123422" y="775866"/>
                    </a:lnTo>
                    <a:lnTo>
                      <a:pt x="1853911" y="506355"/>
                    </a:lnTo>
                    <a:lnTo>
                      <a:pt x="2110170" y="250096"/>
                    </a:lnTo>
                    <a:cubicBezTo>
                      <a:pt x="1936006" y="119667"/>
                      <a:pt x="1730369" y="32604"/>
                      <a:pt x="1505482" y="0"/>
                    </a:cubicBezTo>
                    <a:lnTo>
                      <a:pt x="1505482" y="361923"/>
                    </a:lnTo>
                    <a:lnTo>
                      <a:pt x="1124296" y="361923"/>
                    </a:lnTo>
                    <a:lnTo>
                      <a:pt x="1124296" y="0"/>
                    </a:lnTo>
                    <a:cubicBezTo>
                      <a:pt x="899408" y="32604"/>
                      <a:pt x="693771" y="119667"/>
                      <a:pt x="519607" y="250096"/>
                    </a:cubicBezTo>
                    <a:lnTo>
                      <a:pt x="775866" y="506355"/>
                    </a:lnTo>
                    <a:lnTo>
                      <a:pt x="506355" y="775866"/>
                    </a:lnTo>
                    <a:lnTo>
                      <a:pt x="250096" y="519607"/>
                    </a:lnTo>
                    <a:cubicBezTo>
                      <a:pt x="119667" y="693771"/>
                      <a:pt x="32604" y="899408"/>
                      <a:pt x="0" y="1124295"/>
                    </a:cubicBezTo>
                    <a:lnTo>
                      <a:pt x="361923" y="1124295"/>
                    </a:lnTo>
                    <a:lnTo>
                      <a:pt x="361923" y="1505482"/>
                    </a:lnTo>
                    <a:lnTo>
                      <a:pt x="0" y="1505482"/>
                    </a:lnTo>
                    <a:cubicBezTo>
                      <a:pt x="32604" y="1730369"/>
                      <a:pt x="119667" y="1936006"/>
                      <a:pt x="250096" y="2110170"/>
                    </a:cubicBezTo>
                    <a:lnTo>
                      <a:pt x="506355" y="1853911"/>
                    </a:lnTo>
                    <a:lnTo>
                      <a:pt x="775866" y="2123422"/>
                    </a:lnTo>
                    <a:lnTo>
                      <a:pt x="519607" y="2379681"/>
                    </a:lnTo>
                    <a:cubicBezTo>
                      <a:pt x="693771" y="2510110"/>
                      <a:pt x="899408" y="2597173"/>
                      <a:pt x="1124296" y="2629777"/>
                    </a:cubicBezTo>
                    <a:lnTo>
                      <a:pt x="1124296" y="2267854"/>
                    </a:lnTo>
                    <a:lnTo>
                      <a:pt x="1505482" y="2267854"/>
                    </a:lnTo>
                    <a:lnTo>
                      <a:pt x="1505482" y="2629777"/>
                    </a:lnTo>
                    <a:cubicBezTo>
                      <a:pt x="1730369" y="2597173"/>
                      <a:pt x="1936006" y="2510110"/>
                      <a:pt x="2110170" y="2379681"/>
                    </a:cubicBezTo>
                    <a:lnTo>
                      <a:pt x="1853911" y="2123422"/>
                    </a:lnTo>
                    <a:lnTo>
                      <a:pt x="2123422" y="1853911"/>
                    </a:lnTo>
                    <a:lnTo>
                      <a:pt x="2379681" y="2110170"/>
                    </a:lnTo>
                    <a:cubicBezTo>
                      <a:pt x="2510110" y="1936006"/>
                      <a:pt x="2597173" y="1730369"/>
                      <a:pt x="2629777" y="1505482"/>
                    </a:cubicBezTo>
                    <a:lnTo>
                      <a:pt x="2267854" y="1505482"/>
                    </a:lnTo>
                    <a:lnTo>
                      <a:pt x="2267854" y="1124295"/>
                    </a:lnTo>
                    <a:close/>
                    <a:moveTo>
                      <a:pt x="1314889" y="1886668"/>
                    </a:moveTo>
                    <a:cubicBezTo>
                      <a:pt x="999622" y="1886668"/>
                      <a:pt x="743110" y="1630167"/>
                      <a:pt x="743110" y="1314889"/>
                    </a:cubicBezTo>
                    <a:cubicBezTo>
                      <a:pt x="743110" y="999622"/>
                      <a:pt x="999622" y="743109"/>
                      <a:pt x="1314889" y="743109"/>
                    </a:cubicBezTo>
                    <a:cubicBezTo>
                      <a:pt x="1630168" y="743109"/>
                      <a:pt x="1886668" y="999622"/>
                      <a:pt x="1886668" y="1314889"/>
                    </a:cubicBezTo>
                    <a:cubicBezTo>
                      <a:pt x="1886668" y="1630167"/>
                      <a:pt x="1630168" y="1886668"/>
                      <a:pt x="1314889" y="1886668"/>
                    </a:cubicBezTo>
                    <a:close/>
                  </a:path>
                </a:pathLst>
              </a:custGeom>
              <a:solidFill>
                <a:srgbClr val="FFFFFF"/>
              </a:solidFill>
              <a:ln w="1270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83C45"/>
                  </a:solidFill>
                  <a:effectLst/>
                  <a:uLnTx/>
                  <a:uFillTx/>
                  <a:latin typeface="FiraGO Book"/>
                </a:endParaRPr>
              </a:p>
            </p:txBody>
          </p:sp>
          <p:sp>
            <p:nvSpPr>
              <p:cNvPr id="308" name="Freihandform: Form 62">
                <a:extLst>
                  <a:ext uri="{FF2B5EF4-FFF2-40B4-BE49-F238E27FC236}">
                    <a16:creationId xmlns:a16="http://schemas.microsoft.com/office/drawing/2014/main" id="{932707C0-511F-4E41-AA8D-D398EC9270B7}"/>
                  </a:ext>
                </a:extLst>
              </p:cNvPr>
              <p:cNvSpPr/>
              <p:nvPr/>
            </p:nvSpPr>
            <p:spPr>
              <a:xfrm>
                <a:off x="11980977" y="-9264026"/>
                <a:ext cx="3062194" cy="3062194"/>
              </a:xfrm>
              <a:custGeom>
                <a:avLst/>
                <a:gdLst>
                  <a:gd name="connsiteX0" fmla="*/ 1836694 w 3062194"/>
                  <a:gd name="connsiteY0" fmla="*/ 3062195 h 3062194"/>
                  <a:gd name="connsiteX1" fmla="*/ 3062195 w 3062194"/>
                  <a:gd name="connsiteY1" fmla="*/ 3062195 h 3062194"/>
                  <a:gd name="connsiteX2" fmla="*/ 0 w 3062194"/>
                  <a:gd name="connsiteY2" fmla="*/ 0 h 3062194"/>
                  <a:gd name="connsiteX3" fmla="*/ 0 w 3062194"/>
                  <a:gd name="connsiteY3" fmla="*/ 1225503 h 3062194"/>
                  <a:gd name="connsiteX4" fmla="*/ 1836694 w 3062194"/>
                  <a:gd name="connsiteY4" fmla="*/ 3062195 h 3062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2194" h="3062194">
                    <a:moveTo>
                      <a:pt x="1836694" y="3062195"/>
                    </a:moveTo>
                    <a:lnTo>
                      <a:pt x="3062195" y="3062195"/>
                    </a:lnTo>
                    <a:cubicBezTo>
                      <a:pt x="2966403" y="1427859"/>
                      <a:pt x="1634335" y="95793"/>
                      <a:pt x="0" y="0"/>
                    </a:cubicBezTo>
                    <a:lnTo>
                      <a:pt x="0" y="1225503"/>
                    </a:lnTo>
                    <a:cubicBezTo>
                      <a:pt x="908837" y="1440858"/>
                      <a:pt x="1621337" y="2153358"/>
                      <a:pt x="1836694" y="3062195"/>
                    </a:cubicBezTo>
                    <a:close/>
                  </a:path>
                </a:pathLst>
              </a:custGeom>
              <a:solidFill>
                <a:srgbClr val="FFFFFF"/>
              </a:solidFill>
              <a:ln w="1270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83C45"/>
                  </a:solidFill>
                  <a:effectLst/>
                  <a:uLnTx/>
                  <a:uFillTx/>
                  <a:latin typeface="FiraGO Book"/>
                </a:endParaRPr>
              </a:p>
            </p:txBody>
          </p:sp>
          <p:sp>
            <p:nvSpPr>
              <p:cNvPr id="309" name="Freihandform: Form 63">
                <a:extLst>
                  <a:ext uri="{FF2B5EF4-FFF2-40B4-BE49-F238E27FC236}">
                    <a16:creationId xmlns:a16="http://schemas.microsoft.com/office/drawing/2014/main" id="{8ECF8247-8DD7-466A-A864-4C0617BEFB3E}"/>
                  </a:ext>
                </a:extLst>
              </p:cNvPr>
              <p:cNvSpPr/>
              <p:nvPr/>
            </p:nvSpPr>
            <p:spPr>
              <a:xfrm>
                <a:off x="11218604" y="-5820645"/>
                <a:ext cx="381186" cy="381186"/>
              </a:xfrm>
              <a:custGeom>
                <a:avLst/>
                <a:gdLst>
                  <a:gd name="connsiteX0" fmla="*/ 190593 w 381186"/>
                  <a:gd name="connsiteY0" fmla="*/ 0 h 381186"/>
                  <a:gd name="connsiteX1" fmla="*/ 0 w 381186"/>
                  <a:gd name="connsiteY1" fmla="*/ 190593 h 381186"/>
                  <a:gd name="connsiteX2" fmla="*/ 190593 w 381186"/>
                  <a:gd name="connsiteY2" fmla="*/ 381186 h 381186"/>
                  <a:gd name="connsiteX3" fmla="*/ 381186 w 381186"/>
                  <a:gd name="connsiteY3" fmla="*/ 190593 h 381186"/>
                  <a:gd name="connsiteX4" fmla="*/ 190593 w 381186"/>
                  <a:gd name="connsiteY4" fmla="*/ 0 h 381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186" h="381186">
                    <a:moveTo>
                      <a:pt x="190593" y="0"/>
                    </a:moveTo>
                    <a:cubicBezTo>
                      <a:pt x="85424" y="0"/>
                      <a:pt x="0" y="85424"/>
                      <a:pt x="0" y="190593"/>
                    </a:cubicBezTo>
                    <a:cubicBezTo>
                      <a:pt x="0" y="295762"/>
                      <a:pt x="85424" y="381186"/>
                      <a:pt x="190593" y="381186"/>
                    </a:cubicBezTo>
                    <a:cubicBezTo>
                      <a:pt x="295762" y="381186"/>
                      <a:pt x="381186" y="295762"/>
                      <a:pt x="381186" y="190593"/>
                    </a:cubicBezTo>
                    <a:cubicBezTo>
                      <a:pt x="381186" y="85424"/>
                      <a:pt x="295762" y="0"/>
                      <a:pt x="190593" y="0"/>
                    </a:cubicBezTo>
                    <a:close/>
                  </a:path>
                </a:pathLst>
              </a:custGeom>
              <a:grpFill/>
              <a:ln w="1270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83C45"/>
                  </a:solidFill>
                  <a:effectLst/>
                  <a:uLnTx/>
                  <a:uFillTx/>
                  <a:latin typeface="FiraGO Book"/>
                </a:endParaRPr>
              </a:p>
            </p:txBody>
          </p:sp>
          <p:sp>
            <p:nvSpPr>
              <p:cNvPr id="310" name="Freihandform: Form 64">
                <a:extLst>
                  <a:ext uri="{FF2B5EF4-FFF2-40B4-BE49-F238E27FC236}">
                    <a16:creationId xmlns:a16="http://schemas.microsoft.com/office/drawing/2014/main" id="{10CA6FAE-B7F9-4618-B360-A5E6E917D8F0}"/>
                  </a:ext>
                </a:extLst>
              </p:cNvPr>
              <p:cNvSpPr/>
              <p:nvPr/>
            </p:nvSpPr>
            <p:spPr>
              <a:xfrm>
                <a:off x="8537596" y="-8488948"/>
                <a:ext cx="5730497" cy="5730497"/>
              </a:xfrm>
              <a:custGeom>
                <a:avLst/>
                <a:gdLst>
                  <a:gd name="connsiteX0" fmla="*/ 4963106 w 5730496"/>
                  <a:gd name="connsiteY0" fmla="*/ 2668302 h 5730496"/>
                  <a:gd name="connsiteX1" fmla="*/ 4936309 w 5730496"/>
                  <a:gd name="connsiteY1" fmla="*/ 2509322 h 5730496"/>
                  <a:gd name="connsiteX2" fmla="*/ 3221175 w 5730496"/>
                  <a:gd name="connsiteY2" fmla="*/ 794188 h 5730496"/>
                  <a:gd name="connsiteX3" fmla="*/ 3062195 w 5730496"/>
                  <a:gd name="connsiteY3" fmla="*/ 767391 h 5730496"/>
                  <a:gd name="connsiteX4" fmla="*/ 3062195 w 5730496"/>
                  <a:gd name="connsiteY4" fmla="*/ 13451 h 5730496"/>
                  <a:gd name="connsiteX5" fmla="*/ 2871602 w 5730496"/>
                  <a:gd name="connsiteY5" fmla="*/ 0 h 5730496"/>
                  <a:gd name="connsiteX6" fmla="*/ 0 w 5730496"/>
                  <a:gd name="connsiteY6" fmla="*/ 2858895 h 5730496"/>
                  <a:gd name="connsiteX7" fmla="*/ 2871602 w 5730496"/>
                  <a:gd name="connsiteY7" fmla="*/ 5730497 h 5730496"/>
                  <a:gd name="connsiteX8" fmla="*/ 5730497 w 5730496"/>
                  <a:gd name="connsiteY8" fmla="*/ 2858895 h 5730496"/>
                  <a:gd name="connsiteX9" fmla="*/ 5717041 w 5730496"/>
                  <a:gd name="connsiteY9" fmla="*/ 2668302 h 5730496"/>
                  <a:gd name="connsiteX10" fmla="*/ 2871602 w 5730496"/>
                  <a:gd name="connsiteY10" fmla="*/ 4574233 h 5730496"/>
                  <a:gd name="connsiteX11" fmla="*/ 1156264 w 5730496"/>
                  <a:gd name="connsiteY11" fmla="*/ 2858895 h 5730496"/>
                  <a:gd name="connsiteX12" fmla="*/ 2871602 w 5730496"/>
                  <a:gd name="connsiteY12" fmla="*/ 1143558 h 5730496"/>
                  <a:gd name="connsiteX13" fmla="*/ 4586939 w 5730496"/>
                  <a:gd name="connsiteY13" fmla="*/ 2858895 h 5730496"/>
                  <a:gd name="connsiteX14" fmla="*/ 2871602 w 5730496"/>
                  <a:gd name="connsiteY14" fmla="*/ 4574233 h 573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30496" h="5730496">
                    <a:moveTo>
                      <a:pt x="4963106" y="2668302"/>
                    </a:moveTo>
                    <a:lnTo>
                      <a:pt x="4936309" y="2509322"/>
                    </a:lnTo>
                    <a:cubicBezTo>
                      <a:pt x="4788154" y="1631756"/>
                      <a:pt x="4098741" y="942343"/>
                      <a:pt x="3221175" y="794188"/>
                    </a:cubicBezTo>
                    <a:lnTo>
                      <a:pt x="3062195" y="767391"/>
                    </a:lnTo>
                    <a:lnTo>
                      <a:pt x="3062195" y="13451"/>
                    </a:lnTo>
                    <a:cubicBezTo>
                      <a:pt x="2998511" y="9282"/>
                      <a:pt x="2934980" y="0"/>
                      <a:pt x="2871602" y="0"/>
                    </a:cubicBezTo>
                    <a:cubicBezTo>
                      <a:pt x="1295143" y="0"/>
                      <a:pt x="0" y="1282437"/>
                      <a:pt x="0" y="2858895"/>
                    </a:cubicBezTo>
                    <a:cubicBezTo>
                      <a:pt x="0" y="4435354"/>
                      <a:pt x="1295143" y="5730497"/>
                      <a:pt x="2871602" y="5730497"/>
                    </a:cubicBezTo>
                    <a:cubicBezTo>
                      <a:pt x="4448060" y="5730497"/>
                      <a:pt x="5730497" y="4435354"/>
                      <a:pt x="5730497" y="2858895"/>
                    </a:cubicBezTo>
                    <a:cubicBezTo>
                      <a:pt x="5730497" y="2795517"/>
                      <a:pt x="5721221" y="2731986"/>
                      <a:pt x="5717041" y="2668302"/>
                    </a:cubicBezTo>
                    <a:close/>
                    <a:moveTo>
                      <a:pt x="2871602" y="4574233"/>
                    </a:moveTo>
                    <a:cubicBezTo>
                      <a:pt x="1925739" y="4574233"/>
                      <a:pt x="1156264" y="3804758"/>
                      <a:pt x="1156264" y="2858895"/>
                    </a:cubicBezTo>
                    <a:cubicBezTo>
                      <a:pt x="1156264" y="1913033"/>
                      <a:pt x="1925739" y="1143558"/>
                      <a:pt x="2871602" y="1143558"/>
                    </a:cubicBezTo>
                    <a:cubicBezTo>
                      <a:pt x="3817464" y="1143558"/>
                      <a:pt x="4586939" y="1913033"/>
                      <a:pt x="4586939" y="2858895"/>
                    </a:cubicBezTo>
                    <a:cubicBezTo>
                      <a:pt x="4586939" y="3804758"/>
                      <a:pt x="3817464" y="4574233"/>
                      <a:pt x="2871602" y="4574233"/>
                    </a:cubicBezTo>
                    <a:close/>
                  </a:path>
                </a:pathLst>
              </a:custGeom>
              <a:grpFill/>
              <a:ln w="1270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83C45"/>
                  </a:solidFill>
                  <a:effectLst/>
                  <a:uLnTx/>
                  <a:uFillTx/>
                  <a:latin typeface="FiraGO Book"/>
                </a:endParaRPr>
              </a:p>
            </p:txBody>
          </p:sp>
        </p:grpSp>
      </p:grpSp>
      <p:grpSp>
        <p:nvGrpSpPr>
          <p:cNvPr id="311" name="Gruppieren 132">
            <a:extLst>
              <a:ext uri="{FF2B5EF4-FFF2-40B4-BE49-F238E27FC236}">
                <a16:creationId xmlns:a16="http://schemas.microsoft.com/office/drawing/2014/main" id="{906560B3-9526-4863-A57D-6C22154898BF}"/>
              </a:ext>
            </a:extLst>
          </p:cNvPr>
          <p:cNvGrpSpPr/>
          <p:nvPr/>
        </p:nvGrpSpPr>
        <p:grpSpPr>
          <a:xfrm>
            <a:off x="4366342" y="5545107"/>
            <a:ext cx="386533" cy="387349"/>
            <a:chOff x="5100969" y="5545107"/>
            <a:chExt cx="386533" cy="387349"/>
          </a:xfrm>
        </p:grpSpPr>
        <p:sp>
          <p:nvSpPr>
            <p:cNvPr id="312" name="Oval 152">
              <a:extLst>
                <a:ext uri="{FF2B5EF4-FFF2-40B4-BE49-F238E27FC236}">
                  <a16:creationId xmlns:a16="http://schemas.microsoft.com/office/drawing/2014/main" id="{0E133B4C-62EF-4906-BD1C-39B6CD7DA77F}"/>
                </a:ext>
              </a:extLst>
            </p:cNvPr>
            <p:cNvSpPr>
              <a:spLocks noChangeAspect="1"/>
            </p:cNvSpPr>
            <p:nvPr/>
          </p:nvSpPr>
          <p:spPr>
            <a:xfrm>
              <a:off x="5100969" y="5545107"/>
              <a:ext cx="386533" cy="387349"/>
            </a:xfrm>
            <a:prstGeom prst="ellipse">
              <a:avLst/>
            </a:prstGeom>
            <a:solidFill>
              <a:srgbClr val="00AFAA">
                <a:alpha val="60000"/>
              </a:srgbClr>
            </a:solidFill>
            <a:ln w="6350" cap="flat" cmpd="sng" algn="ctr">
              <a:noFill/>
              <a:prstDash val="solid"/>
            </a:ln>
            <a:effectLst/>
          </p:spPr>
          <p:txBody>
            <a:bodyPr rot="0" spcFirstLastPara="0" vertOverflow="overflow" horzOverflow="overflow" vert="horz" wrap="square" lIns="91186" tIns="45594" rIns="91186" bIns="45594" numCol="1" spcCol="0" rtlCol="0" fromWordArt="0" anchor="ctr" anchorCtr="0" forceAA="0" compatLnSpc="1">
              <a:prstTxWarp prst="textNoShape">
                <a:avLst/>
              </a:prstTxWarp>
              <a:noAutofit/>
            </a:bodyPr>
            <a:lstStyle/>
            <a:p>
              <a:pPr marL="180478" marR="0" lvl="0" indent="-180478" algn="ctr" defTabSz="911889"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97" b="0" i="0" u="none" strike="noStrike" kern="0" cap="none" spc="0" normalizeH="0" baseline="0" noProof="0">
                <a:ln>
                  <a:noFill/>
                </a:ln>
                <a:solidFill>
                  <a:srgbClr val="383C45"/>
                </a:solidFill>
                <a:effectLst/>
                <a:uLnTx/>
                <a:uFillTx/>
                <a:latin typeface="FiraGO Medium" panose="020B0603050000020004" pitchFamily="34" charset="0"/>
                <a:cs typeface="FiraGO Medium" panose="020B0603050000020004" pitchFamily="34" charset="0"/>
              </a:endParaRPr>
            </a:p>
          </p:txBody>
        </p:sp>
        <p:grpSp>
          <p:nvGrpSpPr>
            <p:cNvPr id="313" name="Grafik 17">
              <a:extLst>
                <a:ext uri="{FF2B5EF4-FFF2-40B4-BE49-F238E27FC236}">
                  <a16:creationId xmlns:a16="http://schemas.microsoft.com/office/drawing/2014/main" id="{4D5794B2-E922-4D9F-98CB-B564A2DF04FB}"/>
                </a:ext>
              </a:extLst>
            </p:cNvPr>
            <p:cNvGrpSpPr/>
            <p:nvPr/>
          </p:nvGrpSpPr>
          <p:grpSpPr>
            <a:xfrm>
              <a:off x="5183630" y="5633887"/>
              <a:ext cx="207897" cy="207897"/>
              <a:chOff x="12862232" y="-11942908"/>
              <a:chExt cx="6486525" cy="6486525"/>
            </a:xfrm>
            <a:solidFill>
              <a:srgbClr val="FFFFFF"/>
            </a:solidFill>
          </p:grpSpPr>
          <p:sp>
            <p:nvSpPr>
              <p:cNvPr id="314" name="Freihandform: Form 67">
                <a:extLst>
                  <a:ext uri="{FF2B5EF4-FFF2-40B4-BE49-F238E27FC236}">
                    <a16:creationId xmlns:a16="http://schemas.microsoft.com/office/drawing/2014/main" id="{AEBC2C40-4192-4C1A-9558-670CDBE4A568}"/>
                  </a:ext>
                </a:extLst>
              </p:cNvPr>
              <p:cNvSpPr/>
              <p:nvPr/>
            </p:nvSpPr>
            <p:spPr>
              <a:xfrm>
                <a:off x="13638401" y="-7039244"/>
                <a:ext cx="823485" cy="825096"/>
              </a:xfrm>
              <a:custGeom>
                <a:avLst/>
                <a:gdLst>
                  <a:gd name="connsiteX0" fmla="*/ 701150 w 823484"/>
                  <a:gd name="connsiteY0" fmla="*/ 456389 h 825096"/>
                  <a:gd name="connsiteX1" fmla="*/ 497711 w 823484"/>
                  <a:gd name="connsiteY1" fmla="*/ 325884 h 825096"/>
                  <a:gd name="connsiteX2" fmla="*/ 368099 w 823484"/>
                  <a:gd name="connsiteY2" fmla="*/ 123875 h 825096"/>
                  <a:gd name="connsiteX3" fmla="*/ 123626 w 823484"/>
                  <a:gd name="connsiteY3" fmla="*/ 12056 h 825096"/>
                  <a:gd name="connsiteX4" fmla="*/ 12030 w 823484"/>
                  <a:gd name="connsiteY4" fmla="*/ 257008 h 825096"/>
                  <a:gd name="connsiteX5" fmla="*/ 228937 w 823484"/>
                  <a:gd name="connsiteY5" fmla="*/ 595132 h 825096"/>
                  <a:gd name="connsiteX6" fmla="*/ 569570 w 823484"/>
                  <a:gd name="connsiteY6" fmla="*/ 813643 h 825096"/>
                  <a:gd name="connsiteX7" fmla="*/ 635335 w 823484"/>
                  <a:gd name="connsiteY7" fmla="*/ 825449 h 825096"/>
                  <a:gd name="connsiteX8" fmla="*/ 813638 w 823484"/>
                  <a:gd name="connsiteY8" fmla="*/ 700897 h 825096"/>
                  <a:gd name="connsiteX9" fmla="*/ 701150 w 823484"/>
                  <a:gd name="connsiteY9" fmla="*/ 456389 h 825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3484" h="825096">
                    <a:moveTo>
                      <a:pt x="701150" y="456389"/>
                    </a:moveTo>
                    <a:cubicBezTo>
                      <a:pt x="625237" y="428323"/>
                      <a:pt x="554912" y="383197"/>
                      <a:pt x="497711" y="325884"/>
                    </a:cubicBezTo>
                    <a:cubicBezTo>
                      <a:pt x="440154" y="268267"/>
                      <a:pt x="396555" y="200280"/>
                      <a:pt x="368099" y="123875"/>
                    </a:cubicBezTo>
                    <a:cubicBezTo>
                      <a:pt x="331428" y="25397"/>
                      <a:pt x="222010" y="-24692"/>
                      <a:pt x="123626" y="12056"/>
                    </a:cubicBezTo>
                    <a:cubicBezTo>
                      <a:pt x="25343" y="48843"/>
                      <a:pt x="-24640" y="158479"/>
                      <a:pt x="12030" y="257008"/>
                    </a:cubicBezTo>
                    <a:cubicBezTo>
                      <a:pt x="59639" y="384885"/>
                      <a:pt x="132634" y="498634"/>
                      <a:pt x="228937" y="595132"/>
                    </a:cubicBezTo>
                    <a:cubicBezTo>
                      <a:pt x="324697" y="691123"/>
                      <a:pt x="442480" y="766689"/>
                      <a:pt x="569570" y="813643"/>
                    </a:cubicBezTo>
                    <a:cubicBezTo>
                      <a:pt x="591247" y="821679"/>
                      <a:pt x="613468" y="825449"/>
                      <a:pt x="635335" y="825449"/>
                    </a:cubicBezTo>
                    <a:cubicBezTo>
                      <a:pt x="712641" y="825449"/>
                      <a:pt x="785336" y="777847"/>
                      <a:pt x="813638" y="700897"/>
                    </a:cubicBezTo>
                    <a:cubicBezTo>
                      <a:pt x="849960" y="602266"/>
                      <a:pt x="799588" y="492782"/>
                      <a:pt x="701150" y="456389"/>
                    </a:cubicBezTo>
                    <a:close/>
                  </a:path>
                </a:pathLst>
              </a:custGeom>
              <a:grpFill/>
              <a:ln w="1266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83C45"/>
                  </a:solidFill>
                  <a:effectLst/>
                  <a:uLnTx/>
                  <a:uFillTx/>
                  <a:latin typeface="FiraGO Book"/>
                </a:endParaRPr>
              </a:p>
            </p:txBody>
          </p:sp>
          <p:sp>
            <p:nvSpPr>
              <p:cNvPr id="315" name="Freihandform: Form 68">
                <a:extLst>
                  <a:ext uri="{FF2B5EF4-FFF2-40B4-BE49-F238E27FC236}">
                    <a16:creationId xmlns:a16="http://schemas.microsoft.com/office/drawing/2014/main" id="{381BE60C-F986-4446-9E8D-26D9C2C2EF64}"/>
                  </a:ext>
                </a:extLst>
              </p:cNvPr>
              <p:cNvSpPr/>
              <p:nvPr/>
            </p:nvSpPr>
            <p:spPr>
              <a:xfrm>
                <a:off x="12862239" y="-6995448"/>
                <a:ext cx="1545617" cy="1548642"/>
              </a:xfrm>
              <a:custGeom>
                <a:avLst/>
                <a:gdLst>
                  <a:gd name="connsiteX0" fmla="*/ 1402337 w 1545617"/>
                  <a:gd name="connsiteY0" fmla="*/ 1181265 h 1548641"/>
                  <a:gd name="connsiteX1" fmla="*/ 736329 w 1545617"/>
                  <a:gd name="connsiteY1" fmla="*/ 820622 h 1548641"/>
                  <a:gd name="connsiteX2" fmla="*/ 376153 w 1545617"/>
                  <a:gd name="connsiteY2" fmla="*/ 151824 h 1548641"/>
                  <a:gd name="connsiteX3" fmla="*/ 151526 w 1545617"/>
                  <a:gd name="connsiteY3" fmla="*/ 4005 h 1548641"/>
                  <a:gd name="connsiteX4" fmla="*/ 4002 w 1545617"/>
                  <a:gd name="connsiteY4" fmla="*/ 229079 h 1548641"/>
                  <a:gd name="connsiteX5" fmla="*/ 467608 w 1545617"/>
                  <a:gd name="connsiteY5" fmla="*/ 1089921 h 1548641"/>
                  <a:gd name="connsiteX6" fmla="*/ 1324739 w 1545617"/>
                  <a:gd name="connsiteY6" fmla="*/ 1554043 h 1548641"/>
                  <a:gd name="connsiteX7" fmla="*/ 1363747 w 1545617"/>
                  <a:gd name="connsiteY7" fmla="*/ 1558105 h 1548641"/>
                  <a:gd name="connsiteX8" fmla="*/ 1549576 w 1545617"/>
                  <a:gd name="connsiteY8" fmla="*/ 1406529 h 1548641"/>
                  <a:gd name="connsiteX9" fmla="*/ 1402337 w 1545617"/>
                  <a:gd name="connsiteY9" fmla="*/ 1181265 h 1548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5617" h="1548641">
                    <a:moveTo>
                      <a:pt x="1402337" y="1181265"/>
                    </a:moveTo>
                    <a:cubicBezTo>
                      <a:pt x="1149358" y="1128396"/>
                      <a:pt x="919040" y="1003692"/>
                      <a:pt x="736329" y="820622"/>
                    </a:cubicBezTo>
                    <a:cubicBezTo>
                      <a:pt x="553223" y="637159"/>
                      <a:pt x="428660" y="405891"/>
                      <a:pt x="376153" y="151824"/>
                    </a:cubicBezTo>
                    <a:cubicBezTo>
                      <a:pt x="354824" y="48878"/>
                      <a:pt x="254263" y="-17359"/>
                      <a:pt x="151526" y="4005"/>
                    </a:cubicBezTo>
                    <a:cubicBezTo>
                      <a:pt x="48739" y="25331"/>
                      <a:pt x="-17328" y="126094"/>
                      <a:pt x="4002" y="229079"/>
                    </a:cubicBezTo>
                    <a:cubicBezTo>
                      <a:pt x="71602" y="556096"/>
                      <a:pt x="231895" y="853753"/>
                      <a:pt x="467608" y="1089921"/>
                    </a:cubicBezTo>
                    <a:cubicBezTo>
                      <a:pt x="702776" y="1325555"/>
                      <a:pt x="999161" y="1486005"/>
                      <a:pt x="1324739" y="1554043"/>
                    </a:cubicBezTo>
                    <a:cubicBezTo>
                      <a:pt x="1337864" y="1556773"/>
                      <a:pt x="1350875" y="1558105"/>
                      <a:pt x="1363747" y="1558105"/>
                    </a:cubicBezTo>
                    <a:cubicBezTo>
                      <a:pt x="1451885" y="1558105"/>
                      <a:pt x="1530914" y="1496325"/>
                      <a:pt x="1549576" y="1406529"/>
                    </a:cubicBezTo>
                    <a:cubicBezTo>
                      <a:pt x="1570999" y="1303582"/>
                      <a:pt x="1505082" y="1202730"/>
                      <a:pt x="1402337" y="1181265"/>
                    </a:cubicBezTo>
                    <a:close/>
                  </a:path>
                </a:pathLst>
              </a:custGeom>
              <a:grpFill/>
              <a:ln w="1266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83C45"/>
                  </a:solidFill>
                  <a:effectLst/>
                  <a:uLnTx/>
                  <a:uFillTx/>
                  <a:latin typeface="FiraGO Book"/>
                </a:endParaRPr>
              </a:p>
            </p:txBody>
          </p:sp>
          <p:sp>
            <p:nvSpPr>
              <p:cNvPr id="316" name="Freihandform: Form 69">
                <a:extLst>
                  <a:ext uri="{FF2B5EF4-FFF2-40B4-BE49-F238E27FC236}">
                    <a16:creationId xmlns:a16="http://schemas.microsoft.com/office/drawing/2014/main" id="{658F43A6-01F1-49BA-8AC8-A9D125216CCC}"/>
                  </a:ext>
                </a:extLst>
              </p:cNvPr>
              <p:cNvSpPr/>
              <p:nvPr/>
            </p:nvSpPr>
            <p:spPr>
              <a:xfrm>
                <a:off x="16757846" y="-10757217"/>
                <a:ext cx="1406258" cy="1409010"/>
              </a:xfrm>
              <a:custGeom>
                <a:avLst/>
                <a:gdLst>
                  <a:gd name="connsiteX0" fmla="*/ 1191532 w 1406258"/>
                  <a:gd name="connsiteY0" fmla="*/ 1299816 h 1409010"/>
                  <a:gd name="connsiteX1" fmla="*/ 1191532 w 1406258"/>
                  <a:gd name="connsiteY1" fmla="*/ 222723 h 1409010"/>
                  <a:gd name="connsiteX2" fmla="*/ 116504 w 1406258"/>
                  <a:gd name="connsiteY2" fmla="*/ 222723 h 1409010"/>
                  <a:gd name="connsiteX3" fmla="*/ 0 w 1406258"/>
                  <a:gd name="connsiteY3" fmla="*/ 339442 h 1409010"/>
                  <a:gd name="connsiteX4" fmla="*/ 1074989 w 1406258"/>
                  <a:gd name="connsiteY4" fmla="*/ 1416535 h 1409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6258" h="1409010">
                    <a:moveTo>
                      <a:pt x="1191532" y="1299816"/>
                    </a:moveTo>
                    <a:cubicBezTo>
                      <a:pt x="1487872" y="1002845"/>
                      <a:pt x="1487872" y="519643"/>
                      <a:pt x="1191532" y="222723"/>
                    </a:cubicBezTo>
                    <a:cubicBezTo>
                      <a:pt x="895141" y="-74241"/>
                      <a:pt x="412882" y="-74241"/>
                      <a:pt x="116504" y="222723"/>
                    </a:cubicBezTo>
                    <a:lnTo>
                      <a:pt x="0" y="339442"/>
                    </a:lnTo>
                    <a:lnTo>
                      <a:pt x="1074989" y="1416535"/>
                    </a:lnTo>
                    <a:close/>
                  </a:path>
                </a:pathLst>
              </a:custGeom>
              <a:grpFill/>
              <a:ln w="1266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83C45"/>
                  </a:solidFill>
                  <a:effectLst/>
                  <a:uLnTx/>
                  <a:uFillTx/>
                  <a:latin typeface="FiraGO Book"/>
                </a:endParaRPr>
              </a:p>
            </p:txBody>
          </p:sp>
          <p:sp>
            <p:nvSpPr>
              <p:cNvPr id="317" name="Freihandform: Form 70">
                <a:extLst>
                  <a:ext uri="{FF2B5EF4-FFF2-40B4-BE49-F238E27FC236}">
                    <a16:creationId xmlns:a16="http://schemas.microsoft.com/office/drawing/2014/main" id="{5DDD5B8F-8C3F-49A1-843F-893B95098D45}"/>
                  </a:ext>
                </a:extLst>
              </p:cNvPr>
              <p:cNvSpPr/>
              <p:nvPr/>
            </p:nvSpPr>
            <p:spPr>
              <a:xfrm>
                <a:off x="13706753" y="-11207511"/>
                <a:ext cx="4902901" cy="4912495"/>
              </a:xfrm>
              <a:custGeom>
                <a:avLst/>
                <a:gdLst>
                  <a:gd name="connsiteX0" fmla="*/ 4511347 w 4902900"/>
                  <a:gd name="connsiteY0" fmla="*/ 2288746 h 4912495"/>
                  <a:gd name="connsiteX1" fmla="*/ 4242574 w 4902900"/>
                  <a:gd name="connsiteY1" fmla="*/ 2288746 h 4912495"/>
                  <a:gd name="connsiteX2" fmla="*/ 4126133 w 4902900"/>
                  <a:gd name="connsiteY2" fmla="*/ 2405427 h 4912495"/>
                  <a:gd name="connsiteX3" fmla="*/ 2513649 w 4902900"/>
                  <a:gd name="connsiteY3" fmla="*/ 789787 h 4912495"/>
                  <a:gd name="connsiteX4" fmla="*/ 2630103 w 4902900"/>
                  <a:gd name="connsiteY4" fmla="*/ 673068 h 4912495"/>
                  <a:gd name="connsiteX5" fmla="*/ 2685770 w 4902900"/>
                  <a:gd name="connsiteY5" fmla="*/ 538450 h 4912495"/>
                  <a:gd name="connsiteX6" fmla="*/ 2630103 w 4902900"/>
                  <a:gd name="connsiteY6" fmla="*/ 403821 h 4912495"/>
                  <a:gd name="connsiteX7" fmla="*/ 2227064 w 4902900"/>
                  <a:gd name="connsiteY7" fmla="*/ 0 h 4912495"/>
                  <a:gd name="connsiteX8" fmla="*/ 1420809 w 4902900"/>
                  <a:gd name="connsiteY8" fmla="*/ 807787 h 4912495"/>
                  <a:gd name="connsiteX9" fmla="*/ 1823835 w 4902900"/>
                  <a:gd name="connsiteY9" fmla="*/ 1211614 h 4912495"/>
                  <a:gd name="connsiteX10" fmla="*/ 1958203 w 4902900"/>
                  <a:gd name="connsiteY10" fmla="*/ 1267391 h 4912495"/>
                  <a:gd name="connsiteX11" fmla="*/ 2092608 w 4902900"/>
                  <a:gd name="connsiteY11" fmla="*/ 1211614 h 4912495"/>
                  <a:gd name="connsiteX12" fmla="*/ 2244877 w 4902900"/>
                  <a:gd name="connsiteY12" fmla="*/ 1059035 h 4912495"/>
                  <a:gd name="connsiteX13" fmla="*/ 2513599 w 4902900"/>
                  <a:gd name="connsiteY13" fmla="*/ 1328283 h 4912495"/>
                  <a:gd name="connsiteX14" fmla="*/ 1572977 w 4902900"/>
                  <a:gd name="connsiteY14" fmla="*/ 2270746 h 4912495"/>
                  <a:gd name="connsiteX15" fmla="*/ 1572977 w 4902900"/>
                  <a:gd name="connsiteY15" fmla="*/ 2539994 h 4912495"/>
                  <a:gd name="connsiteX16" fmla="*/ 1841749 w 4902900"/>
                  <a:gd name="connsiteY16" fmla="*/ 2809293 h 4912495"/>
                  <a:gd name="connsiteX17" fmla="*/ 1590599 w 4902900"/>
                  <a:gd name="connsiteY17" fmla="*/ 3060883 h 4912495"/>
                  <a:gd name="connsiteX18" fmla="*/ 1574471 w 4902900"/>
                  <a:gd name="connsiteY18" fmla="*/ 3079581 h 4912495"/>
                  <a:gd name="connsiteX19" fmla="*/ 913695 w 4902900"/>
                  <a:gd name="connsiteY19" fmla="*/ 2836660 h 4912495"/>
                  <a:gd name="connsiteX20" fmla="*/ 76109 w 4902900"/>
                  <a:gd name="connsiteY20" fmla="*/ 3084341 h 4912495"/>
                  <a:gd name="connsiteX21" fmla="*/ 491 w 4902900"/>
                  <a:gd name="connsiteY21" fmla="*/ 3223224 h 4912495"/>
                  <a:gd name="connsiteX22" fmla="*/ 55670 w 4902900"/>
                  <a:gd name="connsiteY22" fmla="*/ 3371386 h 4912495"/>
                  <a:gd name="connsiteX23" fmla="*/ 668182 w 4902900"/>
                  <a:gd name="connsiteY23" fmla="*/ 3985105 h 4912495"/>
                  <a:gd name="connsiteX24" fmla="*/ 632304 w 4902900"/>
                  <a:gd name="connsiteY24" fmla="*/ 4021054 h 4912495"/>
                  <a:gd name="connsiteX25" fmla="*/ 632304 w 4902900"/>
                  <a:gd name="connsiteY25" fmla="*/ 4290302 h 4912495"/>
                  <a:gd name="connsiteX26" fmla="*/ 766722 w 4902900"/>
                  <a:gd name="connsiteY26" fmla="*/ 4346091 h 4912495"/>
                  <a:gd name="connsiteX27" fmla="*/ 901076 w 4902900"/>
                  <a:gd name="connsiteY27" fmla="*/ 4290302 h 4912495"/>
                  <a:gd name="connsiteX28" fmla="*/ 936904 w 4902900"/>
                  <a:gd name="connsiteY28" fmla="*/ 4254404 h 4912495"/>
                  <a:gd name="connsiteX29" fmla="*/ 1549425 w 4902900"/>
                  <a:gd name="connsiteY29" fmla="*/ 4868123 h 4912495"/>
                  <a:gd name="connsiteX30" fmla="*/ 1683779 w 4902900"/>
                  <a:gd name="connsiteY30" fmla="*/ 4923900 h 4912495"/>
                  <a:gd name="connsiteX31" fmla="*/ 1697348 w 4902900"/>
                  <a:gd name="connsiteY31" fmla="*/ 4923405 h 4912495"/>
                  <a:gd name="connsiteX32" fmla="*/ 1835909 w 4902900"/>
                  <a:gd name="connsiteY32" fmla="*/ 4847636 h 4912495"/>
                  <a:gd name="connsiteX33" fmla="*/ 2083157 w 4902900"/>
                  <a:gd name="connsiteY33" fmla="*/ 4008411 h 4912495"/>
                  <a:gd name="connsiteX34" fmla="*/ 1840710 w 4902900"/>
                  <a:gd name="connsiteY34" fmla="*/ 3346354 h 4912495"/>
                  <a:gd name="connsiteX35" fmla="*/ 1859372 w 4902900"/>
                  <a:gd name="connsiteY35" fmla="*/ 3330182 h 4912495"/>
                  <a:gd name="connsiteX36" fmla="*/ 2110471 w 4902900"/>
                  <a:gd name="connsiteY36" fmla="*/ 3078591 h 4912495"/>
                  <a:gd name="connsiteX37" fmla="*/ 2379193 w 4902900"/>
                  <a:gd name="connsiteY37" fmla="*/ 3347839 h 4912495"/>
                  <a:gd name="connsiteX38" fmla="*/ 2513560 w 4902900"/>
                  <a:gd name="connsiteY38" fmla="*/ 3403616 h 4912495"/>
                  <a:gd name="connsiteX39" fmla="*/ 2647966 w 4902900"/>
                  <a:gd name="connsiteY39" fmla="*/ 3347839 h 4912495"/>
                  <a:gd name="connsiteX40" fmla="*/ 3588588 w 4902900"/>
                  <a:gd name="connsiteY40" fmla="*/ 2405376 h 4912495"/>
                  <a:gd name="connsiteX41" fmla="*/ 3857361 w 4902900"/>
                  <a:gd name="connsiteY41" fmla="*/ 2674726 h 4912495"/>
                  <a:gd name="connsiteX42" fmla="*/ 3705080 w 4902900"/>
                  <a:gd name="connsiteY42" fmla="*/ 2827292 h 4912495"/>
                  <a:gd name="connsiteX43" fmla="*/ 3705080 w 4902900"/>
                  <a:gd name="connsiteY43" fmla="*/ 3096540 h 4912495"/>
                  <a:gd name="connsiteX44" fmla="*/ 4108219 w 4902900"/>
                  <a:gd name="connsiteY44" fmla="*/ 3500457 h 4912495"/>
                  <a:gd name="connsiteX45" fmla="*/ 4914424 w 4902900"/>
                  <a:gd name="connsiteY45" fmla="*/ 2692675 h 4912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02900" h="4912495">
                    <a:moveTo>
                      <a:pt x="4511347" y="2288746"/>
                    </a:moveTo>
                    <a:cubicBezTo>
                      <a:pt x="4437119" y="2214373"/>
                      <a:pt x="4316802" y="2214373"/>
                      <a:pt x="4242574" y="2288746"/>
                    </a:cubicBezTo>
                    <a:lnTo>
                      <a:pt x="4126133" y="2405427"/>
                    </a:lnTo>
                    <a:lnTo>
                      <a:pt x="2513649" y="789787"/>
                    </a:lnTo>
                    <a:lnTo>
                      <a:pt x="2630103" y="673068"/>
                    </a:lnTo>
                    <a:cubicBezTo>
                      <a:pt x="2665728" y="637373"/>
                      <a:pt x="2685770" y="588921"/>
                      <a:pt x="2685770" y="538450"/>
                    </a:cubicBezTo>
                    <a:cubicBezTo>
                      <a:pt x="2685770" y="487967"/>
                      <a:pt x="2665728" y="439522"/>
                      <a:pt x="2630103" y="403821"/>
                    </a:cubicBezTo>
                    <a:lnTo>
                      <a:pt x="2227064" y="0"/>
                    </a:lnTo>
                    <a:lnTo>
                      <a:pt x="1420809" y="807787"/>
                    </a:lnTo>
                    <a:lnTo>
                      <a:pt x="1823835" y="1211614"/>
                    </a:lnTo>
                    <a:cubicBezTo>
                      <a:pt x="1860955" y="1248807"/>
                      <a:pt x="1909604" y="1267391"/>
                      <a:pt x="1958203" y="1267391"/>
                    </a:cubicBezTo>
                    <a:cubicBezTo>
                      <a:pt x="2006839" y="1267391"/>
                      <a:pt x="2055488" y="1248807"/>
                      <a:pt x="2092608" y="1211614"/>
                    </a:cubicBezTo>
                    <a:lnTo>
                      <a:pt x="2244877" y="1059035"/>
                    </a:lnTo>
                    <a:lnTo>
                      <a:pt x="2513599" y="1328283"/>
                    </a:lnTo>
                    <a:lnTo>
                      <a:pt x="1572977" y="2270746"/>
                    </a:lnTo>
                    <a:cubicBezTo>
                      <a:pt x="1498749" y="2345081"/>
                      <a:pt x="1498749" y="2465672"/>
                      <a:pt x="1572977" y="2539994"/>
                    </a:cubicBezTo>
                    <a:lnTo>
                      <a:pt x="1841749" y="2809293"/>
                    </a:lnTo>
                    <a:lnTo>
                      <a:pt x="1590599" y="3060883"/>
                    </a:lnTo>
                    <a:cubicBezTo>
                      <a:pt x="1584708" y="3066786"/>
                      <a:pt x="1579463" y="3073082"/>
                      <a:pt x="1574471" y="3079581"/>
                    </a:cubicBezTo>
                    <a:cubicBezTo>
                      <a:pt x="1382701" y="2937919"/>
                      <a:pt x="1153861" y="2852832"/>
                      <a:pt x="913695" y="2836660"/>
                    </a:cubicBezTo>
                    <a:cubicBezTo>
                      <a:pt x="613452" y="2816388"/>
                      <a:pt x="315930" y="2904344"/>
                      <a:pt x="76109" y="3084341"/>
                    </a:cubicBezTo>
                    <a:cubicBezTo>
                      <a:pt x="32015" y="3117460"/>
                      <a:pt x="4400" y="3168146"/>
                      <a:pt x="491" y="3223224"/>
                    </a:cubicBezTo>
                    <a:cubicBezTo>
                      <a:pt x="-3468" y="3278265"/>
                      <a:pt x="16674" y="3332365"/>
                      <a:pt x="55670" y="3371386"/>
                    </a:cubicBezTo>
                    <a:lnTo>
                      <a:pt x="668182" y="3985105"/>
                    </a:lnTo>
                    <a:lnTo>
                      <a:pt x="632304" y="4021054"/>
                    </a:lnTo>
                    <a:cubicBezTo>
                      <a:pt x="558127" y="4095389"/>
                      <a:pt x="558127" y="4215929"/>
                      <a:pt x="632304" y="4290302"/>
                    </a:cubicBezTo>
                    <a:cubicBezTo>
                      <a:pt x="669424" y="4327495"/>
                      <a:pt x="718073" y="4346091"/>
                      <a:pt x="766722" y="4346091"/>
                    </a:cubicBezTo>
                    <a:cubicBezTo>
                      <a:pt x="815320" y="4346091"/>
                      <a:pt x="863956" y="4327495"/>
                      <a:pt x="901076" y="4290302"/>
                    </a:cubicBezTo>
                    <a:lnTo>
                      <a:pt x="936904" y="4254404"/>
                    </a:lnTo>
                    <a:lnTo>
                      <a:pt x="1549425" y="4868123"/>
                    </a:lnTo>
                    <a:cubicBezTo>
                      <a:pt x="1585202" y="4903970"/>
                      <a:pt x="1633597" y="4923900"/>
                      <a:pt x="1683779" y="4923900"/>
                    </a:cubicBezTo>
                    <a:cubicBezTo>
                      <a:pt x="1688290" y="4923900"/>
                      <a:pt x="1692787" y="4923748"/>
                      <a:pt x="1697348" y="4923405"/>
                    </a:cubicBezTo>
                    <a:cubicBezTo>
                      <a:pt x="1752331" y="4919482"/>
                      <a:pt x="1802855" y="4891822"/>
                      <a:pt x="1835909" y="4847636"/>
                    </a:cubicBezTo>
                    <a:cubicBezTo>
                      <a:pt x="2015555" y="4607355"/>
                      <a:pt x="2103351" y="4309292"/>
                      <a:pt x="2083157" y="4008411"/>
                    </a:cubicBezTo>
                    <a:cubicBezTo>
                      <a:pt x="2066979" y="3767775"/>
                      <a:pt x="1982096" y="3538487"/>
                      <a:pt x="1840710" y="3346354"/>
                    </a:cubicBezTo>
                    <a:cubicBezTo>
                      <a:pt x="1847146" y="3341391"/>
                      <a:pt x="1853430" y="3336085"/>
                      <a:pt x="1859372" y="3330182"/>
                    </a:cubicBezTo>
                    <a:lnTo>
                      <a:pt x="2110471" y="3078591"/>
                    </a:lnTo>
                    <a:lnTo>
                      <a:pt x="2379193" y="3347839"/>
                    </a:lnTo>
                    <a:cubicBezTo>
                      <a:pt x="2416313" y="3385032"/>
                      <a:pt x="2464962" y="3403616"/>
                      <a:pt x="2513560" y="3403616"/>
                    </a:cubicBezTo>
                    <a:cubicBezTo>
                      <a:pt x="2562197" y="3403616"/>
                      <a:pt x="2610846" y="3385032"/>
                      <a:pt x="2647966" y="3347839"/>
                    </a:cubicBezTo>
                    <a:lnTo>
                      <a:pt x="3588588" y="2405376"/>
                    </a:lnTo>
                    <a:lnTo>
                      <a:pt x="3857361" y="2674726"/>
                    </a:lnTo>
                    <a:lnTo>
                      <a:pt x="3705080" y="2827292"/>
                    </a:lnTo>
                    <a:cubicBezTo>
                      <a:pt x="3630852" y="2901665"/>
                      <a:pt x="3630852" y="3022218"/>
                      <a:pt x="3705080" y="3096540"/>
                    </a:cubicBezTo>
                    <a:lnTo>
                      <a:pt x="4108219" y="3500457"/>
                    </a:lnTo>
                    <a:lnTo>
                      <a:pt x="4914424" y="2692675"/>
                    </a:lnTo>
                    <a:close/>
                  </a:path>
                </a:pathLst>
              </a:custGeom>
              <a:grpFill/>
              <a:ln w="1266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83C45"/>
                  </a:solidFill>
                  <a:effectLst/>
                  <a:uLnTx/>
                  <a:uFillTx/>
                  <a:latin typeface="FiraGO Book"/>
                </a:endParaRPr>
              </a:p>
            </p:txBody>
          </p:sp>
          <p:sp>
            <p:nvSpPr>
              <p:cNvPr id="318" name="Freihandform: Form 71">
                <a:extLst>
                  <a:ext uri="{FF2B5EF4-FFF2-40B4-BE49-F238E27FC236}">
                    <a16:creationId xmlns:a16="http://schemas.microsoft.com/office/drawing/2014/main" id="{4402C2A6-387F-4BBC-85CE-3965CBD5710C}"/>
                  </a:ext>
                </a:extLst>
              </p:cNvPr>
              <p:cNvSpPr/>
              <p:nvPr/>
            </p:nvSpPr>
            <p:spPr>
              <a:xfrm>
                <a:off x="18083733" y="-8245589"/>
                <a:ext cx="1254230" cy="1256685"/>
              </a:xfrm>
              <a:custGeom>
                <a:avLst/>
                <a:gdLst>
                  <a:gd name="connsiteX0" fmla="*/ 1209344 w 1254230"/>
                  <a:gd name="connsiteY0" fmla="*/ 403916 h 1256684"/>
                  <a:gd name="connsiteX1" fmla="*/ 806217 w 1254230"/>
                  <a:gd name="connsiteY1" fmla="*/ 0 h 1256684"/>
                  <a:gd name="connsiteX2" fmla="*/ 0 w 1254230"/>
                  <a:gd name="connsiteY2" fmla="*/ 807833 h 1256684"/>
                  <a:gd name="connsiteX3" fmla="*/ 403140 w 1254230"/>
                  <a:gd name="connsiteY3" fmla="*/ 1211711 h 1256684"/>
                  <a:gd name="connsiteX4" fmla="*/ 537495 w 1254230"/>
                  <a:gd name="connsiteY4" fmla="*/ 1267488 h 1256684"/>
                  <a:gd name="connsiteX5" fmla="*/ 671862 w 1254230"/>
                  <a:gd name="connsiteY5" fmla="*/ 1211711 h 1256684"/>
                  <a:gd name="connsiteX6" fmla="*/ 1209344 w 1254230"/>
                  <a:gd name="connsiteY6" fmla="*/ 673164 h 1256684"/>
                  <a:gd name="connsiteX7" fmla="*/ 1265024 w 1254230"/>
                  <a:gd name="connsiteY7" fmla="*/ 538534 h 1256684"/>
                  <a:gd name="connsiteX8" fmla="*/ 1209344 w 1254230"/>
                  <a:gd name="connsiteY8" fmla="*/ 403916 h 125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4230" h="1256684">
                    <a:moveTo>
                      <a:pt x="1209344" y="403916"/>
                    </a:moveTo>
                    <a:lnTo>
                      <a:pt x="806217" y="0"/>
                    </a:lnTo>
                    <a:lnTo>
                      <a:pt x="0" y="807833"/>
                    </a:lnTo>
                    <a:lnTo>
                      <a:pt x="403140" y="1211711"/>
                    </a:lnTo>
                    <a:cubicBezTo>
                      <a:pt x="440209" y="1248891"/>
                      <a:pt x="488846" y="1267488"/>
                      <a:pt x="537495" y="1267488"/>
                    </a:cubicBezTo>
                    <a:cubicBezTo>
                      <a:pt x="586093" y="1267488"/>
                      <a:pt x="634742" y="1248891"/>
                      <a:pt x="671862" y="1211711"/>
                    </a:cubicBezTo>
                    <a:lnTo>
                      <a:pt x="1209344" y="673164"/>
                    </a:lnTo>
                    <a:cubicBezTo>
                      <a:pt x="1244982" y="637457"/>
                      <a:pt x="1265024" y="589068"/>
                      <a:pt x="1265024" y="538534"/>
                    </a:cubicBezTo>
                    <a:cubicBezTo>
                      <a:pt x="1265024" y="488063"/>
                      <a:pt x="1244982" y="439611"/>
                      <a:pt x="1209344" y="403916"/>
                    </a:cubicBezTo>
                    <a:close/>
                  </a:path>
                </a:pathLst>
              </a:custGeom>
              <a:grpFill/>
              <a:ln w="1266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83C45"/>
                  </a:solidFill>
                  <a:effectLst/>
                  <a:uLnTx/>
                  <a:uFillTx/>
                  <a:latin typeface="FiraGO Book"/>
                </a:endParaRPr>
              </a:p>
            </p:txBody>
          </p:sp>
          <p:sp>
            <p:nvSpPr>
              <p:cNvPr id="319" name="Freihandform: Form 72">
                <a:extLst>
                  <a:ext uri="{FF2B5EF4-FFF2-40B4-BE49-F238E27FC236}">
                    <a16:creationId xmlns:a16="http://schemas.microsoft.com/office/drawing/2014/main" id="{E547CC59-9D3C-493B-A176-9A5DA8AC1AC1}"/>
                  </a:ext>
                </a:extLst>
              </p:cNvPr>
              <p:cNvSpPr/>
              <p:nvPr/>
            </p:nvSpPr>
            <p:spPr>
              <a:xfrm>
                <a:off x="14399969" y="-11936561"/>
                <a:ext cx="1254230" cy="1256685"/>
              </a:xfrm>
              <a:custGeom>
                <a:avLst/>
                <a:gdLst>
                  <a:gd name="connsiteX0" fmla="*/ 458871 w 1254230"/>
                  <a:gd name="connsiteY0" fmla="*/ 1267589 h 1256684"/>
                  <a:gd name="connsiteX1" fmla="*/ 1265075 w 1254230"/>
                  <a:gd name="connsiteY1" fmla="*/ 459754 h 1256684"/>
                  <a:gd name="connsiteX2" fmla="*/ 861897 w 1254230"/>
                  <a:gd name="connsiteY2" fmla="*/ 55783 h 1256684"/>
                  <a:gd name="connsiteX3" fmla="*/ 593124 w 1254230"/>
                  <a:gd name="connsiteY3" fmla="*/ 55783 h 1256684"/>
                  <a:gd name="connsiteX4" fmla="*/ 55642 w 1254230"/>
                  <a:gd name="connsiteY4" fmla="*/ 594327 h 1256684"/>
                  <a:gd name="connsiteX5" fmla="*/ 55642 w 1254230"/>
                  <a:gd name="connsiteY5" fmla="*/ 863575 h 125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4230" h="1256684">
                    <a:moveTo>
                      <a:pt x="458871" y="1267589"/>
                    </a:moveTo>
                    <a:lnTo>
                      <a:pt x="1265075" y="459754"/>
                    </a:lnTo>
                    <a:lnTo>
                      <a:pt x="861897" y="55783"/>
                    </a:lnTo>
                    <a:cubicBezTo>
                      <a:pt x="787669" y="-18594"/>
                      <a:pt x="667365" y="-18594"/>
                      <a:pt x="593124" y="55783"/>
                    </a:cubicBezTo>
                    <a:lnTo>
                      <a:pt x="55642" y="594327"/>
                    </a:lnTo>
                    <a:cubicBezTo>
                      <a:pt x="-18547" y="668655"/>
                      <a:pt x="-18547" y="789246"/>
                      <a:pt x="55642" y="863575"/>
                    </a:cubicBezTo>
                    <a:close/>
                  </a:path>
                </a:pathLst>
              </a:custGeom>
              <a:grpFill/>
              <a:ln w="1266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83C45"/>
                  </a:solidFill>
                  <a:effectLst/>
                  <a:uLnTx/>
                  <a:uFillTx/>
                  <a:latin typeface="FiraGO Book"/>
                </a:endParaRPr>
              </a:p>
            </p:txBody>
          </p:sp>
        </p:grpSp>
      </p:grpSp>
      <p:grpSp>
        <p:nvGrpSpPr>
          <p:cNvPr id="320" name="Gruppieren 131">
            <a:extLst>
              <a:ext uri="{FF2B5EF4-FFF2-40B4-BE49-F238E27FC236}">
                <a16:creationId xmlns:a16="http://schemas.microsoft.com/office/drawing/2014/main" id="{B8FF003F-BB86-47A0-84FD-E88A81CA572C}"/>
              </a:ext>
            </a:extLst>
          </p:cNvPr>
          <p:cNvGrpSpPr/>
          <p:nvPr/>
        </p:nvGrpSpPr>
        <p:grpSpPr>
          <a:xfrm>
            <a:off x="3450884" y="5545107"/>
            <a:ext cx="386533" cy="387349"/>
            <a:chOff x="4290858" y="5545107"/>
            <a:chExt cx="386533" cy="387349"/>
          </a:xfrm>
        </p:grpSpPr>
        <p:sp>
          <p:nvSpPr>
            <p:cNvPr id="321" name="Oval 145">
              <a:extLst>
                <a:ext uri="{FF2B5EF4-FFF2-40B4-BE49-F238E27FC236}">
                  <a16:creationId xmlns:a16="http://schemas.microsoft.com/office/drawing/2014/main" id="{9CC308B6-1A24-4608-966B-A0B02A733315}"/>
                </a:ext>
              </a:extLst>
            </p:cNvPr>
            <p:cNvSpPr>
              <a:spLocks noChangeAspect="1"/>
            </p:cNvSpPr>
            <p:nvPr/>
          </p:nvSpPr>
          <p:spPr>
            <a:xfrm>
              <a:off x="4290858" y="5545107"/>
              <a:ext cx="386533" cy="387349"/>
            </a:xfrm>
            <a:prstGeom prst="ellipse">
              <a:avLst/>
            </a:prstGeom>
            <a:solidFill>
              <a:srgbClr val="00AFAA">
                <a:alpha val="60000"/>
              </a:srgbClr>
            </a:solidFill>
            <a:ln w="6350" cap="flat" cmpd="sng" algn="ctr">
              <a:noFill/>
              <a:prstDash val="solid"/>
            </a:ln>
            <a:effectLst/>
          </p:spPr>
          <p:txBody>
            <a:bodyPr rot="0" spcFirstLastPara="0" vertOverflow="overflow" horzOverflow="overflow" vert="horz" wrap="square" lIns="91186" tIns="45594" rIns="91186" bIns="45594" numCol="1" spcCol="0" rtlCol="0" fromWordArt="0" anchor="ctr" anchorCtr="0" forceAA="0" compatLnSpc="1">
              <a:prstTxWarp prst="textNoShape">
                <a:avLst/>
              </a:prstTxWarp>
              <a:noAutofit/>
            </a:bodyPr>
            <a:lstStyle/>
            <a:p>
              <a:pPr marL="180478" marR="0" lvl="0" indent="-180478" algn="ctr" defTabSz="911889"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97" b="0" i="0" u="none" strike="noStrike" kern="0" cap="none" spc="0" normalizeH="0" baseline="0" noProof="0" err="1">
                <a:ln>
                  <a:noFill/>
                </a:ln>
                <a:solidFill>
                  <a:srgbClr val="383C45"/>
                </a:solidFill>
                <a:effectLst/>
                <a:uLnTx/>
                <a:uFillTx/>
                <a:latin typeface="FiraGO Medium" panose="020B0603050000020004" pitchFamily="34" charset="0"/>
                <a:cs typeface="FiraGO Medium" panose="020B0603050000020004" pitchFamily="34" charset="0"/>
              </a:endParaRPr>
            </a:p>
          </p:txBody>
        </p:sp>
        <p:grpSp>
          <p:nvGrpSpPr>
            <p:cNvPr id="322" name="Gruppieren 110">
              <a:extLst>
                <a:ext uri="{FF2B5EF4-FFF2-40B4-BE49-F238E27FC236}">
                  <a16:creationId xmlns:a16="http://schemas.microsoft.com/office/drawing/2014/main" id="{FAAAC8BF-4D00-4888-9788-B3A0A73A28C6}"/>
                </a:ext>
              </a:extLst>
            </p:cNvPr>
            <p:cNvGrpSpPr/>
            <p:nvPr/>
          </p:nvGrpSpPr>
          <p:grpSpPr>
            <a:xfrm>
              <a:off x="4366237" y="5663820"/>
              <a:ext cx="235774" cy="152582"/>
              <a:chOff x="4766997" y="-2234064"/>
              <a:chExt cx="3090862" cy="2000250"/>
            </a:xfrm>
            <a:solidFill>
              <a:srgbClr val="FFFFFF"/>
            </a:solidFill>
          </p:grpSpPr>
          <p:sp>
            <p:nvSpPr>
              <p:cNvPr id="323" name="Freihandform: Form 106">
                <a:extLst>
                  <a:ext uri="{FF2B5EF4-FFF2-40B4-BE49-F238E27FC236}">
                    <a16:creationId xmlns:a16="http://schemas.microsoft.com/office/drawing/2014/main" id="{098DE3F1-28D6-439C-BC10-88775DE02138}"/>
                  </a:ext>
                </a:extLst>
              </p:cNvPr>
              <p:cNvSpPr/>
              <p:nvPr/>
            </p:nvSpPr>
            <p:spPr>
              <a:xfrm>
                <a:off x="4766997" y="-1948304"/>
                <a:ext cx="1238250" cy="285750"/>
              </a:xfrm>
              <a:custGeom>
                <a:avLst/>
                <a:gdLst>
                  <a:gd name="connsiteX0" fmla="*/ 1100138 w 1238250"/>
                  <a:gd name="connsiteY0" fmla="*/ 0 h 285750"/>
                  <a:gd name="connsiteX1" fmla="*/ 142875 w 1238250"/>
                  <a:gd name="connsiteY1" fmla="*/ 0 h 285750"/>
                  <a:gd name="connsiteX2" fmla="*/ 0 w 1238250"/>
                  <a:gd name="connsiteY2" fmla="*/ 142875 h 285750"/>
                  <a:gd name="connsiteX3" fmla="*/ 142875 w 1238250"/>
                  <a:gd name="connsiteY3" fmla="*/ 285750 h 285750"/>
                  <a:gd name="connsiteX4" fmla="*/ 1100138 w 1238250"/>
                  <a:gd name="connsiteY4" fmla="*/ 285750 h 285750"/>
                  <a:gd name="connsiteX5" fmla="*/ 1243013 w 1238250"/>
                  <a:gd name="connsiteY5" fmla="*/ 142875 h 285750"/>
                  <a:gd name="connsiteX6" fmla="*/ 1100138 w 1238250"/>
                  <a:gd name="connsiteY6" fmla="*/ 0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50" h="285750">
                    <a:moveTo>
                      <a:pt x="1100138" y="0"/>
                    </a:moveTo>
                    <a:lnTo>
                      <a:pt x="142875" y="0"/>
                    </a:lnTo>
                    <a:cubicBezTo>
                      <a:pt x="63970" y="0"/>
                      <a:pt x="0" y="63970"/>
                      <a:pt x="0" y="142875"/>
                    </a:cubicBezTo>
                    <a:cubicBezTo>
                      <a:pt x="0" y="221780"/>
                      <a:pt x="63970" y="285750"/>
                      <a:pt x="142875" y="285750"/>
                    </a:cubicBezTo>
                    <a:lnTo>
                      <a:pt x="1100138" y="285750"/>
                    </a:lnTo>
                    <a:cubicBezTo>
                      <a:pt x="1179043" y="285750"/>
                      <a:pt x="1243013" y="221780"/>
                      <a:pt x="1243013" y="142875"/>
                    </a:cubicBezTo>
                    <a:cubicBezTo>
                      <a:pt x="1243013" y="63970"/>
                      <a:pt x="1179043" y="0"/>
                      <a:pt x="1100138"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83C45"/>
                  </a:solidFill>
                  <a:effectLst/>
                  <a:uLnTx/>
                  <a:uFillTx/>
                  <a:latin typeface="FiraGO Book"/>
                </a:endParaRPr>
              </a:p>
            </p:txBody>
          </p:sp>
          <p:sp>
            <p:nvSpPr>
              <p:cNvPr id="324" name="Freihandform: Form 107">
                <a:extLst>
                  <a:ext uri="{FF2B5EF4-FFF2-40B4-BE49-F238E27FC236}">
                    <a16:creationId xmlns:a16="http://schemas.microsoft.com/office/drawing/2014/main" id="{368FFC6B-36A6-4A24-AE8C-BD14BF43F731}"/>
                  </a:ext>
                </a:extLst>
              </p:cNvPr>
              <p:cNvSpPr/>
              <p:nvPr/>
            </p:nvSpPr>
            <p:spPr>
              <a:xfrm>
                <a:off x="4766997" y="-1376804"/>
                <a:ext cx="1238250" cy="285750"/>
              </a:xfrm>
              <a:custGeom>
                <a:avLst/>
                <a:gdLst>
                  <a:gd name="connsiteX0" fmla="*/ 1100138 w 1238250"/>
                  <a:gd name="connsiteY0" fmla="*/ 0 h 285750"/>
                  <a:gd name="connsiteX1" fmla="*/ 142875 w 1238250"/>
                  <a:gd name="connsiteY1" fmla="*/ 0 h 285750"/>
                  <a:gd name="connsiteX2" fmla="*/ 0 w 1238250"/>
                  <a:gd name="connsiteY2" fmla="*/ 142875 h 285750"/>
                  <a:gd name="connsiteX3" fmla="*/ 142875 w 1238250"/>
                  <a:gd name="connsiteY3" fmla="*/ 285750 h 285750"/>
                  <a:gd name="connsiteX4" fmla="*/ 1100138 w 1238250"/>
                  <a:gd name="connsiteY4" fmla="*/ 285750 h 285750"/>
                  <a:gd name="connsiteX5" fmla="*/ 1243013 w 1238250"/>
                  <a:gd name="connsiteY5" fmla="*/ 142875 h 285750"/>
                  <a:gd name="connsiteX6" fmla="*/ 1100138 w 1238250"/>
                  <a:gd name="connsiteY6" fmla="*/ 0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50" h="285750">
                    <a:moveTo>
                      <a:pt x="1100138" y="0"/>
                    </a:moveTo>
                    <a:lnTo>
                      <a:pt x="142875" y="0"/>
                    </a:lnTo>
                    <a:cubicBezTo>
                      <a:pt x="63970" y="0"/>
                      <a:pt x="0" y="63970"/>
                      <a:pt x="0" y="142875"/>
                    </a:cubicBezTo>
                    <a:cubicBezTo>
                      <a:pt x="0" y="221780"/>
                      <a:pt x="63970" y="285750"/>
                      <a:pt x="142875" y="285750"/>
                    </a:cubicBezTo>
                    <a:lnTo>
                      <a:pt x="1100138" y="285750"/>
                    </a:lnTo>
                    <a:cubicBezTo>
                      <a:pt x="1179043" y="285750"/>
                      <a:pt x="1243013" y="221780"/>
                      <a:pt x="1243013" y="142875"/>
                    </a:cubicBezTo>
                    <a:cubicBezTo>
                      <a:pt x="1243013" y="63970"/>
                      <a:pt x="1179043" y="0"/>
                      <a:pt x="1100138"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83C45"/>
                  </a:solidFill>
                  <a:effectLst/>
                  <a:uLnTx/>
                  <a:uFillTx/>
                  <a:latin typeface="FiraGO Book"/>
                </a:endParaRPr>
              </a:p>
            </p:txBody>
          </p:sp>
          <p:sp>
            <p:nvSpPr>
              <p:cNvPr id="325" name="Freihandform: Form 108">
                <a:extLst>
                  <a:ext uri="{FF2B5EF4-FFF2-40B4-BE49-F238E27FC236}">
                    <a16:creationId xmlns:a16="http://schemas.microsoft.com/office/drawing/2014/main" id="{381AD7E2-1E17-439E-AF58-86B5C8DD4B1C}"/>
                  </a:ext>
                </a:extLst>
              </p:cNvPr>
              <p:cNvSpPr/>
              <p:nvPr/>
            </p:nvSpPr>
            <p:spPr>
              <a:xfrm>
                <a:off x="4766997" y="-805304"/>
                <a:ext cx="1238250" cy="285750"/>
              </a:xfrm>
              <a:custGeom>
                <a:avLst/>
                <a:gdLst>
                  <a:gd name="connsiteX0" fmla="*/ 1100138 w 1238250"/>
                  <a:gd name="connsiteY0" fmla="*/ 0 h 285750"/>
                  <a:gd name="connsiteX1" fmla="*/ 142875 w 1238250"/>
                  <a:gd name="connsiteY1" fmla="*/ 0 h 285750"/>
                  <a:gd name="connsiteX2" fmla="*/ 0 w 1238250"/>
                  <a:gd name="connsiteY2" fmla="*/ 142875 h 285750"/>
                  <a:gd name="connsiteX3" fmla="*/ 142875 w 1238250"/>
                  <a:gd name="connsiteY3" fmla="*/ 285750 h 285750"/>
                  <a:gd name="connsiteX4" fmla="*/ 1100138 w 1238250"/>
                  <a:gd name="connsiteY4" fmla="*/ 285750 h 285750"/>
                  <a:gd name="connsiteX5" fmla="*/ 1243013 w 1238250"/>
                  <a:gd name="connsiteY5" fmla="*/ 142875 h 285750"/>
                  <a:gd name="connsiteX6" fmla="*/ 1100138 w 1238250"/>
                  <a:gd name="connsiteY6" fmla="*/ 0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50" h="285750">
                    <a:moveTo>
                      <a:pt x="1100138" y="0"/>
                    </a:moveTo>
                    <a:lnTo>
                      <a:pt x="142875" y="0"/>
                    </a:lnTo>
                    <a:cubicBezTo>
                      <a:pt x="63970" y="0"/>
                      <a:pt x="0" y="63970"/>
                      <a:pt x="0" y="142875"/>
                    </a:cubicBezTo>
                    <a:cubicBezTo>
                      <a:pt x="0" y="221780"/>
                      <a:pt x="63970" y="285750"/>
                      <a:pt x="142875" y="285750"/>
                    </a:cubicBezTo>
                    <a:lnTo>
                      <a:pt x="1100138" y="285750"/>
                    </a:lnTo>
                    <a:cubicBezTo>
                      <a:pt x="1179043" y="285750"/>
                      <a:pt x="1243013" y="221780"/>
                      <a:pt x="1243013" y="142875"/>
                    </a:cubicBezTo>
                    <a:cubicBezTo>
                      <a:pt x="1243013" y="63970"/>
                      <a:pt x="1179043" y="0"/>
                      <a:pt x="1100138"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83C45"/>
                  </a:solidFill>
                  <a:effectLst/>
                  <a:uLnTx/>
                  <a:uFillTx/>
                  <a:latin typeface="FiraGO Book"/>
                </a:endParaRPr>
              </a:p>
            </p:txBody>
          </p:sp>
          <p:sp>
            <p:nvSpPr>
              <p:cNvPr id="326" name="Freihandform: Form 109">
                <a:extLst>
                  <a:ext uri="{FF2B5EF4-FFF2-40B4-BE49-F238E27FC236}">
                    <a16:creationId xmlns:a16="http://schemas.microsoft.com/office/drawing/2014/main" id="{C3BF4650-5DA4-4152-9631-8951B2A99469}"/>
                  </a:ext>
                </a:extLst>
              </p:cNvPr>
              <p:cNvSpPr/>
              <p:nvPr/>
            </p:nvSpPr>
            <p:spPr>
              <a:xfrm>
                <a:off x="6295759" y="-2234064"/>
                <a:ext cx="1562100" cy="2000250"/>
              </a:xfrm>
              <a:custGeom>
                <a:avLst/>
                <a:gdLst>
                  <a:gd name="connsiteX0" fmla="*/ 561975 w 1562100"/>
                  <a:gd name="connsiteY0" fmla="*/ 0 h 2000250"/>
                  <a:gd name="connsiteX1" fmla="*/ 142875 w 1562100"/>
                  <a:gd name="connsiteY1" fmla="*/ 0 h 2000250"/>
                  <a:gd name="connsiteX2" fmla="*/ 0 w 1562100"/>
                  <a:gd name="connsiteY2" fmla="*/ 142875 h 2000250"/>
                  <a:gd name="connsiteX3" fmla="*/ 0 w 1562100"/>
                  <a:gd name="connsiteY3" fmla="*/ 1857385 h 2000250"/>
                  <a:gd name="connsiteX4" fmla="*/ 142875 w 1562100"/>
                  <a:gd name="connsiteY4" fmla="*/ 2000260 h 2000250"/>
                  <a:gd name="connsiteX5" fmla="*/ 561975 w 1562100"/>
                  <a:gd name="connsiteY5" fmla="*/ 2000260 h 2000250"/>
                  <a:gd name="connsiteX6" fmla="*/ 1562100 w 1562100"/>
                  <a:gd name="connsiteY6" fmla="*/ 1000125 h 2000250"/>
                  <a:gd name="connsiteX7" fmla="*/ 561975 w 1562100"/>
                  <a:gd name="connsiteY7" fmla="*/ 0 h 20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2100" h="2000250">
                    <a:moveTo>
                      <a:pt x="561975" y="0"/>
                    </a:moveTo>
                    <a:lnTo>
                      <a:pt x="142875" y="0"/>
                    </a:lnTo>
                    <a:cubicBezTo>
                      <a:pt x="63970" y="0"/>
                      <a:pt x="0" y="63970"/>
                      <a:pt x="0" y="142875"/>
                    </a:cubicBezTo>
                    <a:lnTo>
                      <a:pt x="0" y="1857385"/>
                    </a:lnTo>
                    <a:cubicBezTo>
                      <a:pt x="0" y="1936290"/>
                      <a:pt x="63970" y="2000260"/>
                      <a:pt x="142875" y="2000260"/>
                    </a:cubicBezTo>
                    <a:lnTo>
                      <a:pt x="561975" y="2000260"/>
                    </a:lnTo>
                    <a:cubicBezTo>
                      <a:pt x="1113444" y="2000260"/>
                      <a:pt x="1562100" y="1551594"/>
                      <a:pt x="1562100" y="1000125"/>
                    </a:cubicBezTo>
                    <a:cubicBezTo>
                      <a:pt x="1562100" y="448656"/>
                      <a:pt x="1113444" y="0"/>
                      <a:pt x="561975" y="0"/>
                    </a:cubicBezTo>
                    <a:close/>
                  </a:path>
                </a:pathLst>
              </a:custGeom>
              <a:noFill/>
              <a:ln w="9525"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83C45"/>
                  </a:solidFill>
                  <a:effectLst/>
                  <a:uLnTx/>
                  <a:uFillTx/>
                  <a:latin typeface="FiraGO Book"/>
                </a:endParaRPr>
              </a:p>
            </p:txBody>
          </p:sp>
        </p:grpSp>
      </p:grpSp>
      <p:grpSp>
        <p:nvGrpSpPr>
          <p:cNvPr id="327" name="Gruppieren 129">
            <a:extLst>
              <a:ext uri="{FF2B5EF4-FFF2-40B4-BE49-F238E27FC236}">
                <a16:creationId xmlns:a16="http://schemas.microsoft.com/office/drawing/2014/main" id="{9B993BAD-D2EC-4FBA-9F22-3D7ADB408D5C}"/>
              </a:ext>
            </a:extLst>
          </p:cNvPr>
          <p:cNvGrpSpPr/>
          <p:nvPr/>
        </p:nvGrpSpPr>
        <p:grpSpPr>
          <a:xfrm>
            <a:off x="1791355" y="5545107"/>
            <a:ext cx="386533" cy="387349"/>
            <a:chOff x="2670636" y="5545107"/>
            <a:chExt cx="386533" cy="387349"/>
          </a:xfrm>
        </p:grpSpPr>
        <p:sp>
          <p:nvSpPr>
            <p:cNvPr id="328" name="Oval 154">
              <a:extLst>
                <a:ext uri="{FF2B5EF4-FFF2-40B4-BE49-F238E27FC236}">
                  <a16:creationId xmlns:a16="http://schemas.microsoft.com/office/drawing/2014/main" id="{E4AF2A4E-078E-4F79-89C1-3261CB09EB83}"/>
                </a:ext>
              </a:extLst>
            </p:cNvPr>
            <p:cNvSpPr>
              <a:spLocks noChangeAspect="1"/>
            </p:cNvSpPr>
            <p:nvPr/>
          </p:nvSpPr>
          <p:spPr>
            <a:xfrm>
              <a:off x="2670636" y="5545107"/>
              <a:ext cx="386533" cy="387349"/>
            </a:xfrm>
            <a:prstGeom prst="ellipse">
              <a:avLst/>
            </a:prstGeom>
            <a:solidFill>
              <a:srgbClr val="00AFAA">
                <a:alpha val="60000"/>
              </a:srgbClr>
            </a:solidFill>
            <a:ln w="6350" cap="flat" cmpd="sng" algn="ctr">
              <a:noFill/>
              <a:prstDash val="solid"/>
            </a:ln>
            <a:effectLst/>
          </p:spPr>
          <p:txBody>
            <a:bodyPr rot="0" spcFirstLastPara="0" vertOverflow="overflow" horzOverflow="overflow" vert="horz" wrap="square" lIns="91186" tIns="45594" rIns="91186" bIns="45594" numCol="1" spcCol="0" rtlCol="0" fromWordArt="0" anchor="ctr" anchorCtr="0" forceAA="0" compatLnSpc="1">
              <a:prstTxWarp prst="textNoShape">
                <a:avLst/>
              </a:prstTxWarp>
              <a:noAutofit/>
            </a:bodyPr>
            <a:lstStyle/>
            <a:p>
              <a:pPr marL="180478" marR="0" lvl="0" indent="-180478" algn="ctr" defTabSz="911889"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97" b="0" i="0" u="none" strike="noStrike" kern="0" cap="none" spc="0" normalizeH="0" baseline="0" noProof="0" err="1">
                <a:ln>
                  <a:noFill/>
                </a:ln>
                <a:solidFill>
                  <a:srgbClr val="383C45"/>
                </a:solidFill>
                <a:effectLst/>
                <a:uLnTx/>
                <a:uFillTx/>
                <a:latin typeface="FiraGO Medium" panose="020B0603050000020004" pitchFamily="34" charset="0"/>
                <a:cs typeface="FiraGO Medium" panose="020B0603050000020004" pitchFamily="34" charset="0"/>
              </a:endParaRPr>
            </a:p>
          </p:txBody>
        </p:sp>
        <p:grpSp>
          <p:nvGrpSpPr>
            <p:cNvPr id="329" name="Grafik 10">
              <a:extLst>
                <a:ext uri="{FF2B5EF4-FFF2-40B4-BE49-F238E27FC236}">
                  <a16:creationId xmlns:a16="http://schemas.microsoft.com/office/drawing/2014/main" id="{42CBC60D-6694-4A7D-9935-DD0069E6F426}"/>
                </a:ext>
              </a:extLst>
            </p:cNvPr>
            <p:cNvGrpSpPr/>
            <p:nvPr/>
          </p:nvGrpSpPr>
          <p:grpSpPr>
            <a:xfrm>
              <a:off x="2776535" y="5680891"/>
              <a:ext cx="174733" cy="174733"/>
              <a:chOff x="1283926" y="-9560470"/>
              <a:chExt cx="5486400" cy="5486400"/>
            </a:xfrm>
            <a:noFill/>
          </p:grpSpPr>
          <p:sp>
            <p:nvSpPr>
              <p:cNvPr id="330" name="Freihandform: Form 118">
                <a:extLst>
                  <a:ext uri="{FF2B5EF4-FFF2-40B4-BE49-F238E27FC236}">
                    <a16:creationId xmlns:a16="http://schemas.microsoft.com/office/drawing/2014/main" id="{22D65C63-AA54-4DE6-8F5B-5B243D8FD7C8}"/>
                  </a:ext>
                </a:extLst>
              </p:cNvPr>
              <p:cNvSpPr/>
              <p:nvPr/>
            </p:nvSpPr>
            <p:spPr>
              <a:xfrm>
                <a:off x="1283926" y="-9560470"/>
                <a:ext cx="3911600" cy="3263900"/>
              </a:xfrm>
              <a:custGeom>
                <a:avLst/>
                <a:gdLst>
                  <a:gd name="connsiteX0" fmla="*/ 3542106 w 3911600"/>
                  <a:gd name="connsiteY0" fmla="*/ 0 h 3263900"/>
                  <a:gd name="connsiteX1" fmla="*/ 381000 w 3911600"/>
                  <a:gd name="connsiteY1" fmla="*/ 0 h 3263900"/>
                  <a:gd name="connsiteX2" fmla="*/ 0 w 3911600"/>
                  <a:gd name="connsiteY2" fmla="*/ 381000 h 3263900"/>
                  <a:gd name="connsiteX3" fmla="*/ 0 w 3911600"/>
                  <a:gd name="connsiteY3" fmla="*/ 2888259 h 3263900"/>
                  <a:gd name="connsiteX4" fmla="*/ 381000 w 3911600"/>
                  <a:gd name="connsiteY4" fmla="*/ 3269259 h 3263900"/>
                  <a:gd name="connsiteX5" fmla="*/ 3542106 w 3911600"/>
                  <a:gd name="connsiteY5" fmla="*/ 3269259 h 3263900"/>
                  <a:gd name="connsiteX6" fmla="*/ 3923106 w 3911600"/>
                  <a:gd name="connsiteY6" fmla="*/ 2888259 h 3263900"/>
                  <a:gd name="connsiteX7" fmla="*/ 3923106 w 3911600"/>
                  <a:gd name="connsiteY7" fmla="*/ 381000 h 3263900"/>
                  <a:gd name="connsiteX8" fmla="*/ 3542106 w 3911600"/>
                  <a:gd name="connsiteY8" fmla="*/ 0 h 326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1600" h="3263900">
                    <a:moveTo>
                      <a:pt x="3542106" y="0"/>
                    </a:moveTo>
                    <a:lnTo>
                      <a:pt x="381000" y="0"/>
                    </a:lnTo>
                    <a:cubicBezTo>
                      <a:pt x="170656" y="248"/>
                      <a:pt x="248" y="170656"/>
                      <a:pt x="0" y="381000"/>
                    </a:cubicBezTo>
                    <a:lnTo>
                      <a:pt x="0" y="2888259"/>
                    </a:lnTo>
                    <a:cubicBezTo>
                      <a:pt x="248" y="3098597"/>
                      <a:pt x="170656" y="3269006"/>
                      <a:pt x="381000" y="3269259"/>
                    </a:cubicBezTo>
                    <a:lnTo>
                      <a:pt x="3542106" y="3269259"/>
                    </a:lnTo>
                    <a:cubicBezTo>
                      <a:pt x="3752406" y="3269006"/>
                      <a:pt x="3922865" y="3098597"/>
                      <a:pt x="3923106" y="2888259"/>
                    </a:cubicBezTo>
                    <a:lnTo>
                      <a:pt x="3923106" y="381000"/>
                    </a:lnTo>
                    <a:cubicBezTo>
                      <a:pt x="3922865" y="170656"/>
                      <a:pt x="3752406" y="248"/>
                      <a:pt x="3542106" y="0"/>
                    </a:cubicBezTo>
                    <a:close/>
                  </a:path>
                </a:pathLst>
              </a:custGeom>
              <a:grpFill/>
              <a:ln w="12700"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83C45"/>
                  </a:solidFill>
                  <a:effectLst/>
                  <a:uLnTx/>
                  <a:uFillTx/>
                  <a:latin typeface="FiraGO Book"/>
                </a:endParaRPr>
              </a:p>
            </p:txBody>
          </p:sp>
          <p:sp>
            <p:nvSpPr>
              <p:cNvPr id="331" name="Freihandform: Form 119">
                <a:extLst>
                  <a:ext uri="{FF2B5EF4-FFF2-40B4-BE49-F238E27FC236}">
                    <a16:creationId xmlns:a16="http://schemas.microsoft.com/office/drawing/2014/main" id="{BCC69659-DC84-4F03-86DA-6ADF1DDE14B7}"/>
                  </a:ext>
                </a:extLst>
              </p:cNvPr>
              <p:cNvSpPr/>
              <p:nvPr/>
            </p:nvSpPr>
            <p:spPr>
              <a:xfrm>
                <a:off x="5461032" y="-9154318"/>
                <a:ext cx="1308100" cy="2463800"/>
              </a:xfrm>
              <a:custGeom>
                <a:avLst/>
                <a:gdLst>
                  <a:gd name="connsiteX0" fmla="*/ 0 w 1308100"/>
                  <a:gd name="connsiteY0" fmla="*/ 1750320 h 2463800"/>
                  <a:gd name="connsiteX1" fmla="*/ 1309294 w 1308100"/>
                  <a:gd name="connsiteY1" fmla="*/ 2465140 h 2463800"/>
                  <a:gd name="connsiteX2" fmla="*/ 1309294 w 1308100"/>
                  <a:gd name="connsiteY2" fmla="*/ 0 h 2463800"/>
                  <a:gd name="connsiteX3" fmla="*/ 0 w 1308100"/>
                  <a:gd name="connsiteY3" fmla="*/ 714821 h 2463800"/>
                </a:gdLst>
                <a:ahLst/>
                <a:cxnLst>
                  <a:cxn ang="0">
                    <a:pos x="connsiteX0" y="connsiteY0"/>
                  </a:cxn>
                  <a:cxn ang="0">
                    <a:pos x="connsiteX1" y="connsiteY1"/>
                  </a:cxn>
                  <a:cxn ang="0">
                    <a:pos x="connsiteX2" y="connsiteY2"/>
                  </a:cxn>
                  <a:cxn ang="0">
                    <a:pos x="connsiteX3" y="connsiteY3"/>
                  </a:cxn>
                </a:cxnLst>
                <a:rect l="l" t="t" r="r" b="b"/>
                <a:pathLst>
                  <a:path w="1308100" h="2463800">
                    <a:moveTo>
                      <a:pt x="0" y="1750320"/>
                    </a:moveTo>
                    <a:lnTo>
                      <a:pt x="1309294" y="2465140"/>
                    </a:lnTo>
                    <a:lnTo>
                      <a:pt x="1309294" y="0"/>
                    </a:lnTo>
                    <a:lnTo>
                      <a:pt x="0" y="714821"/>
                    </a:lnTo>
                    <a:close/>
                  </a:path>
                </a:pathLst>
              </a:custGeom>
              <a:grpFill/>
              <a:ln w="12700"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83C45"/>
                  </a:solidFill>
                  <a:effectLst/>
                  <a:uLnTx/>
                  <a:uFillTx/>
                  <a:latin typeface="FiraGO Book"/>
                </a:endParaRPr>
              </a:p>
            </p:txBody>
          </p:sp>
        </p:grpSp>
      </p:grpSp>
      <p:grpSp>
        <p:nvGrpSpPr>
          <p:cNvPr id="332" name="Gruppieren 130">
            <a:extLst>
              <a:ext uri="{FF2B5EF4-FFF2-40B4-BE49-F238E27FC236}">
                <a16:creationId xmlns:a16="http://schemas.microsoft.com/office/drawing/2014/main" id="{6E388CFE-9BE6-495A-9032-3BB2A96241D9}"/>
              </a:ext>
            </a:extLst>
          </p:cNvPr>
          <p:cNvGrpSpPr/>
          <p:nvPr/>
        </p:nvGrpSpPr>
        <p:grpSpPr>
          <a:xfrm>
            <a:off x="2537759" y="5545107"/>
            <a:ext cx="386533" cy="387349"/>
            <a:chOff x="3480747" y="5545107"/>
            <a:chExt cx="386533" cy="387349"/>
          </a:xfrm>
        </p:grpSpPr>
        <p:sp>
          <p:nvSpPr>
            <p:cNvPr id="333" name="Oval 150">
              <a:extLst>
                <a:ext uri="{FF2B5EF4-FFF2-40B4-BE49-F238E27FC236}">
                  <a16:creationId xmlns:a16="http://schemas.microsoft.com/office/drawing/2014/main" id="{1A8FB40F-8EE8-41D2-9AD2-4574A53ABFCF}"/>
                </a:ext>
              </a:extLst>
            </p:cNvPr>
            <p:cNvSpPr>
              <a:spLocks noChangeAspect="1"/>
            </p:cNvSpPr>
            <p:nvPr/>
          </p:nvSpPr>
          <p:spPr>
            <a:xfrm>
              <a:off x="3480747" y="5545107"/>
              <a:ext cx="386533" cy="387349"/>
            </a:xfrm>
            <a:prstGeom prst="ellipse">
              <a:avLst/>
            </a:prstGeom>
            <a:solidFill>
              <a:srgbClr val="00AFAA">
                <a:alpha val="60000"/>
              </a:srgbClr>
            </a:solidFill>
            <a:ln w="6350" cap="flat" cmpd="sng" algn="ctr">
              <a:noFill/>
              <a:prstDash val="solid"/>
            </a:ln>
            <a:effectLst/>
          </p:spPr>
          <p:txBody>
            <a:bodyPr rot="0" spcFirstLastPara="0" vertOverflow="overflow" horzOverflow="overflow" vert="horz" wrap="square" lIns="91186" tIns="45594" rIns="91186" bIns="45594" numCol="1" spcCol="0" rtlCol="0" fromWordArt="0" anchor="ctr" anchorCtr="0" forceAA="0" compatLnSpc="1">
              <a:prstTxWarp prst="textNoShape">
                <a:avLst/>
              </a:prstTxWarp>
              <a:noAutofit/>
            </a:bodyPr>
            <a:lstStyle/>
            <a:p>
              <a:pPr marL="180478" marR="0" lvl="0" indent="-180478" algn="ctr" defTabSz="911889"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97" b="0" i="0" u="none" strike="noStrike" kern="0" cap="none" spc="0" normalizeH="0" baseline="0" noProof="0" err="1">
                <a:ln>
                  <a:noFill/>
                </a:ln>
                <a:solidFill>
                  <a:srgbClr val="383C45"/>
                </a:solidFill>
                <a:effectLst/>
                <a:uLnTx/>
                <a:uFillTx/>
                <a:latin typeface="FiraGO Medium" panose="020B0603050000020004" pitchFamily="34" charset="0"/>
                <a:cs typeface="FiraGO Medium" panose="020B0603050000020004" pitchFamily="34" charset="0"/>
              </a:endParaRPr>
            </a:p>
          </p:txBody>
        </p:sp>
        <p:grpSp>
          <p:nvGrpSpPr>
            <p:cNvPr id="334" name="Grafik 8">
              <a:extLst>
                <a:ext uri="{FF2B5EF4-FFF2-40B4-BE49-F238E27FC236}">
                  <a16:creationId xmlns:a16="http://schemas.microsoft.com/office/drawing/2014/main" id="{25EE0EFF-4177-4034-A7E7-E2BDA29295CE}"/>
                </a:ext>
              </a:extLst>
            </p:cNvPr>
            <p:cNvGrpSpPr/>
            <p:nvPr/>
          </p:nvGrpSpPr>
          <p:grpSpPr>
            <a:xfrm>
              <a:off x="3547291" y="5627645"/>
              <a:ext cx="239464" cy="239464"/>
              <a:chOff x="3159866" y="-9048969"/>
              <a:chExt cx="4876800" cy="4876800"/>
            </a:xfrm>
            <a:solidFill>
              <a:srgbClr val="FFFFFF"/>
            </a:solidFill>
          </p:grpSpPr>
          <p:sp>
            <p:nvSpPr>
              <p:cNvPr id="335" name="Freihandform: Form 121">
                <a:extLst>
                  <a:ext uri="{FF2B5EF4-FFF2-40B4-BE49-F238E27FC236}">
                    <a16:creationId xmlns:a16="http://schemas.microsoft.com/office/drawing/2014/main" id="{CFA7D8B9-D4A3-41D2-855B-F3586A6C0C4A}"/>
                  </a:ext>
                </a:extLst>
              </p:cNvPr>
              <p:cNvSpPr/>
              <p:nvPr/>
            </p:nvSpPr>
            <p:spPr>
              <a:xfrm>
                <a:off x="6106253" y="-7118575"/>
                <a:ext cx="609600" cy="1009650"/>
              </a:xfrm>
              <a:custGeom>
                <a:avLst/>
                <a:gdLst>
                  <a:gd name="connsiteX0" fmla="*/ 304800 w 609600"/>
                  <a:gd name="connsiteY0" fmla="*/ 406413 h 1009650"/>
                  <a:gd name="connsiteX1" fmla="*/ 203197 w 609600"/>
                  <a:gd name="connsiteY1" fmla="*/ 304810 h 1009650"/>
                  <a:gd name="connsiteX2" fmla="*/ 304800 w 609600"/>
                  <a:gd name="connsiteY2" fmla="*/ 203206 h 1009650"/>
                  <a:gd name="connsiteX3" fmla="*/ 507997 w 609600"/>
                  <a:gd name="connsiteY3" fmla="*/ 203206 h 1009650"/>
                  <a:gd name="connsiteX4" fmla="*/ 609600 w 609600"/>
                  <a:gd name="connsiteY4" fmla="*/ 101603 h 1009650"/>
                  <a:gd name="connsiteX5" fmla="*/ 507997 w 609600"/>
                  <a:gd name="connsiteY5" fmla="*/ 0 h 1009650"/>
                  <a:gd name="connsiteX6" fmla="*/ 304800 w 609600"/>
                  <a:gd name="connsiteY6" fmla="*/ 0 h 1009650"/>
                  <a:gd name="connsiteX7" fmla="*/ 0 w 609600"/>
                  <a:gd name="connsiteY7" fmla="*/ 304800 h 1009650"/>
                  <a:gd name="connsiteX8" fmla="*/ 304800 w 609600"/>
                  <a:gd name="connsiteY8" fmla="*/ 609600 h 1009650"/>
                  <a:gd name="connsiteX9" fmla="*/ 406403 w 609600"/>
                  <a:gd name="connsiteY9" fmla="*/ 711203 h 1009650"/>
                  <a:gd name="connsiteX10" fmla="*/ 304800 w 609600"/>
                  <a:gd name="connsiteY10" fmla="*/ 812806 h 1009650"/>
                  <a:gd name="connsiteX11" fmla="*/ 101603 w 609600"/>
                  <a:gd name="connsiteY11" fmla="*/ 812806 h 1009650"/>
                  <a:gd name="connsiteX12" fmla="*/ 0 w 609600"/>
                  <a:gd name="connsiteY12" fmla="*/ 914409 h 1009650"/>
                  <a:gd name="connsiteX13" fmla="*/ 101603 w 609600"/>
                  <a:gd name="connsiteY13" fmla="*/ 1016013 h 1009650"/>
                  <a:gd name="connsiteX14" fmla="*/ 304800 w 609600"/>
                  <a:gd name="connsiteY14" fmla="*/ 1016013 h 1009650"/>
                  <a:gd name="connsiteX15" fmla="*/ 609600 w 609600"/>
                  <a:gd name="connsiteY15" fmla="*/ 711213 h 1009650"/>
                  <a:gd name="connsiteX16" fmla="*/ 304800 w 609600"/>
                  <a:gd name="connsiteY16" fmla="*/ 406413 h 100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600" h="1009650">
                    <a:moveTo>
                      <a:pt x="304800" y="406413"/>
                    </a:moveTo>
                    <a:cubicBezTo>
                      <a:pt x="248745" y="406413"/>
                      <a:pt x="203197" y="360769"/>
                      <a:pt x="203197" y="304810"/>
                    </a:cubicBezTo>
                    <a:cubicBezTo>
                      <a:pt x="203197" y="248850"/>
                      <a:pt x="248745" y="203206"/>
                      <a:pt x="304800" y="203206"/>
                    </a:cubicBezTo>
                    <a:lnTo>
                      <a:pt x="507997" y="203206"/>
                    </a:lnTo>
                    <a:cubicBezTo>
                      <a:pt x="564156" y="203206"/>
                      <a:pt x="609600" y="157763"/>
                      <a:pt x="609600" y="101603"/>
                    </a:cubicBezTo>
                    <a:cubicBezTo>
                      <a:pt x="609600" y="45444"/>
                      <a:pt x="564156" y="0"/>
                      <a:pt x="507997" y="0"/>
                    </a:cubicBezTo>
                    <a:lnTo>
                      <a:pt x="304800" y="0"/>
                    </a:lnTo>
                    <a:cubicBezTo>
                      <a:pt x="136722" y="0"/>
                      <a:pt x="0" y="136722"/>
                      <a:pt x="0" y="304800"/>
                    </a:cubicBezTo>
                    <a:cubicBezTo>
                      <a:pt x="0" y="472878"/>
                      <a:pt x="136722" y="609600"/>
                      <a:pt x="304800" y="609600"/>
                    </a:cubicBezTo>
                    <a:cubicBezTo>
                      <a:pt x="360855" y="609600"/>
                      <a:pt x="406403" y="655244"/>
                      <a:pt x="406403" y="711203"/>
                    </a:cubicBezTo>
                    <a:cubicBezTo>
                      <a:pt x="406403" y="767163"/>
                      <a:pt x="360864" y="812806"/>
                      <a:pt x="304800" y="812806"/>
                    </a:cubicBezTo>
                    <a:lnTo>
                      <a:pt x="101603" y="812806"/>
                    </a:lnTo>
                    <a:cubicBezTo>
                      <a:pt x="45444" y="812806"/>
                      <a:pt x="0" y="858250"/>
                      <a:pt x="0" y="914409"/>
                    </a:cubicBezTo>
                    <a:cubicBezTo>
                      <a:pt x="0" y="970569"/>
                      <a:pt x="45444" y="1016013"/>
                      <a:pt x="101603" y="1016013"/>
                    </a:cubicBezTo>
                    <a:lnTo>
                      <a:pt x="304800" y="1016013"/>
                    </a:lnTo>
                    <a:cubicBezTo>
                      <a:pt x="472878" y="1016013"/>
                      <a:pt x="609600" y="879291"/>
                      <a:pt x="609600" y="711213"/>
                    </a:cubicBezTo>
                    <a:cubicBezTo>
                      <a:pt x="609600" y="543134"/>
                      <a:pt x="472878" y="406413"/>
                      <a:pt x="304800" y="406413"/>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83C45"/>
                  </a:solidFill>
                  <a:effectLst/>
                  <a:uLnTx/>
                  <a:uFillTx/>
                  <a:latin typeface="FiraGO Book"/>
                </a:endParaRPr>
              </a:p>
            </p:txBody>
          </p:sp>
          <p:sp>
            <p:nvSpPr>
              <p:cNvPr id="336" name="Freihandform: Form 122">
                <a:extLst>
                  <a:ext uri="{FF2B5EF4-FFF2-40B4-BE49-F238E27FC236}">
                    <a16:creationId xmlns:a16="http://schemas.microsoft.com/office/drawing/2014/main" id="{0A873E37-DDC7-4CE8-9C93-E14634923846}"/>
                  </a:ext>
                </a:extLst>
              </p:cNvPr>
              <p:cNvSpPr/>
              <p:nvPr/>
            </p:nvSpPr>
            <p:spPr>
              <a:xfrm>
                <a:off x="4480660" y="-7118566"/>
                <a:ext cx="609600" cy="1009650"/>
              </a:xfrm>
              <a:custGeom>
                <a:avLst/>
                <a:gdLst>
                  <a:gd name="connsiteX0" fmla="*/ 304800 w 609600"/>
                  <a:gd name="connsiteY0" fmla="*/ 0 h 1009650"/>
                  <a:gd name="connsiteX1" fmla="*/ 0 w 609600"/>
                  <a:gd name="connsiteY1" fmla="*/ 304800 h 1009650"/>
                  <a:gd name="connsiteX2" fmla="*/ 0 w 609600"/>
                  <a:gd name="connsiteY2" fmla="*/ 914400 h 1009650"/>
                  <a:gd name="connsiteX3" fmla="*/ 101603 w 609600"/>
                  <a:gd name="connsiteY3" fmla="*/ 1016003 h 1009650"/>
                  <a:gd name="connsiteX4" fmla="*/ 203206 w 609600"/>
                  <a:gd name="connsiteY4" fmla="*/ 914400 h 1009650"/>
                  <a:gd name="connsiteX5" fmla="*/ 203206 w 609600"/>
                  <a:gd name="connsiteY5" fmla="*/ 812797 h 1009650"/>
                  <a:gd name="connsiteX6" fmla="*/ 406403 w 609600"/>
                  <a:gd name="connsiteY6" fmla="*/ 812797 h 1009650"/>
                  <a:gd name="connsiteX7" fmla="*/ 406403 w 609600"/>
                  <a:gd name="connsiteY7" fmla="*/ 914400 h 1009650"/>
                  <a:gd name="connsiteX8" fmla="*/ 508006 w 609600"/>
                  <a:gd name="connsiteY8" fmla="*/ 1016003 h 1009650"/>
                  <a:gd name="connsiteX9" fmla="*/ 609610 w 609600"/>
                  <a:gd name="connsiteY9" fmla="*/ 914400 h 1009650"/>
                  <a:gd name="connsiteX10" fmla="*/ 609610 w 609600"/>
                  <a:gd name="connsiteY10" fmla="*/ 304800 h 1009650"/>
                  <a:gd name="connsiteX11" fmla="*/ 304800 w 609600"/>
                  <a:gd name="connsiteY11" fmla="*/ 0 h 1009650"/>
                  <a:gd name="connsiteX12" fmla="*/ 406403 w 609600"/>
                  <a:gd name="connsiteY12" fmla="*/ 609600 h 1009650"/>
                  <a:gd name="connsiteX13" fmla="*/ 406403 w 609600"/>
                  <a:gd name="connsiteY13" fmla="*/ 609600 h 1009650"/>
                  <a:gd name="connsiteX14" fmla="*/ 203197 w 609600"/>
                  <a:gd name="connsiteY14" fmla="*/ 609600 h 1009650"/>
                  <a:gd name="connsiteX15" fmla="*/ 203197 w 609600"/>
                  <a:gd name="connsiteY15" fmla="*/ 304800 h 1009650"/>
                  <a:gd name="connsiteX16" fmla="*/ 304800 w 609600"/>
                  <a:gd name="connsiteY16" fmla="*/ 203197 h 1009650"/>
                  <a:gd name="connsiteX17" fmla="*/ 406403 w 609600"/>
                  <a:gd name="connsiteY17" fmla="*/ 304800 h 1009650"/>
                  <a:gd name="connsiteX18" fmla="*/ 406403 w 609600"/>
                  <a:gd name="connsiteY18" fmla="*/ 609600 h 100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9600" h="1009650">
                    <a:moveTo>
                      <a:pt x="304800" y="0"/>
                    </a:moveTo>
                    <a:cubicBezTo>
                      <a:pt x="136722" y="0"/>
                      <a:pt x="0" y="136722"/>
                      <a:pt x="0" y="304800"/>
                    </a:cubicBezTo>
                    <a:lnTo>
                      <a:pt x="0" y="914400"/>
                    </a:lnTo>
                    <a:cubicBezTo>
                      <a:pt x="0" y="970559"/>
                      <a:pt x="45444" y="1016003"/>
                      <a:pt x="101603" y="1016003"/>
                    </a:cubicBezTo>
                    <a:cubicBezTo>
                      <a:pt x="157763" y="1016003"/>
                      <a:pt x="203206" y="970559"/>
                      <a:pt x="203206" y="914400"/>
                    </a:cubicBezTo>
                    <a:lnTo>
                      <a:pt x="203206" y="812797"/>
                    </a:lnTo>
                    <a:lnTo>
                      <a:pt x="406403" y="812797"/>
                    </a:lnTo>
                    <a:lnTo>
                      <a:pt x="406403" y="914400"/>
                    </a:lnTo>
                    <a:cubicBezTo>
                      <a:pt x="406403" y="970559"/>
                      <a:pt x="451847" y="1016003"/>
                      <a:pt x="508006" y="1016003"/>
                    </a:cubicBezTo>
                    <a:cubicBezTo>
                      <a:pt x="564166" y="1016003"/>
                      <a:pt x="609610" y="970559"/>
                      <a:pt x="609610" y="914400"/>
                    </a:cubicBezTo>
                    <a:lnTo>
                      <a:pt x="609610" y="304800"/>
                    </a:lnTo>
                    <a:cubicBezTo>
                      <a:pt x="609600" y="136722"/>
                      <a:pt x="472878" y="0"/>
                      <a:pt x="304800" y="0"/>
                    </a:cubicBezTo>
                    <a:close/>
                    <a:moveTo>
                      <a:pt x="406403" y="609600"/>
                    </a:moveTo>
                    <a:lnTo>
                      <a:pt x="406403" y="609600"/>
                    </a:lnTo>
                    <a:lnTo>
                      <a:pt x="203197" y="609600"/>
                    </a:lnTo>
                    <a:lnTo>
                      <a:pt x="203197" y="304800"/>
                    </a:lnTo>
                    <a:cubicBezTo>
                      <a:pt x="203197" y="248841"/>
                      <a:pt x="248736" y="203197"/>
                      <a:pt x="304800" y="203197"/>
                    </a:cubicBezTo>
                    <a:cubicBezTo>
                      <a:pt x="360855" y="203197"/>
                      <a:pt x="406403" y="248841"/>
                      <a:pt x="406403" y="304800"/>
                    </a:cubicBezTo>
                    <a:lnTo>
                      <a:pt x="406403" y="609600"/>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83C45"/>
                  </a:solidFill>
                  <a:effectLst/>
                  <a:uLnTx/>
                  <a:uFillTx/>
                  <a:latin typeface="FiraGO Book"/>
                </a:endParaRPr>
              </a:p>
            </p:txBody>
          </p:sp>
          <p:sp>
            <p:nvSpPr>
              <p:cNvPr id="337" name="Freihandform: Form 123">
                <a:extLst>
                  <a:ext uri="{FF2B5EF4-FFF2-40B4-BE49-F238E27FC236}">
                    <a16:creationId xmlns:a16="http://schemas.microsoft.com/office/drawing/2014/main" id="{3F6CAEE6-964E-4F2E-B71F-73A213BE3561}"/>
                  </a:ext>
                </a:extLst>
              </p:cNvPr>
              <p:cNvSpPr/>
              <p:nvPr/>
            </p:nvSpPr>
            <p:spPr>
              <a:xfrm>
                <a:off x="5293456" y="-7118566"/>
                <a:ext cx="609600" cy="1009650"/>
              </a:xfrm>
              <a:custGeom>
                <a:avLst/>
                <a:gdLst>
                  <a:gd name="connsiteX0" fmla="*/ 609600 w 609600"/>
                  <a:gd name="connsiteY0" fmla="*/ 304809 h 1009650"/>
                  <a:gd name="connsiteX1" fmla="*/ 304800 w 609600"/>
                  <a:gd name="connsiteY1" fmla="*/ 0 h 1009650"/>
                  <a:gd name="connsiteX2" fmla="*/ 101603 w 609600"/>
                  <a:gd name="connsiteY2" fmla="*/ 0 h 1009650"/>
                  <a:gd name="connsiteX3" fmla="*/ 0 w 609600"/>
                  <a:gd name="connsiteY3" fmla="*/ 101603 h 1009650"/>
                  <a:gd name="connsiteX4" fmla="*/ 0 w 609600"/>
                  <a:gd name="connsiteY4" fmla="*/ 914400 h 1009650"/>
                  <a:gd name="connsiteX5" fmla="*/ 101603 w 609600"/>
                  <a:gd name="connsiteY5" fmla="*/ 1016003 h 1009650"/>
                  <a:gd name="connsiteX6" fmla="*/ 304800 w 609600"/>
                  <a:gd name="connsiteY6" fmla="*/ 1016003 h 1009650"/>
                  <a:gd name="connsiteX7" fmla="*/ 609600 w 609600"/>
                  <a:gd name="connsiteY7" fmla="*/ 711203 h 1009650"/>
                  <a:gd name="connsiteX8" fmla="*/ 531809 w 609600"/>
                  <a:gd name="connsiteY8" fmla="*/ 508006 h 1009650"/>
                  <a:gd name="connsiteX9" fmla="*/ 609600 w 609600"/>
                  <a:gd name="connsiteY9" fmla="*/ 304809 h 1009650"/>
                  <a:gd name="connsiteX10" fmla="*/ 304800 w 609600"/>
                  <a:gd name="connsiteY10" fmla="*/ 812797 h 1009650"/>
                  <a:gd name="connsiteX11" fmla="*/ 203197 w 609600"/>
                  <a:gd name="connsiteY11" fmla="*/ 812797 h 1009650"/>
                  <a:gd name="connsiteX12" fmla="*/ 203197 w 609600"/>
                  <a:gd name="connsiteY12" fmla="*/ 609600 h 1009650"/>
                  <a:gd name="connsiteX13" fmla="*/ 304800 w 609600"/>
                  <a:gd name="connsiteY13" fmla="*/ 609600 h 1009650"/>
                  <a:gd name="connsiteX14" fmla="*/ 406403 w 609600"/>
                  <a:gd name="connsiteY14" fmla="*/ 711203 h 1009650"/>
                  <a:gd name="connsiteX15" fmla="*/ 304800 w 609600"/>
                  <a:gd name="connsiteY15" fmla="*/ 812797 h 1009650"/>
                  <a:gd name="connsiteX16" fmla="*/ 304800 w 609600"/>
                  <a:gd name="connsiteY16" fmla="*/ 406394 h 1009650"/>
                  <a:gd name="connsiteX17" fmla="*/ 203197 w 609600"/>
                  <a:gd name="connsiteY17" fmla="*/ 406394 h 1009650"/>
                  <a:gd name="connsiteX18" fmla="*/ 203197 w 609600"/>
                  <a:gd name="connsiteY18" fmla="*/ 203197 h 1009650"/>
                  <a:gd name="connsiteX19" fmla="*/ 304800 w 609600"/>
                  <a:gd name="connsiteY19" fmla="*/ 203197 h 1009650"/>
                  <a:gd name="connsiteX20" fmla="*/ 406403 w 609600"/>
                  <a:gd name="connsiteY20" fmla="*/ 304800 h 1009650"/>
                  <a:gd name="connsiteX21" fmla="*/ 304800 w 609600"/>
                  <a:gd name="connsiteY21" fmla="*/ 406394 h 100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9600" h="1009650">
                    <a:moveTo>
                      <a:pt x="609600" y="304809"/>
                    </a:moveTo>
                    <a:cubicBezTo>
                      <a:pt x="609600" y="136722"/>
                      <a:pt x="472878" y="0"/>
                      <a:pt x="304800" y="0"/>
                    </a:cubicBezTo>
                    <a:lnTo>
                      <a:pt x="101603" y="0"/>
                    </a:lnTo>
                    <a:cubicBezTo>
                      <a:pt x="45444" y="0"/>
                      <a:pt x="0" y="45444"/>
                      <a:pt x="0" y="101603"/>
                    </a:cubicBezTo>
                    <a:lnTo>
                      <a:pt x="0" y="914400"/>
                    </a:lnTo>
                    <a:cubicBezTo>
                      <a:pt x="0" y="970559"/>
                      <a:pt x="45444" y="1016003"/>
                      <a:pt x="101603" y="1016003"/>
                    </a:cubicBezTo>
                    <a:lnTo>
                      <a:pt x="304800" y="1016003"/>
                    </a:lnTo>
                    <a:cubicBezTo>
                      <a:pt x="472878" y="1016003"/>
                      <a:pt x="609600" y="879281"/>
                      <a:pt x="609600" y="711203"/>
                    </a:cubicBezTo>
                    <a:cubicBezTo>
                      <a:pt x="609600" y="633212"/>
                      <a:pt x="580130" y="561975"/>
                      <a:pt x="531809" y="508006"/>
                    </a:cubicBezTo>
                    <a:cubicBezTo>
                      <a:pt x="580130" y="454028"/>
                      <a:pt x="609600" y="382791"/>
                      <a:pt x="609600" y="304809"/>
                    </a:cubicBezTo>
                    <a:close/>
                    <a:moveTo>
                      <a:pt x="304800" y="812797"/>
                    </a:moveTo>
                    <a:lnTo>
                      <a:pt x="203197" y="812797"/>
                    </a:lnTo>
                    <a:lnTo>
                      <a:pt x="203197" y="609600"/>
                    </a:lnTo>
                    <a:lnTo>
                      <a:pt x="304800" y="609600"/>
                    </a:lnTo>
                    <a:cubicBezTo>
                      <a:pt x="360855" y="609600"/>
                      <a:pt x="406403" y="655244"/>
                      <a:pt x="406403" y="711203"/>
                    </a:cubicBezTo>
                    <a:cubicBezTo>
                      <a:pt x="406403" y="767163"/>
                      <a:pt x="360855" y="812797"/>
                      <a:pt x="304800" y="812797"/>
                    </a:cubicBezTo>
                    <a:close/>
                    <a:moveTo>
                      <a:pt x="304800" y="406394"/>
                    </a:moveTo>
                    <a:lnTo>
                      <a:pt x="203197" y="406394"/>
                    </a:lnTo>
                    <a:lnTo>
                      <a:pt x="203197" y="203197"/>
                    </a:lnTo>
                    <a:lnTo>
                      <a:pt x="304800" y="203197"/>
                    </a:lnTo>
                    <a:cubicBezTo>
                      <a:pt x="360855" y="203197"/>
                      <a:pt x="406403" y="248841"/>
                      <a:pt x="406403" y="304800"/>
                    </a:cubicBezTo>
                    <a:cubicBezTo>
                      <a:pt x="406403" y="360759"/>
                      <a:pt x="360855" y="406394"/>
                      <a:pt x="304800" y="406394"/>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83C45"/>
                  </a:solidFill>
                  <a:effectLst/>
                  <a:uLnTx/>
                  <a:uFillTx/>
                  <a:latin typeface="FiraGO Book"/>
                </a:endParaRPr>
              </a:p>
            </p:txBody>
          </p:sp>
          <p:sp>
            <p:nvSpPr>
              <p:cNvPr id="338" name="Freihandform: Form 124">
                <a:extLst>
                  <a:ext uri="{FF2B5EF4-FFF2-40B4-BE49-F238E27FC236}">
                    <a16:creationId xmlns:a16="http://schemas.microsoft.com/office/drawing/2014/main" id="{312A5342-B167-4D0A-BA31-D3BB0D14DED0}"/>
                  </a:ext>
                </a:extLst>
              </p:cNvPr>
              <p:cNvSpPr/>
              <p:nvPr/>
            </p:nvSpPr>
            <p:spPr>
              <a:xfrm>
                <a:off x="3769456" y="-8439369"/>
                <a:ext cx="3648075" cy="3657600"/>
              </a:xfrm>
              <a:custGeom>
                <a:avLst/>
                <a:gdLst>
                  <a:gd name="connsiteX0" fmla="*/ 1828800 w 3648075"/>
                  <a:gd name="connsiteY0" fmla="*/ 0 h 3657600"/>
                  <a:gd name="connsiteX1" fmla="*/ 0 w 3648075"/>
                  <a:gd name="connsiteY1" fmla="*/ 1828800 h 3657600"/>
                  <a:gd name="connsiteX2" fmla="*/ 1828800 w 3648075"/>
                  <a:gd name="connsiteY2" fmla="*/ 3657600 h 3657600"/>
                  <a:gd name="connsiteX3" fmla="*/ 3657600 w 3648075"/>
                  <a:gd name="connsiteY3" fmla="*/ 1828800 h 3657600"/>
                  <a:gd name="connsiteX4" fmla="*/ 1828800 w 3648075"/>
                  <a:gd name="connsiteY4" fmla="*/ 0 h 3657600"/>
                  <a:gd name="connsiteX5" fmla="*/ 1828800 w 3648075"/>
                  <a:gd name="connsiteY5" fmla="*/ 3454403 h 3657600"/>
                  <a:gd name="connsiteX6" fmla="*/ 203197 w 3648075"/>
                  <a:gd name="connsiteY6" fmla="*/ 1828800 h 3657600"/>
                  <a:gd name="connsiteX7" fmla="*/ 1828800 w 3648075"/>
                  <a:gd name="connsiteY7" fmla="*/ 203197 h 3657600"/>
                  <a:gd name="connsiteX8" fmla="*/ 3454403 w 3648075"/>
                  <a:gd name="connsiteY8" fmla="*/ 1828800 h 3657600"/>
                  <a:gd name="connsiteX9" fmla="*/ 1828800 w 3648075"/>
                  <a:gd name="connsiteY9" fmla="*/ 3454403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8075" h="3657600">
                    <a:moveTo>
                      <a:pt x="1828800" y="0"/>
                    </a:moveTo>
                    <a:cubicBezTo>
                      <a:pt x="820341" y="0"/>
                      <a:pt x="0" y="820341"/>
                      <a:pt x="0" y="1828800"/>
                    </a:cubicBezTo>
                    <a:cubicBezTo>
                      <a:pt x="0" y="2837260"/>
                      <a:pt x="820341" y="3657600"/>
                      <a:pt x="1828800" y="3657600"/>
                    </a:cubicBezTo>
                    <a:cubicBezTo>
                      <a:pt x="2837259" y="3657600"/>
                      <a:pt x="3657600" y="2837260"/>
                      <a:pt x="3657600" y="1828800"/>
                    </a:cubicBezTo>
                    <a:cubicBezTo>
                      <a:pt x="3657600" y="820341"/>
                      <a:pt x="2837259" y="0"/>
                      <a:pt x="1828800" y="0"/>
                    </a:cubicBezTo>
                    <a:close/>
                    <a:moveTo>
                      <a:pt x="1828800" y="3454403"/>
                    </a:moveTo>
                    <a:cubicBezTo>
                      <a:pt x="932459" y="3454403"/>
                      <a:pt x="203197" y="2725141"/>
                      <a:pt x="203197" y="1828800"/>
                    </a:cubicBezTo>
                    <a:cubicBezTo>
                      <a:pt x="203197" y="932459"/>
                      <a:pt x="932459" y="203197"/>
                      <a:pt x="1828800" y="203197"/>
                    </a:cubicBezTo>
                    <a:cubicBezTo>
                      <a:pt x="2725141" y="203197"/>
                      <a:pt x="3454403" y="932459"/>
                      <a:pt x="3454403" y="1828800"/>
                    </a:cubicBezTo>
                    <a:cubicBezTo>
                      <a:pt x="3454403" y="2725141"/>
                      <a:pt x="2725141" y="3454403"/>
                      <a:pt x="1828800" y="3454403"/>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83C45"/>
                  </a:solidFill>
                  <a:effectLst/>
                  <a:uLnTx/>
                  <a:uFillTx/>
                  <a:latin typeface="FiraGO Book"/>
                </a:endParaRPr>
              </a:p>
            </p:txBody>
          </p:sp>
          <p:sp>
            <p:nvSpPr>
              <p:cNvPr id="339" name="Freihandform: Form 125">
                <a:extLst>
                  <a:ext uri="{FF2B5EF4-FFF2-40B4-BE49-F238E27FC236}">
                    <a16:creationId xmlns:a16="http://schemas.microsoft.com/office/drawing/2014/main" id="{71B98085-917C-4DEA-BCD6-ECFD3F30EE24}"/>
                  </a:ext>
                </a:extLst>
              </p:cNvPr>
              <p:cNvSpPr/>
              <p:nvPr/>
            </p:nvSpPr>
            <p:spPr>
              <a:xfrm>
                <a:off x="3159864" y="-8439369"/>
                <a:ext cx="885825" cy="3648075"/>
              </a:xfrm>
              <a:custGeom>
                <a:avLst/>
                <a:gdLst>
                  <a:gd name="connsiteX0" fmla="*/ 857100 w 885825"/>
                  <a:gd name="connsiteY0" fmla="*/ 180832 h 3648075"/>
                  <a:gd name="connsiteX1" fmla="*/ 857100 w 885825"/>
                  <a:gd name="connsiteY1" fmla="*/ 31032 h 3648075"/>
                  <a:gd name="connsiteX2" fmla="*/ 713368 w 885825"/>
                  <a:gd name="connsiteY2" fmla="*/ 31032 h 3648075"/>
                  <a:gd name="connsiteX3" fmla="*/ 713368 w 885825"/>
                  <a:gd name="connsiteY3" fmla="*/ 3626558 h 3648075"/>
                  <a:gd name="connsiteX4" fmla="*/ 785234 w 885825"/>
                  <a:gd name="connsiteY4" fmla="*/ 3657591 h 3648075"/>
                  <a:gd name="connsiteX5" fmla="*/ 857100 w 885825"/>
                  <a:gd name="connsiteY5" fmla="*/ 3626558 h 3648075"/>
                  <a:gd name="connsiteX6" fmla="*/ 857100 w 885825"/>
                  <a:gd name="connsiteY6" fmla="*/ 3476759 h 3648075"/>
                  <a:gd name="connsiteX7" fmla="*/ 857100 w 885825"/>
                  <a:gd name="connsiteY7" fmla="*/ 180832 h 364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5825" h="3648075">
                    <a:moveTo>
                      <a:pt x="857100" y="180832"/>
                    </a:moveTo>
                    <a:cubicBezTo>
                      <a:pt x="896810" y="139456"/>
                      <a:pt x="896810" y="72419"/>
                      <a:pt x="857100" y="31032"/>
                    </a:cubicBezTo>
                    <a:cubicBezTo>
                      <a:pt x="817390" y="-10344"/>
                      <a:pt x="753068" y="-10344"/>
                      <a:pt x="713368" y="31032"/>
                    </a:cubicBezTo>
                    <a:cubicBezTo>
                      <a:pt x="-237789" y="1022299"/>
                      <a:pt x="-237789" y="2635301"/>
                      <a:pt x="713368" y="3626558"/>
                    </a:cubicBezTo>
                    <a:cubicBezTo>
                      <a:pt x="733218" y="3647246"/>
                      <a:pt x="759231" y="3657591"/>
                      <a:pt x="785234" y="3657591"/>
                    </a:cubicBezTo>
                    <a:cubicBezTo>
                      <a:pt x="811237" y="3657591"/>
                      <a:pt x="837250" y="3647246"/>
                      <a:pt x="857100" y="3626558"/>
                    </a:cubicBezTo>
                    <a:cubicBezTo>
                      <a:pt x="896810" y="3585182"/>
                      <a:pt x="896810" y="3518145"/>
                      <a:pt x="857100" y="3476759"/>
                    </a:cubicBezTo>
                    <a:cubicBezTo>
                      <a:pt x="-14847" y="2568054"/>
                      <a:pt x="-14847" y="1089546"/>
                      <a:pt x="857100" y="180832"/>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83C45"/>
                  </a:solidFill>
                  <a:effectLst/>
                  <a:uLnTx/>
                  <a:uFillTx/>
                  <a:latin typeface="FiraGO Book"/>
                </a:endParaRPr>
              </a:p>
            </p:txBody>
          </p:sp>
          <p:sp>
            <p:nvSpPr>
              <p:cNvPr id="340" name="Freihandform: Form 126">
                <a:extLst>
                  <a:ext uri="{FF2B5EF4-FFF2-40B4-BE49-F238E27FC236}">
                    <a16:creationId xmlns:a16="http://schemas.microsoft.com/office/drawing/2014/main" id="{28F5A232-E837-416F-B42E-93ACB927110F}"/>
                  </a:ext>
                </a:extLst>
              </p:cNvPr>
              <p:cNvSpPr/>
              <p:nvPr/>
            </p:nvSpPr>
            <p:spPr>
              <a:xfrm>
                <a:off x="7149777" y="-8439369"/>
                <a:ext cx="885825" cy="3648075"/>
              </a:xfrm>
              <a:custGeom>
                <a:avLst/>
                <a:gdLst>
                  <a:gd name="connsiteX0" fmla="*/ 173515 w 885825"/>
                  <a:gd name="connsiteY0" fmla="*/ 31032 h 3648075"/>
                  <a:gd name="connsiteX1" fmla="*/ 29782 w 885825"/>
                  <a:gd name="connsiteY1" fmla="*/ 31032 h 3648075"/>
                  <a:gd name="connsiteX2" fmla="*/ 29782 w 885825"/>
                  <a:gd name="connsiteY2" fmla="*/ 180832 h 3648075"/>
                  <a:gd name="connsiteX3" fmla="*/ 29782 w 885825"/>
                  <a:gd name="connsiteY3" fmla="*/ 3476768 h 3648075"/>
                  <a:gd name="connsiteX4" fmla="*/ 29782 w 885825"/>
                  <a:gd name="connsiteY4" fmla="*/ 3626568 h 3648075"/>
                  <a:gd name="connsiteX5" fmla="*/ 101648 w 885825"/>
                  <a:gd name="connsiteY5" fmla="*/ 3657600 h 3648075"/>
                  <a:gd name="connsiteX6" fmla="*/ 173515 w 885825"/>
                  <a:gd name="connsiteY6" fmla="*/ 3626568 h 3648075"/>
                  <a:gd name="connsiteX7" fmla="*/ 173515 w 885825"/>
                  <a:gd name="connsiteY7" fmla="*/ 31032 h 364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5825" h="3648075">
                    <a:moveTo>
                      <a:pt x="173515" y="31032"/>
                    </a:moveTo>
                    <a:cubicBezTo>
                      <a:pt x="133805" y="-10344"/>
                      <a:pt x="69483" y="-10344"/>
                      <a:pt x="29782" y="31032"/>
                    </a:cubicBezTo>
                    <a:cubicBezTo>
                      <a:pt x="-9927" y="72409"/>
                      <a:pt x="-9927" y="139446"/>
                      <a:pt x="29782" y="180832"/>
                    </a:cubicBezTo>
                    <a:cubicBezTo>
                      <a:pt x="901729" y="1089546"/>
                      <a:pt x="901729" y="2568054"/>
                      <a:pt x="29782" y="3476768"/>
                    </a:cubicBezTo>
                    <a:cubicBezTo>
                      <a:pt x="-9927" y="3518145"/>
                      <a:pt x="-9927" y="3585182"/>
                      <a:pt x="29782" y="3626568"/>
                    </a:cubicBezTo>
                    <a:cubicBezTo>
                      <a:pt x="49632" y="3647256"/>
                      <a:pt x="75645" y="3657600"/>
                      <a:pt x="101648" y="3657600"/>
                    </a:cubicBezTo>
                    <a:cubicBezTo>
                      <a:pt x="127652" y="3657600"/>
                      <a:pt x="153664" y="3647256"/>
                      <a:pt x="173515" y="3626568"/>
                    </a:cubicBezTo>
                    <a:cubicBezTo>
                      <a:pt x="1124671" y="2635301"/>
                      <a:pt x="1124671" y="1022299"/>
                      <a:pt x="173515" y="31032"/>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83C45"/>
                  </a:solidFill>
                  <a:effectLst/>
                  <a:uLnTx/>
                  <a:uFillTx/>
                  <a:latin typeface="FiraGO Book"/>
                </a:endParaRPr>
              </a:p>
            </p:txBody>
          </p:sp>
        </p:grpSp>
      </p:grpSp>
      <p:grpSp>
        <p:nvGrpSpPr>
          <p:cNvPr id="341" name="Gruppieren 134">
            <a:extLst>
              <a:ext uri="{FF2B5EF4-FFF2-40B4-BE49-F238E27FC236}">
                <a16:creationId xmlns:a16="http://schemas.microsoft.com/office/drawing/2014/main" id="{B413651C-29E9-4623-A73C-ABC6BD59A8C6}"/>
              </a:ext>
            </a:extLst>
          </p:cNvPr>
          <p:cNvGrpSpPr/>
          <p:nvPr/>
        </p:nvGrpSpPr>
        <p:grpSpPr>
          <a:xfrm>
            <a:off x="6189866" y="5545107"/>
            <a:ext cx="386533" cy="387349"/>
            <a:chOff x="6721191" y="5545107"/>
            <a:chExt cx="386533" cy="387349"/>
          </a:xfrm>
        </p:grpSpPr>
        <p:sp>
          <p:nvSpPr>
            <p:cNvPr id="342" name="Oval 144">
              <a:extLst>
                <a:ext uri="{FF2B5EF4-FFF2-40B4-BE49-F238E27FC236}">
                  <a16:creationId xmlns:a16="http://schemas.microsoft.com/office/drawing/2014/main" id="{B7AF4BDA-1C72-4906-8482-75AF89514C41}"/>
                </a:ext>
              </a:extLst>
            </p:cNvPr>
            <p:cNvSpPr>
              <a:spLocks noChangeAspect="1"/>
            </p:cNvSpPr>
            <p:nvPr/>
          </p:nvSpPr>
          <p:spPr>
            <a:xfrm>
              <a:off x="6721191" y="5545107"/>
              <a:ext cx="386533" cy="387349"/>
            </a:xfrm>
            <a:prstGeom prst="ellipse">
              <a:avLst/>
            </a:prstGeom>
            <a:solidFill>
              <a:srgbClr val="00AFAA">
                <a:alpha val="60000"/>
              </a:srgbClr>
            </a:solidFill>
            <a:ln w="6350" cap="flat" cmpd="sng" algn="ctr">
              <a:noFill/>
              <a:prstDash val="solid"/>
            </a:ln>
            <a:effectLst/>
          </p:spPr>
          <p:txBody>
            <a:bodyPr rot="0" spcFirstLastPara="0" vertOverflow="overflow" horzOverflow="overflow" vert="horz" wrap="square" lIns="91186" tIns="45594" rIns="91186" bIns="45594" numCol="1" spcCol="0" rtlCol="0" fromWordArt="0" anchor="ctr" anchorCtr="0" forceAA="0" compatLnSpc="1">
              <a:prstTxWarp prst="textNoShape">
                <a:avLst/>
              </a:prstTxWarp>
              <a:noAutofit/>
            </a:bodyPr>
            <a:lstStyle/>
            <a:p>
              <a:pPr marL="180478" marR="0" lvl="0" indent="-180478" algn="ctr" defTabSz="911889"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97" b="0" i="0" u="none" strike="noStrike" kern="0" cap="none" spc="0" normalizeH="0" baseline="0" noProof="0">
                <a:ln>
                  <a:noFill/>
                </a:ln>
                <a:solidFill>
                  <a:srgbClr val="383C45"/>
                </a:solidFill>
                <a:effectLst/>
                <a:uLnTx/>
                <a:uFillTx/>
                <a:latin typeface="FiraGO Medium" panose="020B0603050000020004" pitchFamily="34" charset="0"/>
                <a:cs typeface="FiraGO Medium" panose="020B0603050000020004" pitchFamily="34" charset="0"/>
              </a:endParaRPr>
            </a:p>
          </p:txBody>
        </p:sp>
        <p:grpSp>
          <p:nvGrpSpPr>
            <p:cNvPr id="343" name="Gruppieren 128">
              <a:extLst>
                <a:ext uri="{FF2B5EF4-FFF2-40B4-BE49-F238E27FC236}">
                  <a16:creationId xmlns:a16="http://schemas.microsoft.com/office/drawing/2014/main" id="{F0CF2134-1238-45AC-8780-7829A6E3CC29}"/>
                </a:ext>
              </a:extLst>
            </p:cNvPr>
            <p:cNvGrpSpPr/>
            <p:nvPr/>
          </p:nvGrpSpPr>
          <p:grpSpPr>
            <a:xfrm>
              <a:off x="6809391" y="5627871"/>
              <a:ext cx="210132" cy="181148"/>
              <a:chOff x="9643320" y="418194"/>
              <a:chExt cx="681648" cy="587628"/>
            </a:xfrm>
          </p:grpSpPr>
          <p:sp>
            <p:nvSpPr>
              <p:cNvPr id="344" name="Gleichschenkliges Dreieck 127">
                <a:extLst>
                  <a:ext uri="{FF2B5EF4-FFF2-40B4-BE49-F238E27FC236}">
                    <a16:creationId xmlns:a16="http://schemas.microsoft.com/office/drawing/2014/main" id="{8FD94831-0274-4C5A-B555-7769B59F660E}"/>
                  </a:ext>
                </a:extLst>
              </p:cNvPr>
              <p:cNvSpPr/>
              <p:nvPr/>
            </p:nvSpPr>
            <p:spPr bwMode="gray">
              <a:xfrm>
                <a:off x="9643320" y="418194"/>
                <a:ext cx="681648" cy="587628"/>
              </a:xfrm>
              <a:prstGeom prst="triangle">
                <a:avLst/>
              </a:prstGeom>
              <a:noFill/>
              <a:ln w="9525"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err="1">
                  <a:ln>
                    <a:noFill/>
                  </a:ln>
                  <a:solidFill>
                    <a:srgbClr val="FFFFFF"/>
                  </a:solidFill>
                  <a:effectLst/>
                  <a:uLnTx/>
                  <a:uFillTx/>
                  <a:latin typeface="FiraGO Book"/>
                  <a:ea typeface="+mn-ea"/>
                  <a:cs typeface="+mn-cs"/>
                </a:endParaRPr>
              </a:p>
            </p:txBody>
          </p:sp>
          <p:sp>
            <p:nvSpPr>
              <p:cNvPr id="345" name="Gleichschenkliges Dreieck 144">
                <a:extLst>
                  <a:ext uri="{FF2B5EF4-FFF2-40B4-BE49-F238E27FC236}">
                    <a16:creationId xmlns:a16="http://schemas.microsoft.com/office/drawing/2014/main" id="{27DBF956-8141-4179-9CD9-4C1EDE98C8C1}"/>
                  </a:ext>
                </a:extLst>
              </p:cNvPr>
              <p:cNvSpPr/>
              <p:nvPr/>
            </p:nvSpPr>
            <p:spPr bwMode="gray">
              <a:xfrm>
                <a:off x="9776538" y="574151"/>
                <a:ext cx="415212" cy="357942"/>
              </a:xfrm>
              <a:prstGeom prst="triangle">
                <a:avLst/>
              </a:prstGeom>
              <a:noFill/>
              <a:ln w="9525"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err="1">
                  <a:ln>
                    <a:noFill/>
                  </a:ln>
                  <a:solidFill>
                    <a:srgbClr val="FFFFFF"/>
                  </a:solidFill>
                  <a:effectLst/>
                  <a:uLnTx/>
                  <a:uFillTx/>
                  <a:latin typeface="FiraGO Book"/>
                  <a:ea typeface="+mn-ea"/>
                  <a:cs typeface="+mn-cs"/>
                </a:endParaRPr>
              </a:p>
            </p:txBody>
          </p:sp>
        </p:grpSp>
      </p:grpSp>
      <p:sp>
        <p:nvSpPr>
          <p:cNvPr id="346" name="Abgerundetes Rechteck 108">
            <a:extLst>
              <a:ext uri="{FF2B5EF4-FFF2-40B4-BE49-F238E27FC236}">
                <a16:creationId xmlns:a16="http://schemas.microsoft.com/office/drawing/2014/main" id="{9C46A74C-79C1-4681-8B5E-D831DFFF7DE7}"/>
              </a:ext>
            </a:extLst>
          </p:cNvPr>
          <p:cNvSpPr/>
          <p:nvPr/>
        </p:nvSpPr>
        <p:spPr>
          <a:xfrm>
            <a:off x="5543995" y="3845433"/>
            <a:ext cx="1098974" cy="1098968"/>
          </a:xfrm>
          <a:prstGeom prst="roundRect">
            <a:avLst>
              <a:gd name="adj" fmla="val 0"/>
            </a:avLst>
          </a:prstGeom>
          <a:gradFill>
            <a:gsLst>
              <a:gs pos="0">
                <a:srgbClr val="FCDB7F">
                  <a:alpha val="34000"/>
                </a:srgbClr>
              </a:gs>
              <a:gs pos="64000">
                <a:srgbClr val="FCDB7F">
                  <a:alpha val="27000"/>
                </a:srgbClr>
              </a:gs>
              <a:gs pos="100000">
                <a:srgbClr val="FCDB7F">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347" name="Abgerundetes Rechteck 108">
            <a:extLst>
              <a:ext uri="{FF2B5EF4-FFF2-40B4-BE49-F238E27FC236}">
                <a16:creationId xmlns:a16="http://schemas.microsoft.com/office/drawing/2014/main" id="{FFB24BE6-729F-446C-A6CE-30F47A0AB180}"/>
              </a:ext>
            </a:extLst>
          </p:cNvPr>
          <p:cNvSpPr/>
          <p:nvPr/>
        </p:nvSpPr>
        <p:spPr>
          <a:xfrm>
            <a:off x="5543995" y="3845433"/>
            <a:ext cx="1098974" cy="1098968"/>
          </a:xfrm>
          <a:prstGeom prst="roundRect">
            <a:avLst>
              <a:gd name="adj" fmla="val 0"/>
            </a:avLst>
          </a:prstGeom>
          <a:gradFill>
            <a:gsLst>
              <a:gs pos="0">
                <a:srgbClr val="FCDB7F">
                  <a:alpha val="34000"/>
                </a:srgbClr>
              </a:gs>
              <a:gs pos="64000">
                <a:srgbClr val="FCDB7F">
                  <a:alpha val="27000"/>
                </a:srgbClr>
              </a:gs>
              <a:gs pos="100000">
                <a:srgbClr val="FCDB7F">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348" name="Ellipse 49">
            <a:extLst>
              <a:ext uri="{FF2B5EF4-FFF2-40B4-BE49-F238E27FC236}">
                <a16:creationId xmlns:a16="http://schemas.microsoft.com/office/drawing/2014/main" id="{480161D6-F29D-4961-AD4F-B2D084831BEF}"/>
              </a:ext>
            </a:extLst>
          </p:cNvPr>
          <p:cNvSpPr/>
          <p:nvPr/>
        </p:nvSpPr>
        <p:spPr bwMode="gray">
          <a:xfrm>
            <a:off x="5744895" y="4449496"/>
            <a:ext cx="213906" cy="48971"/>
          </a:xfrm>
          <a:prstGeom prst="ellipse">
            <a:avLst/>
          </a:prstGeom>
          <a:solidFill>
            <a:srgbClr val="48DAD0">
              <a:alpha val="15000"/>
            </a:srgbClr>
          </a:solidFill>
          <a:ln w="6350" cap="flat" cmpd="sng" algn="ctr">
            <a:solidFill>
              <a:srgbClr val="00AFAA">
                <a:alpha val="42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err="1">
              <a:ln>
                <a:noFill/>
              </a:ln>
              <a:solidFill>
                <a:srgbClr val="FFFFFF"/>
              </a:solidFill>
              <a:effectLst/>
              <a:uLnTx/>
              <a:uFillTx/>
              <a:latin typeface="FiraGO Book"/>
              <a:ea typeface="+mn-ea"/>
              <a:cs typeface="+mn-cs"/>
            </a:endParaRPr>
          </a:p>
        </p:txBody>
      </p:sp>
      <p:sp>
        <p:nvSpPr>
          <p:cNvPr id="349" name="Ellipse 50">
            <a:extLst>
              <a:ext uri="{FF2B5EF4-FFF2-40B4-BE49-F238E27FC236}">
                <a16:creationId xmlns:a16="http://schemas.microsoft.com/office/drawing/2014/main" id="{7F031C43-5F91-441B-8BAC-AB23495E0ABB}"/>
              </a:ext>
            </a:extLst>
          </p:cNvPr>
          <p:cNvSpPr/>
          <p:nvPr/>
        </p:nvSpPr>
        <p:spPr bwMode="gray">
          <a:xfrm>
            <a:off x="5978908" y="4486920"/>
            <a:ext cx="225757" cy="51684"/>
          </a:xfrm>
          <a:prstGeom prst="ellipse">
            <a:avLst/>
          </a:prstGeom>
          <a:solidFill>
            <a:srgbClr val="48DAD0">
              <a:alpha val="15000"/>
            </a:srgbClr>
          </a:solidFill>
          <a:ln w="6350" cap="flat" cmpd="sng" algn="ctr">
            <a:solidFill>
              <a:srgbClr val="00AFAA">
                <a:alpha val="42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err="1">
              <a:ln>
                <a:noFill/>
              </a:ln>
              <a:solidFill>
                <a:srgbClr val="FFFFFF"/>
              </a:solidFill>
              <a:effectLst/>
              <a:uLnTx/>
              <a:uFillTx/>
              <a:latin typeface="FiraGO Book"/>
              <a:ea typeface="+mn-ea"/>
              <a:cs typeface="+mn-cs"/>
            </a:endParaRPr>
          </a:p>
        </p:txBody>
      </p:sp>
      <p:sp>
        <p:nvSpPr>
          <p:cNvPr id="350" name="Ellipse 51">
            <a:extLst>
              <a:ext uri="{FF2B5EF4-FFF2-40B4-BE49-F238E27FC236}">
                <a16:creationId xmlns:a16="http://schemas.microsoft.com/office/drawing/2014/main" id="{1E692659-FCEF-4FE1-B687-FCF3CA25D731}"/>
              </a:ext>
            </a:extLst>
          </p:cNvPr>
          <p:cNvSpPr/>
          <p:nvPr/>
        </p:nvSpPr>
        <p:spPr bwMode="gray">
          <a:xfrm>
            <a:off x="6197993" y="4452748"/>
            <a:ext cx="199702" cy="45719"/>
          </a:xfrm>
          <a:prstGeom prst="ellipse">
            <a:avLst/>
          </a:prstGeom>
          <a:solidFill>
            <a:srgbClr val="48DAD0">
              <a:alpha val="15000"/>
            </a:srgbClr>
          </a:solidFill>
          <a:ln w="6350" cap="flat" cmpd="sng" algn="ctr">
            <a:solidFill>
              <a:srgbClr val="00AFAA">
                <a:alpha val="42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err="1">
              <a:ln>
                <a:noFill/>
              </a:ln>
              <a:solidFill>
                <a:srgbClr val="FFFFFF"/>
              </a:solidFill>
              <a:effectLst/>
              <a:uLnTx/>
              <a:uFillTx/>
              <a:latin typeface="FiraGO Book"/>
              <a:ea typeface="+mn-ea"/>
              <a:cs typeface="+mn-cs"/>
            </a:endParaRPr>
          </a:p>
        </p:txBody>
      </p:sp>
      <p:cxnSp>
        <p:nvCxnSpPr>
          <p:cNvPr id="351" name="Gerader Verbinder 55">
            <a:extLst>
              <a:ext uri="{FF2B5EF4-FFF2-40B4-BE49-F238E27FC236}">
                <a16:creationId xmlns:a16="http://schemas.microsoft.com/office/drawing/2014/main" id="{868C370E-158C-4F9F-99EA-3EF9AE14026B}"/>
              </a:ext>
            </a:extLst>
          </p:cNvPr>
          <p:cNvCxnSpPr>
            <a:cxnSpLocks/>
          </p:cNvCxnSpPr>
          <p:nvPr/>
        </p:nvCxnSpPr>
        <p:spPr bwMode="gray">
          <a:xfrm flipV="1">
            <a:off x="6091964" y="3785691"/>
            <a:ext cx="0" cy="720000"/>
          </a:xfrm>
          <a:prstGeom prst="line">
            <a:avLst/>
          </a:prstGeom>
          <a:noFill/>
          <a:ln w="6350" cap="flat" cmpd="sng" algn="ctr">
            <a:solidFill>
              <a:srgbClr val="383C45"/>
            </a:solidFill>
            <a:prstDash val="solid"/>
            <a:miter lim="800000"/>
            <a:tailEnd type="triangle"/>
          </a:ln>
          <a:effectLst/>
        </p:spPr>
      </p:cxnSp>
      <p:sp>
        <p:nvSpPr>
          <p:cNvPr id="352" name="Freihandform: Form 57">
            <a:extLst>
              <a:ext uri="{FF2B5EF4-FFF2-40B4-BE49-F238E27FC236}">
                <a16:creationId xmlns:a16="http://schemas.microsoft.com/office/drawing/2014/main" id="{9B85162A-9A4A-4441-B35A-26D0E15F807F}"/>
              </a:ext>
            </a:extLst>
          </p:cNvPr>
          <p:cNvSpPr/>
          <p:nvPr/>
        </p:nvSpPr>
        <p:spPr bwMode="gray">
          <a:xfrm rot="5400000" flipH="1" flipV="1">
            <a:off x="7428561" y="2566169"/>
            <a:ext cx="769606" cy="3042270"/>
          </a:xfrm>
          <a:custGeom>
            <a:avLst/>
            <a:gdLst>
              <a:gd name="connsiteX0" fmla="*/ 0 w 619125"/>
              <a:gd name="connsiteY0" fmla="*/ 0 h 523875"/>
              <a:gd name="connsiteX1" fmla="*/ 381000 w 619125"/>
              <a:gd name="connsiteY1" fmla="*/ 0 h 523875"/>
              <a:gd name="connsiteX2" fmla="*/ 381000 w 619125"/>
              <a:gd name="connsiteY2" fmla="*/ 523875 h 523875"/>
              <a:gd name="connsiteX3" fmla="*/ 619125 w 619125"/>
              <a:gd name="connsiteY3" fmla="*/ 523875 h 523875"/>
            </a:gdLst>
            <a:ahLst/>
            <a:cxnLst>
              <a:cxn ang="0">
                <a:pos x="connsiteX0" y="connsiteY0"/>
              </a:cxn>
              <a:cxn ang="0">
                <a:pos x="connsiteX1" y="connsiteY1"/>
              </a:cxn>
              <a:cxn ang="0">
                <a:pos x="connsiteX2" y="connsiteY2"/>
              </a:cxn>
              <a:cxn ang="0">
                <a:pos x="connsiteX3" y="connsiteY3"/>
              </a:cxn>
            </a:cxnLst>
            <a:rect l="l" t="t" r="r" b="b"/>
            <a:pathLst>
              <a:path w="619125" h="523875">
                <a:moveTo>
                  <a:pt x="0" y="0"/>
                </a:moveTo>
                <a:lnTo>
                  <a:pt x="381000" y="0"/>
                </a:lnTo>
                <a:lnTo>
                  <a:pt x="381000" y="523875"/>
                </a:lnTo>
                <a:lnTo>
                  <a:pt x="619125" y="523875"/>
                </a:lnTo>
              </a:path>
            </a:pathLst>
          </a:custGeom>
          <a:noFill/>
          <a:ln w="6350" cap="flat" cmpd="sng" algn="ctr">
            <a:solidFill>
              <a:srgbClr val="383C45"/>
            </a:solidFill>
            <a:prstDash val="solid"/>
            <a:miter lim="800000"/>
            <a:tail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FiraGO Book"/>
              <a:ea typeface="+mn-ea"/>
              <a:cs typeface="+mn-cs"/>
            </a:endParaRPr>
          </a:p>
        </p:txBody>
      </p:sp>
      <p:sp>
        <p:nvSpPr>
          <p:cNvPr id="353" name="Freihandform: Form 56">
            <a:extLst>
              <a:ext uri="{FF2B5EF4-FFF2-40B4-BE49-F238E27FC236}">
                <a16:creationId xmlns:a16="http://schemas.microsoft.com/office/drawing/2014/main" id="{A28ACDBA-1304-4257-9D85-627BF42C9CEA}"/>
              </a:ext>
            </a:extLst>
          </p:cNvPr>
          <p:cNvSpPr/>
          <p:nvPr/>
        </p:nvSpPr>
        <p:spPr bwMode="gray">
          <a:xfrm rot="16200000" flipV="1">
            <a:off x="3928546" y="2555255"/>
            <a:ext cx="769607" cy="3064098"/>
          </a:xfrm>
          <a:custGeom>
            <a:avLst/>
            <a:gdLst>
              <a:gd name="connsiteX0" fmla="*/ 0 w 619125"/>
              <a:gd name="connsiteY0" fmla="*/ 0 h 523875"/>
              <a:gd name="connsiteX1" fmla="*/ 381000 w 619125"/>
              <a:gd name="connsiteY1" fmla="*/ 0 h 523875"/>
              <a:gd name="connsiteX2" fmla="*/ 381000 w 619125"/>
              <a:gd name="connsiteY2" fmla="*/ 523875 h 523875"/>
              <a:gd name="connsiteX3" fmla="*/ 619125 w 619125"/>
              <a:gd name="connsiteY3" fmla="*/ 523875 h 523875"/>
            </a:gdLst>
            <a:ahLst/>
            <a:cxnLst>
              <a:cxn ang="0">
                <a:pos x="connsiteX0" y="connsiteY0"/>
              </a:cxn>
              <a:cxn ang="0">
                <a:pos x="connsiteX1" y="connsiteY1"/>
              </a:cxn>
              <a:cxn ang="0">
                <a:pos x="connsiteX2" y="connsiteY2"/>
              </a:cxn>
              <a:cxn ang="0">
                <a:pos x="connsiteX3" y="connsiteY3"/>
              </a:cxn>
            </a:cxnLst>
            <a:rect l="l" t="t" r="r" b="b"/>
            <a:pathLst>
              <a:path w="619125" h="523875">
                <a:moveTo>
                  <a:pt x="0" y="0"/>
                </a:moveTo>
                <a:lnTo>
                  <a:pt x="381000" y="0"/>
                </a:lnTo>
                <a:lnTo>
                  <a:pt x="381000" y="523875"/>
                </a:lnTo>
                <a:lnTo>
                  <a:pt x="619125" y="523875"/>
                </a:lnTo>
              </a:path>
            </a:pathLst>
          </a:custGeom>
          <a:noFill/>
          <a:ln w="6350" cap="flat" cmpd="sng" algn="ctr">
            <a:solidFill>
              <a:srgbClr val="383C45"/>
            </a:solidFill>
            <a:prstDash val="solid"/>
            <a:miter lim="800000"/>
            <a:tail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FiraGO Book"/>
              <a:ea typeface="+mn-ea"/>
              <a:cs typeface="+mn-cs"/>
            </a:endParaRPr>
          </a:p>
        </p:txBody>
      </p:sp>
    </p:spTree>
    <p:extLst>
      <p:ext uri="{BB962C8B-B14F-4D97-AF65-F5344CB8AC3E}">
        <p14:creationId xmlns:p14="http://schemas.microsoft.com/office/powerpoint/2010/main" val="10964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additive="base">
                                        <p:cTn id="7" dur="500" fill="hold"/>
                                        <p:tgtEl>
                                          <p:spTgt spid="118"/>
                                        </p:tgtEl>
                                        <p:attrNameLst>
                                          <p:attrName>ppt_x</p:attrName>
                                        </p:attrNameLst>
                                      </p:cBhvr>
                                      <p:tavLst>
                                        <p:tav tm="0">
                                          <p:val>
                                            <p:strVal val="1+#ppt_w/2"/>
                                          </p:val>
                                        </p:tav>
                                        <p:tav tm="100000">
                                          <p:val>
                                            <p:strVal val="#ppt_x"/>
                                          </p:val>
                                        </p:tav>
                                      </p:tavLst>
                                    </p:anim>
                                    <p:anim calcmode="lin" valueType="num">
                                      <p:cBhvr additive="base">
                                        <p:cTn id="8" dur="500" fill="hold"/>
                                        <p:tgtEl>
                                          <p:spTgt spid="1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fade">
                                      <p:cBhvr>
                                        <p:cTn id="12" dur="500"/>
                                        <p:tgtEl>
                                          <p:spTgt spid="6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fade">
                                      <p:cBhvr>
                                        <p:cTn id="15" dur="500"/>
                                        <p:tgtEl>
                                          <p:spTgt spid="6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4"/>
                                        </p:tgtEl>
                                        <p:attrNameLst>
                                          <p:attrName>style.visibility</p:attrName>
                                        </p:attrNameLst>
                                      </p:cBhvr>
                                      <p:to>
                                        <p:strVal val="visible"/>
                                      </p:to>
                                    </p:set>
                                    <p:animEffect transition="in" filter="fade">
                                      <p:cBhvr>
                                        <p:cTn id="18" dur="500"/>
                                        <p:tgtEl>
                                          <p:spTgt spid="74"/>
                                        </p:tgtEl>
                                      </p:cBhvr>
                                    </p:animEffect>
                                  </p:childTnLst>
                                </p:cTn>
                              </p:par>
                              <p:par>
                                <p:cTn id="19" presetID="2" presetClass="entr" presetSubtype="2" decel="100000" fill="hold" nodeType="withEffect">
                                  <p:stCondLst>
                                    <p:cond delay="0"/>
                                  </p:stCondLst>
                                  <p:childTnLst>
                                    <p:set>
                                      <p:cBhvr>
                                        <p:cTn id="20" dur="1" fill="hold">
                                          <p:stCondLst>
                                            <p:cond delay="0"/>
                                          </p:stCondLst>
                                        </p:cTn>
                                        <p:tgtEl>
                                          <p:spTgt spid="273"/>
                                        </p:tgtEl>
                                        <p:attrNameLst>
                                          <p:attrName>style.visibility</p:attrName>
                                        </p:attrNameLst>
                                      </p:cBhvr>
                                      <p:to>
                                        <p:strVal val="visible"/>
                                      </p:to>
                                    </p:set>
                                    <p:anim calcmode="lin" valueType="num">
                                      <p:cBhvr additive="base">
                                        <p:cTn id="21" dur="500" fill="hold"/>
                                        <p:tgtEl>
                                          <p:spTgt spid="273"/>
                                        </p:tgtEl>
                                        <p:attrNameLst>
                                          <p:attrName>ppt_x</p:attrName>
                                        </p:attrNameLst>
                                      </p:cBhvr>
                                      <p:tavLst>
                                        <p:tav tm="0">
                                          <p:val>
                                            <p:strVal val="1+#ppt_w/2"/>
                                          </p:val>
                                        </p:tav>
                                        <p:tav tm="100000">
                                          <p:val>
                                            <p:strVal val="#ppt_x"/>
                                          </p:val>
                                        </p:tav>
                                      </p:tavLst>
                                    </p:anim>
                                    <p:anim calcmode="lin" valueType="num">
                                      <p:cBhvr additive="base">
                                        <p:cTn id="22" dur="500" fill="hold"/>
                                        <p:tgtEl>
                                          <p:spTgt spid="273"/>
                                        </p:tgtEl>
                                        <p:attrNameLst>
                                          <p:attrName>ppt_y</p:attrName>
                                        </p:attrNameLst>
                                      </p:cBhvr>
                                      <p:tavLst>
                                        <p:tav tm="0">
                                          <p:val>
                                            <p:strVal val="#ppt_y"/>
                                          </p:val>
                                        </p:tav>
                                        <p:tav tm="100000">
                                          <p:val>
                                            <p:strVal val="#ppt_y"/>
                                          </p:val>
                                        </p:tav>
                                      </p:tavLst>
                                    </p:anim>
                                  </p:childTnLst>
                                </p:cTn>
                              </p:par>
                              <p:par>
                                <p:cTn id="23" presetID="2" presetClass="entr" presetSubtype="2" decel="100000" fill="hold" nodeType="withEffect">
                                  <p:stCondLst>
                                    <p:cond delay="0"/>
                                  </p:stCondLst>
                                  <p:childTnLst>
                                    <p:set>
                                      <p:cBhvr>
                                        <p:cTn id="24" dur="1" fill="hold">
                                          <p:stCondLst>
                                            <p:cond delay="0"/>
                                          </p:stCondLst>
                                        </p:cTn>
                                        <p:tgtEl>
                                          <p:spTgt spid="275"/>
                                        </p:tgtEl>
                                        <p:attrNameLst>
                                          <p:attrName>style.visibility</p:attrName>
                                        </p:attrNameLst>
                                      </p:cBhvr>
                                      <p:to>
                                        <p:strVal val="visible"/>
                                      </p:to>
                                    </p:set>
                                    <p:anim calcmode="lin" valueType="num">
                                      <p:cBhvr additive="base">
                                        <p:cTn id="25" dur="500" fill="hold"/>
                                        <p:tgtEl>
                                          <p:spTgt spid="275"/>
                                        </p:tgtEl>
                                        <p:attrNameLst>
                                          <p:attrName>ppt_x</p:attrName>
                                        </p:attrNameLst>
                                      </p:cBhvr>
                                      <p:tavLst>
                                        <p:tav tm="0">
                                          <p:val>
                                            <p:strVal val="1+#ppt_w/2"/>
                                          </p:val>
                                        </p:tav>
                                        <p:tav tm="100000">
                                          <p:val>
                                            <p:strVal val="#ppt_x"/>
                                          </p:val>
                                        </p:tav>
                                      </p:tavLst>
                                    </p:anim>
                                    <p:anim calcmode="lin" valueType="num">
                                      <p:cBhvr additive="base">
                                        <p:cTn id="26" dur="500" fill="hold"/>
                                        <p:tgtEl>
                                          <p:spTgt spid="275"/>
                                        </p:tgtEl>
                                        <p:attrNameLst>
                                          <p:attrName>ppt_y</p:attrName>
                                        </p:attrNameLst>
                                      </p:cBhvr>
                                      <p:tavLst>
                                        <p:tav tm="0">
                                          <p:val>
                                            <p:strVal val="#ppt_y"/>
                                          </p:val>
                                        </p:tav>
                                        <p:tav tm="100000">
                                          <p:val>
                                            <p:strVal val="#ppt_y"/>
                                          </p:val>
                                        </p:tav>
                                      </p:tavLst>
                                    </p:anim>
                                  </p:childTnLst>
                                </p:cTn>
                              </p:par>
                              <p:par>
                                <p:cTn id="27" presetID="2" presetClass="entr" presetSubtype="2" decel="100000" fill="hold" nodeType="withEffect">
                                  <p:stCondLst>
                                    <p:cond delay="0"/>
                                  </p:stCondLst>
                                  <p:childTnLst>
                                    <p:set>
                                      <p:cBhvr>
                                        <p:cTn id="28" dur="1" fill="hold">
                                          <p:stCondLst>
                                            <p:cond delay="0"/>
                                          </p:stCondLst>
                                        </p:cTn>
                                        <p:tgtEl>
                                          <p:spTgt spid="274"/>
                                        </p:tgtEl>
                                        <p:attrNameLst>
                                          <p:attrName>style.visibility</p:attrName>
                                        </p:attrNameLst>
                                      </p:cBhvr>
                                      <p:to>
                                        <p:strVal val="visible"/>
                                      </p:to>
                                    </p:set>
                                    <p:anim calcmode="lin" valueType="num">
                                      <p:cBhvr additive="base">
                                        <p:cTn id="29" dur="500" fill="hold"/>
                                        <p:tgtEl>
                                          <p:spTgt spid="274"/>
                                        </p:tgtEl>
                                        <p:attrNameLst>
                                          <p:attrName>ppt_x</p:attrName>
                                        </p:attrNameLst>
                                      </p:cBhvr>
                                      <p:tavLst>
                                        <p:tav tm="0">
                                          <p:val>
                                            <p:strVal val="1+#ppt_w/2"/>
                                          </p:val>
                                        </p:tav>
                                        <p:tav tm="100000">
                                          <p:val>
                                            <p:strVal val="#ppt_x"/>
                                          </p:val>
                                        </p:tav>
                                      </p:tavLst>
                                    </p:anim>
                                    <p:anim calcmode="lin" valueType="num">
                                      <p:cBhvr additive="base">
                                        <p:cTn id="30" dur="500" fill="hold"/>
                                        <p:tgtEl>
                                          <p:spTgt spid="274"/>
                                        </p:tgtEl>
                                        <p:attrNameLst>
                                          <p:attrName>ppt_y</p:attrName>
                                        </p:attrNameLst>
                                      </p:cBhvr>
                                      <p:tavLst>
                                        <p:tav tm="0">
                                          <p:val>
                                            <p:strVal val="#ppt_y"/>
                                          </p:val>
                                        </p:tav>
                                        <p:tav tm="100000">
                                          <p:val>
                                            <p:strVal val="#ppt_y"/>
                                          </p:val>
                                        </p:tav>
                                      </p:tavLst>
                                    </p:anim>
                                  </p:childTnLst>
                                </p:cTn>
                              </p:par>
                            </p:childTnLst>
                          </p:cTn>
                        </p:par>
                        <p:par>
                          <p:cTn id="31" fill="hold">
                            <p:stCondLst>
                              <p:cond delay="1000"/>
                            </p:stCondLst>
                            <p:childTnLst>
                              <p:par>
                                <p:cTn id="32" presetID="2" presetClass="entr" presetSubtype="8" decel="100000" fill="hold" nodeType="afterEffect">
                                  <p:stCondLst>
                                    <p:cond delay="0"/>
                                  </p:stCondLst>
                                  <p:childTnLst>
                                    <p:set>
                                      <p:cBhvr>
                                        <p:cTn id="33" dur="1" fill="hold">
                                          <p:stCondLst>
                                            <p:cond delay="0"/>
                                          </p:stCondLst>
                                        </p:cTn>
                                        <p:tgtEl>
                                          <p:spTgt spid="327"/>
                                        </p:tgtEl>
                                        <p:attrNameLst>
                                          <p:attrName>style.visibility</p:attrName>
                                        </p:attrNameLst>
                                      </p:cBhvr>
                                      <p:to>
                                        <p:strVal val="visible"/>
                                      </p:to>
                                    </p:set>
                                    <p:anim calcmode="lin" valueType="num">
                                      <p:cBhvr additive="base">
                                        <p:cTn id="34" dur="500" fill="hold"/>
                                        <p:tgtEl>
                                          <p:spTgt spid="327"/>
                                        </p:tgtEl>
                                        <p:attrNameLst>
                                          <p:attrName>ppt_x</p:attrName>
                                        </p:attrNameLst>
                                      </p:cBhvr>
                                      <p:tavLst>
                                        <p:tav tm="0">
                                          <p:val>
                                            <p:strVal val="0-#ppt_w/2"/>
                                          </p:val>
                                        </p:tav>
                                        <p:tav tm="100000">
                                          <p:val>
                                            <p:strVal val="#ppt_x"/>
                                          </p:val>
                                        </p:tav>
                                      </p:tavLst>
                                    </p:anim>
                                    <p:anim calcmode="lin" valueType="num">
                                      <p:cBhvr additive="base">
                                        <p:cTn id="35" dur="500" fill="hold"/>
                                        <p:tgtEl>
                                          <p:spTgt spid="327"/>
                                        </p:tgtEl>
                                        <p:attrNameLst>
                                          <p:attrName>ppt_y</p:attrName>
                                        </p:attrNameLst>
                                      </p:cBhvr>
                                      <p:tavLst>
                                        <p:tav tm="0">
                                          <p:val>
                                            <p:strVal val="#ppt_y"/>
                                          </p:val>
                                        </p:tav>
                                        <p:tav tm="100000">
                                          <p:val>
                                            <p:strVal val="#ppt_y"/>
                                          </p:val>
                                        </p:tav>
                                      </p:tavLst>
                                    </p:anim>
                                  </p:childTnLst>
                                </p:cTn>
                              </p:par>
                              <p:par>
                                <p:cTn id="36" presetID="2" presetClass="entr" presetSubtype="8" decel="100000" fill="hold" nodeType="withEffect">
                                  <p:stCondLst>
                                    <p:cond delay="0"/>
                                  </p:stCondLst>
                                  <p:childTnLst>
                                    <p:set>
                                      <p:cBhvr>
                                        <p:cTn id="37" dur="1" fill="hold">
                                          <p:stCondLst>
                                            <p:cond delay="0"/>
                                          </p:stCondLst>
                                        </p:cTn>
                                        <p:tgtEl>
                                          <p:spTgt spid="332"/>
                                        </p:tgtEl>
                                        <p:attrNameLst>
                                          <p:attrName>style.visibility</p:attrName>
                                        </p:attrNameLst>
                                      </p:cBhvr>
                                      <p:to>
                                        <p:strVal val="visible"/>
                                      </p:to>
                                    </p:set>
                                    <p:anim calcmode="lin" valueType="num">
                                      <p:cBhvr additive="base">
                                        <p:cTn id="38" dur="500" fill="hold"/>
                                        <p:tgtEl>
                                          <p:spTgt spid="332"/>
                                        </p:tgtEl>
                                        <p:attrNameLst>
                                          <p:attrName>ppt_x</p:attrName>
                                        </p:attrNameLst>
                                      </p:cBhvr>
                                      <p:tavLst>
                                        <p:tav tm="0">
                                          <p:val>
                                            <p:strVal val="0-#ppt_w/2"/>
                                          </p:val>
                                        </p:tav>
                                        <p:tav tm="100000">
                                          <p:val>
                                            <p:strVal val="#ppt_x"/>
                                          </p:val>
                                        </p:tav>
                                      </p:tavLst>
                                    </p:anim>
                                    <p:anim calcmode="lin" valueType="num">
                                      <p:cBhvr additive="base">
                                        <p:cTn id="39" dur="500" fill="hold"/>
                                        <p:tgtEl>
                                          <p:spTgt spid="332"/>
                                        </p:tgtEl>
                                        <p:attrNameLst>
                                          <p:attrName>ppt_y</p:attrName>
                                        </p:attrNameLst>
                                      </p:cBhvr>
                                      <p:tavLst>
                                        <p:tav tm="0">
                                          <p:val>
                                            <p:strVal val="#ppt_y"/>
                                          </p:val>
                                        </p:tav>
                                        <p:tav tm="100000">
                                          <p:val>
                                            <p:strVal val="#ppt_y"/>
                                          </p:val>
                                        </p:tav>
                                      </p:tavLst>
                                    </p:anim>
                                  </p:childTnLst>
                                </p:cTn>
                              </p:par>
                              <p:par>
                                <p:cTn id="40" presetID="2" presetClass="entr" presetSubtype="8" decel="100000" fill="hold" nodeType="withEffect">
                                  <p:stCondLst>
                                    <p:cond delay="0"/>
                                  </p:stCondLst>
                                  <p:childTnLst>
                                    <p:set>
                                      <p:cBhvr>
                                        <p:cTn id="41" dur="1" fill="hold">
                                          <p:stCondLst>
                                            <p:cond delay="0"/>
                                          </p:stCondLst>
                                        </p:cTn>
                                        <p:tgtEl>
                                          <p:spTgt spid="320"/>
                                        </p:tgtEl>
                                        <p:attrNameLst>
                                          <p:attrName>style.visibility</p:attrName>
                                        </p:attrNameLst>
                                      </p:cBhvr>
                                      <p:to>
                                        <p:strVal val="visible"/>
                                      </p:to>
                                    </p:set>
                                    <p:anim calcmode="lin" valueType="num">
                                      <p:cBhvr additive="base">
                                        <p:cTn id="42" dur="500" fill="hold"/>
                                        <p:tgtEl>
                                          <p:spTgt spid="320"/>
                                        </p:tgtEl>
                                        <p:attrNameLst>
                                          <p:attrName>ppt_x</p:attrName>
                                        </p:attrNameLst>
                                      </p:cBhvr>
                                      <p:tavLst>
                                        <p:tav tm="0">
                                          <p:val>
                                            <p:strVal val="0-#ppt_w/2"/>
                                          </p:val>
                                        </p:tav>
                                        <p:tav tm="100000">
                                          <p:val>
                                            <p:strVal val="#ppt_x"/>
                                          </p:val>
                                        </p:tav>
                                      </p:tavLst>
                                    </p:anim>
                                    <p:anim calcmode="lin" valueType="num">
                                      <p:cBhvr additive="base">
                                        <p:cTn id="43" dur="500" fill="hold"/>
                                        <p:tgtEl>
                                          <p:spTgt spid="320"/>
                                        </p:tgtEl>
                                        <p:attrNameLst>
                                          <p:attrName>ppt_y</p:attrName>
                                        </p:attrNameLst>
                                      </p:cBhvr>
                                      <p:tavLst>
                                        <p:tav tm="0">
                                          <p:val>
                                            <p:strVal val="#ppt_y"/>
                                          </p:val>
                                        </p:tav>
                                        <p:tav tm="100000">
                                          <p:val>
                                            <p:strVal val="#ppt_y"/>
                                          </p:val>
                                        </p:tav>
                                      </p:tavLst>
                                    </p:anim>
                                  </p:childTnLst>
                                </p:cTn>
                              </p:par>
                              <p:par>
                                <p:cTn id="44" presetID="2" presetClass="entr" presetSubtype="8" decel="100000" fill="hold" nodeType="withEffect">
                                  <p:stCondLst>
                                    <p:cond delay="0"/>
                                  </p:stCondLst>
                                  <p:childTnLst>
                                    <p:set>
                                      <p:cBhvr>
                                        <p:cTn id="45" dur="1" fill="hold">
                                          <p:stCondLst>
                                            <p:cond delay="0"/>
                                          </p:stCondLst>
                                        </p:cTn>
                                        <p:tgtEl>
                                          <p:spTgt spid="311"/>
                                        </p:tgtEl>
                                        <p:attrNameLst>
                                          <p:attrName>style.visibility</p:attrName>
                                        </p:attrNameLst>
                                      </p:cBhvr>
                                      <p:to>
                                        <p:strVal val="visible"/>
                                      </p:to>
                                    </p:set>
                                    <p:anim calcmode="lin" valueType="num">
                                      <p:cBhvr additive="base">
                                        <p:cTn id="46" dur="500" fill="hold"/>
                                        <p:tgtEl>
                                          <p:spTgt spid="311"/>
                                        </p:tgtEl>
                                        <p:attrNameLst>
                                          <p:attrName>ppt_x</p:attrName>
                                        </p:attrNameLst>
                                      </p:cBhvr>
                                      <p:tavLst>
                                        <p:tav tm="0">
                                          <p:val>
                                            <p:strVal val="0-#ppt_w/2"/>
                                          </p:val>
                                        </p:tav>
                                        <p:tav tm="100000">
                                          <p:val>
                                            <p:strVal val="#ppt_x"/>
                                          </p:val>
                                        </p:tav>
                                      </p:tavLst>
                                    </p:anim>
                                    <p:anim calcmode="lin" valueType="num">
                                      <p:cBhvr additive="base">
                                        <p:cTn id="47" dur="500" fill="hold"/>
                                        <p:tgtEl>
                                          <p:spTgt spid="311"/>
                                        </p:tgtEl>
                                        <p:attrNameLst>
                                          <p:attrName>ppt_y</p:attrName>
                                        </p:attrNameLst>
                                      </p:cBhvr>
                                      <p:tavLst>
                                        <p:tav tm="0">
                                          <p:val>
                                            <p:strVal val="#ppt_y"/>
                                          </p:val>
                                        </p:tav>
                                        <p:tav tm="100000">
                                          <p:val>
                                            <p:strVal val="#ppt_y"/>
                                          </p:val>
                                        </p:tav>
                                      </p:tavLst>
                                    </p:anim>
                                  </p:childTnLst>
                                </p:cTn>
                              </p:par>
                              <p:par>
                                <p:cTn id="48" presetID="2" presetClass="entr" presetSubtype="8" decel="100000" fill="hold" nodeType="withEffect">
                                  <p:stCondLst>
                                    <p:cond delay="0"/>
                                  </p:stCondLst>
                                  <p:childTnLst>
                                    <p:set>
                                      <p:cBhvr>
                                        <p:cTn id="49" dur="1" fill="hold">
                                          <p:stCondLst>
                                            <p:cond delay="0"/>
                                          </p:stCondLst>
                                        </p:cTn>
                                        <p:tgtEl>
                                          <p:spTgt spid="304"/>
                                        </p:tgtEl>
                                        <p:attrNameLst>
                                          <p:attrName>style.visibility</p:attrName>
                                        </p:attrNameLst>
                                      </p:cBhvr>
                                      <p:to>
                                        <p:strVal val="visible"/>
                                      </p:to>
                                    </p:set>
                                    <p:anim calcmode="lin" valueType="num">
                                      <p:cBhvr additive="base">
                                        <p:cTn id="50" dur="500" fill="hold"/>
                                        <p:tgtEl>
                                          <p:spTgt spid="304"/>
                                        </p:tgtEl>
                                        <p:attrNameLst>
                                          <p:attrName>ppt_x</p:attrName>
                                        </p:attrNameLst>
                                      </p:cBhvr>
                                      <p:tavLst>
                                        <p:tav tm="0">
                                          <p:val>
                                            <p:strVal val="0-#ppt_w/2"/>
                                          </p:val>
                                        </p:tav>
                                        <p:tav tm="100000">
                                          <p:val>
                                            <p:strVal val="#ppt_x"/>
                                          </p:val>
                                        </p:tav>
                                      </p:tavLst>
                                    </p:anim>
                                    <p:anim calcmode="lin" valueType="num">
                                      <p:cBhvr additive="base">
                                        <p:cTn id="51" dur="500" fill="hold"/>
                                        <p:tgtEl>
                                          <p:spTgt spid="304"/>
                                        </p:tgtEl>
                                        <p:attrNameLst>
                                          <p:attrName>ppt_y</p:attrName>
                                        </p:attrNameLst>
                                      </p:cBhvr>
                                      <p:tavLst>
                                        <p:tav tm="0">
                                          <p:val>
                                            <p:strVal val="#ppt_y"/>
                                          </p:val>
                                        </p:tav>
                                        <p:tav tm="100000">
                                          <p:val>
                                            <p:strVal val="#ppt_y"/>
                                          </p:val>
                                        </p:tav>
                                      </p:tavLst>
                                    </p:anim>
                                  </p:childTnLst>
                                </p:cTn>
                              </p:par>
                              <p:par>
                                <p:cTn id="52" presetID="2" presetClass="entr" presetSubtype="8" decel="100000" fill="hold" nodeType="withEffect">
                                  <p:stCondLst>
                                    <p:cond delay="0"/>
                                  </p:stCondLst>
                                  <p:childTnLst>
                                    <p:set>
                                      <p:cBhvr>
                                        <p:cTn id="53" dur="1" fill="hold">
                                          <p:stCondLst>
                                            <p:cond delay="0"/>
                                          </p:stCondLst>
                                        </p:cTn>
                                        <p:tgtEl>
                                          <p:spTgt spid="341"/>
                                        </p:tgtEl>
                                        <p:attrNameLst>
                                          <p:attrName>style.visibility</p:attrName>
                                        </p:attrNameLst>
                                      </p:cBhvr>
                                      <p:to>
                                        <p:strVal val="visible"/>
                                      </p:to>
                                    </p:set>
                                    <p:anim calcmode="lin" valueType="num">
                                      <p:cBhvr additive="base">
                                        <p:cTn id="54" dur="500" fill="hold"/>
                                        <p:tgtEl>
                                          <p:spTgt spid="341"/>
                                        </p:tgtEl>
                                        <p:attrNameLst>
                                          <p:attrName>ppt_x</p:attrName>
                                        </p:attrNameLst>
                                      </p:cBhvr>
                                      <p:tavLst>
                                        <p:tav tm="0">
                                          <p:val>
                                            <p:strVal val="0-#ppt_w/2"/>
                                          </p:val>
                                        </p:tav>
                                        <p:tav tm="100000">
                                          <p:val>
                                            <p:strVal val="#ppt_x"/>
                                          </p:val>
                                        </p:tav>
                                      </p:tavLst>
                                    </p:anim>
                                    <p:anim calcmode="lin" valueType="num">
                                      <p:cBhvr additive="base">
                                        <p:cTn id="55" dur="500" fill="hold"/>
                                        <p:tgtEl>
                                          <p:spTgt spid="341"/>
                                        </p:tgtEl>
                                        <p:attrNameLst>
                                          <p:attrName>ppt_y</p:attrName>
                                        </p:attrNameLst>
                                      </p:cBhvr>
                                      <p:tavLst>
                                        <p:tav tm="0">
                                          <p:val>
                                            <p:strVal val="#ppt_y"/>
                                          </p:val>
                                        </p:tav>
                                        <p:tav tm="100000">
                                          <p:val>
                                            <p:strVal val="#ppt_y"/>
                                          </p:val>
                                        </p:tav>
                                      </p:tavLst>
                                    </p:anim>
                                  </p:childTnLst>
                                </p:cTn>
                              </p:par>
                              <p:par>
                                <p:cTn id="56" presetID="2" presetClass="entr" presetSubtype="8" decel="100000" fill="hold" nodeType="withEffect">
                                  <p:stCondLst>
                                    <p:cond delay="0"/>
                                  </p:stCondLst>
                                  <p:childTnLst>
                                    <p:set>
                                      <p:cBhvr>
                                        <p:cTn id="57" dur="1" fill="hold">
                                          <p:stCondLst>
                                            <p:cond delay="0"/>
                                          </p:stCondLst>
                                        </p:cTn>
                                        <p:tgtEl>
                                          <p:spTgt spid="300"/>
                                        </p:tgtEl>
                                        <p:attrNameLst>
                                          <p:attrName>style.visibility</p:attrName>
                                        </p:attrNameLst>
                                      </p:cBhvr>
                                      <p:to>
                                        <p:strVal val="visible"/>
                                      </p:to>
                                    </p:set>
                                    <p:anim calcmode="lin" valueType="num">
                                      <p:cBhvr additive="base">
                                        <p:cTn id="58" dur="500" fill="hold"/>
                                        <p:tgtEl>
                                          <p:spTgt spid="300"/>
                                        </p:tgtEl>
                                        <p:attrNameLst>
                                          <p:attrName>ppt_x</p:attrName>
                                        </p:attrNameLst>
                                      </p:cBhvr>
                                      <p:tavLst>
                                        <p:tav tm="0">
                                          <p:val>
                                            <p:strVal val="0-#ppt_w/2"/>
                                          </p:val>
                                        </p:tav>
                                        <p:tav tm="100000">
                                          <p:val>
                                            <p:strVal val="#ppt_x"/>
                                          </p:val>
                                        </p:tav>
                                      </p:tavLst>
                                    </p:anim>
                                    <p:anim calcmode="lin" valueType="num">
                                      <p:cBhvr additive="base">
                                        <p:cTn id="59" dur="500" fill="hold"/>
                                        <p:tgtEl>
                                          <p:spTgt spid="300"/>
                                        </p:tgtEl>
                                        <p:attrNameLst>
                                          <p:attrName>ppt_y</p:attrName>
                                        </p:attrNameLst>
                                      </p:cBhvr>
                                      <p:tavLst>
                                        <p:tav tm="0">
                                          <p:val>
                                            <p:strVal val="#ppt_y"/>
                                          </p:val>
                                        </p:tav>
                                        <p:tav tm="100000">
                                          <p:val>
                                            <p:strVal val="#ppt_y"/>
                                          </p:val>
                                        </p:tav>
                                      </p:tavLst>
                                    </p:anim>
                                  </p:childTnLst>
                                </p:cTn>
                              </p:par>
                              <p:par>
                                <p:cTn id="60" presetID="2" presetClass="entr" presetSubtype="8" decel="100000" fill="hold" nodeType="withEffect">
                                  <p:stCondLst>
                                    <p:cond delay="0"/>
                                  </p:stCondLst>
                                  <p:childTnLst>
                                    <p:set>
                                      <p:cBhvr>
                                        <p:cTn id="61" dur="1" fill="hold">
                                          <p:stCondLst>
                                            <p:cond delay="0"/>
                                          </p:stCondLst>
                                        </p:cTn>
                                        <p:tgtEl>
                                          <p:spTgt spid="293"/>
                                        </p:tgtEl>
                                        <p:attrNameLst>
                                          <p:attrName>style.visibility</p:attrName>
                                        </p:attrNameLst>
                                      </p:cBhvr>
                                      <p:to>
                                        <p:strVal val="visible"/>
                                      </p:to>
                                    </p:set>
                                    <p:anim calcmode="lin" valueType="num">
                                      <p:cBhvr additive="base">
                                        <p:cTn id="62" dur="500" fill="hold"/>
                                        <p:tgtEl>
                                          <p:spTgt spid="293"/>
                                        </p:tgtEl>
                                        <p:attrNameLst>
                                          <p:attrName>ppt_x</p:attrName>
                                        </p:attrNameLst>
                                      </p:cBhvr>
                                      <p:tavLst>
                                        <p:tav tm="0">
                                          <p:val>
                                            <p:strVal val="0-#ppt_w/2"/>
                                          </p:val>
                                        </p:tav>
                                        <p:tav tm="100000">
                                          <p:val>
                                            <p:strVal val="#ppt_x"/>
                                          </p:val>
                                        </p:tav>
                                      </p:tavLst>
                                    </p:anim>
                                    <p:anim calcmode="lin" valueType="num">
                                      <p:cBhvr additive="base">
                                        <p:cTn id="63" dur="500" fill="hold"/>
                                        <p:tgtEl>
                                          <p:spTgt spid="293"/>
                                        </p:tgtEl>
                                        <p:attrNameLst>
                                          <p:attrName>ppt_y</p:attrName>
                                        </p:attrNameLst>
                                      </p:cBhvr>
                                      <p:tavLst>
                                        <p:tav tm="0">
                                          <p:val>
                                            <p:strVal val="#ppt_y"/>
                                          </p:val>
                                        </p:tav>
                                        <p:tav tm="100000">
                                          <p:val>
                                            <p:strVal val="#ppt_y"/>
                                          </p:val>
                                        </p:tav>
                                      </p:tavLst>
                                    </p:anim>
                                  </p:childTnLst>
                                </p:cTn>
                              </p:par>
                            </p:childTnLst>
                          </p:cTn>
                        </p:par>
                        <p:par>
                          <p:cTn id="64" fill="hold">
                            <p:stCondLst>
                              <p:cond delay="1500"/>
                            </p:stCondLst>
                            <p:childTnLst>
                              <p:par>
                                <p:cTn id="65" presetID="2" presetClass="entr" presetSubtype="8" decel="100000" fill="hold" grpId="0" nodeType="afterEffect">
                                  <p:stCondLst>
                                    <p:cond delay="0"/>
                                  </p:stCondLst>
                                  <p:childTnLst>
                                    <p:set>
                                      <p:cBhvr>
                                        <p:cTn id="66" dur="1" fill="hold">
                                          <p:stCondLst>
                                            <p:cond delay="0"/>
                                          </p:stCondLst>
                                        </p:cTn>
                                        <p:tgtEl>
                                          <p:spTgt spid="277"/>
                                        </p:tgtEl>
                                        <p:attrNameLst>
                                          <p:attrName>style.visibility</p:attrName>
                                        </p:attrNameLst>
                                      </p:cBhvr>
                                      <p:to>
                                        <p:strVal val="visible"/>
                                      </p:to>
                                    </p:set>
                                    <p:anim calcmode="lin" valueType="num">
                                      <p:cBhvr additive="base">
                                        <p:cTn id="67" dur="500" fill="hold"/>
                                        <p:tgtEl>
                                          <p:spTgt spid="277"/>
                                        </p:tgtEl>
                                        <p:attrNameLst>
                                          <p:attrName>ppt_x</p:attrName>
                                        </p:attrNameLst>
                                      </p:cBhvr>
                                      <p:tavLst>
                                        <p:tav tm="0">
                                          <p:val>
                                            <p:strVal val="0-#ppt_w/2"/>
                                          </p:val>
                                        </p:tav>
                                        <p:tav tm="100000">
                                          <p:val>
                                            <p:strVal val="#ppt_x"/>
                                          </p:val>
                                        </p:tav>
                                      </p:tavLst>
                                    </p:anim>
                                    <p:anim calcmode="lin" valueType="num">
                                      <p:cBhvr additive="base">
                                        <p:cTn id="68" dur="500" fill="hold"/>
                                        <p:tgtEl>
                                          <p:spTgt spid="277"/>
                                        </p:tgtEl>
                                        <p:attrNameLst>
                                          <p:attrName>ppt_y</p:attrName>
                                        </p:attrNameLst>
                                      </p:cBhvr>
                                      <p:tavLst>
                                        <p:tav tm="0">
                                          <p:val>
                                            <p:strVal val="#ppt_y"/>
                                          </p:val>
                                        </p:tav>
                                        <p:tav tm="100000">
                                          <p:val>
                                            <p:strVal val="#ppt_y"/>
                                          </p:val>
                                        </p:tav>
                                      </p:tavLst>
                                    </p:anim>
                                  </p:childTnLst>
                                </p:cTn>
                              </p:par>
                              <p:par>
                                <p:cTn id="69" presetID="2" presetClass="entr" presetSubtype="8" decel="100000" fill="hold" grpId="0" nodeType="withEffect">
                                  <p:stCondLst>
                                    <p:cond delay="0"/>
                                  </p:stCondLst>
                                  <p:childTnLst>
                                    <p:set>
                                      <p:cBhvr>
                                        <p:cTn id="70" dur="1" fill="hold">
                                          <p:stCondLst>
                                            <p:cond delay="0"/>
                                          </p:stCondLst>
                                        </p:cTn>
                                        <p:tgtEl>
                                          <p:spTgt spid="278"/>
                                        </p:tgtEl>
                                        <p:attrNameLst>
                                          <p:attrName>style.visibility</p:attrName>
                                        </p:attrNameLst>
                                      </p:cBhvr>
                                      <p:to>
                                        <p:strVal val="visible"/>
                                      </p:to>
                                    </p:set>
                                    <p:anim calcmode="lin" valueType="num">
                                      <p:cBhvr additive="base">
                                        <p:cTn id="71" dur="500" fill="hold"/>
                                        <p:tgtEl>
                                          <p:spTgt spid="278"/>
                                        </p:tgtEl>
                                        <p:attrNameLst>
                                          <p:attrName>ppt_x</p:attrName>
                                        </p:attrNameLst>
                                      </p:cBhvr>
                                      <p:tavLst>
                                        <p:tav tm="0">
                                          <p:val>
                                            <p:strVal val="0-#ppt_w/2"/>
                                          </p:val>
                                        </p:tav>
                                        <p:tav tm="100000">
                                          <p:val>
                                            <p:strVal val="#ppt_x"/>
                                          </p:val>
                                        </p:tav>
                                      </p:tavLst>
                                    </p:anim>
                                    <p:anim calcmode="lin" valueType="num">
                                      <p:cBhvr additive="base">
                                        <p:cTn id="72" dur="500" fill="hold"/>
                                        <p:tgtEl>
                                          <p:spTgt spid="278"/>
                                        </p:tgtEl>
                                        <p:attrNameLst>
                                          <p:attrName>ppt_y</p:attrName>
                                        </p:attrNameLst>
                                      </p:cBhvr>
                                      <p:tavLst>
                                        <p:tav tm="0">
                                          <p:val>
                                            <p:strVal val="#ppt_y"/>
                                          </p:val>
                                        </p:tav>
                                        <p:tav tm="100000">
                                          <p:val>
                                            <p:strVal val="#ppt_y"/>
                                          </p:val>
                                        </p:tav>
                                      </p:tavLst>
                                    </p:anim>
                                  </p:childTnLst>
                                </p:cTn>
                              </p:par>
                              <p:par>
                                <p:cTn id="73" presetID="2" presetClass="entr" presetSubtype="8" decel="100000" fill="hold" grpId="0" nodeType="withEffect">
                                  <p:stCondLst>
                                    <p:cond delay="0"/>
                                  </p:stCondLst>
                                  <p:childTnLst>
                                    <p:set>
                                      <p:cBhvr>
                                        <p:cTn id="74" dur="1" fill="hold">
                                          <p:stCondLst>
                                            <p:cond delay="0"/>
                                          </p:stCondLst>
                                        </p:cTn>
                                        <p:tgtEl>
                                          <p:spTgt spid="279"/>
                                        </p:tgtEl>
                                        <p:attrNameLst>
                                          <p:attrName>style.visibility</p:attrName>
                                        </p:attrNameLst>
                                      </p:cBhvr>
                                      <p:to>
                                        <p:strVal val="visible"/>
                                      </p:to>
                                    </p:set>
                                    <p:anim calcmode="lin" valueType="num">
                                      <p:cBhvr additive="base">
                                        <p:cTn id="75" dur="500" fill="hold"/>
                                        <p:tgtEl>
                                          <p:spTgt spid="279"/>
                                        </p:tgtEl>
                                        <p:attrNameLst>
                                          <p:attrName>ppt_x</p:attrName>
                                        </p:attrNameLst>
                                      </p:cBhvr>
                                      <p:tavLst>
                                        <p:tav tm="0">
                                          <p:val>
                                            <p:strVal val="0-#ppt_w/2"/>
                                          </p:val>
                                        </p:tav>
                                        <p:tav tm="100000">
                                          <p:val>
                                            <p:strVal val="#ppt_x"/>
                                          </p:val>
                                        </p:tav>
                                      </p:tavLst>
                                    </p:anim>
                                    <p:anim calcmode="lin" valueType="num">
                                      <p:cBhvr additive="base">
                                        <p:cTn id="76" dur="500" fill="hold"/>
                                        <p:tgtEl>
                                          <p:spTgt spid="279"/>
                                        </p:tgtEl>
                                        <p:attrNameLst>
                                          <p:attrName>ppt_y</p:attrName>
                                        </p:attrNameLst>
                                      </p:cBhvr>
                                      <p:tavLst>
                                        <p:tav tm="0">
                                          <p:val>
                                            <p:strVal val="#ppt_y"/>
                                          </p:val>
                                        </p:tav>
                                        <p:tav tm="100000">
                                          <p:val>
                                            <p:strVal val="#ppt_y"/>
                                          </p:val>
                                        </p:tav>
                                      </p:tavLst>
                                    </p:anim>
                                  </p:childTnLst>
                                </p:cTn>
                              </p:par>
                              <p:par>
                                <p:cTn id="77" presetID="2" presetClass="entr" presetSubtype="8" decel="100000" fill="hold" grpId="0" nodeType="withEffect">
                                  <p:stCondLst>
                                    <p:cond delay="0"/>
                                  </p:stCondLst>
                                  <p:childTnLst>
                                    <p:set>
                                      <p:cBhvr>
                                        <p:cTn id="78" dur="1" fill="hold">
                                          <p:stCondLst>
                                            <p:cond delay="0"/>
                                          </p:stCondLst>
                                        </p:cTn>
                                        <p:tgtEl>
                                          <p:spTgt spid="280"/>
                                        </p:tgtEl>
                                        <p:attrNameLst>
                                          <p:attrName>style.visibility</p:attrName>
                                        </p:attrNameLst>
                                      </p:cBhvr>
                                      <p:to>
                                        <p:strVal val="visible"/>
                                      </p:to>
                                    </p:set>
                                    <p:anim calcmode="lin" valueType="num">
                                      <p:cBhvr additive="base">
                                        <p:cTn id="79" dur="500" fill="hold"/>
                                        <p:tgtEl>
                                          <p:spTgt spid="280"/>
                                        </p:tgtEl>
                                        <p:attrNameLst>
                                          <p:attrName>ppt_x</p:attrName>
                                        </p:attrNameLst>
                                      </p:cBhvr>
                                      <p:tavLst>
                                        <p:tav tm="0">
                                          <p:val>
                                            <p:strVal val="0-#ppt_w/2"/>
                                          </p:val>
                                        </p:tav>
                                        <p:tav tm="100000">
                                          <p:val>
                                            <p:strVal val="#ppt_x"/>
                                          </p:val>
                                        </p:tav>
                                      </p:tavLst>
                                    </p:anim>
                                    <p:anim calcmode="lin" valueType="num">
                                      <p:cBhvr additive="base">
                                        <p:cTn id="80" dur="500" fill="hold"/>
                                        <p:tgtEl>
                                          <p:spTgt spid="280"/>
                                        </p:tgtEl>
                                        <p:attrNameLst>
                                          <p:attrName>ppt_y</p:attrName>
                                        </p:attrNameLst>
                                      </p:cBhvr>
                                      <p:tavLst>
                                        <p:tav tm="0">
                                          <p:val>
                                            <p:strVal val="#ppt_y"/>
                                          </p:val>
                                        </p:tav>
                                        <p:tav tm="100000">
                                          <p:val>
                                            <p:strVal val="#ppt_y"/>
                                          </p:val>
                                        </p:tav>
                                      </p:tavLst>
                                    </p:anim>
                                  </p:childTnLst>
                                </p:cTn>
                              </p:par>
                              <p:par>
                                <p:cTn id="81" presetID="2" presetClass="entr" presetSubtype="8" decel="100000" fill="hold" grpId="0" nodeType="withEffect">
                                  <p:stCondLst>
                                    <p:cond delay="0"/>
                                  </p:stCondLst>
                                  <p:childTnLst>
                                    <p:set>
                                      <p:cBhvr>
                                        <p:cTn id="82" dur="1" fill="hold">
                                          <p:stCondLst>
                                            <p:cond delay="0"/>
                                          </p:stCondLst>
                                        </p:cTn>
                                        <p:tgtEl>
                                          <p:spTgt spid="281"/>
                                        </p:tgtEl>
                                        <p:attrNameLst>
                                          <p:attrName>style.visibility</p:attrName>
                                        </p:attrNameLst>
                                      </p:cBhvr>
                                      <p:to>
                                        <p:strVal val="visible"/>
                                      </p:to>
                                    </p:set>
                                    <p:anim calcmode="lin" valueType="num">
                                      <p:cBhvr additive="base">
                                        <p:cTn id="83" dur="500" fill="hold"/>
                                        <p:tgtEl>
                                          <p:spTgt spid="281"/>
                                        </p:tgtEl>
                                        <p:attrNameLst>
                                          <p:attrName>ppt_x</p:attrName>
                                        </p:attrNameLst>
                                      </p:cBhvr>
                                      <p:tavLst>
                                        <p:tav tm="0">
                                          <p:val>
                                            <p:strVal val="0-#ppt_w/2"/>
                                          </p:val>
                                        </p:tav>
                                        <p:tav tm="100000">
                                          <p:val>
                                            <p:strVal val="#ppt_x"/>
                                          </p:val>
                                        </p:tav>
                                      </p:tavLst>
                                    </p:anim>
                                    <p:anim calcmode="lin" valueType="num">
                                      <p:cBhvr additive="base">
                                        <p:cTn id="84" dur="500" fill="hold"/>
                                        <p:tgtEl>
                                          <p:spTgt spid="281"/>
                                        </p:tgtEl>
                                        <p:attrNameLst>
                                          <p:attrName>ppt_y</p:attrName>
                                        </p:attrNameLst>
                                      </p:cBhvr>
                                      <p:tavLst>
                                        <p:tav tm="0">
                                          <p:val>
                                            <p:strVal val="#ppt_y"/>
                                          </p:val>
                                        </p:tav>
                                        <p:tav tm="100000">
                                          <p:val>
                                            <p:strVal val="#ppt_y"/>
                                          </p:val>
                                        </p:tav>
                                      </p:tavLst>
                                    </p:anim>
                                  </p:childTnLst>
                                </p:cTn>
                              </p:par>
                              <p:par>
                                <p:cTn id="85" presetID="2" presetClass="entr" presetSubtype="8" decel="100000" fill="hold" grpId="0" nodeType="withEffect">
                                  <p:stCondLst>
                                    <p:cond delay="0"/>
                                  </p:stCondLst>
                                  <p:childTnLst>
                                    <p:set>
                                      <p:cBhvr>
                                        <p:cTn id="86" dur="1" fill="hold">
                                          <p:stCondLst>
                                            <p:cond delay="0"/>
                                          </p:stCondLst>
                                        </p:cTn>
                                        <p:tgtEl>
                                          <p:spTgt spid="282"/>
                                        </p:tgtEl>
                                        <p:attrNameLst>
                                          <p:attrName>style.visibility</p:attrName>
                                        </p:attrNameLst>
                                      </p:cBhvr>
                                      <p:to>
                                        <p:strVal val="visible"/>
                                      </p:to>
                                    </p:set>
                                    <p:anim calcmode="lin" valueType="num">
                                      <p:cBhvr additive="base">
                                        <p:cTn id="87" dur="500" fill="hold"/>
                                        <p:tgtEl>
                                          <p:spTgt spid="282"/>
                                        </p:tgtEl>
                                        <p:attrNameLst>
                                          <p:attrName>ppt_x</p:attrName>
                                        </p:attrNameLst>
                                      </p:cBhvr>
                                      <p:tavLst>
                                        <p:tav tm="0">
                                          <p:val>
                                            <p:strVal val="0-#ppt_w/2"/>
                                          </p:val>
                                        </p:tav>
                                        <p:tav tm="100000">
                                          <p:val>
                                            <p:strVal val="#ppt_x"/>
                                          </p:val>
                                        </p:tav>
                                      </p:tavLst>
                                    </p:anim>
                                    <p:anim calcmode="lin" valueType="num">
                                      <p:cBhvr additive="base">
                                        <p:cTn id="88" dur="500" fill="hold"/>
                                        <p:tgtEl>
                                          <p:spTgt spid="282"/>
                                        </p:tgtEl>
                                        <p:attrNameLst>
                                          <p:attrName>ppt_y</p:attrName>
                                        </p:attrNameLst>
                                      </p:cBhvr>
                                      <p:tavLst>
                                        <p:tav tm="0">
                                          <p:val>
                                            <p:strVal val="#ppt_y"/>
                                          </p:val>
                                        </p:tav>
                                        <p:tav tm="100000">
                                          <p:val>
                                            <p:strVal val="#ppt_y"/>
                                          </p:val>
                                        </p:tav>
                                      </p:tavLst>
                                    </p:anim>
                                  </p:childTnLst>
                                </p:cTn>
                              </p:par>
                              <p:par>
                                <p:cTn id="89" presetID="2" presetClass="entr" presetSubtype="8" decel="100000" fill="hold" grpId="0" nodeType="withEffect">
                                  <p:stCondLst>
                                    <p:cond delay="0"/>
                                  </p:stCondLst>
                                  <p:childTnLst>
                                    <p:set>
                                      <p:cBhvr>
                                        <p:cTn id="90" dur="1" fill="hold">
                                          <p:stCondLst>
                                            <p:cond delay="0"/>
                                          </p:stCondLst>
                                        </p:cTn>
                                        <p:tgtEl>
                                          <p:spTgt spid="283"/>
                                        </p:tgtEl>
                                        <p:attrNameLst>
                                          <p:attrName>style.visibility</p:attrName>
                                        </p:attrNameLst>
                                      </p:cBhvr>
                                      <p:to>
                                        <p:strVal val="visible"/>
                                      </p:to>
                                    </p:set>
                                    <p:anim calcmode="lin" valueType="num">
                                      <p:cBhvr additive="base">
                                        <p:cTn id="91" dur="500" fill="hold"/>
                                        <p:tgtEl>
                                          <p:spTgt spid="283"/>
                                        </p:tgtEl>
                                        <p:attrNameLst>
                                          <p:attrName>ppt_x</p:attrName>
                                        </p:attrNameLst>
                                      </p:cBhvr>
                                      <p:tavLst>
                                        <p:tav tm="0">
                                          <p:val>
                                            <p:strVal val="0-#ppt_w/2"/>
                                          </p:val>
                                        </p:tav>
                                        <p:tav tm="100000">
                                          <p:val>
                                            <p:strVal val="#ppt_x"/>
                                          </p:val>
                                        </p:tav>
                                      </p:tavLst>
                                    </p:anim>
                                    <p:anim calcmode="lin" valueType="num">
                                      <p:cBhvr additive="base">
                                        <p:cTn id="92" dur="500" fill="hold"/>
                                        <p:tgtEl>
                                          <p:spTgt spid="283"/>
                                        </p:tgtEl>
                                        <p:attrNameLst>
                                          <p:attrName>ppt_y</p:attrName>
                                        </p:attrNameLst>
                                      </p:cBhvr>
                                      <p:tavLst>
                                        <p:tav tm="0">
                                          <p:val>
                                            <p:strVal val="#ppt_y"/>
                                          </p:val>
                                        </p:tav>
                                        <p:tav tm="100000">
                                          <p:val>
                                            <p:strVal val="#ppt_y"/>
                                          </p:val>
                                        </p:tav>
                                      </p:tavLst>
                                    </p:anim>
                                  </p:childTnLst>
                                </p:cTn>
                              </p:par>
                              <p:par>
                                <p:cTn id="93" presetID="2" presetClass="entr" presetSubtype="8" decel="100000" fill="hold" grpId="0" nodeType="withEffect">
                                  <p:stCondLst>
                                    <p:cond delay="0"/>
                                  </p:stCondLst>
                                  <p:childTnLst>
                                    <p:set>
                                      <p:cBhvr>
                                        <p:cTn id="94" dur="1" fill="hold">
                                          <p:stCondLst>
                                            <p:cond delay="0"/>
                                          </p:stCondLst>
                                        </p:cTn>
                                        <p:tgtEl>
                                          <p:spTgt spid="284"/>
                                        </p:tgtEl>
                                        <p:attrNameLst>
                                          <p:attrName>style.visibility</p:attrName>
                                        </p:attrNameLst>
                                      </p:cBhvr>
                                      <p:to>
                                        <p:strVal val="visible"/>
                                      </p:to>
                                    </p:set>
                                    <p:anim calcmode="lin" valueType="num">
                                      <p:cBhvr additive="base">
                                        <p:cTn id="95" dur="500" fill="hold"/>
                                        <p:tgtEl>
                                          <p:spTgt spid="284"/>
                                        </p:tgtEl>
                                        <p:attrNameLst>
                                          <p:attrName>ppt_x</p:attrName>
                                        </p:attrNameLst>
                                      </p:cBhvr>
                                      <p:tavLst>
                                        <p:tav tm="0">
                                          <p:val>
                                            <p:strVal val="0-#ppt_w/2"/>
                                          </p:val>
                                        </p:tav>
                                        <p:tav tm="100000">
                                          <p:val>
                                            <p:strVal val="#ppt_x"/>
                                          </p:val>
                                        </p:tav>
                                      </p:tavLst>
                                    </p:anim>
                                    <p:anim calcmode="lin" valueType="num">
                                      <p:cBhvr additive="base">
                                        <p:cTn id="96" dur="500" fill="hold"/>
                                        <p:tgtEl>
                                          <p:spTgt spid="284"/>
                                        </p:tgtEl>
                                        <p:attrNameLst>
                                          <p:attrName>ppt_y</p:attrName>
                                        </p:attrNameLst>
                                      </p:cBhvr>
                                      <p:tavLst>
                                        <p:tav tm="0">
                                          <p:val>
                                            <p:strVal val="#ppt_y"/>
                                          </p:val>
                                        </p:tav>
                                        <p:tav tm="100000">
                                          <p:val>
                                            <p:strVal val="#ppt_y"/>
                                          </p:val>
                                        </p:tav>
                                      </p:tavLst>
                                    </p:anim>
                                  </p:childTnLst>
                                </p:cTn>
                              </p:par>
                            </p:childTnLst>
                          </p:cTn>
                        </p:par>
                        <p:par>
                          <p:cTn id="97" fill="hold">
                            <p:stCondLst>
                              <p:cond delay="2000"/>
                            </p:stCondLst>
                            <p:childTnLst>
                              <p:par>
                                <p:cTn id="98" presetID="22" presetClass="entr" presetSubtype="4" fill="hold" nodeType="afterEffect">
                                  <p:stCondLst>
                                    <p:cond delay="0"/>
                                  </p:stCondLst>
                                  <p:childTnLst>
                                    <p:set>
                                      <p:cBhvr>
                                        <p:cTn id="99" dur="1" fill="hold">
                                          <p:stCondLst>
                                            <p:cond delay="0"/>
                                          </p:stCondLst>
                                        </p:cTn>
                                        <p:tgtEl>
                                          <p:spTgt spid="285"/>
                                        </p:tgtEl>
                                        <p:attrNameLst>
                                          <p:attrName>style.visibility</p:attrName>
                                        </p:attrNameLst>
                                      </p:cBhvr>
                                      <p:to>
                                        <p:strVal val="visible"/>
                                      </p:to>
                                    </p:set>
                                    <p:animEffect transition="in" filter="wipe(down)">
                                      <p:cBhvr>
                                        <p:cTn id="100" dur="500"/>
                                        <p:tgtEl>
                                          <p:spTgt spid="285"/>
                                        </p:tgtEl>
                                      </p:cBhvr>
                                    </p:animEffect>
                                  </p:childTnLst>
                                </p:cTn>
                              </p:par>
                              <p:par>
                                <p:cTn id="101" presetID="22" presetClass="entr" presetSubtype="4" fill="hold" nodeType="withEffect">
                                  <p:stCondLst>
                                    <p:cond delay="0"/>
                                  </p:stCondLst>
                                  <p:childTnLst>
                                    <p:set>
                                      <p:cBhvr>
                                        <p:cTn id="102" dur="1" fill="hold">
                                          <p:stCondLst>
                                            <p:cond delay="0"/>
                                          </p:stCondLst>
                                        </p:cTn>
                                        <p:tgtEl>
                                          <p:spTgt spid="286"/>
                                        </p:tgtEl>
                                        <p:attrNameLst>
                                          <p:attrName>style.visibility</p:attrName>
                                        </p:attrNameLst>
                                      </p:cBhvr>
                                      <p:to>
                                        <p:strVal val="visible"/>
                                      </p:to>
                                    </p:set>
                                    <p:animEffect transition="in" filter="wipe(down)">
                                      <p:cBhvr>
                                        <p:cTn id="103" dur="500"/>
                                        <p:tgtEl>
                                          <p:spTgt spid="286"/>
                                        </p:tgtEl>
                                      </p:cBhvr>
                                    </p:animEffect>
                                  </p:childTnLst>
                                </p:cTn>
                              </p:par>
                              <p:par>
                                <p:cTn id="104" presetID="22" presetClass="entr" presetSubtype="4" fill="hold" nodeType="withEffect">
                                  <p:stCondLst>
                                    <p:cond delay="0"/>
                                  </p:stCondLst>
                                  <p:childTnLst>
                                    <p:set>
                                      <p:cBhvr>
                                        <p:cTn id="105" dur="1" fill="hold">
                                          <p:stCondLst>
                                            <p:cond delay="0"/>
                                          </p:stCondLst>
                                        </p:cTn>
                                        <p:tgtEl>
                                          <p:spTgt spid="287"/>
                                        </p:tgtEl>
                                        <p:attrNameLst>
                                          <p:attrName>style.visibility</p:attrName>
                                        </p:attrNameLst>
                                      </p:cBhvr>
                                      <p:to>
                                        <p:strVal val="visible"/>
                                      </p:to>
                                    </p:set>
                                    <p:animEffect transition="in" filter="wipe(down)">
                                      <p:cBhvr>
                                        <p:cTn id="106" dur="500"/>
                                        <p:tgtEl>
                                          <p:spTgt spid="287"/>
                                        </p:tgtEl>
                                      </p:cBhvr>
                                    </p:animEffect>
                                  </p:childTnLst>
                                </p:cTn>
                              </p:par>
                              <p:par>
                                <p:cTn id="107" presetID="22" presetClass="entr" presetSubtype="4" fill="hold" nodeType="withEffect">
                                  <p:stCondLst>
                                    <p:cond delay="0"/>
                                  </p:stCondLst>
                                  <p:childTnLst>
                                    <p:set>
                                      <p:cBhvr>
                                        <p:cTn id="108" dur="1" fill="hold">
                                          <p:stCondLst>
                                            <p:cond delay="0"/>
                                          </p:stCondLst>
                                        </p:cTn>
                                        <p:tgtEl>
                                          <p:spTgt spid="288"/>
                                        </p:tgtEl>
                                        <p:attrNameLst>
                                          <p:attrName>style.visibility</p:attrName>
                                        </p:attrNameLst>
                                      </p:cBhvr>
                                      <p:to>
                                        <p:strVal val="visible"/>
                                      </p:to>
                                    </p:set>
                                    <p:animEffect transition="in" filter="wipe(down)">
                                      <p:cBhvr>
                                        <p:cTn id="109" dur="500"/>
                                        <p:tgtEl>
                                          <p:spTgt spid="288"/>
                                        </p:tgtEl>
                                      </p:cBhvr>
                                    </p:animEffect>
                                  </p:childTnLst>
                                </p:cTn>
                              </p:par>
                              <p:par>
                                <p:cTn id="110" presetID="22" presetClass="entr" presetSubtype="4" fill="hold" nodeType="withEffect">
                                  <p:stCondLst>
                                    <p:cond delay="0"/>
                                  </p:stCondLst>
                                  <p:childTnLst>
                                    <p:set>
                                      <p:cBhvr>
                                        <p:cTn id="111" dur="1" fill="hold">
                                          <p:stCondLst>
                                            <p:cond delay="0"/>
                                          </p:stCondLst>
                                        </p:cTn>
                                        <p:tgtEl>
                                          <p:spTgt spid="289"/>
                                        </p:tgtEl>
                                        <p:attrNameLst>
                                          <p:attrName>style.visibility</p:attrName>
                                        </p:attrNameLst>
                                      </p:cBhvr>
                                      <p:to>
                                        <p:strVal val="visible"/>
                                      </p:to>
                                    </p:set>
                                    <p:animEffect transition="in" filter="wipe(down)">
                                      <p:cBhvr>
                                        <p:cTn id="112" dur="500"/>
                                        <p:tgtEl>
                                          <p:spTgt spid="289"/>
                                        </p:tgtEl>
                                      </p:cBhvr>
                                    </p:animEffect>
                                  </p:childTnLst>
                                </p:cTn>
                              </p:par>
                              <p:par>
                                <p:cTn id="113" presetID="22" presetClass="entr" presetSubtype="4" fill="hold" nodeType="withEffect">
                                  <p:stCondLst>
                                    <p:cond delay="0"/>
                                  </p:stCondLst>
                                  <p:childTnLst>
                                    <p:set>
                                      <p:cBhvr>
                                        <p:cTn id="114" dur="1" fill="hold">
                                          <p:stCondLst>
                                            <p:cond delay="0"/>
                                          </p:stCondLst>
                                        </p:cTn>
                                        <p:tgtEl>
                                          <p:spTgt spid="290"/>
                                        </p:tgtEl>
                                        <p:attrNameLst>
                                          <p:attrName>style.visibility</p:attrName>
                                        </p:attrNameLst>
                                      </p:cBhvr>
                                      <p:to>
                                        <p:strVal val="visible"/>
                                      </p:to>
                                    </p:set>
                                    <p:animEffect transition="in" filter="wipe(down)">
                                      <p:cBhvr>
                                        <p:cTn id="115" dur="500"/>
                                        <p:tgtEl>
                                          <p:spTgt spid="290"/>
                                        </p:tgtEl>
                                      </p:cBhvr>
                                    </p:animEffect>
                                  </p:childTnLst>
                                </p:cTn>
                              </p:par>
                              <p:par>
                                <p:cTn id="116" presetID="22" presetClass="entr" presetSubtype="4" fill="hold" nodeType="withEffect">
                                  <p:stCondLst>
                                    <p:cond delay="0"/>
                                  </p:stCondLst>
                                  <p:childTnLst>
                                    <p:set>
                                      <p:cBhvr>
                                        <p:cTn id="117" dur="1" fill="hold">
                                          <p:stCondLst>
                                            <p:cond delay="0"/>
                                          </p:stCondLst>
                                        </p:cTn>
                                        <p:tgtEl>
                                          <p:spTgt spid="292"/>
                                        </p:tgtEl>
                                        <p:attrNameLst>
                                          <p:attrName>style.visibility</p:attrName>
                                        </p:attrNameLst>
                                      </p:cBhvr>
                                      <p:to>
                                        <p:strVal val="visible"/>
                                      </p:to>
                                    </p:set>
                                    <p:animEffect transition="in" filter="wipe(down)">
                                      <p:cBhvr>
                                        <p:cTn id="118" dur="500"/>
                                        <p:tgtEl>
                                          <p:spTgt spid="292"/>
                                        </p:tgtEl>
                                      </p:cBhvr>
                                    </p:animEffect>
                                  </p:childTnLst>
                                </p:cTn>
                              </p:par>
                              <p:par>
                                <p:cTn id="119" presetID="22" presetClass="entr" presetSubtype="4" fill="hold" nodeType="withEffect">
                                  <p:stCondLst>
                                    <p:cond delay="0"/>
                                  </p:stCondLst>
                                  <p:childTnLst>
                                    <p:set>
                                      <p:cBhvr>
                                        <p:cTn id="120" dur="1" fill="hold">
                                          <p:stCondLst>
                                            <p:cond delay="0"/>
                                          </p:stCondLst>
                                        </p:cTn>
                                        <p:tgtEl>
                                          <p:spTgt spid="291"/>
                                        </p:tgtEl>
                                        <p:attrNameLst>
                                          <p:attrName>style.visibility</p:attrName>
                                        </p:attrNameLst>
                                      </p:cBhvr>
                                      <p:to>
                                        <p:strVal val="visible"/>
                                      </p:to>
                                    </p:set>
                                    <p:animEffect transition="in" filter="wipe(down)">
                                      <p:cBhvr>
                                        <p:cTn id="121" dur="500"/>
                                        <p:tgtEl>
                                          <p:spTgt spid="291"/>
                                        </p:tgtEl>
                                      </p:cBhvr>
                                    </p:animEffect>
                                  </p:childTnLst>
                                </p:cTn>
                              </p:par>
                            </p:childTnLst>
                          </p:cTn>
                        </p:par>
                        <p:par>
                          <p:cTn id="122" fill="hold">
                            <p:stCondLst>
                              <p:cond delay="2500"/>
                            </p:stCondLst>
                            <p:childTnLst>
                              <p:par>
                                <p:cTn id="123" presetID="6" presetClass="entr" presetSubtype="32" fill="hold" grpId="0" nodeType="afterEffect">
                                  <p:stCondLst>
                                    <p:cond delay="0"/>
                                  </p:stCondLst>
                                  <p:childTnLst>
                                    <p:set>
                                      <p:cBhvr>
                                        <p:cTn id="124" dur="1" fill="hold">
                                          <p:stCondLst>
                                            <p:cond delay="0"/>
                                          </p:stCondLst>
                                        </p:cTn>
                                        <p:tgtEl>
                                          <p:spTgt spid="276"/>
                                        </p:tgtEl>
                                        <p:attrNameLst>
                                          <p:attrName>style.visibility</p:attrName>
                                        </p:attrNameLst>
                                      </p:cBhvr>
                                      <p:to>
                                        <p:strVal val="visible"/>
                                      </p:to>
                                    </p:set>
                                    <p:animEffect transition="in" filter="circle(out)">
                                      <p:cBhvr>
                                        <p:cTn id="125" dur="1000"/>
                                        <p:tgtEl>
                                          <p:spTgt spid="276"/>
                                        </p:tgtEl>
                                      </p:cBhvr>
                                    </p:animEffect>
                                  </p:childTnLst>
                                </p:cTn>
                              </p:par>
                            </p:childTnLst>
                          </p:cTn>
                        </p:par>
                        <p:par>
                          <p:cTn id="126" fill="hold">
                            <p:stCondLst>
                              <p:cond delay="3500"/>
                            </p:stCondLst>
                            <p:childTnLst>
                              <p:par>
                                <p:cTn id="127" presetID="6" presetClass="entr" presetSubtype="32" fill="hold" grpId="0" nodeType="afterEffect">
                                  <p:stCondLst>
                                    <p:cond delay="0"/>
                                  </p:stCondLst>
                                  <p:childTnLst>
                                    <p:set>
                                      <p:cBhvr>
                                        <p:cTn id="128" dur="1" fill="hold">
                                          <p:stCondLst>
                                            <p:cond delay="0"/>
                                          </p:stCondLst>
                                        </p:cTn>
                                        <p:tgtEl>
                                          <p:spTgt spid="348"/>
                                        </p:tgtEl>
                                        <p:attrNameLst>
                                          <p:attrName>style.visibility</p:attrName>
                                        </p:attrNameLst>
                                      </p:cBhvr>
                                      <p:to>
                                        <p:strVal val="visible"/>
                                      </p:to>
                                    </p:set>
                                    <p:animEffect transition="in" filter="circle(out)">
                                      <p:cBhvr>
                                        <p:cTn id="129" dur="1000"/>
                                        <p:tgtEl>
                                          <p:spTgt spid="348"/>
                                        </p:tgtEl>
                                      </p:cBhvr>
                                    </p:animEffect>
                                  </p:childTnLst>
                                </p:cTn>
                              </p:par>
                              <p:par>
                                <p:cTn id="130" presetID="6" presetClass="entr" presetSubtype="32" fill="hold" grpId="0" nodeType="withEffect">
                                  <p:stCondLst>
                                    <p:cond delay="0"/>
                                  </p:stCondLst>
                                  <p:childTnLst>
                                    <p:set>
                                      <p:cBhvr>
                                        <p:cTn id="131" dur="1" fill="hold">
                                          <p:stCondLst>
                                            <p:cond delay="0"/>
                                          </p:stCondLst>
                                        </p:cTn>
                                        <p:tgtEl>
                                          <p:spTgt spid="349"/>
                                        </p:tgtEl>
                                        <p:attrNameLst>
                                          <p:attrName>style.visibility</p:attrName>
                                        </p:attrNameLst>
                                      </p:cBhvr>
                                      <p:to>
                                        <p:strVal val="visible"/>
                                      </p:to>
                                    </p:set>
                                    <p:animEffect transition="in" filter="circle(out)">
                                      <p:cBhvr>
                                        <p:cTn id="132" dur="1000"/>
                                        <p:tgtEl>
                                          <p:spTgt spid="349"/>
                                        </p:tgtEl>
                                      </p:cBhvr>
                                    </p:animEffect>
                                  </p:childTnLst>
                                </p:cTn>
                              </p:par>
                              <p:par>
                                <p:cTn id="133" presetID="6" presetClass="entr" presetSubtype="32" fill="hold" grpId="0" nodeType="withEffect">
                                  <p:stCondLst>
                                    <p:cond delay="0"/>
                                  </p:stCondLst>
                                  <p:childTnLst>
                                    <p:set>
                                      <p:cBhvr>
                                        <p:cTn id="134" dur="1" fill="hold">
                                          <p:stCondLst>
                                            <p:cond delay="0"/>
                                          </p:stCondLst>
                                        </p:cTn>
                                        <p:tgtEl>
                                          <p:spTgt spid="350"/>
                                        </p:tgtEl>
                                        <p:attrNameLst>
                                          <p:attrName>style.visibility</p:attrName>
                                        </p:attrNameLst>
                                      </p:cBhvr>
                                      <p:to>
                                        <p:strVal val="visible"/>
                                      </p:to>
                                    </p:set>
                                    <p:animEffect transition="in" filter="circle(out)">
                                      <p:cBhvr>
                                        <p:cTn id="135" dur="1000"/>
                                        <p:tgtEl>
                                          <p:spTgt spid="350"/>
                                        </p:tgtEl>
                                      </p:cBhvr>
                                    </p:animEffect>
                                  </p:childTnLst>
                                </p:cTn>
                              </p:par>
                            </p:childTnLst>
                          </p:cTn>
                        </p:par>
                        <p:par>
                          <p:cTn id="136" fill="hold">
                            <p:stCondLst>
                              <p:cond delay="4500"/>
                            </p:stCondLst>
                            <p:childTnLst>
                              <p:par>
                                <p:cTn id="137" presetID="22" presetClass="entr" presetSubtype="4" fill="hold" grpId="0" nodeType="afterEffect">
                                  <p:stCondLst>
                                    <p:cond delay="0"/>
                                  </p:stCondLst>
                                  <p:childTnLst>
                                    <p:set>
                                      <p:cBhvr>
                                        <p:cTn id="138" dur="1" fill="hold">
                                          <p:stCondLst>
                                            <p:cond delay="0"/>
                                          </p:stCondLst>
                                        </p:cTn>
                                        <p:tgtEl>
                                          <p:spTgt spid="352"/>
                                        </p:tgtEl>
                                        <p:attrNameLst>
                                          <p:attrName>style.visibility</p:attrName>
                                        </p:attrNameLst>
                                      </p:cBhvr>
                                      <p:to>
                                        <p:strVal val="visible"/>
                                      </p:to>
                                    </p:set>
                                    <p:animEffect transition="in" filter="wipe(down)">
                                      <p:cBhvr>
                                        <p:cTn id="139" dur="500"/>
                                        <p:tgtEl>
                                          <p:spTgt spid="352"/>
                                        </p:tgtEl>
                                      </p:cBhvr>
                                    </p:animEffect>
                                  </p:childTnLst>
                                </p:cTn>
                              </p:par>
                              <p:par>
                                <p:cTn id="140" presetID="22" presetClass="entr" presetSubtype="4" fill="hold" nodeType="withEffect">
                                  <p:stCondLst>
                                    <p:cond delay="0"/>
                                  </p:stCondLst>
                                  <p:childTnLst>
                                    <p:set>
                                      <p:cBhvr>
                                        <p:cTn id="141" dur="1" fill="hold">
                                          <p:stCondLst>
                                            <p:cond delay="0"/>
                                          </p:stCondLst>
                                        </p:cTn>
                                        <p:tgtEl>
                                          <p:spTgt spid="351"/>
                                        </p:tgtEl>
                                        <p:attrNameLst>
                                          <p:attrName>style.visibility</p:attrName>
                                        </p:attrNameLst>
                                      </p:cBhvr>
                                      <p:to>
                                        <p:strVal val="visible"/>
                                      </p:to>
                                    </p:set>
                                    <p:animEffect transition="in" filter="wipe(down)">
                                      <p:cBhvr>
                                        <p:cTn id="142" dur="500"/>
                                        <p:tgtEl>
                                          <p:spTgt spid="351"/>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353"/>
                                        </p:tgtEl>
                                        <p:attrNameLst>
                                          <p:attrName>style.visibility</p:attrName>
                                        </p:attrNameLst>
                                      </p:cBhvr>
                                      <p:to>
                                        <p:strVal val="visible"/>
                                      </p:to>
                                    </p:set>
                                    <p:animEffect transition="in" filter="wipe(down)">
                                      <p:cBhvr>
                                        <p:cTn id="145" dur="500"/>
                                        <p:tgtEl>
                                          <p:spTgt spid="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61" grpId="0"/>
      <p:bldP spid="67" grpId="0"/>
      <p:bldP spid="276" grpId="0" animBg="1"/>
      <p:bldP spid="277" grpId="0"/>
      <p:bldP spid="278" grpId="0"/>
      <p:bldP spid="279" grpId="0"/>
      <p:bldP spid="280" grpId="0"/>
      <p:bldP spid="281" grpId="0"/>
      <p:bldP spid="282" grpId="0"/>
      <p:bldP spid="283" grpId="0"/>
      <p:bldP spid="284" grpId="0"/>
      <p:bldP spid="348" grpId="0" animBg="1"/>
      <p:bldP spid="349" grpId="0" animBg="1"/>
      <p:bldP spid="350" grpId="0" animBg="1"/>
      <p:bldP spid="352" grpId="0" animBg="1"/>
      <p:bldP spid="35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32FA4ED-02A8-42A2-8655-C0BF733F6F91}"/>
              </a:ext>
            </a:extLst>
          </p:cNvPr>
          <p:cNvSpPr/>
          <p:nvPr/>
        </p:nvSpPr>
        <p:spPr bwMode="gray">
          <a:xfrm>
            <a:off x="1589" y="4533234"/>
            <a:ext cx="2447925" cy="2324767"/>
          </a:xfrm>
          <a:prstGeom prst="rect">
            <a:avLst/>
          </a:prstGeom>
          <a:solidFill>
            <a:srgbClr val="FFE6A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26" name="Rectangle 25">
            <a:extLst>
              <a:ext uri="{FF2B5EF4-FFF2-40B4-BE49-F238E27FC236}">
                <a16:creationId xmlns:a16="http://schemas.microsoft.com/office/drawing/2014/main" id="{81700EB0-7AD4-43BA-977D-EE188929116B}"/>
              </a:ext>
            </a:extLst>
          </p:cNvPr>
          <p:cNvSpPr/>
          <p:nvPr/>
        </p:nvSpPr>
        <p:spPr bwMode="gray">
          <a:xfrm>
            <a:off x="9742489" y="4533234"/>
            <a:ext cx="2447925" cy="2324767"/>
          </a:xfrm>
          <a:prstGeom prst="rect">
            <a:avLst/>
          </a:prstGeom>
          <a:solidFill>
            <a:srgbClr val="FFE6A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pic>
        <p:nvPicPr>
          <p:cNvPr id="8" name="Picture 14">
            <a:extLst>
              <a:ext uri="{FF2B5EF4-FFF2-40B4-BE49-F238E27FC236}">
                <a16:creationId xmlns:a16="http://schemas.microsoft.com/office/drawing/2014/main" id="{06494F40-E01C-4EC6-B17A-4BDA3D8CD573}"/>
              </a:ext>
            </a:extLst>
          </p:cNvPr>
          <p:cNvPicPr>
            <a:picLocks noChangeAspect="1"/>
          </p:cNvPicPr>
          <p:nvPr/>
        </p:nvPicPr>
        <p:blipFill>
          <a:blip r:embed="rId3"/>
          <a:stretch>
            <a:fillRect/>
          </a:stretch>
        </p:blipFill>
        <p:spPr>
          <a:xfrm>
            <a:off x="2043112" y="2308025"/>
            <a:ext cx="8105776" cy="4559500"/>
          </a:xfrm>
          <a:prstGeom prst="rect">
            <a:avLst/>
          </a:prstGeom>
        </p:spPr>
      </p:pic>
      <p:sp>
        <p:nvSpPr>
          <p:cNvPr id="11" name="Rectangle 19">
            <a:extLst>
              <a:ext uri="{FF2B5EF4-FFF2-40B4-BE49-F238E27FC236}">
                <a16:creationId xmlns:a16="http://schemas.microsoft.com/office/drawing/2014/main" id="{840F1494-EED1-43DA-B431-A38A84133B51}"/>
              </a:ext>
            </a:extLst>
          </p:cNvPr>
          <p:cNvSpPr/>
          <p:nvPr/>
        </p:nvSpPr>
        <p:spPr bwMode="gray">
          <a:xfrm>
            <a:off x="1589" y="1301065"/>
            <a:ext cx="12188825" cy="3232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13" name="Titel 12">
            <a:extLst>
              <a:ext uri="{FF2B5EF4-FFF2-40B4-BE49-F238E27FC236}">
                <a16:creationId xmlns:a16="http://schemas.microsoft.com/office/drawing/2014/main" id="{503BD54A-EF43-4F39-B2EF-18C5A2D79AE8}"/>
              </a:ext>
            </a:extLst>
          </p:cNvPr>
          <p:cNvSpPr>
            <a:spLocks noGrp="1"/>
          </p:cNvSpPr>
          <p:nvPr>
            <p:ph type="title"/>
          </p:nvPr>
        </p:nvSpPr>
        <p:spPr/>
        <p:txBody>
          <a:bodyPr/>
          <a:lstStyle/>
          <a:p>
            <a:r>
              <a:rPr lang="de-DE"/>
              <a:t>Tracking</a:t>
            </a:r>
          </a:p>
        </p:txBody>
      </p:sp>
      <p:sp>
        <p:nvSpPr>
          <p:cNvPr id="5" name="Footer Placeholder 4">
            <a:extLst>
              <a:ext uri="{FF2B5EF4-FFF2-40B4-BE49-F238E27FC236}">
                <a16:creationId xmlns:a16="http://schemas.microsoft.com/office/drawing/2014/main" id="{8D69425D-2F26-48AA-8FDA-054491CC8F22}"/>
              </a:ext>
            </a:extLst>
          </p:cNvPr>
          <p:cNvSpPr>
            <a:spLocks noGrp="1"/>
          </p:cNvSpPr>
          <p:nvPr>
            <p:ph type="ftr" sz="quarter" idx="11"/>
          </p:nvPr>
        </p:nvSpPr>
        <p:spPr/>
        <p:txBody>
          <a:bodyPr/>
          <a:lstStyle/>
          <a:p>
            <a:r>
              <a:rPr lang="en-US"/>
              <a:t>HERE Applications and Services</a:t>
            </a:r>
          </a:p>
        </p:txBody>
      </p:sp>
      <p:sp>
        <p:nvSpPr>
          <p:cNvPr id="6" name="Slide Number Placeholder 5">
            <a:extLst>
              <a:ext uri="{FF2B5EF4-FFF2-40B4-BE49-F238E27FC236}">
                <a16:creationId xmlns:a16="http://schemas.microsoft.com/office/drawing/2014/main" id="{46D146A6-A12E-470A-94F2-955F9404395B}"/>
              </a:ext>
            </a:extLst>
          </p:cNvPr>
          <p:cNvSpPr>
            <a:spLocks noGrp="1"/>
          </p:cNvSpPr>
          <p:nvPr>
            <p:ph type="sldNum" sz="quarter" idx="12"/>
          </p:nvPr>
        </p:nvSpPr>
        <p:spPr/>
        <p:txBody>
          <a:bodyPr/>
          <a:lstStyle/>
          <a:p>
            <a:fld id="{C01CAAA5-CA10-431C-B0CA-C8BF8493446D}" type="slidenum">
              <a:rPr lang="en-US" smtClean="0"/>
              <a:t>14</a:t>
            </a:fld>
            <a:endParaRPr lang="en-US"/>
          </a:p>
        </p:txBody>
      </p:sp>
      <p:sp>
        <p:nvSpPr>
          <p:cNvPr id="14" name="Untertitel 13">
            <a:extLst>
              <a:ext uri="{FF2B5EF4-FFF2-40B4-BE49-F238E27FC236}">
                <a16:creationId xmlns:a16="http://schemas.microsoft.com/office/drawing/2014/main" id="{E071440B-94A4-4EFC-B79A-17AE874C6C01}"/>
              </a:ext>
            </a:extLst>
          </p:cNvPr>
          <p:cNvSpPr>
            <a:spLocks noGrp="1"/>
          </p:cNvSpPr>
          <p:nvPr>
            <p:ph type="subTitle" idx="1"/>
          </p:nvPr>
        </p:nvSpPr>
        <p:spPr/>
        <p:txBody>
          <a:bodyPr/>
          <a:lstStyle/>
          <a:p>
            <a:r>
              <a:rPr lang="de-DE"/>
              <a:t>Solutions</a:t>
            </a:r>
          </a:p>
        </p:txBody>
      </p:sp>
      <p:sp>
        <p:nvSpPr>
          <p:cNvPr id="10" name="Isosceles Triangle 18">
            <a:extLst>
              <a:ext uri="{FF2B5EF4-FFF2-40B4-BE49-F238E27FC236}">
                <a16:creationId xmlns:a16="http://schemas.microsoft.com/office/drawing/2014/main" id="{204DC8EB-58FE-4E15-92EA-E8782CD334F8}"/>
              </a:ext>
            </a:extLst>
          </p:cNvPr>
          <p:cNvSpPr/>
          <p:nvPr/>
        </p:nvSpPr>
        <p:spPr bwMode="gray">
          <a:xfrm flipV="1">
            <a:off x="1589" y="1623049"/>
            <a:ext cx="12188825" cy="350860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pic>
        <p:nvPicPr>
          <p:cNvPr id="25" name="Stream_GIF">
            <a:extLst>
              <a:ext uri="{FF2B5EF4-FFF2-40B4-BE49-F238E27FC236}">
                <a16:creationId xmlns:a16="http://schemas.microsoft.com/office/drawing/2014/main" id="{023E945B-F68E-469E-9C09-F6C418FD0588}"/>
              </a:ext>
            </a:extLst>
          </p:cNvPr>
          <p:cNvPicPr>
            <a:picLocks noChangeAspect="1"/>
          </p:cNvPicPr>
          <p:nvPr/>
        </p:nvPicPr>
        <p:blipFill>
          <a:blip r:embed="rId4"/>
          <a:stretch>
            <a:fillRect/>
          </a:stretch>
        </p:blipFill>
        <p:spPr>
          <a:xfrm>
            <a:off x="5065227" y="4642957"/>
            <a:ext cx="2061549" cy="2378711"/>
          </a:xfrm>
          <a:prstGeom prst="rect">
            <a:avLst/>
          </a:prstGeom>
        </p:spPr>
      </p:pic>
      <p:sp>
        <p:nvSpPr>
          <p:cNvPr id="33" name="Textfeld 30">
            <a:extLst>
              <a:ext uri="{FF2B5EF4-FFF2-40B4-BE49-F238E27FC236}">
                <a16:creationId xmlns:a16="http://schemas.microsoft.com/office/drawing/2014/main" id="{5EA0762D-2056-4F7D-AFF0-E521DDE5A955}"/>
              </a:ext>
            </a:extLst>
          </p:cNvPr>
          <p:cNvSpPr txBox="1"/>
          <p:nvPr/>
        </p:nvSpPr>
        <p:spPr>
          <a:xfrm>
            <a:off x="3511566" y="2176128"/>
            <a:ext cx="2639905" cy="707886"/>
          </a:xfrm>
          <a:prstGeom prst="rect">
            <a:avLst/>
          </a:prstGeom>
          <a:noFill/>
        </p:spPr>
        <p:txBody>
          <a:bodyPr wrap="square" rtlCol="0">
            <a:spAutoFit/>
          </a:bodyPr>
          <a:lstStyle/>
          <a:p>
            <a:pPr defTabSz="913623">
              <a:defRPr/>
            </a:pPr>
            <a:r>
              <a:rPr lang="en-US" sz="2000" b="1" kern="0" dirty="0">
                <a:solidFill>
                  <a:srgbClr val="383C45"/>
                </a:solidFill>
                <a:latin typeface="+mj-lt"/>
                <a:cs typeface="FiraGO Medium" panose="020B0603050000020004" pitchFamily="34" charset="0"/>
              </a:rPr>
              <a:t>Lower total cost </a:t>
            </a:r>
            <a:br>
              <a:rPr lang="en-US" sz="2000" b="1" kern="0" dirty="0">
                <a:solidFill>
                  <a:srgbClr val="383C45"/>
                </a:solidFill>
                <a:latin typeface="+mj-lt"/>
                <a:cs typeface="FiraGO Medium" panose="020B0603050000020004" pitchFamily="34" charset="0"/>
              </a:rPr>
            </a:br>
            <a:r>
              <a:rPr lang="en-US" sz="2000" b="1" kern="0" dirty="0">
                <a:solidFill>
                  <a:srgbClr val="383C45"/>
                </a:solidFill>
                <a:latin typeface="+mj-lt"/>
                <a:cs typeface="FiraGO Medium" panose="020B0603050000020004" pitchFamily="34" charset="0"/>
              </a:rPr>
              <a:t>of ownership</a:t>
            </a:r>
          </a:p>
        </p:txBody>
      </p:sp>
      <p:sp>
        <p:nvSpPr>
          <p:cNvPr id="34" name="Textfeld 31">
            <a:extLst>
              <a:ext uri="{FF2B5EF4-FFF2-40B4-BE49-F238E27FC236}">
                <a16:creationId xmlns:a16="http://schemas.microsoft.com/office/drawing/2014/main" id="{105DD861-A308-4585-917B-4BC502592FC3}"/>
              </a:ext>
            </a:extLst>
          </p:cNvPr>
          <p:cNvSpPr txBox="1"/>
          <p:nvPr/>
        </p:nvSpPr>
        <p:spPr>
          <a:xfrm>
            <a:off x="3511564" y="2866308"/>
            <a:ext cx="2546222" cy="954107"/>
          </a:xfrm>
          <a:prstGeom prst="rect">
            <a:avLst/>
          </a:prstGeom>
          <a:noFill/>
        </p:spPr>
        <p:txBody>
          <a:bodyPr wrap="square" rtlCol="0">
            <a:spAutoFit/>
          </a:bodyPr>
          <a:lstStyle/>
          <a:p>
            <a:pPr defTabSz="913623">
              <a:defRPr/>
            </a:pPr>
            <a:r>
              <a:rPr lang="en-US" sz="1400" kern="0" dirty="0"/>
              <a:t>Remove cost barriers to entry by optimizing battery consumption and minimizing data transmission costs.</a:t>
            </a:r>
          </a:p>
        </p:txBody>
      </p:sp>
      <p:sp>
        <p:nvSpPr>
          <p:cNvPr id="37" name="Textfeld 32">
            <a:extLst>
              <a:ext uri="{FF2B5EF4-FFF2-40B4-BE49-F238E27FC236}">
                <a16:creationId xmlns:a16="http://schemas.microsoft.com/office/drawing/2014/main" id="{2D8AEC58-C932-40B6-98A7-B0CC0F223CA6}"/>
              </a:ext>
            </a:extLst>
          </p:cNvPr>
          <p:cNvSpPr txBox="1"/>
          <p:nvPr/>
        </p:nvSpPr>
        <p:spPr>
          <a:xfrm>
            <a:off x="557734" y="2176128"/>
            <a:ext cx="1989268" cy="707886"/>
          </a:xfrm>
          <a:prstGeom prst="rect">
            <a:avLst/>
          </a:prstGeom>
          <a:noFill/>
        </p:spPr>
        <p:txBody>
          <a:bodyPr wrap="square" rtlCol="0">
            <a:spAutoFit/>
          </a:bodyPr>
          <a:lstStyle/>
          <a:p>
            <a:pPr defTabSz="913623">
              <a:defRPr/>
            </a:pPr>
            <a:r>
              <a:rPr lang="en-US" sz="2000" b="1" kern="0" dirty="0">
                <a:solidFill>
                  <a:srgbClr val="383C45"/>
                </a:solidFill>
                <a:latin typeface="+mj-lt"/>
                <a:cs typeface="FiraGO Medium" panose="020B0603050000020004" pitchFamily="34" charset="0"/>
              </a:rPr>
              <a:t>End-to-end </a:t>
            </a:r>
            <a:br>
              <a:rPr lang="en-US" sz="2000" b="1" kern="0" dirty="0">
                <a:solidFill>
                  <a:srgbClr val="383C45"/>
                </a:solidFill>
                <a:latin typeface="+mj-lt"/>
                <a:cs typeface="FiraGO Medium" panose="020B0603050000020004" pitchFamily="34" charset="0"/>
              </a:rPr>
            </a:br>
            <a:r>
              <a:rPr lang="en-US" sz="2000" b="1" kern="0" dirty="0">
                <a:solidFill>
                  <a:srgbClr val="383C45"/>
                </a:solidFill>
                <a:latin typeface="+mj-lt"/>
                <a:cs typeface="FiraGO Medium" panose="020B0603050000020004" pitchFamily="34" charset="0"/>
              </a:rPr>
              <a:t>visibility</a:t>
            </a:r>
          </a:p>
        </p:txBody>
      </p:sp>
      <p:sp>
        <p:nvSpPr>
          <p:cNvPr id="38" name="Textfeld 33">
            <a:extLst>
              <a:ext uri="{FF2B5EF4-FFF2-40B4-BE49-F238E27FC236}">
                <a16:creationId xmlns:a16="http://schemas.microsoft.com/office/drawing/2014/main" id="{EAC0F839-22A2-4D6C-AC5E-2B7689D1981D}"/>
              </a:ext>
            </a:extLst>
          </p:cNvPr>
          <p:cNvSpPr txBox="1"/>
          <p:nvPr/>
        </p:nvSpPr>
        <p:spPr>
          <a:xfrm>
            <a:off x="557734" y="2866308"/>
            <a:ext cx="2342643" cy="954107"/>
          </a:xfrm>
          <a:prstGeom prst="rect">
            <a:avLst/>
          </a:prstGeom>
          <a:noFill/>
        </p:spPr>
        <p:txBody>
          <a:bodyPr wrap="square" rtlCol="0">
            <a:spAutoFit/>
          </a:bodyPr>
          <a:lstStyle/>
          <a:p>
            <a:pPr defTabSz="913623">
              <a:defRPr/>
            </a:pPr>
            <a:r>
              <a:rPr lang="en-US" sz="1400" kern="0"/>
              <a:t>Gain complete visibility over any object’s journey, no matter where it starts and ends.</a:t>
            </a:r>
          </a:p>
        </p:txBody>
      </p:sp>
      <p:sp>
        <p:nvSpPr>
          <p:cNvPr id="41" name="Textfeld 34">
            <a:extLst>
              <a:ext uri="{FF2B5EF4-FFF2-40B4-BE49-F238E27FC236}">
                <a16:creationId xmlns:a16="http://schemas.microsoft.com/office/drawing/2014/main" id="{13880D2A-2543-45D1-BAF9-BB3130F1037C}"/>
              </a:ext>
            </a:extLst>
          </p:cNvPr>
          <p:cNvSpPr txBox="1"/>
          <p:nvPr/>
        </p:nvSpPr>
        <p:spPr>
          <a:xfrm>
            <a:off x="6465396" y="2176128"/>
            <a:ext cx="2479024" cy="707886"/>
          </a:xfrm>
          <a:prstGeom prst="rect">
            <a:avLst/>
          </a:prstGeom>
          <a:noFill/>
        </p:spPr>
        <p:txBody>
          <a:bodyPr wrap="square" rtlCol="0">
            <a:spAutoFit/>
          </a:bodyPr>
          <a:lstStyle/>
          <a:p>
            <a:pPr defTabSz="913623">
              <a:defRPr/>
            </a:pPr>
            <a:r>
              <a:rPr lang="en-US" sz="2000" b="1" kern="0">
                <a:solidFill>
                  <a:srgbClr val="383C45"/>
                </a:solidFill>
                <a:latin typeface="+mj-lt"/>
                <a:cs typeface="FiraGO Medium" panose="020B0603050000020004" pitchFamily="34" charset="0"/>
              </a:rPr>
              <a:t>Indoor and </a:t>
            </a:r>
            <a:br>
              <a:rPr lang="en-US" sz="2000" b="1" kern="0">
                <a:solidFill>
                  <a:srgbClr val="383C45"/>
                </a:solidFill>
                <a:latin typeface="+mj-lt"/>
                <a:cs typeface="FiraGO Medium" panose="020B0603050000020004" pitchFamily="34" charset="0"/>
              </a:rPr>
            </a:br>
            <a:r>
              <a:rPr lang="en-US" sz="2000" b="1" kern="0">
                <a:solidFill>
                  <a:srgbClr val="383C45"/>
                </a:solidFill>
                <a:latin typeface="+mj-lt"/>
                <a:cs typeface="FiraGO Medium" panose="020B0603050000020004" pitchFamily="34" charset="0"/>
              </a:rPr>
              <a:t>outdoor tracking</a:t>
            </a:r>
          </a:p>
        </p:txBody>
      </p:sp>
      <p:sp>
        <p:nvSpPr>
          <p:cNvPr id="42" name="Textfeld 35">
            <a:extLst>
              <a:ext uri="{FF2B5EF4-FFF2-40B4-BE49-F238E27FC236}">
                <a16:creationId xmlns:a16="http://schemas.microsoft.com/office/drawing/2014/main" id="{7C01F8B2-751F-48F6-BC82-FAB3B9EBA0BA}"/>
              </a:ext>
            </a:extLst>
          </p:cNvPr>
          <p:cNvSpPr txBox="1"/>
          <p:nvPr/>
        </p:nvSpPr>
        <p:spPr>
          <a:xfrm>
            <a:off x="6465396" y="2866308"/>
            <a:ext cx="2546222" cy="954107"/>
          </a:xfrm>
          <a:prstGeom prst="rect">
            <a:avLst/>
          </a:prstGeom>
          <a:noFill/>
        </p:spPr>
        <p:txBody>
          <a:bodyPr wrap="square" rtlCol="0">
            <a:spAutoFit/>
          </a:bodyPr>
          <a:lstStyle/>
          <a:p>
            <a:pPr defTabSz="913623">
              <a:defRPr/>
            </a:pPr>
            <a:r>
              <a:rPr lang="en-US" sz="1400" kern="0"/>
              <a:t>Journeys no longer end </a:t>
            </a:r>
            <a:br>
              <a:rPr lang="en-US" sz="1400" kern="0"/>
            </a:br>
            <a:r>
              <a:rPr lang="en-US" sz="1400" kern="0"/>
              <a:t>at the door of a building; </a:t>
            </a:r>
            <a:br>
              <a:rPr lang="en-US" sz="1400" kern="0"/>
            </a:br>
            <a:r>
              <a:rPr lang="en-US" sz="1400" kern="0"/>
              <a:t>you can follow your goods inside instead.</a:t>
            </a:r>
          </a:p>
        </p:txBody>
      </p:sp>
      <p:sp>
        <p:nvSpPr>
          <p:cNvPr id="44" name="Textfeld 47">
            <a:extLst>
              <a:ext uri="{FF2B5EF4-FFF2-40B4-BE49-F238E27FC236}">
                <a16:creationId xmlns:a16="http://schemas.microsoft.com/office/drawing/2014/main" id="{E290281C-8235-4B26-A305-556A786ACAFF}"/>
              </a:ext>
            </a:extLst>
          </p:cNvPr>
          <p:cNvSpPr txBox="1"/>
          <p:nvPr/>
        </p:nvSpPr>
        <p:spPr>
          <a:xfrm>
            <a:off x="9409393" y="2176128"/>
            <a:ext cx="1994595" cy="707886"/>
          </a:xfrm>
          <a:prstGeom prst="rect">
            <a:avLst/>
          </a:prstGeom>
          <a:noFill/>
        </p:spPr>
        <p:txBody>
          <a:bodyPr wrap="square" rtlCol="0">
            <a:spAutoFit/>
          </a:bodyPr>
          <a:lstStyle/>
          <a:p>
            <a:pPr defTabSz="913623">
              <a:defRPr/>
            </a:pPr>
            <a:r>
              <a:rPr lang="en-US" sz="2000" b="1" kern="0">
                <a:solidFill>
                  <a:srgbClr val="383C45"/>
                </a:solidFill>
                <a:latin typeface="+mj-lt"/>
                <a:cs typeface="FiraGO Medium" panose="020B0603050000020004" pitchFamily="34" charset="0"/>
              </a:rPr>
              <a:t>Ground </a:t>
            </a:r>
            <a:br>
              <a:rPr lang="en-US" sz="2000" b="1" kern="0">
                <a:solidFill>
                  <a:srgbClr val="383C45"/>
                </a:solidFill>
                <a:latin typeface="+mj-lt"/>
                <a:cs typeface="FiraGO Medium" panose="020B0603050000020004" pitchFamily="34" charset="0"/>
              </a:rPr>
            </a:br>
            <a:r>
              <a:rPr lang="en-US" sz="2000" b="1" kern="0">
                <a:solidFill>
                  <a:srgbClr val="383C45"/>
                </a:solidFill>
                <a:latin typeface="+mj-lt"/>
                <a:cs typeface="FiraGO Medium" panose="020B0603050000020004" pitchFamily="34" charset="0"/>
              </a:rPr>
              <a:t>truth</a:t>
            </a:r>
          </a:p>
        </p:txBody>
      </p:sp>
      <p:sp>
        <p:nvSpPr>
          <p:cNvPr id="45" name="Textfeld 50">
            <a:extLst>
              <a:ext uri="{FF2B5EF4-FFF2-40B4-BE49-F238E27FC236}">
                <a16:creationId xmlns:a16="http://schemas.microsoft.com/office/drawing/2014/main" id="{E30A6FA0-677B-41FA-81B6-E2018C4B0B61}"/>
              </a:ext>
            </a:extLst>
          </p:cNvPr>
          <p:cNvSpPr txBox="1"/>
          <p:nvPr/>
        </p:nvSpPr>
        <p:spPr>
          <a:xfrm>
            <a:off x="9419226" y="2866308"/>
            <a:ext cx="2215041" cy="1169551"/>
          </a:xfrm>
          <a:prstGeom prst="rect">
            <a:avLst/>
          </a:prstGeom>
          <a:noFill/>
        </p:spPr>
        <p:txBody>
          <a:bodyPr wrap="square" rtlCol="0">
            <a:spAutoFit/>
          </a:bodyPr>
          <a:lstStyle/>
          <a:p>
            <a:pPr defTabSz="913623">
              <a:defRPr/>
            </a:pPr>
            <a:r>
              <a:rPr lang="en-US" sz="1400" kern="0" dirty="0"/>
              <a:t>Gain complete visibility by utilizing multiple data sources, such as telematics, trackers and maritime information.</a:t>
            </a:r>
          </a:p>
        </p:txBody>
      </p:sp>
      <p:sp>
        <p:nvSpPr>
          <p:cNvPr id="35" name="Rechteck 34">
            <a:extLst>
              <a:ext uri="{FF2B5EF4-FFF2-40B4-BE49-F238E27FC236}">
                <a16:creationId xmlns:a16="http://schemas.microsoft.com/office/drawing/2014/main" id="{8DC7D877-DA0D-4E9D-B2CC-9C0773304732}"/>
              </a:ext>
            </a:extLst>
          </p:cNvPr>
          <p:cNvSpPr/>
          <p:nvPr/>
        </p:nvSpPr>
        <p:spPr bwMode="gray">
          <a:xfrm flipV="1">
            <a:off x="156000" y="1311521"/>
            <a:ext cx="11880000" cy="53427"/>
          </a:xfrm>
          <a:prstGeom prst="rect">
            <a:avLst/>
          </a:prstGeom>
          <a:gradFill flip="none" rotWithShape="1">
            <a:gsLst>
              <a:gs pos="14000">
                <a:schemeClr val="accent2"/>
              </a:gs>
              <a:gs pos="99115">
                <a:schemeClr val="bg1"/>
              </a:gs>
              <a:gs pos="0">
                <a:schemeClr val="bg1"/>
              </a:gs>
              <a:gs pos="89000">
                <a:schemeClr val="accent6"/>
              </a:gs>
            </a:gsLst>
            <a:path path="circle">
              <a:fillToRect l="100000" b="100000"/>
            </a:path>
            <a:tileRect t="-100000" r="-100000"/>
          </a:gradFill>
        </p:spPr>
        <p:txBody>
          <a:bodyPr vert="horz" wrap="square" lIns="583200" tIns="745200" rIns="583200" bIns="720000" rtlCol="0" anchor="t">
            <a:noAutofit/>
          </a:bodyPr>
          <a:lstStyle/>
          <a:p>
            <a:pPr defTabSz="914126">
              <a:spcBef>
                <a:spcPct val="0"/>
              </a:spcBef>
            </a:pPr>
            <a:endParaRPr lang="de-DE" sz="3600" b="1">
              <a:latin typeface="+mj-lt"/>
              <a:ea typeface="+mj-ea"/>
              <a:cs typeface="+mj-cs"/>
            </a:endParaRPr>
          </a:p>
        </p:txBody>
      </p:sp>
      <p:sp>
        <p:nvSpPr>
          <p:cNvPr id="2" name="Isosceles Triangle 1">
            <a:extLst>
              <a:ext uri="{FF2B5EF4-FFF2-40B4-BE49-F238E27FC236}">
                <a16:creationId xmlns:a16="http://schemas.microsoft.com/office/drawing/2014/main" id="{C9CBC53E-DE6A-4212-9912-6091CDCA83FC}"/>
              </a:ext>
            </a:extLst>
          </p:cNvPr>
          <p:cNvSpPr/>
          <p:nvPr/>
        </p:nvSpPr>
        <p:spPr bwMode="gray">
          <a:xfrm rot="10800000">
            <a:off x="4364476" y="4533233"/>
            <a:ext cx="3463050" cy="1002836"/>
          </a:xfrm>
          <a:prstGeom prst="triangl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pic>
        <p:nvPicPr>
          <p:cNvPr id="27" name="Grafik 81">
            <a:extLst>
              <a:ext uri="{FF2B5EF4-FFF2-40B4-BE49-F238E27FC236}">
                <a16:creationId xmlns:a16="http://schemas.microsoft.com/office/drawing/2014/main" id="{BB5D1968-DC72-40EB-AB32-B2B1EFB5B000}"/>
              </a:ext>
            </a:extLst>
          </p:cNvPr>
          <p:cNvPicPr>
            <a:picLocks noChangeAspect="1"/>
          </p:cNvPicPr>
          <p:nvPr/>
        </p:nvPicPr>
        <p:blipFill rotWithShape="1">
          <a:blip r:embed="rId5">
            <a:alphaModFix amt="70000"/>
            <a:extLst>
              <a:ext uri="{BEBA8EAE-BF5A-486C-A8C5-ECC9F3942E4B}">
                <a14:imgProps xmlns:a14="http://schemas.microsoft.com/office/drawing/2010/main">
                  <a14:imgLayer r:embed="rId6">
                    <a14:imgEffect>
                      <a14:brightnessContrast bright="-100000"/>
                    </a14:imgEffect>
                  </a14:imgLayer>
                </a14:imgProps>
              </a:ext>
            </a:extLst>
          </a:blip>
          <a:srcRect r="82457"/>
          <a:stretch/>
        </p:blipFill>
        <p:spPr>
          <a:xfrm>
            <a:off x="538936" y="1765382"/>
            <a:ext cx="708480" cy="478744"/>
          </a:xfrm>
          <a:prstGeom prst="rect">
            <a:avLst/>
          </a:prstGeom>
        </p:spPr>
      </p:pic>
      <p:pic>
        <p:nvPicPr>
          <p:cNvPr id="29" name="Grafik 82">
            <a:extLst>
              <a:ext uri="{FF2B5EF4-FFF2-40B4-BE49-F238E27FC236}">
                <a16:creationId xmlns:a16="http://schemas.microsoft.com/office/drawing/2014/main" id="{9C2D8DB9-180C-45D0-A0E1-0A0B5B4417D9}"/>
              </a:ext>
            </a:extLst>
          </p:cNvPr>
          <p:cNvPicPr>
            <a:picLocks noChangeAspect="1"/>
          </p:cNvPicPr>
          <p:nvPr/>
        </p:nvPicPr>
        <p:blipFill rotWithShape="1">
          <a:blip r:embed="rId5">
            <a:alphaModFix amt="70000"/>
            <a:extLst>
              <a:ext uri="{BEBA8EAE-BF5A-486C-A8C5-ECC9F3942E4B}">
                <a14:imgProps xmlns:a14="http://schemas.microsoft.com/office/drawing/2010/main">
                  <a14:imgLayer r:embed="rId6">
                    <a14:imgEffect>
                      <a14:brightnessContrast bright="-100000"/>
                    </a14:imgEffect>
                  </a14:imgLayer>
                </a14:imgProps>
              </a:ext>
            </a:extLst>
          </a:blip>
          <a:srcRect l="81004" r="691"/>
          <a:stretch/>
        </p:blipFill>
        <p:spPr>
          <a:xfrm>
            <a:off x="9052113" y="1635368"/>
            <a:ext cx="959604" cy="621459"/>
          </a:xfrm>
          <a:prstGeom prst="rect">
            <a:avLst/>
          </a:prstGeom>
        </p:spPr>
      </p:pic>
      <p:pic>
        <p:nvPicPr>
          <p:cNvPr id="30" name="Grafik 84">
            <a:extLst>
              <a:ext uri="{FF2B5EF4-FFF2-40B4-BE49-F238E27FC236}">
                <a16:creationId xmlns:a16="http://schemas.microsoft.com/office/drawing/2014/main" id="{7B6F059E-1434-486E-81A1-E29CA9738D18}"/>
              </a:ext>
            </a:extLst>
          </p:cNvPr>
          <p:cNvPicPr>
            <a:picLocks noChangeAspect="1"/>
          </p:cNvPicPr>
          <p:nvPr/>
        </p:nvPicPr>
        <p:blipFill rotWithShape="1">
          <a:blip r:embed="rId5">
            <a:alphaModFix amt="70000"/>
            <a:extLst>
              <a:ext uri="{BEBA8EAE-BF5A-486C-A8C5-ECC9F3942E4B}">
                <a14:imgProps xmlns:a14="http://schemas.microsoft.com/office/drawing/2010/main">
                  <a14:imgLayer r:embed="rId6">
                    <a14:imgEffect>
                      <a14:brightnessContrast bright="-100000"/>
                    </a14:imgEffect>
                  </a14:imgLayer>
                </a14:imgProps>
              </a:ext>
            </a:extLst>
          </a:blip>
          <a:srcRect l="29002" r="52693"/>
          <a:stretch/>
        </p:blipFill>
        <p:spPr>
          <a:xfrm>
            <a:off x="3471658" y="1758486"/>
            <a:ext cx="769496" cy="498341"/>
          </a:xfrm>
          <a:prstGeom prst="rect">
            <a:avLst/>
          </a:prstGeom>
        </p:spPr>
      </p:pic>
      <p:pic>
        <p:nvPicPr>
          <p:cNvPr id="31" name="Grafik 93">
            <a:extLst>
              <a:ext uri="{FF2B5EF4-FFF2-40B4-BE49-F238E27FC236}">
                <a16:creationId xmlns:a16="http://schemas.microsoft.com/office/drawing/2014/main" id="{8F92F3D4-3F3E-493C-9678-22CBBBC41EC1}"/>
              </a:ext>
            </a:extLst>
          </p:cNvPr>
          <p:cNvPicPr>
            <a:picLocks noChangeAspect="1"/>
          </p:cNvPicPr>
          <p:nvPr/>
        </p:nvPicPr>
        <p:blipFill rotWithShape="1">
          <a:blip r:embed="rId5">
            <a:alphaModFix amt="70000"/>
            <a:extLst>
              <a:ext uri="{BEBA8EAE-BF5A-486C-A8C5-ECC9F3942E4B}">
                <a14:imgProps xmlns:a14="http://schemas.microsoft.com/office/drawing/2010/main">
                  <a14:imgLayer r:embed="rId6">
                    <a14:imgEffect>
                      <a14:brightnessContrast bright="-100000"/>
                    </a14:imgEffect>
                  </a14:imgLayer>
                </a14:imgProps>
              </a:ext>
            </a:extLst>
          </a:blip>
          <a:srcRect l="56621" r="25074"/>
          <a:stretch/>
        </p:blipFill>
        <p:spPr>
          <a:xfrm>
            <a:off x="6381750" y="1710568"/>
            <a:ext cx="784655" cy="508158"/>
          </a:xfrm>
          <a:prstGeom prst="rect">
            <a:avLst/>
          </a:prstGeom>
        </p:spPr>
      </p:pic>
      <p:grpSp>
        <p:nvGrpSpPr>
          <p:cNvPr id="28" name="Group 6">
            <a:extLst>
              <a:ext uri="{FF2B5EF4-FFF2-40B4-BE49-F238E27FC236}">
                <a16:creationId xmlns:a16="http://schemas.microsoft.com/office/drawing/2014/main" id="{72B20817-0249-487B-8447-5F20C3A93198}"/>
              </a:ext>
            </a:extLst>
          </p:cNvPr>
          <p:cNvGrpSpPr/>
          <p:nvPr/>
        </p:nvGrpSpPr>
        <p:grpSpPr bwMode="gray">
          <a:xfrm>
            <a:off x="11221306" y="6169107"/>
            <a:ext cx="475313" cy="441447"/>
            <a:chOff x="1012825" y="-171450"/>
            <a:chExt cx="8281988" cy="7691438"/>
          </a:xfrm>
          <a:solidFill>
            <a:schemeClr val="bg1"/>
          </a:solidFill>
        </p:grpSpPr>
        <p:sp>
          <p:nvSpPr>
            <p:cNvPr id="32" name="Freeform 1">
              <a:extLst>
                <a:ext uri="{FF2B5EF4-FFF2-40B4-BE49-F238E27FC236}">
                  <a16:creationId xmlns:a16="http://schemas.microsoft.com/office/drawing/2014/main" id="{25EE56EF-6352-4143-97CF-D3784E5D7B45}"/>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46">
                <a:defRPr/>
              </a:pPr>
              <a:endParaRPr lang="en-US" kern="0">
                <a:solidFill>
                  <a:srgbClr val="000000"/>
                </a:solidFill>
              </a:endParaRPr>
            </a:p>
          </p:txBody>
        </p:sp>
        <p:sp>
          <p:nvSpPr>
            <p:cNvPr id="36" name="Freeform 2">
              <a:extLst>
                <a:ext uri="{FF2B5EF4-FFF2-40B4-BE49-F238E27FC236}">
                  <a16:creationId xmlns:a16="http://schemas.microsoft.com/office/drawing/2014/main" id="{1529C0E5-E33D-47FD-A4D2-FF4B545320B2}"/>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solidFill>
              <a:schemeClr val="tx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46">
                <a:defRPr/>
              </a:pPr>
              <a:endParaRPr lang="en-US" kern="0">
                <a:solidFill>
                  <a:srgbClr val="000000"/>
                </a:solidFill>
              </a:endParaRPr>
            </a:p>
          </p:txBody>
        </p:sp>
      </p:grpSp>
      <p:sp>
        <p:nvSpPr>
          <p:cNvPr id="4" name="Date Placeholder 3">
            <a:extLst>
              <a:ext uri="{FF2B5EF4-FFF2-40B4-BE49-F238E27FC236}">
                <a16:creationId xmlns:a16="http://schemas.microsoft.com/office/drawing/2014/main" id="{51775CEF-6A96-454B-A406-8C87BE407017}"/>
              </a:ext>
            </a:extLst>
          </p:cNvPr>
          <p:cNvSpPr>
            <a:spLocks noGrp="1"/>
          </p:cNvSpPr>
          <p:nvPr>
            <p:ph type="dt" sz="half" idx="10"/>
          </p:nvPr>
        </p:nvSpPr>
        <p:spPr/>
        <p:txBody>
          <a:bodyPr/>
          <a:lstStyle/>
          <a:p>
            <a:r>
              <a:rPr lang="en-US"/>
              <a:t>© 2019 HERE</a:t>
            </a:r>
            <a:endParaRPr lang="en-US" dirty="0"/>
          </a:p>
        </p:txBody>
      </p:sp>
    </p:spTree>
    <p:extLst>
      <p:ext uri="{BB962C8B-B14F-4D97-AF65-F5344CB8AC3E}">
        <p14:creationId xmlns:p14="http://schemas.microsoft.com/office/powerpoint/2010/main" val="130789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ieren 12">
            <a:extLst>
              <a:ext uri="{FF2B5EF4-FFF2-40B4-BE49-F238E27FC236}">
                <a16:creationId xmlns:a16="http://schemas.microsoft.com/office/drawing/2014/main" id="{1DF5D102-14C2-4AA0-974C-3D1EC45BC7F8}"/>
              </a:ext>
            </a:extLst>
          </p:cNvPr>
          <p:cNvGrpSpPr/>
          <p:nvPr/>
        </p:nvGrpSpPr>
        <p:grpSpPr>
          <a:xfrm>
            <a:off x="9082152" y="1865314"/>
            <a:ext cx="2522405" cy="4135437"/>
            <a:chOff x="9080563" y="1865313"/>
            <a:chExt cx="2522405" cy="4135437"/>
          </a:xfrm>
        </p:grpSpPr>
        <p:cxnSp>
          <p:nvCxnSpPr>
            <p:cNvPr id="165" name="Gerader Verbinder 164">
              <a:extLst>
                <a:ext uri="{FF2B5EF4-FFF2-40B4-BE49-F238E27FC236}">
                  <a16:creationId xmlns:a16="http://schemas.microsoft.com/office/drawing/2014/main" id="{82ACB4F6-18EE-4EC6-9709-4B63B530DEAE}"/>
                </a:ext>
              </a:extLst>
            </p:cNvPr>
            <p:cNvCxnSpPr/>
            <p:nvPr/>
          </p:nvCxnSpPr>
          <p:spPr bwMode="gray">
            <a:xfrm>
              <a:off x="9219872" y="3934481"/>
              <a:ext cx="221607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2" name="Gruppieren 101">
              <a:extLst>
                <a:ext uri="{FF2B5EF4-FFF2-40B4-BE49-F238E27FC236}">
                  <a16:creationId xmlns:a16="http://schemas.microsoft.com/office/drawing/2014/main" id="{0D336CE0-24F8-4962-ACDE-86EAE8625366}"/>
                </a:ext>
              </a:extLst>
            </p:cNvPr>
            <p:cNvGrpSpPr/>
            <p:nvPr/>
          </p:nvGrpSpPr>
          <p:grpSpPr>
            <a:xfrm>
              <a:off x="9717507" y="2216730"/>
              <a:ext cx="1581344" cy="1288214"/>
              <a:chOff x="16344900" y="661988"/>
              <a:chExt cx="1286596" cy="1048103"/>
            </a:xfrm>
          </p:grpSpPr>
          <p:sp>
            <p:nvSpPr>
              <p:cNvPr id="95" name="Rechteck 94">
                <a:extLst>
                  <a:ext uri="{FF2B5EF4-FFF2-40B4-BE49-F238E27FC236}">
                    <a16:creationId xmlns:a16="http://schemas.microsoft.com/office/drawing/2014/main" id="{6920CBF6-A016-4B57-91BF-22EB78472CC3}"/>
                  </a:ext>
                </a:extLst>
              </p:cNvPr>
              <p:cNvSpPr/>
              <p:nvPr/>
            </p:nvSpPr>
            <p:spPr bwMode="gray">
              <a:xfrm>
                <a:off x="16643350" y="668338"/>
                <a:ext cx="314325" cy="1030287"/>
              </a:xfrm>
              <a:prstGeom prst="rect">
                <a:avLst/>
              </a:prstGeom>
              <a:solidFill>
                <a:schemeClr val="accent5"/>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96" name="Rechteck 95">
                <a:extLst>
                  <a:ext uri="{FF2B5EF4-FFF2-40B4-BE49-F238E27FC236}">
                    <a16:creationId xmlns:a16="http://schemas.microsoft.com/office/drawing/2014/main" id="{D41ECD1C-1651-433F-9134-DB6695F49C17}"/>
                  </a:ext>
                </a:extLst>
              </p:cNvPr>
              <p:cNvSpPr/>
              <p:nvPr/>
            </p:nvSpPr>
            <p:spPr bwMode="gray">
              <a:xfrm>
                <a:off x="17278350" y="668338"/>
                <a:ext cx="314325" cy="1030287"/>
              </a:xfrm>
              <a:prstGeom prst="rect">
                <a:avLst/>
              </a:prstGeom>
              <a:solidFill>
                <a:schemeClr val="accent5"/>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cxnSp>
            <p:nvCxnSpPr>
              <p:cNvPr id="98" name="Gerader Verbinder 97">
                <a:extLst>
                  <a:ext uri="{FF2B5EF4-FFF2-40B4-BE49-F238E27FC236}">
                    <a16:creationId xmlns:a16="http://schemas.microsoft.com/office/drawing/2014/main" id="{E855031F-B16B-408C-AA52-E0DE5DB4B8C8}"/>
                  </a:ext>
                </a:extLst>
              </p:cNvPr>
              <p:cNvCxnSpPr>
                <a:cxnSpLocks/>
              </p:cNvCxnSpPr>
              <p:nvPr/>
            </p:nvCxnSpPr>
            <p:spPr bwMode="gray">
              <a:xfrm>
                <a:off x="16344900" y="661988"/>
                <a:ext cx="0" cy="1048103"/>
              </a:xfrm>
              <a:prstGeom prst="line">
                <a:avLst/>
              </a:prstGeom>
              <a:ln w="34925" cap="rnd">
                <a:solidFill>
                  <a:schemeClr val="tx1">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101" name="Gerader Verbinder 100">
                <a:extLst>
                  <a:ext uri="{FF2B5EF4-FFF2-40B4-BE49-F238E27FC236}">
                    <a16:creationId xmlns:a16="http://schemas.microsoft.com/office/drawing/2014/main" id="{076D44C3-7427-4934-8968-AA0FF26271AE}"/>
                  </a:ext>
                </a:extLst>
              </p:cNvPr>
              <p:cNvCxnSpPr/>
              <p:nvPr/>
            </p:nvCxnSpPr>
            <p:spPr bwMode="gray">
              <a:xfrm>
                <a:off x="16344900" y="1710091"/>
                <a:ext cx="1286596" cy="0"/>
              </a:xfrm>
              <a:prstGeom prst="line">
                <a:avLst/>
              </a:prstGeom>
              <a:ln w="34925" cap="rnd">
                <a:solidFill>
                  <a:schemeClr val="tx1">
                    <a:lumMod val="20000"/>
                    <a:lumOff val="80000"/>
                  </a:schemeClr>
                </a:solidFill>
                <a:round/>
              </a:ln>
            </p:spPr>
            <p:style>
              <a:lnRef idx="1">
                <a:schemeClr val="accent1"/>
              </a:lnRef>
              <a:fillRef idx="0">
                <a:schemeClr val="accent1"/>
              </a:fillRef>
              <a:effectRef idx="0">
                <a:schemeClr val="accent1"/>
              </a:effectRef>
              <a:fontRef idx="minor">
                <a:schemeClr val="tx1"/>
              </a:fontRef>
            </p:style>
          </p:cxnSp>
        </p:grpSp>
        <p:sp>
          <p:nvSpPr>
            <p:cNvPr id="147" name="Rectangle 49">
              <a:extLst>
                <a:ext uri="{FF2B5EF4-FFF2-40B4-BE49-F238E27FC236}">
                  <a16:creationId xmlns:a16="http://schemas.microsoft.com/office/drawing/2014/main" id="{32D18574-ADA8-41FA-A960-0F5BFB7D1CF7}"/>
                </a:ext>
              </a:extLst>
            </p:cNvPr>
            <p:cNvSpPr/>
            <p:nvPr/>
          </p:nvSpPr>
          <p:spPr bwMode="gray">
            <a:xfrm>
              <a:off x="9080563" y="1865313"/>
              <a:ext cx="2494694" cy="4135437"/>
            </a:xfrm>
            <a:prstGeom prst="rect">
              <a:avLst/>
            </a:prstGeom>
            <a:noFill/>
            <a:ln w="19050">
              <a:gradFill flip="none" rotWithShape="1">
                <a:gsLst>
                  <a:gs pos="0">
                    <a:schemeClr val="accent6"/>
                  </a:gs>
                  <a:gs pos="100000">
                    <a:schemeClr val="accent2"/>
                  </a:gs>
                </a:gsLst>
                <a:lin ang="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nchorCtr="0"/>
            <a:lstStyle/>
            <a:p>
              <a:pPr algn="ctr" defTabSz="914400">
                <a:spcAft>
                  <a:spcPts val="1000"/>
                </a:spcAft>
              </a:pPr>
              <a:endParaRPr lang="en-US" sz="950">
                <a:solidFill>
                  <a:schemeClr val="tx1"/>
                </a:solidFill>
                <a:latin typeface="+mj-lt"/>
              </a:endParaRPr>
            </a:p>
          </p:txBody>
        </p:sp>
        <p:sp>
          <p:nvSpPr>
            <p:cNvPr id="152" name="Gleichschenkliges Dreieck 23">
              <a:extLst>
                <a:ext uri="{FF2B5EF4-FFF2-40B4-BE49-F238E27FC236}">
                  <a16:creationId xmlns:a16="http://schemas.microsoft.com/office/drawing/2014/main" id="{41D9A72B-D785-4CCF-B242-1DF907B575BD}"/>
                </a:ext>
              </a:extLst>
            </p:cNvPr>
            <p:cNvSpPr/>
            <p:nvPr/>
          </p:nvSpPr>
          <p:spPr bwMode="gray">
            <a:xfrm>
              <a:off x="10220634" y="3833402"/>
              <a:ext cx="214552" cy="184958"/>
            </a:xfrm>
            <a:prstGeom prst="triangl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160" name="Text Placeholder 8">
              <a:extLst>
                <a:ext uri="{FF2B5EF4-FFF2-40B4-BE49-F238E27FC236}">
                  <a16:creationId xmlns:a16="http://schemas.microsoft.com/office/drawing/2014/main" id="{93C1D2CB-536E-4E48-8718-18E24A02AECE}"/>
                </a:ext>
              </a:extLst>
            </p:cNvPr>
            <p:cNvSpPr txBox="1">
              <a:spLocks/>
            </p:cNvSpPr>
            <p:nvPr/>
          </p:nvSpPr>
          <p:spPr>
            <a:xfrm>
              <a:off x="9091640" y="4075971"/>
              <a:ext cx="2494690" cy="484221"/>
            </a:xfrm>
            <a:prstGeom prst="rect">
              <a:avLst/>
            </a:prstGeom>
          </p:spPr>
          <p:txBody>
            <a:bodyPr vert="horz" tIns="46671"/>
            <a:lstStyle>
              <a:defPPr>
                <a:defRPr lang="en-US"/>
              </a:defPPr>
              <a:lvl1pPr indent="0" defTabSz="609036">
                <a:spcBef>
                  <a:spcPct val="20000"/>
                </a:spcBef>
                <a:buFont typeface="Arial"/>
                <a:buNone/>
                <a:defRPr sz="1199">
                  <a:solidFill>
                    <a:srgbClr val="EC610E"/>
                  </a:solidFill>
                  <a:latin typeface="Fira Sans" charset="0"/>
                  <a:ea typeface="Fira Sans" charset="0"/>
                  <a:cs typeface="Fira Sans" charset="0"/>
                </a:defRPr>
              </a:lvl1pPr>
              <a:lvl2pPr marL="989684" indent="-380648" defTabSz="609036">
                <a:spcBef>
                  <a:spcPct val="20000"/>
                </a:spcBef>
                <a:buFont typeface="Arial"/>
                <a:buChar char="–"/>
                <a:defRPr sz="3730"/>
              </a:lvl2pPr>
              <a:lvl3pPr marL="1522590" indent="-304518" defTabSz="609036">
                <a:spcBef>
                  <a:spcPct val="20000"/>
                </a:spcBef>
                <a:buFont typeface="Arial"/>
                <a:buChar char="•"/>
                <a:defRPr sz="3197"/>
              </a:lvl3pPr>
              <a:lvl4pPr marL="2131626" indent="-304518" defTabSz="609036">
                <a:spcBef>
                  <a:spcPct val="20000"/>
                </a:spcBef>
                <a:buFont typeface="Arial"/>
                <a:buChar char="–"/>
                <a:defRPr sz="2664"/>
              </a:lvl4pPr>
              <a:lvl5pPr marL="2740663" indent="-304518" defTabSz="609036">
                <a:spcBef>
                  <a:spcPct val="20000"/>
                </a:spcBef>
                <a:buFont typeface="Arial"/>
                <a:buChar char="»"/>
                <a:defRPr sz="2664"/>
              </a:lvl5pPr>
              <a:lvl6pPr marL="3349699" indent="-304518" defTabSz="609036">
                <a:spcBef>
                  <a:spcPct val="20000"/>
                </a:spcBef>
                <a:buFont typeface="Arial"/>
                <a:buChar char="•"/>
                <a:defRPr sz="2664"/>
              </a:lvl6pPr>
              <a:lvl7pPr marL="3958735" indent="-304518" defTabSz="609036">
                <a:spcBef>
                  <a:spcPct val="20000"/>
                </a:spcBef>
                <a:buFont typeface="Arial"/>
                <a:buChar char="•"/>
                <a:defRPr sz="2664"/>
              </a:lvl7pPr>
              <a:lvl8pPr marL="4567771" indent="-304518" defTabSz="609036">
                <a:spcBef>
                  <a:spcPct val="20000"/>
                </a:spcBef>
                <a:buFont typeface="Arial"/>
                <a:buChar char="•"/>
                <a:defRPr sz="2664"/>
              </a:lvl8pPr>
              <a:lvl9pPr marL="5176807" indent="-304518" defTabSz="609036">
                <a:spcBef>
                  <a:spcPct val="20000"/>
                </a:spcBef>
                <a:buFont typeface="Arial"/>
                <a:buChar char="•"/>
                <a:defRPr sz="2664"/>
              </a:lvl9pPr>
            </a:lstStyle>
            <a:p>
              <a:pPr defTabSz="608488"/>
              <a:r>
                <a:rPr lang="en-US" sz="1400" b="1">
                  <a:solidFill>
                    <a:schemeClr val="tx1"/>
                  </a:solidFill>
                  <a:latin typeface="+mj-lt"/>
                  <a:cs typeface="FiraGO Medium" panose="020B0603050000020004" pitchFamily="34" charset="0"/>
                </a:rPr>
                <a:t>Store and analyze location data to control and optimize based on historical patterns</a:t>
              </a:r>
            </a:p>
            <a:p>
              <a:pPr defTabSz="608488"/>
              <a:endParaRPr lang="en-US" sz="1400">
                <a:solidFill>
                  <a:schemeClr val="tx1"/>
                </a:solidFill>
                <a:latin typeface="FiraGO Medium" panose="020B0603050000020004" pitchFamily="34" charset="0"/>
                <a:cs typeface="FiraGO Medium" panose="020B0603050000020004" pitchFamily="34" charset="0"/>
              </a:endParaRPr>
            </a:p>
          </p:txBody>
        </p:sp>
        <p:sp>
          <p:nvSpPr>
            <p:cNvPr id="169" name="Text Placeholder 9">
              <a:extLst>
                <a:ext uri="{FF2B5EF4-FFF2-40B4-BE49-F238E27FC236}">
                  <a16:creationId xmlns:a16="http://schemas.microsoft.com/office/drawing/2014/main" id="{06C9836F-19BE-4D1B-BF18-539978995AF3}"/>
                </a:ext>
              </a:extLst>
            </p:cNvPr>
            <p:cNvSpPr txBox="1">
              <a:spLocks/>
            </p:cNvSpPr>
            <p:nvPr/>
          </p:nvSpPr>
          <p:spPr>
            <a:xfrm>
              <a:off x="9232529" y="4878233"/>
              <a:ext cx="2370439" cy="1056415"/>
            </a:xfrm>
            <a:prstGeom prst="rect">
              <a:avLst/>
            </a:prstGeom>
          </p:spPr>
          <p:txBody>
            <a:bodyPr vert="horz" lIns="0"/>
            <a:lstStyle>
              <a:lvl1pPr marL="0" indent="0" algn="l" defTabSz="609036" rtl="0" eaLnBrk="1" latinLnBrk="0" hangingPunct="1">
                <a:lnSpc>
                  <a:spcPct val="140000"/>
                </a:lnSpc>
                <a:spcBef>
                  <a:spcPct val="20000"/>
                </a:spcBef>
                <a:buFont typeface="Arial"/>
                <a:buNone/>
                <a:defRPr sz="1599" b="0" i="0" kern="1200">
                  <a:solidFill>
                    <a:schemeClr val="tx1"/>
                  </a:solidFill>
                  <a:latin typeface="Nokia Pure Text Light"/>
                  <a:ea typeface="+mn-ea"/>
                  <a:cs typeface="Nokia Pure Text Light"/>
                </a:defRPr>
              </a:lvl1pPr>
              <a:lvl2pPr marL="989684" indent="-380648" algn="l" defTabSz="609036" rtl="0" eaLnBrk="1" latinLnBrk="0" hangingPunct="1">
                <a:lnSpc>
                  <a:spcPct val="140000"/>
                </a:lnSpc>
                <a:spcBef>
                  <a:spcPct val="20000"/>
                </a:spcBef>
                <a:buFont typeface="Arial"/>
                <a:buChar char="–"/>
                <a:defRPr sz="1599" b="0" i="0" kern="1200">
                  <a:solidFill>
                    <a:schemeClr val="tx1"/>
                  </a:solidFill>
                  <a:latin typeface="Nokia Pure Text Light"/>
                  <a:ea typeface="+mn-ea"/>
                  <a:cs typeface="Nokia Pure Text Light"/>
                </a:defRPr>
              </a:lvl2pPr>
              <a:lvl3pPr marL="1522590" indent="-304518" algn="l" defTabSz="609036" rtl="0" eaLnBrk="1" latinLnBrk="0" hangingPunct="1">
                <a:lnSpc>
                  <a:spcPct val="140000"/>
                </a:lnSpc>
                <a:spcBef>
                  <a:spcPct val="20000"/>
                </a:spcBef>
                <a:buFont typeface="Arial"/>
                <a:buChar char="•"/>
                <a:defRPr sz="1599" b="0" i="0" kern="1200">
                  <a:solidFill>
                    <a:schemeClr val="tx1"/>
                  </a:solidFill>
                  <a:latin typeface="Nokia Pure Text Light"/>
                  <a:ea typeface="+mn-ea"/>
                  <a:cs typeface="Nokia Pure Text Light"/>
                </a:defRPr>
              </a:lvl3pPr>
              <a:lvl4pPr marL="2131626" indent="-304518" algn="l" defTabSz="609036" rtl="0" eaLnBrk="1" latinLnBrk="0" hangingPunct="1">
                <a:spcBef>
                  <a:spcPct val="20000"/>
                </a:spcBef>
                <a:buFont typeface="Arial"/>
                <a:buChar char="–"/>
                <a:defRPr sz="1599" b="0" i="0" kern="1200">
                  <a:solidFill>
                    <a:schemeClr val="tx1"/>
                  </a:solidFill>
                  <a:latin typeface="Nokia Pure Text Light"/>
                  <a:ea typeface="+mn-ea"/>
                  <a:cs typeface="Nokia Pure Text Light"/>
                </a:defRPr>
              </a:lvl4pPr>
              <a:lvl5pPr marL="2740663" indent="-304518" algn="l" defTabSz="609036" rtl="0" eaLnBrk="1" latinLnBrk="0" hangingPunct="1">
                <a:spcBef>
                  <a:spcPct val="20000"/>
                </a:spcBef>
                <a:buFont typeface="Arial"/>
                <a:buChar char="»"/>
                <a:defRPr sz="1599" b="0" i="0" kern="1200">
                  <a:solidFill>
                    <a:schemeClr val="tx1"/>
                  </a:solidFill>
                  <a:latin typeface="Nokia Pure Text Light"/>
                  <a:ea typeface="+mn-ea"/>
                  <a:cs typeface="Nokia Pure Text Light"/>
                </a:defRPr>
              </a:lvl5pPr>
              <a:lvl6pPr marL="3349699" indent="-304518" algn="l" defTabSz="609036" rtl="0" eaLnBrk="1" latinLnBrk="0" hangingPunct="1">
                <a:spcBef>
                  <a:spcPct val="20000"/>
                </a:spcBef>
                <a:buFont typeface="Arial"/>
                <a:buChar char="•"/>
                <a:defRPr sz="2664" kern="1200">
                  <a:solidFill>
                    <a:schemeClr val="tx1"/>
                  </a:solidFill>
                  <a:latin typeface="+mn-lt"/>
                  <a:ea typeface="+mn-ea"/>
                  <a:cs typeface="+mn-cs"/>
                </a:defRPr>
              </a:lvl6pPr>
              <a:lvl7pPr marL="3958735" indent="-304518" algn="l" defTabSz="609036" rtl="0" eaLnBrk="1" latinLnBrk="0" hangingPunct="1">
                <a:spcBef>
                  <a:spcPct val="20000"/>
                </a:spcBef>
                <a:buFont typeface="Arial"/>
                <a:buChar char="•"/>
                <a:defRPr sz="2664" kern="1200">
                  <a:solidFill>
                    <a:schemeClr val="tx1"/>
                  </a:solidFill>
                  <a:latin typeface="+mn-lt"/>
                  <a:ea typeface="+mn-ea"/>
                  <a:cs typeface="+mn-cs"/>
                </a:defRPr>
              </a:lvl7pPr>
              <a:lvl8pPr marL="4567771" indent="-304518" algn="l" defTabSz="609036" rtl="0" eaLnBrk="1" latinLnBrk="0" hangingPunct="1">
                <a:spcBef>
                  <a:spcPct val="20000"/>
                </a:spcBef>
                <a:buFont typeface="Arial"/>
                <a:buChar char="•"/>
                <a:defRPr sz="2664" kern="1200">
                  <a:solidFill>
                    <a:schemeClr val="tx1"/>
                  </a:solidFill>
                  <a:latin typeface="+mn-lt"/>
                  <a:ea typeface="+mn-ea"/>
                  <a:cs typeface="+mn-cs"/>
                </a:defRPr>
              </a:lvl8pPr>
              <a:lvl9pPr marL="5176807" indent="-304518" algn="l" defTabSz="609036" rtl="0" eaLnBrk="1" latinLnBrk="0" hangingPunct="1">
                <a:spcBef>
                  <a:spcPct val="20000"/>
                </a:spcBef>
                <a:buFont typeface="Arial"/>
                <a:buChar char="•"/>
                <a:defRPr sz="2664" kern="1200">
                  <a:solidFill>
                    <a:schemeClr val="tx1"/>
                  </a:solidFill>
                  <a:latin typeface="+mn-lt"/>
                  <a:ea typeface="+mn-ea"/>
                  <a:cs typeface="+mn-cs"/>
                </a:defRPr>
              </a:lvl9pPr>
            </a:lstStyle>
            <a:p>
              <a:pPr marL="180000" indent="-180000" defTabSz="608488">
                <a:lnSpc>
                  <a:spcPct val="100000"/>
                </a:lnSpc>
                <a:buClr>
                  <a:schemeClr val="tx1"/>
                </a:buClr>
                <a:buFont typeface="Arial" panose="020B0604020202020204" pitchFamily="34" charset="0"/>
                <a:buChar char="•"/>
              </a:pPr>
              <a:r>
                <a:rPr lang="en-US" sz="1400" dirty="0">
                  <a:latin typeface="+mn-lt"/>
                  <a:ea typeface="Fira Sans" charset="0"/>
                  <a:cs typeface="Fira Sans" charset="0"/>
                </a:rPr>
                <a:t>Permanent storage</a:t>
              </a:r>
            </a:p>
            <a:p>
              <a:pPr marL="180000" indent="-180000" defTabSz="608488">
                <a:lnSpc>
                  <a:spcPct val="100000"/>
                </a:lnSpc>
                <a:buClr>
                  <a:schemeClr val="tx1"/>
                </a:buClr>
                <a:buFont typeface="Arial" panose="020B0604020202020204" pitchFamily="34" charset="0"/>
                <a:buChar char="•"/>
              </a:pPr>
              <a:r>
                <a:rPr lang="en-US" sz="1400" dirty="0">
                  <a:latin typeface="+mn-lt"/>
                  <a:ea typeface="Fira Sans" charset="0"/>
                  <a:cs typeface="Fira Sans" charset="0"/>
                </a:rPr>
                <a:t>Location analytics</a:t>
              </a:r>
            </a:p>
            <a:p>
              <a:pPr marL="213734" indent="-213734" defTabSz="608488">
                <a:lnSpc>
                  <a:spcPct val="100000"/>
                </a:lnSpc>
                <a:buClr>
                  <a:schemeClr val="tx1"/>
                </a:buClr>
                <a:buFont typeface="Symbol" panose="05050102010706020507" pitchFamily="18" charset="2"/>
                <a:buChar char="-"/>
              </a:pPr>
              <a:endParaRPr lang="en-US" sz="1400" dirty="0">
                <a:latin typeface="+mn-lt"/>
                <a:ea typeface="Fira Sans" charset="0"/>
                <a:cs typeface="Fira Sans" charset="0"/>
              </a:endParaRPr>
            </a:p>
          </p:txBody>
        </p:sp>
      </p:grpSp>
      <p:grpSp>
        <p:nvGrpSpPr>
          <p:cNvPr id="18" name="Gruppieren 10">
            <a:extLst>
              <a:ext uri="{FF2B5EF4-FFF2-40B4-BE49-F238E27FC236}">
                <a16:creationId xmlns:a16="http://schemas.microsoft.com/office/drawing/2014/main" id="{B57332E1-1405-464E-9AC3-C21F22F07205}"/>
              </a:ext>
            </a:extLst>
          </p:cNvPr>
          <p:cNvGrpSpPr/>
          <p:nvPr/>
        </p:nvGrpSpPr>
        <p:grpSpPr>
          <a:xfrm>
            <a:off x="6258496" y="1865314"/>
            <a:ext cx="2513168" cy="4135437"/>
            <a:chOff x="6256908" y="1865313"/>
            <a:chExt cx="2513168" cy="4135437"/>
          </a:xfrm>
        </p:grpSpPr>
        <p:cxnSp>
          <p:nvCxnSpPr>
            <p:cNvPr id="153" name="Gerader Verbinder 163">
              <a:extLst>
                <a:ext uri="{FF2B5EF4-FFF2-40B4-BE49-F238E27FC236}">
                  <a16:creationId xmlns:a16="http://schemas.microsoft.com/office/drawing/2014/main" id="{435EA98B-65D4-4038-BDD0-7DB1F0337E1D}"/>
                </a:ext>
              </a:extLst>
            </p:cNvPr>
            <p:cNvCxnSpPr/>
            <p:nvPr/>
          </p:nvCxnSpPr>
          <p:spPr bwMode="gray">
            <a:xfrm>
              <a:off x="6396217" y="3934481"/>
              <a:ext cx="221607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4" name="Group 9">
              <a:extLst>
                <a:ext uri="{FF2B5EF4-FFF2-40B4-BE49-F238E27FC236}">
                  <a16:creationId xmlns:a16="http://schemas.microsoft.com/office/drawing/2014/main" id="{B57C8B14-ABB4-414D-BB7D-E5413D171ADC}"/>
                </a:ext>
              </a:extLst>
            </p:cNvPr>
            <p:cNvGrpSpPr>
              <a:grpSpLocks noChangeAspect="1"/>
            </p:cNvGrpSpPr>
            <p:nvPr/>
          </p:nvGrpSpPr>
          <p:grpSpPr bwMode="auto">
            <a:xfrm>
              <a:off x="6766142" y="2045963"/>
              <a:ext cx="1614002" cy="1662788"/>
              <a:chOff x="3442" y="1751"/>
              <a:chExt cx="794" cy="818"/>
            </a:xfrm>
          </p:grpSpPr>
          <p:sp>
            <p:nvSpPr>
              <p:cNvPr id="171" name="AutoShape 8">
                <a:extLst>
                  <a:ext uri="{FF2B5EF4-FFF2-40B4-BE49-F238E27FC236}">
                    <a16:creationId xmlns:a16="http://schemas.microsoft.com/office/drawing/2014/main" id="{A1171E26-E41F-4A1C-A50F-003C1ACA2790}"/>
                  </a:ext>
                </a:extLst>
              </p:cNvPr>
              <p:cNvSpPr>
                <a:spLocks noChangeAspect="1" noChangeArrowheads="1" noTextEdit="1"/>
              </p:cNvSpPr>
              <p:nvPr/>
            </p:nvSpPr>
            <p:spPr bwMode="auto">
              <a:xfrm>
                <a:off x="3442" y="1751"/>
                <a:ext cx="794" cy="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2" name="Line 10">
                <a:extLst>
                  <a:ext uri="{FF2B5EF4-FFF2-40B4-BE49-F238E27FC236}">
                    <a16:creationId xmlns:a16="http://schemas.microsoft.com/office/drawing/2014/main" id="{2EC157A1-879A-4660-A570-1D3D41C3EE65}"/>
                  </a:ext>
                </a:extLst>
              </p:cNvPr>
              <p:cNvSpPr>
                <a:spLocks noChangeShapeType="1"/>
              </p:cNvSpPr>
              <p:nvPr/>
            </p:nvSpPr>
            <p:spPr bwMode="auto">
              <a:xfrm flipV="1">
                <a:off x="3449" y="1820"/>
                <a:ext cx="584" cy="584"/>
              </a:xfrm>
              <a:prstGeom prst="line">
                <a:avLst/>
              </a:prstGeom>
              <a:noFill/>
              <a:ln w="57150" cap="rnd">
                <a:solidFill>
                  <a:schemeClr val="tx1">
                    <a:lumMod val="20000"/>
                    <a:lumOff val="8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73" name="Line 11">
                <a:extLst>
                  <a:ext uri="{FF2B5EF4-FFF2-40B4-BE49-F238E27FC236}">
                    <a16:creationId xmlns:a16="http://schemas.microsoft.com/office/drawing/2014/main" id="{F0003F15-B319-406B-9B1A-0799D77C430C}"/>
                  </a:ext>
                </a:extLst>
              </p:cNvPr>
              <p:cNvSpPr>
                <a:spLocks noChangeShapeType="1"/>
              </p:cNvSpPr>
              <p:nvPr/>
            </p:nvSpPr>
            <p:spPr bwMode="auto">
              <a:xfrm flipV="1">
                <a:off x="3619" y="2090"/>
                <a:ext cx="474" cy="473"/>
              </a:xfrm>
              <a:prstGeom prst="line">
                <a:avLst/>
              </a:prstGeom>
              <a:noFill/>
              <a:ln w="57150" cap="rnd">
                <a:solidFill>
                  <a:schemeClr val="tx1">
                    <a:lumMod val="20000"/>
                    <a:lumOff val="8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74" name="Line 12">
                <a:extLst>
                  <a:ext uri="{FF2B5EF4-FFF2-40B4-BE49-F238E27FC236}">
                    <a16:creationId xmlns:a16="http://schemas.microsoft.com/office/drawing/2014/main" id="{CEBB9654-B1F4-40CC-A6A1-FE506A141E70}"/>
                  </a:ext>
                </a:extLst>
              </p:cNvPr>
              <p:cNvSpPr>
                <a:spLocks noChangeShapeType="1"/>
              </p:cNvSpPr>
              <p:nvPr/>
            </p:nvSpPr>
            <p:spPr bwMode="auto">
              <a:xfrm flipH="1" flipV="1">
                <a:off x="3637" y="1757"/>
                <a:ext cx="592" cy="592"/>
              </a:xfrm>
              <a:prstGeom prst="line">
                <a:avLst/>
              </a:prstGeom>
              <a:noFill/>
              <a:ln w="57150" cap="rnd">
                <a:solidFill>
                  <a:schemeClr val="tx1">
                    <a:lumMod val="20000"/>
                    <a:lumOff val="8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75" name="Line 13">
                <a:extLst>
                  <a:ext uri="{FF2B5EF4-FFF2-40B4-BE49-F238E27FC236}">
                    <a16:creationId xmlns:a16="http://schemas.microsoft.com/office/drawing/2014/main" id="{3F191AEA-174C-4C94-AB35-9C6115120A5B}"/>
                  </a:ext>
                </a:extLst>
              </p:cNvPr>
              <p:cNvSpPr>
                <a:spLocks noChangeShapeType="1"/>
              </p:cNvSpPr>
              <p:nvPr/>
            </p:nvSpPr>
            <p:spPr bwMode="auto">
              <a:xfrm flipH="1" flipV="1">
                <a:off x="3471" y="1927"/>
                <a:ext cx="393" cy="392"/>
              </a:xfrm>
              <a:prstGeom prst="line">
                <a:avLst/>
              </a:prstGeom>
              <a:noFill/>
              <a:ln w="57150" cap="rnd">
                <a:solidFill>
                  <a:schemeClr val="tx1">
                    <a:lumMod val="20000"/>
                    <a:lumOff val="8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76" name="Freeform 14">
                <a:extLst>
                  <a:ext uri="{FF2B5EF4-FFF2-40B4-BE49-F238E27FC236}">
                    <a16:creationId xmlns:a16="http://schemas.microsoft.com/office/drawing/2014/main" id="{DFB4F230-07A3-482F-9B72-889EDD7079EB}"/>
                  </a:ext>
                </a:extLst>
              </p:cNvPr>
              <p:cNvSpPr>
                <a:spLocks/>
              </p:cNvSpPr>
              <p:nvPr/>
            </p:nvSpPr>
            <p:spPr bwMode="auto">
              <a:xfrm>
                <a:off x="3585" y="1874"/>
                <a:ext cx="224" cy="223"/>
              </a:xfrm>
              <a:custGeom>
                <a:avLst/>
                <a:gdLst>
                  <a:gd name="T0" fmla="*/ 113 w 224"/>
                  <a:gd name="T1" fmla="*/ 0 h 223"/>
                  <a:gd name="T2" fmla="*/ 224 w 224"/>
                  <a:gd name="T3" fmla="*/ 112 h 223"/>
                  <a:gd name="T4" fmla="*/ 113 w 224"/>
                  <a:gd name="T5" fmla="*/ 223 h 223"/>
                  <a:gd name="T6" fmla="*/ 0 w 224"/>
                  <a:gd name="T7" fmla="*/ 112 h 223"/>
                  <a:gd name="T8" fmla="*/ 113 w 224"/>
                  <a:gd name="T9" fmla="*/ 0 h 223"/>
                </a:gdLst>
                <a:ahLst/>
                <a:cxnLst>
                  <a:cxn ang="0">
                    <a:pos x="T0" y="T1"/>
                  </a:cxn>
                  <a:cxn ang="0">
                    <a:pos x="T2" y="T3"/>
                  </a:cxn>
                  <a:cxn ang="0">
                    <a:pos x="T4" y="T5"/>
                  </a:cxn>
                  <a:cxn ang="0">
                    <a:pos x="T6" y="T7"/>
                  </a:cxn>
                  <a:cxn ang="0">
                    <a:pos x="T8" y="T9"/>
                  </a:cxn>
                </a:cxnLst>
                <a:rect l="0" t="0" r="r" b="b"/>
                <a:pathLst>
                  <a:path w="224" h="223">
                    <a:moveTo>
                      <a:pt x="113" y="0"/>
                    </a:moveTo>
                    <a:lnTo>
                      <a:pt x="224" y="112"/>
                    </a:lnTo>
                    <a:lnTo>
                      <a:pt x="113" y="223"/>
                    </a:lnTo>
                    <a:lnTo>
                      <a:pt x="0" y="112"/>
                    </a:lnTo>
                    <a:lnTo>
                      <a:pt x="113" y="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7" name="Freeform 15">
                <a:extLst>
                  <a:ext uri="{FF2B5EF4-FFF2-40B4-BE49-F238E27FC236}">
                    <a16:creationId xmlns:a16="http://schemas.microsoft.com/office/drawing/2014/main" id="{0B0B3AD4-221A-4999-9AA7-867C97CBAF6D}"/>
                  </a:ext>
                </a:extLst>
              </p:cNvPr>
              <p:cNvSpPr>
                <a:spLocks/>
              </p:cNvSpPr>
              <p:nvPr/>
            </p:nvSpPr>
            <p:spPr bwMode="auto">
              <a:xfrm>
                <a:off x="3754" y="2042"/>
                <a:ext cx="223" cy="224"/>
              </a:xfrm>
              <a:custGeom>
                <a:avLst/>
                <a:gdLst>
                  <a:gd name="T0" fmla="*/ 112 w 223"/>
                  <a:gd name="T1" fmla="*/ 0 h 224"/>
                  <a:gd name="T2" fmla="*/ 223 w 223"/>
                  <a:gd name="T3" fmla="*/ 112 h 224"/>
                  <a:gd name="T4" fmla="*/ 112 w 223"/>
                  <a:gd name="T5" fmla="*/ 224 h 224"/>
                  <a:gd name="T6" fmla="*/ 0 w 223"/>
                  <a:gd name="T7" fmla="*/ 112 h 224"/>
                  <a:gd name="T8" fmla="*/ 112 w 223"/>
                  <a:gd name="T9" fmla="*/ 0 h 224"/>
                </a:gdLst>
                <a:ahLst/>
                <a:cxnLst>
                  <a:cxn ang="0">
                    <a:pos x="T0" y="T1"/>
                  </a:cxn>
                  <a:cxn ang="0">
                    <a:pos x="T2" y="T3"/>
                  </a:cxn>
                  <a:cxn ang="0">
                    <a:pos x="T4" y="T5"/>
                  </a:cxn>
                  <a:cxn ang="0">
                    <a:pos x="T6" y="T7"/>
                  </a:cxn>
                  <a:cxn ang="0">
                    <a:pos x="T8" y="T9"/>
                  </a:cxn>
                </a:cxnLst>
                <a:rect l="0" t="0" r="r" b="b"/>
                <a:pathLst>
                  <a:path w="223" h="224">
                    <a:moveTo>
                      <a:pt x="112" y="0"/>
                    </a:moveTo>
                    <a:lnTo>
                      <a:pt x="223" y="112"/>
                    </a:lnTo>
                    <a:lnTo>
                      <a:pt x="112" y="224"/>
                    </a:lnTo>
                    <a:lnTo>
                      <a:pt x="0" y="112"/>
                    </a:lnTo>
                    <a:lnTo>
                      <a:pt x="112" y="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8" name="Freeform 16">
                <a:extLst>
                  <a:ext uri="{FF2B5EF4-FFF2-40B4-BE49-F238E27FC236}">
                    <a16:creationId xmlns:a16="http://schemas.microsoft.com/office/drawing/2014/main" id="{D58BB373-2E3F-4E76-B064-8820AF49846F}"/>
                  </a:ext>
                </a:extLst>
              </p:cNvPr>
              <p:cNvSpPr>
                <a:spLocks/>
              </p:cNvSpPr>
              <p:nvPr/>
            </p:nvSpPr>
            <p:spPr bwMode="auto">
              <a:xfrm>
                <a:off x="3587" y="2210"/>
                <a:ext cx="223" cy="223"/>
              </a:xfrm>
              <a:custGeom>
                <a:avLst/>
                <a:gdLst>
                  <a:gd name="T0" fmla="*/ 111 w 223"/>
                  <a:gd name="T1" fmla="*/ 0 h 223"/>
                  <a:gd name="T2" fmla="*/ 223 w 223"/>
                  <a:gd name="T3" fmla="*/ 111 h 223"/>
                  <a:gd name="T4" fmla="*/ 111 w 223"/>
                  <a:gd name="T5" fmla="*/ 223 h 223"/>
                  <a:gd name="T6" fmla="*/ 0 w 223"/>
                  <a:gd name="T7" fmla="*/ 111 h 223"/>
                  <a:gd name="T8" fmla="*/ 111 w 223"/>
                  <a:gd name="T9" fmla="*/ 0 h 223"/>
                </a:gdLst>
                <a:ahLst/>
                <a:cxnLst>
                  <a:cxn ang="0">
                    <a:pos x="T0" y="T1"/>
                  </a:cxn>
                  <a:cxn ang="0">
                    <a:pos x="T2" y="T3"/>
                  </a:cxn>
                  <a:cxn ang="0">
                    <a:pos x="T4" y="T5"/>
                  </a:cxn>
                  <a:cxn ang="0">
                    <a:pos x="T6" y="T7"/>
                  </a:cxn>
                  <a:cxn ang="0">
                    <a:pos x="T8" y="T9"/>
                  </a:cxn>
                </a:cxnLst>
                <a:rect l="0" t="0" r="r" b="b"/>
                <a:pathLst>
                  <a:path w="223" h="223">
                    <a:moveTo>
                      <a:pt x="111" y="0"/>
                    </a:moveTo>
                    <a:lnTo>
                      <a:pt x="223" y="111"/>
                    </a:lnTo>
                    <a:lnTo>
                      <a:pt x="111" y="223"/>
                    </a:lnTo>
                    <a:lnTo>
                      <a:pt x="0" y="111"/>
                    </a:lnTo>
                    <a:lnTo>
                      <a:pt x="111" y="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155" name="Rectangle 49">
              <a:extLst>
                <a:ext uri="{FF2B5EF4-FFF2-40B4-BE49-F238E27FC236}">
                  <a16:creationId xmlns:a16="http://schemas.microsoft.com/office/drawing/2014/main" id="{14AC6501-21DA-4944-97B6-EF23F3F0D026}"/>
                </a:ext>
              </a:extLst>
            </p:cNvPr>
            <p:cNvSpPr/>
            <p:nvPr/>
          </p:nvSpPr>
          <p:spPr bwMode="gray">
            <a:xfrm>
              <a:off x="6256908" y="1865313"/>
              <a:ext cx="2494694" cy="4135437"/>
            </a:xfrm>
            <a:prstGeom prst="rect">
              <a:avLst/>
            </a:prstGeom>
            <a:noFill/>
            <a:ln w="19050">
              <a:gradFill flip="none" rotWithShape="1">
                <a:gsLst>
                  <a:gs pos="0">
                    <a:schemeClr val="accent6"/>
                  </a:gs>
                  <a:gs pos="100000">
                    <a:schemeClr val="accent2"/>
                  </a:gs>
                </a:gsLst>
                <a:lin ang="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nchorCtr="0"/>
            <a:lstStyle/>
            <a:p>
              <a:pPr algn="ctr" defTabSz="914400">
                <a:spcAft>
                  <a:spcPts val="1000"/>
                </a:spcAft>
              </a:pPr>
              <a:endParaRPr lang="en-US" sz="950">
                <a:solidFill>
                  <a:schemeClr val="tx1"/>
                </a:solidFill>
                <a:latin typeface="+mj-lt"/>
              </a:endParaRPr>
            </a:p>
          </p:txBody>
        </p:sp>
        <p:sp>
          <p:nvSpPr>
            <p:cNvPr id="156" name="Gleichschenkliges Dreieck 23">
              <a:extLst>
                <a:ext uri="{FF2B5EF4-FFF2-40B4-BE49-F238E27FC236}">
                  <a16:creationId xmlns:a16="http://schemas.microsoft.com/office/drawing/2014/main" id="{B5363557-2295-44A7-BB0A-42D7029A70E2}"/>
                </a:ext>
              </a:extLst>
            </p:cNvPr>
            <p:cNvSpPr/>
            <p:nvPr/>
          </p:nvSpPr>
          <p:spPr bwMode="gray">
            <a:xfrm>
              <a:off x="7396979" y="3833402"/>
              <a:ext cx="214552" cy="184958"/>
            </a:xfrm>
            <a:prstGeom prst="triangl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161" name="Text Placeholder 8">
              <a:extLst>
                <a:ext uri="{FF2B5EF4-FFF2-40B4-BE49-F238E27FC236}">
                  <a16:creationId xmlns:a16="http://schemas.microsoft.com/office/drawing/2014/main" id="{F1BEDDB9-76A4-4648-AC19-24A0CB487D19}"/>
                </a:ext>
              </a:extLst>
            </p:cNvPr>
            <p:cNvSpPr txBox="1">
              <a:spLocks/>
            </p:cNvSpPr>
            <p:nvPr/>
          </p:nvSpPr>
          <p:spPr>
            <a:xfrm>
              <a:off x="6265616" y="4075971"/>
              <a:ext cx="2485986" cy="484221"/>
            </a:xfrm>
            <a:prstGeom prst="rect">
              <a:avLst/>
            </a:prstGeom>
          </p:spPr>
          <p:txBody>
            <a:bodyPr vert="horz" tIns="46671"/>
            <a:lstStyle>
              <a:defPPr>
                <a:defRPr lang="en-US"/>
              </a:defPPr>
              <a:lvl1pPr indent="0" defTabSz="609036">
                <a:spcBef>
                  <a:spcPct val="20000"/>
                </a:spcBef>
                <a:buFont typeface="Arial"/>
                <a:buNone/>
                <a:defRPr sz="1199">
                  <a:solidFill>
                    <a:srgbClr val="EC610E"/>
                  </a:solidFill>
                  <a:latin typeface="Fira Sans" charset="0"/>
                  <a:ea typeface="Fira Sans" charset="0"/>
                  <a:cs typeface="Fira Sans" charset="0"/>
                </a:defRPr>
              </a:lvl1pPr>
              <a:lvl2pPr marL="989684" indent="-380648" defTabSz="609036">
                <a:spcBef>
                  <a:spcPct val="20000"/>
                </a:spcBef>
                <a:buFont typeface="Arial"/>
                <a:buChar char="–"/>
                <a:defRPr sz="3730"/>
              </a:lvl2pPr>
              <a:lvl3pPr marL="1522590" indent="-304518" defTabSz="609036">
                <a:spcBef>
                  <a:spcPct val="20000"/>
                </a:spcBef>
                <a:buFont typeface="Arial"/>
                <a:buChar char="•"/>
                <a:defRPr sz="3197"/>
              </a:lvl3pPr>
              <a:lvl4pPr marL="2131626" indent="-304518" defTabSz="609036">
                <a:spcBef>
                  <a:spcPct val="20000"/>
                </a:spcBef>
                <a:buFont typeface="Arial"/>
                <a:buChar char="–"/>
                <a:defRPr sz="2664"/>
              </a:lvl4pPr>
              <a:lvl5pPr marL="2740663" indent="-304518" defTabSz="609036">
                <a:spcBef>
                  <a:spcPct val="20000"/>
                </a:spcBef>
                <a:buFont typeface="Arial"/>
                <a:buChar char="»"/>
                <a:defRPr sz="2664"/>
              </a:lvl5pPr>
              <a:lvl6pPr marL="3349699" indent="-304518" defTabSz="609036">
                <a:spcBef>
                  <a:spcPct val="20000"/>
                </a:spcBef>
                <a:buFont typeface="Arial"/>
                <a:buChar char="•"/>
                <a:defRPr sz="2664"/>
              </a:lvl6pPr>
              <a:lvl7pPr marL="3958735" indent="-304518" defTabSz="609036">
                <a:spcBef>
                  <a:spcPct val="20000"/>
                </a:spcBef>
                <a:buFont typeface="Arial"/>
                <a:buChar char="•"/>
                <a:defRPr sz="2664"/>
              </a:lvl7pPr>
              <a:lvl8pPr marL="4567771" indent="-304518" defTabSz="609036">
                <a:spcBef>
                  <a:spcPct val="20000"/>
                </a:spcBef>
                <a:buFont typeface="Arial"/>
                <a:buChar char="•"/>
                <a:defRPr sz="2664"/>
              </a:lvl8pPr>
              <a:lvl9pPr marL="5176807" indent="-304518" defTabSz="609036">
                <a:spcBef>
                  <a:spcPct val="20000"/>
                </a:spcBef>
                <a:buFont typeface="Arial"/>
                <a:buChar char="•"/>
                <a:defRPr sz="2664"/>
              </a:lvl9pPr>
            </a:lstStyle>
            <a:p>
              <a:pPr defTabSz="608488"/>
              <a:r>
                <a:rPr lang="en-US" sz="1400" b="1">
                  <a:solidFill>
                    <a:schemeClr val="tx1"/>
                  </a:solidFill>
                  <a:latin typeface="+mj-lt"/>
                  <a:cs typeface="FiraGO Medium" panose="020B0603050000020004" pitchFamily="34" charset="0"/>
                </a:rPr>
                <a:t>React in real time to location changes</a:t>
              </a:r>
            </a:p>
            <a:p>
              <a:pPr defTabSz="608488"/>
              <a:endParaRPr lang="en-US" sz="1400">
                <a:solidFill>
                  <a:schemeClr val="tx1"/>
                </a:solidFill>
                <a:latin typeface="FiraGO Medium" panose="020B0603050000020004" pitchFamily="34" charset="0"/>
                <a:cs typeface="FiraGO Medium" panose="020B0603050000020004" pitchFamily="34" charset="0"/>
              </a:endParaRPr>
            </a:p>
          </p:txBody>
        </p:sp>
        <p:sp>
          <p:nvSpPr>
            <p:cNvPr id="170" name="Text Placeholder 9">
              <a:extLst>
                <a:ext uri="{FF2B5EF4-FFF2-40B4-BE49-F238E27FC236}">
                  <a16:creationId xmlns:a16="http://schemas.microsoft.com/office/drawing/2014/main" id="{5E7458C2-342F-46DE-9B1B-00C7C1D3E9E4}"/>
                </a:ext>
              </a:extLst>
            </p:cNvPr>
            <p:cNvSpPr txBox="1">
              <a:spLocks/>
            </p:cNvSpPr>
            <p:nvPr/>
          </p:nvSpPr>
          <p:spPr>
            <a:xfrm>
              <a:off x="6399637" y="4878233"/>
              <a:ext cx="2370439" cy="1056415"/>
            </a:xfrm>
            <a:prstGeom prst="rect">
              <a:avLst/>
            </a:prstGeom>
          </p:spPr>
          <p:txBody>
            <a:bodyPr vert="horz" lIns="0"/>
            <a:lstStyle>
              <a:lvl1pPr marL="0" indent="0" algn="l" defTabSz="609036" rtl="0" eaLnBrk="1" latinLnBrk="0" hangingPunct="1">
                <a:lnSpc>
                  <a:spcPct val="140000"/>
                </a:lnSpc>
                <a:spcBef>
                  <a:spcPct val="20000"/>
                </a:spcBef>
                <a:buFont typeface="Arial"/>
                <a:buNone/>
                <a:defRPr sz="1599" b="0" i="0" kern="1200">
                  <a:solidFill>
                    <a:schemeClr val="tx1"/>
                  </a:solidFill>
                  <a:latin typeface="Nokia Pure Text Light"/>
                  <a:ea typeface="+mn-ea"/>
                  <a:cs typeface="Nokia Pure Text Light"/>
                </a:defRPr>
              </a:lvl1pPr>
              <a:lvl2pPr marL="989684" indent="-380648" algn="l" defTabSz="609036" rtl="0" eaLnBrk="1" latinLnBrk="0" hangingPunct="1">
                <a:lnSpc>
                  <a:spcPct val="140000"/>
                </a:lnSpc>
                <a:spcBef>
                  <a:spcPct val="20000"/>
                </a:spcBef>
                <a:buFont typeface="Arial"/>
                <a:buChar char="–"/>
                <a:defRPr sz="1599" b="0" i="0" kern="1200">
                  <a:solidFill>
                    <a:schemeClr val="tx1"/>
                  </a:solidFill>
                  <a:latin typeface="Nokia Pure Text Light"/>
                  <a:ea typeface="+mn-ea"/>
                  <a:cs typeface="Nokia Pure Text Light"/>
                </a:defRPr>
              </a:lvl2pPr>
              <a:lvl3pPr marL="1522590" indent="-304518" algn="l" defTabSz="609036" rtl="0" eaLnBrk="1" latinLnBrk="0" hangingPunct="1">
                <a:lnSpc>
                  <a:spcPct val="140000"/>
                </a:lnSpc>
                <a:spcBef>
                  <a:spcPct val="20000"/>
                </a:spcBef>
                <a:buFont typeface="Arial"/>
                <a:buChar char="•"/>
                <a:defRPr sz="1599" b="0" i="0" kern="1200">
                  <a:solidFill>
                    <a:schemeClr val="tx1"/>
                  </a:solidFill>
                  <a:latin typeface="Nokia Pure Text Light"/>
                  <a:ea typeface="+mn-ea"/>
                  <a:cs typeface="Nokia Pure Text Light"/>
                </a:defRPr>
              </a:lvl3pPr>
              <a:lvl4pPr marL="2131626" indent="-304518" algn="l" defTabSz="609036" rtl="0" eaLnBrk="1" latinLnBrk="0" hangingPunct="1">
                <a:spcBef>
                  <a:spcPct val="20000"/>
                </a:spcBef>
                <a:buFont typeface="Arial"/>
                <a:buChar char="–"/>
                <a:defRPr sz="1599" b="0" i="0" kern="1200">
                  <a:solidFill>
                    <a:schemeClr val="tx1"/>
                  </a:solidFill>
                  <a:latin typeface="Nokia Pure Text Light"/>
                  <a:ea typeface="+mn-ea"/>
                  <a:cs typeface="Nokia Pure Text Light"/>
                </a:defRPr>
              </a:lvl4pPr>
              <a:lvl5pPr marL="2740663" indent="-304518" algn="l" defTabSz="609036" rtl="0" eaLnBrk="1" latinLnBrk="0" hangingPunct="1">
                <a:spcBef>
                  <a:spcPct val="20000"/>
                </a:spcBef>
                <a:buFont typeface="Arial"/>
                <a:buChar char="»"/>
                <a:defRPr sz="1599" b="0" i="0" kern="1200">
                  <a:solidFill>
                    <a:schemeClr val="tx1"/>
                  </a:solidFill>
                  <a:latin typeface="Nokia Pure Text Light"/>
                  <a:ea typeface="+mn-ea"/>
                  <a:cs typeface="Nokia Pure Text Light"/>
                </a:defRPr>
              </a:lvl5pPr>
              <a:lvl6pPr marL="3349699" indent="-304518" algn="l" defTabSz="609036" rtl="0" eaLnBrk="1" latinLnBrk="0" hangingPunct="1">
                <a:spcBef>
                  <a:spcPct val="20000"/>
                </a:spcBef>
                <a:buFont typeface="Arial"/>
                <a:buChar char="•"/>
                <a:defRPr sz="2664" kern="1200">
                  <a:solidFill>
                    <a:schemeClr val="tx1"/>
                  </a:solidFill>
                  <a:latin typeface="+mn-lt"/>
                  <a:ea typeface="+mn-ea"/>
                  <a:cs typeface="+mn-cs"/>
                </a:defRPr>
              </a:lvl6pPr>
              <a:lvl7pPr marL="3958735" indent="-304518" algn="l" defTabSz="609036" rtl="0" eaLnBrk="1" latinLnBrk="0" hangingPunct="1">
                <a:spcBef>
                  <a:spcPct val="20000"/>
                </a:spcBef>
                <a:buFont typeface="Arial"/>
                <a:buChar char="•"/>
                <a:defRPr sz="2664" kern="1200">
                  <a:solidFill>
                    <a:schemeClr val="tx1"/>
                  </a:solidFill>
                  <a:latin typeface="+mn-lt"/>
                  <a:ea typeface="+mn-ea"/>
                  <a:cs typeface="+mn-cs"/>
                </a:defRPr>
              </a:lvl7pPr>
              <a:lvl8pPr marL="4567771" indent="-304518" algn="l" defTabSz="609036" rtl="0" eaLnBrk="1" latinLnBrk="0" hangingPunct="1">
                <a:spcBef>
                  <a:spcPct val="20000"/>
                </a:spcBef>
                <a:buFont typeface="Arial"/>
                <a:buChar char="•"/>
                <a:defRPr sz="2664" kern="1200">
                  <a:solidFill>
                    <a:schemeClr val="tx1"/>
                  </a:solidFill>
                  <a:latin typeface="+mn-lt"/>
                  <a:ea typeface="+mn-ea"/>
                  <a:cs typeface="+mn-cs"/>
                </a:defRPr>
              </a:lvl8pPr>
              <a:lvl9pPr marL="5176807" indent="-304518" algn="l" defTabSz="609036" rtl="0" eaLnBrk="1" latinLnBrk="0" hangingPunct="1">
                <a:spcBef>
                  <a:spcPct val="20000"/>
                </a:spcBef>
                <a:buFont typeface="Arial"/>
                <a:buChar char="•"/>
                <a:defRPr sz="2664" kern="1200">
                  <a:solidFill>
                    <a:schemeClr val="tx1"/>
                  </a:solidFill>
                  <a:latin typeface="+mn-lt"/>
                  <a:ea typeface="+mn-ea"/>
                  <a:cs typeface="+mn-cs"/>
                </a:defRPr>
              </a:lvl9pPr>
            </a:lstStyle>
            <a:p>
              <a:pPr marL="180000" indent="-180000" defTabSz="608488">
                <a:lnSpc>
                  <a:spcPct val="100000"/>
                </a:lnSpc>
                <a:buClr>
                  <a:schemeClr val="tx1"/>
                </a:buClr>
                <a:buFont typeface="Arial" panose="020B0604020202020204" pitchFamily="34" charset="0"/>
                <a:buChar char="•"/>
              </a:pPr>
              <a:r>
                <a:rPr lang="en-US" sz="1400" dirty="0">
                  <a:latin typeface="+mn-lt"/>
                  <a:ea typeface="Fira Sans" charset="0"/>
                  <a:cs typeface="Fira Sans" charset="0"/>
                </a:rPr>
                <a:t>Geo-fencing</a:t>
              </a:r>
            </a:p>
            <a:p>
              <a:pPr marL="180000" indent="-180000" defTabSz="608488">
                <a:lnSpc>
                  <a:spcPct val="100000"/>
                </a:lnSpc>
                <a:buClr>
                  <a:schemeClr val="tx1"/>
                </a:buClr>
                <a:buFont typeface="Arial" panose="020B0604020202020204" pitchFamily="34" charset="0"/>
                <a:buChar char="•"/>
              </a:pPr>
              <a:r>
                <a:rPr lang="en-US" sz="1400" dirty="0">
                  <a:latin typeface="+mn-lt"/>
                  <a:ea typeface="Fira Sans" charset="0"/>
                  <a:cs typeface="Fira Sans" charset="0"/>
                </a:rPr>
                <a:t>Notifications</a:t>
              </a:r>
            </a:p>
            <a:p>
              <a:pPr marL="213734" indent="-213734" defTabSz="608488">
                <a:lnSpc>
                  <a:spcPct val="100000"/>
                </a:lnSpc>
                <a:buClr>
                  <a:schemeClr val="tx1"/>
                </a:buClr>
                <a:buFont typeface="Symbol" panose="05050102010706020507" pitchFamily="18" charset="2"/>
                <a:buChar char="-"/>
              </a:pPr>
              <a:endParaRPr lang="en-US" sz="1400" dirty="0">
                <a:latin typeface="+mn-lt"/>
                <a:ea typeface="Fira Sans" charset="0"/>
                <a:cs typeface="Fira Sans" charset="0"/>
              </a:endParaRPr>
            </a:p>
          </p:txBody>
        </p:sp>
        <p:sp>
          <p:nvSpPr>
            <p:cNvPr id="179" name="Rounded Rectangular Callout 178">
              <a:extLst>
                <a:ext uri="{FF2B5EF4-FFF2-40B4-BE49-F238E27FC236}">
                  <a16:creationId xmlns:a16="http://schemas.microsoft.com/office/drawing/2014/main" id="{4240F42E-6043-4094-BC83-55DE7D1862C3}"/>
                </a:ext>
              </a:extLst>
            </p:cNvPr>
            <p:cNvSpPr/>
            <p:nvPr/>
          </p:nvSpPr>
          <p:spPr bwMode="gray">
            <a:xfrm>
              <a:off x="7325180" y="2086018"/>
              <a:ext cx="1019985" cy="353668"/>
            </a:xfrm>
            <a:prstGeom prst="wedgeRoundRectCallout">
              <a:avLst>
                <a:gd name="adj1" fmla="val 22712"/>
                <a:gd name="adj2" fmla="val 75068"/>
                <a:gd name="adj3" fmla="val 16667"/>
              </a:avLst>
            </a:prstGeom>
            <a:solidFill>
              <a:schemeClr val="bg1">
                <a:alpha val="64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000">
                  <a:solidFill>
                    <a:schemeClr val="tx1"/>
                  </a:solidFill>
                </a:rPr>
                <a:t>I’m in the </a:t>
              </a:r>
              <a:br>
                <a:rPr lang="en-US" sz="1000">
                  <a:solidFill>
                    <a:schemeClr val="tx1"/>
                  </a:solidFill>
                </a:rPr>
              </a:br>
              <a:r>
                <a:rPr lang="en-US" sz="1000">
                  <a:solidFill>
                    <a:schemeClr val="tx1"/>
                  </a:solidFill>
                </a:rPr>
                <a:t>pick-up area</a:t>
              </a:r>
            </a:p>
          </p:txBody>
        </p:sp>
      </p:grpSp>
      <p:grpSp>
        <p:nvGrpSpPr>
          <p:cNvPr id="10" name="Gruppieren 9">
            <a:extLst>
              <a:ext uri="{FF2B5EF4-FFF2-40B4-BE49-F238E27FC236}">
                <a16:creationId xmlns:a16="http://schemas.microsoft.com/office/drawing/2014/main" id="{84B1B182-CF08-462E-A041-FF3696D8A0EB}"/>
              </a:ext>
            </a:extLst>
          </p:cNvPr>
          <p:cNvGrpSpPr/>
          <p:nvPr/>
        </p:nvGrpSpPr>
        <p:grpSpPr>
          <a:xfrm>
            <a:off x="3434842" y="1865314"/>
            <a:ext cx="2503930" cy="4135437"/>
            <a:chOff x="3433254" y="1865313"/>
            <a:chExt cx="2503930" cy="4135437"/>
          </a:xfrm>
        </p:grpSpPr>
        <p:cxnSp>
          <p:nvCxnSpPr>
            <p:cNvPr id="163" name="Gerader Verbinder 162">
              <a:extLst>
                <a:ext uri="{FF2B5EF4-FFF2-40B4-BE49-F238E27FC236}">
                  <a16:creationId xmlns:a16="http://schemas.microsoft.com/office/drawing/2014/main" id="{03A9539E-077E-4326-B328-CEC3B05D542C}"/>
                </a:ext>
              </a:extLst>
            </p:cNvPr>
            <p:cNvCxnSpPr/>
            <p:nvPr/>
          </p:nvCxnSpPr>
          <p:spPr bwMode="gray">
            <a:xfrm>
              <a:off x="3572563" y="3934481"/>
              <a:ext cx="221607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4" name="Group 9">
              <a:extLst>
                <a:ext uri="{FF2B5EF4-FFF2-40B4-BE49-F238E27FC236}">
                  <a16:creationId xmlns:a16="http://schemas.microsoft.com/office/drawing/2014/main" id="{BF34AED1-46D1-43E1-B5B3-51A81434AC84}"/>
                </a:ext>
              </a:extLst>
            </p:cNvPr>
            <p:cNvGrpSpPr>
              <a:grpSpLocks noChangeAspect="1"/>
            </p:cNvGrpSpPr>
            <p:nvPr/>
          </p:nvGrpSpPr>
          <p:grpSpPr bwMode="auto">
            <a:xfrm>
              <a:off x="3820196" y="2023423"/>
              <a:ext cx="1614002" cy="1662788"/>
              <a:chOff x="3442" y="1751"/>
              <a:chExt cx="794" cy="818"/>
            </a:xfrm>
          </p:grpSpPr>
          <p:sp>
            <p:nvSpPr>
              <p:cNvPr id="45" name="AutoShape 8">
                <a:extLst>
                  <a:ext uri="{FF2B5EF4-FFF2-40B4-BE49-F238E27FC236}">
                    <a16:creationId xmlns:a16="http://schemas.microsoft.com/office/drawing/2014/main" id="{B7313BF8-DCE4-439B-B76D-709003E02211}"/>
                  </a:ext>
                </a:extLst>
              </p:cNvPr>
              <p:cNvSpPr>
                <a:spLocks noChangeAspect="1" noChangeArrowheads="1" noTextEdit="1"/>
              </p:cNvSpPr>
              <p:nvPr/>
            </p:nvSpPr>
            <p:spPr bwMode="auto">
              <a:xfrm>
                <a:off x="3442" y="1751"/>
                <a:ext cx="794" cy="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6" name="Line 10">
                <a:extLst>
                  <a:ext uri="{FF2B5EF4-FFF2-40B4-BE49-F238E27FC236}">
                    <a16:creationId xmlns:a16="http://schemas.microsoft.com/office/drawing/2014/main" id="{79B26B87-131B-4E95-A6F3-1E251594ADC8}"/>
                  </a:ext>
                </a:extLst>
              </p:cNvPr>
              <p:cNvSpPr>
                <a:spLocks noChangeShapeType="1"/>
              </p:cNvSpPr>
              <p:nvPr/>
            </p:nvSpPr>
            <p:spPr bwMode="auto">
              <a:xfrm flipV="1">
                <a:off x="3449" y="1820"/>
                <a:ext cx="584" cy="584"/>
              </a:xfrm>
              <a:prstGeom prst="line">
                <a:avLst/>
              </a:prstGeom>
              <a:noFill/>
              <a:ln w="57150" cap="rnd">
                <a:solidFill>
                  <a:schemeClr val="tx1">
                    <a:lumMod val="20000"/>
                    <a:lumOff val="8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7" name="Line 11">
                <a:extLst>
                  <a:ext uri="{FF2B5EF4-FFF2-40B4-BE49-F238E27FC236}">
                    <a16:creationId xmlns:a16="http://schemas.microsoft.com/office/drawing/2014/main" id="{E47AA0AE-612C-4874-A62D-8469E1061C65}"/>
                  </a:ext>
                </a:extLst>
              </p:cNvPr>
              <p:cNvSpPr>
                <a:spLocks noChangeShapeType="1"/>
              </p:cNvSpPr>
              <p:nvPr/>
            </p:nvSpPr>
            <p:spPr bwMode="auto">
              <a:xfrm flipV="1">
                <a:off x="3619" y="2090"/>
                <a:ext cx="474" cy="473"/>
              </a:xfrm>
              <a:prstGeom prst="line">
                <a:avLst/>
              </a:prstGeom>
              <a:noFill/>
              <a:ln w="57150" cap="rnd">
                <a:solidFill>
                  <a:schemeClr val="tx1">
                    <a:lumMod val="20000"/>
                    <a:lumOff val="8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8" name="Line 12">
                <a:extLst>
                  <a:ext uri="{FF2B5EF4-FFF2-40B4-BE49-F238E27FC236}">
                    <a16:creationId xmlns:a16="http://schemas.microsoft.com/office/drawing/2014/main" id="{076FDBB0-97FC-4DD9-A84E-211FFA9A9CD7}"/>
                  </a:ext>
                </a:extLst>
              </p:cNvPr>
              <p:cNvSpPr>
                <a:spLocks noChangeShapeType="1"/>
              </p:cNvSpPr>
              <p:nvPr/>
            </p:nvSpPr>
            <p:spPr bwMode="auto">
              <a:xfrm flipH="1" flipV="1">
                <a:off x="3637" y="1757"/>
                <a:ext cx="592" cy="592"/>
              </a:xfrm>
              <a:prstGeom prst="line">
                <a:avLst/>
              </a:prstGeom>
              <a:noFill/>
              <a:ln w="57150" cap="rnd">
                <a:solidFill>
                  <a:schemeClr val="tx1">
                    <a:lumMod val="20000"/>
                    <a:lumOff val="8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9" name="Line 13">
                <a:extLst>
                  <a:ext uri="{FF2B5EF4-FFF2-40B4-BE49-F238E27FC236}">
                    <a16:creationId xmlns:a16="http://schemas.microsoft.com/office/drawing/2014/main" id="{4E624BB1-AF63-49E4-8B43-7520416F6D29}"/>
                  </a:ext>
                </a:extLst>
              </p:cNvPr>
              <p:cNvSpPr>
                <a:spLocks noChangeShapeType="1"/>
              </p:cNvSpPr>
              <p:nvPr/>
            </p:nvSpPr>
            <p:spPr bwMode="auto">
              <a:xfrm flipH="1" flipV="1">
                <a:off x="3471" y="1927"/>
                <a:ext cx="393" cy="392"/>
              </a:xfrm>
              <a:prstGeom prst="line">
                <a:avLst/>
              </a:prstGeom>
              <a:noFill/>
              <a:ln w="57150" cap="rnd">
                <a:solidFill>
                  <a:schemeClr val="tx1">
                    <a:lumMod val="20000"/>
                    <a:lumOff val="8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0" name="Freeform 14">
                <a:extLst>
                  <a:ext uri="{FF2B5EF4-FFF2-40B4-BE49-F238E27FC236}">
                    <a16:creationId xmlns:a16="http://schemas.microsoft.com/office/drawing/2014/main" id="{1563F27C-DE1F-4E05-972F-65B08B1DF60D}"/>
                  </a:ext>
                </a:extLst>
              </p:cNvPr>
              <p:cNvSpPr>
                <a:spLocks/>
              </p:cNvSpPr>
              <p:nvPr/>
            </p:nvSpPr>
            <p:spPr bwMode="auto">
              <a:xfrm>
                <a:off x="3585" y="1874"/>
                <a:ext cx="224" cy="223"/>
              </a:xfrm>
              <a:custGeom>
                <a:avLst/>
                <a:gdLst>
                  <a:gd name="T0" fmla="*/ 113 w 224"/>
                  <a:gd name="T1" fmla="*/ 0 h 223"/>
                  <a:gd name="T2" fmla="*/ 224 w 224"/>
                  <a:gd name="T3" fmla="*/ 112 h 223"/>
                  <a:gd name="T4" fmla="*/ 113 w 224"/>
                  <a:gd name="T5" fmla="*/ 223 h 223"/>
                  <a:gd name="T6" fmla="*/ 0 w 224"/>
                  <a:gd name="T7" fmla="*/ 112 h 223"/>
                  <a:gd name="T8" fmla="*/ 113 w 224"/>
                  <a:gd name="T9" fmla="*/ 0 h 223"/>
                </a:gdLst>
                <a:ahLst/>
                <a:cxnLst>
                  <a:cxn ang="0">
                    <a:pos x="T0" y="T1"/>
                  </a:cxn>
                  <a:cxn ang="0">
                    <a:pos x="T2" y="T3"/>
                  </a:cxn>
                  <a:cxn ang="0">
                    <a:pos x="T4" y="T5"/>
                  </a:cxn>
                  <a:cxn ang="0">
                    <a:pos x="T6" y="T7"/>
                  </a:cxn>
                  <a:cxn ang="0">
                    <a:pos x="T8" y="T9"/>
                  </a:cxn>
                </a:cxnLst>
                <a:rect l="0" t="0" r="r" b="b"/>
                <a:pathLst>
                  <a:path w="224" h="223">
                    <a:moveTo>
                      <a:pt x="113" y="0"/>
                    </a:moveTo>
                    <a:lnTo>
                      <a:pt x="224" y="112"/>
                    </a:lnTo>
                    <a:lnTo>
                      <a:pt x="113" y="223"/>
                    </a:lnTo>
                    <a:lnTo>
                      <a:pt x="0" y="112"/>
                    </a:lnTo>
                    <a:lnTo>
                      <a:pt x="113" y="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1" name="Freeform 15">
                <a:extLst>
                  <a:ext uri="{FF2B5EF4-FFF2-40B4-BE49-F238E27FC236}">
                    <a16:creationId xmlns:a16="http://schemas.microsoft.com/office/drawing/2014/main" id="{79B86F89-F8C3-4331-AA18-4952658300D0}"/>
                  </a:ext>
                </a:extLst>
              </p:cNvPr>
              <p:cNvSpPr>
                <a:spLocks/>
              </p:cNvSpPr>
              <p:nvPr/>
            </p:nvSpPr>
            <p:spPr bwMode="auto">
              <a:xfrm>
                <a:off x="3754" y="2042"/>
                <a:ext cx="223" cy="224"/>
              </a:xfrm>
              <a:custGeom>
                <a:avLst/>
                <a:gdLst>
                  <a:gd name="T0" fmla="*/ 112 w 223"/>
                  <a:gd name="T1" fmla="*/ 0 h 224"/>
                  <a:gd name="T2" fmla="*/ 223 w 223"/>
                  <a:gd name="T3" fmla="*/ 112 h 224"/>
                  <a:gd name="T4" fmla="*/ 112 w 223"/>
                  <a:gd name="T5" fmla="*/ 224 h 224"/>
                  <a:gd name="T6" fmla="*/ 0 w 223"/>
                  <a:gd name="T7" fmla="*/ 112 h 224"/>
                  <a:gd name="T8" fmla="*/ 112 w 223"/>
                  <a:gd name="T9" fmla="*/ 0 h 224"/>
                </a:gdLst>
                <a:ahLst/>
                <a:cxnLst>
                  <a:cxn ang="0">
                    <a:pos x="T0" y="T1"/>
                  </a:cxn>
                  <a:cxn ang="0">
                    <a:pos x="T2" y="T3"/>
                  </a:cxn>
                  <a:cxn ang="0">
                    <a:pos x="T4" y="T5"/>
                  </a:cxn>
                  <a:cxn ang="0">
                    <a:pos x="T6" y="T7"/>
                  </a:cxn>
                  <a:cxn ang="0">
                    <a:pos x="T8" y="T9"/>
                  </a:cxn>
                </a:cxnLst>
                <a:rect l="0" t="0" r="r" b="b"/>
                <a:pathLst>
                  <a:path w="223" h="224">
                    <a:moveTo>
                      <a:pt x="112" y="0"/>
                    </a:moveTo>
                    <a:lnTo>
                      <a:pt x="223" y="112"/>
                    </a:lnTo>
                    <a:lnTo>
                      <a:pt x="112" y="224"/>
                    </a:lnTo>
                    <a:lnTo>
                      <a:pt x="0" y="112"/>
                    </a:lnTo>
                    <a:lnTo>
                      <a:pt x="112" y="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2" name="Freeform 16">
                <a:extLst>
                  <a:ext uri="{FF2B5EF4-FFF2-40B4-BE49-F238E27FC236}">
                    <a16:creationId xmlns:a16="http://schemas.microsoft.com/office/drawing/2014/main" id="{ACB7A278-78BA-4B2C-B6BE-EE2B4B52CF90}"/>
                  </a:ext>
                </a:extLst>
              </p:cNvPr>
              <p:cNvSpPr>
                <a:spLocks/>
              </p:cNvSpPr>
              <p:nvPr/>
            </p:nvSpPr>
            <p:spPr bwMode="auto">
              <a:xfrm>
                <a:off x="3587" y="2210"/>
                <a:ext cx="223" cy="223"/>
              </a:xfrm>
              <a:custGeom>
                <a:avLst/>
                <a:gdLst>
                  <a:gd name="T0" fmla="*/ 111 w 223"/>
                  <a:gd name="T1" fmla="*/ 0 h 223"/>
                  <a:gd name="T2" fmla="*/ 223 w 223"/>
                  <a:gd name="T3" fmla="*/ 111 h 223"/>
                  <a:gd name="T4" fmla="*/ 111 w 223"/>
                  <a:gd name="T5" fmla="*/ 223 h 223"/>
                  <a:gd name="T6" fmla="*/ 0 w 223"/>
                  <a:gd name="T7" fmla="*/ 111 h 223"/>
                  <a:gd name="T8" fmla="*/ 111 w 223"/>
                  <a:gd name="T9" fmla="*/ 0 h 223"/>
                </a:gdLst>
                <a:ahLst/>
                <a:cxnLst>
                  <a:cxn ang="0">
                    <a:pos x="T0" y="T1"/>
                  </a:cxn>
                  <a:cxn ang="0">
                    <a:pos x="T2" y="T3"/>
                  </a:cxn>
                  <a:cxn ang="0">
                    <a:pos x="T4" y="T5"/>
                  </a:cxn>
                  <a:cxn ang="0">
                    <a:pos x="T6" y="T7"/>
                  </a:cxn>
                  <a:cxn ang="0">
                    <a:pos x="T8" y="T9"/>
                  </a:cxn>
                </a:cxnLst>
                <a:rect l="0" t="0" r="r" b="b"/>
                <a:pathLst>
                  <a:path w="223" h="223">
                    <a:moveTo>
                      <a:pt x="111" y="0"/>
                    </a:moveTo>
                    <a:lnTo>
                      <a:pt x="223" y="111"/>
                    </a:lnTo>
                    <a:lnTo>
                      <a:pt x="111" y="223"/>
                    </a:lnTo>
                    <a:lnTo>
                      <a:pt x="0" y="111"/>
                    </a:lnTo>
                    <a:lnTo>
                      <a:pt x="111" y="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145" name="Rectangle 49">
              <a:extLst>
                <a:ext uri="{FF2B5EF4-FFF2-40B4-BE49-F238E27FC236}">
                  <a16:creationId xmlns:a16="http://schemas.microsoft.com/office/drawing/2014/main" id="{204CEE40-86EE-47AF-8393-071EA4A0C399}"/>
                </a:ext>
              </a:extLst>
            </p:cNvPr>
            <p:cNvSpPr/>
            <p:nvPr/>
          </p:nvSpPr>
          <p:spPr bwMode="gray">
            <a:xfrm>
              <a:off x="3433254" y="1865313"/>
              <a:ext cx="2494694" cy="4135437"/>
            </a:xfrm>
            <a:prstGeom prst="rect">
              <a:avLst/>
            </a:prstGeom>
            <a:noFill/>
            <a:ln w="19050">
              <a:gradFill flip="none" rotWithShape="1">
                <a:gsLst>
                  <a:gs pos="0">
                    <a:schemeClr val="accent6"/>
                  </a:gs>
                  <a:gs pos="100000">
                    <a:schemeClr val="accent2"/>
                  </a:gs>
                </a:gsLst>
                <a:lin ang="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nchorCtr="0"/>
            <a:lstStyle/>
            <a:p>
              <a:pPr algn="ctr" defTabSz="914400">
                <a:spcAft>
                  <a:spcPts val="1000"/>
                </a:spcAft>
              </a:pPr>
              <a:endParaRPr lang="en-US" sz="950" dirty="0">
                <a:solidFill>
                  <a:schemeClr val="tx1"/>
                </a:solidFill>
                <a:latin typeface="+mj-lt"/>
              </a:endParaRPr>
            </a:p>
          </p:txBody>
        </p:sp>
        <p:sp>
          <p:nvSpPr>
            <p:cNvPr id="150" name="Gleichschenkliges Dreieck 23">
              <a:extLst>
                <a:ext uri="{FF2B5EF4-FFF2-40B4-BE49-F238E27FC236}">
                  <a16:creationId xmlns:a16="http://schemas.microsoft.com/office/drawing/2014/main" id="{6C8462C4-7C5F-48BC-8DCC-75E62247589C}"/>
                </a:ext>
              </a:extLst>
            </p:cNvPr>
            <p:cNvSpPr/>
            <p:nvPr/>
          </p:nvSpPr>
          <p:spPr bwMode="gray">
            <a:xfrm>
              <a:off x="4573325" y="3833402"/>
              <a:ext cx="214552" cy="184958"/>
            </a:xfrm>
            <a:prstGeom prst="triangl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158" name="Text Placeholder 8">
              <a:extLst>
                <a:ext uri="{FF2B5EF4-FFF2-40B4-BE49-F238E27FC236}">
                  <a16:creationId xmlns:a16="http://schemas.microsoft.com/office/drawing/2014/main" id="{34C83272-8161-43E5-B39B-3DB64F9DA2AE}"/>
                </a:ext>
              </a:extLst>
            </p:cNvPr>
            <p:cNvSpPr txBox="1">
              <a:spLocks/>
            </p:cNvSpPr>
            <p:nvPr/>
          </p:nvSpPr>
          <p:spPr>
            <a:xfrm>
              <a:off x="3439592" y="4075971"/>
              <a:ext cx="2488355" cy="484221"/>
            </a:xfrm>
            <a:prstGeom prst="rect">
              <a:avLst/>
            </a:prstGeom>
          </p:spPr>
          <p:txBody>
            <a:bodyPr vert="horz" tIns="46671"/>
            <a:lstStyle>
              <a:defPPr>
                <a:defRPr lang="en-US"/>
              </a:defPPr>
              <a:lvl1pPr indent="0" defTabSz="609036">
                <a:spcBef>
                  <a:spcPct val="20000"/>
                </a:spcBef>
                <a:buFont typeface="Arial"/>
                <a:buNone/>
                <a:defRPr sz="1199">
                  <a:solidFill>
                    <a:srgbClr val="EC610E"/>
                  </a:solidFill>
                  <a:latin typeface="Fira Sans" charset="0"/>
                  <a:ea typeface="Fira Sans" charset="0"/>
                  <a:cs typeface="Fira Sans" charset="0"/>
                </a:defRPr>
              </a:lvl1pPr>
              <a:lvl2pPr marL="989684" indent="-380648" defTabSz="609036">
                <a:spcBef>
                  <a:spcPct val="20000"/>
                </a:spcBef>
                <a:buFont typeface="Arial"/>
                <a:buChar char="–"/>
                <a:defRPr sz="3730"/>
              </a:lvl2pPr>
              <a:lvl3pPr marL="1522590" indent="-304518" defTabSz="609036">
                <a:spcBef>
                  <a:spcPct val="20000"/>
                </a:spcBef>
                <a:buFont typeface="Arial"/>
                <a:buChar char="•"/>
                <a:defRPr sz="3197"/>
              </a:lvl3pPr>
              <a:lvl4pPr marL="2131626" indent="-304518" defTabSz="609036">
                <a:spcBef>
                  <a:spcPct val="20000"/>
                </a:spcBef>
                <a:buFont typeface="Arial"/>
                <a:buChar char="–"/>
                <a:defRPr sz="2664"/>
              </a:lvl4pPr>
              <a:lvl5pPr marL="2740663" indent="-304518" defTabSz="609036">
                <a:spcBef>
                  <a:spcPct val="20000"/>
                </a:spcBef>
                <a:buFont typeface="Arial"/>
                <a:buChar char="»"/>
                <a:defRPr sz="2664"/>
              </a:lvl5pPr>
              <a:lvl6pPr marL="3349699" indent="-304518" defTabSz="609036">
                <a:spcBef>
                  <a:spcPct val="20000"/>
                </a:spcBef>
                <a:buFont typeface="Arial"/>
                <a:buChar char="•"/>
                <a:defRPr sz="2664"/>
              </a:lvl6pPr>
              <a:lvl7pPr marL="3958735" indent="-304518" defTabSz="609036">
                <a:spcBef>
                  <a:spcPct val="20000"/>
                </a:spcBef>
                <a:buFont typeface="Arial"/>
                <a:buChar char="•"/>
                <a:defRPr sz="2664"/>
              </a:lvl7pPr>
              <a:lvl8pPr marL="4567771" indent="-304518" defTabSz="609036">
                <a:spcBef>
                  <a:spcPct val="20000"/>
                </a:spcBef>
                <a:buFont typeface="Arial"/>
                <a:buChar char="•"/>
                <a:defRPr sz="2664"/>
              </a:lvl8pPr>
              <a:lvl9pPr marL="5176807" indent="-304518" defTabSz="609036">
                <a:spcBef>
                  <a:spcPct val="20000"/>
                </a:spcBef>
                <a:buFont typeface="Arial"/>
                <a:buChar char="•"/>
                <a:defRPr sz="2664"/>
              </a:lvl9pPr>
            </a:lstStyle>
            <a:p>
              <a:pPr defTabSz="608488"/>
              <a:r>
                <a:rPr lang="en-US" sz="1400" b="1">
                  <a:solidFill>
                    <a:schemeClr val="tx1"/>
                  </a:solidFill>
                  <a:latin typeface="+mj-lt"/>
                  <a:cs typeface="FiraGO Medium" panose="020B0603050000020004" pitchFamily="34" charset="0"/>
                </a:rPr>
                <a:t>Measure location of devices and store it on unique basis</a:t>
              </a:r>
            </a:p>
          </p:txBody>
        </p:sp>
        <p:sp>
          <p:nvSpPr>
            <p:cNvPr id="167" name="Text Placeholder 9">
              <a:extLst>
                <a:ext uri="{FF2B5EF4-FFF2-40B4-BE49-F238E27FC236}">
                  <a16:creationId xmlns:a16="http://schemas.microsoft.com/office/drawing/2014/main" id="{F53EEBB9-4F89-4B56-BC08-CF4B91D945EE}"/>
                </a:ext>
              </a:extLst>
            </p:cNvPr>
            <p:cNvSpPr txBox="1">
              <a:spLocks/>
            </p:cNvSpPr>
            <p:nvPr/>
          </p:nvSpPr>
          <p:spPr>
            <a:xfrm>
              <a:off x="3566745" y="4878233"/>
              <a:ext cx="2370439" cy="1056415"/>
            </a:xfrm>
            <a:prstGeom prst="rect">
              <a:avLst/>
            </a:prstGeom>
          </p:spPr>
          <p:txBody>
            <a:bodyPr vert="horz" lIns="0"/>
            <a:lstStyle>
              <a:lvl1pPr marL="0" indent="0" algn="l" defTabSz="609036" rtl="0" eaLnBrk="1" latinLnBrk="0" hangingPunct="1">
                <a:lnSpc>
                  <a:spcPct val="140000"/>
                </a:lnSpc>
                <a:spcBef>
                  <a:spcPct val="20000"/>
                </a:spcBef>
                <a:buFont typeface="Arial"/>
                <a:buNone/>
                <a:defRPr sz="1599" b="0" i="0" kern="1200">
                  <a:solidFill>
                    <a:schemeClr val="tx1"/>
                  </a:solidFill>
                  <a:latin typeface="Nokia Pure Text Light"/>
                  <a:ea typeface="+mn-ea"/>
                  <a:cs typeface="Nokia Pure Text Light"/>
                </a:defRPr>
              </a:lvl1pPr>
              <a:lvl2pPr marL="989684" indent="-380648" algn="l" defTabSz="609036" rtl="0" eaLnBrk="1" latinLnBrk="0" hangingPunct="1">
                <a:lnSpc>
                  <a:spcPct val="140000"/>
                </a:lnSpc>
                <a:spcBef>
                  <a:spcPct val="20000"/>
                </a:spcBef>
                <a:buFont typeface="Arial"/>
                <a:buChar char="–"/>
                <a:defRPr sz="1599" b="0" i="0" kern="1200">
                  <a:solidFill>
                    <a:schemeClr val="tx1"/>
                  </a:solidFill>
                  <a:latin typeface="Nokia Pure Text Light"/>
                  <a:ea typeface="+mn-ea"/>
                  <a:cs typeface="Nokia Pure Text Light"/>
                </a:defRPr>
              </a:lvl2pPr>
              <a:lvl3pPr marL="1522590" indent="-304518" algn="l" defTabSz="609036" rtl="0" eaLnBrk="1" latinLnBrk="0" hangingPunct="1">
                <a:lnSpc>
                  <a:spcPct val="140000"/>
                </a:lnSpc>
                <a:spcBef>
                  <a:spcPct val="20000"/>
                </a:spcBef>
                <a:buFont typeface="Arial"/>
                <a:buChar char="•"/>
                <a:defRPr sz="1599" b="0" i="0" kern="1200">
                  <a:solidFill>
                    <a:schemeClr val="tx1"/>
                  </a:solidFill>
                  <a:latin typeface="Nokia Pure Text Light"/>
                  <a:ea typeface="+mn-ea"/>
                  <a:cs typeface="Nokia Pure Text Light"/>
                </a:defRPr>
              </a:lvl3pPr>
              <a:lvl4pPr marL="2131626" indent="-304518" algn="l" defTabSz="609036" rtl="0" eaLnBrk="1" latinLnBrk="0" hangingPunct="1">
                <a:spcBef>
                  <a:spcPct val="20000"/>
                </a:spcBef>
                <a:buFont typeface="Arial"/>
                <a:buChar char="–"/>
                <a:defRPr sz="1599" b="0" i="0" kern="1200">
                  <a:solidFill>
                    <a:schemeClr val="tx1"/>
                  </a:solidFill>
                  <a:latin typeface="Nokia Pure Text Light"/>
                  <a:ea typeface="+mn-ea"/>
                  <a:cs typeface="Nokia Pure Text Light"/>
                </a:defRPr>
              </a:lvl4pPr>
              <a:lvl5pPr marL="2740663" indent="-304518" algn="l" defTabSz="609036" rtl="0" eaLnBrk="1" latinLnBrk="0" hangingPunct="1">
                <a:spcBef>
                  <a:spcPct val="20000"/>
                </a:spcBef>
                <a:buFont typeface="Arial"/>
                <a:buChar char="»"/>
                <a:defRPr sz="1599" b="0" i="0" kern="1200">
                  <a:solidFill>
                    <a:schemeClr val="tx1"/>
                  </a:solidFill>
                  <a:latin typeface="Nokia Pure Text Light"/>
                  <a:ea typeface="+mn-ea"/>
                  <a:cs typeface="Nokia Pure Text Light"/>
                </a:defRPr>
              </a:lvl5pPr>
              <a:lvl6pPr marL="3349699" indent="-304518" algn="l" defTabSz="609036" rtl="0" eaLnBrk="1" latinLnBrk="0" hangingPunct="1">
                <a:spcBef>
                  <a:spcPct val="20000"/>
                </a:spcBef>
                <a:buFont typeface="Arial"/>
                <a:buChar char="•"/>
                <a:defRPr sz="2664" kern="1200">
                  <a:solidFill>
                    <a:schemeClr val="tx1"/>
                  </a:solidFill>
                  <a:latin typeface="+mn-lt"/>
                  <a:ea typeface="+mn-ea"/>
                  <a:cs typeface="+mn-cs"/>
                </a:defRPr>
              </a:lvl6pPr>
              <a:lvl7pPr marL="3958735" indent="-304518" algn="l" defTabSz="609036" rtl="0" eaLnBrk="1" latinLnBrk="0" hangingPunct="1">
                <a:spcBef>
                  <a:spcPct val="20000"/>
                </a:spcBef>
                <a:buFont typeface="Arial"/>
                <a:buChar char="•"/>
                <a:defRPr sz="2664" kern="1200">
                  <a:solidFill>
                    <a:schemeClr val="tx1"/>
                  </a:solidFill>
                  <a:latin typeface="+mn-lt"/>
                  <a:ea typeface="+mn-ea"/>
                  <a:cs typeface="+mn-cs"/>
                </a:defRPr>
              </a:lvl7pPr>
              <a:lvl8pPr marL="4567771" indent="-304518" algn="l" defTabSz="609036" rtl="0" eaLnBrk="1" latinLnBrk="0" hangingPunct="1">
                <a:spcBef>
                  <a:spcPct val="20000"/>
                </a:spcBef>
                <a:buFont typeface="Arial"/>
                <a:buChar char="•"/>
                <a:defRPr sz="2664" kern="1200">
                  <a:solidFill>
                    <a:schemeClr val="tx1"/>
                  </a:solidFill>
                  <a:latin typeface="+mn-lt"/>
                  <a:ea typeface="+mn-ea"/>
                  <a:cs typeface="+mn-cs"/>
                </a:defRPr>
              </a:lvl8pPr>
              <a:lvl9pPr marL="5176807" indent="-304518" algn="l" defTabSz="609036" rtl="0" eaLnBrk="1" latinLnBrk="0" hangingPunct="1">
                <a:spcBef>
                  <a:spcPct val="20000"/>
                </a:spcBef>
                <a:buFont typeface="Arial"/>
                <a:buChar char="•"/>
                <a:defRPr sz="2664" kern="1200">
                  <a:solidFill>
                    <a:schemeClr val="tx1"/>
                  </a:solidFill>
                  <a:latin typeface="+mn-lt"/>
                  <a:ea typeface="+mn-ea"/>
                  <a:cs typeface="+mn-cs"/>
                </a:defRPr>
              </a:lvl9pPr>
            </a:lstStyle>
            <a:p>
              <a:pPr marL="180000" indent="-180000" defTabSz="608488">
                <a:lnSpc>
                  <a:spcPct val="100000"/>
                </a:lnSpc>
                <a:buClr>
                  <a:schemeClr val="tx1"/>
                </a:buClr>
                <a:buFont typeface="Arial" panose="020B0604020202020204" pitchFamily="34" charset="0"/>
                <a:buChar char="•"/>
              </a:pPr>
              <a:r>
                <a:rPr lang="en-US" sz="1400" dirty="0">
                  <a:latin typeface="+mn-lt"/>
                  <a:ea typeface="Fira Sans" charset="0"/>
                  <a:cs typeface="Fira Sans" charset="0"/>
                </a:rPr>
                <a:t>Location tracking</a:t>
              </a:r>
            </a:p>
          </p:txBody>
        </p:sp>
      </p:grpSp>
      <p:grpSp>
        <p:nvGrpSpPr>
          <p:cNvPr id="8" name="Gruppieren 7">
            <a:extLst>
              <a:ext uri="{FF2B5EF4-FFF2-40B4-BE49-F238E27FC236}">
                <a16:creationId xmlns:a16="http://schemas.microsoft.com/office/drawing/2014/main" id="{235B656E-2F83-432E-8EC1-4E7AC24E898A}"/>
              </a:ext>
            </a:extLst>
          </p:cNvPr>
          <p:cNvGrpSpPr/>
          <p:nvPr/>
        </p:nvGrpSpPr>
        <p:grpSpPr>
          <a:xfrm>
            <a:off x="611187" y="1865314"/>
            <a:ext cx="2494694" cy="4135437"/>
            <a:chOff x="609599" y="1865313"/>
            <a:chExt cx="2494694" cy="4135437"/>
          </a:xfrm>
        </p:grpSpPr>
        <p:cxnSp>
          <p:nvCxnSpPr>
            <p:cNvPr id="162" name="Gerader Verbinder 161">
              <a:extLst>
                <a:ext uri="{FF2B5EF4-FFF2-40B4-BE49-F238E27FC236}">
                  <a16:creationId xmlns:a16="http://schemas.microsoft.com/office/drawing/2014/main" id="{181E851C-BB2A-45AC-AEE2-3755D31F0B1F}"/>
                </a:ext>
              </a:extLst>
            </p:cNvPr>
            <p:cNvCxnSpPr/>
            <p:nvPr/>
          </p:nvCxnSpPr>
          <p:spPr bwMode="gray">
            <a:xfrm>
              <a:off x="748908" y="3934481"/>
              <a:ext cx="221607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 name="Group 9">
              <a:extLst>
                <a:ext uri="{FF2B5EF4-FFF2-40B4-BE49-F238E27FC236}">
                  <a16:creationId xmlns:a16="http://schemas.microsoft.com/office/drawing/2014/main" id="{85F29BE4-8D10-47EE-BA7C-9F7FF4D90477}"/>
                </a:ext>
              </a:extLst>
            </p:cNvPr>
            <p:cNvGrpSpPr>
              <a:grpSpLocks noChangeAspect="1"/>
            </p:cNvGrpSpPr>
            <p:nvPr/>
          </p:nvGrpSpPr>
          <p:grpSpPr bwMode="auto">
            <a:xfrm>
              <a:off x="1044910" y="2045963"/>
              <a:ext cx="1614002" cy="1662788"/>
              <a:chOff x="3442" y="1751"/>
              <a:chExt cx="794" cy="818"/>
            </a:xfrm>
          </p:grpSpPr>
          <p:sp>
            <p:nvSpPr>
              <p:cNvPr id="36" name="AutoShape 8">
                <a:extLst>
                  <a:ext uri="{FF2B5EF4-FFF2-40B4-BE49-F238E27FC236}">
                    <a16:creationId xmlns:a16="http://schemas.microsoft.com/office/drawing/2014/main" id="{F122E136-20CD-441E-BABB-DF113A2CD2DE}"/>
                  </a:ext>
                </a:extLst>
              </p:cNvPr>
              <p:cNvSpPr>
                <a:spLocks noChangeAspect="1" noChangeArrowheads="1" noTextEdit="1"/>
              </p:cNvSpPr>
              <p:nvPr/>
            </p:nvSpPr>
            <p:spPr bwMode="auto">
              <a:xfrm>
                <a:off x="3442" y="1751"/>
                <a:ext cx="794" cy="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7" name="Line 10">
                <a:extLst>
                  <a:ext uri="{FF2B5EF4-FFF2-40B4-BE49-F238E27FC236}">
                    <a16:creationId xmlns:a16="http://schemas.microsoft.com/office/drawing/2014/main" id="{31CE3421-274B-407A-908A-3B575E0ABDB8}"/>
                  </a:ext>
                </a:extLst>
              </p:cNvPr>
              <p:cNvSpPr>
                <a:spLocks noChangeShapeType="1"/>
              </p:cNvSpPr>
              <p:nvPr/>
            </p:nvSpPr>
            <p:spPr bwMode="auto">
              <a:xfrm flipV="1">
                <a:off x="3449" y="1820"/>
                <a:ext cx="584" cy="584"/>
              </a:xfrm>
              <a:prstGeom prst="line">
                <a:avLst/>
              </a:prstGeom>
              <a:noFill/>
              <a:ln w="57150" cap="rnd">
                <a:solidFill>
                  <a:schemeClr val="tx1">
                    <a:lumMod val="20000"/>
                    <a:lumOff val="8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 name="Line 11">
                <a:extLst>
                  <a:ext uri="{FF2B5EF4-FFF2-40B4-BE49-F238E27FC236}">
                    <a16:creationId xmlns:a16="http://schemas.microsoft.com/office/drawing/2014/main" id="{DD8792FF-23C2-4B06-A89E-86B519C3E162}"/>
                  </a:ext>
                </a:extLst>
              </p:cNvPr>
              <p:cNvSpPr>
                <a:spLocks noChangeShapeType="1"/>
              </p:cNvSpPr>
              <p:nvPr/>
            </p:nvSpPr>
            <p:spPr bwMode="auto">
              <a:xfrm flipV="1">
                <a:off x="3619" y="2090"/>
                <a:ext cx="474" cy="473"/>
              </a:xfrm>
              <a:prstGeom prst="line">
                <a:avLst/>
              </a:prstGeom>
              <a:noFill/>
              <a:ln w="57150" cap="rnd">
                <a:solidFill>
                  <a:schemeClr val="tx1">
                    <a:lumMod val="20000"/>
                    <a:lumOff val="8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 name="Line 12">
                <a:extLst>
                  <a:ext uri="{FF2B5EF4-FFF2-40B4-BE49-F238E27FC236}">
                    <a16:creationId xmlns:a16="http://schemas.microsoft.com/office/drawing/2014/main" id="{A2F6A42C-5180-40E7-86F8-6AECDB600844}"/>
                  </a:ext>
                </a:extLst>
              </p:cNvPr>
              <p:cNvSpPr>
                <a:spLocks noChangeShapeType="1"/>
              </p:cNvSpPr>
              <p:nvPr/>
            </p:nvSpPr>
            <p:spPr bwMode="auto">
              <a:xfrm flipH="1" flipV="1">
                <a:off x="3637" y="1757"/>
                <a:ext cx="592" cy="592"/>
              </a:xfrm>
              <a:prstGeom prst="line">
                <a:avLst/>
              </a:prstGeom>
              <a:noFill/>
              <a:ln w="57150" cap="rnd">
                <a:solidFill>
                  <a:schemeClr val="tx1">
                    <a:lumMod val="20000"/>
                    <a:lumOff val="8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 name="Line 13">
                <a:extLst>
                  <a:ext uri="{FF2B5EF4-FFF2-40B4-BE49-F238E27FC236}">
                    <a16:creationId xmlns:a16="http://schemas.microsoft.com/office/drawing/2014/main" id="{96AA3A2D-BBC8-4DC5-A8A2-AEF268E35AC6}"/>
                  </a:ext>
                </a:extLst>
              </p:cNvPr>
              <p:cNvSpPr>
                <a:spLocks noChangeShapeType="1"/>
              </p:cNvSpPr>
              <p:nvPr/>
            </p:nvSpPr>
            <p:spPr bwMode="auto">
              <a:xfrm flipH="1" flipV="1">
                <a:off x="3471" y="1927"/>
                <a:ext cx="393" cy="392"/>
              </a:xfrm>
              <a:prstGeom prst="line">
                <a:avLst/>
              </a:prstGeom>
              <a:noFill/>
              <a:ln w="57150" cap="rnd">
                <a:solidFill>
                  <a:schemeClr val="tx1">
                    <a:lumMod val="20000"/>
                    <a:lumOff val="8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 name="Freeform 14">
                <a:extLst>
                  <a:ext uri="{FF2B5EF4-FFF2-40B4-BE49-F238E27FC236}">
                    <a16:creationId xmlns:a16="http://schemas.microsoft.com/office/drawing/2014/main" id="{2C100CD3-B3C9-475D-BA0A-D043E926F534}"/>
                  </a:ext>
                </a:extLst>
              </p:cNvPr>
              <p:cNvSpPr>
                <a:spLocks/>
              </p:cNvSpPr>
              <p:nvPr/>
            </p:nvSpPr>
            <p:spPr bwMode="auto">
              <a:xfrm>
                <a:off x="3585" y="1874"/>
                <a:ext cx="224" cy="223"/>
              </a:xfrm>
              <a:custGeom>
                <a:avLst/>
                <a:gdLst>
                  <a:gd name="T0" fmla="*/ 113 w 224"/>
                  <a:gd name="T1" fmla="*/ 0 h 223"/>
                  <a:gd name="T2" fmla="*/ 224 w 224"/>
                  <a:gd name="T3" fmla="*/ 112 h 223"/>
                  <a:gd name="T4" fmla="*/ 113 w 224"/>
                  <a:gd name="T5" fmla="*/ 223 h 223"/>
                  <a:gd name="T6" fmla="*/ 0 w 224"/>
                  <a:gd name="T7" fmla="*/ 112 h 223"/>
                  <a:gd name="T8" fmla="*/ 113 w 224"/>
                  <a:gd name="T9" fmla="*/ 0 h 223"/>
                </a:gdLst>
                <a:ahLst/>
                <a:cxnLst>
                  <a:cxn ang="0">
                    <a:pos x="T0" y="T1"/>
                  </a:cxn>
                  <a:cxn ang="0">
                    <a:pos x="T2" y="T3"/>
                  </a:cxn>
                  <a:cxn ang="0">
                    <a:pos x="T4" y="T5"/>
                  </a:cxn>
                  <a:cxn ang="0">
                    <a:pos x="T6" y="T7"/>
                  </a:cxn>
                  <a:cxn ang="0">
                    <a:pos x="T8" y="T9"/>
                  </a:cxn>
                </a:cxnLst>
                <a:rect l="0" t="0" r="r" b="b"/>
                <a:pathLst>
                  <a:path w="224" h="223">
                    <a:moveTo>
                      <a:pt x="113" y="0"/>
                    </a:moveTo>
                    <a:lnTo>
                      <a:pt x="224" y="112"/>
                    </a:lnTo>
                    <a:lnTo>
                      <a:pt x="113" y="223"/>
                    </a:lnTo>
                    <a:lnTo>
                      <a:pt x="0" y="112"/>
                    </a:lnTo>
                    <a:lnTo>
                      <a:pt x="113" y="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2" name="Freeform 15">
                <a:extLst>
                  <a:ext uri="{FF2B5EF4-FFF2-40B4-BE49-F238E27FC236}">
                    <a16:creationId xmlns:a16="http://schemas.microsoft.com/office/drawing/2014/main" id="{362E1188-66F8-4469-B56E-3ECE4CD65079}"/>
                  </a:ext>
                </a:extLst>
              </p:cNvPr>
              <p:cNvSpPr>
                <a:spLocks/>
              </p:cNvSpPr>
              <p:nvPr/>
            </p:nvSpPr>
            <p:spPr bwMode="auto">
              <a:xfrm>
                <a:off x="3754" y="2042"/>
                <a:ext cx="223" cy="224"/>
              </a:xfrm>
              <a:custGeom>
                <a:avLst/>
                <a:gdLst>
                  <a:gd name="T0" fmla="*/ 112 w 223"/>
                  <a:gd name="T1" fmla="*/ 0 h 224"/>
                  <a:gd name="T2" fmla="*/ 223 w 223"/>
                  <a:gd name="T3" fmla="*/ 112 h 224"/>
                  <a:gd name="T4" fmla="*/ 112 w 223"/>
                  <a:gd name="T5" fmla="*/ 224 h 224"/>
                  <a:gd name="T6" fmla="*/ 0 w 223"/>
                  <a:gd name="T7" fmla="*/ 112 h 224"/>
                  <a:gd name="T8" fmla="*/ 112 w 223"/>
                  <a:gd name="T9" fmla="*/ 0 h 224"/>
                </a:gdLst>
                <a:ahLst/>
                <a:cxnLst>
                  <a:cxn ang="0">
                    <a:pos x="T0" y="T1"/>
                  </a:cxn>
                  <a:cxn ang="0">
                    <a:pos x="T2" y="T3"/>
                  </a:cxn>
                  <a:cxn ang="0">
                    <a:pos x="T4" y="T5"/>
                  </a:cxn>
                  <a:cxn ang="0">
                    <a:pos x="T6" y="T7"/>
                  </a:cxn>
                  <a:cxn ang="0">
                    <a:pos x="T8" y="T9"/>
                  </a:cxn>
                </a:cxnLst>
                <a:rect l="0" t="0" r="r" b="b"/>
                <a:pathLst>
                  <a:path w="223" h="224">
                    <a:moveTo>
                      <a:pt x="112" y="0"/>
                    </a:moveTo>
                    <a:lnTo>
                      <a:pt x="223" y="112"/>
                    </a:lnTo>
                    <a:lnTo>
                      <a:pt x="112" y="224"/>
                    </a:lnTo>
                    <a:lnTo>
                      <a:pt x="0" y="112"/>
                    </a:lnTo>
                    <a:lnTo>
                      <a:pt x="112" y="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3" name="Freeform 16">
                <a:extLst>
                  <a:ext uri="{FF2B5EF4-FFF2-40B4-BE49-F238E27FC236}">
                    <a16:creationId xmlns:a16="http://schemas.microsoft.com/office/drawing/2014/main" id="{691225B5-00CA-471A-9A6B-50A29B3CD206}"/>
                  </a:ext>
                </a:extLst>
              </p:cNvPr>
              <p:cNvSpPr>
                <a:spLocks/>
              </p:cNvSpPr>
              <p:nvPr/>
            </p:nvSpPr>
            <p:spPr bwMode="auto">
              <a:xfrm>
                <a:off x="3587" y="2210"/>
                <a:ext cx="223" cy="223"/>
              </a:xfrm>
              <a:custGeom>
                <a:avLst/>
                <a:gdLst>
                  <a:gd name="T0" fmla="*/ 111 w 223"/>
                  <a:gd name="T1" fmla="*/ 0 h 223"/>
                  <a:gd name="T2" fmla="*/ 223 w 223"/>
                  <a:gd name="T3" fmla="*/ 111 h 223"/>
                  <a:gd name="T4" fmla="*/ 111 w 223"/>
                  <a:gd name="T5" fmla="*/ 223 h 223"/>
                  <a:gd name="T6" fmla="*/ 0 w 223"/>
                  <a:gd name="T7" fmla="*/ 111 h 223"/>
                  <a:gd name="T8" fmla="*/ 111 w 223"/>
                  <a:gd name="T9" fmla="*/ 0 h 223"/>
                </a:gdLst>
                <a:ahLst/>
                <a:cxnLst>
                  <a:cxn ang="0">
                    <a:pos x="T0" y="T1"/>
                  </a:cxn>
                  <a:cxn ang="0">
                    <a:pos x="T2" y="T3"/>
                  </a:cxn>
                  <a:cxn ang="0">
                    <a:pos x="T4" y="T5"/>
                  </a:cxn>
                  <a:cxn ang="0">
                    <a:pos x="T6" y="T7"/>
                  </a:cxn>
                  <a:cxn ang="0">
                    <a:pos x="T8" y="T9"/>
                  </a:cxn>
                </a:cxnLst>
                <a:rect l="0" t="0" r="r" b="b"/>
                <a:pathLst>
                  <a:path w="223" h="223">
                    <a:moveTo>
                      <a:pt x="111" y="0"/>
                    </a:moveTo>
                    <a:lnTo>
                      <a:pt x="223" y="111"/>
                    </a:lnTo>
                    <a:lnTo>
                      <a:pt x="111" y="223"/>
                    </a:lnTo>
                    <a:lnTo>
                      <a:pt x="0" y="111"/>
                    </a:lnTo>
                    <a:lnTo>
                      <a:pt x="111" y="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144" name="Gleichschenkliges Dreieck 23">
              <a:extLst>
                <a:ext uri="{FF2B5EF4-FFF2-40B4-BE49-F238E27FC236}">
                  <a16:creationId xmlns:a16="http://schemas.microsoft.com/office/drawing/2014/main" id="{227FAE30-9A97-4A9A-95EB-02D6A2E8BD22}"/>
                </a:ext>
              </a:extLst>
            </p:cNvPr>
            <p:cNvSpPr/>
            <p:nvPr/>
          </p:nvSpPr>
          <p:spPr bwMode="gray">
            <a:xfrm>
              <a:off x="1749670" y="3833402"/>
              <a:ext cx="214552" cy="184958"/>
            </a:xfrm>
            <a:prstGeom prst="triangl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143" name="Rectangle 49">
              <a:extLst>
                <a:ext uri="{FF2B5EF4-FFF2-40B4-BE49-F238E27FC236}">
                  <a16:creationId xmlns:a16="http://schemas.microsoft.com/office/drawing/2014/main" id="{D5848997-ED17-48C8-A951-CA5ED54E2184}"/>
                </a:ext>
              </a:extLst>
            </p:cNvPr>
            <p:cNvSpPr/>
            <p:nvPr/>
          </p:nvSpPr>
          <p:spPr bwMode="gray">
            <a:xfrm>
              <a:off x="609599" y="1865313"/>
              <a:ext cx="2494694" cy="4135437"/>
            </a:xfrm>
            <a:prstGeom prst="rect">
              <a:avLst/>
            </a:prstGeom>
            <a:noFill/>
            <a:ln w="19050">
              <a:gradFill flip="none" rotWithShape="1">
                <a:gsLst>
                  <a:gs pos="0">
                    <a:schemeClr val="accent6"/>
                  </a:gs>
                  <a:gs pos="100000">
                    <a:schemeClr val="accent2"/>
                  </a:gs>
                </a:gsLst>
                <a:lin ang="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nchorCtr="0"/>
            <a:lstStyle/>
            <a:p>
              <a:pPr algn="ctr" defTabSz="914400">
                <a:spcAft>
                  <a:spcPts val="1000"/>
                </a:spcAft>
                <a:defRPr/>
              </a:pPr>
              <a:endParaRPr lang="en-US" sz="950">
                <a:solidFill>
                  <a:schemeClr val="tx1"/>
                </a:solidFill>
                <a:latin typeface="+mj-lt"/>
              </a:endParaRPr>
            </a:p>
          </p:txBody>
        </p:sp>
        <p:sp>
          <p:nvSpPr>
            <p:cNvPr id="157" name="Text Placeholder 8">
              <a:extLst>
                <a:ext uri="{FF2B5EF4-FFF2-40B4-BE49-F238E27FC236}">
                  <a16:creationId xmlns:a16="http://schemas.microsoft.com/office/drawing/2014/main" id="{BBEF1DAC-4344-43CB-83CE-0713465D32A9}"/>
                </a:ext>
              </a:extLst>
            </p:cNvPr>
            <p:cNvSpPr txBox="1">
              <a:spLocks/>
            </p:cNvSpPr>
            <p:nvPr/>
          </p:nvSpPr>
          <p:spPr>
            <a:xfrm>
              <a:off x="613568" y="4075971"/>
              <a:ext cx="2490724" cy="484221"/>
            </a:xfrm>
            <a:prstGeom prst="rect">
              <a:avLst/>
            </a:prstGeom>
          </p:spPr>
          <p:txBody>
            <a:bodyPr vert="horz" tIns="46671"/>
            <a:lstStyle>
              <a:defPPr>
                <a:defRPr lang="en-US"/>
              </a:defPPr>
              <a:lvl1pPr indent="0" defTabSz="609036">
                <a:spcBef>
                  <a:spcPct val="20000"/>
                </a:spcBef>
                <a:buFont typeface="Arial"/>
                <a:buNone/>
                <a:defRPr sz="1199">
                  <a:solidFill>
                    <a:srgbClr val="EC610E"/>
                  </a:solidFill>
                  <a:latin typeface="Fira Sans" charset="0"/>
                  <a:ea typeface="Fira Sans" charset="0"/>
                  <a:cs typeface="Fira Sans" charset="0"/>
                </a:defRPr>
              </a:lvl1pPr>
              <a:lvl2pPr marL="989684" indent="-380648" defTabSz="609036">
                <a:spcBef>
                  <a:spcPct val="20000"/>
                </a:spcBef>
                <a:buFont typeface="Arial"/>
                <a:buChar char="–"/>
                <a:defRPr sz="3730"/>
              </a:lvl2pPr>
              <a:lvl3pPr marL="1522590" indent="-304518" defTabSz="609036">
                <a:spcBef>
                  <a:spcPct val="20000"/>
                </a:spcBef>
                <a:buFont typeface="Arial"/>
                <a:buChar char="•"/>
                <a:defRPr sz="3197"/>
              </a:lvl3pPr>
              <a:lvl4pPr marL="2131626" indent="-304518" defTabSz="609036">
                <a:spcBef>
                  <a:spcPct val="20000"/>
                </a:spcBef>
                <a:buFont typeface="Arial"/>
                <a:buChar char="–"/>
                <a:defRPr sz="2664"/>
              </a:lvl4pPr>
              <a:lvl5pPr marL="2740663" indent="-304518" defTabSz="609036">
                <a:spcBef>
                  <a:spcPct val="20000"/>
                </a:spcBef>
                <a:buFont typeface="Arial"/>
                <a:buChar char="»"/>
                <a:defRPr sz="2664"/>
              </a:lvl5pPr>
              <a:lvl6pPr marL="3349699" indent="-304518" defTabSz="609036">
                <a:spcBef>
                  <a:spcPct val="20000"/>
                </a:spcBef>
                <a:buFont typeface="Arial"/>
                <a:buChar char="•"/>
                <a:defRPr sz="2664"/>
              </a:lvl6pPr>
              <a:lvl7pPr marL="3958735" indent="-304518" defTabSz="609036">
                <a:spcBef>
                  <a:spcPct val="20000"/>
                </a:spcBef>
                <a:buFont typeface="Arial"/>
                <a:buChar char="•"/>
                <a:defRPr sz="2664"/>
              </a:lvl7pPr>
              <a:lvl8pPr marL="4567771" indent="-304518" defTabSz="609036">
                <a:spcBef>
                  <a:spcPct val="20000"/>
                </a:spcBef>
                <a:buFont typeface="Arial"/>
                <a:buChar char="•"/>
                <a:defRPr sz="2664"/>
              </a:lvl8pPr>
              <a:lvl9pPr marL="5176807" indent="-304518" defTabSz="609036">
                <a:spcBef>
                  <a:spcPct val="20000"/>
                </a:spcBef>
                <a:buFont typeface="Arial"/>
                <a:buChar char="•"/>
                <a:defRPr sz="2664"/>
              </a:lvl9pPr>
            </a:lstStyle>
            <a:p>
              <a:pPr defTabSz="608488"/>
              <a:r>
                <a:rPr lang="en-US" sz="1400" b="1">
                  <a:solidFill>
                    <a:schemeClr val="tx1"/>
                  </a:solidFill>
                  <a:latin typeface="+mj-lt"/>
                  <a:cs typeface="FiraGO Medium" panose="020B0603050000020004" pitchFamily="34" charset="0"/>
                </a:rPr>
                <a:t>Location enablers</a:t>
              </a:r>
            </a:p>
          </p:txBody>
        </p:sp>
        <p:sp>
          <p:nvSpPr>
            <p:cNvPr id="166" name="Text Placeholder 9">
              <a:extLst>
                <a:ext uri="{FF2B5EF4-FFF2-40B4-BE49-F238E27FC236}">
                  <a16:creationId xmlns:a16="http://schemas.microsoft.com/office/drawing/2014/main" id="{EF103ABA-8554-4E2F-88E8-95158ED233A3}"/>
                </a:ext>
              </a:extLst>
            </p:cNvPr>
            <p:cNvSpPr txBox="1">
              <a:spLocks/>
            </p:cNvSpPr>
            <p:nvPr/>
          </p:nvSpPr>
          <p:spPr>
            <a:xfrm>
              <a:off x="733853" y="4878233"/>
              <a:ext cx="2370439" cy="1056415"/>
            </a:xfrm>
            <a:prstGeom prst="rect">
              <a:avLst/>
            </a:prstGeom>
          </p:spPr>
          <p:txBody>
            <a:bodyPr vert="horz" lIns="0"/>
            <a:lstStyle>
              <a:lvl1pPr marL="0" indent="0" algn="l" defTabSz="609036" rtl="0" eaLnBrk="1" latinLnBrk="0" hangingPunct="1">
                <a:lnSpc>
                  <a:spcPct val="140000"/>
                </a:lnSpc>
                <a:spcBef>
                  <a:spcPct val="20000"/>
                </a:spcBef>
                <a:buFont typeface="Arial"/>
                <a:buNone/>
                <a:defRPr sz="1599" b="0" i="0" kern="1200">
                  <a:solidFill>
                    <a:schemeClr val="tx1"/>
                  </a:solidFill>
                  <a:latin typeface="Nokia Pure Text Light"/>
                  <a:ea typeface="+mn-ea"/>
                  <a:cs typeface="Nokia Pure Text Light"/>
                </a:defRPr>
              </a:lvl1pPr>
              <a:lvl2pPr marL="989684" indent="-380648" algn="l" defTabSz="609036" rtl="0" eaLnBrk="1" latinLnBrk="0" hangingPunct="1">
                <a:lnSpc>
                  <a:spcPct val="140000"/>
                </a:lnSpc>
                <a:spcBef>
                  <a:spcPct val="20000"/>
                </a:spcBef>
                <a:buFont typeface="Arial"/>
                <a:buChar char="–"/>
                <a:defRPr sz="1599" b="0" i="0" kern="1200">
                  <a:solidFill>
                    <a:schemeClr val="tx1"/>
                  </a:solidFill>
                  <a:latin typeface="Nokia Pure Text Light"/>
                  <a:ea typeface="+mn-ea"/>
                  <a:cs typeface="Nokia Pure Text Light"/>
                </a:defRPr>
              </a:lvl2pPr>
              <a:lvl3pPr marL="1522590" indent="-304518" algn="l" defTabSz="609036" rtl="0" eaLnBrk="1" latinLnBrk="0" hangingPunct="1">
                <a:lnSpc>
                  <a:spcPct val="140000"/>
                </a:lnSpc>
                <a:spcBef>
                  <a:spcPct val="20000"/>
                </a:spcBef>
                <a:buFont typeface="Arial"/>
                <a:buChar char="•"/>
                <a:defRPr sz="1599" b="0" i="0" kern="1200">
                  <a:solidFill>
                    <a:schemeClr val="tx1"/>
                  </a:solidFill>
                  <a:latin typeface="Nokia Pure Text Light"/>
                  <a:ea typeface="+mn-ea"/>
                  <a:cs typeface="Nokia Pure Text Light"/>
                </a:defRPr>
              </a:lvl3pPr>
              <a:lvl4pPr marL="2131626" indent="-304518" algn="l" defTabSz="609036" rtl="0" eaLnBrk="1" latinLnBrk="0" hangingPunct="1">
                <a:spcBef>
                  <a:spcPct val="20000"/>
                </a:spcBef>
                <a:buFont typeface="Arial"/>
                <a:buChar char="–"/>
                <a:defRPr sz="1599" b="0" i="0" kern="1200">
                  <a:solidFill>
                    <a:schemeClr val="tx1"/>
                  </a:solidFill>
                  <a:latin typeface="Nokia Pure Text Light"/>
                  <a:ea typeface="+mn-ea"/>
                  <a:cs typeface="Nokia Pure Text Light"/>
                </a:defRPr>
              </a:lvl4pPr>
              <a:lvl5pPr marL="2740663" indent="-304518" algn="l" defTabSz="609036" rtl="0" eaLnBrk="1" latinLnBrk="0" hangingPunct="1">
                <a:spcBef>
                  <a:spcPct val="20000"/>
                </a:spcBef>
                <a:buFont typeface="Arial"/>
                <a:buChar char="»"/>
                <a:defRPr sz="1599" b="0" i="0" kern="1200">
                  <a:solidFill>
                    <a:schemeClr val="tx1"/>
                  </a:solidFill>
                  <a:latin typeface="Nokia Pure Text Light"/>
                  <a:ea typeface="+mn-ea"/>
                  <a:cs typeface="Nokia Pure Text Light"/>
                </a:defRPr>
              </a:lvl5pPr>
              <a:lvl6pPr marL="3349699" indent="-304518" algn="l" defTabSz="609036" rtl="0" eaLnBrk="1" latinLnBrk="0" hangingPunct="1">
                <a:spcBef>
                  <a:spcPct val="20000"/>
                </a:spcBef>
                <a:buFont typeface="Arial"/>
                <a:buChar char="•"/>
                <a:defRPr sz="2664" kern="1200">
                  <a:solidFill>
                    <a:schemeClr val="tx1"/>
                  </a:solidFill>
                  <a:latin typeface="+mn-lt"/>
                  <a:ea typeface="+mn-ea"/>
                  <a:cs typeface="+mn-cs"/>
                </a:defRPr>
              </a:lvl6pPr>
              <a:lvl7pPr marL="3958735" indent="-304518" algn="l" defTabSz="609036" rtl="0" eaLnBrk="1" latinLnBrk="0" hangingPunct="1">
                <a:spcBef>
                  <a:spcPct val="20000"/>
                </a:spcBef>
                <a:buFont typeface="Arial"/>
                <a:buChar char="•"/>
                <a:defRPr sz="2664" kern="1200">
                  <a:solidFill>
                    <a:schemeClr val="tx1"/>
                  </a:solidFill>
                  <a:latin typeface="+mn-lt"/>
                  <a:ea typeface="+mn-ea"/>
                  <a:cs typeface="+mn-cs"/>
                </a:defRPr>
              </a:lvl7pPr>
              <a:lvl8pPr marL="4567771" indent="-304518" algn="l" defTabSz="609036" rtl="0" eaLnBrk="1" latinLnBrk="0" hangingPunct="1">
                <a:spcBef>
                  <a:spcPct val="20000"/>
                </a:spcBef>
                <a:buFont typeface="Arial"/>
                <a:buChar char="•"/>
                <a:defRPr sz="2664" kern="1200">
                  <a:solidFill>
                    <a:schemeClr val="tx1"/>
                  </a:solidFill>
                  <a:latin typeface="+mn-lt"/>
                  <a:ea typeface="+mn-ea"/>
                  <a:cs typeface="+mn-cs"/>
                </a:defRPr>
              </a:lvl8pPr>
              <a:lvl9pPr marL="5176807" indent="-304518" algn="l" defTabSz="609036" rtl="0" eaLnBrk="1" latinLnBrk="0" hangingPunct="1">
                <a:spcBef>
                  <a:spcPct val="20000"/>
                </a:spcBef>
                <a:buFont typeface="Arial"/>
                <a:buChar char="•"/>
                <a:defRPr sz="2664" kern="1200">
                  <a:solidFill>
                    <a:schemeClr val="tx1"/>
                  </a:solidFill>
                  <a:latin typeface="+mn-lt"/>
                  <a:ea typeface="+mn-ea"/>
                  <a:cs typeface="+mn-cs"/>
                </a:defRPr>
              </a:lvl9pPr>
            </a:lstStyle>
            <a:p>
              <a:pPr marL="180000" indent="-180000" defTabSz="608488">
                <a:lnSpc>
                  <a:spcPct val="100000"/>
                </a:lnSpc>
                <a:buClr>
                  <a:schemeClr val="tx1"/>
                </a:buClr>
                <a:buFont typeface="Arial" panose="020B0604020202020204" pitchFamily="34" charset="0"/>
                <a:buChar char="•"/>
              </a:pPr>
              <a:r>
                <a:rPr lang="en-US" sz="1400" dirty="0">
                  <a:latin typeface="+mn-lt"/>
                  <a:ea typeface="Fira Sans" charset="0"/>
                  <a:cs typeface="Fira Sans" charset="0"/>
                </a:rPr>
                <a:t>Maps, Venues, Geocoder</a:t>
              </a:r>
            </a:p>
            <a:p>
              <a:pPr marL="180000" indent="-180000" defTabSz="608488">
                <a:lnSpc>
                  <a:spcPct val="100000"/>
                </a:lnSpc>
                <a:buClr>
                  <a:schemeClr val="tx1"/>
                </a:buClr>
                <a:buFont typeface="Arial" panose="020B0604020202020204" pitchFamily="34" charset="0"/>
                <a:buChar char="•"/>
              </a:pPr>
              <a:r>
                <a:rPr lang="en-US" sz="1400" dirty="0">
                  <a:latin typeface="+mn-lt"/>
                  <a:ea typeface="Fira Sans" charset="0"/>
                  <a:cs typeface="Fira Sans" charset="0"/>
                </a:rPr>
                <a:t>Routing, traffic, transit</a:t>
              </a:r>
            </a:p>
            <a:p>
              <a:pPr marL="180000" indent="-180000" defTabSz="608488">
                <a:lnSpc>
                  <a:spcPct val="100000"/>
                </a:lnSpc>
                <a:buClr>
                  <a:schemeClr val="tx1"/>
                </a:buClr>
                <a:buFont typeface="Arial" panose="020B0604020202020204" pitchFamily="34" charset="0"/>
                <a:buChar char="•"/>
              </a:pPr>
              <a:r>
                <a:rPr lang="en-US" sz="1400" dirty="0">
                  <a:latin typeface="+mn-lt"/>
                  <a:ea typeface="Fira Sans" charset="0"/>
                  <a:cs typeface="Fira Sans" charset="0"/>
                </a:rPr>
                <a:t>Positioning indoor and outdoor</a:t>
              </a:r>
            </a:p>
          </p:txBody>
        </p:sp>
      </p:grpSp>
      <p:sp>
        <p:nvSpPr>
          <p:cNvPr id="2" name="Titel 1">
            <a:extLst>
              <a:ext uri="{FF2B5EF4-FFF2-40B4-BE49-F238E27FC236}">
                <a16:creationId xmlns:a16="http://schemas.microsoft.com/office/drawing/2014/main" id="{6194C139-7A6F-4899-8629-136A73C30608}"/>
              </a:ext>
            </a:extLst>
          </p:cNvPr>
          <p:cNvSpPr>
            <a:spLocks noGrp="1"/>
          </p:cNvSpPr>
          <p:nvPr>
            <p:ph type="title"/>
          </p:nvPr>
        </p:nvSpPr>
        <p:spPr/>
        <p:txBody>
          <a:bodyPr/>
          <a:lstStyle/>
          <a:p>
            <a:r>
              <a:rPr lang="en-US"/>
              <a:t>HERE has the full suite of tracking capabilities</a:t>
            </a:r>
            <a:br>
              <a:rPr lang="en-US"/>
            </a:br>
            <a:endParaRPr lang="de-DE"/>
          </a:p>
        </p:txBody>
      </p:sp>
      <p:sp>
        <p:nvSpPr>
          <p:cNvPr id="3" name="Datumsplatzhalter 2">
            <a:extLst>
              <a:ext uri="{FF2B5EF4-FFF2-40B4-BE49-F238E27FC236}">
                <a16:creationId xmlns:a16="http://schemas.microsoft.com/office/drawing/2014/main" id="{C94536A2-139C-4C09-97A0-DC2D7A463B88}"/>
              </a:ext>
            </a:extLst>
          </p:cNvPr>
          <p:cNvSpPr>
            <a:spLocks noGrp="1"/>
          </p:cNvSpPr>
          <p:nvPr>
            <p:ph type="dt" sz="half" idx="10"/>
          </p:nvPr>
        </p:nvSpPr>
        <p:spPr/>
        <p:txBody>
          <a:bodyPr/>
          <a:lstStyle/>
          <a:p>
            <a:r>
              <a:rPr lang="en-US"/>
              <a:t>© 2019 HERE</a:t>
            </a:r>
          </a:p>
        </p:txBody>
      </p:sp>
      <p:sp>
        <p:nvSpPr>
          <p:cNvPr id="4" name="Footer Placeholder 3">
            <a:extLst>
              <a:ext uri="{FF2B5EF4-FFF2-40B4-BE49-F238E27FC236}">
                <a16:creationId xmlns:a16="http://schemas.microsoft.com/office/drawing/2014/main" id="{D1F9D844-440B-4F12-A51E-574B7FE4D28E}"/>
              </a:ext>
            </a:extLst>
          </p:cNvPr>
          <p:cNvSpPr>
            <a:spLocks noGrp="1"/>
          </p:cNvSpPr>
          <p:nvPr>
            <p:ph type="ftr" sz="quarter" idx="11"/>
          </p:nvPr>
        </p:nvSpPr>
        <p:spPr/>
        <p:txBody>
          <a:bodyPr/>
          <a:lstStyle/>
          <a:p>
            <a:r>
              <a:rPr lang="en-US"/>
              <a:t>HERE Applications and Services</a:t>
            </a:r>
          </a:p>
        </p:txBody>
      </p:sp>
      <p:sp>
        <p:nvSpPr>
          <p:cNvPr id="5" name="Foliennummernplatzhalter 4">
            <a:extLst>
              <a:ext uri="{FF2B5EF4-FFF2-40B4-BE49-F238E27FC236}">
                <a16:creationId xmlns:a16="http://schemas.microsoft.com/office/drawing/2014/main" id="{76A56DB2-881C-408F-A2D6-B273D31862F6}"/>
              </a:ext>
            </a:extLst>
          </p:cNvPr>
          <p:cNvSpPr>
            <a:spLocks noGrp="1"/>
          </p:cNvSpPr>
          <p:nvPr>
            <p:ph type="sldNum" sz="quarter" idx="12"/>
          </p:nvPr>
        </p:nvSpPr>
        <p:spPr/>
        <p:txBody>
          <a:bodyPr/>
          <a:lstStyle/>
          <a:p>
            <a:fld id="{C01CAAA5-CA10-431C-B0CA-C8BF8493446D}" type="slidenum">
              <a:rPr lang="en-US" smtClean="0"/>
              <a:t>15</a:t>
            </a:fld>
            <a:endParaRPr lang="en-US"/>
          </a:p>
        </p:txBody>
      </p:sp>
      <p:sp>
        <p:nvSpPr>
          <p:cNvPr id="25" name="Subtitle 24">
            <a:extLst>
              <a:ext uri="{FF2B5EF4-FFF2-40B4-BE49-F238E27FC236}">
                <a16:creationId xmlns:a16="http://schemas.microsoft.com/office/drawing/2014/main" id="{7D1320D9-6439-4C2A-9806-8EEB39EA0ACC}"/>
              </a:ext>
            </a:extLst>
          </p:cNvPr>
          <p:cNvSpPr>
            <a:spLocks noGrp="1"/>
          </p:cNvSpPr>
          <p:nvPr>
            <p:ph type="subTitle" idx="1"/>
          </p:nvPr>
        </p:nvSpPr>
        <p:spPr/>
        <p:txBody>
          <a:bodyPr/>
          <a:lstStyle/>
          <a:p>
            <a:endParaRPr lang="en-US"/>
          </a:p>
        </p:txBody>
      </p:sp>
      <p:grpSp>
        <p:nvGrpSpPr>
          <p:cNvPr id="7" name="Gruppieren 6">
            <a:extLst>
              <a:ext uri="{FF2B5EF4-FFF2-40B4-BE49-F238E27FC236}">
                <a16:creationId xmlns:a16="http://schemas.microsoft.com/office/drawing/2014/main" id="{B982B851-45A4-41EE-826D-1C299DC6CF5E}"/>
              </a:ext>
            </a:extLst>
          </p:cNvPr>
          <p:cNvGrpSpPr/>
          <p:nvPr/>
        </p:nvGrpSpPr>
        <p:grpSpPr>
          <a:xfrm>
            <a:off x="1813218" y="2176045"/>
            <a:ext cx="392113" cy="416102"/>
            <a:chOff x="1811629" y="2176045"/>
            <a:chExt cx="392113" cy="416102"/>
          </a:xfrm>
        </p:grpSpPr>
        <p:sp>
          <p:nvSpPr>
            <p:cNvPr id="15" name="Freeform 5">
              <a:extLst>
                <a:ext uri="{FF2B5EF4-FFF2-40B4-BE49-F238E27FC236}">
                  <a16:creationId xmlns:a16="http://schemas.microsoft.com/office/drawing/2014/main" id="{BCC06629-1517-49A8-BA7A-AD0E4533D1FF}"/>
                </a:ext>
              </a:extLst>
            </p:cNvPr>
            <p:cNvSpPr>
              <a:spLocks/>
            </p:cNvSpPr>
            <p:nvPr/>
          </p:nvSpPr>
          <p:spPr bwMode="auto">
            <a:xfrm>
              <a:off x="1811629" y="2177809"/>
              <a:ext cx="392113" cy="414338"/>
            </a:xfrm>
            <a:custGeom>
              <a:avLst/>
              <a:gdLst>
                <a:gd name="T0" fmla="*/ 0 w 395"/>
                <a:gd name="T1" fmla="*/ 0 h 421"/>
                <a:gd name="T2" fmla="*/ 0 w 395"/>
                <a:gd name="T3" fmla="*/ 0 h 421"/>
                <a:gd name="T4" fmla="*/ 0 w 395"/>
                <a:gd name="T5" fmla="*/ 421 h 421"/>
                <a:gd name="T6" fmla="*/ 105 w 395"/>
                <a:gd name="T7" fmla="*/ 315 h 421"/>
                <a:gd name="T8" fmla="*/ 395 w 395"/>
                <a:gd name="T9" fmla="*/ 315 h 421"/>
                <a:gd name="T10" fmla="*/ 395 w 395"/>
                <a:gd name="T11" fmla="*/ 0 h 421"/>
                <a:gd name="T12" fmla="*/ 0 w 395"/>
                <a:gd name="T13" fmla="*/ 0 h 421"/>
              </a:gdLst>
              <a:ahLst/>
              <a:cxnLst>
                <a:cxn ang="0">
                  <a:pos x="T0" y="T1"/>
                </a:cxn>
                <a:cxn ang="0">
                  <a:pos x="T2" y="T3"/>
                </a:cxn>
                <a:cxn ang="0">
                  <a:pos x="T4" y="T5"/>
                </a:cxn>
                <a:cxn ang="0">
                  <a:pos x="T6" y="T7"/>
                </a:cxn>
                <a:cxn ang="0">
                  <a:pos x="T8" y="T9"/>
                </a:cxn>
                <a:cxn ang="0">
                  <a:pos x="T10" y="T11"/>
                </a:cxn>
                <a:cxn ang="0">
                  <a:pos x="T12" y="T13"/>
                </a:cxn>
              </a:cxnLst>
              <a:rect l="0" t="0" r="r" b="b"/>
              <a:pathLst>
                <a:path w="395" h="421">
                  <a:moveTo>
                    <a:pt x="0" y="0"/>
                  </a:moveTo>
                  <a:lnTo>
                    <a:pt x="0" y="0"/>
                  </a:lnTo>
                  <a:lnTo>
                    <a:pt x="0" y="421"/>
                  </a:lnTo>
                  <a:lnTo>
                    <a:pt x="105" y="315"/>
                  </a:lnTo>
                  <a:lnTo>
                    <a:pt x="395" y="315"/>
                  </a:lnTo>
                  <a:lnTo>
                    <a:pt x="395" y="0"/>
                  </a:lnTo>
                  <a:lnTo>
                    <a:pt x="0" y="0"/>
                  </a:lnTo>
                  <a:close/>
                </a:path>
              </a:pathLst>
            </a:custGeom>
            <a:gradFill>
              <a:gsLst>
                <a:gs pos="7000">
                  <a:schemeClr val="accent1">
                    <a:alpha val="90000"/>
                  </a:schemeClr>
                </a:gs>
                <a:gs pos="100000">
                  <a:schemeClr val="accent2">
                    <a:alpha val="90000"/>
                  </a:schemeClr>
                </a:gs>
              </a:gsLst>
              <a:path path="circle">
                <a:fillToRect l="100000" b="100000"/>
              </a:path>
            </a:gradFill>
            <a:ln w="6350">
              <a:noFill/>
            </a:ln>
          </p:spPr>
          <p:txBody>
            <a:bodyPr vert="horz" wrap="square" lIns="91355" tIns="45678" rIns="91355" bIns="45678" numCol="1" anchor="t" anchorCtr="0" compatLnSpc="1">
              <a:prstTxWarp prst="textNoShape">
                <a:avLst/>
              </a:prstTxWarp>
            </a:bodyPr>
            <a:lstStyle/>
            <a:p>
              <a:pPr defTabSz="913623"/>
              <a:endParaRPr lang="de-DE" sz="1798">
                <a:solidFill>
                  <a:srgbClr val="FFFFFF"/>
                </a:solidFill>
                <a:latin typeface="Fira Sans Book"/>
              </a:endParaRPr>
            </a:p>
          </p:txBody>
        </p:sp>
        <p:sp>
          <p:nvSpPr>
            <p:cNvPr id="16" name="Freeform 6">
              <a:extLst>
                <a:ext uri="{FF2B5EF4-FFF2-40B4-BE49-F238E27FC236}">
                  <a16:creationId xmlns:a16="http://schemas.microsoft.com/office/drawing/2014/main" id="{8608BB05-6EDB-49EA-9FFA-B4D1DC66FE90}"/>
                </a:ext>
              </a:extLst>
            </p:cNvPr>
            <p:cNvSpPr>
              <a:spLocks noEditPoints="1"/>
            </p:cNvSpPr>
            <p:nvPr/>
          </p:nvSpPr>
          <p:spPr bwMode="auto">
            <a:xfrm>
              <a:off x="1811629" y="2176045"/>
              <a:ext cx="392113" cy="414338"/>
            </a:xfrm>
            <a:custGeom>
              <a:avLst/>
              <a:gdLst>
                <a:gd name="T0" fmla="*/ 0 w 395"/>
                <a:gd name="T1" fmla="*/ 0 h 421"/>
                <a:gd name="T2" fmla="*/ 0 w 395"/>
                <a:gd name="T3" fmla="*/ 0 h 421"/>
                <a:gd name="T4" fmla="*/ 0 w 395"/>
                <a:gd name="T5" fmla="*/ 421 h 421"/>
                <a:gd name="T6" fmla="*/ 105 w 395"/>
                <a:gd name="T7" fmla="*/ 315 h 421"/>
                <a:gd name="T8" fmla="*/ 395 w 395"/>
                <a:gd name="T9" fmla="*/ 315 h 421"/>
                <a:gd name="T10" fmla="*/ 395 w 395"/>
                <a:gd name="T11" fmla="*/ 0 h 421"/>
                <a:gd name="T12" fmla="*/ 0 w 395"/>
                <a:gd name="T13" fmla="*/ 0 h 421"/>
                <a:gd name="T14" fmla="*/ 197 w 395"/>
                <a:gd name="T15" fmla="*/ 25 h 421"/>
                <a:gd name="T16" fmla="*/ 197 w 395"/>
                <a:gd name="T17" fmla="*/ 25 h 421"/>
                <a:gd name="T18" fmla="*/ 283 w 395"/>
                <a:gd name="T19" fmla="*/ 25 h 421"/>
                <a:gd name="T20" fmla="*/ 283 w 395"/>
                <a:gd name="T21" fmla="*/ 111 h 421"/>
                <a:gd name="T22" fmla="*/ 197 w 395"/>
                <a:gd name="T23" fmla="*/ 111 h 421"/>
                <a:gd name="T24" fmla="*/ 197 w 395"/>
                <a:gd name="T25" fmla="*/ 25 h 421"/>
                <a:gd name="T26" fmla="*/ 197 w 395"/>
                <a:gd name="T27" fmla="*/ 111 h 421"/>
                <a:gd name="T28" fmla="*/ 197 w 395"/>
                <a:gd name="T29" fmla="*/ 111 h 421"/>
                <a:gd name="T30" fmla="*/ 197 w 395"/>
                <a:gd name="T31" fmla="*/ 196 h 421"/>
                <a:gd name="T32" fmla="*/ 283 w 395"/>
                <a:gd name="T33" fmla="*/ 196 h 421"/>
                <a:gd name="T34" fmla="*/ 283 w 395"/>
                <a:gd name="T35" fmla="*/ 111 h 421"/>
                <a:gd name="T36" fmla="*/ 369 w 395"/>
                <a:gd name="T37" fmla="*/ 111 h 421"/>
                <a:gd name="T38" fmla="*/ 369 w 395"/>
                <a:gd name="T39" fmla="*/ 196 h 421"/>
                <a:gd name="T40" fmla="*/ 283 w 395"/>
                <a:gd name="T41" fmla="*/ 196 h 421"/>
                <a:gd name="T42" fmla="*/ 283 w 395"/>
                <a:gd name="T43" fmla="*/ 282 h 421"/>
                <a:gd name="T44" fmla="*/ 197 w 395"/>
                <a:gd name="T45" fmla="*/ 282 h 421"/>
                <a:gd name="T46" fmla="*/ 197 w 395"/>
                <a:gd name="T47" fmla="*/ 196 h 421"/>
                <a:gd name="T48" fmla="*/ 112 w 395"/>
                <a:gd name="T49" fmla="*/ 196 h 421"/>
                <a:gd name="T50" fmla="*/ 112 w 395"/>
                <a:gd name="T51" fmla="*/ 282 h 421"/>
                <a:gd name="T52" fmla="*/ 26 w 395"/>
                <a:gd name="T53" fmla="*/ 282 h 421"/>
                <a:gd name="T54" fmla="*/ 26 w 395"/>
                <a:gd name="T55" fmla="*/ 196 h 421"/>
                <a:gd name="T56" fmla="*/ 112 w 395"/>
                <a:gd name="T57" fmla="*/ 196 h 421"/>
                <a:gd name="T58" fmla="*/ 112 w 395"/>
                <a:gd name="T59" fmla="*/ 111 h 421"/>
                <a:gd name="T60" fmla="*/ 197 w 395"/>
                <a:gd name="T61" fmla="*/ 111 h 421"/>
                <a:gd name="T62" fmla="*/ 26 w 395"/>
                <a:gd name="T63" fmla="*/ 25 h 421"/>
                <a:gd name="T64" fmla="*/ 26 w 395"/>
                <a:gd name="T65" fmla="*/ 25 h 421"/>
                <a:gd name="T66" fmla="*/ 112 w 395"/>
                <a:gd name="T67" fmla="*/ 25 h 421"/>
                <a:gd name="T68" fmla="*/ 112 w 395"/>
                <a:gd name="T69" fmla="*/ 111 h 421"/>
                <a:gd name="T70" fmla="*/ 26 w 395"/>
                <a:gd name="T71" fmla="*/ 111 h 421"/>
                <a:gd name="T72" fmla="*/ 26 w 395"/>
                <a:gd name="T73" fmla="*/ 25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5" h="421">
                  <a:moveTo>
                    <a:pt x="0" y="0"/>
                  </a:moveTo>
                  <a:lnTo>
                    <a:pt x="0" y="0"/>
                  </a:lnTo>
                  <a:lnTo>
                    <a:pt x="0" y="421"/>
                  </a:lnTo>
                  <a:lnTo>
                    <a:pt x="105" y="315"/>
                  </a:lnTo>
                  <a:lnTo>
                    <a:pt x="395" y="315"/>
                  </a:lnTo>
                  <a:lnTo>
                    <a:pt x="395" y="0"/>
                  </a:lnTo>
                  <a:lnTo>
                    <a:pt x="0" y="0"/>
                  </a:lnTo>
                  <a:close/>
                  <a:moveTo>
                    <a:pt x="197" y="25"/>
                  </a:moveTo>
                  <a:lnTo>
                    <a:pt x="197" y="25"/>
                  </a:lnTo>
                  <a:lnTo>
                    <a:pt x="283" y="25"/>
                  </a:lnTo>
                  <a:lnTo>
                    <a:pt x="283" y="111"/>
                  </a:lnTo>
                  <a:lnTo>
                    <a:pt x="197" y="111"/>
                  </a:lnTo>
                  <a:lnTo>
                    <a:pt x="197" y="25"/>
                  </a:lnTo>
                  <a:close/>
                  <a:moveTo>
                    <a:pt x="197" y="111"/>
                  </a:moveTo>
                  <a:lnTo>
                    <a:pt x="197" y="111"/>
                  </a:lnTo>
                  <a:lnTo>
                    <a:pt x="197" y="196"/>
                  </a:lnTo>
                  <a:lnTo>
                    <a:pt x="283" y="196"/>
                  </a:lnTo>
                  <a:lnTo>
                    <a:pt x="283" y="111"/>
                  </a:lnTo>
                  <a:lnTo>
                    <a:pt x="369" y="111"/>
                  </a:lnTo>
                  <a:lnTo>
                    <a:pt x="369" y="196"/>
                  </a:lnTo>
                  <a:lnTo>
                    <a:pt x="283" y="196"/>
                  </a:lnTo>
                  <a:lnTo>
                    <a:pt x="283" y="282"/>
                  </a:lnTo>
                  <a:lnTo>
                    <a:pt x="197" y="282"/>
                  </a:lnTo>
                  <a:lnTo>
                    <a:pt x="197" y="196"/>
                  </a:lnTo>
                  <a:lnTo>
                    <a:pt x="112" y="196"/>
                  </a:lnTo>
                  <a:lnTo>
                    <a:pt x="112" y="282"/>
                  </a:lnTo>
                  <a:lnTo>
                    <a:pt x="26" y="282"/>
                  </a:lnTo>
                  <a:lnTo>
                    <a:pt x="26" y="196"/>
                  </a:lnTo>
                  <a:lnTo>
                    <a:pt x="112" y="196"/>
                  </a:lnTo>
                  <a:lnTo>
                    <a:pt x="112" y="111"/>
                  </a:lnTo>
                  <a:lnTo>
                    <a:pt x="197" y="111"/>
                  </a:lnTo>
                  <a:close/>
                  <a:moveTo>
                    <a:pt x="26" y="25"/>
                  </a:moveTo>
                  <a:lnTo>
                    <a:pt x="26" y="25"/>
                  </a:lnTo>
                  <a:lnTo>
                    <a:pt x="112" y="25"/>
                  </a:lnTo>
                  <a:lnTo>
                    <a:pt x="112" y="111"/>
                  </a:lnTo>
                  <a:lnTo>
                    <a:pt x="26" y="111"/>
                  </a:lnTo>
                  <a:lnTo>
                    <a:pt x="26" y="25"/>
                  </a:lnTo>
                  <a:close/>
                </a:path>
              </a:pathLst>
            </a:custGeom>
            <a:solidFill>
              <a:schemeClr val="tx1"/>
            </a:solidFill>
            <a:ln w="15875">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endParaRPr lang="de-DE" sz="1200">
                <a:latin typeface="+mj-lt"/>
              </a:endParaRPr>
            </a:p>
          </p:txBody>
        </p:sp>
      </p:grpSp>
      <p:sp>
        <p:nvSpPr>
          <p:cNvPr id="21" name="Grafik 19">
            <a:extLst>
              <a:ext uri="{FF2B5EF4-FFF2-40B4-BE49-F238E27FC236}">
                <a16:creationId xmlns:a16="http://schemas.microsoft.com/office/drawing/2014/main" id="{33F15C01-3542-45AF-805F-8BB8411F30F7}"/>
              </a:ext>
            </a:extLst>
          </p:cNvPr>
          <p:cNvSpPr/>
          <p:nvPr/>
        </p:nvSpPr>
        <p:spPr>
          <a:xfrm>
            <a:off x="1569695" y="2636947"/>
            <a:ext cx="950043" cy="542221"/>
          </a:xfrm>
          <a:custGeom>
            <a:avLst/>
            <a:gdLst>
              <a:gd name="connsiteX0" fmla="*/ 724472 w 723900"/>
              <a:gd name="connsiteY0" fmla="*/ 388049 h 419100"/>
              <a:gd name="connsiteX1" fmla="*/ 509683 w 723900"/>
              <a:gd name="connsiteY1" fmla="*/ 165926 h 419100"/>
              <a:gd name="connsiteX2" fmla="*/ 255270 w 723900"/>
              <a:gd name="connsiteY2" fmla="*/ 424910 h 419100"/>
              <a:gd name="connsiteX3" fmla="*/ 0 w 723900"/>
              <a:gd name="connsiteY3" fmla="*/ 171450 h 419100"/>
              <a:gd name="connsiteX4" fmla="*/ 169545 w 723900"/>
              <a:gd name="connsiteY4" fmla="*/ 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0" h="419100">
                <a:moveTo>
                  <a:pt x="724472" y="388049"/>
                </a:moveTo>
                <a:lnTo>
                  <a:pt x="509683" y="165926"/>
                </a:lnTo>
                <a:lnTo>
                  <a:pt x="255270" y="424910"/>
                </a:lnTo>
                <a:lnTo>
                  <a:pt x="0" y="171450"/>
                </a:lnTo>
                <a:lnTo>
                  <a:pt x="169545" y="0"/>
                </a:lnTo>
              </a:path>
            </a:pathLst>
          </a:custGeom>
          <a:noFill/>
          <a:ln w="69850" cap="rnd">
            <a:gradFill>
              <a:gsLst>
                <a:gs pos="7000">
                  <a:schemeClr val="accent1"/>
                </a:gs>
                <a:gs pos="100000">
                  <a:schemeClr val="accent2"/>
                </a:gs>
              </a:gsLst>
              <a:lin ang="13500000" scaled="0"/>
            </a:gra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endParaRPr lang="de-DE" sz="1200">
              <a:latin typeface="+mj-lt"/>
            </a:endParaRPr>
          </a:p>
        </p:txBody>
      </p:sp>
      <p:sp>
        <p:nvSpPr>
          <p:cNvPr id="17" name="Oval 39">
            <a:extLst>
              <a:ext uri="{FF2B5EF4-FFF2-40B4-BE49-F238E27FC236}">
                <a16:creationId xmlns:a16="http://schemas.microsoft.com/office/drawing/2014/main" id="{0C8E08F9-F831-4086-8FBE-F4AB5AAF4623}"/>
              </a:ext>
            </a:extLst>
          </p:cNvPr>
          <p:cNvSpPr/>
          <p:nvPr/>
        </p:nvSpPr>
        <p:spPr>
          <a:xfrm rot="2700000">
            <a:off x="6859296" y="2399644"/>
            <a:ext cx="915661" cy="915661"/>
          </a:xfrm>
          <a:prstGeom prst="rect">
            <a:avLst/>
          </a:prstGeom>
          <a:gradFill>
            <a:gsLst>
              <a:gs pos="7000">
                <a:schemeClr val="accent1">
                  <a:alpha val="45000"/>
                </a:schemeClr>
              </a:gs>
              <a:gs pos="100000">
                <a:schemeClr val="accent2">
                  <a:alpha val="48000"/>
                </a:schemeClr>
              </a:gs>
            </a:gsLst>
            <a:path path="circle">
              <a:fillToRect l="100000" b="100000"/>
            </a:path>
          </a:gradFill>
          <a:ln w="6350">
            <a:noFill/>
          </a:ln>
        </p:spPr>
        <p:txBody>
          <a:bodyPr vert="horz" wrap="square" lIns="91355" tIns="45678" rIns="91355" bIns="45678" numCol="1" anchor="t" anchorCtr="0" compatLnSpc="1">
            <a:prstTxWarp prst="textNoShape">
              <a:avLst/>
            </a:prstTxWarp>
          </a:bodyPr>
          <a:lstStyle>
            <a:defPPr>
              <a:defRPr lang="de-DE"/>
            </a:defPPr>
            <a:lvl1pPr marL="0" algn="l" defTabSz="914446" rtl="0" eaLnBrk="1" latinLnBrk="0" hangingPunct="1">
              <a:defRPr sz="1800" kern="1200">
                <a:solidFill>
                  <a:schemeClr val="lt1"/>
                </a:solidFill>
                <a:latin typeface="+mn-lt"/>
                <a:ea typeface="+mn-ea"/>
                <a:cs typeface="+mn-cs"/>
              </a:defRPr>
            </a:lvl1pPr>
            <a:lvl2pPr marL="457223" algn="l" defTabSz="914446" rtl="0" eaLnBrk="1" latinLnBrk="0" hangingPunct="1">
              <a:defRPr sz="1800" kern="1200">
                <a:solidFill>
                  <a:schemeClr val="lt1"/>
                </a:solidFill>
                <a:latin typeface="+mn-lt"/>
                <a:ea typeface="+mn-ea"/>
                <a:cs typeface="+mn-cs"/>
              </a:defRPr>
            </a:lvl2pPr>
            <a:lvl3pPr marL="914446" algn="l" defTabSz="914446" rtl="0" eaLnBrk="1" latinLnBrk="0" hangingPunct="1">
              <a:defRPr sz="1800" kern="1200">
                <a:solidFill>
                  <a:schemeClr val="lt1"/>
                </a:solidFill>
                <a:latin typeface="+mn-lt"/>
                <a:ea typeface="+mn-ea"/>
                <a:cs typeface="+mn-cs"/>
              </a:defRPr>
            </a:lvl3pPr>
            <a:lvl4pPr marL="1371669" algn="l" defTabSz="914446" rtl="0" eaLnBrk="1" latinLnBrk="0" hangingPunct="1">
              <a:defRPr sz="1800" kern="1200">
                <a:solidFill>
                  <a:schemeClr val="lt1"/>
                </a:solidFill>
                <a:latin typeface="+mn-lt"/>
                <a:ea typeface="+mn-ea"/>
                <a:cs typeface="+mn-cs"/>
              </a:defRPr>
            </a:lvl4pPr>
            <a:lvl5pPr marL="1828892" algn="l" defTabSz="914446" rtl="0" eaLnBrk="1" latinLnBrk="0" hangingPunct="1">
              <a:defRPr sz="1800" kern="1200">
                <a:solidFill>
                  <a:schemeClr val="lt1"/>
                </a:solidFill>
                <a:latin typeface="+mn-lt"/>
                <a:ea typeface="+mn-ea"/>
                <a:cs typeface="+mn-cs"/>
              </a:defRPr>
            </a:lvl5pPr>
            <a:lvl6pPr marL="2286114" algn="l" defTabSz="914446" rtl="0" eaLnBrk="1" latinLnBrk="0" hangingPunct="1">
              <a:defRPr sz="1800" kern="1200">
                <a:solidFill>
                  <a:schemeClr val="lt1"/>
                </a:solidFill>
                <a:latin typeface="+mn-lt"/>
                <a:ea typeface="+mn-ea"/>
                <a:cs typeface="+mn-cs"/>
              </a:defRPr>
            </a:lvl6pPr>
            <a:lvl7pPr marL="2743337" algn="l" defTabSz="914446" rtl="0" eaLnBrk="1" latinLnBrk="0" hangingPunct="1">
              <a:defRPr sz="1800" kern="1200">
                <a:solidFill>
                  <a:schemeClr val="lt1"/>
                </a:solidFill>
                <a:latin typeface="+mn-lt"/>
                <a:ea typeface="+mn-ea"/>
                <a:cs typeface="+mn-cs"/>
              </a:defRPr>
            </a:lvl7pPr>
            <a:lvl8pPr marL="3200560" algn="l" defTabSz="914446" rtl="0" eaLnBrk="1" latinLnBrk="0" hangingPunct="1">
              <a:defRPr sz="1800" kern="1200">
                <a:solidFill>
                  <a:schemeClr val="lt1"/>
                </a:solidFill>
                <a:latin typeface="+mn-lt"/>
                <a:ea typeface="+mn-ea"/>
                <a:cs typeface="+mn-cs"/>
              </a:defRPr>
            </a:lvl8pPr>
            <a:lvl9pPr marL="3657783" algn="l" defTabSz="914446" rtl="0" eaLnBrk="1" latinLnBrk="0" hangingPunct="1">
              <a:defRPr sz="1800" kern="1200">
                <a:solidFill>
                  <a:schemeClr val="lt1"/>
                </a:solidFill>
                <a:latin typeface="+mn-lt"/>
                <a:ea typeface="+mn-ea"/>
                <a:cs typeface="+mn-cs"/>
              </a:defRPr>
            </a:lvl9pPr>
          </a:lstStyle>
          <a:p>
            <a:pPr defTabSz="913623"/>
            <a:endParaRPr lang="en-US" sz="1798" err="1">
              <a:solidFill>
                <a:srgbClr val="FFFFFF"/>
              </a:solidFill>
              <a:latin typeface="Fira Sans Book"/>
            </a:endParaRPr>
          </a:p>
        </p:txBody>
      </p:sp>
      <p:grpSp>
        <p:nvGrpSpPr>
          <p:cNvPr id="107" name="Grafik 105">
            <a:extLst>
              <a:ext uri="{FF2B5EF4-FFF2-40B4-BE49-F238E27FC236}">
                <a16:creationId xmlns:a16="http://schemas.microsoft.com/office/drawing/2014/main" id="{70F01D0A-013C-4844-89D0-8811783EEC5A}"/>
              </a:ext>
            </a:extLst>
          </p:cNvPr>
          <p:cNvGrpSpPr/>
          <p:nvPr/>
        </p:nvGrpSpPr>
        <p:grpSpPr>
          <a:xfrm>
            <a:off x="9386153" y="2390396"/>
            <a:ext cx="191400" cy="191400"/>
            <a:chOff x="3656012" y="5417820"/>
            <a:chExt cx="449580" cy="449580"/>
          </a:xfrm>
        </p:grpSpPr>
        <p:sp>
          <p:nvSpPr>
            <p:cNvPr id="108" name="Freihandform: Form 107">
              <a:extLst>
                <a:ext uri="{FF2B5EF4-FFF2-40B4-BE49-F238E27FC236}">
                  <a16:creationId xmlns:a16="http://schemas.microsoft.com/office/drawing/2014/main" id="{06D632B6-FA1E-4882-94E7-77E1719065AA}"/>
                </a:ext>
              </a:extLst>
            </p:cNvPr>
            <p:cNvSpPr/>
            <p:nvPr/>
          </p:nvSpPr>
          <p:spPr>
            <a:xfrm>
              <a:off x="3738662" y="5569238"/>
              <a:ext cx="366162" cy="28977"/>
            </a:xfrm>
            <a:custGeom>
              <a:avLst/>
              <a:gdLst>
                <a:gd name="connsiteX0" fmla="*/ 352192 w 366161"/>
                <a:gd name="connsiteY0" fmla="*/ 0 h 28976"/>
                <a:gd name="connsiteX1" fmla="*/ 14730 w 366161"/>
                <a:gd name="connsiteY1" fmla="*/ 0 h 28976"/>
                <a:gd name="connsiteX2" fmla="*/ 0 w 366161"/>
                <a:gd name="connsiteY2" fmla="*/ 14730 h 28976"/>
                <a:gd name="connsiteX3" fmla="*/ 14730 w 366161"/>
                <a:gd name="connsiteY3" fmla="*/ 29460 h 28976"/>
                <a:gd name="connsiteX4" fmla="*/ 352192 w 366161"/>
                <a:gd name="connsiteY4" fmla="*/ 29460 h 28976"/>
                <a:gd name="connsiteX5" fmla="*/ 366930 w 366161"/>
                <a:gd name="connsiteY5" fmla="*/ 14730 h 28976"/>
                <a:gd name="connsiteX6" fmla="*/ 352192 w 366161"/>
                <a:gd name="connsiteY6" fmla="*/ 0 h 2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161" h="28976">
                  <a:moveTo>
                    <a:pt x="352192" y="0"/>
                  </a:moveTo>
                  <a:lnTo>
                    <a:pt x="14730" y="0"/>
                  </a:lnTo>
                  <a:cubicBezTo>
                    <a:pt x="6599" y="0"/>
                    <a:pt x="0" y="6599"/>
                    <a:pt x="0" y="14730"/>
                  </a:cubicBezTo>
                  <a:cubicBezTo>
                    <a:pt x="0" y="22861"/>
                    <a:pt x="6591" y="29460"/>
                    <a:pt x="14730" y="29460"/>
                  </a:cubicBezTo>
                  <a:lnTo>
                    <a:pt x="352192" y="29460"/>
                  </a:lnTo>
                  <a:cubicBezTo>
                    <a:pt x="360331" y="29460"/>
                    <a:pt x="366930" y="22861"/>
                    <a:pt x="366930" y="14730"/>
                  </a:cubicBezTo>
                  <a:cubicBezTo>
                    <a:pt x="366930" y="6599"/>
                    <a:pt x="360331" y="0"/>
                    <a:pt x="352192" y="0"/>
                  </a:cubicBezTo>
                  <a:close/>
                </a:path>
              </a:pathLst>
            </a:custGeom>
            <a:solidFill>
              <a:schemeClr val="tx1"/>
            </a:solidFill>
            <a:ln w="874" cap="flat">
              <a:noFill/>
              <a:prstDash val="solid"/>
              <a:miter/>
            </a:ln>
          </p:spPr>
          <p:txBody>
            <a:bodyPr rtlCol="0" anchor="ctr"/>
            <a:lstStyle/>
            <a:p>
              <a:endParaRPr lang="de-DE"/>
            </a:p>
          </p:txBody>
        </p:sp>
        <p:sp>
          <p:nvSpPr>
            <p:cNvPr id="109" name="Freihandform: Form 108">
              <a:extLst>
                <a:ext uri="{FF2B5EF4-FFF2-40B4-BE49-F238E27FC236}">
                  <a16:creationId xmlns:a16="http://schemas.microsoft.com/office/drawing/2014/main" id="{B5ABD7A6-2838-4E1A-86A3-744A4DA5AF09}"/>
                </a:ext>
              </a:extLst>
            </p:cNvPr>
            <p:cNvSpPr/>
            <p:nvPr/>
          </p:nvSpPr>
          <p:spPr>
            <a:xfrm>
              <a:off x="3738662" y="5686255"/>
              <a:ext cx="366162" cy="28977"/>
            </a:xfrm>
            <a:custGeom>
              <a:avLst/>
              <a:gdLst>
                <a:gd name="connsiteX0" fmla="*/ 352192 w 366161"/>
                <a:gd name="connsiteY0" fmla="*/ 0 h 28976"/>
                <a:gd name="connsiteX1" fmla="*/ 14730 w 366161"/>
                <a:gd name="connsiteY1" fmla="*/ 0 h 28976"/>
                <a:gd name="connsiteX2" fmla="*/ 0 w 366161"/>
                <a:gd name="connsiteY2" fmla="*/ 14730 h 28976"/>
                <a:gd name="connsiteX3" fmla="*/ 14730 w 366161"/>
                <a:gd name="connsiteY3" fmla="*/ 29468 h 28976"/>
                <a:gd name="connsiteX4" fmla="*/ 352192 w 366161"/>
                <a:gd name="connsiteY4" fmla="*/ 29468 h 28976"/>
                <a:gd name="connsiteX5" fmla="*/ 366930 w 366161"/>
                <a:gd name="connsiteY5" fmla="*/ 14730 h 28976"/>
                <a:gd name="connsiteX6" fmla="*/ 352192 w 366161"/>
                <a:gd name="connsiteY6" fmla="*/ 0 h 2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161" h="28976">
                  <a:moveTo>
                    <a:pt x="352192" y="0"/>
                  </a:moveTo>
                  <a:lnTo>
                    <a:pt x="14730" y="0"/>
                  </a:lnTo>
                  <a:cubicBezTo>
                    <a:pt x="6599" y="0"/>
                    <a:pt x="0" y="6591"/>
                    <a:pt x="0" y="14730"/>
                  </a:cubicBezTo>
                  <a:cubicBezTo>
                    <a:pt x="0" y="22869"/>
                    <a:pt x="6591" y="29468"/>
                    <a:pt x="14730" y="29468"/>
                  </a:cubicBezTo>
                  <a:lnTo>
                    <a:pt x="352192" y="29468"/>
                  </a:lnTo>
                  <a:cubicBezTo>
                    <a:pt x="360331" y="29468"/>
                    <a:pt x="366930" y="22869"/>
                    <a:pt x="366930" y="14730"/>
                  </a:cubicBezTo>
                  <a:cubicBezTo>
                    <a:pt x="366930" y="6591"/>
                    <a:pt x="360331" y="0"/>
                    <a:pt x="352192" y="0"/>
                  </a:cubicBezTo>
                  <a:close/>
                </a:path>
              </a:pathLst>
            </a:custGeom>
            <a:solidFill>
              <a:schemeClr val="tx1"/>
            </a:solidFill>
            <a:ln w="874" cap="flat">
              <a:noFill/>
              <a:prstDash val="solid"/>
              <a:miter/>
            </a:ln>
          </p:spPr>
          <p:txBody>
            <a:bodyPr rtlCol="0" anchor="ctr"/>
            <a:lstStyle/>
            <a:p>
              <a:endParaRPr lang="de-DE"/>
            </a:p>
          </p:txBody>
        </p:sp>
        <p:sp>
          <p:nvSpPr>
            <p:cNvPr id="110" name="Freihandform: Form 109">
              <a:extLst>
                <a:ext uri="{FF2B5EF4-FFF2-40B4-BE49-F238E27FC236}">
                  <a16:creationId xmlns:a16="http://schemas.microsoft.com/office/drawing/2014/main" id="{4D50C260-F5F2-4404-9912-626ECE2D0963}"/>
                </a:ext>
              </a:extLst>
            </p:cNvPr>
            <p:cNvSpPr/>
            <p:nvPr/>
          </p:nvSpPr>
          <p:spPr>
            <a:xfrm>
              <a:off x="3738662" y="5452205"/>
              <a:ext cx="366162" cy="28977"/>
            </a:xfrm>
            <a:custGeom>
              <a:avLst/>
              <a:gdLst>
                <a:gd name="connsiteX0" fmla="*/ 14730 w 366161"/>
                <a:gd name="connsiteY0" fmla="*/ 29460 h 28976"/>
                <a:gd name="connsiteX1" fmla="*/ 352192 w 366161"/>
                <a:gd name="connsiteY1" fmla="*/ 29460 h 28976"/>
                <a:gd name="connsiteX2" fmla="*/ 366930 w 366161"/>
                <a:gd name="connsiteY2" fmla="*/ 14730 h 28976"/>
                <a:gd name="connsiteX3" fmla="*/ 352192 w 366161"/>
                <a:gd name="connsiteY3" fmla="*/ 0 h 28976"/>
                <a:gd name="connsiteX4" fmla="*/ 14730 w 366161"/>
                <a:gd name="connsiteY4" fmla="*/ 0 h 28976"/>
                <a:gd name="connsiteX5" fmla="*/ 0 w 366161"/>
                <a:gd name="connsiteY5" fmla="*/ 14730 h 28976"/>
                <a:gd name="connsiteX6" fmla="*/ 14730 w 366161"/>
                <a:gd name="connsiteY6" fmla="*/ 29460 h 2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161" h="28976">
                  <a:moveTo>
                    <a:pt x="14730" y="29460"/>
                  </a:moveTo>
                  <a:lnTo>
                    <a:pt x="352192" y="29460"/>
                  </a:lnTo>
                  <a:cubicBezTo>
                    <a:pt x="360331" y="29460"/>
                    <a:pt x="366930" y="22861"/>
                    <a:pt x="366930" y="14730"/>
                  </a:cubicBezTo>
                  <a:cubicBezTo>
                    <a:pt x="366930" y="6599"/>
                    <a:pt x="360331" y="0"/>
                    <a:pt x="352192" y="0"/>
                  </a:cubicBezTo>
                  <a:lnTo>
                    <a:pt x="14730" y="0"/>
                  </a:lnTo>
                  <a:cubicBezTo>
                    <a:pt x="6599" y="0"/>
                    <a:pt x="0" y="6599"/>
                    <a:pt x="0" y="14730"/>
                  </a:cubicBezTo>
                  <a:cubicBezTo>
                    <a:pt x="0" y="22861"/>
                    <a:pt x="6591" y="29460"/>
                    <a:pt x="14730" y="29460"/>
                  </a:cubicBezTo>
                  <a:close/>
                </a:path>
              </a:pathLst>
            </a:custGeom>
            <a:solidFill>
              <a:schemeClr val="tx1"/>
            </a:solidFill>
            <a:ln w="874" cap="flat">
              <a:noFill/>
              <a:prstDash val="solid"/>
              <a:miter/>
            </a:ln>
          </p:spPr>
          <p:txBody>
            <a:bodyPr rtlCol="0" anchor="ctr"/>
            <a:lstStyle/>
            <a:p>
              <a:endParaRPr lang="de-DE"/>
            </a:p>
          </p:txBody>
        </p:sp>
        <p:sp>
          <p:nvSpPr>
            <p:cNvPr id="111" name="Freihandform: Form 110">
              <a:extLst>
                <a:ext uri="{FF2B5EF4-FFF2-40B4-BE49-F238E27FC236}">
                  <a16:creationId xmlns:a16="http://schemas.microsoft.com/office/drawing/2014/main" id="{B96F003B-C580-44F7-9FB1-B193087DB640}"/>
                </a:ext>
              </a:extLst>
            </p:cNvPr>
            <p:cNvSpPr/>
            <p:nvPr/>
          </p:nvSpPr>
          <p:spPr>
            <a:xfrm>
              <a:off x="3738662" y="5803288"/>
              <a:ext cx="366162" cy="28977"/>
            </a:xfrm>
            <a:custGeom>
              <a:avLst/>
              <a:gdLst>
                <a:gd name="connsiteX0" fmla="*/ 352192 w 366161"/>
                <a:gd name="connsiteY0" fmla="*/ 0 h 28976"/>
                <a:gd name="connsiteX1" fmla="*/ 14730 w 366161"/>
                <a:gd name="connsiteY1" fmla="*/ 0 h 28976"/>
                <a:gd name="connsiteX2" fmla="*/ 0 w 366161"/>
                <a:gd name="connsiteY2" fmla="*/ 14730 h 28976"/>
                <a:gd name="connsiteX3" fmla="*/ 14730 w 366161"/>
                <a:gd name="connsiteY3" fmla="*/ 29468 h 28976"/>
                <a:gd name="connsiteX4" fmla="*/ 352192 w 366161"/>
                <a:gd name="connsiteY4" fmla="*/ 29468 h 28976"/>
                <a:gd name="connsiteX5" fmla="*/ 366930 w 366161"/>
                <a:gd name="connsiteY5" fmla="*/ 14730 h 28976"/>
                <a:gd name="connsiteX6" fmla="*/ 352192 w 366161"/>
                <a:gd name="connsiteY6" fmla="*/ 0 h 2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161" h="28976">
                  <a:moveTo>
                    <a:pt x="352192" y="0"/>
                  </a:moveTo>
                  <a:lnTo>
                    <a:pt x="14730" y="0"/>
                  </a:lnTo>
                  <a:cubicBezTo>
                    <a:pt x="6599" y="0"/>
                    <a:pt x="0" y="6591"/>
                    <a:pt x="0" y="14730"/>
                  </a:cubicBezTo>
                  <a:cubicBezTo>
                    <a:pt x="0" y="22869"/>
                    <a:pt x="6591" y="29468"/>
                    <a:pt x="14730" y="29468"/>
                  </a:cubicBezTo>
                  <a:lnTo>
                    <a:pt x="352192" y="29468"/>
                  </a:lnTo>
                  <a:cubicBezTo>
                    <a:pt x="360331" y="29468"/>
                    <a:pt x="366930" y="22869"/>
                    <a:pt x="366930" y="14730"/>
                  </a:cubicBezTo>
                  <a:cubicBezTo>
                    <a:pt x="366930" y="6591"/>
                    <a:pt x="360331" y="0"/>
                    <a:pt x="352192" y="0"/>
                  </a:cubicBezTo>
                  <a:close/>
                </a:path>
              </a:pathLst>
            </a:custGeom>
            <a:solidFill>
              <a:schemeClr val="tx1"/>
            </a:solidFill>
            <a:ln w="874" cap="flat">
              <a:noFill/>
              <a:prstDash val="solid"/>
              <a:miter/>
            </a:ln>
          </p:spPr>
          <p:txBody>
            <a:bodyPr rtlCol="0" anchor="ctr"/>
            <a:lstStyle/>
            <a:p>
              <a:endParaRPr lang="de-DE"/>
            </a:p>
          </p:txBody>
        </p:sp>
        <p:sp>
          <p:nvSpPr>
            <p:cNvPr id="112" name="Freihandform: Form 111">
              <a:extLst>
                <a:ext uri="{FF2B5EF4-FFF2-40B4-BE49-F238E27FC236}">
                  <a16:creationId xmlns:a16="http://schemas.microsoft.com/office/drawing/2014/main" id="{B0D48709-4B99-425F-892D-0206423EC71A}"/>
                </a:ext>
              </a:extLst>
            </p:cNvPr>
            <p:cNvSpPr/>
            <p:nvPr/>
          </p:nvSpPr>
          <p:spPr>
            <a:xfrm>
              <a:off x="3656012" y="5447246"/>
              <a:ext cx="39514" cy="39514"/>
            </a:xfrm>
            <a:custGeom>
              <a:avLst/>
              <a:gdLst>
                <a:gd name="connsiteX0" fmla="*/ 5825 w 39513"/>
                <a:gd name="connsiteY0" fmla="*/ 5566 h 39513"/>
                <a:gd name="connsiteX1" fmla="*/ 0 w 39513"/>
                <a:gd name="connsiteY1" fmla="*/ 19689 h 39513"/>
                <a:gd name="connsiteX2" fmla="*/ 5825 w 39513"/>
                <a:gd name="connsiteY2" fmla="*/ 33812 h 39513"/>
                <a:gd name="connsiteX3" fmla="*/ 19948 w 39513"/>
                <a:gd name="connsiteY3" fmla="*/ 39637 h 39513"/>
                <a:gd name="connsiteX4" fmla="*/ 33992 w 39513"/>
                <a:gd name="connsiteY4" fmla="*/ 33812 h 39513"/>
                <a:gd name="connsiteX5" fmla="*/ 39896 w 39513"/>
                <a:gd name="connsiteY5" fmla="*/ 19689 h 39513"/>
                <a:gd name="connsiteX6" fmla="*/ 33992 w 39513"/>
                <a:gd name="connsiteY6" fmla="*/ 5566 h 39513"/>
                <a:gd name="connsiteX7" fmla="*/ 5825 w 39513"/>
                <a:gd name="connsiteY7" fmla="*/ 5566 h 39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13" h="39513">
                  <a:moveTo>
                    <a:pt x="5825" y="5566"/>
                  </a:moveTo>
                  <a:cubicBezTo>
                    <a:pt x="2075" y="9316"/>
                    <a:pt x="0" y="14422"/>
                    <a:pt x="0" y="19689"/>
                  </a:cubicBezTo>
                  <a:cubicBezTo>
                    <a:pt x="0" y="24955"/>
                    <a:pt x="2075" y="30061"/>
                    <a:pt x="5825" y="33812"/>
                  </a:cubicBezTo>
                  <a:cubicBezTo>
                    <a:pt x="9576" y="37482"/>
                    <a:pt x="14682" y="39637"/>
                    <a:pt x="19948" y="39637"/>
                  </a:cubicBezTo>
                  <a:cubicBezTo>
                    <a:pt x="25135" y="39637"/>
                    <a:pt x="30321" y="37482"/>
                    <a:pt x="33992" y="33812"/>
                  </a:cubicBezTo>
                  <a:cubicBezTo>
                    <a:pt x="37742" y="30061"/>
                    <a:pt x="39896" y="24955"/>
                    <a:pt x="39896" y="19689"/>
                  </a:cubicBezTo>
                  <a:cubicBezTo>
                    <a:pt x="39896" y="14423"/>
                    <a:pt x="37741" y="9316"/>
                    <a:pt x="33992" y="5566"/>
                  </a:cubicBezTo>
                  <a:cubicBezTo>
                    <a:pt x="26651" y="-1855"/>
                    <a:pt x="13246" y="-1855"/>
                    <a:pt x="5825" y="5566"/>
                  </a:cubicBezTo>
                  <a:close/>
                </a:path>
              </a:pathLst>
            </a:custGeom>
            <a:solidFill>
              <a:schemeClr val="tx1"/>
            </a:solidFill>
            <a:ln w="874" cap="flat">
              <a:noFill/>
              <a:prstDash val="solid"/>
              <a:miter/>
            </a:ln>
          </p:spPr>
          <p:txBody>
            <a:bodyPr rtlCol="0" anchor="ctr"/>
            <a:lstStyle/>
            <a:p>
              <a:endParaRPr lang="de-DE"/>
            </a:p>
          </p:txBody>
        </p:sp>
        <p:sp>
          <p:nvSpPr>
            <p:cNvPr id="113" name="Freihandform: Form 112">
              <a:extLst>
                <a:ext uri="{FF2B5EF4-FFF2-40B4-BE49-F238E27FC236}">
                  <a16:creationId xmlns:a16="http://schemas.microsoft.com/office/drawing/2014/main" id="{88F580B8-E4FB-4BBB-A8AE-17A0ED5B7112}"/>
                </a:ext>
              </a:extLst>
            </p:cNvPr>
            <p:cNvSpPr/>
            <p:nvPr/>
          </p:nvSpPr>
          <p:spPr>
            <a:xfrm>
              <a:off x="3656012" y="5681020"/>
              <a:ext cx="39514" cy="39514"/>
            </a:xfrm>
            <a:custGeom>
              <a:avLst/>
              <a:gdLst>
                <a:gd name="connsiteX0" fmla="*/ 19948 w 39513"/>
                <a:gd name="connsiteY0" fmla="*/ 0 h 39513"/>
                <a:gd name="connsiteX1" fmla="*/ 0 w 39513"/>
                <a:gd name="connsiteY1" fmla="*/ 19949 h 39513"/>
                <a:gd name="connsiteX2" fmla="*/ 19948 w 39513"/>
                <a:gd name="connsiteY2" fmla="*/ 39898 h 39513"/>
                <a:gd name="connsiteX3" fmla="*/ 39897 w 39513"/>
                <a:gd name="connsiteY3" fmla="*/ 19949 h 39513"/>
                <a:gd name="connsiteX4" fmla="*/ 19948 w 39513"/>
                <a:gd name="connsiteY4" fmla="*/ 0 h 39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13" h="39513">
                  <a:moveTo>
                    <a:pt x="19948" y="0"/>
                  </a:moveTo>
                  <a:cubicBezTo>
                    <a:pt x="8937" y="0"/>
                    <a:pt x="0" y="8937"/>
                    <a:pt x="0" y="19949"/>
                  </a:cubicBezTo>
                  <a:cubicBezTo>
                    <a:pt x="0" y="31048"/>
                    <a:pt x="8937" y="39898"/>
                    <a:pt x="19948" y="39898"/>
                  </a:cubicBezTo>
                  <a:cubicBezTo>
                    <a:pt x="30960" y="39898"/>
                    <a:pt x="39897" y="31048"/>
                    <a:pt x="39897" y="19949"/>
                  </a:cubicBezTo>
                  <a:cubicBezTo>
                    <a:pt x="39897" y="8937"/>
                    <a:pt x="30960" y="0"/>
                    <a:pt x="19948" y="0"/>
                  </a:cubicBezTo>
                  <a:close/>
                </a:path>
              </a:pathLst>
            </a:custGeom>
            <a:solidFill>
              <a:schemeClr val="tx1"/>
            </a:solidFill>
            <a:ln w="874" cap="flat">
              <a:noFill/>
              <a:prstDash val="solid"/>
              <a:miter/>
            </a:ln>
          </p:spPr>
          <p:txBody>
            <a:bodyPr rtlCol="0" anchor="ctr"/>
            <a:lstStyle/>
            <a:p>
              <a:endParaRPr lang="de-DE"/>
            </a:p>
          </p:txBody>
        </p:sp>
        <p:sp>
          <p:nvSpPr>
            <p:cNvPr id="114" name="Freihandform: Form 113">
              <a:extLst>
                <a:ext uri="{FF2B5EF4-FFF2-40B4-BE49-F238E27FC236}">
                  <a16:creationId xmlns:a16="http://schemas.microsoft.com/office/drawing/2014/main" id="{E118ED73-EC94-4280-8EC4-B58E3F10841D}"/>
                </a:ext>
              </a:extLst>
            </p:cNvPr>
            <p:cNvSpPr/>
            <p:nvPr/>
          </p:nvSpPr>
          <p:spPr>
            <a:xfrm>
              <a:off x="3656012" y="5564043"/>
              <a:ext cx="39514" cy="39514"/>
            </a:xfrm>
            <a:custGeom>
              <a:avLst/>
              <a:gdLst>
                <a:gd name="connsiteX0" fmla="*/ 19948 w 39513"/>
                <a:gd name="connsiteY0" fmla="*/ 0 h 39513"/>
                <a:gd name="connsiteX1" fmla="*/ 0 w 39513"/>
                <a:gd name="connsiteY1" fmla="*/ 19948 h 39513"/>
                <a:gd name="connsiteX2" fmla="*/ 19948 w 39513"/>
                <a:gd name="connsiteY2" fmla="*/ 39897 h 39513"/>
                <a:gd name="connsiteX3" fmla="*/ 39897 w 39513"/>
                <a:gd name="connsiteY3" fmla="*/ 19948 h 39513"/>
                <a:gd name="connsiteX4" fmla="*/ 19948 w 39513"/>
                <a:gd name="connsiteY4" fmla="*/ 0 h 39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13" h="39513">
                  <a:moveTo>
                    <a:pt x="19948" y="0"/>
                  </a:moveTo>
                  <a:cubicBezTo>
                    <a:pt x="8937" y="0"/>
                    <a:pt x="0" y="8937"/>
                    <a:pt x="0" y="19948"/>
                  </a:cubicBezTo>
                  <a:cubicBezTo>
                    <a:pt x="0" y="30960"/>
                    <a:pt x="8937" y="39897"/>
                    <a:pt x="19948" y="39897"/>
                  </a:cubicBezTo>
                  <a:cubicBezTo>
                    <a:pt x="30960" y="39897"/>
                    <a:pt x="39897" y="30960"/>
                    <a:pt x="39897" y="19948"/>
                  </a:cubicBezTo>
                  <a:cubicBezTo>
                    <a:pt x="39897" y="8937"/>
                    <a:pt x="30960" y="0"/>
                    <a:pt x="19948" y="0"/>
                  </a:cubicBezTo>
                  <a:close/>
                </a:path>
              </a:pathLst>
            </a:custGeom>
            <a:solidFill>
              <a:schemeClr val="tx1"/>
            </a:solidFill>
            <a:ln w="874" cap="flat">
              <a:noFill/>
              <a:prstDash val="solid"/>
              <a:miter/>
            </a:ln>
          </p:spPr>
          <p:txBody>
            <a:bodyPr rtlCol="0" anchor="ctr"/>
            <a:lstStyle/>
            <a:p>
              <a:endParaRPr lang="de-DE"/>
            </a:p>
          </p:txBody>
        </p:sp>
        <p:sp>
          <p:nvSpPr>
            <p:cNvPr id="115" name="Freihandform: Form 114">
              <a:extLst>
                <a:ext uri="{FF2B5EF4-FFF2-40B4-BE49-F238E27FC236}">
                  <a16:creationId xmlns:a16="http://schemas.microsoft.com/office/drawing/2014/main" id="{22806B36-A6A9-4274-8AEB-6C261F005120}"/>
                </a:ext>
              </a:extLst>
            </p:cNvPr>
            <p:cNvSpPr/>
            <p:nvPr/>
          </p:nvSpPr>
          <p:spPr>
            <a:xfrm>
              <a:off x="3656012" y="5798337"/>
              <a:ext cx="39514" cy="39514"/>
            </a:xfrm>
            <a:custGeom>
              <a:avLst/>
              <a:gdLst>
                <a:gd name="connsiteX0" fmla="*/ 5825 w 39513"/>
                <a:gd name="connsiteY0" fmla="*/ 5565 h 39513"/>
                <a:gd name="connsiteX1" fmla="*/ 0 w 39513"/>
                <a:gd name="connsiteY1" fmla="*/ 19689 h 39513"/>
                <a:gd name="connsiteX2" fmla="*/ 5825 w 39513"/>
                <a:gd name="connsiteY2" fmla="*/ 33813 h 39513"/>
                <a:gd name="connsiteX3" fmla="*/ 19948 w 39513"/>
                <a:gd name="connsiteY3" fmla="*/ 39638 h 39513"/>
                <a:gd name="connsiteX4" fmla="*/ 33992 w 39513"/>
                <a:gd name="connsiteY4" fmla="*/ 33813 h 39513"/>
                <a:gd name="connsiteX5" fmla="*/ 39896 w 39513"/>
                <a:gd name="connsiteY5" fmla="*/ 19689 h 39513"/>
                <a:gd name="connsiteX6" fmla="*/ 33992 w 39513"/>
                <a:gd name="connsiteY6" fmla="*/ 5566 h 39513"/>
                <a:gd name="connsiteX7" fmla="*/ 5825 w 39513"/>
                <a:gd name="connsiteY7" fmla="*/ 5565 h 39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13" h="39513">
                  <a:moveTo>
                    <a:pt x="5825" y="5565"/>
                  </a:moveTo>
                  <a:cubicBezTo>
                    <a:pt x="2075" y="9316"/>
                    <a:pt x="0" y="14423"/>
                    <a:pt x="0" y="19689"/>
                  </a:cubicBezTo>
                  <a:cubicBezTo>
                    <a:pt x="0" y="24956"/>
                    <a:pt x="2075" y="30070"/>
                    <a:pt x="5825" y="33813"/>
                  </a:cubicBezTo>
                  <a:cubicBezTo>
                    <a:pt x="9496" y="37483"/>
                    <a:pt x="14682" y="39638"/>
                    <a:pt x="19948" y="39638"/>
                  </a:cubicBezTo>
                  <a:cubicBezTo>
                    <a:pt x="25135" y="39638"/>
                    <a:pt x="30321" y="37483"/>
                    <a:pt x="33992" y="33813"/>
                  </a:cubicBezTo>
                  <a:cubicBezTo>
                    <a:pt x="37742" y="30070"/>
                    <a:pt x="39896" y="24955"/>
                    <a:pt x="39896" y="19689"/>
                  </a:cubicBezTo>
                  <a:cubicBezTo>
                    <a:pt x="39896" y="14424"/>
                    <a:pt x="37741" y="9317"/>
                    <a:pt x="33992" y="5566"/>
                  </a:cubicBezTo>
                  <a:cubicBezTo>
                    <a:pt x="26571" y="-1855"/>
                    <a:pt x="13246" y="-1855"/>
                    <a:pt x="5825" y="5565"/>
                  </a:cubicBezTo>
                  <a:close/>
                </a:path>
              </a:pathLst>
            </a:custGeom>
            <a:solidFill>
              <a:schemeClr val="tx1"/>
            </a:solidFill>
            <a:ln w="874" cap="flat">
              <a:noFill/>
              <a:prstDash val="solid"/>
              <a:miter/>
            </a:ln>
          </p:spPr>
          <p:txBody>
            <a:bodyPr rtlCol="0" anchor="ctr"/>
            <a:lstStyle/>
            <a:p>
              <a:endParaRPr lang="de-DE"/>
            </a:p>
          </p:txBody>
        </p:sp>
      </p:grpSp>
      <p:grpSp>
        <p:nvGrpSpPr>
          <p:cNvPr id="116" name="Grafik 105">
            <a:extLst>
              <a:ext uri="{FF2B5EF4-FFF2-40B4-BE49-F238E27FC236}">
                <a16:creationId xmlns:a16="http://schemas.microsoft.com/office/drawing/2014/main" id="{1E7C9B74-B140-4F02-8D8C-287EE665751A}"/>
              </a:ext>
            </a:extLst>
          </p:cNvPr>
          <p:cNvGrpSpPr/>
          <p:nvPr/>
        </p:nvGrpSpPr>
        <p:grpSpPr>
          <a:xfrm>
            <a:off x="9386153" y="2675516"/>
            <a:ext cx="191400" cy="191400"/>
            <a:chOff x="3656012" y="5417820"/>
            <a:chExt cx="449580" cy="449580"/>
          </a:xfrm>
        </p:grpSpPr>
        <p:sp>
          <p:nvSpPr>
            <p:cNvPr id="117" name="Freihandform: Form 116">
              <a:extLst>
                <a:ext uri="{FF2B5EF4-FFF2-40B4-BE49-F238E27FC236}">
                  <a16:creationId xmlns:a16="http://schemas.microsoft.com/office/drawing/2014/main" id="{33C82133-6BAF-4E37-BDBB-15EACF42060D}"/>
                </a:ext>
              </a:extLst>
            </p:cNvPr>
            <p:cNvSpPr/>
            <p:nvPr/>
          </p:nvSpPr>
          <p:spPr>
            <a:xfrm>
              <a:off x="3738662" y="5569238"/>
              <a:ext cx="366162" cy="28977"/>
            </a:xfrm>
            <a:custGeom>
              <a:avLst/>
              <a:gdLst>
                <a:gd name="connsiteX0" fmla="*/ 352192 w 366161"/>
                <a:gd name="connsiteY0" fmla="*/ 0 h 28976"/>
                <a:gd name="connsiteX1" fmla="*/ 14730 w 366161"/>
                <a:gd name="connsiteY1" fmla="*/ 0 h 28976"/>
                <a:gd name="connsiteX2" fmla="*/ 0 w 366161"/>
                <a:gd name="connsiteY2" fmla="*/ 14730 h 28976"/>
                <a:gd name="connsiteX3" fmla="*/ 14730 w 366161"/>
                <a:gd name="connsiteY3" fmla="*/ 29460 h 28976"/>
                <a:gd name="connsiteX4" fmla="*/ 352192 w 366161"/>
                <a:gd name="connsiteY4" fmla="*/ 29460 h 28976"/>
                <a:gd name="connsiteX5" fmla="*/ 366930 w 366161"/>
                <a:gd name="connsiteY5" fmla="*/ 14730 h 28976"/>
                <a:gd name="connsiteX6" fmla="*/ 352192 w 366161"/>
                <a:gd name="connsiteY6" fmla="*/ 0 h 2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161" h="28976">
                  <a:moveTo>
                    <a:pt x="352192" y="0"/>
                  </a:moveTo>
                  <a:lnTo>
                    <a:pt x="14730" y="0"/>
                  </a:lnTo>
                  <a:cubicBezTo>
                    <a:pt x="6599" y="0"/>
                    <a:pt x="0" y="6599"/>
                    <a:pt x="0" y="14730"/>
                  </a:cubicBezTo>
                  <a:cubicBezTo>
                    <a:pt x="0" y="22861"/>
                    <a:pt x="6591" y="29460"/>
                    <a:pt x="14730" y="29460"/>
                  </a:cubicBezTo>
                  <a:lnTo>
                    <a:pt x="352192" y="29460"/>
                  </a:lnTo>
                  <a:cubicBezTo>
                    <a:pt x="360331" y="29460"/>
                    <a:pt x="366930" y="22861"/>
                    <a:pt x="366930" y="14730"/>
                  </a:cubicBezTo>
                  <a:cubicBezTo>
                    <a:pt x="366930" y="6599"/>
                    <a:pt x="360331" y="0"/>
                    <a:pt x="352192" y="0"/>
                  </a:cubicBezTo>
                  <a:close/>
                </a:path>
              </a:pathLst>
            </a:custGeom>
            <a:solidFill>
              <a:schemeClr val="tx1"/>
            </a:solidFill>
            <a:ln w="874" cap="flat">
              <a:noFill/>
              <a:prstDash val="solid"/>
              <a:miter/>
            </a:ln>
          </p:spPr>
          <p:txBody>
            <a:bodyPr rtlCol="0" anchor="ctr"/>
            <a:lstStyle/>
            <a:p>
              <a:endParaRPr lang="de-DE"/>
            </a:p>
          </p:txBody>
        </p:sp>
        <p:sp>
          <p:nvSpPr>
            <p:cNvPr id="118" name="Freihandform: Form 117">
              <a:extLst>
                <a:ext uri="{FF2B5EF4-FFF2-40B4-BE49-F238E27FC236}">
                  <a16:creationId xmlns:a16="http://schemas.microsoft.com/office/drawing/2014/main" id="{8B901DB3-AA1B-4059-A027-A26DCEE1A57E}"/>
                </a:ext>
              </a:extLst>
            </p:cNvPr>
            <p:cNvSpPr/>
            <p:nvPr/>
          </p:nvSpPr>
          <p:spPr>
            <a:xfrm>
              <a:off x="3738662" y="5686255"/>
              <a:ext cx="366162" cy="28977"/>
            </a:xfrm>
            <a:custGeom>
              <a:avLst/>
              <a:gdLst>
                <a:gd name="connsiteX0" fmla="*/ 352192 w 366161"/>
                <a:gd name="connsiteY0" fmla="*/ 0 h 28976"/>
                <a:gd name="connsiteX1" fmla="*/ 14730 w 366161"/>
                <a:gd name="connsiteY1" fmla="*/ 0 h 28976"/>
                <a:gd name="connsiteX2" fmla="*/ 0 w 366161"/>
                <a:gd name="connsiteY2" fmla="*/ 14730 h 28976"/>
                <a:gd name="connsiteX3" fmla="*/ 14730 w 366161"/>
                <a:gd name="connsiteY3" fmla="*/ 29468 h 28976"/>
                <a:gd name="connsiteX4" fmla="*/ 352192 w 366161"/>
                <a:gd name="connsiteY4" fmla="*/ 29468 h 28976"/>
                <a:gd name="connsiteX5" fmla="*/ 366930 w 366161"/>
                <a:gd name="connsiteY5" fmla="*/ 14730 h 28976"/>
                <a:gd name="connsiteX6" fmla="*/ 352192 w 366161"/>
                <a:gd name="connsiteY6" fmla="*/ 0 h 2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161" h="28976">
                  <a:moveTo>
                    <a:pt x="352192" y="0"/>
                  </a:moveTo>
                  <a:lnTo>
                    <a:pt x="14730" y="0"/>
                  </a:lnTo>
                  <a:cubicBezTo>
                    <a:pt x="6599" y="0"/>
                    <a:pt x="0" y="6591"/>
                    <a:pt x="0" y="14730"/>
                  </a:cubicBezTo>
                  <a:cubicBezTo>
                    <a:pt x="0" y="22869"/>
                    <a:pt x="6591" y="29468"/>
                    <a:pt x="14730" y="29468"/>
                  </a:cubicBezTo>
                  <a:lnTo>
                    <a:pt x="352192" y="29468"/>
                  </a:lnTo>
                  <a:cubicBezTo>
                    <a:pt x="360331" y="29468"/>
                    <a:pt x="366930" y="22869"/>
                    <a:pt x="366930" y="14730"/>
                  </a:cubicBezTo>
                  <a:cubicBezTo>
                    <a:pt x="366930" y="6591"/>
                    <a:pt x="360331" y="0"/>
                    <a:pt x="352192" y="0"/>
                  </a:cubicBezTo>
                  <a:close/>
                </a:path>
              </a:pathLst>
            </a:custGeom>
            <a:solidFill>
              <a:schemeClr val="tx1"/>
            </a:solidFill>
            <a:ln w="874" cap="flat">
              <a:noFill/>
              <a:prstDash val="solid"/>
              <a:miter/>
            </a:ln>
          </p:spPr>
          <p:txBody>
            <a:bodyPr rtlCol="0" anchor="ctr"/>
            <a:lstStyle/>
            <a:p>
              <a:endParaRPr lang="de-DE"/>
            </a:p>
          </p:txBody>
        </p:sp>
        <p:sp>
          <p:nvSpPr>
            <p:cNvPr id="119" name="Freihandform: Form 118">
              <a:extLst>
                <a:ext uri="{FF2B5EF4-FFF2-40B4-BE49-F238E27FC236}">
                  <a16:creationId xmlns:a16="http://schemas.microsoft.com/office/drawing/2014/main" id="{5D4AE4B7-C030-4DCE-BC7D-C873517ECC1C}"/>
                </a:ext>
              </a:extLst>
            </p:cNvPr>
            <p:cNvSpPr/>
            <p:nvPr/>
          </p:nvSpPr>
          <p:spPr>
            <a:xfrm>
              <a:off x="3738662" y="5452205"/>
              <a:ext cx="366162" cy="28977"/>
            </a:xfrm>
            <a:custGeom>
              <a:avLst/>
              <a:gdLst>
                <a:gd name="connsiteX0" fmla="*/ 14730 w 366161"/>
                <a:gd name="connsiteY0" fmla="*/ 29460 h 28976"/>
                <a:gd name="connsiteX1" fmla="*/ 352192 w 366161"/>
                <a:gd name="connsiteY1" fmla="*/ 29460 h 28976"/>
                <a:gd name="connsiteX2" fmla="*/ 366930 w 366161"/>
                <a:gd name="connsiteY2" fmla="*/ 14730 h 28976"/>
                <a:gd name="connsiteX3" fmla="*/ 352192 w 366161"/>
                <a:gd name="connsiteY3" fmla="*/ 0 h 28976"/>
                <a:gd name="connsiteX4" fmla="*/ 14730 w 366161"/>
                <a:gd name="connsiteY4" fmla="*/ 0 h 28976"/>
                <a:gd name="connsiteX5" fmla="*/ 0 w 366161"/>
                <a:gd name="connsiteY5" fmla="*/ 14730 h 28976"/>
                <a:gd name="connsiteX6" fmla="*/ 14730 w 366161"/>
                <a:gd name="connsiteY6" fmla="*/ 29460 h 2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161" h="28976">
                  <a:moveTo>
                    <a:pt x="14730" y="29460"/>
                  </a:moveTo>
                  <a:lnTo>
                    <a:pt x="352192" y="29460"/>
                  </a:lnTo>
                  <a:cubicBezTo>
                    <a:pt x="360331" y="29460"/>
                    <a:pt x="366930" y="22861"/>
                    <a:pt x="366930" y="14730"/>
                  </a:cubicBezTo>
                  <a:cubicBezTo>
                    <a:pt x="366930" y="6599"/>
                    <a:pt x="360331" y="0"/>
                    <a:pt x="352192" y="0"/>
                  </a:cubicBezTo>
                  <a:lnTo>
                    <a:pt x="14730" y="0"/>
                  </a:lnTo>
                  <a:cubicBezTo>
                    <a:pt x="6599" y="0"/>
                    <a:pt x="0" y="6599"/>
                    <a:pt x="0" y="14730"/>
                  </a:cubicBezTo>
                  <a:cubicBezTo>
                    <a:pt x="0" y="22861"/>
                    <a:pt x="6591" y="29460"/>
                    <a:pt x="14730" y="29460"/>
                  </a:cubicBezTo>
                  <a:close/>
                </a:path>
              </a:pathLst>
            </a:custGeom>
            <a:solidFill>
              <a:schemeClr val="tx1"/>
            </a:solidFill>
            <a:ln w="874" cap="flat">
              <a:noFill/>
              <a:prstDash val="solid"/>
              <a:miter/>
            </a:ln>
          </p:spPr>
          <p:txBody>
            <a:bodyPr rtlCol="0" anchor="ctr"/>
            <a:lstStyle/>
            <a:p>
              <a:endParaRPr lang="de-DE"/>
            </a:p>
          </p:txBody>
        </p:sp>
        <p:sp>
          <p:nvSpPr>
            <p:cNvPr id="120" name="Freihandform: Form 119">
              <a:extLst>
                <a:ext uri="{FF2B5EF4-FFF2-40B4-BE49-F238E27FC236}">
                  <a16:creationId xmlns:a16="http://schemas.microsoft.com/office/drawing/2014/main" id="{C2A83E5D-6F17-4E62-B71C-03E8DC61CDC2}"/>
                </a:ext>
              </a:extLst>
            </p:cNvPr>
            <p:cNvSpPr/>
            <p:nvPr/>
          </p:nvSpPr>
          <p:spPr>
            <a:xfrm>
              <a:off x="3738662" y="5803288"/>
              <a:ext cx="366162" cy="28977"/>
            </a:xfrm>
            <a:custGeom>
              <a:avLst/>
              <a:gdLst>
                <a:gd name="connsiteX0" fmla="*/ 352192 w 366161"/>
                <a:gd name="connsiteY0" fmla="*/ 0 h 28976"/>
                <a:gd name="connsiteX1" fmla="*/ 14730 w 366161"/>
                <a:gd name="connsiteY1" fmla="*/ 0 h 28976"/>
                <a:gd name="connsiteX2" fmla="*/ 0 w 366161"/>
                <a:gd name="connsiteY2" fmla="*/ 14730 h 28976"/>
                <a:gd name="connsiteX3" fmla="*/ 14730 w 366161"/>
                <a:gd name="connsiteY3" fmla="*/ 29468 h 28976"/>
                <a:gd name="connsiteX4" fmla="*/ 352192 w 366161"/>
                <a:gd name="connsiteY4" fmla="*/ 29468 h 28976"/>
                <a:gd name="connsiteX5" fmla="*/ 366930 w 366161"/>
                <a:gd name="connsiteY5" fmla="*/ 14730 h 28976"/>
                <a:gd name="connsiteX6" fmla="*/ 352192 w 366161"/>
                <a:gd name="connsiteY6" fmla="*/ 0 h 2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161" h="28976">
                  <a:moveTo>
                    <a:pt x="352192" y="0"/>
                  </a:moveTo>
                  <a:lnTo>
                    <a:pt x="14730" y="0"/>
                  </a:lnTo>
                  <a:cubicBezTo>
                    <a:pt x="6599" y="0"/>
                    <a:pt x="0" y="6591"/>
                    <a:pt x="0" y="14730"/>
                  </a:cubicBezTo>
                  <a:cubicBezTo>
                    <a:pt x="0" y="22869"/>
                    <a:pt x="6591" y="29468"/>
                    <a:pt x="14730" y="29468"/>
                  </a:cubicBezTo>
                  <a:lnTo>
                    <a:pt x="352192" y="29468"/>
                  </a:lnTo>
                  <a:cubicBezTo>
                    <a:pt x="360331" y="29468"/>
                    <a:pt x="366930" y="22869"/>
                    <a:pt x="366930" y="14730"/>
                  </a:cubicBezTo>
                  <a:cubicBezTo>
                    <a:pt x="366930" y="6591"/>
                    <a:pt x="360331" y="0"/>
                    <a:pt x="352192" y="0"/>
                  </a:cubicBezTo>
                  <a:close/>
                </a:path>
              </a:pathLst>
            </a:custGeom>
            <a:solidFill>
              <a:schemeClr val="tx1"/>
            </a:solidFill>
            <a:ln w="874" cap="flat">
              <a:noFill/>
              <a:prstDash val="solid"/>
              <a:miter/>
            </a:ln>
          </p:spPr>
          <p:txBody>
            <a:bodyPr rtlCol="0" anchor="ctr"/>
            <a:lstStyle/>
            <a:p>
              <a:endParaRPr lang="de-DE"/>
            </a:p>
          </p:txBody>
        </p:sp>
        <p:sp>
          <p:nvSpPr>
            <p:cNvPr id="121" name="Freihandform: Form 120">
              <a:extLst>
                <a:ext uri="{FF2B5EF4-FFF2-40B4-BE49-F238E27FC236}">
                  <a16:creationId xmlns:a16="http://schemas.microsoft.com/office/drawing/2014/main" id="{C6D54B0A-8A84-4387-8628-3C7B6362E697}"/>
                </a:ext>
              </a:extLst>
            </p:cNvPr>
            <p:cNvSpPr/>
            <p:nvPr/>
          </p:nvSpPr>
          <p:spPr>
            <a:xfrm>
              <a:off x="3656012" y="5447246"/>
              <a:ext cx="39514" cy="39514"/>
            </a:xfrm>
            <a:custGeom>
              <a:avLst/>
              <a:gdLst>
                <a:gd name="connsiteX0" fmla="*/ 5825 w 39513"/>
                <a:gd name="connsiteY0" fmla="*/ 5566 h 39513"/>
                <a:gd name="connsiteX1" fmla="*/ 0 w 39513"/>
                <a:gd name="connsiteY1" fmla="*/ 19689 h 39513"/>
                <a:gd name="connsiteX2" fmla="*/ 5825 w 39513"/>
                <a:gd name="connsiteY2" fmla="*/ 33812 h 39513"/>
                <a:gd name="connsiteX3" fmla="*/ 19948 w 39513"/>
                <a:gd name="connsiteY3" fmla="*/ 39637 h 39513"/>
                <a:gd name="connsiteX4" fmla="*/ 33992 w 39513"/>
                <a:gd name="connsiteY4" fmla="*/ 33812 h 39513"/>
                <a:gd name="connsiteX5" fmla="*/ 39896 w 39513"/>
                <a:gd name="connsiteY5" fmla="*/ 19689 h 39513"/>
                <a:gd name="connsiteX6" fmla="*/ 33992 w 39513"/>
                <a:gd name="connsiteY6" fmla="*/ 5566 h 39513"/>
                <a:gd name="connsiteX7" fmla="*/ 5825 w 39513"/>
                <a:gd name="connsiteY7" fmla="*/ 5566 h 39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13" h="39513">
                  <a:moveTo>
                    <a:pt x="5825" y="5566"/>
                  </a:moveTo>
                  <a:cubicBezTo>
                    <a:pt x="2075" y="9316"/>
                    <a:pt x="0" y="14422"/>
                    <a:pt x="0" y="19689"/>
                  </a:cubicBezTo>
                  <a:cubicBezTo>
                    <a:pt x="0" y="24955"/>
                    <a:pt x="2075" y="30061"/>
                    <a:pt x="5825" y="33812"/>
                  </a:cubicBezTo>
                  <a:cubicBezTo>
                    <a:pt x="9576" y="37482"/>
                    <a:pt x="14682" y="39637"/>
                    <a:pt x="19948" y="39637"/>
                  </a:cubicBezTo>
                  <a:cubicBezTo>
                    <a:pt x="25135" y="39637"/>
                    <a:pt x="30321" y="37482"/>
                    <a:pt x="33992" y="33812"/>
                  </a:cubicBezTo>
                  <a:cubicBezTo>
                    <a:pt x="37742" y="30061"/>
                    <a:pt x="39896" y="24955"/>
                    <a:pt x="39896" y="19689"/>
                  </a:cubicBezTo>
                  <a:cubicBezTo>
                    <a:pt x="39896" y="14423"/>
                    <a:pt x="37741" y="9316"/>
                    <a:pt x="33992" y="5566"/>
                  </a:cubicBezTo>
                  <a:cubicBezTo>
                    <a:pt x="26651" y="-1855"/>
                    <a:pt x="13246" y="-1855"/>
                    <a:pt x="5825" y="5566"/>
                  </a:cubicBezTo>
                  <a:close/>
                </a:path>
              </a:pathLst>
            </a:custGeom>
            <a:solidFill>
              <a:schemeClr val="tx1"/>
            </a:solidFill>
            <a:ln w="874" cap="flat">
              <a:noFill/>
              <a:prstDash val="solid"/>
              <a:miter/>
            </a:ln>
          </p:spPr>
          <p:txBody>
            <a:bodyPr rtlCol="0" anchor="ctr"/>
            <a:lstStyle/>
            <a:p>
              <a:endParaRPr lang="de-DE"/>
            </a:p>
          </p:txBody>
        </p:sp>
        <p:sp>
          <p:nvSpPr>
            <p:cNvPr id="122" name="Freihandform: Form 121">
              <a:extLst>
                <a:ext uri="{FF2B5EF4-FFF2-40B4-BE49-F238E27FC236}">
                  <a16:creationId xmlns:a16="http://schemas.microsoft.com/office/drawing/2014/main" id="{BBDEFFFF-D8D8-4C90-820D-E8F8676ADEBA}"/>
                </a:ext>
              </a:extLst>
            </p:cNvPr>
            <p:cNvSpPr/>
            <p:nvPr/>
          </p:nvSpPr>
          <p:spPr>
            <a:xfrm>
              <a:off x="3656012" y="5681020"/>
              <a:ext cx="39514" cy="39514"/>
            </a:xfrm>
            <a:custGeom>
              <a:avLst/>
              <a:gdLst>
                <a:gd name="connsiteX0" fmla="*/ 19948 w 39513"/>
                <a:gd name="connsiteY0" fmla="*/ 0 h 39513"/>
                <a:gd name="connsiteX1" fmla="*/ 0 w 39513"/>
                <a:gd name="connsiteY1" fmla="*/ 19949 h 39513"/>
                <a:gd name="connsiteX2" fmla="*/ 19948 w 39513"/>
                <a:gd name="connsiteY2" fmla="*/ 39898 h 39513"/>
                <a:gd name="connsiteX3" fmla="*/ 39897 w 39513"/>
                <a:gd name="connsiteY3" fmla="*/ 19949 h 39513"/>
                <a:gd name="connsiteX4" fmla="*/ 19948 w 39513"/>
                <a:gd name="connsiteY4" fmla="*/ 0 h 39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13" h="39513">
                  <a:moveTo>
                    <a:pt x="19948" y="0"/>
                  </a:moveTo>
                  <a:cubicBezTo>
                    <a:pt x="8937" y="0"/>
                    <a:pt x="0" y="8937"/>
                    <a:pt x="0" y="19949"/>
                  </a:cubicBezTo>
                  <a:cubicBezTo>
                    <a:pt x="0" y="31048"/>
                    <a:pt x="8937" y="39898"/>
                    <a:pt x="19948" y="39898"/>
                  </a:cubicBezTo>
                  <a:cubicBezTo>
                    <a:pt x="30960" y="39898"/>
                    <a:pt x="39897" y="31048"/>
                    <a:pt x="39897" y="19949"/>
                  </a:cubicBezTo>
                  <a:cubicBezTo>
                    <a:pt x="39897" y="8937"/>
                    <a:pt x="30960" y="0"/>
                    <a:pt x="19948" y="0"/>
                  </a:cubicBezTo>
                  <a:close/>
                </a:path>
              </a:pathLst>
            </a:custGeom>
            <a:solidFill>
              <a:schemeClr val="tx1"/>
            </a:solidFill>
            <a:ln w="874" cap="flat">
              <a:noFill/>
              <a:prstDash val="solid"/>
              <a:miter/>
            </a:ln>
          </p:spPr>
          <p:txBody>
            <a:bodyPr rtlCol="0" anchor="ctr"/>
            <a:lstStyle/>
            <a:p>
              <a:endParaRPr lang="de-DE"/>
            </a:p>
          </p:txBody>
        </p:sp>
        <p:sp>
          <p:nvSpPr>
            <p:cNvPr id="123" name="Freihandform: Form 122">
              <a:extLst>
                <a:ext uri="{FF2B5EF4-FFF2-40B4-BE49-F238E27FC236}">
                  <a16:creationId xmlns:a16="http://schemas.microsoft.com/office/drawing/2014/main" id="{6E982B71-1AD1-444E-BCE2-7BEAE236FE2C}"/>
                </a:ext>
              </a:extLst>
            </p:cNvPr>
            <p:cNvSpPr/>
            <p:nvPr/>
          </p:nvSpPr>
          <p:spPr>
            <a:xfrm>
              <a:off x="3656012" y="5564043"/>
              <a:ext cx="39514" cy="39514"/>
            </a:xfrm>
            <a:custGeom>
              <a:avLst/>
              <a:gdLst>
                <a:gd name="connsiteX0" fmla="*/ 19948 w 39513"/>
                <a:gd name="connsiteY0" fmla="*/ 0 h 39513"/>
                <a:gd name="connsiteX1" fmla="*/ 0 w 39513"/>
                <a:gd name="connsiteY1" fmla="*/ 19948 h 39513"/>
                <a:gd name="connsiteX2" fmla="*/ 19948 w 39513"/>
                <a:gd name="connsiteY2" fmla="*/ 39897 h 39513"/>
                <a:gd name="connsiteX3" fmla="*/ 39897 w 39513"/>
                <a:gd name="connsiteY3" fmla="*/ 19948 h 39513"/>
                <a:gd name="connsiteX4" fmla="*/ 19948 w 39513"/>
                <a:gd name="connsiteY4" fmla="*/ 0 h 39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13" h="39513">
                  <a:moveTo>
                    <a:pt x="19948" y="0"/>
                  </a:moveTo>
                  <a:cubicBezTo>
                    <a:pt x="8937" y="0"/>
                    <a:pt x="0" y="8937"/>
                    <a:pt x="0" y="19948"/>
                  </a:cubicBezTo>
                  <a:cubicBezTo>
                    <a:pt x="0" y="30960"/>
                    <a:pt x="8937" y="39897"/>
                    <a:pt x="19948" y="39897"/>
                  </a:cubicBezTo>
                  <a:cubicBezTo>
                    <a:pt x="30960" y="39897"/>
                    <a:pt x="39897" y="30960"/>
                    <a:pt x="39897" y="19948"/>
                  </a:cubicBezTo>
                  <a:cubicBezTo>
                    <a:pt x="39897" y="8937"/>
                    <a:pt x="30960" y="0"/>
                    <a:pt x="19948" y="0"/>
                  </a:cubicBezTo>
                  <a:close/>
                </a:path>
              </a:pathLst>
            </a:custGeom>
            <a:solidFill>
              <a:schemeClr val="tx1"/>
            </a:solidFill>
            <a:ln w="874" cap="flat">
              <a:noFill/>
              <a:prstDash val="solid"/>
              <a:miter/>
            </a:ln>
          </p:spPr>
          <p:txBody>
            <a:bodyPr rtlCol="0" anchor="ctr"/>
            <a:lstStyle/>
            <a:p>
              <a:endParaRPr lang="de-DE"/>
            </a:p>
          </p:txBody>
        </p:sp>
        <p:sp>
          <p:nvSpPr>
            <p:cNvPr id="124" name="Freihandform: Form 123">
              <a:extLst>
                <a:ext uri="{FF2B5EF4-FFF2-40B4-BE49-F238E27FC236}">
                  <a16:creationId xmlns:a16="http://schemas.microsoft.com/office/drawing/2014/main" id="{70637534-4DE7-442F-AF74-740FB57DF8D6}"/>
                </a:ext>
              </a:extLst>
            </p:cNvPr>
            <p:cNvSpPr/>
            <p:nvPr/>
          </p:nvSpPr>
          <p:spPr>
            <a:xfrm>
              <a:off x="3656012" y="5798337"/>
              <a:ext cx="39514" cy="39514"/>
            </a:xfrm>
            <a:custGeom>
              <a:avLst/>
              <a:gdLst>
                <a:gd name="connsiteX0" fmla="*/ 5825 w 39513"/>
                <a:gd name="connsiteY0" fmla="*/ 5565 h 39513"/>
                <a:gd name="connsiteX1" fmla="*/ 0 w 39513"/>
                <a:gd name="connsiteY1" fmla="*/ 19689 h 39513"/>
                <a:gd name="connsiteX2" fmla="*/ 5825 w 39513"/>
                <a:gd name="connsiteY2" fmla="*/ 33813 h 39513"/>
                <a:gd name="connsiteX3" fmla="*/ 19948 w 39513"/>
                <a:gd name="connsiteY3" fmla="*/ 39638 h 39513"/>
                <a:gd name="connsiteX4" fmla="*/ 33992 w 39513"/>
                <a:gd name="connsiteY4" fmla="*/ 33813 h 39513"/>
                <a:gd name="connsiteX5" fmla="*/ 39896 w 39513"/>
                <a:gd name="connsiteY5" fmla="*/ 19689 h 39513"/>
                <a:gd name="connsiteX6" fmla="*/ 33992 w 39513"/>
                <a:gd name="connsiteY6" fmla="*/ 5566 h 39513"/>
                <a:gd name="connsiteX7" fmla="*/ 5825 w 39513"/>
                <a:gd name="connsiteY7" fmla="*/ 5565 h 39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13" h="39513">
                  <a:moveTo>
                    <a:pt x="5825" y="5565"/>
                  </a:moveTo>
                  <a:cubicBezTo>
                    <a:pt x="2075" y="9316"/>
                    <a:pt x="0" y="14423"/>
                    <a:pt x="0" y="19689"/>
                  </a:cubicBezTo>
                  <a:cubicBezTo>
                    <a:pt x="0" y="24956"/>
                    <a:pt x="2075" y="30070"/>
                    <a:pt x="5825" y="33813"/>
                  </a:cubicBezTo>
                  <a:cubicBezTo>
                    <a:pt x="9496" y="37483"/>
                    <a:pt x="14682" y="39638"/>
                    <a:pt x="19948" y="39638"/>
                  </a:cubicBezTo>
                  <a:cubicBezTo>
                    <a:pt x="25135" y="39638"/>
                    <a:pt x="30321" y="37483"/>
                    <a:pt x="33992" y="33813"/>
                  </a:cubicBezTo>
                  <a:cubicBezTo>
                    <a:pt x="37742" y="30070"/>
                    <a:pt x="39896" y="24955"/>
                    <a:pt x="39896" y="19689"/>
                  </a:cubicBezTo>
                  <a:cubicBezTo>
                    <a:pt x="39896" y="14424"/>
                    <a:pt x="37741" y="9317"/>
                    <a:pt x="33992" y="5566"/>
                  </a:cubicBezTo>
                  <a:cubicBezTo>
                    <a:pt x="26571" y="-1855"/>
                    <a:pt x="13246" y="-1855"/>
                    <a:pt x="5825" y="5565"/>
                  </a:cubicBezTo>
                  <a:close/>
                </a:path>
              </a:pathLst>
            </a:custGeom>
            <a:solidFill>
              <a:schemeClr val="tx1"/>
            </a:solidFill>
            <a:ln w="874" cap="flat">
              <a:noFill/>
              <a:prstDash val="solid"/>
              <a:miter/>
            </a:ln>
          </p:spPr>
          <p:txBody>
            <a:bodyPr rtlCol="0" anchor="ctr"/>
            <a:lstStyle/>
            <a:p>
              <a:endParaRPr lang="de-DE"/>
            </a:p>
          </p:txBody>
        </p:sp>
      </p:grpSp>
      <p:grpSp>
        <p:nvGrpSpPr>
          <p:cNvPr id="125" name="Grafik 105">
            <a:extLst>
              <a:ext uri="{FF2B5EF4-FFF2-40B4-BE49-F238E27FC236}">
                <a16:creationId xmlns:a16="http://schemas.microsoft.com/office/drawing/2014/main" id="{4E1E688D-7F48-4399-BF42-7868F68054B5}"/>
              </a:ext>
            </a:extLst>
          </p:cNvPr>
          <p:cNvGrpSpPr/>
          <p:nvPr/>
        </p:nvGrpSpPr>
        <p:grpSpPr>
          <a:xfrm>
            <a:off x="9386153" y="2960636"/>
            <a:ext cx="191400" cy="191400"/>
            <a:chOff x="3656012" y="5417820"/>
            <a:chExt cx="449580" cy="449580"/>
          </a:xfrm>
        </p:grpSpPr>
        <p:sp>
          <p:nvSpPr>
            <p:cNvPr id="126" name="Freihandform: Form 125">
              <a:extLst>
                <a:ext uri="{FF2B5EF4-FFF2-40B4-BE49-F238E27FC236}">
                  <a16:creationId xmlns:a16="http://schemas.microsoft.com/office/drawing/2014/main" id="{720B701F-6970-4CDD-8E04-3E2B407EC769}"/>
                </a:ext>
              </a:extLst>
            </p:cNvPr>
            <p:cNvSpPr/>
            <p:nvPr/>
          </p:nvSpPr>
          <p:spPr>
            <a:xfrm>
              <a:off x="3738662" y="5569238"/>
              <a:ext cx="366162" cy="28977"/>
            </a:xfrm>
            <a:custGeom>
              <a:avLst/>
              <a:gdLst>
                <a:gd name="connsiteX0" fmla="*/ 352192 w 366161"/>
                <a:gd name="connsiteY0" fmla="*/ 0 h 28976"/>
                <a:gd name="connsiteX1" fmla="*/ 14730 w 366161"/>
                <a:gd name="connsiteY1" fmla="*/ 0 h 28976"/>
                <a:gd name="connsiteX2" fmla="*/ 0 w 366161"/>
                <a:gd name="connsiteY2" fmla="*/ 14730 h 28976"/>
                <a:gd name="connsiteX3" fmla="*/ 14730 w 366161"/>
                <a:gd name="connsiteY3" fmla="*/ 29460 h 28976"/>
                <a:gd name="connsiteX4" fmla="*/ 352192 w 366161"/>
                <a:gd name="connsiteY4" fmla="*/ 29460 h 28976"/>
                <a:gd name="connsiteX5" fmla="*/ 366930 w 366161"/>
                <a:gd name="connsiteY5" fmla="*/ 14730 h 28976"/>
                <a:gd name="connsiteX6" fmla="*/ 352192 w 366161"/>
                <a:gd name="connsiteY6" fmla="*/ 0 h 2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161" h="28976">
                  <a:moveTo>
                    <a:pt x="352192" y="0"/>
                  </a:moveTo>
                  <a:lnTo>
                    <a:pt x="14730" y="0"/>
                  </a:lnTo>
                  <a:cubicBezTo>
                    <a:pt x="6599" y="0"/>
                    <a:pt x="0" y="6599"/>
                    <a:pt x="0" y="14730"/>
                  </a:cubicBezTo>
                  <a:cubicBezTo>
                    <a:pt x="0" y="22861"/>
                    <a:pt x="6591" y="29460"/>
                    <a:pt x="14730" y="29460"/>
                  </a:cubicBezTo>
                  <a:lnTo>
                    <a:pt x="352192" y="29460"/>
                  </a:lnTo>
                  <a:cubicBezTo>
                    <a:pt x="360331" y="29460"/>
                    <a:pt x="366930" y="22861"/>
                    <a:pt x="366930" y="14730"/>
                  </a:cubicBezTo>
                  <a:cubicBezTo>
                    <a:pt x="366930" y="6599"/>
                    <a:pt x="360331" y="0"/>
                    <a:pt x="352192" y="0"/>
                  </a:cubicBezTo>
                  <a:close/>
                </a:path>
              </a:pathLst>
            </a:custGeom>
            <a:solidFill>
              <a:schemeClr val="tx1"/>
            </a:solidFill>
            <a:ln w="874" cap="flat">
              <a:noFill/>
              <a:prstDash val="solid"/>
              <a:miter/>
            </a:ln>
          </p:spPr>
          <p:txBody>
            <a:bodyPr rtlCol="0" anchor="ctr"/>
            <a:lstStyle/>
            <a:p>
              <a:endParaRPr lang="de-DE"/>
            </a:p>
          </p:txBody>
        </p:sp>
        <p:sp>
          <p:nvSpPr>
            <p:cNvPr id="127" name="Freihandform: Form 126">
              <a:extLst>
                <a:ext uri="{FF2B5EF4-FFF2-40B4-BE49-F238E27FC236}">
                  <a16:creationId xmlns:a16="http://schemas.microsoft.com/office/drawing/2014/main" id="{FDE33265-2E5E-4942-AE6A-B69CE0FE960D}"/>
                </a:ext>
              </a:extLst>
            </p:cNvPr>
            <p:cNvSpPr/>
            <p:nvPr/>
          </p:nvSpPr>
          <p:spPr>
            <a:xfrm>
              <a:off x="3738662" y="5686255"/>
              <a:ext cx="366162" cy="28977"/>
            </a:xfrm>
            <a:custGeom>
              <a:avLst/>
              <a:gdLst>
                <a:gd name="connsiteX0" fmla="*/ 352192 w 366161"/>
                <a:gd name="connsiteY0" fmla="*/ 0 h 28976"/>
                <a:gd name="connsiteX1" fmla="*/ 14730 w 366161"/>
                <a:gd name="connsiteY1" fmla="*/ 0 h 28976"/>
                <a:gd name="connsiteX2" fmla="*/ 0 w 366161"/>
                <a:gd name="connsiteY2" fmla="*/ 14730 h 28976"/>
                <a:gd name="connsiteX3" fmla="*/ 14730 w 366161"/>
                <a:gd name="connsiteY3" fmla="*/ 29468 h 28976"/>
                <a:gd name="connsiteX4" fmla="*/ 352192 w 366161"/>
                <a:gd name="connsiteY4" fmla="*/ 29468 h 28976"/>
                <a:gd name="connsiteX5" fmla="*/ 366930 w 366161"/>
                <a:gd name="connsiteY5" fmla="*/ 14730 h 28976"/>
                <a:gd name="connsiteX6" fmla="*/ 352192 w 366161"/>
                <a:gd name="connsiteY6" fmla="*/ 0 h 2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161" h="28976">
                  <a:moveTo>
                    <a:pt x="352192" y="0"/>
                  </a:moveTo>
                  <a:lnTo>
                    <a:pt x="14730" y="0"/>
                  </a:lnTo>
                  <a:cubicBezTo>
                    <a:pt x="6599" y="0"/>
                    <a:pt x="0" y="6591"/>
                    <a:pt x="0" y="14730"/>
                  </a:cubicBezTo>
                  <a:cubicBezTo>
                    <a:pt x="0" y="22869"/>
                    <a:pt x="6591" y="29468"/>
                    <a:pt x="14730" y="29468"/>
                  </a:cubicBezTo>
                  <a:lnTo>
                    <a:pt x="352192" y="29468"/>
                  </a:lnTo>
                  <a:cubicBezTo>
                    <a:pt x="360331" y="29468"/>
                    <a:pt x="366930" y="22869"/>
                    <a:pt x="366930" y="14730"/>
                  </a:cubicBezTo>
                  <a:cubicBezTo>
                    <a:pt x="366930" y="6591"/>
                    <a:pt x="360331" y="0"/>
                    <a:pt x="352192" y="0"/>
                  </a:cubicBezTo>
                  <a:close/>
                </a:path>
              </a:pathLst>
            </a:custGeom>
            <a:solidFill>
              <a:schemeClr val="tx1"/>
            </a:solidFill>
            <a:ln w="874" cap="flat">
              <a:noFill/>
              <a:prstDash val="solid"/>
              <a:miter/>
            </a:ln>
          </p:spPr>
          <p:txBody>
            <a:bodyPr rtlCol="0" anchor="ctr"/>
            <a:lstStyle/>
            <a:p>
              <a:endParaRPr lang="de-DE"/>
            </a:p>
          </p:txBody>
        </p:sp>
        <p:sp>
          <p:nvSpPr>
            <p:cNvPr id="128" name="Freihandform: Form 127">
              <a:extLst>
                <a:ext uri="{FF2B5EF4-FFF2-40B4-BE49-F238E27FC236}">
                  <a16:creationId xmlns:a16="http://schemas.microsoft.com/office/drawing/2014/main" id="{BB321419-3B4B-4D64-B6DB-79F0B0CEA8DA}"/>
                </a:ext>
              </a:extLst>
            </p:cNvPr>
            <p:cNvSpPr/>
            <p:nvPr/>
          </p:nvSpPr>
          <p:spPr>
            <a:xfrm>
              <a:off x="3738662" y="5452205"/>
              <a:ext cx="366162" cy="28977"/>
            </a:xfrm>
            <a:custGeom>
              <a:avLst/>
              <a:gdLst>
                <a:gd name="connsiteX0" fmla="*/ 14730 w 366161"/>
                <a:gd name="connsiteY0" fmla="*/ 29460 h 28976"/>
                <a:gd name="connsiteX1" fmla="*/ 352192 w 366161"/>
                <a:gd name="connsiteY1" fmla="*/ 29460 h 28976"/>
                <a:gd name="connsiteX2" fmla="*/ 366930 w 366161"/>
                <a:gd name="connsiteY2" fmla="*/ 14730 h 28976"/>
                <a:gd name="connsiteX3" fmla="*/ 352192 w 366161"/>
                <a:gd name="connsiteY3" fmla="*/ 0 h 28976"/>
                <a:gd name="connsiteX4" fmla="*/ 14730 w 366161"/>
                <a:gd name="connsiteY4" fmla="*/ 0 h 28976"/>
                <a:gd name="connsiteX5" fmla="*/ 0 w 366161"/>
                <a:gd name="connsiteY5" fmla="*/ 14730 h 28976"/>
                <a:gd name="connsiteX6" fmla="*/ 14730 w 366161"/>
                <a:gd name="connsiteY6" fmla="*/ 29460 h 2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161" h="28976">
                  <a:moveTo>
                    <a:pt x="14730" y="29460"/>
                  </a:moveTo>
                  <a:lnTo>
                    <a:pt x="352192" y="29460"/>
                  </a:lnTo>
                  <a:cubicBezTo>
                    <a:pt x="360331" y="29460"/>
                    <a:pt x="366930" y="22861"/>
                    <a:pt x="366930" y="14730"/>
                  </a:cubicBezTo>
                  <a:cubicBezTo>
                    <a:pt x="366930" y="6599"/>
                    <a:pt x="360331" y="0"/>
                    <a:pt x="352192" y="0"/>
                  </a:cubicBezTo>
                  <a:lnTo>
                    <a:pt x="14730" y="0"/>
                  </a:lnTo>
                  <a:cubicBezTo>
                    <a:pt x="6599" y="0"/>
                    <a:pt x="0" y="6599"/>
                    <a:pt x="0" y="14730"/>
                  </a:cubicBezTo>
                  <a:cubicBezTo>
                    <a:pt x="0" y="22861"/>
                    <a:pt x="6591" y="29460"/>
                    <a:pt x="14730" y="29460"/>
                  </a:cubicBezTo>
                  <a:close/>
                </a:path>
              </a:pathLst>
            </a:custGeom>
            <a:solidFill>
              <a:schemeClr val="tx1"/>
            </a:solidFill>
            <a:ln w="874" cap="flat">
              <a:noFill/>
              <a:prstDash val="solid"/>
              <a:miter/>
            </a:ln>
          </p:spPr>
          <p:txBody>
            <a:bodyPr rtlCol="0" anchor="ctr"/>
            <a:lstStyle/>
            <a:p>
              <a:endParaRPr lang="de-DE"/>
            </a:p>
          </p:txBody>
        </p:sp>
        <p:sp>
          <p:nvSpPr>
            <p:cNvPr id="129" name="Freihandform: Form 128">
              <a:extLst>
                <a:ext uri="{FF2B5EF4-FFF2-40B4-BE49-F238E27FC236}">
                  <a16:creationId xmlns:a16="http://schemas.microsoft.com/office/drawing/2014/main" id="{FF849230-50E4-491F-9759-1586593CF954}"/>
                </a:ext>
              </a:extLst>
            </p:cNvPr>
            <p:cNvSpPr/>
            <p:nvPr/>
          </p:nvSpPr>
          <p:spPr>
            <a:xfrm>
              <a:off x="3738662" y="5803288"/>
              <a:ext cx="366162" cy="28977"/>
            </a:xfrm>
            <a:custGeom>
              <a:avLst/>
              <a:gdLst>
                <a:gd name="connsiteX0" fmla="*/ 352192 w 366161"/>
                <a:gd name="connsiteY0" fmla="*/ 0 h 28976"/>
                <a:gd name="connsiteX1" fmla="*/ 14730 w 366161"/>
                <a:gd name="connsiteY1" fmla="*/ 0 h 28976"/>
                <a:gd name="connsiteX2" fmla="*/ 0 w 366161"/>
                <a:gd name="connsiteY2" fmla="*/ 14730 h 28976"/>
                <a:gd name="connsiteX3" fmla="*/ 14730 w 366161"/>
                <a:gd name="connsiteY3" fmla="*/ 29468 h 28976"/>
                <a:gd name="connsiteX4" fmla="*/ 352192 w 366161"/>
                <a:gd name="connsiteY4" fmla="*/ 29468 h 28976"/>
                <a:gd name="connsiteX5" fmla="*/ 366930 w 366161"/>
                <a:gd name="connsiteY5" fmla="*/ 14730 h 28976"/>
                <a:gd name="connsiteX6" fmla="*/ 352192 w 366161"/>
                <a:gd name="connsiteY6" fmla="*/ 0 h 2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161" h="28976">
                  <a:moveTo>
                    <a:pt x="352192" y="0"/>
                  </a:moveTo>
                  <a:lnTo>
                    <a:pt x="14730" y="0"/>
                  </a:lnTo>
                  <a:cubicBezTo>
                    <a:pt x="6599" y="0"/>
                    <a:pt x="0" y="6591"/>
                    <a:pt x="0" y="14730"/>
                  </a:cubicBezTo>
                  <a:cubicBezTo>
                    <a:pt x="0" y="22869"/>
                    <a:pt x="6591" y="29468"/>
                    <a:pt x="14730" y="29468"/>
                  </a:cubicBezTo>
                  <a:lnTo>
                    <a:pt x="352192" y="29468"/>
                  </a:lnTo>
                  <a:cubicBezTo>
                    <a:pt x="360331" y="29468"/>
                    <a:pt x="366930" y="22869"/>
                    <a:pt x="366930" y="14730"/>
                  </a:cubicBezTo>
                  <a:cubicBezTo>
                    <a:pt x="366930" y="6591"/>
                    <a:pt x="360331" y="0"/>
                    <a:pt x="352192" y="0"/>
                  </a:cubicBezTo>
                  <a:close/>
                </a:path>
              </a:pathLst>
            </a:custGeom>
            <a:solidFill>
              <a:schemeClr val="tx1"/>
            </a:solidFill>
            <a:ln w="874" cap="flat">
              <a:noFill/>
              <a:prstDash val="solid"/>
              <a:miter/>
            </a:ln>
          </p:spPr>
          <p:txBody>
            <a:bodyPr rtlCol="0" anchor="ctr"/>
            <a:lstStyle/>
            <a:p>
              <a:endParaRPr lang="de-DE"/>
            </a:p>
          </p:txBody>
        </p:sp>
        <p:sp>
          <p:nvSpPr>
            <p:cNvPr id="130" name="Freihandform: Form 129">
              <a:extLst>
                <a:ext uri="{FF2B5EF4-FFF2-40B4-BE49-F238E27FC236}">
                  <a16:creationId xmlns:a16="http://schemas.microsoft.com/office/drawing/2014/main" id="{ADDC6BC2-63B1-4F53-A2AC-1A6CFFE282B5}"/>
                </a:ext>
              </a:extLst>
            </p:cNvPr>
            <p:cNvSpPr/>
            <p:nvPr/>
          </p:nvSpPr>
          <p:spPr>
            <a:xfrm>
              <a:off x="3656012" y="5447246"/>
              <a:ext cx="39514" cy="39514"/>
            </a:xfrm>
            <a:custGeom>
              <a:avLst/>
              <a:gdLst>
                <a:gd name="connsiteX0" fmla="*/ 5825 w 39513"/>
                <a:gd name="connsiteY0" fmla="*/ 5566 h 39513"/>
                <a:gd name="connsiteX1" fmla="*/ 0 w 39513"/>
                <a:gd name="connsiteY1" fmla="*/ 19689 h 39513"/>
                <a:gd name="connsiteX2" fmla="*/ 5825 w 39513"/>
                <a:gd name="connsiteY2" fmla="*/ 33812 h 39513"/>
                <a:gd name="connsiteX3" fmla="*/ 19948 w 39513"/>
                <a:gd name="connsiteY3" fmla="*/ 39637 h 39513"/>
                <a:gd name="connsiteX4" fmla="*/ 33992 w 39513"/>
                <a:gd name="connsiteY4" fmla="*/ 33812 h 39513"/>
                <a:gd name="connsiteX5" fmla="*/ 39896 w 39513"/>
                <a:gd name="connsiteY5" fmla="*/ 19689 h 39513"/>
                <a:gd name="connsiteX6" fmla="*/ 33992 w 39513"/>
                <a:gd name="connsiteY6" fmla="*/ 5566 h 39513"/>
                <a:gd name="connsiteX7" fmla="*/ 5825 w 39513"/>
                <a:gd name="connsiteY7" fmla="*/ 5566 h 39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13" h="39513">
                  <a:moveTo>
                    <a:pt x="5825" y="5566"/>
                  </a:moveTo>
                  <a:cubicBezTo>
                    <a:pt x="2075" y="9316"/>
                    <a:pt x="0" y="14422"/>
                    <a:pt x="0" y="19689"/>
                  </a:cubicBezTo>
                  <a:cubicBezTo>
                    <a:pt x="0" y="24955"/>
                    <a:pt x="2075" y="30061"/>
                    <a:pt x="5825" y="33812"/>
                  </a:cubicBezTo>
                  <a:cubicBezTo>
                    <a:pt x="9576" y="37482"/>
                    <a:pt x="14682" y="39637"/>
                    <a:pt x="19948" y="39637"/>
                  </a:cubicBezTo>
                  <a:cubicBezTo>
                    <a:pt x="25135" y="39637"/>
                    <a:pt x="30321" y="37482"/>
                    <a:pt x="33992" y="33812"/>
                  </a:cubicBezTo>
                  <a:cubicBezTo>
                    <a:pt x="37742" y="30061"/>
                    <a:pt x="39896" y="24955"/>
                    <a:pt x="39896" y="19689"/>
                  </a:cubicBezTo>
                  <a:cubicBezTo>
                    <a:pt x="39896" y="14423"/>
                    <a:pt x="37741" y="9316"/>
                    <a:pt x="33992" y="5566"/>
                  </a:cubicBezTo>
                  <a:cubicBezTo>
                    <a:pt x="26651" y="-1855"/>
                    <a:pt x="13246" y="-1855"/>
                    <a:pt x="5825" y="5566"/>
                  </a:cubicBezTo>
                  <a:close/>
                </a:path>
              </a:pathLst>
            </a:custGeom>
            <a:solidFill>
              <a:schemeClr val="tx1"/>
            </a:solidFill>
            <a:ln w="874" cap="flat">
              <a:noFill/>
              <a:prstDash val="solid"/>
              <a:miter/>
            </a:ln>
          </p:spPr>
          <p:txBody>
            <a:bodyPr rtlCol="0" anchor="ctr"/>
            <a:lstStyle/>
            <a:p>
              <a:endParaRPr lang="de-DE"/>
            </a:p>
          </p:txBody>
        </p:sp>
        <p:sp>
          <p:nvSpPr>
            <p:cNvPr id="131" name="Freihandform: Form 130">
              <a:extLst>
                <a:ext uri="{FF2B5EF4-FFF2-40B4-BE49-F238E27FC236}">
                  <a16:creationId xmlns:a16="http://schemas.microsoft.com/office/drawing/2014/main" id="{D96F3A6D-666A-400C-8A17-8E8961ED60D1}"/>
                </a:ext>
              </a:extLst>
            </p:cNvPr>
            <p:cNvSpPr/>
            <p:nvPr/>
          </p:nvSpPr>
          <p:spPr>
            <a:xfrm>
              <a:off x="3656012" y="5681020"/>
              <a:ext cx="39514" cy="39514"/>
            </a:xfrm>
            <a:custGeom>
              <a:avLst/>
              <a:gdLst>
                <a:gd name="connsiteX0" fmla="*/ 19948 w 39513"/>
                <a:gd name="connsiteY0" fmla="*/ 0 h 39513"/>
                <a:gd name="connsiteX1" fmla="*/ 0 w 39513"/>
                <a:gd name="connsiteY1" fmla="*/ 19949 h 39513"/>
                <a:gd name="connsiteX2" fmla="*/ 19948 w 39513"/>
                <a:gd name="connsiteY2" fmla="*/ 39898 h 39513"/>
                <a:gd name="connsiteX3" fmla="*/ 39897 w 39513"/>
                <a:gd name="connsiteY3" fmla="*/ 19949 h 39513"/>
                <a:gd name="connsiteX4" fmla="*/ 19948 w 39513"/>
                <a:gd name="connsiteY4" fmla="*/ 0 h 39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13" h="39513">
                  <a:moveTo>
                    <a:pt x="19948" y="0"/>
                  </a:moveTo>
                  <a:cubicBezTo>
                    <a:pt x="8937" y="0"/>
                    <a:pt x="0" y="8937"/>
                    <a:pt x="0" y="19949"/>
                  </a:cubicBezTo>
                  <a:cubicBezTo>
                    <a:pt x="0" y="31048"/>
                    <a:pt x="8937" y="39898"/>
                    <a:pt x="19948" y="39898"/>
                  </a:cubicBezTo>
                  <a:cubicBezTo>
                    <a:pt x="30960" y="39898"/>
                    <a:pt x="39897" y="31048"/>
                    <a:pt x="39897" y="19949"/>
                  </a:cubicBezTo>
                  <a:cubicBezTo>
                    <a:pt x="39897" y="8937"/>
                    <a:pt x="30960" y="0"/>
                    <a:pt x="19948" y="0"/>
                  </a:cubicBezTo>
                  <a:close/>
                </a:path>
              </a:pathLst>
            </a:custGeom>
            <a:solidFill>
              <a:schemeClr val="tx1"/>
            </a:solidFill>
            <a:ln w="874" cap="flat">
              <a:noFill/>
              <a:prstDash val="solid"/>
              <a:miter/>
            </a:ln>
          </p:spPr>
          <p:txBody>
            <a:bodyPr rtlCol="0" anchor="ctr"/>
            <a:lstStyle/>
            <a:p>
              <a:endParaRPr lang="de-DE"/>
            </a:p>
          </p:txBody>
        </p:sp>
        <p:sp>
          <p:nvSpPr>
            <p:cNvPr id="132" name="Freihandform: Form 131">
              <a:extLst>
                <a:ext uri="{FF2B5EF4-FFF2-40B4-BE49-F238E27FC236}">
                  <a16:creationId xmlns:a16="http://schemas.microsoft.com/office/drawing/2014/main" id="{300AE5E5-B798-49D5-B443-D29BCC43C0A4}"/>
                </a:ext>
              </a:extLst>
            </p:cNvPr>
            <p:cNvSpPr/>
            <p:nvPr/>
          </p:nvSpPr>
          <p:spPr>
            <a:xfrm>
              <a:off x="3656012" y="5564043"/>
              <a:ext cx="39514" cy="39514"/>
            </a:xfrm>
            <a:custGeom>
              <a:avLst/>
              <a:gdLst>
                <a:gd name="connsiteX0" fmla="*/ 19948 w 39513"/>
                <a:gd name="connsiteY0" fmla="*/ 0 h 39513"/>
                <a:gd name="connsiteX1" fmla="*/ 0 w 39513"/>
                <a:gd name="connsiteY1" fmla="*/ 19948 h 39513"/>
                <a:gd name="connsiteX2" fmla="*/ 19948 w 39513"/>
                <a:gd name="connsiteY2" fmla="*/ 39897 h 39513"/>
                <a:gd name="connsiteX3" fmla="*/ 39897 w 39513"/>
                <a:gd name="connsiteY3" fmla="*/ 19948 h 39513"/>
                <a:gd name="connsiteX4" fmla="*/ 19948 w 39513"/>
                <a:gd name="connsiteY4" fmla="*/ 0 h 39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13" h="39513">
                  <a:moveTo>
                    <a:pt x="19948" y="0"/>
                  </a:moveTo>
                  <a:cubicBezTo>
                    <a:pt x="8937" y="0"/>
                    <a:pt x="0" y="8937"/>
                    <a:pt x="0" y="19948"/>
                  </a:cubicBezTo>
                  <a:cubicBezTo>
                    <a:pt x="0" y="30960"/>
                    <a:pt x="8937" y="39897"/>
                    <a:pt x="19948" y="39897"/>
                  </a:cubicBezTo>
                  <a:cubicBezTo>
                    <a:pt x="30960" y="39897"/>
                    <a:pt x="39897" y="30960"/>
                    <a:pt x="39897" y="19948"/>
                  </a:cubicBezTo>
                  <a:cubicBezTo>
                    <a:pt x="39897" y="8937"/>
                    <a:pt x="30960" y="0"/>
                    <a:pt x="19948" y="0"/>
                  </a:cubicBezTo>
                  <a:close/>
                </a:path>
              </a:pathLst>
            </a:custGeom>
            <a:solidFill>
              <a:schemeClr val="tx1"/>
            </a:solidFill>
            <a:ln w="874" cap="flat">
              <a:noFill/>
              <a:prstDash val="solid"/>
              <a:miter/>
            </a:ln>
          </p:spPr>
          <p:txBody>
            <a:bodyPr rtlCol="0" anchor="ctr"/>
            <a:lstStyle/>
            <a:p>
              <a:endParaRPr lang="de-DE"/>
            </a:p>
          </p:txBody>
        </p:sp>
        <p:sp>
          <p:nvSpPr>
            <p:cNvPr id="133" name="Freihandform: Form 132">
              <a:extLst>
                <a:ext uri="{FF2B5EF4-FFF2-40B4-BE49-F238E27FC236}">
                  <a16:creationId xmlns:a16="http://schemas.microsoft.com/office/drawing/2014/main" id="{118A43C6-D936-42B9-ABE5-DE3D3C0E1C8E}"/>
                </a:ext>
              </a:extLst>
            </p:cNvPr>
            <p:cNvSpPr/>
            <p:nvPr/>
          </p:nvSpPr>
          <p:spPr>
            <a:xfrm>
              <a:off x="3656012" y="5798337"/>
              <a:ext cx="39514" cy="39514"/>
            </a:xfrm>
            <a:custGeom>
              <a:avLst/>
              <a:gdLst>
                <a:gd name="connsiteX0" fmla="*/ 5825 w 39513"/>
                <a:gd name="connsiteY0" fmla="*/ 5565 h 39513"/>
                <a:gd name="connsiteX1" fmla="*/ 0 w 39513"/>
                <a:gd name="connsiteY1" fmla="*/ 19689 h 39513"/>
                <a:gd name="connsiteX2" fmla="*/ 5825 w 39513"/>
                <a:gd name="connsiteY2" fmla="*/ 33813 h 39513"/>
                <a:gd name="connsiteX3" fmla="*/ 19948 w 39513"/>
                <a:gd name="connsiteY3" fmla="*/ 39638 h 39513"/>
                <a:gd name="connsiteX4" fmla="*/ 33992 w 39513"/>
                <a:gd name="connsiteY4" fmla="*/ 33813 h 39513"/>
                <a:gd name="connsiteX5" fmla="*/ 39896 w 39513"/>
                <a:gd name="connsiteY5" fmla="*/ 19689 h 39513"/>
                <a:gd name="connsiteX6" fmla="*/ 33992 w 39513"/>
                <a:gd name="connsiteY6" fmla="*/ 5566 h 39513"/>
                <a:gd name="connsiteX7" fmla="*/ 5825 w 39513"/>
                <a:gd name="connsiteY7" fmla="*/ 5565 h 39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13" h="39513">
                  <a:moveTo>
                    <a:pt x="5825" y="5565"/>
                  </a:moveTo>
                  <a:cubicBezTo>
                    <a:pt x="2075" y="9316"/>
                    <a:pt x="0" y="14423"/>
                    <a:pt x="0" y="19689"/>
                  </a:cubicBezTo>
                  <a:cubicBezTo>
                    <a:pt x="0" y="24956"/>
                    <a:pt x="2075" y="30070"/>
                    <a:pt x="5825" y="33813"/>
                  </a:cubicBezTo>
                  <a:cubicBezTo>
                    <a:pt x="9496" y="37483"/>
                    <a:pt x="14682" y="39638"/>
                    <a:pt x="19948" y="39638"/>
                  </a:cubicBezTo>
                  <a:cubicBezTo>
                    <a:pt x="25135" y="39638"/>
                    <a:pt x="30321" y="37483"/>
                    <a:pt x="33992" y="33813"/>
                  </a:cubicBezTo>
                  <a:cubicBezTo>
                    <a:pt x="37742" y="30070"/>
                    <a:pt x="39896" y="24955"/>
                    <a:pt x="39896" y="19689"/>
                  </a:cubicBezTo>
                  <a:cubicBezTo>
                    <a:pt x="39896" y="14424"/>
                    <a:pt x="37741" y="9317"/>
                    <a:pt x="33992" y="5566"/>
                  </a:cubicBezTo>
                  <a:cubicBezTo>
                    <a:pt x="26571" y="-1855"/>
                    <a:pt x="13246" y="-1855"/>
                    <a:pt x="5825" y="5565"/>
                  </a:cubicBezTo>
                  <a:close/>
                </a:path>
              </a:pathLst>
            </a:custGeom>
            <a:solidFill>
              <a:schemeClr val="tx1"/>
            </a:solidFill>
            <a:ln w="874" cap="flat">
              <a:noFill/>
              <a:prstDash val="solid"/>
              <a:miter/>
            </a:ln>
          </p:spPr>
          <p:txBody>
            <a:bodyPr rtlCol="0" anchor="ctr"/>
            <a:lstStyle/>
            <a:p>
              <a:endParaRPr lang="de-DE"/>
            </a:p>
          </p:txBody>
        </p:sp>
      </p:grpSp>
      <p:grpSp>
        <p:nvGrpSpPr>
          <p:cNvPr id="134" name="Grafik 105">
            <a:extLst>
              <a:ext uri="{FF2B5EF4-FFF2-40B4-BE49-F238E27FC236}">
                <a16:creationId xmlns:a16="http://schemas.microsoft.com/office/drawing/2014/main" id="{1E09A0B0-E800-4A10-AC3E-FB05D1A3BA8B}"/>
              </a:ext>
            </a:extLst>
          </p:cNvPr>
          <p:cNvGrpSpPr/>
          <p:nvPr/>
        </p:nvGrpSpPr>
        <p:grpSpPr>
          <a:xfrm>
            <a:off x="9386153" y="3245755"/>
            <a:ext cx="191400" cy="191400"/>
            <a:chOff x="3656012" y="5417820"/>
            <a:chExt cx="449580" cy="449580"/>
          </a:xfrm>
        </p:grpSpPr>
        <p:sp>
          <p:nvSpPr>
            <p:cNvPr id="135" name="Freihandform: Form 134">
              <a:extLst>
                <a:ext uri="{FF2B5EF4-FFF2-40B4-BE49-F238E27FC236}">
                  <a16:creationId xmlns:a16="http://schemas.microsoft.com/office/drawing/2014/main" id="{05FA41AA-7D3A-4231-8DDB-8134A3BC9602}"/>
                </a:ext>
              </a:extLst>
            </p:cNvPr>
            <p:cNvSpPr/>
            <p:nvPr/>
          </p:nvSpPr>
          <p:spPr>
            <a:xfrm>
              <a:off x="3738662" y="5569238"/>
              <a:ext cx="366162" cy="28977"/>
            </a:xfrm>
            <a:custGeom>
              <a:avLst/>
              <a:gdLst>
                <a:gd name="connsiteX0" fmla="*/ 352192 w 366161"/>
                <a:gd name="connsiteY0" fmla="*/ 0 h 28976"/>
                <a:gd name="connsiteX1" fmla="*/ 14730 w 366161"/>
                <a:gd name="connsiteY1" fmla="*/ 0 h 28976"/>
                <a:gd name="connsiteX2" fmla="*/ 0 w 366161"/>
                <a:gd name="connsiteY2" fmla="*/ 14730 h 28976"/>
                <a:gd name="connsiteX3" fmla="*/ 14730 w 366161"/>
                <a:gd name="connsiteY3" fmla="*/ 29460 h 28976"/>
                <a:gd name="connsiteX4" fmla="*/ 352192 w 366161"/>
                <a:gd name="connsiteY4" fmla="*/ 29460 h 28976"/>
                <a:gd name="connsiteX5" fmla="*/ 366930 w 366161"/>
                <a:gd name="connsiteY5" fmla="*/ 14730 h 28976"/>
                <a:gd name="connsiteX6" fmla="*/ 352192 w 366161"/>
                <a:gd name="connsiteY6" fmla="*/ 0 h 2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161" h="28976">
                  <a:moveTo>
                    <a:pt x="352192" y="0"/>
                  </a:moveTo>
                  <a:lnTo>
                    <a:pt x="14730" y="0"/>
                  </a:lnTo>
                  <a:cubicBezTo>
                    <a:pt x="6599" y="0"/>
                    <a:pt x="0" y="6599"/>
                    <a:pt x="0" y="14730"/>
                  </a:cubicBezTo>
                  <a:cubicBezTo>
                    <a:pt x="0" y="22861"/>
                    <a:pt x="6591" y="29460"/>
                    <a:pt x="14730" y="29460"/>
                  </a:cubicBezTo>
                  <a:lnTo>
                    <a:pt x="352192" y="29460"/>
                  </a:lnTo>
                  <a:cubicBezTo>
                    <a:pt x="360331" y="29460"/>
                    <a:pt x="366930" y="22861"/>
                    <a:pt x="366930" y="14730"/>
                  </a:cubicBezTo>
                  <a:cubicBezTo>
                    <a:pt x="366930" y="6599"/>
                    <a:pt x="360331" y="0"/>
                    <a:pt x="352192" y="0"/>
                  </a:cubicBezTo>
                  <a:close/>
                </a:path>
              </a:pathLst>
            </a:custGeom>
            <a:solidFill>
              <a:schemeClr val="tx1"/>
            </a:solidFill>
            <a:ln w="874" cap="flat">
              <a:noFill/>
              <a:prstDash val="solid"/>
              <a:miter/>
            </a:ln>
          </p:spPr>
          <p:txBody>
            <a:bodyPr rtlCol="0" anchor="ctr"/>
            <a:lstStyle/>
            <a:p>
              <a:endParaRPr lang="de-DE"/>
            </a:p>
          </p:txBody>
        </p:sp>
        <p:sp>
          <p:nvSpPr>
            <p:cNvPr id="136" name="Freihandform: Form 135">
              <a:extLst>
                <a:ext uri="{FF2B5EF4-FFF2-40B4-BE49-F238E27FC236}">
                  <a16:creationId xmlns:a16="http://schemas.microsoft.com/office/drawing/2014/main" id="{A714C992-2184-463D-BCBF-5B254B5A403A}"/>
                </a:ext>
              </a:extLst>
            </p:cNvPr>
            <p:cNvSpPr/>
            <p:nvPr/>
          </p:nvSpPr>
          <p:spPr>
            <a:xfrm>
              <a:off x="3738662" y="5686255"/>
              <a:ext cx="366162" cy="28977"/>
            </a:xfrm>
            <a:custGeom>
              <a:avLst/>
              <a:gdLst>
                <a:gd name="connsiteX0" fmla="*/ 352192 w 366161"/>
                <a:gd name="connsiteY0" fmla="*/ 0 h 28976"/>
                <a:gd name="connsiteX1" fmla="*/ 14730 w 366161"/>
                <a:gd name="connsiteY1" fmla="*/ 0 h 28976"/>
                <a:gd name="connsiteX2" fmla="*/ 0 w 366161"/>
                <a:gd name="connsiteY2" fmla="*/ 14730 h 28976"/>
                <a:gd name="connsiteX3" fmla="*/ 14730 w 366161"/>
                <a:gd name="connsiteY3" fmla="*/ 29468 h 28976"/>
                <a:gd name="connsiteX4" fmla="*/ 352192 w 366161"/>
                <a:gd name="connsiteY4" fmla="*/ 29468 h 28976"/>
                <a:gd name="connsiteX5" fmla="*/ 366930 w 366161"/>
                <a:gd name="connsiteY5" fmla="*/ 14730 h 28976"/>
                <a:gd name="connsiteX6" fmla="*/ 352192 w 366161"/>
                <a:gd name="connsiteY6" fmla="*/ 0 h 2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161" h="28976">
                  <a:moveTo>
                    <a:pt x="352192" y="0"/>
                  </a:moveTo>
                  <a:lnTo>
                    <a:pt x="14730" y="0"/>
                  </a:lnTo>
                  <a:cubicBezTo>
                    <a:pt x="6599" y="0"/>
                    <a:pt x="0" y="6591"/>
                    <a:pt x="0" y="14730"/>
                  </a:cubicBezTo>
                  <a:cubicBezTo>
                    <a:pt x="0" y="22869"/>
                    <a:pt x="6591" y="29468"/>
                    <a:pt x="14730" y="29468"/>
                  </a:cubicBezTo>
                  <a:lnTo>
                    <a:pt x="352192" y="29468"/>
                  </a:lnTo>
                  <a:cubicBezTo>
                    <a:pt x="360331" y="29468"/>
                    <a:pt x="366930" y="22869"/>
                    <a:pt x="366930" y="14730"/>
                  </a:cubicBezTo>
                  <a:cubicBezTo>
                    <a:pt x="366930" y="6591"/>
                    <a:pt x="360331" y="0"/>
                    <a:pt x="352192" y="0"/>
                  </a:cubicBezTo>
                  <a:close/>
                </a:path>
              </a:pathLst>
            </a:custGeom>
            <a:solidFill>
              <a:schemeClr val="tx1"/>
            </a:solidFill>
            <a:ln w="874" cap="flat">
              <a:noFill/>
              <a:prstDash val="solid"/>
              <a:miter/>
            </a:ln>
          </p:spPr>
          <p:txBody>
            <a:bodyPr rtlCol="0" anchor="ctr"/>
            <a:lstStyle/>
            <a:p>
              <a:endParaRPr lang="de-DE"/>
            </a:p>
          </p:txBody>
        </p:sp>
        <p:sp>
          <p:nvSpPr>
            <p:cNvPr id="137" name="Freihandform: Form 136">
              <a:extLst>
                <a:ext uri="{FF2B5EF4-FFF2-40B4-BE49-F238E27FC236}">
                  <a16:creationId xmlns:a16="http://schemas.microsoft.com/office/drawing/2014/main" id="{77EC7586-1A68-46A2-8FA3-4EB3994D8887}"/>
                </a:ext>
              </a:extLst>
            </p:cNvPr>
            <p:cNvSpPr/>
            <p:nvPr/>
          </p:nvSpPr>
          <p:spPr>
            <a:xfrm>
              <a:off x="3738662" y="5452205"/>
              <a:ext cx="366162" cy="28977"/>
            </a:xfrm>
            <a:custGeom>
              <a:avLst/>
              <a:gdLst>
                <a:gd name="connsiteX0" fmla="*/ 14730 w 366161"/>
                <a:gd name="connsiteY0" fmla="*/ 29460 h 28976"/>
                <a:gd name="connsiteX1" fmla="*/ 352192 w 366161"/>
                <a:gd name="connsiteY1" fmla="*/ 29460 h 28976"/>
                <a:gd name="connsiteX2" fmla="*/ 366930 w 366161"/>
                <a:gd name="connsiteY2" fmla="*/ 14730 h 28976"/>
                <a:gd name="connsiteX3" fmla="*/ 352192 w 366161"/>
                <a:gd name="connsiteY3" fmla="*/ 0 h 28976"/>
                <a:gd name="connsiteX4" fmla="*/ 14730 w 366161"/>
                <a:gd name="connsiteY4" fmla="*/ 0 h 28976"/>
                <a:gd name="connsiteX5" fmla="*/ 0 w 366161"/>
                <a:gd name="connsiteY5" fmla="*/ 14730 h 28976"/>
                <a:gd name="connsiteX6" fmla="*/ 14730 w 366161"/>
                <a:gd name="connsiteY6" fmla="*/ 29460 h 2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161" h="28976">
                  <a:moveTo>
                    <a:pt x="14730" y="29460"/>
                  </a:moveTo>
                  <a:lnTo>
                    <a:pt x="352192" y="29460"/>
                  </a:lnTo>
                  <a:cubicBezTo>
                    <a:pt x="360331" y="29460"/>
                    <a:pt x="366930" y="22861"/>
                    <a:pt x="366930" y="14730"/>
                  </a:cubicBezTo>
                  <a:cubicBezTo>
                    <a:pt x="366930" y="6599"/>
                    <a:pt x="360331" y="0"/>
                    <a:pt x="352192" y="0"/>
                  </a:cubicBezTo>
                  <a:lnTo>
                    <a:pt x="14730" y="0"/>
                  </a:lnTo>
                  <a:cubicBezTo>
                    <a:pt x="6599" y="0"/>
                    <a:pt x="0" y="6599"/>
                    <a:pt x="0" y="14730"/>
                  </a:cubicBezTo>
                  <a:cubicBezTo>
                    <a:pt x="0" y="22861"/>
                    <a:pt x="6591" y="29460"/>
                    <a:pt x="14730" y="29460"/>
                  </a:cubicBezTo>
                  <a:close/>
                </a:path>
              </a:pathLst>
            </a:custGeom>
            <a:solidFill>
              <a:schemeClr val="tx1"/>
            </a:solidFill>
            <a:ln w="874" cap="flat">
              <a:noFill/>
              <a:prstDash val="solid"/>
              <a:miter/>
            </a:ln>
          </p:spPr>
          <p:txBody>
            <a:bodyPr rtlCol="0" anchor="ctr"/>
            <a:lstStyle/>
            <a:p>
              <a:endParaRPr lang="de-DE"/>
            </a:p>
          </p:txBody>
        </p:sp>
        <p:sp>
          <p:nvSpPr>
            <p:cNvPr id="138" name="Freihandform: Form 137">
              <a:extLst>
                <a:ext uri="{FF2B5EF4-FFF2-40B4-BE49-F238E27FC236}">
                  <a16:creationId xmlns:a16="http://schemas.microsoft.com/office/drawing/2014/main" id="{BC86AB64-EFAB-4F85-812F-069AF458A26C}"/>
                </a:ext>
              </a:extLst>
            </p:cNvPr>
            <p:cNvSpPr/>
            <p:nvPr/>
          </p:nvSpPr>
          <p:spPr>
            <a:xfrm>
              <a:off x="3738662" y="5803288"/>
              <a:ext cx="366162" cy="28977"/>
            </a:xfrm>
            <a:custGeom>
              <a:avLst/>
              <a:gdLst>
                <a:gd name="connsiteX0" fmla="*/ 352192 w 366161"/>
                <a:gd name="connsiteY0" fmla="*/ 0 h 28976"/>
                <a:gd name="connsiteX1" fmla="*/ 14730 w 366161"/>
                <a:gd name="connsiteY1" fmla="*/ 0 h 28976"/>
                <a:gd name="connsiteX2" fmla="*/ 0 w 366161"/>
                <a:gd name="connsiteY2" fmla="*/ 14730 h 28976"/>
                <a:gd name="connsiteX3" fmla="*/ 14730 w 366161"/>
                <a:gd name="connsiteY3" fmla="*/ 29468 h 28976"/>
                <a:gd name="connsiteX4" fmla="*/ 352192 w 366161"/>
                <a:gd name="connsiteY4" fmla="*/ 29468 h 28976"/>
                <a:gd name="connsiteX5" fmla="*/ 366930 w 366161"/>
                <a:gd name="connsiteY5" fmla="*/ 14730 h 28976"/>
                <a:gd name="connsiteX6" fmla="*/ 352192 w 366161"/>
                <a:gd name="connsiteY6" fmla="*/ 0 h 2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161" h="28976">
                  <a:moveTo>
                    <a:pt x="352192" y="0"/>
                  </a:moveTo>
                  <a:lnTo>
                    <a:pt x="14730" y="0"/>
                  </a:lnTo>
                  <a:cubicBezTo>
                    <a:pt x="6599" y="0"/>
                    <a:pt x="0" y="6591"/>
                    <a:pt x="0" y="14730"/>
                  </a:cubicBezTo>
                  <a:cubicBezTo>
                    <a:pt x="0" y="22869"/>
                    <a:pt x="6591" y="29468"/>
                    <a:pt x="14730" y="29468"/>
                  </a:cubicBezTo>
                  <a:lnTo>
                    <a:pt x="352192" y="29468"/>
                  </a:lnTo>
                  <a:cubicBezTo>
                    <a:pt x="360331" y="29468"/>
                    <a:pt x="366930" y="22869"/>
                    <a:pt x="366930" y="14730"/>
                  </a:cubicBezTo>
                  <a:cubicBezTo>
                    <a:pt x="366930" y="6591"/>
                    <a:pt x="360331" y="0"/>
                    <a:pt x="352192" y="0"/>
                  </a:cubicBezTo>
                  <a:close/>
                </a:path>
              </a:pathLst>
            </a:custGeom>
            <a:solidFill>
              <a:schemeClr val="tx1"/>
            </a:solidFill>
            <a:ln w="874" cap="flat">
              <a:noFill/>
              <a:prstDash val="solid"/>
              <a:miter/>
            </a:ln>
          </p:spPr>
          <p:txBody>
            <a:bodyPr rtlCol="0" anchor="ctr"/>
            <a:lstStyle/>
            <a:p>
              <a:endParaRPr lang="de-DE"/>
            </a:p>
          </p:txBody>
        </p:sp>
        <p:sp>
          <p:nvSpPr>
            <p:cNvPr id="139" name="Freihandform: Form 138">
              <a:extLst>
                <a:ext uri="{FF2B5EF4-FFF2-40B4-BE49-F238E27FC236}">
                  <a16:creationId xmlns:a16="http://schemas.microsoft.com/office/drawing/2014/main" id="{5D62C40B-89E7-4FF3-AFAA-0214F177F50B}"/>
                </a:ext>
              </a:extLst>
            </p:cNvPr>
            <p:cNvSpPr/>
            <p:nvPr/>
          </p:nvSpPr>
          <p:spPr>
            <a:xfrm>
              <a:off x="3656012" y="5447246"/>
              <a:ext cx="39514" cy="39514"/>
            </a:xfrm>
            <a:custGeom>
              <a:avLst/>
              <a:gdLst>
                <a:gd name="connsiteX0" fmla="*/ 5825 w 39513"/>
                <a:gd name="connsiteY0" fmla="*/ 5566 h 39513"/>
                <a:gd name="connsiteX1" fmla="*/ 0 w 39513"/>
                <a:gd name="connsiteY1" fmla="*/ 19689 h 39513"/>
                <a:gd name="connsiteX2" fmla="*/ 5825 w 39513"/>
                <a:gd name="connsiteY2" fmla="*/ 33812 h 39513"/>
                <a:gd name="connsiteX3" fmla="*/ 19948 w 39513"/>
                <a:gd name="connsiteY3" fmla="*/ 39637 h 39513"/>
                <a:gd name="connsiteX4" fmla="*/ 33992 w 39513"/>
                <a:gd name="connsiteY4" fmla="*/ 33812 h 39513"/>
                <a:gd name="connsiteX5" fmla="*/ 39896 w 39513"/>
                <a:gd name="connsiteY5" fmla="*/ 19689 h 39513"/>
                <a:gd name="connsiteX6" fmla="*/ 33992 w 39513"/>
                <a:gd name="connsiteY6" fmla="*/ 5566 h 39513"/>
                <a:gd name="connsiteX7" fmla="*/ 5825 w 39513"/>
                <a:gd name="connsiteY7" fmla="*/ 5566 h 39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13" h="39513">
                  <a:moveTo>
                    <a:pt x="5825" y="5566"/>
                  </a:moveTo>
                  <a:cubicBezTo>
                    <a:pt x="2075" y="9316"/>
                    <a:pt x="0" y="14422"/>
                    <a:pt x="0" y="19689"/>
                  </a:cubicBezTo>
                  <a:cubicBezTo>
                    <a:pt x="0" y="24955"/>
                    <a:pt x="2075" y="30061"/>
                    <a:pt x="5825" y="33812"/>
                  </a:cubicBezTo>
                  <a:cubicBezTo>
                    <a:pt x="9576" y="37482"/>
                    <a:pt x="14682" y="39637"/>
                    <a:pt x="19948" y="39637"/>
                  </a:cubicBezTo>
                  <a:cubicBezTo>
                    <a:pt x="25135" y="39637"/>
                    <a:pt x="30321" y="37482"/>
                    <a:pt x="33992" y="33812"/>
                  </a:cubicBezTo>
                  <a:cubicBezTo>
                    <a:pt x="37742" y="30061"/>
                    <a:pt x="39896" y="24955"/>
                    <a:pt x="39896" y="19689"/>
                  </a:cubicBezTo>
                  <a:cubicBezTo>
                    <a:pt x="39896" y="14423"/>
                    <a:pt x="37741" y="9316"/>
                    <a:pt x="33992" y="5566"/>
                  </a:cubicBezTo>
                  <a:cubicBezTo>
                    <a:pt x="26651" y="-1855"/>
                    <a:pt x="13246" y="-1855"/>
                    <a:pt x="5825" y="5566"/>
                  </a:cubicBezTo>
                  <a:close/>
                </a:path>
              </a:pathLst>
            </a:custGeom>
            <a:solidFill>
              <a:schemeClr val="tx1"/>
            </a:solidFill>
            <a:ln w="874" cap="flat">
              <a:noFill/>
              <a:prstDash val="solid"/>
              <a:miter/>
            </a:ln>
          </p:spPr>
          <p:txBody>
            <a:bodyPr rtlCol="0" anchor="ctr"/>
            <a:lstStyle/>
            <a:p>
              <a:endParaRPr lang="de-DE"/>
            </a:p>
          </p:txBody>
        </p:sp>
        <p:sp>
          <p:nvSpPr>
            <p:cNvPr id="140" name="Freihandform: Form 139">
              <a:extLst>
                <a:ext uri="{FF2B5EF4-FFF2-40B4-BE49-F238E27FC236}">
                  <a16:creationId xmlns:a16="http://schemas.microsoft.com/office/drawing/2014/main" id="{795C01BE-EE3B-46C7-94CE-223CEA840D2D}"/>
                </a:ext>
              </a:extLst>
            </p:cNvPr>
            <p:cNvSpPr/>
            <p:nvPr/>
          </p:nvSpPr>
          <p:spPr>
            <a:xfrm>
              <a:off x="3656012" y="5681020"/>
              <a:ext cx="39514" cy="39514"/>
            </a:xfrm>
            <a:custGeom>
              <a:avLst/>
              <a:gdLst>
                <a:gd name="connsiteX0" fmla="*/ 19948 w 39513"/>
                <a:gd name="connsiteY0" fmla="*/ 0 h 39513"/>
                <a:gd name="connsiteX1" fmla="*/ 0 w 39513"/>
                <a:gd name="connsiteY1" fmla="*/ 19949 h 39513"/>
                <a:gd name="connsiteX2" fmla="*/ 19948 w 39513"/>
                <a:gd name="connsiteY2" fmla="*/ 39898 h 39513"/>
                <a:gd name="connsiteX3" fmla="*/ 39897 w 39513"/>
                <a:gd name="connsiteY3" fmla="*/ 19949 h 39513"/>
                <a:gd name="connsiteX4" fmla="*/ 19948 w 39513"/>
                <a:gd name="connsiteY4" fmla="*/ 0 h 39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13" h="39513">
                  <a:moveTo>
                    <a:pt x="19948" y="0"/>
                  </a:moveTo>
                  <a:cubicBezTo>
                    <a:pt x="8937" y="0"/>
                    <a:pt x="0" y="8937"/>
                    <a:pt x="0" y="19949"/>
                  </a:cubicBezTo>
                  <a:cubicBezTo>
                    <a:pt x="0" y="31048"/>
                    <a:pt x="8937" y="39898"/>
                    <a:pt x="19948" y="39898"/>
                  </a:cubicBezTo>
                  <a:cubicBezTo>
                    <a:pt x="30960" y="39898"/>
                    <a:pt x="39897" y="31048"/>
                    <a:pt x="39897" y="19949"/>
                  </a:cubicBezTo>
                  <a:cubicBezTo>
                    <a:pt x="39897" y="8937"/>
                    <a:pt x="30960" y="0"/>
                    <a:pt x="19948" y="0"/>
                  </a:cubicBezTo>
                  <a:close/>
                </a:path>
              </a:pathLst>
            </a:custGeom>
            <a:solidFill>
              <a:schemeClr val="tx1"/>
            </a:solidFill>
            <a:ln w="874" cap="flat">
              <a:noFill/>
              <a:prstDash val="solid"/>
              <a:miter/>
            </a:ln>
          </p:spPr>
          <p:txBody>
            <a:bodyPr rtlCol="0" anchor="ctr"/>
            <a:lstStyle/>
            <a:p>
              <a:endParaRPr lang="de-DE"/>
            </a:p>
          </p:txBody>
        </p:sp>
        <p:sp>
          <p:nvSpPr>
            <p:cNvPr id="141" name="Freihandform: Form 140">
              <a:extLst>
                <a:ext uri="{FF2B5EF4-FFF2-40B4-BE49-F238E27FC236}">
                  <a16:creationId xmlns:a16="http://schemas.microsoft.com/office/drawing/2014/main" id="{DD9F8E58-3748-4A48-99C1-70FD8DB9680A}"/>
                </a:ext>
              </a:extLst>
            </p:cNvPr>
            <p:cNvSpPr/>
            <p:nvPr/>
          </p:nvSpPr>
          <p:spPr>
            <a:xfrm>
              <a:off x="3656012" y="5564043"/>
              <a:ext cx="39514" cy="39514"/>
            </a:xfrm>
            <a:custGeom>
              <a:avLst/>
              <a:gdLst>
                <a:gd name="connsiteX0" fmla="*/ 19948 w 39513"/>
                <a:gd name="connsiteY0" fmla="*/ 0 h 39513"/>
                <a:gd name="connsiteX1" fmla="*/ 0 w 39513"/>
                <a:gd name="connsiteY1" fmla="*/ 19948 h 39513"/>
                <a:gd name="connsiteX2" fmla="*/ 19948 w 39513"/>
                <a:gd name="connsiteY2" fmla="*/ 39897 h 39513"/>
                <a:gd name="connsiteX3" fmla="*/ 39897 w 39513"/>
                <a:gd name="connsiteY3" fmla="*/ 19948 h 39513"/>
                <a:gd name="connsiteX4" fmla="*/ 19948 w 39513"/>
                <a:gd name="connsiteY4" fmla="*/ 0 h 39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13" h="39513">
                  <a:moveTo>
                    <a:pt x="19948" y="0"/>
                  </a:moveTo>
                  <a:cubicBezTo>
                    <a:pt x="8937" y="0"/>
                    <a:pt x="0" y="8937"/>
                    <a:pt x="0" y="19948"/>
                  </a:cubicBezTo>
                  <a:cubicBezTo>
                    <a:pt x="0" y="30960"/>
                    <a:pt x="8937" y="39897"/>
                    <a:pt x="19948" y="39897"/>
                  </a:cubicBezTo>
                  <a:cubicBezTo>
                    <a:pt x="30960" y="39897"/>
                    <a:pt x="39897" y="30960"/>
                    <a:pt x="39897" y="19948"/>
                  </a:cubicBezTo>
                  <a:cubicBezTo>
                    <a:pt x="39897" y="8937"/>
                    <a:pt x="30960" y="0"/>
                    <a:pt x="19948" y="0"/>
                  </a:cubicBezTo>
                  <a:close/>
                </a:path>
              </a:pathLst>
            </a:custGeom>
            <a:solidFill>
              <a:schemeClr val="tx1"/>
            </a:solidFill>
            <a:ln w="874" cap="flat">
              <a:noFill/>
              <a:prstDash val="solid"/>
              <a:miter/>
            </a:ln>
          </p:spPr>
          <p:txBody>
            <a:bodyPr rtlCol="0" anchor="ctr"/>
            <a:lstStyle/>
            <a:p>
              <a:endParaRPr lang="de-DE"/>
            </a:p>
          </p:txBody>
        </p:sp>
        <p:sp>
          <p:nvSpPr>
            <p:cNvPr id="142" name="Freihandform: Form 141">
              <a:extLst>
                <a:ext uri="{FF2B5EF4-FFF2-40B4-BE49-F238E27FC236}">
                  <a16:creationId xmlns:a16="http://schemas.microsoft.com/office/drawing/2014/main" id="{4BCBBEA5-4456-4483-B33D-2F40E2F125F8}"/>
                </a:ext>
              </a:extLst>
            </p:cNvPr>
            <p:cNvSpPr/>
            <p:nvPr/>
          </p:nvSpPr>
          <p:spPr>
            <a:xfrm>
              <a:off x="3656012" y="5798337"/>
              <a:ext cx="39514" cy="39514"/>
            </a:xfrm>
            <a:custGeom>
              <a:avLst/>
              <a:gdLst>
                <a:gd name="connsiteX0" fmla="*/ 5825 w 39513"/>
                <a:gd name="connsiteY0" fmla="*/ 5565 h 39513"/>
                <a:gd name="connsiteX1" fmla="*/ 0 w 39513"/>
                <a:gd name="connsiteY1" fmla="*/ 19689 h 39513"/>
                <a:gd name="connsiteX2" fmla="*/ 5825 w 39513"/>
                <a:gd name="connsiteY2" fmla="*/ 33813 h 39513"/>
                <a:gd name="connsiteX3" fmla="*/ 19948 w 39513"/>
                <a:gd name="connsiteY3" fmla="*/ 39638 h 39513"/>
                <a:gd name="connsiteX4" fmla="*/ 33992 w 39513"/>
                <a:gd name="connsiteY4" fmla="*/ 33813 h 39513"/>
                <a:gd name="connsiteX5" fmla="*/ 39896 w 39513"/>
                <a:gd name="connsiteY5" fmla="*/ 19689 h 39513"/>
                <a:gd name="connsiteX6" fmla="*/ 33992 w 39513"/>
                <a:gd name="connsiteY6" fmla="*/ 5566 h 39513"/>
                <a:gd name="connsiteX7" fmla="*/ 5825 w 39513"/>
                <a:gd name="connsiteY7" fmla="*/ 5565 h 39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13" h="39513">
                  <a:moveTo>
                    <a:pt x="5825" y="5565"/>
                  </a:moveTo>
                  <a:cubicBezTo>
                    <a:pt x="2075" y="9316"/>
                    <a:pt x="0" y="14423"/>
                    <a:pt x="0" y="19689"/>
                  </a:cubicBezTo>
                  <a:cubicBezTo>
                    <a:pt x="0" y="24956"/>
                    <a:pt x="2075" y="30070"/>
                    <a:pt x="5825" y="33813"/>
                  </a:cubicBezTo>
                  <a:cubicBezTo>
                    <a:pt x="9496" y="37483"/>
                    <a:pt x="14682" y="39638"/>
                    <a:pt x="19948" y="39638"/>
                  </a:cubicBezTo>
                  <a:cubicBezTo>
                    <a:pt x="25135" y="39638"/>
                    <a:pt x="30321" y="37483"/>
                    <a:pt x="33992" y="33813"/>
                  </a:cubicBezTo>
                  <a:cubicBezTo>
                    <a:pt x="37742" y="30070"/>
                    <a:pt x="39896" y="24955"/>
                    <a:pt x="39896" y="19689"/>
                  </a:cubicBezTo>
                  <a:cubicBezTo>
                    <a:pt x="39896" y="14424"/>
                    <a:pt x="37741" y="9317"/>
                    <a:pt x="33992" y="5566"/>
                  </a:cubicBezTo>
                  <a:cubicBezTo>
                    <a:pt x="26571" y="-1855"/>
                    <a:pt x="13246" y="-1855"/>
                    <a:pt x="5825" y="5565"/>
                  </a:cubicBezTo>
                  <a:close/>
                </a:path>
              </a:pathLst>
            </a:custGeom>
            <a:solidFill>
              <a:schemeClr val="tx1"/>
            </a:solidFill>
            <a:ln w="874" cap="flat">
              <a:noFill/>
              <a:prstDash val="solid"/>
              <a:miter/>
            </a:ln>
          </p:spPr>
          <p:txBody>
            <a:bodyPr rtlCol="0" anchor="ctr"/>
            <a:lstStyle/>
            <a:p>
              <a:endParaRPr lang="de-DE"/>
            </a:p>
          </p:txBody>
        </p:sp>
      </p:grpSp>
      <p:sp>
        <p:nvSpPr>
          <p:cNvPr id="64" name="Grafik 62">
            <a:extLst>
              <a:ext uri="{FF2B5EF4-FFF2-40B4-BE49-F238E27FC236}">
                <a16:creationId xmlns:a16="http://schemas.microsoft.com/office/drawing/2014/main" id="{05C8CD8A-9FE0-4C0F-A930-CFAE5BBE3C73}"/>
              </a:ext>
            </a:extLst>
          </p:cNvPr>
          <p:cNvSpPr/>
          <p:nvPr/>
        </p:nvSpPr>
        <p:spPr>
          <a:xfrm>
            <a:off x="4181915" y="2499687"/>
            <a:ext cx="502393" cy="1172250"/>
          </a:xfrm>
          <a:custGeom>
            <a:avLst/>
            <a:gdLst>
              <a:gd name="connsiteX0" fmla="*/ 0 w 371475"/>
              <a:gd name="connsiteY0" fmla="*/ 872014 h 866775"/>
              <a:gd name="connsiteX1" fmla="*/ 376142 w 371475"/>
              <a:gd name="connsiteY1" fmla="*/ 495967 h 866775"/>
              <a:gd name="connsiteX2" fmla="*/ 121730 w 371475"/>
              <a:gd name="connsiteY2" fmla="*/ 243364 h 866775"/>
              <a:gd name="connsiteX3" fmla="*/ 366903 w 371475"/>
              <a:gd name="connsiteY3" fmla="*/ 0 h 866775"/>
            </a:gdLst>
            <a:ahLst/>
            <a:cxnLst>
              <a:cxn ang="0">
                <a:pos x="connsiteX0" y="connsiteY0"/>
              </a:cxn>
              <a:cxn ang="0">
                <a:pos x="connsiteX1" y="connsiteY1"/>
              </a:cxn>
              <a:cxn ang="0">
                <a:pos x="connsiteX2" y="connsiteY2"/>
              </a:cxn>
              <a:cxn ang="0">
                <a:pos x="connsiteX3" y="connsiteY3"/>
              </a:cxn>
            </a:cxnLst>
            <a:rect l="l" t="t" r="r" b="b"/>
            <a:pathLst>
              <a:path w="371475" h="866775">
                <a:moveTo>
                  <a:pt x="0" y="872014"/>
                </a:moveTo>
                <a:lnTo>
                  <a:pt x="376142" y="495967"/>
                </a:lnTo>
                <a:lnTo>
                  <a:pt x="121730" y="243364"/>
                </a:lnTo>
                <a:lnTo>
                  <a:pt x="366903" y="0"/>
                </a:lnTo>
              </a:path>
            </a:pathLst>
          </a:custGeom>
          <a:noFill/>
          <a:ln w="69850" cap="rnd">
            <a:gradFill>
              <a:gsLst>
                <a:gs pos="7000">
                  <a:schemeClr val="accent1"/>
                </a:gs>
                <a:gs pos="100000">
                  <a:schemeClr val="accent2"/>
                </a:gs>
              </a:gsLst>
              <a:lin ang="13500000" scaled="0"/>
            </a:gra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endParaRPr lang="de-DE" sz="1200">
              <a:latin typeface="+mj-lt"/>
            </a:endParaRPr>
          </a:p>
        </p:txBody>
      </p:sp>
      <p:sp>
        <p:nvSpPr>
          <p:cNvPr id="65" name="Freihandform: Form 64">
            <a:extLst>
              <a:ext uri="{FF2B5EF4-FFF2-40B4-BE49-F238E27FC236}">
                <a16:creationId xmlns:a16="http://schemas.microsoft.com/office/drawing/2014/main" id="{AE53FC04-F2B0-4F42-9369-E1CB67E049F4}"/>
              </a:ext>
            </a:extLst>
          </p:cNvPr>
          <p:cNvSpPr/>
          <p:nvPr/>
        </p:nvSpPr>
        <p:spPr>
          <a:xfrm>
            <a:off x="4087823" y="3456510"/>
            <a:ext cx="192346" cy="235090"/>
          </a:xfrm>
          <a:custGeom>
            <a:avLst/>
            <a:gdLst>
              <a:gd name="connsiteX0" fmla="*/ 174593 w 342900"/>
              <a:gd name="connsiteY0" fmla="*/ 0 h 419100"/>
              <a:gd name="connsiteX1" fmla="*/ 0 w 342900"/>
              <a:gd name="connsiteY1" fmla="*/ 173546 h 419100"/>
              <a:gd name="connsiteX2" fmla="*/ 51149 w 342900"/>
              <a:gd name="connsiteY2" fmla="*/ 296323 h 419100"/>
              <a:gd name="connsiteX3" fmla="*/ 174593 w 342900"/>
              <a:gd name="connsiteY3" fmla="*/ 419100 h 419100"/>
              <a:gd name="connsiteX4" fmla="*/ 298037 w 342900"/>
              <a:gd name="connsiteY4" fmla="*/ 296323 h 419100"/>
              <a:gd name="connsiteX5" fmla="*/ 349187 w 342900"/>
              <a:gd name="connsiteY5" fmla="*/ 173546 h 419100"/>
              <a:gd name="connsiteX6" fmla="*/ 174593 w 342900"/>
              <a:gd name="connsiteY6" fmla="*/ 0 h 419100"/>
              <a:gd name="connsiteX7" fmla="*/ 174593 w 342900"/>
              <a:gd name="connsiteY7" fmla="*/ 219075 h 419100"/>
              <a:gd name="connsiteX8" fmla="*/ 126968 w 342900"/>
              <a:gd name="connsiteY8" fmla="*/ 171450 h 419100"/>
              <a:gd name="connsiteX9" fmla="*/ 174593 w 342900"/>
              <a:gd name="connsiteY9" fmla="*/ 123825 h 419100"/>
              <a:gd name="connsiteX10" fmla="*/ 222218 w 342900"/>
              <a:gd name="connsiteY10" fmla="*/ 171450 h 419100"/>
              <a:gd name="connsiteX11" fmla="*/ 174593 w 342900"/>
              <a:gd name="connsiteY11" fmla="*/ 219075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900" h="419100">
                <a:moveTo>
                  <a:pt x="174593" y="0"/>
                </a:moveTo>
                <a:cubicBezTo>
                  <a:pt x="78105" y="0"/>
                  <a:pt x="0" y="77724"/>
                  <a:pt x="0" y="173546"/>
                </a:cubicBezTo>
                <a:cubicBezTo>
                  <a:pt x="0" y="221456"/>
                  <a:pt x="19526" y="264890"/>
                  <a:pt x="51149" y="296323"/>
                </a:cubicBezTo>
                <a:lnTo>
                  <a:pt x="174593" y="419100"/>
                </a:lnTo>
                <a:lnTo>
                  <a:pt x="298037" y="296323"/>
                </a:lnTo>
                <a:cubicBezTo>
                  <a:pt x="329660" y="264890"/>
                  <a:pt x="349187" y="221456"/>
                  <a:pt x="349187" y="173546"/>
                </a:cubicBezTo>
                <a:cubicBezTo>
                  <a:pt x="349187" y="77724"/>
                  <a:pt x="271082" y="0"/>
                  <a:pt x="174593" y="0"/>
                </a:cubicBezTo>
                <a:close/>
                <a:moveTo>
                  <a:pt x="174593" y="219075"/>
                </a:moveTo>
                <a:cubicBezTo>
                  <a:pt x="148209" y="219075"/>
                  <a:pt x="126968" y="197834"/>
                  <a:pt x="126968" y="171450"/>
                </a:cubicBezTo>
                <a:cubicBezTo>
                  <a:pt x="126968" y="145066"/>
                  <a:pt x="148209" y="123825"/>
                  <a:pt x="174593" y="123825"/>
                </a:cubicBezTo>
                <a:cubicBezTo>
                  <a:pt x="200978" y="123825"/>
                  <a:pt x="222218" y="145066"/>
                  <a:pt x="222218" y="171450"/>
                </a:cubicBezTo>
                <a:cubicBezTo>
                  <a:pt x="222218" y="197834"/>
                  <a:pt x="200978" y="219075"/>
                  <a:pt x="174593" y="219075"/>
                </a:cubicBezTo>
                <a:close/>
              </a:path>
            </a:pathLst>
          </a:custGeom>
          <a:noFill/>
          <a:ln w="12700" cap="flat">
            <a:solidFill>
              <a:schemeClr val="tx1"/>
            </a:solidFill>
            <a:prstDash val="solid"/>
            <a:miter/>
          </a:ln>
        </p:spPr>
        <p:txBody>
          <a:bodyPr rtlCol="0" anchor="ctr"/>
          <a:lstStyle/>
          <a:p>
            <a:endParaRPr lang="de-DE"/>
          </a:p>
        </p:txBody>
      </p:sp>
      <p:sp>
        <p:nvSpPr>
          <p:cNvPr id="91" name="Freihandform: Form 90">
            <a:extLst>
              <a:ext uri="{FF2B5EF4-FFF2-40B4-BE49-F238E27FC236}">
                <a16:creationId xmlns:a16="http://schemas.microsoft.com/office/drawing/2014/main" id="{16226A31-E28C-42CE-A999-BF3C31222336}"/>
              </a:ext>
            </a:extLst>
          </p:cNvPr>
          <p:cNvSpPr/>
          <p:nvPr/>
        </p:nvSpPr>
        <p:spPr bwMode="gray">
          <a:xfrm>
            <a:off x="9790006" y="2670452"/>
            <a:ext cx="1402541" cy="299137"/>
          </a:xfrm>
          <a:custGeom>
            <a:avLst/>
            <a:gdLst>
              <a:gd name="connsiteX0" fmla="*/ 0 w 1041400"/>
              <a:gd name="connsiteY0" fmla="*/ 38472 h 222112"/>
              <a:gd name="connsiteX1" fmla="*/ 381000 w 1041400"/>
              <a:gd name="connsiteY1" fmla="*/ 13072 h 222112"/>
              <a:gd name="connsiteX2" fmla="*/ 806450 w 1041400"/>
              <a:gd name="connsiteY2" fmla="*/ 219447 h 222112"/>
              <a:gd name="connsiteX3" fmla="*/ 1041400 w 1041400"/>
              <a:gd name="connsiteY3" fmla="*/ 111497 h 222112"/>
            </a:gdLst>
            <a:ahLst/>
            <a:cxnLst>
              <a:cxn ang="0">
                <a:pos x="connsiteX0" y="connsiteY0"/>
              </a:cxn>
              <a:cxn ang="0">
                <a:pos x="connsiteX1" y="connsiteY1"/>
              </a:cxn>
              <a:cxn ang="0">
                <a:pos x="connsiteX2" y="connsiteY2"/>
              </a:cxn>
              <a:cxn ang="0">
                <a:pos x="connsiteX3" y="connsiteY3"/>
              </a:cxn>
            </a:cxnLst>
            <a:rect l="l" t="t" r="r" b="b"/>
            <a:pathLst>
              <a:path w="1041400" h="222112">
                <a:moveTo>
                  <a:pt x="0" y="38472"/>
                </a:moveTo>
                <a:cubicBezTo>
                  <a:pt x="123296" y="10691"/>
                  <a:pt x="246592" y="-17090"/>
                  <a:pt x="381000" y="13072"/>
                </a:cubicBezTo>
                <a:cubicBezTo>
                  <a:pt x="515408" y="43234"/>
                  <a:pt x="696383" y="203043"/>
                  <a:pt x="806450" y="219447"/>
                </a:cubicBezTo>
                <a:cubicBezTo>
                  <a:pt x="916517" y="235851"/>
                  <a:pt x="978958" y="173674"/>
                  <a:pt x="1041400" y="111497"/>
                </a:cubicBezTo>
              </a:path>
            </a:pathLst>
          </a:custGeom>
          <a:noFill/>
          <a:ln w="25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Freihandform: Form 91">
            <a:extLst>
              <a:ext uri="{FF2B5EF4-FFF2-40B4-BE49-F238E27FC236}">
                <a16:creationId xmlns:a16="http://schemas.microsoft.com/office/drawing/2014/main" id="{5BC669A7-BC73-422D-918E-327E5BCF820C}"/>
              </a:ext>
            </a:extLst>
          </p:cNvPr>
          <p:cNvSpPr/>
          <p:nvPr/>
        </p:nvSpPr>
        <p:spPr bwMode="gray">
          <a:xfrm>
            <a:off x="9802834" y="2876202"/>
            <a:ext cx="1497605" cy="274778"/>
          </a:xfrm>
          <a:custGeom>
            <a:avLst/>
            <a:gdLst>
              <a:gd name="connsiteX0" fmla="*/ 0 w 1111986"/>
              <a:gd name="connsiteY0" fmla="*/ 0 h 204025"/>
              <a:gd name="connsiteX1" fmla="*/ 425450 w 1111986"/>
              <a:gd name="connsiteY1" fmla="*/ 171450 h 204025"/>
              <a:gd name="connsiteX2" fmla="*/ 647700 w 1111986"/>
              <a:gd name="connsiteY2" fmla="*/ 203200 h 204025"/>
              <a:gd name="connsiteX3" fmla="*/ 841375 w 1111986"/>
              <a:gd name="connsiteY3" fmla="*/ 190500 h 204025"/>
              <a:gd name="connsiteX4" fmla="*/ 1069975 w 1111986"/>
              <a:gd name="connsiteY4" fmla="*/ 146050 h 204025"/>
              <a:gd name="connsiteX5" fmla="*/ 1111250 w 1111986"/>
              <a:gd name="connsiteY5" fmla="*/ 136525 h 20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1986" h="204025">
                <a:moveTo>
                  <a:pt x="0" y="0"/>
                </a:moveTo>
                <a:cubicBezTo>
                  <a:pt x="158750" y="68791"/>
                  <a:pt x="317500" y="137583"/>
                  <a:pt x="425450" y="171450"/>
                </a:cubicBezTo>
                <a:cubicBezTo>
                  <a:pt x="533400" y="205317"/>
                  <a:pt x="578379" y="200025"/>
                  <a:pt x="647700" y="203200"/>
                </a:cubicBezTo>
                <a:cubicBezTo>
                  <a:pt x="717021" y="206375"/>
                  <a:pt x="770996" y="200025"/>
                  <a:pt x="841375" y="190500"/>
                </a:cubicBezTo>
                <a:cubicBezTo>
                  <a:pt x="911754" y="180975"/>
                  <a:pt x="1024996" y="155046"/>
                  <a:pt x="1069975" y="146050"/>
                </a:cubicBezTo>
                <a:cubicBezTo>
                  <a:pt x="1114954" y="137054"/>
                  <a:pt x="1113102" y="136789"/>
                  <a:pt x="1111250" y="136525"/>
                </a:cubicBezTo>
              </a:path>
            </a:pathLst>
          </a:custGeom>
          <a:noFill/>
          <a:ln w="25400" cap="rnd">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Freihandform: Form 92">
            <a:extLst>
              <a:ext uri="{FF2B5EF4-FFF2-40B4-BE49-F238E27FC236}">
                <a16:creationId xmlns:a16="http://schemas.microsoft.com/office/drawing/2014/main" id="{8362D7B1-99E9-48E0-9781-3197A0DADFEF}"/>
              </a:ext>
            </a:extLst>
          </p:cNvPr>
          <p:cNvSpPr/>
          <p:nvPr/>
        </p:nvSpPr>
        <p:spPr bwMode="gray">
          <a:xfrm>
            <a:off x="9777177" y="2183485"/>
            <a:ext cx="1505166" cy="1030525"/>
          </a:xfrm>
          <a:custGeom>
            <a:avLst/>
            <a:gdLst>
              <a:gd name="connsiteX0" fmla="*/ 0 w 1117600"/>
              <a:gd name="connsiteY0" fmla="*/ 765175 h 765175"/>
              <a:gd name="connsiteX1" fmla="*/ 377825 w 1117600"/>
              <a:gd name="connsiteY1" fmla="*/ 758825 h 765175"/>
              <a:gd name="connsiteX2" fmla="*/ 596900 w 1117600"/>
              <a:gd name="connsiteY2" fmla="*/ 704850 h 765175"/>
              <a:gd name="connsiteX3" fmla="*/ 742950 w 1117600"/>
              <a:gd name="connsiteY3" fmla="*/ 612775 h 765175"/>
              <a:gd name="connsiteX4" fmla="*/ 869950 w 1117600"/>
              <a:gd name="connsiteY4" fmla="*/ 441325 h 765175"/>
              <a:gd name="connsiteX5" fmla="*/ 1012825 w 1117600"/>
              <a:gd name="connsiteY5" fmla="*/ 215900 h 765175"/>
              <a:gd name="connsiteX6" fmla="*/ 1117600 w 1117600"/>
              <a:gd name="connsiteY6" fmla="*/ 0 h 7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7600" h="765175">
                <a:moveTo>
                  <a:pt x="0" y="765175"/>
                </a:moveTo>
                <a:lnTo>
                  <a:pt x="377825" y="758825"/>
                </a:lnTo>
                <a:cubicBezTo>
                  <a:pt x="477308" y="748771"/>
                  <a:pt x="536046" y="729192"/>
                  <a:pt x="596900" y="704850"/>
                </a:cubicBezTo>
                <a:cubicBezTo>
                  <a:pt x="657754" y="680508"/>
                  <a:pt x="697442" y="656696"/>
                  <a:pt x="742950" y="612775"/>
                </a:cubicBezTo>
                <a:cubicBezTo>
                  <a:pt x="788458" y="568854"/>
                  <a:pt x="824971" y="507471"/>
                  <a:pt x="869950" y="441325"/>
                </a:cubicBezTo>
                <a:cubicBezTo>
                  <a:pt x="914929" y="375179"/>
                  <a:pt x="971550" y="289454"/>
                  <a:pt x="1012825" y="215900"/>
                </a:cubicBezTo>
                <a:cubicBezTo>
                  <a:pt x="1054100" y="142346"/>
                  <a:pt x="1085850" y="71173"/>
                  <a:pt x="1117600" y="0"/>
                </a:cubicBezTo>
              </a:path>
            </a:pathLst>
          </a:cu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Freihandform: Form 93">
            <a:extLst>
              <a:ext uri="{FF2B5EF4-FFF2-40B4-BE49-F238E27FC236}">
                <a16:creationId xmlns:a16="http://schemas.microsoft.com/office/drawing/2014/main" id="{9BB6A416-ADD3-4208-9693-5C4A259FD1A1}"/>
              </a:ext>
            </a:extLst>
          </p:cNvPr>
          <p:cNvSpPr/>
          <p:nvPr/>
        </p:nvSpPr>
        <p:spPr bwMode="gray">
          <a:xfrm>
            <a:off x="9802834" y="2575539"/>
            <a:ext cx="1488061" cy="847996"/>
          </a:xfrm>
          <a:custGeom>
            <a:avLst/>
            <a:gdLst>
              <a:gd name="connsiteX0" fmla="*/ 0 w 1104900"/>
              <a:gd name="connsiteY0" fmla="*/ 629645 h 629645"/>
              <a:gd name="connsiteX1" fmla="*/ 22225 w 1104900"/>
              <a:gd name="connsiteY1" fmla="*/ 442320 h 629645"/>
              <a:gd name="connsiteX2" fmla="*/ 92075 w 1104900"/>
              <a:gd name="connsiteY2" fmla="*/ 305795 h 629645"/>
              <a:gd name="connsiteX3" fmla="*/ 190500 w 1104900"/>
              <a:gd name="connsiteY3" fmla="*/ 258170 h 629645"/>
              <a:gd name="connsiteX4" fmla="*/ 298450 w 1104900"/>
              <a:gd name="connsiteY4" fmla="*/ 232770 h 629645"/>
              <a:gd name="connsiteX5" fmla="*/ 444500 w 1104900"/>
              <a:gd name="connsiteY5" fmla="*/ 242295 h 629645"/>
              <a:gd name="connsiteX6" fmla="*/ 549275 w 1104900"/>
              <a:gd name="connsiteY6" fmla="*/ 245470 h 629645"/>
              <a:gd name="connsiteX7" fmla="*/ 647700 w 1104900"/>
              <a:gd name="connsiteY7" fmla="*/ 251820 h 629645"/>
              <a:gd name="connsiteX8" fmla="*/ 774700 w 1104900"/>
              <a:gd name="connsiteY8" fmla="*/ 248645 h 629645"/>
              <a:gd name="connsiteX9" fmla="*/ 854075 w 1104900"/>
              <a:gd name="connsiteY9" fmla="*/ 229595 h 629645"/>
              <a:gd name="connsiteX10" fmla="*/ 908050 w 1104900"/>
              <a:gd name="connsiteY10" fmla="*/ 201020 h 629645"/>
              <a:gd name="connsiteX11" fmla="*/ 981075 w 1104900"/>
              <a:gd name="connsiteY11" fmla="*/ 112120 h 629645"/>
              <a:gd name="connsiteX12" fmla="*/ 1035050 w 1104900"/>
              <a:gd name="connsiteY12" fmla="*/ 42270 h 629645"/>
              <a:gd name="connsiteX13" fmla="*/ 1076325 w 1104900"/>
              <a:gd name="connsiteY13" fmla="*/ 4170 h 629645"/>
              <a:gd name="connsiteX14" fmla="*/ 1104900 w 1104900"/>
              <a:gd name="connsiteY14" fmla="*/ 995 h 629645"/>
              <a:gd name="connsiteX15" fmla="*/ 1104900 w 1104900"/>
              <a:gd name="connsiteY15" fmla="*/ 995 h 6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04900" h="629645">
                <a:moveTo>
                  <a:pt x="0" y="629645"/>
                </a:moveTo>
                <a:cubicBezTo>
                  <a:pt x="3439" y="562970"/>
                  <a:pt x="6879" y="496295"/>
                  <a:pt x="22225" y="442320"/>
                </a:cubicBezTo>
                <a:cubicBezTo>
                  <a:pt x="37571" y="388345"/>
                  <a:pt x="64029" y="336487"/>
                  <a:pt x="92075" y="305795"/>
                </a:cubicBezTo>
                <a:cubicBezTo>
                  <a:pt x="120121" y="275103"/>
                  <a:pt x="156104" y="270341"/>
                  <a:pt x="190500" y="258170"/>
                </a:cubicBezTo>
                <a:cubicBezTo>
                  <a:pt x="224896" y="245999"/>
                  <a:pt x="256117" y="235416"/>
                  <a:pt x="298450" y="232770"/>
                </a:cubicBezTo>
                <a:lnTo>
                  <a:pt x="444500" y="242295"/>
                </a:lnTo>
                <a:cubicBezTo>
                  <a:pt x="486304" y="244412"/>
                  <a:pt x="515408" y="243883"/>
                  <a:pt x="549275" y="245470"/>
                </a:cubicBezTo>
                <a:cubicBezTo>
                  <a:pt x="583142" y="247057"/>
                  <a:pt x="610129" y="251291"/>
                  <a:pt x="647700" y="251820"/>
                </a:cubicBezTo>
                <a:cubicBezTo>
                  <a:pt x="685271" y="252349"/>
                  <a:pt x="740304" y="252349"/>
                  <a:pt x="774700" y="248645"/>
                </a:cubicBezTo>
                <a:cubicBezTo>
                  <a:pt x="809096" y="244941"/>
                  <a:pt x="831850" y="237532"/>
                  <a:pt x="854075" y="229595"/>
                </a:cubicBezTo>
                <a:cubicBezTo>
                  <a:pt x="876300" y="221657"/>
                  <a:pt x="886883" y="220599"/>
                  <a:pt x="908050" y="201020"/>
                </a:cubicBezTo>
                <a:cubicBezTo>
                  <a:pt x="929217" y="181441"/>
                  <a:pt x="959908" y="138578"/>
                  <a:pt x="981075" y="112120"/>
                </a:cubicBezTo>
                <a:cubicBezTo>
                  <a:pt x="1002242" y="85662"/>
                  <a:pt x="1019175" y="60262"/>
                  <a:pt x="1035050" y="42270"/>
                </a:cubicBezTo>
                <a:cubicBezTo>
                  <a:pt x="1050925" y="24278"/>
                  <a:pt x="1064683" y="11049"/>
                  <a:pt x="1076325" y="4170"/>
                </a:cubicBezTo>
                <a:cubicBezTo>
                  <a:pt x="1087967" y="-2709"/>
                  <a:pt x="1104900" y="995"/>
                  <a:pt x="1104900" y="995"/>
                </a:cubicBezTo>
                <a:lnTo>
                  <a:pt x="1104900" y="995"/>
                </a:lnTo>
              </a:path>
            </a:pathLst>
          </a:custGeom>
          <a:noFill/>
          <a:ln w="25400" cap="rnd">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0" name="Group 19">
            <a:extLst>
              <a:ext uri="{FF2B5EF4-FFF2-40B4-BE49-F238E27FC236}">
                <a16:creationId xmlns:a16="http://schemas.microsoft.com/office/drawing/2014/main" id="{6804C669-426C-4C1B-88D7-08DFD03B7F46}"/>
              </a:ext>
            </a:extLst>
          </p:cNvPr>
          <p:cNvGrpSpPr/>
          <p:nvPr/>
        </p:nvGrpSpPr>
        <p:grpSpPr>
          <a:xfrm>
            <a:off x="1210077" y="2821738"/>
            <a:ext cx="227159" cy="172554"/>
            <a:chOff x="1520674" y="2821738"/>
            <a:chExt cx="227159" cy="172554"/>
          </a:xfrm>
          <a:noFill/>
        </p:grpSpPr>
        <p:sp>
          <p:nvSpPr>
            <p:cNvPr id="149" name="Freihandform: Form 24">
              <a:extLst>
                <a:ext uri="{FF2B5EF4-FFF2-40B4-BE49-F238E27FC236}">
                  <a16:creationId xmlns:a16="http://schemas.microsoft.com/office/drawing/2014/main" id="{BE584A4D-CA23-4385-A2AB-CFA9C4F66C78}"/>
                </a:ext>
              </a:extLst>
            </p:cNvPr>
            <p:cNvSpPr/>
            <p:nvPr/>
          </p:nvSpPr>
          <p:spPr>
            <a:xfrm>
              <a:off x="1520674" y="2962950"/>
              <a:ext cx="219392" cy="31342"/>
            </a:xfrm>
            <a:custGeom>
              <a:avLst/>
              <a:gdLst>
                <a:gd name="connsiteX0" fmla="*/ 203978 w 4867275"/>
                <a:gd name="connsiteY0" fmla="*/ 492195 h 695325"/>
                <a:gd name="connsiteX1" fmla="*/ 696211 w 4867275"/>
                <a:gd name="connsiteY1" fmla="*/ 696182 h 695325"/>
                <a:gd name="connsiteX2" fmla="*/ 4177132 w 4867275"/>
                <a:gd name="connsiteY2" fmla="*/ 696182 h 695325"/>
                <a:gd name="connsiteX3" fmla="*/ 4669336 w 4867275"/>
                <a:gd name="connsiteY3" fmla="*/ 492195 h 695325"/>
                <a:gd name="connsiteX4" fmla="*/ 4873257 w 4867275"/>
                <a:gd name="connsiteY4" fmla="*/ 0 h 695325"/>
                <a:gd name="connsiteX5" fmla="*/ 0 w 4867275"/>
                <a:gd name="connsiteY5" fmla="*/ 0 h 695325"/>
                <a:gd name="connsiteX6" fmla="*/ 203978 w 4867275"/>
                <a:gd name="connsiteY6" fmla="*/ 492195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7275" h="695325">
                  <a:moveTo>
                    <a:pt x="203978" y="492195"/>
                  </a:moveTo>
                  <a:cubicBezTo>
                    <a:pt x="339966" y="628183"/>
                    <a:pt x="504025" y="696182"/>
                    <a:pt x="696211" y="696182"/>
                  </a:cubicBezTo>
                  <a:lnTo>
                    <a:pt x="4177132" y="696182"/>
                  </a:lnTo>
                  <a:cubicBezTo>
                    <a:pt x="4369327" y="696182"/>
                    <a:pt x="4533405" y="628183"/>
                    <a:pt x="4669336" y="492195"/>
                  </a:cubicBezTo>
                  <a:cubicBezTo>
                    <a:pt x="4805267" y="356273"/>
                    <a:pt x="4873257" y="192186"/>
                    <a:pt x="4873257" y="0"/>
                  </a:cubicBezTo>
                  <a:lnTo>
                    <a:pt x="0" y="0"/>
                  </a:lnTo>
                  <a:cubicBezTo>
                    <a:pt x="38" y="192186"/>
                    <a:pt x="68028" y="356273"/>
                    <a:pt x="203978" y="492195"/>
                  </a:cubicBezTo>
                  <a:close/>
                </a:path>
              </a:pathLst>
            </a:custGeom>
            <a:grpFill/>
            <a:ln w="12700" cap="flat">
              <a:solidFill>
                <a:schemeClr val="tx1"/>
              </a:solidFill>
              <a:prstDash val="solid"/>
              <a:miter/>
            </a:ln>
          </p:spPr>
          <p:txBody>
            <a:bodyPr rtlCol="0" anchor="ctr"/>
            <a:lstStyle/>
            <a:p>
              <a:endParaRPr lang="de-DE"/>
            </a:p>
          </p:txBody>
        </p:sp>
        <p:sp>
          <p:nvSpPr>
            <p:cNvPr id="151" name="Freihandform: Form 25">
              <a:extLst>
                <a:ext uri="{FF2B5EF4-FFF2-40B4-BE49-F238E27FC236}">
                  <a16:creationId xmlns:a16="http://schemas.microsoft.com/office/drawing/2014/main" id="{44B37B52-D434-4DD1-8F55-2B7696A273DF}"/>
                </a:ext>
              </a:extLst>
            </p:cNvPr>
            <p:cNvSpPr/>
            <p:nvPr/>
          </p:nvSpPr>
          <p:spPr>
            <a:xfrm>
              <a:off x="1552055" y="2821738"/>
              <a:ext cx="195778" cy="125367"/>
            </a:xfrm>
            <a:custGeom>
              <a:avLst/>
              <a:gdLst>
                <a:gd name="connsiteX0" fmla="*/ 609162 w 4343400"/>
                <a:gd name="connsiteY0" fmla="*/ 2784729 h 2781300"/>
                <a:gd name="connsiteX1" fmla="*/ 2523639 w 4343400"/>
                <a:gd name="connsiteY1" fmla="*/ 2784729 h 2781300"/>
                <a:gd name="connsiteX2" fmla="*/ 2953322 w 4343400"/>
                <a:gd name="connsiteY2" fmla="*/ 2605259 h 2781300"/>
                <a:gd name="connsiteX3" fmla="*/ 3132792 w 4343400"/>
                <a:gd name="connsiteY3" fmla="*/ 2175577 h 2781300"/>
                <a:gd name="connsiteX4" fmla="*/ 3132792 w 4343400"/>
                <a:gd name="connsiteY4" fmla="*/ 2088575 h 2781300"/>
                <a:gd name="connsiteX5" fmla="*/ 3306794 w 4343400"/>
                <a:gd name="connsiteY5" fmla="*/ 2088575 h 2781300"/>
                <a:gd name="connsiteX6" fmla="*/ 4045172 w 4343400"/>
                <a:gd name="connsiteY6" fmla="*/ 1782642 h 2781300"/>
                <a:gd name="connsiteX7" fmla="*/ 4351115 w 4343400"/>
                <a:gd name="connsiteY7" fmla="*/ 1044321 h 2781300"/>
                <a:gd name="connsiteX8" fmla="*/ 4045172 w 4343400"/>
                <a:gd name="connsiteY8" fmla="*/ 305953 h 2781300"/>
                <a:gd name="connsiteX9" fmla="*/ 3306794 w 4343400"/>
                <a:gd name="connsiteY9" fmla="*/ 0 h 2781300"/>
                <a:gd name="connsiteX10" fmla="*/ 174031 w 4343400"/>
                <a:gd name="connsiteY10" fmla="*/ 0 h 2781300"/>
                <a:gd name="connsiteX11" fmla="*/ 51664 w 4343400"/>
                <a:gd name="connsiteY11" fmla="*/ 51664 h 2781300"/>
                <a:gd name="connsiteX12" fmla="*/ 0 w 4343400"/>
                <a:gd name="connsiteY12" fmla="*/ 174060 h 2781300"/>
                <a:gd name="connsiteX13" fmla="*/ 0 w 4343400"/>
                <a:gd name="connsiteY13" fmla="*/ 2175558 h 2781300"/>
                <a:gd name="connsiteX14" fmla="*/ 179480 w 4343400"/>
                <a:gd name="connsiteY14" fmla="*/ 2605240 h 2781300"/>
                <a:gd name="connsiteX15" fmla="*/ 609162 w 4343400"/>
                <a:gd name="connsiteY15" fmla="*/ 2784729 h 2781300"/>
                <a:gd name="connsiteX16" fmla="*/ 3132792 w 4343400"/>
                <a:gd name="connsiteY16" fmla="*/ 522189 h 2781300"/>
                <a:gd name="connsiteX17" fmla="*/ 3306852 w 4343400"/>
                <a:gd name="connsiteY17" fmla="*/ 522189 h 2781300"/>
                <a:gd name="connsiteX18" fmla="*/ 3676688 w 4343400"/>
                <a:gd name="connsiteY18" fmla="*/ 674465 h 2781300"/>
                <a:gd name="connsiteX19" fmla="*/ 3828974 w 4343400"/>
                <a:gd name="connsiteY19" fmla="*/ 1044331 h 2781300"/>
                <a:gd name="connsiteX20" fmla="*/ 3676688 w 4343400"/>
                <a:gd name="connsiteY20" fmla="*/ 1414186 h 2781300"/>
                <a:gd name="connsiteX21" fmla="*/ 3306852 w 4343400"/>
                <a:gd name="connsiteY21" fmla="*/ 1566472 h 2781300"/>
                <a:gd name="connsiteX22" fmla="*/ 3132792 w 4343400"/>
                <a:gd name="connsiteY22" fmla="*/ 1566472 h 2781300"/>
                <a:gd name="connsiteX23" fmla="*/ 3132792 w 4343400"/>
                <a:gd name="connsiteY23" fmla="*/ 522189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43400" h="2781300">
                  <a:moveTo>
                    <a:pt x="609162" y="2784729"/>
                  </a:moveTo>
                  <a:lnTo>
                    <a:pt x="2523639" y="2784729"/>
                  </a:lnTo>
                  <a:cubicBezTo>
                    <a:pt x="2690403" y="2784729"/>
                    <a:pt x="2833630" y="2724922"/>
                    <a:pt x="2953322" y="2605259"/>
                  </a:cubicBezTo>
                  <a:cubicBezTo>
                    <a:pt x="3072956" y="2485597"/>
                    <a:pt x="3132792" y="2342359"/>
                    <a:pt x="3132792" y="2175577"/>
                  </a:cubicBezTo>
                  <a:lnTo>
                    <a:pt x="3132792" y="2088575"/>
                  </a:lnTo>
                  <a:lnTo>
                    <a:pt x="3306794" y="2088575"/>
                  </a:lnTo>
                  <a:cubicBezTo>
                    <a:pt x="3595078" y="2088575"/>
                    <a:pt x="3841242" y="1986620"/>
                    <a:pt x="4045172" y="1782642"/>
                  </a:cubicBezTo>
                  <a:cubicBezTo>
                    <a:pt x="4249084" y="1578674"/>
                    <a:pt x="4351115" y="1332576"/>
                    <a:pt x="4351115" y="1044321"/>
                  </a:cubicBezTo>
                  <a:cubicBezTo>
                    <a:pt x="4351115" y="756028"/>
                    <a:pt x="4249084" y="509892"/>
                    <a:pt x="4045172" y="305953"/>
                  </a:cubicBezTo>
                  <a:cubicBezTo>
                    <a:pt x="3841251" y="102013"/>
                    <a:pt x="3595078" y="0"/>
                    <a:pt x="3306794" y="0"/>
                  </a:cubicBezTo>
                  <a:lnTo>
                    <a:pt x="174031" y="0"/>
                  </a:lnTo>
                  <a:cubicBezTo>
                    <a:pt x="126911" y="0"/>
                    <a:pt x="86125" y="17259"/>
                    <a:pt x="51664" y="51664"/>
                  </a:cubicBezTo>
                  <a:cubicBezTo>
                    <a:pt x="17221" y="86115"/>
                    <a:pt x="0" y="126930"/>
                    <a:pt x="0" y="174060"/>
                  </a:cubicBezTo>
                  <a:lnTo>
                    <a:pt x="0" y="2175558"/>
                  </a:lnTo>
                  <a:cubicBezTo>
                    <a:pt x="0" y="2342350"/>
                    <a:pt x="59817" y="2485577"/>
                    <a:pt x="179480" y="2605240"/>
                  </a:cubicBezTo>
                  <a:cubicBezTo>
                    <a:pt x="299142" y="2724922"/>
                    <a:pt x="442370" y="2784729"/>
                    <a:pt x="609162" y="2784729"/>
                  </a:cubicBezTo>
                  <a:close/>
                  <a:moveTo>
                    <a:pt x="3132792" y="522189"/>
                  </a:moveTo>
                  <a:lnTo>
                    <a:pt x="3306852" y="522189"/>
                  </a:lnTo>
                  <a:cubicBezTo>
                    <a:pt x="3451908" y="522189"/>
                    <a:pt x="3575190" y="572957"/>
                    <a:pt x="3676688" y="674465"/>
                  </a:cubicBezTo>
                  <a:cubicBezTo>
                    <a:pt x="3778187" y="776002"/>
                    <a:pt x="3828974" y="899265"/>
                    <a:pt x="3828974" y="1044331"/>
                  </a:cubicBezTo>
                  <a:cubicBezTo>
                    <a:pt x="3828974" y="1189320"/>
                    <a:pt x="3778187" y="1312612"/>
                    <a:pt x="3676688" y="1414186"/>
                  </a:cubicBezTo>
                  <a:cubicBezTo>
                    <a:pt x="3575190" y="1515694"/>
                    <a:pt x="3451898" y="1566472"/>
                    <a:pt x="3306852" y="1566472"/>
                  </a:cubicBezTo>
                  <a:lnTo>
                    <a:pt x="3132792" y="1566472"/>
                  </a:lnTo>
                  <a:lnTo>
                    <a:pt x="3132792" y="522189"/>
                  </a:lnTo>
                  <a:close/>
                </a:path>
              </a:pathLst>
            </a:custGeom>
            <a:grpFill/>
            <a:ln w="12700" cap="flat">
              <a:solidFill>
                <a:schemeClr val="tx1"/>
              </a:solidFill>
              <a:prstDash val="solid"/>
              <a:miter/>
            </a:ln>
          </p:spPr>
          <p:txBody>
            <a:bodyPr rtlCol="0" anchor="ctr"/>
            <a:lstStyle/>
            <a:p>
              <a:endParaRPr lang="de-DE"/>
            </a:p>
          </p:txBody>
        </p:sp>
      </p:grpSp>
      <p:grpSp>
        <p:nvGrpSpPr>
          <p:cNvPr id="19" name="Group 18">
            <a:extLst>
              <a:ext uri="{FF2B5EF4-FFF2-40B4-BE49-F238E27FC236}">
                <a16:creationId xmlns:a16="http://schemas.microsoft.com/office/drawing/2014/main" id="{B12D16C1-56F7-4771-A6FB-8D48F076476E}"/>
              </a:ext>
            </a:extLst>
          </p:cNvPr>
          <p:cNvGrpSpPr/>
          <p:nvPr/>
        </p:nvGrpSpPr>
        <p:grpSpPr>
          <a:xfrm>
            <a:off x="2369817" y="2550645"/>
            <a:ext cx="235194" cy="238351"/>
            <a:chOff x="2681466" y="2550644"/>
            <a:chExt cx="235194" cy="238351"/>
          </a:xfrm>
        </p:grpSpPr>
        <p:sp>
          <p:nvSpPr>
            <p:cNvPr id="9" name="Freeform: Shape 8">
              <a:extLst>
                <a:ext uri="{FF2B5EF4-FFF2-40B4-BE49-F238E27FC236}">
                  <a16:creationId xmlns:a16="http://schemas.microsoft.com/office/drawing/2014/main" id="{B91D02DD-4BEC-4EC3-B13B-2EC632B80B19}"/>
                </a:ext>
              </a:extLst>
            </p:cNvPr>
            <p:cNvSpPr/>
            <p:nvPr/>
          </p:nvSpPr>
          <p:spPr>
            <a:xfrm>
              <a:off x="2749142" y="2550644"/>
              <a:ext cx="100083" cy="100083"/>
            </a:xfrm>
            <a:custGeom>
              <a:avLst/>
              <a:gdLst>
                <a:gd name="connsiteX0" fmla="*/ 10003 w 100082"/>
                <a:gd name="connsiteY0" fmla="*/ 100708 h 100082"/>
                <a:gd name="connsiteX1" fmla="*/ 20011 w 100082"/>
                <a:gd name="connsiteY1" fmla="*/ 90700 h 100082"/>
                <a:gd name="connsiteX2" fmla="*/ 20011 w 100082"/>
                <a:gd name="connsiteY2" fmla="*/ 51668 h 100082"/>
                <a:gd name="connsiteX3" fmla="*/ 51663 w 100082"/>
                <a:gd name="connsiteY3" fmla="*/ 20017 h 100082"/>
                <a:gd name="connsiteX4" fmla="*/ 83314 w 100082"/>
                <a:gd name="connsiteY4" fmla="*/ 51668 h 100082"/>
                <a:gd name="connsiteX5" fmla="*/ 83314 w 100082"/>
                <a:gd name="connsiteY5" fmla="*/ 90700 h 100082"/>
                <a:gd name="connsiteX6" fmla="*/ 93322 w 100082"/>
                <a:gd name="connsiteY6" fmla="*/ 100708 h 100082"/>
                <a:gd name="connsiteX7" fmla="*/ 103330 w 100082"/>
                <a:gd name="connsiteY7" fmla="*/ 90700 h 100082"/>
                <a:gd name="connsiteX8" fmla="*/ 103330 w 100082"/>
                <a:gd name="connsiteY8" fmla="*/ 51668 h 100082"/>
                <a:gd name="connsiteX9" fmla="*/ 51663 w 100082"/>
                <a:gd name="connsiteY9" fmla="*/ 0 h 100082"/>
                <a:gd name="connsiteX10" fmla="*/ 0 w 100082"/>
                <a:gd name="connsiteY10" fmla="*/ 51668 h 100082"/>
                <a:gd name="connsiteX11" fmla="*/ 0 w 100082"/>
                <a:gd name="connsiteY11" fmla="*/ 90700 h 100082"/>
                <a:gd name="connsiteX12" fmla="*/ 10003 w 100082"/>
                <a:gd name="connsiteY12" fmla="*/ 100708 h 10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82" h="100082">
                  <a:moveTo>
                    <a:pt x="10003" y="100708"/>
                  </a:moveTo>
                  <a:cubicBezTo>
                    <a:pt x="15528" y="100708"/>
                    <a:pt x="20011" y="96224"/>
                    <a:pt x="20011" y="90700"/>
                  </a:cubicBezTo>
                  <a:lnTo>
                    <a:pt x="20011" y="51668"/>
                  </a:lnTo>
                  <a:cubicBezTo>
                    <a:pt x="20011" y="34218"/>
                    <a:pt x="34208" y="20017"/>
                    <a:pt x="51663" y="20017"/>
                  </a:cubicBezTo>
                  <a:cubicBezTo>
                    <a:pt x="69112" y="20017"/>
                    <a:pt x="83314" y="34218"/>
                    <a:pt x="83314" y="51668"/>
                  </a:cubicBezTo>
                  <a:lnTo>
                    <a:pt x="83314" y="90700"/>
                  </a:lnTo>
                  <a:cubicBezTo>
                    <a:pt x="83314" y="96224"/>
                    <a:pt x="87797" y="100708"/>
                    <a:pt x="93322" y="100708"/>
                  </a:cubicBezTo>
                  <a:cubicBezTo>
                    <a:pt x="98846" y="100708"/>
                    <a:pt x="103330" y="96224"/>
                    <a:pt x="103330" y="90700"/>
                  </a:cubicBezTo>
                  <a:lnTo>
                    <a:pt x="103330" y="51668"/>
                  </a:lnTo>
                  <a:cubicBezTo>
                    <a:pt x="103330" y="23179"/>
                    <a:pt x="80151" y="0"/>
                    <a:pt x="51663" y="0"/>
                  </a:cubicBezTo>
                  <a:cubicBezTo>
                    <a:pt x="23179" y="0"/>
                    <a:pt x="0" y="23179"/>
                    <a:pt x="0" y="51668"/>
                  </a:cubicBezTo>
                  <a:lnTo>
                    <a:pt x="0" y="90700"/>
                  </a:lnTo>
                  <a:cubicBezTo>
                    <a:pt x="-5" y="96224"/>
                    <a:pt x="4479" y="100708"/>
                    <a:pt x="10003" y="100708"/>
                  </a:cubicBezTo>
                  <a:close/>
                </a:path>
              </a:pathLst>
            </a:custGeom>
            <a:solidFill>
              <a:schemeClr val="tx1"/>
            </a:solidFill>
            <a:ln w="4961"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8FA42517-B104-4A5F-904B-5DF2D2C04B8D}"/>
                </a:ext>
              </a:extLst>
            </p:cNvPr>
            <p:cNvSpPr/>
            <p:nvPr/>
          </p:nvSpPr>
          <p:spPr>
            <a:xfrm>
              <a:off x="2681466" y="2628863"/>
              <a:ext cx="235194" cy="160132"/>
            </a:xfrm>
            <a:custGeom>
              <a:avLst/>
              <a:gdLst>
                <a:gd name="connsiteX0" fmla="*/ 234143 w 235193"/>
                <a:gd name="connsiteY0" fmla="*/ 0 h 160132"/>
                <a:gd name="connsiteX1" fmla="*/ 181014 w 235193"/>
                <a:gd name="connsiteY1" fmla="*/ 0 h 160132"/>
                <a:gd name="connsiteX2" fmla="*/ 181014 w 235193"/>
                <a:gd name="connsiteY2" fmla="*/ 12480 h 160132"/>
                <a:gd name="connsiteX3" fmla="*/ 160998 w 235193"/>
                <a:gd name="connsiteY3" fmla="*/ 32497 h 160132"/>
                <a:gd name="connsiteX4" fmla="*/ 140981 w 235193"/>
                <a:gd name="connsiteY4" fmla="*/ 12480 h 160132"/>
                <a:gd name="connsiteX5" fmla="*/ 140981 w 235193"/>
                <a:gd name="connsiteY5" fmla="*/ 0 h 160132"/>
                <a:gd name="connsiteX6" fmla="*/ 97701 w 235193"/>
                <a:gd name="connsiteY6" fmla="*/ 0 h 160132"/>
                <a:gd name="connsiteX7" fmla="*/ 97701 w 235193"/>
                <a:gd name="connsiteY7" fmla="*/ 12480 h 160132"/>
                <a:gd name="connsiteX8" fmla="*/ 77684 w 235193"/>
                <a:gd name="connsiteY8" fmla="*/ 32497 h 160132"/>
                <a:gd name="connsiteX9" fmla="*/ 57668 w 235193"/>
                <a:gd name="connsiteY9" fmla="*/ 12480 h 160132"/>
                <a:gd name="connsiteX10" fmla="*/ 57668 w 235193"/>
                <a:gd name="connsiteY10" fmla="*/ 0 h 160132"/>
                <a:gd name="connsiteX11" fmla="*/ 3953 w 235193"/>
                <a:gd name="connsiteY11" fmla="*/ 0 h 160132"/>
                <a:gd name="connsiteX12" fmla="*/ 140 w 235193"/>
                <a:gd name="connsiteY12" fmla="*/ 4859 h 160132"/>
                <a:gd name="connsiteX13" fmla="*/ 35154 w 235193"/>
                <a:gd name="connsiteY13" fmla="*/ 147467 h 160132"/>
                <a:gd name="connsiteX14" fmla="*/ 53995 w 235193"/>
                <a:gd name="connsiteY14" fmla="*/ 161979 h 160132"/>
                <a:gd name="connsiteX15" fmla="*/ 184102 w 235193"/>
                <a:gd name="connsiteY15" fmla="*/ 161979 h 160132"/>
                <a:gd name="connsiteX16" fmla="*/ 202952 w 235193"/>
                <a:gd name="connsiteY16" fmla="*/ 147467 h 160132"/>
                <a:gd name="connsiteX17" fmla="*/ 237961 w 235193"/>
                <a:gd name="connsiteY17" fmla="*/ 4859 h 160132"/>
                <a:gd name="connsiteX18" fmla="*/ 234143 w 235193"/>
                <a:gd name="connsiteY18" fmla="*/ 0 h 16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93" h="160132">
                  <a:moveTo>
                    <a:pt x="234143" y="0"/>
                  </a:moveTo>
                  <a:lnTo>
                    <a:pt x="181014" y="0"/>
                  </a:lnTo>
                  <a:lnTo>
                    <a:pt x="181014" y="12480"/>
                  </a:lnTo>
                  <a:cubicBezTo>
                    <a:pt x="181014" y="23519"/>
                    <a:pt x="172037" y="32497"/>
                    <a:pt x="160998" y="32497"/>
                  </a:cubicBezTo>
                  <a:cubicBezTo>
                    <a:pt x="149964" y="32497"/>
                    <a:pt x="140981" y="23519"/>
                    <a:pt x="140981" y="12480"/>
                  </a:cubicBezTo>
                  <a:lnTo>
                    <a:pt x="140981" y="0"/>
                  </a:lnTo>
                  <a:lnTo>
                    <a:pt x="97701" y="0"/>
                  </a:lnTo>
                  <a:lnTo>
                    <a:pt x="97701" y="12480"/>
                  </a:lnTo>
                  <a:cubicBezTo>
                    <a:pt x="97701" y="23519"/>
                    <a:pt x="88723" y="32497"/>
                    <a:pt x="77684" y="32497"/>
                  </a:cubicBezTo>
                  <a:cubicBezTo>
                    <a:pt x="66645" y="32497"/>
                    <a:pt x="57668" y="23519"/>
                    <a:pt x="57668" y="12480"/>
                  </a:cubicBezTo>
                  <a:lnTo>
                    <a:pt x="57668" y="0"/>
                  </a:lnTo>
                  <a:lnTo>
                    <a:pt x="3953" y="0"/>
                  </a:lnTo>
                  <a:cubicBezTo>
                    <a:pt x="1191" y="0"/>
                    <a:pt x="-515" y="2177"/>
                    <a:pt x="140" y="4859"/>
                  </a:cubicBezTo>
                  <a:lnTo>
                    <a:pt x="35154" y="147467"/>
                  </a:lnTo>
                  <a:cubicBezTo>
                    <a:pt x="37271" y="155483"/>
                    <a:pt x="45703" y="161979"/>
                    <a:pt x="53995" y="161979"/>
                  </a:cubicBezTo>
                  <a:lnTo>
                    <a:pt x="184102" y="161979"/>
                  </a:lnTo>
                  <a:cubicBezTo>
                    <a:pt x="192399" y="161979"/>
                    <a:pt x="200826" y="155478"/>
                    <a:pt x="202952" y="147467"/>
                  </a:cubicBezTo>
                  <a:lnTo>
                    <a:pt x="237961" y="4859"/>
                  </a:lnTo>
                  <a:cubicBezTo>
                    <a:pt x="238612" y="2172"/>
                    <a:pt x="236910" y="0"/>
                    <a:pt x="234143" y="0"/>
                  </a:cubicBezTo>
                  <a:close/>
                </a:path>
              </a:pathLst>
            </a:custGeom>
            <a:noFill/>
            <a:ln w="12700" cap="flat">
              <a:solidFill>
                <a:schemeClr val="tx1"/>
              </a:solidFill>
              <a:prstDash val="solid"/>
              <a:miter/>
            </a:ln>
          </p:spPr>
          <p:txBody>
            <a:bodyPr rtlCol="0" anchor="ctr"/>
            <a:lstStyle/>
            <a:p>
              <a:endParaRPr lang="en-GB"/>
            </a:p>
          </p:txBody>
        </p:sp>
      </p:grpSp>
      <p:sp>
        <p:nvSpPr>
          <p:cNvPr id="14" name="Freeform: Shape 13">
            <a:extLst>
              <a:ext uri="{FF2B5EF4-FFF2-40B4-BE49-F238E27FC236}">
                <a16:creationId xmlns:a16="http://schemas.microsoft.com/office/drawing/2014/main" id="{F24B2082-EAD2-41DE-938E-A373EB666B39}"/>
              </a:ext>
            </a:extLst>
          </p:cNvPr>
          <p:cNvSpPr/>
          <p:nvPr/>
        </p:nvSpPr>
        <p:spPr>
          <a:xfrm>
            <a:off x="1848705" y="3272352"/>
            <a:ext cx="269410" cy="248141"/>
          </a:xfrm>
          <a:custGeom>
            <a:avLst/>
            <a:gdLst>
              <a:gd name="connsiteX0" fmla="*/ 244105 w 269410"/>
              <a:gd name="connsiteY0" fmla="*/ 221305 h 248140"/>
              <a:gd name="connsiteX1" fmla="*/ 244188 w 269410"/>
              <a:gd name="connsiteY1" fmla="*/ 221271 h 248140"/>
              <a:gd name="connsiteX2" fmla="*/ 179656 w 269410"/>
              <a:gd name="connsiteY2" fmla="*/ 155867 h 248140"/>
              <a:gd name="connsiteX3" fmla="*/ 154813 w 269410"/>
              <a:gd name="connsiteY3" fmla="*/ 128338 h 248140"/>
              <a:gd name="connsiteX4" fmla="*/ 195867 w 269410"/>
              <a:gd name="connsiteY4" fmla="*/ 108103 h 248140"/>
              <a:gd name="connsiteX5" fmla="*/ 196049 w 269410"/>
              <a:gd name="connsiteY5" fmla="*/ 108078 h 248140"/>
              <a:gd name="connsiteX6" fmla="*/ 220423 w 269410"/>
              <a:gd name="connsiteY6" fmla="*/ 99355 h 248140"/>
              <a:gd name="connsiteX7" fmla="*/ 222054 w 269410"/>
              <a:gd name="connsiteY7" fmla="*/ 97761 h 248140"/>
              <a:gd name="connsiteX8" fmla="*/ 269922 w 269410"/>
              <a:gd name="connsiteY8" fmla="*/ 37435 h 248140"/>
              <a:gd name="connsiteX9" fmla="*/ 264172 w 269410"/>
              <a:gd name="connsiteY9" fmla="*/ 31665 h 248140"/>
              <a:gd name="connsiteX10" fmla="*/ 205613 w 269410"/>
              <a:gd name="connsiteY10" fmla="*/ 93663 h 248140"/>
              <a:gd name="connsiteX11" fmla="*/ 198702 w 269410"/>
              <a:gd name="connsiteY11" fmla="*/ 86732 h 248140"/>
              <a:gd name="connsiteX12" fmla="*/ 258975 w 269410"/>
              <a:gd name="connsiteY12" fmla="*/ 26463 h 248140"/>
              <a:gd name="connsiteX13" fmla="*/ 253908 w 269410"/>
              <a:gd name="connsiteY13" fmla="*/ 21426 h 248140"/>
              <a:gd name="connsiteX14" fmla="*/ 193281 w 269410"/>
              <a:gd name="connsiteY14" fmla="*/ 82065 h 248140"/>
              <a:gd name="connsiteX15" fmla="*/ 187548 w 269410"/>
              <a:gd name="connsiteY15" fmla="*/ 76327 h 248140"/>
              <a:gd name="connsiteX16" fmla="*/ 248183 w 269410"/>
              <a:gd name="connsiteY16" fmla="*/ 15688 h 248140"/>
              <a:gd name="connsiteX17" fmla="*/ 242607 w 269410"/>
              <a:gd name="connsiteY17" fmla="*/ 10123 h 248140"/>
              <a:gd name="connsiteX18" fmla="*/ 181972 w 269410"/>
              <a:gd name="connsiteY18" fmla="*/ 70755 h 248140"/>
              <a:gd name="connsiteX19" fmla="*/ 175175 w 269410"/>
              <a:gd name="connsiteY19" fmla="*/ 63971 h 248140"/>
              <a:gd name="connsiteX20" fmla="*/ 237763 w 269410"/>
              <a:gd name="connsiteY20" fmla="*/ 5256 h 248140"/>
              <a:gd name="connsiteX21" fmla="*/ 232507 w 269410"/>
              <a:gd name="connsiteY21" fmla="*/ 0 h 248140"/>
              <a:gd name="connsiteX22" fmla="*/ 174829 w 269410"/>
              <a:gd name="connsiteY22" fmla="*/ 44935 h 248140"/>
              <a:gd name="connsiteX23" fmla="*/ 172013 w 269410"/>
              <a:gd name="connsiteY23" fmla="*/ 47431 h 248140"/>
              <a:gd name="connsiteX24" fmla="*/ 161831 w 269410"/>
              <a:gd name="connsiteY24" fmla="*/ 76422 h 248140"/>
              <a:gd name="connsiteX25" fmla="*/ 151288 w 269410"/>
              <a:gd name="connsiteY25" fmla="*/ 106686 h 248140"/>
              <a:gd name="connsiteX26" fmla="*/ 3212 w 269410"/>
              <a:gd name="connsiteY26" fmla="*/ 12743 h 248140"/>
              <a:gd name="connsiteX27" fmla="*/ 0 w 269410"/>
              <a:gd name="connsiteY27" fmla="*/ 16001 h 248140"/>
              <a:gd name="connsiteX28" fmla="*/ 116979 w 269410"/>
              <a:gd name="connsiteY28" fmla="*/ 133264 h 248140"/>
              <a:gd name="connsiteX29" fmla="*/ 25734 w 269410"/>
              <a:gd name="connsiteY29" fmla="*/ 224526 h 248140"/>
              <a:gd name="connsiteX30" fmla="*/ 25741 w 269410"/>
              <a:gd name="connsiteY30" fmla="*/ 224542 h 248140"/>
              <a:gd name="connsiteX31" fmla="*/ 25515 w 269410"/>
              <a:gd name="connsiteY31" fmla="*/ 224714 h 248140"/>
              <a:gd name="connsiteX32" fmla="*/ 25524 w 269410"/>
              <a:gd name="connsiteY32" fmla="*/ 244261 h 248140"/>
              <a:gd name="connsiteX33" fmla="*/ 45067 w 269410"/>
              <a:gd name="connsiteY33" fmla="*/ 244278 h 248140"/>
              <a:gd name="connsiteX34" fmla="*/ 45228 w 269410"/>
              <a:gd name="connsiteY34" fmla="*/ 244055 h 248140"/>
              <a:gd name="connsiteX35" fmla="*/ 45244 w 269410"/>
              <a:gd name="connsiteY35" fmla="*/ 244071 h 248140"/>
              <a:gd name="connsiteX36" fmla="*/ 136493 w 269410"/>
              <a:gd name="connsiteY36" fmla="*/ 152851 h 248140"/>
              <a:gd name="connsiteX37" fmla="*/ 151189 w 269410"/>
              <a:gd name="connsiteY37" fmla="*/ 167563 h 248140"/>
              <a:gd name="connsiteX38" fmla="*/ 224484 w 269410"/>
              <a:gd name="connsiteY38" fmla="*/ 240892 h 248140"/>
              <a:gd name="connsiteX39" fmla="*/ 224567 w 269410"/>
              <a:gd name="connsiteY39" fmla="*/ 240892 h 248140"/>
              <a:gd name="connsiteX40" fmla="*/ 224715 w 269410"/>
              <a:gd name="connsiteY40" fmla="*/ 241082 h 248140"/>
              <a:gd name="connsiteX41" fmla="*/ 244328 w 269410"/>
              <a:gd name="connsiteY41" fmla="*/ 241082 h 248140"/>
              <a:gd name="connsiteX42" fmla="*/ 244328 w 269410"/>
              <a:gd name="connsiteY42" fmla="*/ 221469 h 248140"/>
              <a:gd name="connsiteX43" fmla="*/ 244105 w 269410"/>
              <a:gd name="connsiteY43" fmla="*/ 221305 h 24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9410" h="248140">
                <a:moveTo>
                  <a:pt x="244105" y="221305"/>
                </a:moveTo>
                <a:lnTo>
                  <a:pt x="244188" y="221271"/>
                </a:lnTo>
                <a:cubicBezTo>
                  <a:pt x="244188" y="221271"/>
                  <a:pt x="185422" y="161633"/>
                  <a:pt x="179656" y="155867"/>
                </a:cubicBezTo>
                <a:cubicBezTo>
                  <a:pt x="176081" y="154813"/>
                  <a:pt x="155175" y="145620"/>
                  <a:pt x="154813" y="128338"/>
                </a:cubicBezTo>
                <a:cubicBezTo>
                  <a:pt x="163734" y="118116"/>
                  <a:pt x="176707" y="108296"/>
                  <a:pt x="195867" y="108103"/>
                </a:cubicBezTo>
                <a:cubicBezTo>
                  <a:pt x="195900" y="108087"/>
                  <a:pt x="195999" y="108078"/>
                  <a:pt x="196049" y="108078"/>
                </a:cubicBezTo>
                <a:cubicBezTo>
                  <a:pt x="204715" y="108313"/>
                  <a:pt x="213463" y="105438"/>
                  <a:pt x="220423" y="99355"/>
                </a:cubicBezTo>
                <a:cubicBezTo>
                  <a:pt x="220909" y="98927"/>
                  <a:pt x="222054" y="97761"/>
                  <a:pt x="222054" y="97761"/>
                </a:cubicBezTo>
                <a:lnTo>
                  <a:pt x="269922" y="37435"/>
                </a:lnTo>
                <a:lnTo>
                  <a:pt x="264172" y="31665"/>
                </a:lnTo>
                <a:lnTo>
                  <a:pt x="205613" y="93663"/>
                </a:lnTo>
                <a:lnTo>
                  <a:pt x="198702" y="86732"/>
                </a:lnTo>
                <a:lnTo>
                  <a:pt x="258975" y="26463"/>
                </a:lnTo>
                <a:lnTo>
                  <a:pt x="253908" y="21426"/>
                </a:lnTo>
                <a:lnTo>
                  <a:pt x="193281" y="82065"/>
                </a:lnTo>
                <a:lnTo>
                  <a:pt x="187548" y="76327"/>
                </a:lnTo>
                <a:lnTo>
                  <a:pt x="248183" y="15688"/>
                </a:lnTo>
                <a:lnTo>
                  <a:pt x="242607" y="10123"/>
                </a:lnTo>
                <a:lnTo>
                  <a:pt x="181972" y="70755"/>
                </a:lnTo>
                <a:lnTo>
                  <a:pt x="175175" y="63971"/>
                </a:lnTo>
                <a:lnTo>
                  <a:pt x="237763" y="5256"/>
                </a:lnTo>
                <a:lnTo>
                  <a:pt x="232507" y="0"/>
                </a:lnTo>
                <a:lnTo>
                  <a:pt x="174829" y="44935"/>
                </a:lnTo>
                <a:cubicBezTo>
                  <a:pt x="174829" y="44935"/>
                  <a:pt x="172738" y="46697"/>
                  <a:pt x="172013" y="47431"/>
                </a:cubicBezTo>
                <a:cubicBezTo>
                  <a:pt x="164096" y="55343"/>
                  <a:pt x="160694" y="66081"/>
                  <a:pt x="161831" y="76422"/>
                </a:cubicBezTo>
                <a:cubicBezTo>
                  <a:pt x="161032" y="89541"/>
                  <a:pt x="156790" y="99281"/>
                  <a:pt x="151288" y="106686"/>
                </a:cubicBezTo>
                <a:cubicBezTo>
                  <a:pt x="43761" y="1491"/>
                  <a:pt x="3212" y="12743"/>
                  <a:pt x="3212" y="12743"/>
                </a:cubicBezTo>
                <a:lnTo>
                  <a:pt x="0" y="16001"/>
                </a:lnTo>
                <a:cubicBezTo>
                  <a:pt x="0" y="16001"/>
                  <a:pt x="72303" y="88502"/>
                  <a:pt x="116979" y="133264"/>
                </a:cubicBezTo>
                <a:cubicBezTo>
                  <a:pt x="101303" y="148956"/>
                  <a:pt x="25734" y="224526"/>
                  <a:pt x="25734" y="224526"/>
                </a:cubicBezTo>
                <a:lnTo>
                  <a:pt x="25741" y="224542"/>
                </a:lnTo>
                <a:cubicBezTo>
                  <a:pt x="25675" y="224607"/>
                  <a:pt x="25593" y="224632"/>
                  <a:pt x="25515" y="224714"/>
                </a:cubicBezTo>
                <a:cubicBezTo>
                  <a:pt x="20116" y="230118"/>
                  <a:pt x="20136" y="238866"/>
                  <a:pt x="25524" y="244261"/>
                </a:cubicBezTo>
                <a:cubicBezTo>
                  <a:pt x="30915" y="249657"/>
                  <a:pt x="39688" y="249657"/>
                  <a:pt x="45067" y="244278"/>
                </a:cubicBezTo>
                <a:cubicBezTo>
                  <a:pt x="45153" y="244195"/>
                  <a:pt x="45178" y="244105"/>
                  <a:pt x="45228" y="244055"/>
                </a:cubicBezTo>
                <a:lnTo>
                  <a:pt x="45244" y="244071"/>
                </a:lnTo>
                <a:cubicBezTo>
                  <a:pt x="45244" y="244071"/>
                  <a:pt x="120908" y="168429"/>
                  <a:pt x="136493" y="152851"/>
                </a:cubicBezTo>
                <a:cubicBezTo>
                  <a:pt x="144664" y="161031"/>
                  <a:pt x="150117" y="166493"/>
                  <a:pt x="151189" y="167563"/>
                </a:cubicBezTo>
                <a:cubicBezTo>
                  <a:pt x="157811" y="174220"/>
                  <a:pt x="224484" y="240892"/>
                  <a:pt x="224484" y="240892"/>
                </a:cubicBezTo>
                <a:lnTo>
                  <a:pt x="224567" y="240892"/>
                </a:lnTo>
                <a:cubicBezTo>
                  <a:pt x="224567" y="240975"/>
                  <a:pt x="224640" y="241049"/>
                  <a:pt x="224715" y="241082"/>
                </a:cubicBezTo>
                <a:cubicBezTo>
                  <a:pt x="230102" y="246510"/>
                  <a:pt x="238949" y="246510"/>
                  <a:pt x="244328" y="241082"/>
                </a:cubicBezTo>
                <a:cubicBezTo>
                  <a:pt x="249789" y="235703"/>
                  <a:pt x="249789" y="226889"/>
                  <a:pt x="244328" y="221469"/>
                </a:cubicBezTo>
                <a:cubicBezTo>
                  <a:pt x="244262" y="221386"/>
                  <a:pt x="244188" y="221354"/>
                  <a:pt x="244105" y="221305"/>
                </a:cubicBezTo>
                <a:close/>
              </a:path>
            </a:pathLst>
          </a:custGeom>
          <a:noFill/>
          <a:ln w="12700" cap="flat">
            <a:solidFill>
              <a:schemeClr val="tx1"/>
            </a:solidFill>
            <a:prstDash val="solid"/>
            <a:miter/>
          </a:ln>
        </p:spPr>
        <p:txBody>
          <a:bodyPr rtlCol="0" anchor="ctr"/>
          <a:lstStyle/>
          <a:p>
            <a:endParaRPr lang="en-GB"/>
          </a:p>
        </p:txBody>
      </p:sp>
      <p:grpSp>
        <p:nvGrpSpPr>
          <p:cNvPr id="23" name="Group 22">
            <a:extLst>
              <a:ext uri="{FF2B5EF4-FFF2-40B4-BE49-F238E27FC236}">
                <a16:creationId xmlns:a16="http://schemas.microsoft.com/office/drawing/2014/main" id="{157E9513-BF56-4C5E-8EB6-1757D0A8A91A}"/>
              </a:ext>
            </a:extLst>
          </p:cNvPr>
          <p:cNvGrpSpPr/>
          <p:nvPr/>
        </p:nvGrpSpPr>
        <p:grpSpPr>
          <a:xfrm>
            <a:off x="7916646" y="2542513"/>
            <a:ext cx="315934" cy="324707"/>
            <a:chOff x="7891316" y="2954273"/>
            <a:chExt cx="315934" cy="324707"/>
          </a:xfrm>
        </p:grpSpPr>
        <p:grpSp>
          <p:nvGrpSpPr>
            <p:cNvPr id="12" name="Group 11">
              <a:extLst>
                <a:ext uri="{FF2B5EF4-FFF2-40B4-BE49-F238E27FC236}">
                  <a16:creationId xmlns:a16="http://schemas.microsoft.com/office/drawing/2014/main" id="{66F41216-EA96-46EC-AD50-9FC322A321DB}"/>
                </a:ext>
              </a:extLst>
            </p:cNvPr>
            <p:cNvGrpSpPr/>
            <p:nvPr/>
          </p:nvGrpSpPr>
          <p:grpSpPr>
            <a:xfrm>
              <a:off x="7891316" y="3116766"/>
              <a:ext cx="314472" cy="162214"/>
              <a:chOff x="7853662" y="3127928"/>
              <a:chExt cx="389780" cy="201060"/>
            </a:xfrm>
          </p:grpSpPr>
          <p:sp>
            <p:nvSpPr>
              <p:cNvPr id="6" name="Freeform: Shape 5">
                <a:extLst>
                  <a:ext uri="{FF2B5EF4-FFF2-40B4-BE49-F238E27FC236}">
                    <a16:creationId xmlns:a16="http://schemas.microsoft.com/office/drawing/2014/main" id="{14B70D29-1234-47B4-A914-166086750DC6}"/>
                  </a:ext>
                </a:extLst>
              </p:cNvPr>
              <p:cNvSpPr/>
              <p:nvPr/>
            </p:nvSpPr>
            <p:spPr bwMode="gray">
              <a:xfrm>
                <a:off x="7865269" y="3128963"/>
                <a:ext cx="361950" cy="200025"/>
              </a:xfrm>
              <a:custGeom>
                <a:avLst/>
                <a:gdLst>
                  <a:gd name="connsiteX0" fmla="*/ 92869 w 361950"/>
                  <a:gd name="connsiteY0" fmla="*/ 9525 h 200025"/>
                  <a:gd name="connsiteX1" fmla="*/ 14287 w 361950"/>
                  <a:gd name="connsiteY1" fmla="*/ 83343 h 200025"/>
                  <a:gd name="connsiteX2" fmla="*/ 0 w 361950"/>
                  <a:gd name="connsiteY2" fmla="*/ 185737 h 200025"/>
                  <a:gd name="connsiteX3" fmla="*/ 64294 w 361950"/>
                  <a:gd name="connsiteY3" fmla="*/ 200025 h 200025"/>
                  <a:gd name="connsiteX4" fmla="*/ 69056 w 361950"/>
                  <a:gd name="connsiteY4" fmla="*/ 164306 h 200025"/>
                  <a:gd name="connsiteX5" fmla="*/ 288131 w 361950"/>
                  <a:gd name="connsiteY5" fmla="*/ 166687 h 200025"/>
                  <a:gd name="connsiteX6" fmla="*/ 288131 w 361950"/>
                  <a:gd name="connsiteY6" fmla="*/ 190500 h 200025"/>
                  <a:gd name="connsiteX7" fmla="*/ 342900 w 361950"/>
                  <a:gd name="connsiteY7" fmla="*/ 195262 h 200025"/>
                  <a:gd name="connsiteX8" fmla="*/ 361950 w 361950"/>
                  <a:gd name="connsiteY8" fmla="*/ 161925 h 200025"/>
                  <a:gd name="connsiteX9" fmla="*/ 359569 w 361950"/>
                  <a:gd name="connsiteY9" fmla="*/ 88106 h 200025"/>
                  <a:gd name="connsiteX10" fmla="*/ 269081 w 361950"/>
                  <a:gd name="connsiteY10" fmla="*/ 0 h 200025"/>
                  <a:gd name="connsiteX11" fmla="*/ 92869 w 361950"/>
                  <a:gd name="connsiteY11" fmla="*/ 9525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950" h="200025">
                    <a:moveTo>
                      <a:pt x="92869" y="9525"/>
                    </a:moveTo>
                    <a:lnTo>
                      <a:pt x="14287" y="83343"/>
                    </a:lnTo>
                    <a:lnTo>
                      <a:pt x="0" y="185737"/>
                    </a:lnTo>
                    <a:lnTo>
                      <a:pt x="64294" y="200025"/>
                    </a:lnTo>
                    <a:lnTo>
                      <a:pt x="69056" y="164306"/>
                    </a:lnTo>
                    <a:lnTo>
                      <a:pt x="288131" y="166687"/>
                    </a:lnTo>
                    <a:lnTo>
                      <a:pt x="288131" y="190500"/>
                    </a:lnTo>
                    <a:lnTo>
                      <a:pt x="342900" y="195262"/>
                    </a:lnTo>
                    <a:lnTo>
                      <a:pt x="361950" y="161925"/>
                    </a:lnTo>
                    <a:cubicBezTo>
                      <a:pt x="361156" y="137319"/>
                      <a:pt x="360363" y="112712"/>
                      <a:pt x="359569" y="88106"/>
                    </a:cubicBezTo>
                    <a:lnTo>
                      <a:pt x="269081" y="0"/>
                    </a:lnTo>
                    <a:lnTo>
                      <a:pt x="92869" y="9525"/>
                    </a:lnTo>
                    <a:close/>
                  </a:path>
                </a:pathLst>
              </a:cu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grpSp>
            <p:nvGrpSpPr>
              <p:cNvPr id="146" name="Group 145">
                <a:extLst>
                  <a:ext uri="{FF2B5EF4-FFF2-40B4-BE49-F238E27FC236}">
                    <a16:creationId xmlns:a16="http://schemas.microsoft.com/office/drawing/2014/main" id="{36FD46DC-7191-4A0B-BD66-B1B96D86159D}"/>
                  </a:ext>
                </a:extLst>
              </p:cNvPr>
              <p:cNvGrpSpPr/>
              <p:nvPr/>
            </p:nvGrpSpPr>
            <p:grpSpPr>
              <a:xfrm>
                <a:off x="7853662" y="3127928"/>
                <a:ext cx="389780" cy="199581"/>
                <a:chOff x="-883951" y="3591585"/>
                <a:chExt cx="485450" cy="248565"/>
              </a:xfrm>
            </p:grpSpPr>
            <p:sp>
              <p:nvSpPr>
                <p:cNvPr id="148" name="Rectangle 147">
                  <a:extLst>
                    <a:ext uri="{FF2B5EF4-FFF2-40B4-BE49-F238E27FC236}">
                      <a16:creationId xmlns:a16="http://schemas.microsoft.com/office/drawing/2014/main" id="{5DF93E13-B8CD-4AF1-88B4-1CE93C3869A8}"/>
                    </a:ext>
                  </a:extLst>
                </p:cNvPr>
                <p:cNvSpPr>
                  <a:spLocks noChangeArrowheads="1"/>
                </p:cNvSpPr>
                <p:nvPr/>
              </p:nvSpPr>
              <p:spPr bwMode="auto">
                <a:xfrm>
                  <a:off x="-709640" y="3731301"/>
                  <a:ext cx="136826" cy="19496"/>
                </a:xfrm>
                <a:prstGeom prst="rect">
                  <a:avLst/>
                </a:prstGeom>
                <a:solidFill>
                  <a:schemeClr val="tx1"/>
                </a:solidFill>
                <a:ln w="6350">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endParaRPr lang="de-DE">
                    <a:solidFill>
                      <a:schemeClr val="bg1">
                        <a:lumMod val="50000"/>
                      </a:schemeClr>
                    </a:solidFill>
                    <a:latin typeface="Fira Sans Book"/>
                  </a:endParaRPr>
                </a:p>
              </p:txBody>
            </p:sp>
            <p:sp>
              <p:nvSpPr>
                <p:cNvPr id="159" name="Rectangle 158">
                  <a:extLst>
                    <a:ext uri="{FF2B5EF4-FFF2-40B4-BE49-F238E27FC236}">
                      <a16:creationId xmlns:a16="http://schemas.microsoft.com/office/drawing/2014/main" id="{18A16BC1-514F-4D68-A69C-9380D9DF0739}"/>
                    </a:ext>
                  </a:extLst>
                </p:cNvPr>
                <p:cNvSpPr>
                  <a:spLocks noChangeArrowheads="1"/>
                </p:cNvSpPr>
                <p:nvPr/>
              </p:nvSpPr>
              <p:spPr bwMode="auto">
                <a:xfrm>
                  <a:off x="-812726" y="3731301"/>
                  <a:ext cx="56230" cy="19496"/>
                </a:xfrm>
                <a:prstGeom prst="rect">
                  <a:avLst/>
                </a:prstGeom>
                <a:solidFill>
                  <a:schemeClr val="tx1"/>
                </a:solidFill>
                <a:ln w="6350">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endParaRPr lang="de-DE">
                    <a:solidFill>
                      <a:schemeClr val="bg1">
                        <a:lumMod val="50000"/>
                      </a:schemeClr>
                    </a:solidFill>
                    <a:latin typeface="Fira Sans Book"/>
                  </a:endParaRPr>
                </a:p>
              </p:txBody>
            </p:sp>
            <p:sp>
              <p:nvSpPr>
                <p:cNvPr id="164" name="Rectangle 163">
                  <a:extLst>
                    <a:ext uri="{FF2B5EF4-FFF2-40B4-BE49-F238E27FC236}">
                      <a16:creationId xmlns:a16="http://schemas.microsoft.com/office/drawing/2014/main" id="{463FFDB6-0857-49A8-84B1-925D0B394F7F}"/>
                    </a:ext>
                  </a:extLst>
                </p:cNvPr>
                <p:cNvSpPr>
                  <a:spLocks noChangeArrowheads="1"/>
                </p:cNvSpPr>
                <p:nvPr/>
              </p:nvSpPr>
              <p:spPr bwMode="auto">
                <a:xfrm>
                  <a:off x="-525956" y="3731301"/>
                  <a:ext cx="56230" cy="19496"/>
                </a:xfrm>
                <a:prstGeom prst="rect">
                  <a:avLst/>
                </a:prstGeom>
                <a:solidFill>
                  <a:schemeClr val="tx1"/>
                </a:solidFill>
                <a:ln w="6350">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endParaRPr lang="de-DE">
                    <a:solidFill>
                      <a:schemeClr val="bg1">
                        <a:lumMod val="50000"/>
                      </a:schemeClr>
                    </a:solidFill>
                    <a:latin typeface="Fira Sans Book"/>
                  </a:endParaRPr>
                </a:p>
              </p:txBody>
            </p:sp>
            <p:sp>
              <p:nvSpPr>
                <p:cNvPr id="168" name="Freeform 51">
                  <a:extLst>
                    <a:ext uri="{FF2B5EF4-FFF2-40B4-BE49-F238E27FC236}">
                      <a16:creationId xmlns:a16="http://schemas.microsoft.com/office/drawing/2014/main" id="{8428CC3B-C412-4593-B758-A4637B621F31}"/>
                    </a:ext>
                  </a:extLst>
                </p:cNvPr>
                <p:cNvSpPr>
                  <a:spLocks noEditPoints="1"/>
                </p:cNvSpPr>
                <p:nvPr/>
              </p:nvSpPr>
              <p:spPr bwMode="auto">
                <a:xfrm>
                  <a:off x="-883951" y="3591585"/>
                  <a:ext cx="485450" cy="248565"/>
                </a:xfrm>
                <a:custGeom>
                  <a:avLst/>
                  <a:gdLst>
                    <a:gd name="T0" fmla="*/ 123 w 170"/>
                    <a:gd name="T1" fmla="*/ 8 h 100"/>
                    <a:gd name="T2" fmla="*/ 124 w 170"/>
                    <a:gd name="T3" fmla="*/ 9 h 100"/>
                    <a:gd name="T4" fmla="*/ 124 w 170"/>
                    <a:gd name="T5" fmla="*/ 9 h 100"/>
                    <a:gd name="T6" fmla="*/ 124 w 170"/>
                    <a:gd name="T7" fmla="*/ 9 h 100"/>
                    <a:gd name="T8" fmla="*/ 146 w 170"/>
                    <a:gd name="T9" fmla="*/ 34 h 100"/>
                    <a:gd name="T10" fmla="*/ 146 w 170"/>
                    <a:gd name="T11" fmla="*/ 34 h 100"/>
                    <a:gd name="T12" fmla="*/ 146 w 170"/>
                    <a:gd name="T13" fmla="*/ 34 h 100"/>
                    <a:gd name="T14" fmla="*/ 154 w 170"/>
                    <a:gd name="T15" fmla="*/ 42 h 100"/>
                    <a:gd name="T16" fmla="*/ 158 w 170"/>
                    <a:gd name="T17" fmla="*/ 48 h 100"/>
                    <a:gd name="T18" fmla="*/ 158 w 170"/>
                    <a:gd name="T19" fmla="*/ 48 h 100"/>
                    <a:gd name="T20" fmla="*/ 158 w 170"/>
                    <a:gd name="T21" fmla="*/ 49 h 100"/>
                    <a:gd name="T22" fmla="*/ 158 w 170"/>
                    <a:gd name="T23" fmla="*/ 87 h 100"/>
                    <a:gd name="T24" fmla="*/ 153 w 170"/>
                    <a:gd name="T25" fmla="*/ 92 h 100"/>
                    <a:gd name="T26" fmla="*/ 137 w 170"/>
                    <a:gd name="T27" fmla="*/ 92 h 100"/>
                    <a:gd name="T28" fmla="*/ 137 w 170"/>
                    <a:gd name="T29" fmla="*/ 88 h 100"/>
                    <a:gd name="T30" fmla="*/ 137 w 170"/>
                    <a:gd name="T31" fmla="*/ 80 h 100"/>
                    <a:gd name="T32" fmla="*/ 129 w 170"/>
                    <a:gd name="T33" fmla="*/ 80 h 100"/>
                    <a:gd name="T34" fmla="*/ 41 w 170"/>
                    <a:gd name="T35" fmla="*/ 80 h 100"/>
                    <a:gd name="T36" fmla="*/ 33 w 170"/>
                    <a:gd name="T37" fmla="*/ 80 h 100"/>
                    <a:gd name="T38" fmla="*/ 33 w 170"/>
                    <a:gd name="T39" fmla="*/ 88 h 100"/>
                    <a:gd name="T40" fmla="*/ 33 w 170"/>
                    <a:gd name="T41" fmla="*/ 92 h 100"/>
                    <a:gd name="T42" fmla="*/ 16 w 170"/>
                    <a:gd name="T43" fmla="*/ 92 h 100"/>
                    <a:gd name="T44" fmla="*/ 11 w 170"/>
                    <a:gd name="T45" fmla="*/ 87 h 100"/>
                    <a:gd name="T46" fmla="*/ 11 w 170"/>
                    <a:gd name="T47" fmla="*/ 49 h 100"/>
                    <a:gd name="T48" fmla="*/ 11 w 170"/>
                    <a:gd name="T49" fmla="*/ 48 h 100"/>
                    <a:gd name="T50" fmla="*/ 25 w 170"/>
                    <a:gd name="T51" fmla="*/ 32 h 100"/>
                    <a:gd name="T52" fmla="*/ 45 w 170"/>
                    <a:gd name="T53" fmla="*/ 9 h 100"/>
                    <a:gd name="T54" fmla="*/ 45 w 170"/>
                    <a:gd name="T55" fmla="*/ 9 h 100"/>
                    <a:gd name="T56" fmla="*/ 45 w 170"/>
                    <a:gd name="T57" fmla="*/ 9 h 100"/>
                    <a:gd name="T58" fmla="*/ 47 w 170"/>
                    <a:gd name="T59" fmla="*/ 8 h 100"/>
                    <a:gd name="T60" fmla="*/ 123 w 170"/>
                    <a:gd name="T61" fmla="*/ 8 h 100"/>
                    <a:gd name="T62" fmla="*/ 123 w 170"/>
                    <a:gd name="T63" fmla="*/ 0 h 100"/>
                    <a:gd name="T64" fmla="*/ 47 w 170"/>
                    <a:gd name="T65" fmla="*/ 0 h 100"/>
                    <a:gd name="T66" fmla="*/ 39 w 170"/>
                    <a:gd name="T67" fmla="*/ 4 h 100"/>
                    <a:gd name="T68" fmla="*/ 19 w 170"/>
                    <a:gd name="T69" fmla="*/ 27 h 100"/>
                    <a:gd name="T70" fmla="*/ 19 w 170"/>
                    <a:gd name="T71" fmla="*/ 27 h 100"/>
                    <a:gd name="T72" fmla="*/ 13 w 170"/>
                    <a:gd name="T73" fmla="*/ 30 h 100"/>
                    <a:gd name="T74" fmla="*/ 0 w 170"/>
                    <a:gd name="T75" fmla="*/ 30 h 100"/>
                    <a:gd name="T76" fmla="*/ 0 w 170"/>
                    <a:gd name="T77" fmla="*/ 37 h 100"/>
                    <a:gd name="T78" fmla="*/ 10 w 170"/>
                    <a:gd name="T79" fmla="*/ 37 h 100"/>
                    <a:gd name="T80" fmla="*/ 5 w 170"/>
                    <a:gd name="T81" fmla="*/ 42 h 100"/>
                    <a:gd name="T82" fmla="*/ 3 w 170"/>
                    <a:gd name="T83" fmla="*/ 49 h 100"/>
                    <a:gd name="T84" fmla="*/ 3 w 170"/>
                    <a:gd name="T85" fmla="*/ 87 h 100"/>
                    <a:gd name="T86" fmla="*/ 16 w 170"/>
                    <a:gd name="T87" fmla="*/ 100 h 100"/>
                    <a:gd name="T88" fmla="*/ 41 w 170"/>
                    <a:gd name="T89" fmla="*/ 100 h 100"/>
                    <a:gd name="T90" fmla="*/ 41 w 170"/>
                    <a:gd name="T91" fmla="*/ 88 h 100"/>
                    <a:gd name="T92" fmla="*/ 129 w 170"/>
                    <a:gd name="T93" fmla="*/ 88 h 100"/>
                    <a:gd name="T94" fmla="*/ 129 w 170"/>
                    <a:gd name="T95" fmla="*/ 100 h 100"/>
                    <a:gd name="T96" fmla="*/ 153 w 170"/>
                    <a:gd name="T97" fmla="*/ 100 h 100"/>
                    <a:gd name="T98" fmla="*/ 166 w 170"/>
                    <a:gd name="T99" fmla="*/ 87 h 100"/>
                    <a:gd name="T100" fmla="*/ 166 w 170"/>
                    <a:gd name="T101" fmla="*/ 49 h 100"/>
                    <a:gd name="T102" fmla="*/ 164 w 170"/>
                    <a:gd name="T103" fmla="*/ 42 h 100"/>
                    <a:gd name="T104" fmla="*/ 160 w 170"/>
                    <a:gd name="T105" fmla="*/ 37 h 100"/>
                    <a:gd name="T106" fmla="*/ 170 w 170"/>
                    <a:gd name="T107" fmla="*/ 37 h 100"/>
                    <a:gd name="T108" fmla="*/ 170 w 170"/>
                    <a:gd name="T109" fmla="*/ 30 h 100"/>
                    <a:gd name="T110" fmla="*/ 156 w 170"/>
                    <a:gd name="T111" fmla="*/ 30 h 100"/>
                    <a:gd name="T112" fmla="*/ 152 w 170"/>
                    <a:gd name="T113" fmla="*/ 29 h 100"/>
                    <a:gd name="T114" fmla="*/ 152 w 170"/>
                    <a:gd name="T115" fmla="*/ 29 h 100"/>
                    <a:gd name="T116" fmla="*/ 130 w 170"/>
                    <a:gd name="T117" fmla="*/ 4 h 100"/>
                    <a:gd name="T118" fmla="*/ 123 w 170"/>
                    <a:gd name="T1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0" h="100">
                      <a:moveTo>
                        <a:pt x="123" y="8"/>
                      </a:moveTo>
                      <a:cubicBezTo>
                        <a:pt x="123" y="8"/>
                        <a:pt x="124" y="8"/>
                        <a:pt x="124" y="9"/>
                      </a:cubicBezTo>
                      <a:cubicBezTo>
                        <a:pt x="124" y="9"/>
                        <a:pt x="124" y="9"/>
                        <a:pt x="124" y="9"/>
                      </a:cubicBezTo>
                      <a:cubicBezTo>
                        <a:pt x="124" y="9"/>
                        <a:pt x="124" y="9"/>
                        <a:pt x="124" y="9"/>
                      </a:cubicBezTo>
                      <a:cubicBezTo>
                        <a:pt x="146" y="34"/>
                        <a:pt x="146" y="34"/>
                        <a:pt x="146" y="34"/>
                      </a:cubicBezTo>
                      <a:cubicBezTo>
                        <a:pt x="146" y="34"/>
                        <a:pt x="146" y="34"/>
                        <a:pt x="146" y="34"/>
                      </a:cubicBezTo>
                      <a:cubicBezTo>
                        <a:pt x="146" y="34"/>
                        <a:pt x="146" y="34"/>
                        <a:pt x="146" y="34"/>
                      </a:cubicBezTo>
                      <a:cubicBezTo>
                        <a:pt x="154" y="42"/>
                        <a:pt x="154" y="42"/>
                        <a:pt x="154" y="42"/>
                      </a:cubicBezTo>
                      <a:cubicBezTo>
                        <a:pt x="158" y="48"/>
                        <a:pt x="158" y="48"/>
                        <a:pt x="158" y="48"/>
                      </a:cubicBezTo>
                      <a:cubicBezTo>
                        <a:pt x="158" y="48"/>
                        <a:pt x="158" y="48"/>
                        <a:pt x="158" y="48"/>
                      </a:cubicBezTo>
                      <a:cubicBezTo>
                        <a:pt x="158" y="48"/>
                        <a:pt x="158" y="48"/>
                        <a:pt x="158" y="49"/>
                      </a:cubicBezTo>
                      <a:cubicBezTo>
                        <a:pt x="158" y="87"/>
                        <a:pt x="158" y="87"/>
                        <a:pt x="158" y="87"/>
                      </a:cubicBezTo>
                      <a:cubicBezTo>
                        <a:pt x="158" y="90"/>
                        <a:pt x="156" y="92"/>
                        <a:pt x="153" y="92"/>
                      </a:cubicBezTo>
                      <a:cubicBezTo>
                        <a:pt x="137" y="92"/>
                        <a:pt x="137" y="92"/>
                        <a:pt x="137" y="92"/>
                      </a:cubicBezTo>
                      <a:cubicBezTo>
                        <a:pt x="137" y="88"/>
                        <a:pt x="137" y="88"/>
                        <a:pt x="137" y="88"/>
                      </a:cubicBezTo>
                      <a:cubicBezTo>
                        <a:pt x="137" y="80"/>
                        <a:pt x="137" y="80"/>
                        <a:pt x="137" y="80"/>
                      </a:cubicBezTo>
                      <a:cubicBezTo>
                        <a:pt x="129" y="80"/>
                        <a:pt x="129" y="80"/>
                        <a:pt x="129" y="80"/>
                      </a:cubicBezTo>
                      <a:cubicBezTo>
                        <a:pt x="41" y="80"/>
                        <a:pt x="41" y="80"/>
                        <a:pt x="41" y="80"/>
                      </a:cubicBezTo>
                      <a:cubicBezTo>
                        <a:pt x="33" y="80"/>
                        <a:pt x="33" y="80"/>
                        <a:pt x="33" y="80"/>
                      </a:cubicBezTo>
                      <a:cubicBezTo>
                        <a:pt x="33" y="88"/>
                        <a:pt x="33" y="88"/>
                        <a:pt x="33" y="88"/>
                      </a:cubicBezTo>
                      <a:cubicBezTo>
                        <a:pt x="33" y="92"/>
                        <a:pt x="33" y="92"/>
                        <a:pt x="33" y="92"/>
                      </a:cubicBezTo>
                      <a:cubicBezTo>
                        <a:pt x="16" y="92"/>
                        <a:pt x="16" y="92"/>
                        <a:pt x="16" y="92"/>
                      </a:cubicBezTo>
                      <a:cubicBezTo>
                        <a:pt x="14" y="92"/>
                        <a:pt x="11" y="90"/>
                        <a:pt x="11" y="87"/>
                      </a:cubicBezTo>
                      <a:cubicBezTo>
                        <a:pt x="11" y="49"/>
                        <a:pt x="11" y="49"/>
                        <a:pt x="11" y="49"/>
                      </a:cubicBezTo>
                      <a:cubicBezTo>
                        <a:pt x="11" y="48"/>
                        <a:pt x="11" y="48"/>
                        <a:pt x="11" y="48"/>
                      </a:cubicBezTo>
                      <a:cubicBezTo>
                        <a:pt x="25" y="32"/>
                        <a:pt x="25" y="32"/>
                        <a:pt x="25" y="32"/>
                      </a:cubicBezTo>
                      <a:cubicBezTo>
                        <a:pt x="45" y="9"/>
                        <a:pt x="45" y="9"/>
                        <a:pt x="45" y="9"/>
                      </a:cubicBezTo>
                      <a:cubicBezTo>
                        <a:pt x="45" y="9"/>
                        <a:pt x="45" y="9"/>
                        <a:pt x="45" y="9"/>
                      </a:cubicBezTo>
                      <a:cubicBezTo>
                        <a:pt x="45" y="9"/>
                        <a:pt x="45" y="9"/>
                        <a:pt x="45" y="9"/>
                      </a:cubicBezTo>
                      <a:cubicBezTo>
                        <a:pt x="46" y="8"/>
                        <a:pt x="46" y="8"/>
                        <a:pt x="47" y="8"/>
                      </a:cubicBezTo>
                      <a:cubicBezTo>
                        <a:pt x="123" y="8"/>
                        <a:pt x="123" y="8"/>
                        <a:pt x="123" y="8"/>
                      </a:cubicBezTo>
                      <a:moveTo>
                        <a:pt x="123" y="0"/>
                      </a:moveTo>
                      <a:cubicBezTo>
                        <a:pt x="47" y="0"/>
                        <a:pt x="47" y="0"/>
                        <a:pt x="47" y="0"/>
                      </a:cubicBezTo>
                      <a:cubicBezTo>
                        <a:pt x="44" y="0"/>
                        <a:pt x="41" y="1"/>
                        <a:pt x="39" y="4"/>
                      </a:cubicBezTo>
                      <a:cubicBezTo>
                        <a:pt x="19" y="27"/>
                        <a:pt x="19" y="27"/>
                        <a:pt x="19" y="27"/>
                      </a:cubicBezTo>
                      <a:cubicBezTo>
                        <a:pt x="19" y="27"/>
                        <a:pt x="19" y="27"/>
                        <a:pt x="19" y="27"/>
                      </a:cubicBezTo>
                      <a:cubicBezTo>
                        <a:pt x="17" y="29"/>
                        <a:pt x="15" y="30"/>
                        <a:pt x="13" y="30"/>
                      </a:cubicBezTo>
                      <a:cubicBezTo>
                        <a:pt x="0" y="30"/>
                        <a:pt x="0" y="30"/>
                        <a:pt x="0" y="30"/>
                      </a:cubicBezTo>
                      <a:cubicBezTo>
                        <a:pt x="0" y="37"/>
                        <a:pt x="0" y="37"/>
                        <a:pt x="0" y="37"/>
                      </a:cubicBezTo>
                      <a:cubicBezTo>
                        <a:pt x="10" y="37"/>
                        <a:pt x="10" y="37"/>
                        <a:pt x="10" y="37"/>
                      </a:cubicBezTo>
                      <a:cubicBezTo>
                        <a:pt x="5" y="42"/>
                        <a:pt x="5" y="42"/>
                        <a:pt x="5" y="42"/>
                      </a:cubicBezTo>
                      <a:cubicBezTo>
                        <a:pt x="4" y="44"/>
                        <a:pt x="3" y="45"/>
                        <a:pt x="3" y="49"/>
                      </a:cubicBezTo>
                      <a:cubicBezTo>
                        <a:pt x="3" y="87"/>
                        <a:pt x="3" y="87"/>
                        <a:pt x="3" y="87"/>
                      </a:cubicBezTo>
                      <a:cubicBezTo>
                        <a:pt x="3" y="94"/>
                        <a:pt x="9" y="100"/>
                        <a:pt x="16" y="100"/>
                      </a:cubicBezTo>
                      <a:cubicBezTo>
                        <a:pt x="41" y="100"/>
                        <a:pt x="41" y="100"/>
                        <a:pt x="41" y="100"/>
                      </a:cubicBezTo>
                      <a:cubicBezTo>
                        <a:pt x="41" y="88"/>
                        <a:pt x="41" y="88"/>
                        <a:pt x="41" y="88"/>
                      </a:cubicBezTo>
                      <a:cubicBezTo>
                        <a:pt x="129" y="88"/>
                        <a:pt x="129" y="88"/>
                        <a:pt x="129" y="88"/>
                      </a:cubicBezTo>
                      <a:cubicBezTo>
                        <a:pt x="129" y="100"/>
                        <a:pt x="129" y="100"/>
                        <a:pt x="129" y="100"/>
                      </a:cubicBezTo>
                      <a:cubicBezTo>
                        <a:pt x="153" y="100"/>
                        <a:pt x="153" y="100"/>
                        <a:pt x="153" y="100"/>
                      </a:cubicBezTo>
                      <a:cubicBezTo>
                        <a:pt x="160" y="100"/>
                        <a:pt x="166" y="94"/>
                        <a:pt x="166" y="87"/>
                      </a:cubicBezTo>
                      <a:cubicBezTo>
                        <a:pt x="166" y="49"/>
                        <a:pt x="166" y="49"/>
                        <a:pt x="166" y="49"/>
                      </a:cubicBezTo>
                      <a:cubicBezTo>
                        <a:pt x="166" y="45"/>
                        <a:pt x="166" y="44"/>
                        <a:pt x="164" y="42"/>
                      </a:cubicBezTo>
                      <a:cubicBezTo>
                        <a:pt x="160" y="37"/>
                        <a:pt x="160" y="37"/>
                        <a:pt x="160" y="37"/>
                      </a:cubicBezTo>
                      <a:cubicBezTo>
                        <a:pt x="170" y="37"/>
                        <a:pt x="170" y="37"/>
                        <a:pt x="170" y="37"/>
                      </a:cubicBezTo>
                      <a:cubicBezTo>
                        <a:pt x="170" y="30"/>
                        <a:pt x="170" y="30"/>
                        <a:pt x="170" y="30"/>
                      </a:cubicBezTo>
                      <a:cubicBezTo>
                        <a:pt x="156" y="30"/>
                        <a:pt x="156" y="30"/>
                        <a:pt x="156" y="30"/>
                      </a:cubicBezTo>
                      <a:cubicBezTo>
                        <a:pt x="155" y="30"/>
                        <a:pt x="153" y="29"/>
                        <a:pt x="152" y="29"/>
                      </a:cubicBezTo>
                      <a:cubicBezTo>
                        <a:pt x="152" y="29"/>
                        <a:pt x="152" y="29"/>
                        <a:pt x="152" y="29"/>
                      </a:cubicBezTo>
                      <a:cubicBezTo>
                        <a:pt x="130" y="4"/>
                        <a:pt x="130" y="4"/>
                        <a:pt x="130" y="4"/>
                      </a:cubicBezTo>
                      <a:cubicBezTo>
                        <a:pt x="128" y="1"/>
                        <a:pt x="126" y="0"/>
                        <a:pt x="123" y="0"/>
                      </a:cubicBezTo>
                      <a:close/>
                    </a:path>
                  </a:pathLst>
                </a:custGeom>
                <a:solidFill>
                  <a:schemeClr val="tx1"/>
                </a:solidFill>
                <a:ln w="6350">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endParaRPr lang="de-DE">
                    <a:solidFill>
                      <a:schemeClr val="bg1">
                        <a:lumMod val="50000"/>
                      </a:schemeClr>
                    </a:solidFill>
                    <a:latin typeface="Fira Sans Book"/>
                  </a:endParaRPr>
                </a:p>
              </p:txBody>
            </p:sp>
          </p:grpSp>
        </p:grpSp>
        <p:grpSp>
          <p:nvGrpSpPr>
            <p:cNvPr id="22" name="Group 21">
              <a:extLst>
                <a:ext uri="{FF2B5EF4-FFF2-40B4-BE49-F238E27FC236}">
                  <a16:creationId xmlns:a16="http://schemas.microsoft.com/office/drawing/2014/main" id="{E92322EB-3AC6-4D29-97DB-D1780E6CEDF4}"/>
                </a:ext>
              </a:extLst>
            </p:cNvPr>
            <p:cNvGrpSpPr/>
            <p:nvPr/>
          </p:nvGrpSpPr>
          <p:grpSpPr>
            <a:xfrm>
              <a:off x="8048690" y="2954273"/>
              <a:ext cx="158560" cy="146362"/>
              <a:chOff x="8295841" y="2831254"/>
              <a:chExt cx="158560" cy="146362"/>
            </a:xfrm>
          </p:grpSpPr>
          <p:sp>
            <p:nvSpPr>
              <p:cNvPr id="183" name="Freihandform: Form 75">
                <a:extLst>
                  <a:ext uri="{FF2B5EF4-FFF2-40B4-BE49-F238E27FC236}">
                    <a16:creationId xmlns:a16="http://schemas.microsoft.com/office/drawing/2014/main" id="{6C92A6D0-67CD-470F-B97A-2CD3CF13C52B}"/>
                  </a:ext>
                </a:extLst>
              </p:cNvPr>
              <p:cNvSpPr/>
              <p:nvPr/>
            </p:nvSpPr>
            <p:spPr>
              <a:xfrm>
                <a:off x="8301513" y="2836925"/>
                <a:ext cx="146363" cy="128067"/>
              </a:xfrm>
              <a:custGeom>
                <a:avLst/>
                <a:gdLst>
                  <a:gd name="connsiteX0" fmla="*/ 0 w 228600"/>
                  <a:gd name="connsiteY0" fmla="*/ 0 h 200025"/>
                  <a:gd name="connsiteX1" fmla="*/ 229934 w 228600"/>
                  <a:gd name="connsiteY1" fmla="*/ 0 h 200025"/>
                  <a:gd name="connsiteX2" fmla="*/ 229934 w 228600"/>
                  <a:gd name="connsiteY2" fmla="*/ 176879 h 200025"/>
                  <a:gd name="connsiteX3" fmla="*/ 32766 w 228600"/>
                  <a:gd name="connsiteY3" fmla="*/ 176879 h 200025"/>
                  <a:gd name="connsiteX4" fmla="*/ 0 w 228600"/>
                  <a:gd name="connsiteY4" fmla="*/ 203359 h 200025"/>
                  <a:gd name="connsiteX5" fmla="*/ 0 w 228600"/>
                  <a:gd name="connsiteY5" fmla="*/ 0 h 200025"/>
                  <a:gd name="connsiteX6" fmla="*/ 1333 w 228600"/>
                  <a:gd name="connsiteY6" fmla="*/ 200501 h 200025"/>
                  <a:gd name="connsiteX7" fmla="*/ 52483 w 228600"/>
                  <a:gd name="connsiteY7" fmla="*/ 159163 h 200025"/>
                  <a:gd name="connsiteX8" fmla="*/ 1333 w 228600"/>
                  <a:gd name="connsiteY8" fmla="*/ 159163 h 200025"/>
                  <a:gd name="connsiteX9" fmla="*/ 1333 w 228600"/>
                  <a:gd name="connsiteY9" fmla="*/ 200501 h 200025"/>
                  <a:gd name="connsiteX10" fmla="*/ 159163 w 228600"/>
                  <a:gd name="connsiteY10" fmla="*/ 175546 h 200025"/>
                  <a:gd name="connsiteX11" fmla="*/ 228600 w 228600"/>
                  <a:gd name="connsiteY11" fmla="*/ 175546 h 200025"/>
                  <a:gd name="connsiteX12" fmla="*/ 228600 w 228600"/>
                  <a:gd name="connsiteY12" fmla="*/ 106109 h 200025"/>
                  <a:gd name="connsiteX13" fmla="*/ 176879 w 228600"/>
                  <a:gd name="connsiteY13" fmla="*/ 106109 h 200025"/>
                  <a:gd name="connsiteX14" fmla="*/ 176879 w 228600"/>
                  <a:gd name="connsiteY14" fmla="*/ 70771 h 200025"/>
                  <a:gd name="connsiteX15" fmla="*/ 228600 w 228600"/>
                  <a:gd name="connsiteY15" fmla="*/ 70771 h 200025"/>
                  <a:gd name="connsiteX16" fmla="*/ 228600 w 228600"/>
                  <a:gd name="connsiteY16" fmla="*/ 1333 h 200025"/>
                  <a:gd name="connsiteX17" fmla="*/ 159163 w 228600"/>
                  <a:gd name="connsiteY17" fmla="*/ 1333 h 200025"/>
                  <a:gd name="connsiteX18" fmla="*/ 159163 w 228600"/>
                  <a:gd name="connsiteY18" fmla="*/ 53054 h 200025"/>
                  <a:gd name="connsiteX19" fmla="*/ 123825 w 228600"/>
                  <a:gd name="connsiteY19" fmla="*/ 53054 h 200025"/>
                  <a:gd name="connsiteX20" fmla="*/ 123825 w 228600"/>
                  <a:gd name="connsiteY20" fmla="*/ 1333 h 200025"/>
                  <a:gd name="connsiteX21" fmla="*/ 53054 w 228600"/>
                  <a:gd name="connsiteY21" fmla="*/ 1333 h 200025"/>
                  <a:gd name="connsiteX22" fmla="*/ 53054 w 228600"/>
                  <a:gd name="connsiteY22" fmla="*/ 53054 h 200025"/>
                  <a:gd name="connsiteX23" fmla="*/ 1333 w 228600"/>
                  <a:gd name="connsiteY23" fmla="*/ 53054 h 200025"/>
                  <a:gd name="connsiteX24" fmla="*/ 1333 w 228600"/>
                  <a:gd name="connsiteY24" fmla="*/ 123825 h 200025"/>
                  <a:gd name="connsiteX25" fmla="*/ 53054 w 228600"/>
                  <a:gd name="connsiteY25" fmla="*/ 123825 h 200025"/>
                  <a:gd name="connsiteX26" fmla="*/ 53054 w 228600"/>
                  <a:gd name="connsiteY26" fmla="*/ 175546 h 200025"/>
                  <a:gd name="connsiteX27" fmla="*/ 123825 w 228600"/>
                  <a:gd name="connsiteY27" fmla="*/ 175546 h 200025"/>
                  <a:gd name="connsiteX28" fmla="*/ 123825 w 228600"/>
                  <a:gd name="connsiteY28" fmla="*/ 123825 h 200025"/>
                  <a:gd name="connsiteX29" fmla="*/ 159163 w 228600"/>
                  <a:gd name="connsiteY29" fmla="*/ 123825 h 200025"/>
                  <a:gd name="connsiteX30" fmla="*/ 159163 w 228600"/>
                  <a:gd name="connsiteY30" fmla="*/ 17554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28600" h="200025">
                    <a:moveTo>
                      <a:pt x="0" y="0"/>
                    </a:moveTo>
                    <a:lnTo>
                      <a:pt x="229934" y="0"/>
                    </a:lnTo>
                    <a:lnTo>
                      <a:pt x="229934" y="176879"/>
                    </a:lnTo>
                    <a:lnTo>
                      <a:pt x="32766" y="176879"/>
                    </a:lnTo>
                    <a:lnTo>
                      <a:pt x="0" y="203359"/>
                    </a:lnTo>
                    <a:lnTo>
                      <a:pt x="0" y="0"/>
                    </a:lnTo>
                    <a:close/>
                    <a:moveTo>
                      <a:pt x="1333" y="200501"/>
                    </a:moveTo>
                    <a:lnTo>
                      <a:pt x="52483" y="159163"/>
                    </a:lnTo>
                    <a:lnTo>
                      <a:pt x="1333" y="159163"/>
                    </a:lnTo>
                    <a:lnTo>
                      <a:pt x="1333" y="200501"/>
                    </a:lnTo>
                    <a:close/>
                    <a:moveTo>
                      <a:pt x="159163" y="175546"/>
                    </a:moveTo>
                    <a:lnTo>
                      <a:pt x="228600" y="175546"/>
                    </a:lnTo>
                    <a:lnTo>
                      <a:pt x="228600" y="106109"/>
                    </a:lnTo>
                    <a:lnTo>
                      <a:pt x="176879" y="106109"/>
                    </a:lnTo>
                    <a:lnTo>
                      <a:pt x="176879" y="70771"/>
                    </a:lnTo>
                    <a:lnTo>
                      <a:pt x="228600" y="70771"/>
                    </a:lnTo>
                    <a:lnTo>
                      <a:pt x="228600" y="1333"/>
                    </a:lnTo>
                    <a:lnTo>
                      <a:pt x="159163" y="1333"/>
                    </a:lnTo>
                    <a:lnTo>
                      <a:pt x="159163" y="53054"/>
                    </a:lnTo>
                    <a:lnTo>
                      <a:pt x="123825" y="53054"/>
                    </a:lnTo>
                    <a:lnTo>
                      <a:pt x="123825" y="1333"/>
                    </a:lnTo>
                    <a:lnTo>
                      <a:pt x="53054" y="1333"/>
                    </a:lnTo>
                    <a:lnTo>
                      <a:pt x="53054" y="53054"/>
                    </a:lnTo>
                    <a:lnTo>
                      <a:pt x="1333" y="53054"/>
                    </a:lnTo>
                    <a:lnTo>
                      <a:pt x="1333" y="123825"/>
                    </a:lnTo>
                    <a:lnTo>
                      <a:pt x="53054" y="123825"/>
                    </a:lnTo>
                    <a:lnTo>
                      <a:pt x="53054" y="175546"/>
                    </a:lnTo>
                    <a:lnTo>
                      <a:pt x="123825" y="175546"/>
                    </a:lnTo>
                    <a:lnTo>
                      <a:pt x="123825" y="123825"/>
                    </a:lnTo>
                    <a:lnTo>
                      <a:pt x="159163" y="123825"/>
                    </a:lnTo>
                    <a:lnTo>
                      <a:pt x="159163" y="175546"/>
                    </a:lnTo>
                    <a:close/>
                  </a:path>
                </a:pathLst>
              </a:custGeom>
              <a:solidFill>
                <a:schemeClr val="tx1"/>
              </a:solidFill>
              <a:ln w="9525" cap="flat">
                <a:noFill/>
                <a:prstDash val="solid"/>
                <a:miter/>
              </a:ln>
            </p:spPr>
            <p:txBody>
              <a:bodyPr rtlCol="0" anchor="ctr"/>
              <a:lstStyle/>
              <a:p>
                <a:endParaRPr lang="de-DE"/>
              </a:p>
            </p:txBody>
          </p:sp>
          <p:sp>
            <p:nvSpPr>
              <p:cNvPr id="184" name="Freihandform: Form 76">
                <a:extLst>
                  <a:ext uri="{FF2B5EF4-FFF2-40B4-BE49-F238E27FC236}">
                    <a16:creationId xmlns:a16="http://schemas.microsoft.com/office/drawing/2014/main" id="{A72CA47E-F8DD-4071-9249-C0C0F52FDE04}"/>
                  </a:ext>
                </a:extLst>
              </p:cNvPr>
              <p:cNvSpPr/>
              <p:nvPr/>
            </p:nvSpPr>
            <p:spPr>
              <a:xfrm>
                <a:off x="8295841" y="2831254"/>
                <a:ext cx="158560" cy="146362"/>
              </a:xfrm>
              <a:custGeom>
                <a:avLst/>
                <a:gdLst>
                  <a:gd name="connsiteX0" fmla="*/ 159163 w 247650"/>
                  <a:gd name="connsiteY0" fmla="*/ 17716 h 228600"/>
                  <a:gd name="connsiteX1" fmla="*/ 159163 w 247650"/>
                  <a:gd name="connsiteY1" fmla="*/ 19050 h 228600"/>
                  <a:gd name="connsiteX2" fmla="*/ 159163 w 247650"/>
                  <a:gd name="connsiteY2" fmla="*/ 53054 h 228600"/>
                  <a:gd name="connsiteX3" fmla="*/ 141446 w 247650"/>
                  <a:gd name="connsiteY3" fmla="*/ 53054 h 228600"/>
                  <a:gd name="connsiteX4" fmla="*/ 141446 w 247650"/>
                  <a:gd name="connsiteY4" fmla="*/ 19050 h 228600"/>
                  <a:gd name="connsiteX5" fmla="*/ 141446 w 247650"/>
                  <a:gd name="connsiteY5" fmla="*/ 17716 h 228600"/>
                  <a:gd name="connsiteX6" fmla="*/ 159163 w 247650"/>
                  <a:gd name="connsiteY6" fmla="*/ 17716 h 228600"/>
                  <a:gd name="connsiteX7" fmla="*/ 53054 w 247650"/>
                  <a:gd name="connsiteY7" fmla="*/ 17716 h 228600"/>
                  <a:gd name="connsiteX8" fmla="*/ 53054 w 247650"/>
                  <a:gd name="connsiteY8" fmla="*/ 19050 h 228600"/>
                  <a:gd name="connsiteX9" fmla="*/ 53054 w 247650"/>
                  <a:gd name="connsiteY9" fmla="*/ 53054 h 228600"/>
                  <a:gd name="connsiteX10" fmla="*/ 19050 w 247650"/>
                  <a:gd name="connsiteY10" fmla="*/ 53054 h 228600"/>
                  <a:gd name="connsiteX11" fmla="*/ 17717 w 247650"/>
                  <a:gd name="connsiteY11" fmla="*/ 53054 h 228600"/>
                  <a:gd name="connsiteX12" fmla="*/ 17717 w 247650"/>
                  <a:gd name="connsiteY12" fmla="*/ 17716 h 228600"/>
                  <a:gd name="connsiteX13" fmla="*/ 53054 w 247650"/>
                  <a:gd name="connsiteY13" fmla="*/ 17716 h 228600"/>
                  <a:gd name="connsiteX14" fmla="*/ 229934 w 247650"/>
                  <a:gd name="connsiteY14" fmla="*/ 88487 h 228600"/>
                  <a:gd name="connsiteX15" fmla="*/ 229934 w 247650"/>
                  <a:gd name="connsiteY15" fmla="*/ 106204 h 228600"/>
                  <a:gd name="connsiteX16" fmla="*/ 228600 w 247650"/>
                  <a:gd name="connsiteY16" fmla="*/ 106204 h 228600"/>
                  <a:gd name="connsiteX17" fmla="*/ 194596 w 247650"/>
                  <a:gd name="connsiteY17" fmla="*/ 106204 h 228600"/>
                  <a:gd name="connsiteX18" fmla="*/ 194596 w 247650"/>
                  <a:gd name="connsiteY18" fmla="*/ 88487 h 228600"/>
                  <a:gd name="connsiteX19" fmla="*/ 228600 w 247650"/>
                  <a:gd name="connsiteY19" fmla="*/ 88487 h 228600"/>
                  <a:gd name="connsiteX20" fmla="*/ 229934 w 247650"/>
                  <a:gd name="connsiteY20" fmla="*/ 88487 h 228600"/>
                  <a:gd name="connsiteX21" fmla="*/ 159163 w 247650"/>
                  <a:gd name="connsiteY21" fmla="*/ 141542 h 228600"/>
                  <a:gd name="connsiteX22" fmla="*/ 159163 w 247650"/>
                  <a:gd name="connsiteY22" fmla="*/ 175546 h 228600"/>
                  <a:gd name="connsiteX23" fmla="*/ 159163 w 247650"/>
                  <a:gd name="connsiteY23" fmla="*/ 176879 h 228600"/>
                  <a:gd name="connsiteX24" fmla="*/ 141446 w 247650"/>
                  <a:gd name="connsiteY24" fmla="*/ 176879 h 228600"/>
                  <a:gd name="connsiteX25" fmla="*/ 141446 w 247650"/>
                  <a:gd name="connsiteY25" fmla="*/ 175546 h 228600"/>
                  <a:gd name="connsiteX26" fmla="*/ 141446 w 247650"/>
                  <a:gd name="connsiteY26" fmla="*/ 141542 h 228600"/>
                  <a:gd name="connsiteX27" fmla="*/ 159163 w 247650"/>
                  <a:gd name="connsiteY27" fmla="*/ 141542 h 228600"/>
                  <a:gd name="connsiteX28" fmla="*/ 53054 w 247650"/>
                  <a:gd name="connsiteY28" fmla="*/ 141542 h 228600"/>
                  <a:gd name="connsiteX29" fmla="*/ 53054 w 247650"/>
                  <a:gd name="connsiteY29" fmla="*/ 159258 h 228600"/>
                  <a:gd name="connsiteX30" fmla="*/ 36290 w 247650"/>
                  <a:gd name="connsiteY30" fmla="*/ 159258 h 228600"/>
                  <a:gd name="connsiteX31" fmla="*/ 19050 w 247650"/>
                  <a:gd name="connsiteY31" fmla="*/ 159258 h 228600"/>
                  <a:gd name="connsiteX32" fmla="*/ 17717 w 247650"/>
                  <a:gd name="connsiteY32" fmla="*/ 159258 h 228600"/>
                  <a:gd name="connsiteX33" fmla="*/ 17717 w 247650"/>
                  <a:gd name="connsiteY33" fmla="*/ 141542 h 228600"/>
                  <a:gd name="connsiteX34" fmla="*/ 19050 w 247650"/>
                  <a:gd name="connsiteY34" fmla="*/ 141542 h 228600"/>
                  <a:gd name="connsiteX35" fmla="*/ 53054 w 247650"/>
                  <a:gd name="connsiteY35" fmla="*/ 141542 h 228600"/>
                  <a:gd name="connsiteX36" fmla="*/ 247650 w 247650"/>
                  <a:gd name="connsiteY36" fmla="*/ 0 h 228600"/>
                  <a:gd name="connsiteX37" fmla="*/ 0 w 247650"/>
                  <a:gd name="connsiteY37" fmla="*/ 0 h 228600"/>
                  <a:gd name="connsiteX38" fmla="*/ 0 w 247650"/>
                  <a:gd name="connsiteY38" fmla="*/ 230696 h 228600"/>
                  <a:gd name="connsiteX39" fmla="*/ 44768 w 247650"/>
                  <a:gd name="connsiteY39" fmla="*/ 194596 h 228600"/>
                  <a:gd name="connsiteX40" fmla="*/ 247650 w 247650"/>
                  <a:gd name="connsiteY40" fmla="*/ 194596 h 228600"/>
                  <a:gd name="connsiteX41" fmla="*/ 247650 w 247650"/>
                  <a:gd name="connsiteY41" fmla="*/ 0 h 228600"/>
                  <a:gd name="connsiteX42" fmla="*/ 247650 w 247650"/>
                  <a:gd name="connsiteY42" fmla="*/ 0 h 228600"/>
                  <a:gd name="connsiteX43" fmla="*/ 123825 w 247650"/>
                  <a:gd name="connsiteY43" fmla="*/ 70771 h 228600"/>
                  <a:gd name="connsiteX44" fmla="*/ 176879 w 247650"/>
                  <a:gd name="connsiteY44" fmla="*/ 70771 h 228600"/>
                  <a:gd name="connsiteX45" fmla="*/ 176879 w 247650"/>
                  <a:gd name="connsiteY45" fmla="*/ 19050 h 228600"/>
                  <a:gd name="connsiteX46" fmla="*/ 228600 w 247650"/>
                  <a:gd name="connsiteY46" fmla="*/ 19050 h 228600"/>
                  <a:gd name="connsiteX47" fmla="*/ 228600 w 247650"/>
                  <a:gd name="connsiteY47" fmla="*/ 70771 h 228600"/>
                  <a:gd name="connsiteX48" fmla="*/ 176879 w 247650"/>
                  <a:gd name="connsiteY48" fmla="*/ 70771 h 228600"/>
                  <a:gd name="connsiteX49" fmla="*/ 176879 w 247650"/>
                  <a:gd name="connsiteY49" fmla="*/ 123825 h 228600"/>
                  <a:gd name="connsiteX50" fmla="*/ 228600 w 247650"/>
                  <a:gd name="connsiteY50" fmla="*/ 123825 h 228600"/>
                  <a:gd name="connsiteX51" fmla="*/ 228600 w 247650"/>
                  <a:gd name="connsiteY51" fmla="*/ 175546 h 228600"/>
                  <a:gd name="connsiteX52" fmla="*/ 176879 w 247650"/>
                  <a:gd name="connsiteY52" fmla="*/ 175546 h 228600"/>
                  <a:gd name="connsiteX53" fmla="*/ 176879 w 247650"/>
                  <a:gd name="connsiteY53" fmla="*/ 123825 h 228600"/>
                  <a:gd name="connsiteX54" fmla="*/ 123825 w 247650"/>
                  <a:gd name="connsiteY54" fmla="*/ 123825 h 228600"/>
                  <a:gd name="connsiteX55" fmla="*/ 123825 w 247650"/>
                  <a:gd name="connsiteY55" fmla="*/ 175546 h 228600"/>
                  <a:gd name="connsiteX56" fmla="*/ 70771 w 247650"/>
                  <a:gd name="connsiteY56" fmla="*/ 175546 h 228600"/>
                  <a:gd name="connsiteX57" fmla="*/ 70771 w 247650"/>
                  <a:gd name="connsiteY57" fmla="*/ 123825 h 228600"/>
                  <a:gd name="connsiteX58" fmla="*/ 19050 w 247650"/>
                  <a:gd name="connsiteY58" fmla="*/ 123825 h 228600"/>
                  <a:gd name="connsiteX59" fmla="*/ 19050 w 247650"/>
                  <a:gd name="connsiteY59" fmla="*/ 70771 h 228600"/>
                  <a:gd name="connsiteX60" fmla="*/ 70771 w 247650"/>
                  <a:gd name="connsiteY60" fmla="*/ 70771 h 228600"/>
                  <a:gd name="connsiteX61" fmla="*/ 70771 w 247650"/>
                  <a:gd name="connsiteY61" fmla="*/ 19050 h 228600"/>
                  <a:gd name="connsiteX62" fmla="*/ 123825 w 247650"/>
                  <a:gd name="connsiteY62" fmla="*/ 19050 h 228600"/>
                  <a:gd name="connsiteX63" fmla="*/ 123825 w 247650"/>
                  <a:gd name="connsiteY63" fmla="*/ 70771 h 228600"/>
                  <a:gd name="connsiteX64" fmla="*/ 123825 w 247650"/>
                  <a:gd name="connsiteY64" fmla="*/ 70771 h 228600"/>
                  <a:gd name="connsiteX65" fmla="*/ 19050 w 247650"/>
                  <a:gd name="connsiteY65" fmla="*/ 190881 h 228600"/>
                  <a:gd name="connsiteX66" fmla="*/ 19050 w 247650"/>
                  <a:gd name="connsiteY66" fmla="*/ 176975 h 228600"/>
                  <a:gd name="connsiteX67" fmla="*/ 36290 w 247650"/>
                  <a:gd name="connsiteY67" fmla="*/ 176975 h 228600"/>
                  <a:gd name="connsiteX68" fmla="*/ 32766 w 247650"/>
                  <a:gd name="connsiteY68" fmla="*/ 179832 h 228600"/>
                  <a:gd name="connsiteX69" fmla="*/ 19050 w 247650"/>
                  <a:gd name="connsiteY69" fmla="*/ 190881 h 228600"/>
                  <a:gd name="connsiteX70" fmla="*/ 19050 w 247650"/>
                  <a:gd name="connsiteY70" fmla="*/ 190881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47650" h="228600">
                    <a:moveTo>
                      <a:pt x="159163" y="17716"/>
                    </a:moveTo>
                    <a:lnTo>
                      <a:pt x="159163" y="19050"/>
                    </a:lnTo>
                    <a:lnTo>
                      <a:pt x="159163" y="53054"/>
                    </a:lnTo>
                    <a:lnTo>
                      <a:pt x="141446" y="53054"/>
                    </a:lnTo>
                    <a:lnTo>
                      <a:pt x="141446" y="19050"/>
                    </a:lnTo>
                    <a:lnTo>
                      <a:pt x="141446" y="17716"/>
                    </a:lnTo>
                    <a:lnTo>
                      <a:pt x="159163" y="17716"/>
                    </a:lnTo>
                    <a:moveTo>
                      <a:pt x="53054" y="17716"/>
                    </a:moveTo>
                    <a:lnTo>
                      <a:pt x="53054" y="19050"/>
                    </a:lnTo>
                    <a:lnTo>
                      <a:pt x="53054" y="53054"/>
                    </a:lnTo>
                    <a:lnTo>
                      <a:pt x="19050" y="53054"/>
                    </a:lnTo>
                    <a:lnTo>
                      <a:pt x="17717" y="53054"/>
                    </a:lnTo>
                    <a:lnTo>
                      <a:pt x="17717" y="17716"/>
                    </a:lnTo>
                    <a:lnTo>
                      <a:pt x="53054" y="17716"/>
                    </a:lnTo>
                    <a:moveTo>
                      <a:pt x="229934" y="88487"/>
                    </a:moveTo>
                    <a:lnTo>
                      <a:pt x="229934" y="106204"/>
                    </a:lnTo>
                    <a:lnTo>
                      <a:pt x="228600" y="106204"/>
                    </a:lnTo>
                    <a:lnTo>
                      <a:pt x="194596" y="106204"/>
                    </a:lnTo>
                    <a:lnTo>
                      <a:pt x="194596" y="88487"/>
                    </a:lnTo>
                    <a:lnTo>
                      <a:pt x="228600" y="88487"/>
                    </a:lnTo>
                    <a:lnTo>
                      <a:pt x="229934" y="88487"/>
                    </a:lnTo>
                    <a:moveTo>
                      <a:pt x="159163" y="141542"/>
                    </a:moveTo>
                    <a:lnTo>
                      <a:pt x="159163" y="175546"/>
                    </a:lnTo>
                    <a:lnTo>
                      <a:pt x="159163" y="176879"/>
                    </a:lnTo>
                    <a:lnTo>
                      <a:pt x="141446" y="176879"/>
                    </a:lnTo>
                    <a:lnTo>
                      <a:pt x="141446" y="175546"/>
                    </a:lnTo>
                    <a:lnTo>
                      <a:pt x="141446" y="141542"/>
                    </a:lnTo>
                    <a:lnTo>
                      <a:pt x="159163" y="141542"/>
                    </a:lnTo>
                    <a:moveTo>
                      <a:pt x="53054" y="141542"/>
                    </a:moveTo>
                    <a:lnTo>
                      <a:pt x="53054" y="159258"/>
                    </a:lnTo>
                    <a:lnTo>
                      <a:pt x="36290" y="159258"/>
                    </a:lnTo>
                    <a:lnTo>
                      <a:pt x="19050" y="159258"/>
                    </a:lnTo>
                    <a:lnTo>
                      <a:pt x="17717" y="159258"/>
                    </a:lnTo>
                    <a:lnTo>
                      <a:pt x="17717" y="141542"/>
                    </a:lnTo>
                    <a:lnTo>
                      <a:pt x="19050" y="141542"/>
                    </a:lnTo>
                    <a:lnTo>
                      <a:pt x="53054" y="141542"/>
                    </a:lnTo>
                    <a:moveTo>
                      <a:pt x="247650" y="0"/>
                    </a:moveTo>
                    <a:lnTo>
                      <a:pt x="0" y="0"/>
                    </a:lnTo>
                    <a:lnTo>
                      <a:pt x="0" y="230696"/>
                    </a:lnTo>
                    <a:lnTo>
                      <a:pt x="44768" y="194596"/>
                    </a:lnTo>
                    <a:lnTo>
                      <a:pt x="247650" y="194596"/>
                    </a:lnTo>
                    <a:lnTo>
                      <a:pt x="247650" y="0"/>
                    </a:lnTo>
                    <a:lnTo>
                      <a:pt x="247650" y="0"/>
                    </a:lnTo>
                    <a:close/>
                    <a:moveTo>
                      <a:pt x="123825" y="70771"/>
                    </a:moveTo>
                    <a:lnTo>
                      <a:pt x="176879" y="70771"/>
                    </a:lnTo>
                    <a:lnTo>
                      <a:pt x="176879" y="19050"/>
                    </a:lnTo>
                    <a:lnTo>
                      <a:pt x="228600" y="19050"/>
                    </a:lnTo>
                    <a:lnTo>
                      <a:pt x="228600" y="70771"/>
                    </a:lnTo>
                    <a:lnTo>
                      <a:pt x="176879" y="70771"/>
                    </a:lnTo>
                    <a:lnTo>
                      <a:pt x="176879" y="123825"/>
                    </a:lnTo>
                    <a:lnTo>
                      <a:pt x="228600" y="123825"/>
                    </a:lnTo>
                    <a:lnTo>
                      <a:pt x="228600" y="175546"/>
                    </a:lnTo>
                    <a:lnTo>
                      <a:pt x="176879" y="175546"/>
                    </a:lnTo>
                    <a:lnTo>
                      <a:pt x="176879" y="123825"/>
                    </a:lnTo>
                    <a:lnTo>
                      <a:pt x="123825" y="123825"/>
                    </a:lnTo>
                    <a:lnTo>
                      <a:pt x="123825" y="175546"/>
                    </a:lnTo>
                    <a:lnTo>
                      <a:pt x="70771" y="175546"/>
                    </a:lnTo>
                    <a:lnTo>
                      <a:pt x="70771" y="123825"/>
                    </a:lnTo>
                    <a:lnTo>
                      <a:pt x="19050" y="123825"/>
                    </a:lnTo>
                    <a:lnTo>
                      <a:pt x="19050" y="70771"/>
                    </a:lnTo>
                    <a:lnTo>
                      <a:pt x="70771" y="70771"/>
                    </a:lnTo>
                    <a:lnTo>
                      <a:pt x="70771" y="19050"/>
                    </a:lnTo>
                    <a:lnTo>
                      <a:pt x="123825" y="19050"/>
                    </a:lnTo>
                    <a:lnTo>
                      <a:pt x="123825" y="70771"/>
                    </a:lnTo>
                    <a:lnTo>
                      <a:pt x="123825" y="70771"/>
                    </a:lnTo>
                    <a:close/>
                    <a:moveTo>
                      <a:pt x="19050" y="190881"/>
                    </a:moveTo>
                    <a:lnTo>
                      <a:pt x="19050" y="176975"/>
                    </a:lnTo>
                    <a:lnTo>
                      <a:pt x="36290" y="176975"/>
                    </a:lnTo>
                    <a:lnTo>
                      <a:pt x="32766" y="179832"/>
                    </a:lnTo>
                    <a:lnTo>
                      <a:pt x="19050" y="190881"/>
                    </a:lnTo>
                    <a:lnTo>
                      <a:pt x="19050" y="190881"/>
                    </a:lnTo>
                    <a:close/>
                  </a:path>
                </a:pathLst>
              </a:custGeom>
              <a:solidFill>
                <a:schemeClr val="tx1"/>
              </a:solidFill>
              <a:ln w="9525" cap="flat">
                <a:noFill/>
                <a:prstDash val="solid"/>
                <a:miter/>
              </a:ln>
            </p:spPr>
            <p:txBody>
              <a:bodyPr rtlCol="0" anchor="ctr"/>
              <a:lstStyle/>
              <a:p>
                <a:endParaRPr lang="de-DE"/>
              </a:p>
            </p:txBody>
          </p:sp>
          <p:sp>
            <p:nvSpPr>
              <p:cNvPr id="185" name="Freihandform: Form 77">
                <a:extLst>
                  <a:ext uri="{FF2B5EF4-FFF2-40B4-BE49-F238E27FC236}">
                    <a16:creationId xmlns:a16="http://schemas.microsoft.com/office/drawing/2014/main" id="{CBBC0D41-DD81-4E55-B986-8C0D0AF193EF}"/>
                  </a:ext>
                </a:extLst>
              </p:cNvPr>
              <p:cNvSpPr/>
              <p:nvPr/>
            </p:nvSpPr>
            <p:spPr>
              <a:xfrm>
                <a:off x="8346824" y="2882237"/>
                <a:ext cx="18295" cy="18295"/>
              </a:xfrm>
              <a:custGeom>
                <a:avLst/>
                <a:gdLst>
                  <a:gd name="connsiteX0" fmla="*/ 0 w 28575"/>
                  <a:gd name="connsiteY0" fmla="*/ 0 h 28575"/>
                  <a:gd name="connsiteX1" fmla="*/ 35338 w 28575"/>
                  <a:gd name="connsiteY1" fmla="*/ 0 h 28575"/>
                  <a:gd name="connsiteX2" fmla="*/ 35338 w 28575"/>
                  <a:gd name="connsiteY2" fmla="*/ 35338 h 28575"/>
                  <a:gd name="connsiteX3" fmla="*/ 0 w 28575"/>
                  <a:gd name="connsiteY3" fmla="*/ 35338 h 28575"/>
                </a:gdLst>
                <a:ahLst/>
                <a:cxnLst>
                  <a:cxn ang="0">
                    <a:pos x="connsiteX0" y="connsiteY0"/>
                  </a:cxn>
                  <a:cxn ang="0">
                    <a:pos x="connsiteX1" y="connsiteY1"/>
                  </a:cxn>
                  <a:cxn ang="0">
                    <a:pos x="connsiteX2" y="connsiteY2"/>
                  </a:cxn>
                  <a:cxn ang="0">
                    <a:pos x="connsiteX3" y="connsiteY3"/>
                  </a:cxn>
                </a:cxnLst>
                <a:rect l="l" t="t" r="r" b="b"/>
                <a:pathLst>
                  <a:path w="28575" h="28575">
                    <a:moveTo>
                      <a:pt x="0" y="0"/>
                    </a:moveTo>
                    <a:lnTo>
                      <a:pt x="35338" y="0"/>
                    </a:lnTo>
                    <a:lnTo>
                      <a:pt x="35338" y="35338"/>
                    </a:lnTo>
                    <a:lnTo>
                      <a:pt x="0" y="35338"/>
                    </a:lnTo>
                    <a:close/>
                  </a:path>
                </a:pathLst>
              </a:custGeom>
              <a:solidFill>
                <a:schemeClr val="tx1"/>
              </a:solidFill>
              <a:ln w="9525" cap="flat">
                <a:noFill/>
                <a:prstDash val="solid"/>
                <a:miter/>
              </a:ln>
            </p:spPr>
            <p:txBody>
              <a:bodyPr rtlCol="0" anchor="ctr"/>
              <a:lstStyle/>
              <a:p>
                <a:endParaRPr lang="de-DE"/>
              </a:p>
            </p:txBody>
          </p:sp>
          <p:sp>
            <p:nvSpPr>
              <p:cNvPr id="186" name="Freihandform: Form 78">
                <a:extLst>
                  <a:ext uri="{FF2B5EF4-FFF2-40B4-BE49-F238E27FC236}">
                    <a16:creationId xmlns:a16="http://schemas.microsoft.com/office/drawing/2014/main" id="{A2095456-1DEE-45B3-817A-CC60EE6CE472}"/>
                  </a:ext>
                </a:extLst>
              </p:cNvPr>
              <p:cNvSpPr/>
              <p:nvPr/>
            </p:nvSpPr>
            <p:spPr>
              <a:xfrm>
                <a:off x="8341153" y="2876565"/>
                <a:ext cx="30492" cy="30492"/>
              </a:xfrm>
              <a:custGeom>
                <a:avLst/>
                <a:gdLst>
                  <a:gd name="connsiteX0" fmla="*/ 35338 w 47625"/>
                  <a:gd name="connsiteY0" fmla="*/ 17716 h 47625"/>
                  <a:gd name="connsiteX1" fmla="*/ 35338 w 47625"/>
                  <a:gd name="connsiteY1" fmla="*/ 35433 h 47625"/>
                  <a:gd name="connsiteX2" fmla="*/ 17621 w 47625"/>
                  <a:gd name="connsiteY2" fmla="*/ 35433 h 47625"/>
                  <a:gd name="connsiteX3" fmla="*/ 17621 w 47625"/>
                  <a:gd name="connsiteY3" fmla="*/ 17716 h 47625"/>
                  <a:gd name="connsiteX4" fmla="*/ 35338 w 47625"/>
                  <a:gd name="connsiteY4" fmla="*/ 17716 h 47625"/>
                  <a:gd name="connsiteX5" fmla="*/ 53054 w 47625"/>
                  <a:gd name="connsiteY5" fmla="*/ 0 h 47625"/>
                  <a:gd name="connsiteX6" fmla="*/ 0 w 47625"/>
                  <a:gd name="connsiteY6" fmla="*/ 0 h 47625"/>
                  <a:gd name="connsiteX7" fmla="*/ 0 w 47625"/>
                  <a:gd name="connsiteY7" fmla="*/ 53054 h 47625"/>
                  <a:gd name="connsiteX8" fmla="*/ 53054 w 47625"/>
                  <a:gd name="connsiteY8" fmla="*/ 53054 h 47625"/>
                  <a:gd name="connsiteX9" fmla="*/ 53054 w 47625"/>
                  <a:gd name="connsiteY9" fmla="*/ 0 h 47625"/>
                  <a:gd name="connsiteX10" fmla="*/ 53054 w 47625"/>
                  <a:gd name="connsiteY10" fmla="*/ 0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625" h="47625">
                    <a:moveTo>
                      <a:pt x="35338" y="17716"/>
                    </a:moveTo>
                    <a:lnTo>
                      <a:pt x="35338" y="35433"/>
                    </a:lnTo>
                    <a:lnTo>
                      <a:pt x="17621" y="35433"/>
                    </a:lnTo>
                    <a:lnTo>
                      <a:pt x="17621" y="17716"/>
                    </a:lnTo>
                    <a:lnTo>
                      <a:pt x="35338" y="17716"/>
                    </a:lnTo>
                    <a:moveTo>
                      <a:pt x="53054" y="0"/>
                    </a:moveTo>
                    <a:lnTo>
                      <a:pt x="0" y="0"/>
                    </a:lnTo>
                    <a:lnTo>
                      <a:pt x="0" y="53054"/>
                    </a:lnTo>
                    <a:lnTo>
                      <a:pt x="53054" y="53054"/>
                    </a:lnTo>
                    <a:lnTo>
                      <a:pt x="53054" y="0"/>
                    </a:lnTo>
                    <a:lnTo>
                      <a:pt x="53054" y="0"/>
                    </a:lnTo>
                    <a:close/>
                  </a:path>
                </a:pathLst>
              </a:custGeom>
              <a:solidFill>
                <a:schemeClr val="tx1"/>
              </a:solidFill>
              <a:ln w="9525" cap="flat">
                <a:noFill/>
                <a:prstDash val="solid"/>
                <a:miter/>
              </a:ln>
            </p:spPr>
            <p:txBody>
              <a:bodyPr rtlCol="0" anchor="ctr"/>
              <a:lstStyle/>
              <a:p>
                <a:endParaRPr lang="de-DE"/>
              </a:p>
            </p:txBody>
          </p:sp>
        </p:grpSp>
      </p:grpSp>
    </p:spTree>
    <p:extLst>
      <p:ext uri="{BB962C8B-B14F-4D97-AF65-F5344CB8AC3E}">
        <p14:creationId xmlns:p14="http://schemas.microsoft.com/office/powerpoint/2010/main" val="1771018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6" presetClass="emph" presetSubtype="0" decel="100000" autoRev="1" fill="hold" grpId="1" nodeType="withEffect">
                                  <p:stCondLst>
                                    <p:cond delay="0"/>
                                  </p:stCondLst>
                                  <p:childTnLst>
                                    <p:animScale>
                                      <p:cBhvr>
                                        <p:cTn id="20" dur="250" fill="hold"/>
                                        <p:tgtEl>
                                          <p:spTgt spid="14"/>
                                        </p:tgtEl>
                                      </p:cBhvr>
                                      <p:by x="120000" y="120000"/>
                                    </p:animScale>
                                  </p:childTnLst>
                                </p:cTn>
                              </p:par>
                              <p:par>
                                <p:cTn id="21" presetID="6" presetClass="emph" presetSubtype="0" decel="100000" autoRev="1" fill="hold" nodeType="withEffect">
                                  <p:stCondLst>
                                    <p:cond delay="0"/>
                                  </p:stCondLst>
                                  <p:childTnLst>
                                    <p:animScale>
                                      <p:cBhvr>
                                        <p:cTn id="22" dur="250" fill="hold"/>
                                        <p:tgtEl>
                                          <p:spTgt spid="19"/>
                                        </p:tgtEl>
                                      </p:cBhvr>
                                      <p:by x="120000" y="120000"/>
                                    </p:animScale>
                                  </p:childTnLst>
                                </p:cTn>
                              </p:par>
                              <p:par>
                                <p:cTn id="23" presetID="6" presetClass="emph" presetSubtype="0" decel="100000" autoRev="1" fill="hold" nodeType="withEffect">
                                  <p:stCondLst>
                                    <p:cond delay="0"/>
                                  </p:stCondLst>
                                  <p:childTnLst>
                                    <p:animScale>
                                      <p:cBhvr>
                                        <p:cTn id="24" dur="250" fill="hold"/>
                                        <p:tgtEl>
                                          <p:spTgt spid="20"/>
                                        </p:tgtEl>
                                      </p:cBhvr>
                                      <p:by x="120000" y="120000"/>
                                    </p:animScale>
                                  </p:childTnLst>
                                </p:cTn>
                              </p:par>
                            </p:childTnLst>
                          </p:cTn>
                        </p:par>
                        <p:par>
                          <p:cTn id="25" fill="hold">
                            <p:stCondLst>
                              <p:cond delay="1250"/>
                            </p:stCondLst>
                            <p:childTnLst>
                              <p:par>
                                <p:cTn id="26" presetID="22" presetClass="entr" presetSubtype="2"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right)">
                                      <p:cBhvr>
                                        <p:cTn id="28" dur="1000"/>
                                        <p:tgtEl>
                                          <p:spTgt spid="21"/>
                                        </p:tgtEl>
                                      </p:cBhvr>
                                    </p:animEffect>
                                  </p:childTnLst>
                                </p:cTn>
                              </p:par>
                            </p:childTnLst>
                          </p:cTn>
                        </p:par>
                        <p:par>
                          <p:cTn id="29" fill="hold">
                            <p:stCondLst>
                              <p:cond delay="2250"/>
                            </p:stCondLst>
                            <p:childTnLst>
                              <p:par>
                                <p:cTn id="30" presetID="10"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6" presetClass="emph" presetSubtype="0" decel="100000" autoRev="1" fill="hold" nodeType="withEffect">
                                  <p:stCondLst>
                                    <p:cond delay="0"/>
                                  </p:stCondLst>
                                  <p:childTnLst>
                                    <p:animScale>
                                      <p:cBhvr>
                                        <p:cTn id="34" dur="250" fill="hold"/>
                                        <p:tgtEl>
                                          <p:spTgt spid="7"/>
                                        </p:tgtEl>
                                      </p:cBhvr>
                                      <p:by x="120000" y="120000"/>
                                    </p:animScale>
                                  </p:childTnLst>
                                </p:cTn>
                              </p:par>
                            </p:childTnLst>
                          </p:cTn>
                        </p:par>
                        <p:par>
                          <p:cTn id="35" fill="hold">
                            <p:stCondLst>
                              <p:cond delay="2750"/>
                            </p:stCondLst>
                            <p:childTnLst>
                              <p:par>
                                <p:cTn id="36" presetID="2" presetClass="entr" presetSubtype="2" decel="100000"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750" fill="hold"/>
                                        <p:tgtEl>
                                          <p:spTgt spid="10"/>
                                        </p:tgtEl>
                                        <p:attrNameLst>
                                          <p:attrName>ppt_x</p:attrName>
                                        </p:attrNameLst>
                                      </p:cBhvr>
                                      <p:tavLst>
                                        <p:tav tm="0">
                                          <p:val>
                                            <p:strVal val="1+#ppt_w/2"/>
                                          </p:val>
                                        </p:tav>
                                        <p:tav tm="100000">
                                          <p:val>
                                            <p:strVal val="#ppt_x"/>
                                          </p:val>
                                        </p:tav>
                                      </p:tavLst>
                                    </p:anim>
                                    <p:anim calcmode="lin" valueType="num">
                                      <p:cBhvr additive="base">
                                        <p:cTn id="39" dur="750" fill="hold"/>
                                        <p:tgtEl>
                                          <p:spTgt spid="10"/>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10" presetClass="entr" presetSubtype="0" fill="hold" grpId="1" nodeType="after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fade">
                                      <p:cBhvr>
                                        <p:cTn id="43" dur="500"/>
                                        <p:tgtEl>
                                          <p:spTgt spid="65"/>
                                        </p:tgtEl>
                                      </p:cBhvr>
                                    </p:animEffect>
                                  </p:childTnLst>
                                </p:cTn>
                              </p:par>
                            </p:childTnLst>
                          </p:cTn>
                        </p:par>
                        <p:par>
                          <p:cTn id="44" fill="hold">
                            <p:stCondLst>
                              <p:cond delay="4000"/>
                            </p:stCondLst>
                            <p:childTnLst>
                              <p:par>
                                <p:cTn id="45" presetID="22" presetClass="entr" presetSubtype="4" fill="hold" grpId="0" nodeType="afterEffect">
                                  <p:stCondLst>
                                    <p:cond delay="0"/>
                                  </p:stCondLst>
                                  <p:childTnLst>
                                    <p:set>
                                      <p:cBhvr>
                                        <p:cTn id="46" dur="1" fill="hold">
                                          <p:stCondLst>
                                            <p:cond delay="0"/>
                                          </p:stCondLst>
                                        </p:cTn>
                                        <p:tgtEl>
                                          <p:spTgt spid="64"/>
                                        </p:tgtEl>
                                        <p:attrNameLst>
                                          <p:attrName>style.visibility</p:attrName>
                                        </p:attrNameLst>
                                      </p:cBhvr>
                                      <p:to>
                                        <p:strVal val="visible"/>
                                      </p:to>
                                    </p:set>
                                    <p:animEffect transition="in" filter="wipe(down)">
                                      <p:cBhvr>
                                        <p:cTn id="47" dur="1000"/>
                                        <p:tgtEl>
                                          <p:spTgt spid="64"/>
                                        </p:tgtEl>
                                      </p:cBhvr>
                                    </p:animEffect>
                                  </p:childTnLst>
                                </p:cTn>
                              </p:par>
                              <p:par>
                                <p:cTn id="48" presetID="0" presetClass="path" presetSubtype="0" accel="50000" decel="50000" fill="hold" grpId="0" nodeType="withEffect">
                                  <p:stCondLst>
                                    <p:cond delay="0"/>
                                  </p:stCondLst>
                                  <p:childTnLst>
                                    <p:animMotion origin="layout" path="M 0.00039 -0.00092 L 0.04415 -0.07546 L 0.01315 -0.1287 L 0.0366 -0.16689 " pathEditMode="relative" ptsTypes="AAAA">
                                      <p:cBhvr>
                                        <p:cTn id="49" dur="1000" fill="hold"/>
                                        <p:tgtEl>
                                          <p:spTgt spid="65"/>
                                        </p:tgtEl>
                                        <p:attrNameLst>
                                          <p:attrName>ppt_x</p:attrName>
                                          <p:attrName>ppt_y</p:attrName>
                                        </p:attrNameLst>
                                      </p:cBhvr>
                                    </p:animMotion>
                                  </p:childTnLst>
                                </p:cTn>
                              </p:par>
                            </p:childTnLst>
                          </p:cTn>
                        </p:par>
                        <p:par>
                          <p:cTn id="50" fill="hold">
                            <p:stCondLst>
                              <p:cond delay="5000"/>
                            </p:stCondLst>
                            <p:childTnLst>
                              <p:par>
                                <p:cTn id="51" presetID="2" presetClass="entr" presetSubtype="2" decel="100000"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1+#ppt_w/2"/>
                                          </p:val>
                                        </p:tav>
                                        <p:tav tm="100000">
                                          <p:val>
                                            <p:strVal val="#ppt_x"/>
                                          </p:val>
                                        </p:tav>
                                      </p:tavLst>
                                    </p:anim>
                                    <p:anim calcmode="lin" valueType="num">
                                      <p:cBhvr additive="base">
                                        <p:cTn id="54" dur="500" fill="hold"/>
                                        <p:tgtEl>
                                          <p:spTgt spid="18"/>
                                        </p:tgtEl>
                                        <p:attrNameLst>
                                          <p:attrName>ppt_y</p:attrName>
                                        </p:attrNameLst>
                                      </p:cBhvr>
                                      <p:tavLst>
                                        <p:tav tm="0">
                                          <p:val>
                                            <p:strVal val="#ppt_y"/>
                                          </p:val>
                                        </p:tav>
                                        <p:tav tm="100000">
                                          <p:val>
                                            <p:strVal val="#ppt_y"/>
                                          </p:val>
                                        </p:tav>
                                      </p:tavLst>
                                    </p:anim>
                                  </p:childTnLst>
                                </p:cTn>
                              </p:par>
                            </p:childTnLst>
                          </p:cTn>
                        </p:par>
                        <p:par>
                          <p:cTn id="55" fill="hold">
                            <p:stCondLst>
                              <p:cond delay="5500"/>
                            </p:stCondLst>
                            <p:childTnLst>
                              <p:par>
                                <p:cTn id="56" presetID="10" presetClass="entr" presetSubtype="0" fill="hold" grpId="0"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6" presetClass="emph" presetSubtype="0" decel="100000" autoRev="1" fill="hold" grpId="1" nodeType="withEffect">
                                  <p:stCondLst>
                                    <p:cond delay="0"/>
                                  </p:stCondLst>
                                  <p:childTnLst>
                                    <p:animScale>
                                      <p:cBhvr>
                                        <p:cTn id="60" dur="250" fill="hold"/>
                                        <p:tgtEl>
                                          <p:spTgt spid="17"/>
                                        </p:tgtEl>
                                      </p:cBhvr>
                                      <p:by x="120000" y="120000"/>
                                    </p:animScale>
                                  </p:childTnLst>
                                </p:cTn>
                              </p:par>
                            </p:childTnLst>
                          </p:cTn>
                        </p:par>
                        <p:par>
                          <p:cTn id="61" fill="hold">
                            <p:stCondLst>
                              <p:cond delay="6000"/>
                            </p:stCondLst>
                            <p:childTnLst>
                              <p:par>
                                <p:cTn id="62" presetID="10" presetClass="entr" presetSubtype="0" fill="hold" nodeType="after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par>
                                <p:cTn id="65" presetID="6" presetClass="emph" presetSubtype="0" decel="100000" autoRev="1" fill="hold" nodeType="withEffect">
                                  <p:stCondLst>
                                    <p:cond delay="0"/>
                                  </p:stCondLst>
                                  <p:childTnLst>
                                    <p:animScale>
                                      <p:cBhvr>
                                        <p:cTn id="66" dur="250" fill="hold"/>
                                        <p:tgtEl>
                                          <p:spTgt spid="23"/>
                                        </p:tgtEl>
                                      </p:cBhvr>
                                      <p:by x="120000" y="120000"/>
                                    </p:animScale>
                                  </p:childTnLst>
                                </p:cTn>
                              </p:par>
                            </p:childTnLst>
                          </p:cTn>
                        </p:par>
                        <p:par>
                          <p:cTn id="67" fill="hold">
                            <p:stCondLst>
                              <p:cond delay="6500"/>
                            </p:stCondLst>
                            <p:childTnLst>
                              <p:par>
                                <p:cTn id="68" presetID="2" presetClass="entr" presetSubtype="2" decel="100000" fill="hold" nodeType="after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additive="base">
                                        <p:cTn id="70" dur="750" fill="hold"/>
                                        <p:tgtEl>
                                          <p:spTgt spid="13"/>
                                        </p:tgtEl>
                                        <p:attrNameLst>
                                          <p:attrName>ppt_x</p:attrName>
                                        </p:attrNameLst>
                                      </p:cBhvr>
                                      <p:tavLst>
                                        <p:tav tm="0">
                                          <p:val>
                                            <p:strVal val="1+#ppt_w/2"/>
                                          </p:val>
                                        </p:tav>
                                        <p:tav tm="100000">
                                          <p:val>
                                            <p:strVal val="#ppt_x"/>
                                          </p:val>
                                        </p:tav>
                                      </p:tavLst>
                                    </p:anim>
                                    <p:anim calcmode="lin" valueType="num">
                                      <p:cBhvr additive="base">
                                        <p:cTn id="71" dur="750" fill="hold"/>
                                        <p:tgtEl>
                                          <p:spTgt spid="13"/>
                                        </p:tgtEl>
                                        <p:attrNameLst>
                                          <p:attrName>ppt_y</p:attrName>
                                        </p:attrNameLst>
                                      </p:cBhvr>
                                      <p:tavLst>
                                        <p:tav tm="0">
                                          <p:val>
                                            <p:strVal val="#ppt_y"/>
                                          </p:val>
                                        </p:tav>
                                        <p:tav tm="100000">
                                          <p:val>
                                            <p:strVal val="#ppt_y"/>
                                          </p:val>
                                        </p:tav>
                                      </p:tavLst>
                                    </p:anim>
                                  </p:childTnLst>
                                </p:cTn>
                              </p:par>
                            </p:childTnLst>
                          </p:cTn>
                        </p:par>
                        <p:par>
                          <p:cTn id="72" fill="hold">
                            <p:stCondLst>
                              <p:cond delay="7250"/>
                            </p:stCondLst>
                            <p:childTnLst>
                              <p:par>
                                <p:cTn id="73" presetID="22" presetClass="entr" presetSubtype="1" fill="hold" nodeType="afterEffect">
                                  <p:stCondLst>
                                    <p:cond delay="0"/>
                                  </p:stCondLst>
                                  <p:childTnLst>
                                    <p:set>
                                      <p:cBhvr>
                                        <p:cTn id="74" dur="1" fill="hold">
                                          <p:stCondLst>
                                            <p:cond delay="0"/>
                                          </p:stCondLst>
                                        </p:cTn>
                                        <p:tgtEl>
                                          <p:spTgt spid="107"/>
                                        </p:tgtEl>
                                        <p:attrNameLst>
                                          <p:attrName>style.visibility</p:attrName>
                                        </p:attrNameLst>
                                      </p:cBhvr>
                                      <p:to>
                                        <p:strVal val="visible"/>
                                      </p:to>
                                    </p:set>
                                    <p:animEffect transition="in" filter="wipe(up)">
                                      <p:cBhvr>
                                        <p:cTn id="75" dur="500"/>
                                        <p:tgtEl>
                                          <p:spTgt spid="107"/>
                                        </p:tgtEl>
                                      </p:cBhvr>
                                    </p:animEffect>
                                  </p:childTnLst>
                                </p:cTn>
                              </p:par>
                              <p:par>
                                <p:cTn id="76" presetID="22" presetClass="entr" presetSubtype="1" fill="hold" nodeType="withEffect">
                                  <p:stCondLst>
                                    <p:cond delay="0"/>
                                  </p:stCondLst>
                                  <p:childTnLst>
                                    <p:set>
                                      <p:cBhvr>
                                        <p:cTn id="77" dur="1" fill="hold">
                                          <p:stCondLst>
                                            <p:cond delay="0"/>
                                          </p:stCondLst>
                                        </p:cTn>
                                        <p:tgtEl>
                                          <p:spTgt spid="116"/>
                                        </p:tgtEl>
                                        <p:attrNameLst>
                                          <p:attrName>style.visibility</p:attrName>
                                        </p:attrNameLst>
                                      </p:cBhvr>
                                      <p:to>
                                        <p:strVal val="visible"/>
                                      </p:to>
                                    </p:set>
                                    <p:animEffect transition="in" filter="wipe(up)">
                                      <p:cBhvr>
                                        <p:cTn id="78" dur="500"/>
                                        <p:tgtEl>
                                          <p:spTgt spid="116"/>
                                        </p:tgtEl>
                                      </p:cBhvr>
                                    </p:animEffect>
                                  </p:childTnLst>
                                </p:cTn>
                              </p:par>
                              <p:par>
                                <p:cTn id="79" presetID="22" presetClass="entr" presetSubtype="1" fill="hold" nodeType="withEffect">
                                  <p:stCondLst>
                                    <p:cond delay="0"/>
                                  </p:stCondLst>
                                  <p:childTnLst>
                                    <p:set>
                                      <p:cBhvr>
                                        <p:cTn id="80" dur="1" fill="hold">
                                          <p:stCondLst>
                                            <p:cond delay="0"/>
                                          </p:stCondLst>
                                        </p:cTn>
                                        <p:tgtEl>
                                          <p:spTgt spid="125"/>
                                        </p:tgtEl>
                                        <p:attrNameLst>
                                          <p:attrName>style.visibility</p:attrName>
                                        </p:attrNameLst>
                                      </p:cBhvr>
                                      <p:to>
                                        <p:strVal val="visible"/>
                                      </p:to>
                                    </p:set>
                                    <p:animEffect transition="in" filter="wipe(up)">
                                      <p:cBhvr>
                                        <p:cTn id="81" dur="500"/>
                                        <p:tgtEl>
                                          <p:spTgt spid="125"/>
                                        </p:tgtEl>
                                      </p:cBhvr>
                                    </p:animEffect>
                                  </p:childTnLst>
                                </p:cTn>
                              </p:par>
                              <p:par>
                                <p:cTn id="82" presetID="22" presetClass="entr" presetSubtype="1" fill="hold" nodeType="withEffect">
                                  <p:stCondLst>
                                    <p:cond delay="0"/>
                                  </p:stCondLst>
                                  <p:childTnLst>
                                    <p:set>
                                      <p:cBhvr>
                                        <p:cTn id="83" dur="1" fill="hold">
                                          <p:stCondLst>
                                            <p:cond delay="0"/>
                                          </p:stCondLst>
                                        </p:cTn>
                                        <p:tgtEl>
                                          <p:spTgt spid="134"/>
                                        </p:tgtEl>
                                        <p:attrNameLst>
                                          <p:attrName>style.visibility</p:attrName>
                                        </p:attrNameLst>
                                      </p:cBhvr>
                                      <p:to>
                                        <p:strVal val="visible"/>
                                      </p:to>
                                    </p:set>
                                    <p:animEffect transition="in" filter="wipe(up)">
                                      <p:cBhvr>
                                        <p:cTn id="84" dur="500"/>
                                        <p:tgtEl>
                                          <p:spTgt spid="134"/>
                                        </p:tgtEl>
                                      </p:cBhvr>
                                    </p:animEffect>
                                  </p:childTnLst>
                                </p:cTn>
                              </p:par>
                            </p:childTnLst>
                          </p:cTn>
                        </p:par>
                        <p:par>
                          <p:cTn id="85" fill="hold">
                            <p:stCondLst>
                              <p:cond delay="7750"/>
                            </p:stCondLst>
                            <p:childTnLst>
                              <p:par>
                                <p:cTn id="86" presetID="22" presetClass="entr" presetSubtype="8" fill="hold" grpId="0" nodeType="afterEffect">
                                  <p:stCondLst>
                                    <p:cond delay="0"/>
                                  </p:stCondLst>
                                  <p:childTnLst>
                                    <p:set>
                                      <p:cBhvr>
                                        <p:cTn id="87" dur="1" fill="hold">
                                          <p:stCondLst>
                                            <p:cond delay="0"/>
                                          </p:stCondLst>
                                        </p:cTn>
                                        <p:tgtEl>
                                          <p:spTgt spid="93"/>
                                        </p:tgtEl>
                                        <p:attrNameLst>
                                          <p:attrName>style.visibility</p:attrName>
                                        </p:attrNameLst>
                                      </p:cBhvr>
                                      <p:to>
                                        <p:strVal val="visible"/>
                                      </p:to>
                                    </p:set>
                                    <p:animEffect transition="in" filter="wipe(left)">
                                      <p:cBhvr>
                                        <p:cTn id="88" dur="500"/>
                                        <p:tgtEl>
                                          <p:spTgt spid="93"/>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92"/>
                                        </p:tgtEl>
                                        <p:attrNameLst>
                                          <p:attrName>style.visibility</p:attrName>
                                        </p:attrNameLst>
                                      </p:cBhvr>
                                      <p:to>
                                        <p:strVal val="visible"/>
                                      </p:to>
                                    </p:set>
                                    <p:animEffect transition="in" filter="wipe(left)">
                                      <p:cBhvr>
                                        <p:cTn id="91" dur="500"/>
                                        <p:tgtEl>
                                          <p:spTgt spid="92"/>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91"/>
                                        </p:tgtEl>
                                        <p:attrNameLst>
                                          <p:attrName>style.visibility</p:attrName>
                                        </p:attrNameLst>
                                      </p:cBhvr>
                                      <p:to>
                                        <p:strVal val="visible"/>
                                      </p:to>
                                    </p:set>
                                    <p:animEffect transition="in" filter="wipe(left)">
                                      <p:cBhvr>
                                        <p:cTn id="94" dur="500"/>
                                        <p:tgtEl>
                                          <p:spTgt spid="91"/>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94"/>
                                        </p:tgtEl>
                                        <p:attrNameLst>
                                          <p:attrName>style.visibility</p:attrName>
                                        </p:attrNameLst>
                                      </p:cBhvr>
                                      <p:to>
                                        <p:strVal val="visible"/>
                                      </p:to>
                                    </p:set>
                                    <p:animEffect transition="in" filter="wipe(left)">
                                      <p:cBhvr>
                                        <p:cTn id="97"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animBg="1"/>
      <p:bldP spid="17" grpId="1" animBg="1"/>
      <p:bldP spid="64" grpId="0" animBg="1"/>
      <p:bldP spid="65" grpId="0" animBg="1"/>
      <p:bldP spid="65" grpId="1" animBg="1"/>
      <p:bldP spid="91" grpId="0" animBg="1"/>
      <p:bldP spid="92" grpId="0" animBg="1"/>
      <p:bldP spid="93" grpId="0" animBg="1"/>
      <p:bldP spid="94" grpId="0" animBg="1"/>
      <p:bldP spid="14" grpId="0" animBg="1"/>
      <p:bldP spid="1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32FA4ED-02A8-42A2-8655-C0BF733F6F91}"/>
              </a:ext>
            </a:extLst>
          </p:cNvPr>
          <p:cNvSpPr/>
          <p:nvPr/>
        </p:nvSpPr>
        <p:spPr bwMode="gray">
          <a:xfrm>
            <a:off x="1589" y="4533234"/>
            <a:ext cx="2447925" cy="2324767"/>
          </a:xfrm>
          <a:prstGeom prst="rect">
            <a:avLst/>
          </a:prstGeom>
          <a:solidFill>
            <a:srgbClr val="FFE6A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26" name="Rectangle 25">
            <a:extLst>
              <a:ext uri="{FF2B5EF4-FFF2-40B4-BE49-F238E27FC236}">
                <a16:creationId xmlns:a16="http://schemas.microsoft.com/office/drawing/2014/main" id="{81700EB0-7AD4-43BA-977D-EE188929116B}"/>
              </a:ext>
            </a:extLst>
          </p:cNvPr>
          <p:cNvSpPr/>
          <p:nvPr/>
        </p:nvSpPr>
        <p:spPr bwMode="gray">
          <a:xfrm>
            <a:off x="9742489" y="4533234"/>
            <a:ext cx="2447925" cy="2324767"/>
          </a:xfrm>
          <a:prstGeom prst="rect">
            <a:avLst/>
          </a:prstGeom>
          <a:solidFill>
            <a:srgbClr val="FFE6A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pic>
        <p:nvPicPr>
          <p:cNvPr id="8" name="Picture 14">
            <a:extLst>
              <a:ext uri="{FF2B5EF4-FFF2-40B4-BE49-F238E27FC236}">
                <a16:creationId xmlns:a16="http://schemas.microsoft.com/office/drawing/2014/main" id="{06494F40-E01C-4EC6-B17A-4BDA3D8CD573}"/>
              </a:ext>
            </a:extLst>
          </p:cNvPr>
          <p:cNvPicPr>
            <a:picLocks noChangeAspect="1"/>
          </p:cNvPicPr>
          <p:nvPr/>
        </p:nvPicPr>
        <p:blipFill>
          <a:blip r:embed="rId3"/>
          <a:stretch>
            <a:fillRect/>
          </a:stretch>
        </p:blipFill>
        <p:spPr>
          <a:xfrm>
            <a:off x="2043112" y="2308025"/>
            <a:ext cx="8105776" cy="4559500"/>
          </a:xfrm>
          <a:prstGeom prst="rect">
            <a:avLst/>
          </a:prstGeom>
        </p:spPr>
      </p:pic>
      <p:sp>
        <p:nvSpPr>
          <p:cNvPr id="11" name="Rectangle 19">
            <a:extLst>
              <a:ext uri="{FF2B5EF4-FFF2-40B4-BE49-F238E27FC236}">
                <a16:creationId xmlns:a16="http://schemas.microsoft.com/office/drawing/2014/main" id="{840F1494-EED1-43DA-B431-A38A84133B51}"/>
              </a:ext>
            </a:extLst>
          </p:cNvPr>
          <p:cNvSpPr/>
          <p:nvPr/>
        </p:nvSpPr>
        <p:spPr bwMode="gray">
          <a:xfrm>
            <a:off x="1589" y="1301065"/>
            <a:ext cx="12188825" cy="3232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13" name="Titel 12">
            <a:extLst>
              <a:ext uri="{FF2B5EF4-FFF2-40B4-BE49-F238E27FC236}">
                <a16:creationId xmlns:a16="http://schemas.microsoft.com/office/drawing/2014/main" id="{503BD54A-EF43-4F39-B2EF-18C5A2D79AE8}"/>
              </a:ext>
            </a:extLst>
          </p:cNvPr>
          <p:cNvSpPr>
            <a:spLocks noGrp="1"/>
          </p:cNvSpPr>
          <p:nvPr>
            <p:ph type="title"/>
          </p:nvPr>
        </p:nvSpPr>
        <p:spPr/>
        <p:txBody>
          <a:bodyPr/>
          <a:lstStyle/>
          <a:p>
            <a:r>
              <a:rPr lang="de-DE"/>
              <a:t>Advertising</a:t>
            </a:r>
          </a:p>
        </p:txBody>
      </p:sp>
      <p:sp>
        <p:nvSpPr>
          <p:cNvPr id="4" name="Date Placeholder 3">
            <a:extLst>
              <a:ext uri="{FF2B5EF4-FFF2-40B4-BE49-F238E27FC236}">
                <a16:creationId xmlns:a16="http://schemas.microsoft.com/office/drawing/2014/main" id="{98101617-304C-48DA-975C-BA12C31F65E9}"/>
              </a:ext>
            </a:extLst>
          </p:cNvPr>
          <p:cNvSpPr>
            <a:spLocks noGrp="1"/>
          </p:cNvSpPr>
          <p:nvPr>
            <p:ph type="dt" sz="half" idx="10"/>
          </p:nvPr>
        </p:nvSpPr>
        <p:spPr/>
        <p:txBody>
          <a:bodyPr/>
          <a:lstStyle/>
          <a:p>
            <a:r>
              <a:rPr lang="en-US"/>
              <a:t>© 2019 HERE</a:t>
            </a:r>
            <a:endParaRPr lang="en-US" dirty="0"/>
          </a:p>
        </p:txBody>
      </p:sp>
      <p:sp>
        <p:nvSpPr>
          <p:cNvPr id="5" name="Footer Placeholder 4">
            <a:extLst>
              <a:ext uri="{FF2B5EF4-FFF2-40B4-BE49-F238E27FC236}">
                <a16:creationId xmlns:a16="http://schemas.microsoft.com/office/drawing/2014/main" id="{0CE547FF-E623-4691-9C63-F473D7F6B4D5}"/>
              </a:ext>
            </a:extLst>
          </p:cNvPr>
          <p:cNvSpPr>
            <a:spLocks noGrp="1"/>
          </p:cNvSpPr>
          <p:nvPr>
            <p:ph type="ftr" sz="quarter" idx="11"/>
          </p:nvPr>
        </p:nvSpPr>
        <p:spPr/>
        <p:txBody>
          <a:bodyPr/>
          <a:lstStyle/>
          <a:p>
            <a:r>
              <a:rPr lang="en-US"/>
              <a:t>HERE Applications and Services</a:t>
            </a:r>
          </a:p>
        </p:txBody>
      </p:sp>
      <p:sp>
        <p:nvSpPr>
          <p:cNvPr id="6" name="Slide Number Placeholder 5">
            <a:extLst>
              <a:ext uri="{FF2B5EF4-FFF2-40B4-BE49-F238E27FC236}">
                <a16:creationId xmlns:a16="http://schemas.microsoft.com/office/drawing/2014/main" id="{FA69787D-0E26-446B-91AF-C63597AF45D9}"/>
              </a:ext>
            </a:extLst>
          </p:cNvPr>
          <p:cNvSpPr>
            <a:spLocks noGrp="1"/>
          </p:cNvSpPr>
          <p:nvPr>
            <p:ph type="sldNum" sz="quarter" idx="12"/>
          </p:nvPr>
        </p:nvSpPr>
        <p:spPr/>
        <p:txBody>
          <a:bodyPr/>
          <a:lstStyle/>
          <a:p>
            <a:fld id="{C01CAAA5-CA10-431C-B0CA-C8BF8493446D}" type="slidenum">
              <a:rPr lang="en-US" smtClean="0"/>
              <a:t>16</a:t>
            </a:fld>
            <a:endParaRPr lang="en-US"/>
          </a:p>
        </p:txBody>
      </p:sp>
      <p:sp>
        <p:nvSpPr>
          <p:cNvPr id="14" name="Untertitel 13">
            <a:extLst>
              <a:ext uri="{FF2B5EF4-FFF2-40B4-BE49-F238E27FC236}">
                <a16:creationId xmlns:a16="http://schemas.microsoft.com/office/drawing/2014/main" id="{E071440B-94A4-4EFC-B79A-17AE874C6C01}"/>
              </a:ext>
            </a:extLst>
          </p:cNvPr>
          <p:cNvSpPr>
            <a:spLocks noGrp="1"/>
          </p:cNvSpPr>
          <p:nvPr>
            <p:ph type="subTitle" idx="1"/>
          </p:nvPr>
        </p:nvSpPr>
        <p:spPr/>
        <p:txBody>
          <a:bodyPr/>
          <a:lstStyle/>
          <a:p>
            <a:r>
              <a:rPr lang="de-DE"/>
              <a:t>Solutions</a:t>
            </a:r>
          </a:p>
        </p:txBody>
      </p:sp>
      <p:sp>
        <p:nvSpPr>
          <p:cNvPr id="10" name="Isosceles Triangle 18">
            <a:extLst>
              <a:ext uri="{FF2B5EF4-FFF2-40B4-BE49-F238E27FC236}">
                <a16:creationId xmlns:a16="http://schemas.microsoft.com/office/drawing/2014/main" id="{204DC8EB-58FE-4E15-92EA-E8782CD334F8}"/>
              </a:ext>
            </a:extLst>
          </p:cNvPr>
          <p:cNvSpPr/>
          <p:nvPr/>
        </p:nvSpPr>
        <p:spPr bwMode="gray">
          <a:xfrm flipV="1">
            <a:off x="1589" y="1623049"/>
            <a:ext cx="12188825" cy="350860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pic>
        <p:nvPicPr>
          <p:cNvPr id="25" name="Stream_GIF">
            <a:extLst>
              <a:ext uri="{FF2B5EF4-FFF2-40B4-BE49-F238E27FC236}">
                <a16:creationId xmlns:a16="http://schemas.microsoft.com/office/drawing/2014/main" id="{023E945B-F68E-469E-9C09-F6C418FD0588}"/>
              </a:ext>
            </a:extLst>
          </p:cNvPr>
          <p:cNvPicPr>
            <a:picLocks noChangeAspect="1"/>
          </p:cNvPicPr>
          <p:nvPr/>
        </p:nvPicPr>
        <p:blipFill>
          <a:blip r:embed="rId4"/>
          <a:stretch>
            <a:fillRect/>
          </a:stretch>
        </p:blipFill>
        <p:spPr>
          <a:xfrm>
            <a:off x="5065227" y="4642957"/>
            <a:ext cx="2061549" cy="2378711"/>
          </a:xfrm>
          <a:prstGeom prst="rect">
            <a:avLst/>
          </a:prstGeom>
        </p:spPr>
      </p:pic>
      <p:sp>
        <p:nvSpPr>
          <p:cNvPr id="33" name="Textfeld 30">
            <a:extLst>
              <a:ext uri="{FF2B5EF4-FFF2-40B4-BE49-F238E27FC236}">
                <a16:creationId xmlns:a16="http://schemas.microsoft.com/office/drawing/2014/main" id="{5EA0762D-2056-4F7D-AFF0-E521DDE5A955}"/>
              </a:ext>
            </a:extLst>
          </p:cNvPr>
          <p:cNvSpPr txBox="1"/>
          <p:nvPr/>
        </p:nvSpPr>
        <p:spPr>
          <a:xfrm>
            <a:off x="3390990" y="2180110"/>
            <a:ext cx="2750199" cy="646331"/>
          </a:xfrm>
          <a:prstGeom prst="rect">
            <a:avLst/>
          </a:prstGeom>
          <a:noFill/>
        </p:spPr>
        <p:txBody>
          <a:bodyPr wrap="square" rtlCol="0">
            <a:spAutoFit/>
          </a:bodyPr>
          <a:lstStyle/>
          <a:p>
            <a:pPr defTabSz="913623">
              <a:defRPr/>
            </a:pPr>
            <a:r>
              <a:rPr lang="en-US" b="1" kern="0" spc="-20" dirty="0">
                <a:solidFill>
                  <a:srgbClr val="383C45"/>
                </a:solidFill>
                <a:latin typeface="+mj-lt"/>
                <a:cs typeface="FiraGO Medium" panose="020B0603050000020004" pitchFamily="34" charset="0"/>
              </a:rPr>
              <a:t>Contextual and targeted </a:t>
            </a:r>
            <a:r>
              <a:rPr lang="en-US" b="1" kern="0" dirty="0">
                <a:solidFill>
                  <a:srgbClr val="383C45"/>
                </a:solidFill>
                <a:latin typeface="+mj-lt"/>
                <a:cs typeface="FiraGO Medium" panose="020B0603050000020004" pitchFamily="34" charset="0"/>
              </a:rPr>
              <a:t>advertising campaigns</a:t>
            </a:r>
          </a:p>
        </p:txBody>
      </p:sp>
      <p:sp>
        <p:nvSpPr>
          <p:cNvPr id="34" name="Textfeld 31">
            <a:extLst>
              <a:ext uri="{FF2B5EF4-FFF2-40B4-BE49-F238E27FC236}">
                <a16:creationId xmlns:a16="http://schemas.microsoft.com/office/drawing/2014/main" id="{105DD861-A308-4585-917B-4BC502592FC3}"/>
              </a:ext>
            </a:extLst>
          </p:cNvPr>
          <p:cNvSpPr txBox="1"/>
          <p:nvPr/>
        </p:nvSpPr>
        <p:spPr>
          <a:xfrm>
            <a:off x="3390988" y="2861690"/>
            <a:ext cx="2705012" cy="1384995"/>
          </a:xfrm>
          <a:prstGeom prst="rect">
            <a:avLst/>
          </a:prstGeom>
          <a:noFill/>
        </p:spPr>
        <p:txBody>
          <a:bodyPr wrap="square" rtlCol="0">
            <a:spAutoFit/>
          </a:bodyPr>
          <a:lstStyle/>
          <a:p>
            <a:pPr defTabSz="913623">
              <a:defRPr/>
            </a:pPr>
            <a:r>
              <a:rPr lang="en-US" sz="1400" kern="0" dirty="0"/>
              <a:t>HERE’s products give advertisers a rich location context for a deeper understanding of user data, as well as improved accuracy of mobile location signals. </a:t>
            </a:r>
          </a:p>
        </p:txBody>
      </p:sp>
      <p:sp>
        <p:nvSpPr>
          <p:cNvPr id="37" name="Textfeld 32">
            <a:extLst>
              <a:ext uri="{FF2B5EF4-FFF2-40B4-BE49-F238E27FC236}">
                <a16:creationId xmlns:a16="http://schemas.microsoft.com/office/drawing/2014/main" id="{2D8AEC58-C932-40B6-98A7-B0CC0F223CA6}"/>
              </a:ext>
            </a:extLst>
          </p:cNvPr>
          <p:cNvSpPr txBox="1"/>
          <p:nvPr/>
        </p:nvSpPr>
        <p:spPr>
          <a:xfrm>
            <a:off x="557734" y="2180110"/>
            <a:ext cx="2750198" cy="646331"/>
          </a:xfrm>
          <a:prstGeom prst="rect">
            <a:avLst/>
          </a:prstGeom>
          <a:noFill/>
        </p:spPr>
        <p:txBody>
          <a:bodyPr wrap="square" rtlCol="0">
            <a:spAutoFit/>
          </a:bodyPr>
          <a:lstStyle/>
          <a:p>
            <a:pPr defTabSz="913623">
              <a:defRPr/>
            </a:pPr>
            <a:r>
              <a:rPr lang="en-US" b="1" kern="0" spc="-20" dirty="0">
                <a:solidFill>
                  <a:srgbClr val="383C45"/>
                </a:solidFill>
                <a:latin typeface="+mj-lt"/>
                <a:cs typeface="FiraGO Medium" panose="020B0603050000020004" pitchFamily="34" charset="0"/>
              </a:rPr>
              <a:t>Advertising data science </a:t>
            </a:r>
            <a:r>
              <a:rPr lang="en-US" b="1" kern="0" dirty="0">
                <a:solidFill>
                  <a:srgbClr val="383C45"/>
                </a:solidFill>
                <a:latin typeface="+mj-lt"/>
                <a:cs typeface="FiraGO Medium" panose="020B0603050000020004" pitchFamily="34" charset="0"/>
              </a:rPr>
              <a:t>beyond nearest POI</a:t>
            </a:r>
          </a:p>
        </p:txBody>
      </p:sp>
      <p:sp>
        <p:nvSpPr>
          <p:cNvPr id="38" name="Textfeld 33">
            <a:extLst>
              <a:ext uri="{FF2B5EF4-FFF2-40B4-BE49-F238E27FC236}">
                <a16:creationId xmlns:a16="http://schemas.microsoft.com/office/drawing/2014/main" id="{EAC0F839-22A2-4D6C-AC5E-2B7689D1981D}"/>
              </a:ext>
            </a:extLst>
          </p:cNvPr>
          <p:cNvSpPr txBox="1"/>
          <p:nvPr/>
        </p:nvSpPr>
        <p:spPr>
          <a:xfrm>
            <a:off x="557734" y="2861690"/>
            <a:ext cx="2546221" cy="1169551"/>
          </a:xfrm>
          <a:prstGeom prst="rect">
            <a:avLst/>
          </a:prstGeom>
          <a:noFill/>
        </p:spPr>
        <p:txBody>
          <a:bodyPr wrap="square" rtlCol="0">
            <a:spAutoFit/>
          </a:bodyPr>
          <a:lstStyle/>
          <a:p>
            <a:pPr defTabSz="913623">
              <a:defRPr/>
            </a:pPr>
            <a:r>
              <a:rPr lang="en-US" sz="1400" kern="0" dirty="0"/>
              <a:t>HERE enriches advertising data science with one of the deepest and broadest location portfolios that goes beyond the nearest POI.</a:t>
            </a:r>
          </a:p>
        </p:txBody>
      </p:sp>
      <p:sp>
        <p:nvSpPr>
          <p:cNvPr id="41" name="Textfeld 34">
            <a:extLst>
              <a:ext uri="{FF2B5EF4-FFF2-40B4-BE49-F238E27FC236}">
                <a16:creationId xmlns:a16="http://schemas.microsoft.com/office/drawing/2014/main" id="{13880D2A-2543-45D1-BAF9-BB3130F1037C}"/>
              </a:ext>
            </a:extLst>
          </p:cNvPr>
          <p:cNvSpPr txBox="1"/>
          <p:nvPr/>
        </p:nvSpPr>
        <p:spPr>
          <a:xfrm>
            <a:off x="6465396" y="2180110"/>
            <a:ext cx="2639904" cy="646331"/>
          </a:xfrm>
          <a:prstGeom prst="rect">
            <a:avLst/>
          </a:prstGeom>
          <a:noFill/>
        </p:spPr>
        <p:txBody>
          <a:bodyPr wrap="square" rtlCol="0">
            <a:spAutoFit/>
          </a:bodyPr>
          <a:lstStyle/>
          <a:p>
            <a:pPr defTabSz="913623">
              <a:defRPr/>
            </a:pPr>
            <a:r>
              <a:rPr lang="en-US" b="1" kern="0" dirty="0">
                <a:solidFill>
                  <a:srgbClr val="383C45"/>
                </a:solidFill>
                <a:latin typeface="+mj-lt"/>
                <a:cs typeface="FiraGO Medium" panose="020B0603050000020004" pitchFamily="34" charset="0"/>
              </a:rPr>
              <a:t>Efficient mobile advertising campaigns</a:t>
            </a:r>
          </a:p>
        </p:txBody>
      </p:sp>
      <p:sp>
        <p:nvSpPr>
          <p:cNvPr id="42" name="Textfeld 35">
            <a:extLst>
              <a:ext uri="{FF2B5EF4-FFF2-40B4-BE49-F238E27FC236}">
                <a16:creationId xmlns:a16="http://schemas.microsoft.com/office/drawing/2014/main" id="{7C01F8B2-751F-48F6-BC82-FAB3B9EBA0BA}"/>
              </a:ext>
            </a:extLst>
          </p:cNvPr>
          <p:cNvSpPr txBox="1"/>
          <p:nvPr/>
        </p:nvSpPr>
        <p:spPr>
          <a:xfrm>
            <a:off x="6465396" y="2861690"/>
            <a:ext cx="2975095" cy="1169551"/>
          </a:xfrm>
          <a:prstGeom prst="rect">
            <a:avLst/>
          </a:prstGeom>
          <a:noFill/>
        </p:spPr>
        <p:txBody>
          <a:bodyPr wrap="square" rtlCol="0">
            <a:spAutoFit/>
          </a:bodyPr>
          <a:lstStyle/>
          <a:p>
            <a:pPr defTabSz="913623">
              <a:defRPr/>
            </a:pPr>
            <a:r>
              <a:rPr lang="en-US" sz="1400" kern="0" dirty="0"/>
              <a:t>HERE improves audience segmentation, location targeting and campaign attribution. This leads to more efficient mobile advertising campaigns. </a:t>
            </a:r>
          </a:p>
        </p:txBody>
      </p:sp>
      <p:sp>
        <p:nvSpPr>
          <p:cNvPr id="44" name="Textfeld 47">
            <a:extLst>
              <a:ext uri="{FF2B5EF4-FFF2-40B4-BE49-F238E27FC236}">
                <a16:creationId xmlns:a16="http://schemas.microsoft.com/office/drawing/2014/main" id="{E290281C-8235-4B26-A305-556A786ACAFF}"/>
              </a:ext>
            </a:extLst>
          </p:cNvPr>
          <p:cNvSpPr txBox="1"/>
          <p:nvPr/>
        </p:nvSpPr>
        <p:spPr>
          <a:xfrm>
            <a:off x="9429488" y="2180110"/>
            <a:ext cx="2479024" cy="646331"/>
          </a:xfrm>
          <a:prstGeom prst="rect">
            <a:avLst/>
          </a:prstGeom>
          <a:noFill/>
        </p:spPr>
        <p:txBody>
          <a:bodyPr wrap="square" rtlCol="0">
            <a:spAutoFit/>
          </a:bodyPr>
          <a:lstStyle/>
          <a:p>
            <a:pPr defTabSz="913623">
              <a:defRPr/>
            </a:pPr>
            <a:r>
              <a:rPr lang="en-US" b="1" kern="0" dirty="0">
                <a:solidFill>
                  <a:srgbClr val="383C45"/>
                </a:solidFill>
                <a:latin typeface="+mj-lt"/>
                <a:cs typeface="FiraGO Medium" panose="020B0603050000020004" pitchFamily="34" charset="0"/>
              </a:rPr>
              <a:t>Digital-out-of-Home campaign efficiency</a:t>
            </a:r>
          </a:p>
        </p:txBody>
      </p:sp>
      <p:sp>
        <p:nvSpPr>
          <p:cNvPr id="45" name="Textfeld 50">
            <a:extLst>
              <a:ext uri="{FF2B5EF4-FFF2-40B4-BE49-F238E27FC236}">
                <a16:creationId xmlns:a16="http://schemas.microsoft.com/office/drawing/2014/main" id="{E30A6FA0-677B-41FA-81B6-E2018C4B0B61}"/>
              </a:ext>
            </a:extLst>
          </p:cNvPr>
          <p:cNvSpPr txBox="1"/>
          <p:nvPr/>
        </p:nvSpPr>
        <p:spPr>
          <a:xfrm>
            <a:off x="9439322" y="2861690"/>
            <a:ext cx="2215041" cy="1169551"/>
          </a:xfrm>
          <a:prstGeom prst="rect">
            <a:avLst/>
          </a:prstGeom>
          <a:noFill/>
        </p:spPr>
        <p:txBody>
          <a:bodyPr wrap="square" rtlCol="0">
            <a:spAutoFit/>
          </a:bodyPr>
          <a:lstStyle/>
          <a:p>
            <a:pPr defTabSz="913623">
              <a:defRPr/>
            </a:pPr>
            <a:r>
              <a:rPr lang="en-US" sz="1400" kern="0" dirty="0"/>
              <a:t>HERE helps DOOH companies optimize billboard placement and reach audiences with greater precision.</a:t>
            </a:r>
          </a:p>
        </p:txBody>
      </p:sp>
      <p:sp>
        <p:nvSpPr>
          <p:cNvPr id="35" name="Rechteck 34">
            <a:extLst>
              <a:ext uri="{FF2B5EF4-FFF2-40B4-BE49-F238E27FC236}">
                <a16:creationId xmlns:a16="http://schemas.microsoft.com/office/drawing/2014/main" id="{8DC7D877-DA0D-4E9D-B2CC-9C0773304732}"/>
              </a:ext>
            </a:extLst>
          </p:cNvPr>
          <p:cNvSpPr/>
          <p:nvPr/>
        </p:nvSpPr>
        <p:spPr bwMode="gray">
          <a:xfrm flipV="1">
            <a:off x="156000" y="1311521"/>
            <a:ext cx="11880000" cy="53427"/>
          </a:xfrm>
          <a:prstGeom prst="rect">
            <a:avLst/>
          </a:prstGeom>
          <a:gradFill flip="none" rotWithShape="1">
            <a:gsLst>
              <a:gs pos="14000">
                <a:schemeClr val="accent6"/>
              </a:gs>
              <a:gs pos="99115">
                <a:schemeClr val="bg1"/>
              </a:gs>
              <a:gs pos="0">
                <a:schemeClr val="bg1"/>
              </a:gs>
              <a:gs pos="89000">
                <a:schemeClr val="accent2">
                  <a:alpha val="90000"/>
                </a:schemeClr>
              </a:gs>
            </a:gsLst>
            <a:lin ang="0" scaled="1"/>
            <a:tileRect/>
          </a:gradFill>
        </p:spPr>
        <p:txBody>
          <a:bodyPr vert="horz" wrap="square" lIns="583200" tIns="745200" rIns="583200" bIns="720000" rtlCol="0" anchor="t">
            <a:noAutofit/>
          </a:bodyPr>
          <a:lstStyle/>
          <a:p>
            <a:pPr defTabSz="914126">
              <a:spcBef>
                <a:spcPct val="0"/>
              </a:spcBef>
            </a:pPr>
            <a:endParaRPr lang="de-DE" sz="3600" b="1">
              <a:latin typeface="+mj-lt"/>
              <a:ea typeface="+mj-ea"/>
              <a:cs typeface="+mj-cs"/>
            </a:endParaRPr>
          </a:p>
        </p:txBody>
      </p:sp>
      <p:sp>
        <p:nvSpPr>
          <p:cNvPr id="2" name="Isosceles Triangle 1">
            <a:extLst>
              <a:ext uri="{FF2B5EF4-FFF2-40B4-BE49-F238E27FC236}">
                <a16:creationId xmlns:a16="http://schemas.microsoft.com/office/drawing/2014/main" id="{C9CBC53E-DE6A-4212-9912-6091CDCA83FC}"/>
              </a:ext>
            </a:extLst>
          </p:cNvPr>
          <p:cNvSpPr/>
          <p:nvPr/>
        </p:nvSpPr>
        <p:spPr bwMode="gray">
          <a:xfrm rot="10800000">
            <a:off x="4364476" y="4533233"/>
            <a:ext cx="3463050" cy="1002836"/>
          </a:xfrm>
          <a:prstGeom prst="triangl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pic>
        <p:nvPicPr>
          <p:cNvPr id="24" name="Grafik 109">
            <a:extLst>
              <a:ext uri="{FF2B5EF4-FFF2-40B4-BE49-F238E27FC236}">
                <a16:creationId xmlns:a16="http://schemas.microsoft.com/office/drawing/2014/main" id="{B6782059-47CE-4994-AF89-561FC3BAE9D2}"/>
              </a:ext>
            </a:extLst>
          </p:cNvPr>
          <p:cNvPicPr>
            <a:picLocks noChangeAspect="1"/>
          </p:cNvPicPr>
          <p:nvPr/>
        </p:nvPicPr>
        <p:blipFill rotWithShape="1">
          <a:blip r:embed="rId5">
            <a:alphaModFix amt="70000"/>
            <a:extLst>
              <a:ext uri="{BEBA8EAE-BF5A-486C-A8C5-ECC9F3942E4B}">
                <a14:imgProps xmlns:a14="http://schemas.microsoft.com/office/drawing/2010/main">
                  <a14:imgLayer r:embed="rId6">
                    <a14:imgEffect>
                      <a14:brightnessContrast bright="-100000"/>
                    </a14:imgEffect>
                  </a14:imgLayer>
                </a14:imgProps>
              </a:ext>
            </a:extLst>
          </a:blip>
          <a:srcRect r="83612"/>
          <a:stretch/>
        </p:blipFill>
        <p:spPr>
          <a:xfrm>
            <a:off x="626822" y="1760093"/>
            <a:ext cx="687870" cy="409225"/>
          </a:xfrm>
          <a:prstGeom prst="rect">
            <a:avLst/>
          </a:prstGeom>
        </p:spPr>
      </p:pic>
      <p:pic>
        <p:nvPicPr>
          <p:cNvPr id="28" name="Grafik 110">
            <a:extLst>
              <a:ext uri="{FF2B5EF4-FFF2-40B4-BE49-F238E27FC236}">
                <a16:creationId xmlns:a16="http://schemas.microsoft.com/office/drawing/2014/main" id="{F2A022C0-506A-45B4-92BB-A6C274D69CB2}"/>
              </a:ext>
            </a:extLst>
          </p:cNvPr>
          <p:cNvPicPr>
            <a:picLocks noChangeAspect="1"/>
          </p:cNvPicPr>
          <p:nvPr/>
        </p:nvPicPr>
        <p:blipFill rotWithShape="1">
          <a:blip r:embed="rId7">
            <a:alphaModFix amt="70000"/>
            <a:extLst>
              <a:ext uri="{BEBA8EAE-BF5A-486C-A8C5-ECC9F3942E4B}">
                <a14:imgProps xmlns:a14="http://schemas.microsoft.com/office/drawing/2010/main">
                  <a14:imgLayer r:embed="rId8">
                    <a14:imgEffect>
                      <a14:brightnessContrast bright="-100000"/>
                    </a14:imgEffect>
                  </a14:imgLayer>
                </a14:imgProps>
              </a:ext>
            </a:extLst>
          </a:blip>
          <a:srcRect l="29562" r="57036"/>
          <a:stretch/>
        </p:blipFill>
        <p:spPr>
          <a:xfrm>
            <a:off x="3420023" y="1604649"/>
            <a:ext cx="796708" cy="574721"/>
          </a:xfrm>
          <a:prstGeom prst="rect">
            <a:avLst/>
          </a:prstGeom>
        </p:spPr>
      </p:pic>
      <p:pic>
        <p:nvPicPr>
          <p:cNvPr id="32" name="Grafik 112">
            <a:extLst>
              <a:ext uri="{FF2B5EF4-FFF2-40B4-BE49-F238E27FC236}">
                <a16:creationId xmlns:a16="http://schemas.microsoft.com/office/drawing/2014/main" id="{414F17D7-1272-4746-B478-EECD4A4044DB}"/>
              </a:ext>
            </a:extLst>
          </p:cNvPr>
          <p:cNvPicPr>
            <a:picLocks noChangeAspect="1"/>
          </p:cNvPicPr>
          <p:nvPr/>
        </p:nvPicPr>
        <p:blipFill rotWithShape="1">
          <a:blip r:embed="rId7">
            <a:alphaModFix amt="70000"/>
            <a:extLst>
              <a:ext uri="{BEBA8EAE-BF5A-486C-A8C5-ECC9F3942E4B}">
                <a14:imgProps xmlns:a14="http://schemas.microsoft.com/office/drawing/2010/main">
                  <a14:imgLayer r:embed="rId8">
                    <a14:imgEffect>
                      <a14:brightnessContrast bright="-100000"/>
                    </a14:imgEffect>
                  </a14:imgLayer>
                </a14:imgProps>
              </a:ext>
            </a:extLst>
          </a:blip>
          <a:srcRect l="89037" r="-2439"/>
          <a:stretch/>
        </p:blipFill>
        <p:spPr>
          <a:xfrm>
            <a:off x="9324158" y="1608609"/>
            <a:ext cx="796708" cy="574721"/>
          </a:xfrm>
          <a:prstGeom prst="rect">
            <a:avLst/>
          </a:prstGeom>
        </p:spPr>
      </p:pic>
      <p:pic>
        <p:nvPicPr>
          <p:cNvPr id="36" name="Grafik 1">
            <a:extLst>
              <a:ext uri="{FF2B5EF4-FFF2-40B4-BE49-F238E27FC236}">
                <a16:creationId xmlns:a16="http://schemas.microsoft.com/office/drawing/2014/main" id="{8DDF11A0-FA0B-41D5-92C3-146A40651249}"/>
              </a:ext>
            </a:extLst>
          </p:cNvPr>
          <p:cNvPicPr>
            <a:picLocks noChangeAspect="1"/>
          </p:cNvPicPr>
          <p:nvPr/>
        </p:nvPicPr>
        <p:blipFill>
          <a:blip r:embed="rId9">
            <a:alphaModFix amt="70000"/>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6465377" y="1609119"/>
            <a:ext cx="795061" cy="574211"/>
          </a:xfrm>
          <a:prstGeom prst="rect">
            <a:avLst/>
          </a:prstGeom>
        </p:spPr>
      </p:pic>
      <p:grpSp>
        <p:nvGrpSpPr>
          <p:cNvPr id="27" name="Group 6">
            <a:extLst>
              <a:ext uri="{FF2B5EF4-FFF2-40B4-BE49-F238E27FC236}">
                <a16:creationId xmlns:a16="http://schemas.microsoft.com/office/drawing/2014/main" id="{8743685B-84D5-4EB4-990A-DDACDEF97DFA}"/>
              </a:ext>
            </a:extLst>
          </p:cNvPr>
          <p:cNvGrpSpPr/>
          <p:nvPr/>
        </p:nvGrpSpPr>
        <p:grpSpPr bwMode="gray">
          <a:xfrm>
            <a:off x="11221306" y="6169107"/>
            <a:ext cx="475313" cy="441447"/>
            <a:chOff x="1012825" y="-171450"/>
            <a:chExt cx="8281988" cy="7691438"/>
          </a:xfrm>
          <a:solidFill>
            <a:schemeClr val="bg1"/>
          </a:solidFill>
        </p:grpSpPr>
        <p:sp>
          <p:nvSpPr>
            <p:cNvPr id="29" name="Freeform 1">
              <a:extLst>
                <a:ext uri="{FF2B5EF4-FFF2-40B4-BE49-F238E27FC236}">
                  <a16:creationId xmlns:a16="http://schemas.microsoft.com/office/drawing/2014/main" id="{034EFC5C-F3D4-44DE-BC2B-74676DFBB266}"/>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46">
                <a:defRPr/>
              </a:pPr>
              <a:endParaRPr lang="en-US" kern="0">
                <a:solidFill>
                  <a:srgbClr val="000000"/>
                </a:solidFill>
              </a:endParaRPr>
            </a:p>
          </p:txBody>
        </p:sp>
        <p:sp>
          <p:nvSpPr>
            <p:cNvPr id="30" name="Freeform 2">
              <a:extLst>
                <a:ext uri="{FF2B5EF4-FFF2-40B4-BE49-F238E27FC236}">
                  <a16:creationId xmlns:a16="http://schemas.microsoft.com/office/drawing/2014/main" id="{4FCAEB24-5D03-4100-B848-B1A1E1DE23FB}"/>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solidFill>
              <a:schemeClr val="tx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46">
                <a:defRPr/>
              </a:pPr>
              <a:endParaRPr lang="en-US" kern="0">
                <a:solidFill>
                  <a:srgbClr val="000000"/>
                </a:solidFill>
              </a:endParaRPr>
            </a:p>
          </p:txBody>
        </p:sp>
      </p:grpSp>
    </p:spTree>
    <p:extLst>
      <p:ext uri="{BB962C8B-B14F-4D97-AF65-F5344CB8AC3E}">
        <p14:creationId xmlns:p14="http://schemas.microsoft.com/office/powerpoint/2010/main" val="135947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00C47-5DF8-4E5D-ADE8-881B6C831B84}"/>
              </a:ext>
            </a:extLst>
          </p:cNvPr>
          <p:cNvSpPr>
            <a:spLocks noGrp="1"/>
          </p:cNvSpPr>
          <p:nvPr>
            <p:ph type="title"/>
          </p:nvPr>
        </p:nvSpPr>
        <p:spPr/>
        <p:txBody>
          <a:bodyPr/>
          <a:lstStyle/>
          <a:p>
            <a:r>
              <a:rPr lang="de-DE"/>
              <a:t>HERE Advertising Data Services</a:t>
            </a:r>
          </a:p>
        </p:txBody>
      </p:sp>
      <p:sp>
        <p:nvSpPr>
          <p:cNvPr id="3" name="Datumsplatzhalter 2">
            <a:extLst>
              <a:ext uri="{FF2B5EF4-FFF2-40B4-BE49-F238E27FC236}">
                <a16:creationId xmlns:a16="http://schemas.microsoft.com/office/drawing/2014/main" id="{C6C1AB52-366E-4881-91B3-FD0FC3903511}"/>
              </a:ext>
            </a:extLst>
          </p:cNvPr>
          <p:cNvSpPr>
            <a:spLocks noGrp="1"/>
          </p:cNvSpPr>
          <p:nvPr>
            <p:ph type="dt" sz="half" idx="10"/>
          </p:nvPr>
        </p:nvSpPr>
        <p:spPr/>
        <p:txBody>
          <a:bodyPr/>
          <a:lstStyle/>
          <a:p>
            <a:r>
              <a:rPr lang="en-US"/>
              <a:t>© 2019 HERE</a:t>
            </a:r>
          </a:p>
        </p:txBody>
      </p:sp>
      <p:sp>
        <p:nvSpPr>
          <p:cNvPr id="4" name="Footer Placeholder 3">
            <a:extLst>
              <a:ext uri="{FF2B5EF4-FFF2-40B4-BE49-F238E27FC236}">
                <a16:creationId xmlns:a16="http://schemas.microsoft.com/office/drawing/2014/main" id="{CA5B52F4-9D7D-441D-97FC-A1589106190A}"/>
              </a:ext>
            </a:extLst>
          </p:cNvPr>
          <p:cNvSpPr>
            <a:spLocks noGrp="1"/>
          </p:cNvSpPr>
          <p:nvPr>
            <p:ph type="ftr" sz="quarter" idx="11"/>
          </p:nvPr>
        </p:nvSpPr>
        <p:spPr/>
        <p:txBody>
          <a:bodyPr/>
          <a:lstStyle/>
          <a:p>
            <a:r>
              <a:rPr lang="en-US"/>
              <a:t>HERE Applications and Services</a:t>
            </a:r>
          </a:p>
        </p:txBody>
      </p:sp>
      <p:sp>
        <p:nvSpPr>
          <p:cNvPr id="5" name="Foliennummernplatzhalter 4">
            <a:extLst>
              <a:ext uri="{FF2B5EF4-FFF2-40B4-BE49-F238E27FC236}">
                <a16:creationId xmlns:a16="http://schemas.microsoft.com/office/drawing/2014/main" id="{77DFFA2B-14B4-408B-B86C-7DC427DD9241}"/>
              </a:ext>
            </a:extLst>
          </p:cNvPr>
          <p:cNvSpPr>
            <a:spLocks noGrp="1"/>
          </p:cNvSpPr>
          <p:nvPr>
            <p:ph type="sldNum" sz="quarter" idx="12"/>
          </p:nvPr>
        </p:nvSpPr>
        <p:spPr/>
        <p:txBody>
          <a:bodyPr/>
          <a:lstStyle/>
          <a:p>
            <a:fld id="{C01CAAA5-CA10-431C-B0CA-C8BF8493446D}" type="slidenum">
              <a:rPr lang="en-US" smtClean="0"/>
              <a:t>17</a:t>
            </a:fld>
            <a:endParaRPr lang="en-US"/>
          </a:p>
        </p:txBody>
      </p:sp>
      <p:sp>
        <p:nvSpPr>
          <p:cNvPr id="7" name="Subtitle 6">
            <a:extLst>
              <a:ext uri="{FF2B5EF4-FFF2-40B4-BE49-F238E27FC236}">
                <a16:creationId xmlns:a16="http://schemas.microsoft.com/office/drawing/2014/main" id="{222A0CDF-91FF-4DF3-A8A7-CA5154D59F7A}"/>
              </a:ext>
            </a:extLst>
          </p:cNvPr>
          <p:cNvSpPr>
            <a:spLocks noGrp="1"/>
          </p:cNvSpPr>
          <p:nvPr>
            <p:ph type="subTitle" idx="1"/>
          </p:nvPr>
        </p:nvSpPr>
        <p:spPr/>
        <p:txBody>
          <a:bodyPr/>
          <a:lstStyle/>
          <a:p>
            <a:endParaRPr lang="en-US"/>
          </a:p>
        </p:txBody>
      </p:sp>
      <p:grpSp>
        <p:nvGrpSpPr>
          <p:cNvPr id="23" name="Group 28">
            <a:extLst>
              <a:ext uri="{FF2B5EF4-FFF2-40B4-BE49-F238E27FC236}">
                <a16:creationId xmlns:a16="http://schemas.microsoft.com/office/drawing/2014/main" id="{9A55ABDC-6F76-46DD-95CB-812BD6C04FDA}"/>
              </a:ext>
            </a:extLst>
          </p:cNvPr>
          <p:cNvGrpSpPr/>
          <p:nvPr/>
        </p:nvGrpSpPr>
        <p:grpSpPr>
          <a:xfrm>
            <a:off x="3298735" y="2396661"/>
            <a:ext cx="5749348" cy="5749348"/>
            <a:chOff x="2280933" y="2374769"/>
            <a:chExt cx="4320000" cy="4319999"/>
          </a:xfrm>
        </p:grpSpPr>
        <p:sp>
          <p:nvSpPr>
            <p:cNvPr id="24" name="Pie 106">
              <a:extLst>
                <a:ext uri="{FF2B5EF4-FFF2-40B4-BE49-F238E27FC236}">
                  <a16:creationId xmlns:a16="http://schemas.microsoft.com/office/drawing/2014/main" id="{6AA30622-E2C5-4AE8-A144-DC75D2D8B4C8}"/>
                </a:ext>
              </a:extLst>
            </p:cNvPr>
            <p:cNvSpPr/>
            <p:nvPr/>
          </p:nvSpPr>
          <p:spPr>
            <a:xfrm rot="10800000">
              <a:off x="2280933" y="2374769"/>
              <a:ext cx="4320000" cy="4319999"/>
            </a:xfrm>
            <a:prstGeom prst="pie">
              <a:avLst>
                <a:gd name="adj1" fmla="val 21591740"/>
                <a:gd name="adj2" fmla="val 10815811"/>
              </a:avLst>
            </a:prstGeom>
            <a:noFill/>
            <a:ln w="9525" cap="flat" cmpd="sng" algn="ctr">
              <a:solidFill>
                <a:srgbClr val="383C45"/>
              </a:solidFill>
              <a:prstDash val="solid"/>
            </a:ln>
            <a:effectLst/>
          </p:spPr>
          <p:txBody>
            <a:bodyPr rot="0" spcFirstLastPara="0" vertOverflow="overflow" horzOverflow="overflow" vert="horz" wrap="square" lIns="121693" tIns="60848" rIns="121693" bIns="60848" numCol="1" spcCol="0" rtlCol="0" fromWordArt="0" anchor="ctr" anchorCtr="0" forceAA="0" compatLnSpc="1">
              <a:prstTxWarp prst="textNoShape">
                <a:avLst/>
              </a:prstTxWarp>
              <a:noAutofit/>
            </a:bodyPr>
            <a:lstStyle/>
            <a:p>
              <a:pPr marL="240854" indent="-240854" algn="ctr" defTabSz="913554">
                <a:buFont typeface="Arial" panose="020B0604020202020204" pitchFamily="34" charset="0"/>
                <a:buChar char="•"/>
                <a:defRPr/>
              </a:pPr>
              <a:endParaRPr lang="en-US" sz="1864" kern="0" err="1">
                <a:solidFill>
                  <a:srgbClr val="FFFFFF"/>
                </a:solidFill>
                <a:latin typeface="Fira Sans Book"/>
              </a:endParaRPr>
            </a:p>
          </p:txBody>
        </p:sp>
        <p:sp>
          <p:nvSpPr>
            <p:cNvPr id="25" name="Pie 107">
              <a:extLst>
                <a:ext uri="{FF2B5EF4-FFF2-40B4-BE49-F238E27FC236}">
                  <a16:creationId xmlns:a16="http://schemas.microsoft.com/office/drawing/2014/main" id="{9E756547-B615-46C1-B7ED-C1D4F7B9C298}"/>
                </a:ext>
              </a:extLst>
            </p:cNvPr>
            <p:cNvSpPr/>
            <p:nvPr/>
          </p:nvSpPr>
          <p:spPr>
            <a:xfrm rot="10800000">
              <a:off x="2640933" y="2734769"/>
              <a:ext cx="3600000" cy="3599999"/>
            </a:xfrm>
            <a:prstGeom prst="pie">
              <a:avLst>
                <a:gd name="adj1" fmla="val 21591740"/>
                <a:gd name="adj2" fmla="val 10815811"/>
              </a:avLst>
            </a:prstGeom>
            <a:noFill/>
            <a:ln w="9525" cap="flat" cmpd="sng" algn="ctr">
              <a:solidFill>
                <a:srgbClr val="383C45"/>
              </a:solidFill>
              <a:prstDash val="solid"/>
            </a:ln>
            <a:effectLst/>
          </p:spPr>
          <p:txBody>
            <a:bodyPr rot="0" spcFirstLastPara="0" vertOverflow="overflow" horzOverflow="overflow" vert="horz" wrap="square" lIns="121693" tIns="60848" rIns="121693" bIns="60848" numCol="1" spcCol="0" rtlCol="0" fromWordArt="0" anchor="ctr" anchorCtr="0" forceAA="0" compatLnSpc="1">
              <a:prstTxWarp prst="textNoShape">
                <a:avLst/>
              </a:prstTxWarp>
              <a:noAutofit/>
            </a:bodyPr>
            <a:lstStyle/>
            <a:p>
              <a:pPr marL="240854" indent="-240854" algn="ctr" defTabSz="913554">
                <a:buFont typeface="Arial" panose="020B0604020202020204" pitchFamily="34" charset="0"/>
                <a:buChar char="•"/>
                <a:defRPr/>
              </a:pPr>
              <a:endParaRPr lang="en-US" sz="1864" kern="0" err="1">
                <a:solidFill>
                  <a:srgbClr val="FFFFFF"/>
                </a:solidFill>
                <a:latin typeface="Fira Sans Book"/>
              </a:endParaRPr>
            </a:p>
          </p:txBody>
        </p:sp>
        <p:sp>
          <p:nvSpPr>
            <p:cNvPr id="26" name="Pie 108">
              <a:extLst>
                <a:ext uri="{FF2B5EF4-FFF2-40B4-BE49-F238E27FC236}">
                  <a16:creationId xmlns:a16="http://schemas.microsoft.com/office/drawing/2014/main" id="{6C0B2CBE-59CA-4BCA-B017-52054C1C7D73}"/>
                </a:ext>
              </a:extLst>
            </p:cNvPr>
            <p:cNvSpPr/>
            <p:nvPr/>
          </p:nvSpPr>
          <p:spPr>
            <a:xfrm rot="10800000">
              <a:off x="3000933" y="3094769"/>
              <a:ext cx="2880000" cy="2879999"/>
            </a:xfrm>
            <a:prstGeom prst="pie">
              <a:avLst>
                <a:gd name="adj1" fmla="val 21591740"/>
                <a:gd name="adj2" fmla="val 10815811"/>
              </a:avLst>
            </a:prstGeom>
            <a:noFill/>
            <a:ln w="9525" cap="flat" cmpd="sng" algn="ctr">
              <a:solidFill>
                <a:srgbClr val="383C45"/>
              </a:solidFill>
              <a:prstDash val="solid"/>
            </a:ln>
            <a:effectLst/>
          </p:spPr>
          <p:txBody>
            <a:bodyPr rot="0" spcFirstLastPara="0" vertOverflow="overflow" horzOverflow="overflow" vert="horz" wrap="square" lIns="121693" tIns="60848" rIns="121693" bIns="60848" numCol="1" spcCol="0" rtlCol="0" fromWordArt="0" anchor="ctr" anchorCtr="0" forceAA="0" compatLnSpc="1">
              <a:prstTxWarp prst="textNoShape">
                <a:avLst/>
              </a:prstTxWarp>
              <a:noAutofit/>
            </a:bodyPr>
            <a:lstStyle/>
            <a:p>
              <a:pPr marL="240854" indent="-240854" algn="ctr" defTabSz="913554">
                <a:buFont typeface="Arial" panose="020B0604020202020204" pitchFamily="34" charset="0"/>
                <a:buChar char="•"/>
                <a:defRPr/>
              </a:pPr>
              <a:endParaRPr lang="en-US" sz="1864" kern="0">
                <a:solidFill>
                  <a:srgbClr val="FFFFFF"/>
                </a:solidFill>
                <a:latin typeface="Fira Sans Book"/>
              </a:endParaRPr>
            </a:p>
          </p:txBody>
        </p:sp>
        <p:sp>
          <p:nvSpPr>
            <p:cNvPr id="27" name="Pie 104">
              <a:extLst>
                <a:ext uri="{FF2B5EF4-FFF2-40B4-BE49-F238E27FC236}">
                  <a16:creationId xmlns:a16="http://schemas.microsoft.com/office/drawing/2014/main" id="{711A53ED-CA9A-45B2-85B4-0C5F051CEFE7}"/>
                </a:ext>
              </a:extLst>
            </p:cNvPr>
            <p:cNvSpPr/>
            <p:nvPr/>
          </p:nvSpPr>
          <p:spPr>
            <a:xfrm rot="10800000">
              <a:off x="3360933" y="3454769"/>
              <a:ext cx="2160000" cy="2160000"/>
            </a:xfrm>
            <a:prstGeom prst="pie">
              <a:avLst>
                <a:gd name="adj1" fmla="val 21591740"/>
                <a:gd name="adj2" fmla="val 10815811"/>
              </a:avLst>
            </a:prstGeom>
            <a:noFill/>
            <a:ln w="9525" cap="flat" cmpd="sng" algn="ctr">
              <a:solidFill>
                <a:srgbClr val="383C45"/>
              </a:solidFill>
              <a:prstDash val="solid"/>
            </a:ln>
            <a:effectLst/>
          </p:spPr>
          <p:txBody>
            <a:bodyPr rot="0" spcFirstLastPara="0" vertOverflow="overflow" horzOverflow="overflow" vert="horz" wrap="square" lIns="121693" tIns="60848" rIns="121693" bIns="60848" numCol="1" spcCol="0" rtlCol="0" fromWordArt="0" anchor="ctr" anchorCtr="0" forceAA="0" compatLnSpc="1">
              <a:prstTxWarp prst="textNoShape">
                <a:avLst/>
              </a:prstTxWarp>
              <a:noAutofit/>
            </a:bodyPr>
            <a:lstStyle/>
            <a:p>
              <a:pPr marL="240854" indent="-240854" algn="ctr" defTabSz="913554">
                <a:buFont typeface="Arial" panose="020B0604020202020204" pitchFamily="34" charset="0"/>
                <a:buChar char="•"/>
                <a:defRPr/>
              </a:pPr>
              <a:endParaRPr lang="en-US" sz="1864" kern="0" err="1">
                <a:solidFill>
                  <a:srgbClr val="FFFFFF"/>
                </a:solidFill>
                <a:latin typeface="Fira Sans Book"/>
              </a:endParaRPr>
            </a:p>
          </p:txBody>
        </p:sp>
      </p:grpSp>
      <p:cxnSp>
        <p:nvCxnSpPr>
          <p:cNvPr id="28" name="Straight Arrow Connector 5">
            <a:extLst>
              <a:ext uri="{FF2B5EF4-FFF2-40B4-BE49-F238E27FC236}">
                <a16:creationId xmlns:a16="http://schemas.microsoft.com/office/drawing/2014/main" id="{E1553ED3-128B-4FC6-804F-99D7F517C075}"/>
              </a:ext>
            </a:extLst>
          </p:cNvPr>
          <p:cNvCxnSpPr>
            <a:cxnSpLocks/>
          </p:cNvCxnSpPr>
          <p:nvPr/>
        </p:nvCxnSpPr>
        <p:spPr>
          <a:xfrm>
            <a:off x="611188" y="5272027"/>
            <a:ext cx="4604862" cy="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7">
            <a:extLst>
              <a:ext uri="{FF2B5EF4-FFF2-40B4-BE49-F238E27FC236}">
                <a16:creationId xmlns:a16="http://schemas.microsoft.com/office/drawing/2014/main" id="{95E18B91-15AB-48C0-B952-46E085252AFB}"/>
              </a:ext>
            </a:extLst>
          </p:cNvPr>
          <p:cNvCxnSpPr>
            <a:cxnSpLocks/>
          </p:cNvCxnSpPr>
          <p:nvPr/>
        </p:nvCxnSpPr>
        <p:spPr>
          <a:xfrm flipV="1">
            <a:off x="6807936" y="2515869"/>
            <a:ext cx="1409467" cy="222470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0" name="Oval 9">
            <a:extLst>
              <a:ext uri="{FF2B5EF4-FFF2-40B4-BE49-F238E27FC236}">
                <a16:creationId xmlns:a16="http://schemas.microsoft.com/office/drawing/2014/main" id="{B789224F-F8A6-498F-8E48-7B490F034025}"/>
              </a:ext>
            </a:extLst>
          </p:cNvPr>
          <p:cNvSpPr/>
          <p:nvPr/>
        </p:nvSpPr>
        <p:spPr>
          <a:xfrm>
            <a:off x="7188985" y="4872480"/>
            <a:ext cx="316984" cy="31698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709"/>
            <a:r>
              <a:rPr lang="en-US" sz="4800">
                <a:solidFill>
                  <a:schemeClr val="tx1"/>
                </a:solidFill>
                <a:latin typeface="Fira Sans Book"/>
              </a:rPr>
              <a:t>+</a:t>
            </a:r>
          </a:p>
        </p:txBody>
      </p:sp>
      <p:sp>
        <p:nvSpPr>
          <p:cNvPr id="31" name="Oval 10">
            <a:extLst>
              <a:ext uri="{FF2B5EF4-FFF2-40B4-BE49-F238E27FC236}">
                <a16:creationId xmlns:a16="http://schemas.microsoft.com/office/drawing/2014/main" id="{17708127-4726-4932-B69F-03D15094DCB2}"/>
              </a:ext>
            </a:extLst>
          </p:cNvPr>
          <p:cNvSpPr/>
          <p:nvPr/>
        </p:nvSpPr>
        <p:spPr>
          <a:xfrm>
            <a:off x="7514772" y="4397527"/>
            <a:ext cx="316984" cy="31698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709"/>
            <a:r>
              <a:rPr lang="en-US" sz="4800">
                <a:solidFill>
                  <a:schemeClr val="tx1"/>
                </a:solidFill>
                <a:latin typeface="Fira Sans Book"/>
              </a:rPr>
              <a:t>+</a:t>
            </a:r>
          </a:p>
        </p:txBody>
      </p:sp>
      <p:sp>
        <p:nvSpPr>
          <p:cNvPr id="32" name="Oval 19">
            <a:extLst>
              <a:ext uri="{FF2B5EF4-FFF2-40B4-BE49-F238E27FC236}">
                <a16:creationId xmlns:a16="http://schemas.microsoft.com/office/drawing/2014/main" id="{73049F04-3E3A-4EBF-A3CB-29DB988B62B4}"/>
              </a:ext>
            </a:extLst>
          </p:cNvPr>
          <p:cNvSpPr/>
          <p:nvPr/>
        </p:nvSpPr>
        <p:spPr>
          <a:xfrm>
            <a:off x="7797659" y="3928732"/>
            <a:ext cx="316984" cy="31698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709"/>
            <a:r>
              <a:rPr lang="en-US" sz="4800">
                <a:solidFill>
                  <a:schemeClr val="tx1"/>
                </a:solidFill>
                <a:latin typeface="Fira Sans Book"/>
              </a:rPr>
              <a:t>+</a:t>
            </a:r>
          </a:p>
        </p:txBody>
      </p:sp>
      <p:sp>
        <p:nvSpPr>
          <p:cNvPr id="33" name="Oval 21">
            <a:extLst>
              <a:ext uri="{FF2B5EF4-FFF2-40B4-BE49-F238E27FC236}">
                <a16:creationId xmlns:a16="http://schemas.microsoft.com/office/drawing/2014/main" id="{9FEE8A6F-73F1-45FE-BDA4-CDAFD4B33762}"/>
              </a:ext>
            </a:extLst>
          </p:cNvPr>
          <p:cNvSpPr/>
          <p:nvPr/>
        </p:nvSpPr>
        <p:spPr>
          <a:xfrm>
            <a:off x="8100052" y="3467036"/>
            <a:ext cx="316984" cy="31698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709"/>
            <a:r>
              <a:rPr lang="en-US" sz="4800" dirty="0">
                <a:solidFill>
                  <a:schemeClr val="tx1"/>
                </a:solidFill>
                <a:latin typeface="Fira Sans Book"/>
              </a:rPr>
              <a:t>+</a:t>
            </a:r>
          </a:p>
        </p:txBody>
      </p:sp>
      <p:sp>
        <p:nvSpPr>
          <p:cNvPr id="34" name="Textplatzhalter 5">
            <a:extLst>
              <a:ext uri="{FF2B5EF4-FFF2-40B4-BE49-F238E27FC236}">
                <a16:creationId xmlns:a16="http://schemas.microsoft.com/office/drawing/2014/main" id="{BF0C71FF-7FF6-4404-B14F-20D3FB031477}"/>
              </a:ext>
            </a:extLst>
          </p:cNvPr>
          <p:cNvSpPr txBox="1">
            <a:spLocks/>
          </p:cNvSpPr>
          <p:nvPr/>
        </p:nvSpPr>
        <p:spPr bwMode="gray">
          <a:xfrm>
            <a:off x="611188" y="4524231"/>
            <a:ext cx="2202656" cy="1013483"/>
          </a:xfrm>
          <a:prstGeom prst="rect">
            <a:avLst/>
          </a:prstGeom>
        </p:spPr>
        <p:txBody>
          <a:bodyPr vert="horz" lIns="0" tIns="0" rIns="0" bIns="0" rtlCol="0" anchor="t">
            <a:sp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r>
              <a:rPr lang="en-US" sz="1800" b="0" dirty="0">
                <a:latin typeface="+mn-lt"/>
              </a:rPr>
              <a:t>Customer </a:t>
            </a:r>
            <a:br>
              <a:rPr lang="en-US" sz="1800" b="0" dirty="0">
                <a:latin typeface="+mn-lt"/>
              </a:rPr>
            </a:br>
            <a:r>
              <a:rPr lang="en-US" sz="1800" b="0" dirty="0">
                <a:latin typeface="+mn-lt"/>
              </a:rPr>
              <a:t>input </a:t>
            </a:r>
            <a:r>
              <a:rPr lang="en-US" sz="1800" b="0" dirty="0" err="1">
                <a:latin typeface="+mn-lt"/>
              </a:rPr>
              <a:t>lat</a:t>
            </a:r>
            <a:r>
              <a:rPr lang="en-US" sz="1800" b="0" dirty="0">
                <a:latin typeface="+mn-lt"/>
              </a:rPr>
              <a:t>/long</a:t>
            </a:r>
          </a:p>
          <a:p>
            <a:endParaRPr lang="de-DE" sz="1800" b="0" dirty="0">
              <a:latin typeface="+mn-lt"/>
            </a:endParaRPr>
          </a:p>
        </p:txBody>
      </p:sp>
      <p:sp>
        <p:nvSpPr>
          <p:cNvPr id="35" name="Textplatzhalter 5">
            <a:extLst>
              <a:ext uri="{FF2B5EF4-FFF2-40B4-BE49-F238E27FC236}">
                <a16:creationId xmlns:a16="http://schemas.microsoft.com/office/drawing/2014/main" id="{832FA3C6-03DA-4554-B0B5-D6FC93439711}"/>
              </a:ext>
            </a:extLst>
          </p:cNvPr>
          <p:cNvSpPr txBox="1">
            <a:spLocks/>
          </p:cNvSpPr>
          <p:nvPr/>
        </p:nvSpPr>
        <p:spPr bwMode="gray">
          <a:xfrm>
            <a:off x="8478047" y="3458270"/>
            <a:ext cx="2943250" cy="310470"/>
          </a:xfrm>
          <a:prstGeom prst="rect">
            <a:avLst/>
          </a:prstGeom>
          <a:solidFill>
            <a:schemeClr val="bg1">
              <a:alpha val="77000"/>
            </a:schemeClr>
          </a:solidFill>
        </p:spPr>
        <p:txBody>
          <a:bodyPr vert="horz" wrap="square" lIns="0" tIns="0" rIns="0" bIns="0" rtlCol="0" anchor="t">
            <a:spAutoFit/>
          </a:bodyPr>
          <a:lstStyle>
            <a:defPPr>
              <a:defRPr lang="en-US"/>
            </a:defPPr>
            <a:lvl1pPr indent="0" defTabSz="914126">
              <a:lnSpc>
                <a:spcPct val="120000"/>
              </a:lnSpc>
              <a:spcBef>
                <a:spcPts val="300"/>
              </a:spcBef>
              <a:buFont typeface="Arial" panose="020B0604020202020204" pitchFamily="34" charset="0"/>
              <a:buNone/>
              <a:defRPr b="0"/>
            </a:lvl1pPr>
            <a:lvl2pPr marL="0" indent="0" defTabSz="914126">
              <a:lnSpc>
                <a:spcPct val="120000"/>
              </a:lnSpc>
              <a:spcBef>
                <a:spcPts val="300"/>
              </a:spcBef>
              <a:buFont typeface="Arial" panose="020B0604020202020204" pitchFamily="34" charset="0"/>
              <a:buNone/>
              <a:defRPr sz="1400"/>
            </a:lvl2pPr>
            <a:lvl3pPr marL="144000" indent="-144000" defTabSz="914126">
              <a:lnSpc>
                <a:spcPct val="120000"/>
              </a:lnSpc>
              <a:spcBef>
                <a:spcPts val="300"/>
              </a:spcBef>
              <a:buClr>
                <a:schemeClr val="tx1"/>
              </a:buClr>
              <a:buFont typeface="Arial" panose="020B0604020202020204" pitchFamily="34" charset="0"/>
              <a:buChar char="•"/>
              <a:defRPr sz="1400"/>
            </a:lvl3pPr>
            <a:lvl4pPr marL="288000" indent="-144000" defTabSz="914126">
              <a:lnSpc>
                <a:spcPct val="120000"/>
              </a:lnSpc>
              <a:spcBef>
                <a:spcPts val="300"/>
              </a:spcBef>
              <a:buClr>
                <a:schemeClr val="tx1"/>
              </a:buClr>
              <a:buFont typeface="Arial" panose="020B0604020202020204" pitchFamily="34" charset="0"/>
              <a:buChar char="•"/>
              <a:defRPr sz="1400"/>
            </a:lvl4pPr>
            <a:lvl5pPr marL="432000" indent="-144000" defTabSz="914126">
              <a:lnSpc>
                <a:spcPct val="120000"/>
              </a:lnSpc>
              <a:spcBef>
                <a:spcPts val="300"/>
              </a:spcBef>
              <a:buClr>
                <a:schemeClr val="tx1"/>
              </a:buClr>
              <a:buFont typeface="Arial" panose="020B0604020202020204" pitchFamily="34" charset="0"/>
              <a:buChar char="•"/>
              <a:defRPr sz="1400"/>
            </a:lvl5pPr>
            <a:lvl6pPr marL="432000" indent="-144000" defTabSz="914126">
              <a:lnSpc>
                <a:spcPct val="120000"/>
              </a:lnSpc>
              <a:spcBef>
                <a:spcPts val="300"/>
              </a:spcBef>
              <a:buClr>
                <a:schemeClr val="tx1"/>
              </a:buClr>
              <a:buFont typeface="Arial" panose="020B0604020202020204" pitchFamily="34" charset="0"/>
              <a:buChar char="•"/>
              <a:defRPr sz="1400"/>
            </a:lvl6pPr>
            <a:lvl7pPr marL="432000" indent="-144000" defTabSz="914126">
              <a:lnSpc>
                <a:spcPct val="120000"/>
              </a:lnSpc>
              <a:spcBef>
                <a:spcPts val="300"/>
              </a:spcBef>
              <a:buClr>
                <a:schemeClr val="tx1"/>
              </a:buClr>
              <a:buFont typeface="Arial" panose="020B0604020202020204" pitchFamily="34" charset="0"/>
              <a:buChar char="•"/>
              <a:defRPr sz="1400"/>
            </a:lvl7pPr>
            <a:lvl8pPr marL="432000" indent="-144000" defTabSz="914126">
              <a:lnSpc>
                <a:spcPct val="120000"/>
              </a:lnSpc>
              <a:spcBef>
                <a:spcPts val="300"/>
              </a:spcBef>
              <a:buClr>
                <a:schemeClr val="tx1"/>
              </a:buClr>
              <a:buFont typeface="Arial" panose="020B0604020202020204" pitchFamily="34" charset="0"/>
              <a:buChar char="•"/>
              <a:defRPr sz="1400"/>
            </a:lvl8pPr>
            <a:lvl9pPr marL="432000" indent="-144000" defTabSz="914126">
              <a:lnSpc>
                <a:spcPct val="120000"/>
              </a:lnSpc>
              <a:spcBef>
                <a:spcPts val="300"/>
              </a:spcBef>
              <a:buClr>
                <a:schemeClr val="tx1"/>
              </a:buClr>
              <a:buFont typeface="Arial" panose="020B0604020202020204" pitchFamily="34" charset="0"/>
              <a:buChar char="•"/>
              <a:defRPr sz="1400"/>
            </a:lvl9pPr>
          </a:lstStyle>
          <a:p>
            <a:r>
              <a:rPr lang="en-US" dirty="0"/>
              <a:t>3</a:t>
            </a:r>
            <a:r>
              <a:rPr lang="en-US" baseline="30000" dirty="0"/>
              <a:t>rd</a:t>
            </a:r>
            <a:r>
              <a:rPr lang="en-US" dirty="0"/>
              <a:t> party data*</a:t>
            </a:r>
          </a:p>
        </p:txBody>
      </p:sp>
      <p:sp>
        <p:nvSpPr>
          <p:cNvPr id="36" name="Textplatzhalter 5">
            <a:extLst>
              <a:ext uri="{FF2B5EF4-FFF2-40B4-BE49-F238E27FC236}">
                <a16:creationId xmlns:a16="http://schemas.microsoft.com/office/drawing/2014/main" id="{980F8ECD-E654-4364-9843-189C2368686F}"/>
              </a:ext>
            </a:extLst>
          </p:cNvPr>
          <p:cNvSpPr txBox="1">
            <a:spLocks/>
          </p:cNvSpPr>
          <p:nvPr/>
        </p:nvSpPr>
        <p:spPr bwMode="gray">
          <a:xfrm>
            <a:off x="8203128" y="3930573"/>
            <a:ext cx="3746620" cy="310470"/>
          </a:xfrm>
          <a:prstGeom prst="rect">
            <a:avLst/>
          </a:prstGeom>
          <a:solidFill>
            <a:schemeClr val="bg1">
              <a:alpha val="77000"/>
            </a:schemeClr>
          </a:solidFill>
        </p:spPr>
        <p:txBody>
          <a:bodyPr vert="horz" wrap="square" lIns="0" tIns="0" rIns="0" bIns="0" rtlCol="0" anchor="t">
            <a:spAutoFit/>
          </a:bodyPr>
          <a:lstStyle>
            <a:defPPr>
              <a:defRPr lang="en-US"/>
            </a:defPPr>
            <a:lvl1pPr indent="0" defTabSz="914126">
              <a:lnSpc>
                <a:spcPct val="120000"/>
              </a:lnSpc>
              <a:spcBef>
                <a:spcPts val="300"/>
              </a:spcBef>
              <a:buFont typeface="Arial" panose="020B0604020202020204" pitchFamily="34" charset="0"/>
              <a:buNone/>
              <a:defRPr b="0"/>
            </a:lvl1pPr>
            <a:lvl2pPr marL="0" indent="0" defTabSz="914126">
              <a:lnSpc>
                <a:spcPct val="120000"/>
              </a:lnSpc>
              <a:spcBef>
                <a:spcPts val="300"/>
              </a:spcBef>
              <a:buFont typeface="Arial" panose="020B0604020202020204" pitchFamily="34" charset="0"/>
              <a:buNone/>
              <a:defRPr sz="1400"/>
            </a:lvl2pPr>
            <a:lvl3pPr marL="144000" indent="-144000" defTabSz="914126">
              <a:lnSpc>
                <a:spcPct val="120000"/>
              </a:lnSpc>
              <a:spcBef>
                <a:spcPts val="300"/>
              </a:spcBef>
              <a:buClr>
                <a:schemeClr val="tx1"/>
              </a:buClr>
              <a:buFont typeface="Arial" panose="020B0604020202020204" pitchFamily="34" charset="0"/>
              <a:buChar char="•"/>
              <a:defRPr sz="1400"/>
            </a:lvl3pPr>
            <a:lvl4pPr marL="288000" indent="-144000" defTabSz="914126">
              <a:lnSpc>
                <a:spcPct val="120000"/>
              </a:lnSpc>
              <a:spcBef>
                <a:spcPts val="300"/>
              </a:spcBef>
              <a:buClr>
                <a:schemeClr val="tx1"/>
              </a:buClr>
              <a:buFont typeface="Arial" panose="020B0604020202020204" pitchFamily="34" charset="0"/>
              <a:buChar char="•"/>
              <a:defRPr sz="1400"/>
            </a:lvl4pPr>
            <a:lvl5pPr marL="432000" indent="-144000" defTabSz="914126">
              <a:lnSpc>
                <a:spcPct val="120000"/>
              </a:lnSpc>
              <a:spcBef>
                <a:spcPts val="300"/>
              </a:spcBef>
              <a:buClr>
                <a:schemeClr val="tx1"/>
              </a:buClr>
              <a:buFont typeface="Arial" panose="020B0604020202020204" pitchFamily="34" charset="0"/>
              <a:buChar char="•"/>
              <a:defRPr sz="1400"/>
            </a:lvl5pPr>
            <a:lvl6pPr marL="432000" indent="-144000" defTabSz="914126">
              <a:lnSpc>
                <a:spcPct val="120000"/>
              </a:lnSpc>
              <a:spcBef>
                <a:spcPts val="300"/>
              </a:spcBef>
              <a:buClr>
                <a:schemeClr val="tx1"/>
              </a:buClr>
              <a:buFont typeface="Arial" panose="020B0604020202020204" pitchFamily="34" charset="0"/>
              <a:buChar char="•"/>
              <a:defRPr sz="1400"/>
            </a:lvl6pPr>
            <a:lvl7pPr marL="432000" indent="-144000" defTabSz="914126">
              <a:lnSpc>
                <a:spcPct val="120000"/>
              </a:lnSpc>
              <a:spcBef>
                <a:spcPts val="300"/>
              </a:spcBef>
              <a:buClr>
                <a:schemeClr val="tx1"/>
              </a:buClr>
              <a:buFont typeface="Arial" panose="020B0604020202020204" pitchFamily="34" charset="0"/>
              <a:buChar char="•"/>
              <a:defRPr sz="1400"/>
            </a:lvl7pPr>
            <a:lvl8pPr marL="432000" indent="-144000" defTabSz="914126">
              <a:lnSpc>
                <a:spcPct val="120000"/>
              </a:lnSpc>
              <a:spcBef>
                <a:spcPts val="300"/>
              </a:spcBef>
              <a:buClr>
                <a:schemeClr val="tx1"/>
              </a:buClr>
              <a:buFont typeface="Arial" panose="020B0604020202020204" pitchFamily="34" charset="0"/>
              <a:buChar char="•"/>
              <a:defRPr sz="1400"/>
            </a:lvl8pPr>
            <a:lvl9pPr marL="432000" indent="-144000" defTabSz="914126">
              <a:lnSpc>
                <a:spcPct val="120000"/>
              </a:lnSpc>
              <a:spcBef>
                <a:spcPts val="300"/>
              </a:spcBef>
              <a:buClr>
                <a:schemeClr val="tx1"/>
              </a:buClr>
              <a:buFont typeface="Arial" panose="020B0604020202020204" pitchFamily="34" charset="0"/>
              <a:buChar char="•"/>
              <a:defRPr sz="1400"/>
            </a:lvl9pPr>
          </a:lstStyle>
          <a:p>
            <a:r>
              <a:rPr lang="en-US"/>
              <a:t>Dynamic traffic &amp; weather data* </a:t>
            </a:r>
          </a:p>
        </p:txBody>
      </p:sp>
      <p:sp>
        <p:nvSpPr>
          <p:cNvPr id="37" name="Textplatzhalter 5">
            <a:extLst>
              <a:ext uri="{FF2B5EF4-FFF2-40B4-BE49-F238E27FC236}">
                <a16:creationId xmlns:a16="http://schemas.microsoft.com/office/drawing/2014/main" id="{359427AF-6432-41F3-AB9D-B4B73FAF4C0B}"/>
              </a:ext>
            </a:extLst>
          </p:cNvPr>
          <p:cNvSpPr txBox="1">
            <a:spLocks/>
          </p:cNvSpPr>
          <p:nvPr/>
        </p:nvSpPr>
        <p:spPr bwMode="gray">
          <a:xfrm>
            <a:off x="7878565" y="4409642"/>
            <a:ext cx="2648133" cy="310213"/>
          </a:xfrm>
          <a:prstGeom prst="rect">
            <a:avLst/>
          </a:prstGeom>
          <a:solidFill>
            <a:schemeClr val="bg1">
              <a:alpha val="77000"/>
            </a:schemeClr>
          </a:solidFill>
        </p:spPr>
        <p:txBody>
          <a:bodyPr vert="horz" wrap="square" lIns="0" tIns="0" rIns="0" bIns="0" rtlCol="0" anchor="t">
            <a:spAutoFit/>
          </a:bodyPr>
          <a:lstStyle>
            <a:defPPr>
              <a:defRPr lang="en-US"/>
            </a:defPPr>
            <a:lvl1pPr indent="0" defTabSz="914126">
              <a:lnSpc>
                <a:spcPct val="120000"/>
              </a:lnSpc>
              <a:spcBef>
                <a:spcPts val="300"/>
              </a:spcBef>
              <a:buFont typeface="Arial" panose="020B0604020202020204" pitchFamily="34" charset="0"/>
              <a:buNone/>
              <a:defRPr b="0"/>
            </a:lvl1pPr>
            <a:lvl2pPr marL="0" indent="0" defTabSz="914126">
              <a:lnSpc>
                <a:spcPct val="120000"/>
              </a:lnSpc>
              <a:spcBef>
                <a:spcPts val="300"/>
              </a:spcBef>
              <a:buFont typeface="Arial" panose="020B0604020202020204" pitchFamily="34" charset="0"/>
              <a:buNone/>
              <a:defRPr sz="1400"/>
            </a:lvl2pPr>
            <a:lvl3pPr marL="144000" indent="-144000" defTabSz="914126">
              <a:lnSpc>
                <a:spcPct val="120000"/>
              </a:lnSpc>
              <a:spcBef>
                <a:spcPts val="300"/>
              </a:spcBef>
              <a:buClr>
                <a:schemeClr val="tx1"/>
              </a:buClr>
              <a:buFont typeface="Arial" panose="020B0604020202020204" pitchFamily="34" charset="0"/>
              <a:buChar char="•"/>
              <a:defRPr sz="1400"/>
            </a:lvl3pPr>
            <a:lvl4pPr marL="288000" indent="-144000" defTabSz="914126">
              <a:lnSpc>
                <a:spcPct val="120000"/>
              </a:lnSpc>
              <a:spcBef>
                <a:spcPts val="300"/>
              </a:spcBef>
              <a:buClr>
                <a:schemeClr val="tx1"/>
              </a:buClr>
              <a:buFont typeface="Arial" panose="020B0604020202020204" pitchFamily="34" charset="0"/>
              <a:buChar char="•"/>
              <a:defRPr sz="1400"/>
            </a:lvl4pPr>
            <a:lvl5pPr marL="432000" indent="-144000" defTabSz="914126">
              <a:lnSpc>
                <a:spcPct val="120000"/>
              </a:lnSpc>
              <a:spcBef>
                <a:spcPts val="300"/>
              </a:spcBef>
              <a:buClr>
                <a:schemeClr val="tx1"/>
              </a:buClr>
              <a:buFont typeface="Arial" panose="020B0604020202020204" pitchFamily="34" charset="0"/>
              <a:buChar char="•"/>
              <a:defRPr sz="1400"/>
            </a:lvl5pPr>
            <a:lvl6pPr marL="432000" indent="-144000" defTabSz="914126">
              <a:lnSpc>
                <a:spcPct val="120000"/>
              </a:lnSpc>
              <a:spcBef>
                <a:spcPts val="300"/>
              </a:spcBef>
              <a:buClr>
                <a:schemeClr val="tx1"/>
              </a:buClr>
              <a:buFont typeface="Arial" panose="020B0604020202020204" pitchFamily="34" charset="0"/>
              <a:buChar char="•"/>
              <a:defRPr sz="1400"/>
            </a:lvl6pPr>
            <a:lvl7pPr marL="432000" indent="-144000" defTabSz="914126">
              <a:lnSpc>
                <a:spcPct val="120000"/>
              </a:lnSpc>
              <a:spcBef>
                <a:spcPts val="300"/>
              </a:spcBef>
              <a:buClr>
                <a:schemeClr val="tx1"/>
              </a:buClr>
              <a:buFont typeface="Arial" panose="020B0604020202020204" pitchFamily="34" charset="0"/>
              <a:buChar char="•"/>
              <a:defRPr sz="1400"/>
            </a:lvl7pPr>
            <a:lvl8pPr marL="432000" indent="-144000" defTabSz="914126">
              <a:lnSpc>
                <a:spcPct val="120000"/>
              </a:lnSpc>
              <a:spcBef>
                <a:spcPts val="300"/>
              </a:spcBef>
              <a:buClr>
                <a:schemeClr val="tx1"/>
              </a:buClr>
              <a:buFont typeface="Arial" panose="020B0604020202020204" pitchFamily="34" charset="0"/>
              <a:buChar char="•"/>
              <a:defRPr sz="1400"/>
            </a:lvl8pPr>
            <a:lvl9pPr marL="432000" indent="-144000" defTabSz="914126">
              <a:lnSpc>
                <a:spcPct val="120000"/>
              </a:lnSpc>
              <a:spcBef>
                <a:spcPts val="300"/>
              </a:spcBef>
              <a:buClr>
                <a:schemeClr val="tx1"/>
              </a:buClr>
              <a:buFont typeface="Arial" panose="020B0604020202020204" pitchFamily="34" charset="0"/>
              <a:buChar char="•"/>
              <a:defRPr sz="1400"/>
            </a:lvl9pPr>
          </a:lstStyle>
          <a:p>
            <a:r>
              <a:rPr lang="en-US"/>
              <a:t>Building shapes</a:t>
            </a:r>
          </a:p>
        </p:txBody>
      </p:sp>
      <p:sp>
        <p:nvSpPr>
          <p:cNvPr id="38" name="Textplatzhalter 5">
            <a:extLst>
              <a:ext uri="{FF2B5EF4-FFF2-40B4-BE49-F238E27FC236}">
                <a16:creationId xmlns:a16="http://schemas.microsoft.com/office/drawing/2014/main" id="{27442D00-77A5-4FF9-9743-D2F281F6F6A7}"/>
              </a:ext>
            </a:extLst>
          </p:cNvPr>
          <p:cNvSpPr txBox="1">
            <a:spLocks/>
          </p:cNvSpPr>
          <p:nvPr/>
        </p:nvSpPr>
        <p:spPr bwMode="gray">
          <a:xfrm>
            <a:off x="7567461" y="4881730"/>
            <a:ext cx="2648133" cy="310213"/>
          </a:xfrm>
          <a:prstGeom prst="rect">
            <a:avLst/>
          </a:prstGeom>
          <a:solidFill>
            <a:schemeClr val="bg1">
              <a:alpha val="77000"/>
            </a:schemeClr>
          </a:solidFill>
        </p:spPr>
        <p:txBody>
          <a:bodyPr vert="horz" wrap="square" lIns="0" tIns="0" rIns="0" bIns="0" rtlCol="0" anchor="t">
            <a:sp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r>
              <a:rPr lang="en-US" sz="1800" b="0">
                <a:latin typeface="+mn-lt"/>
              </a:rPr>
              <a:t>Places</a:t>
            </a:r>
          </a:p>
        </p:txBody>
      </p:sp>
      <p:sp>
        <p:nvSpPr>
          <p:cNvPr id="39" name="Oval 18">
            <a:extLst>
              <a:ext uri="{FF2B5EF4-FFF2-40B4-BE49-F238E27FC236}">
                <a16:creationId xmlns:a16="http://schemas.microsoft.com/office/drawing/2014/main" id="{23C9AADA-C4B5-48CD-B9E6-CB61FE657963}"/>
              </a:ext>
            </a:extLst>
          </p:cNvPr>
          <p:cNvSpPr/>
          <p:nvPr/>
        </p:nvSpPr>
        <p:spPr>
          <a:xfrm>
            <a:off x="5216051" y="4312875"/>
            <a:ext cx="1871431" cy="1805785"/>
          </a:xfrm>
          <a:prstGeom prst="ellipse">
            <a:avLst/>
          </a:prstGeom>
          <a:gradFill flip="none" rotWithShape="1">
            <a:gsLst>
              <a:gs pos="0">
                <a:schemeClr val="accent6"/>
              </a:gs>
              <a:gs pos="100000">
                <a:schemeClr val="accent2"/>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en-US" b="1">
                <a:solidFill>
                  <a:schemeClr val="tx1"/>
                </a:solidFill>
                <a:latin typeface="+mj-lt"/>
              </a:rPr>
              <a:t>Matching &amp; Enriching</a:t>
            </a:r>
          </a:p>
        </p:txBody>
      </p:sp>
      <p:sp>
        <p:nvSpPr>
          <p:cNvPr id="41" name="Textplatzhalter 5">
            <a:extLst>
              <a:ext uri="{FF2B5EF4-FFF2-40B4-BE49-F238E27FC236}">
                <a16:creationId xmlns:a16="http://schemas.microsoft.com/office/drawing/2014/main" id="{8F5B6B73-0145-4907-BED3-B9605097244F}"/>
              </a:ext>
            </a:extLst>
          </p:cNvPr>
          <p:cNvSpPr txBox="1">
            <a:spLocks/>
          </p:cNvSpPr>
          <p:nvPr/>
        </p:nvSpPr>
        <p:spPr bwMode="gray">
          <a:xfrm>
            <a:off x="8346088" y="1858245"/>
            <a:ext cx="2202656" cy="642868"/>
          </a:xfrm>
          <a:prstGeom prst="rect">
            <a:avLst/>
          </a:prstGeom>
        </p:spPr>
        <p:txBody>
          <a:bodyPr vert="horz" lIns="0" tIns="0" rIns="0" bIns="0" rtlCol="0" anchor="t">
            <a:sp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r>
              <a:rPr lang="en-US" sz="1800" b="0">
                <a:latin typeface="+mn-lt"/>
              </a:rPr>
              <a:t>Smart location context</a:t>
            </a:r>
          </a:p>
        </p:txBody>
      </p:sp>
      <p:sp>
        <p:nvSpPr>
          <p:cNvPr id="42" name="Rectangle 33">
            <a:extLst>
              <a:ext uri="{FF2B5EF4-FFF2-40B4-BE49-F238E27FC236}">
                <a16:creationId xmlns:a16="http://schemas.microsoft.com/office/drawing/2014/main" id="{9B6D429A-2EFE-4E63-8599-512A59E1557D}"/>
              </a:ext>
            </a:extLst>
          </p:cNvPr>
          <p:cNvSpPr/>
          <p:nvPr/>
        </p:nvSpPr>
        <p:spPr>
          <a:xfrm>
            <a:off x="8259083" y="1332074"/>
            <a:ext cx="1055097" cy="584775"/>
          </a:xfrm>
          <a:prstGeom prst="rect">
            <a:avLst/>
          </a:prstGeom>
        </p:spPr>
        <p:txBody>
          <a:bodyPr wrap="none">
            <a:spAutoFit/>
          </a:bodyPr>
          <a:lstStyle/>
          <a:p>
            <a:r>
              <a:rPr lang="en-US" sz="3200" b="1" dirty="0">
                <a:solidFill>
                  <a:schemeClr val="accent2"/>
                </a:solidFill>
                <a:latin typeface="+mj-lt"/>
              </a:rPr>
              <a:t>OUT </a:t>
            </a:r>
          </a:p>
        </p:txBody>
      </p:sp>
      <p:sp>
        <p:nvSpPr>
          <p:cNvPr id="43" name="Rectangle 26">
            <a:extLst>
              <a:ext uri="{FF2B5EF4-FFF2-40B4-BE49-F238E27FC236}">
                <a16:creationId xmlns:a16="http://schemas.microsoft.com/office/drawing/2014/main" id="{E6C1BF1D-F315-4674-8585-766DBED7EA3E}"/>
              </a:ext>
            </a:extLst>
          </p:cNvPr>
          <p:cNvSpPr/>
          <p:nvPr/>
        </p:nvSpPr>
        <p:spPr>
          <a:xfrm>
            <a:off x="507356" y="1805498"/>
            <a:ext cx="3927365" cy="2739211"/>
          </a:xfrm>
          <a:prstGeom prst="rect">
            <a:avLst/>
          </a:prstGeom>
        </p:spPr>
        <p:txBody>
          <a:bodyPr wrap="square">
            <a:spAutoFit/>
          </a:bodyPr>
          <a:lstStyle/>
          <a:p>
            <a:pPr defTabSz="914446">
              <a:spcAft>
                <a:spcPts val="1800"/>
              </a:spcAft>
              <a:defRPr/>
            </a:pPr>
            <a:r>
              <a:rPr lang="en-GB" sz="1600" b="1" dirty="0">
                <a:latin typeface="+mj-lt"/>
                <a:cs typeface="FiraGO Medium" panose="020B0603050000020004" pitchFamily="34" charset="0"/>
              </a:rPr>
              <a:t>Unifies</a:t>
            </a:r>
            <a:r>
              <a:rPr lang="en-GB" sz="1600" dirty="0"/>
              <a:t> multiple location data sets</a:t>
            </a:r>
            <a:r>
              <a:rPr lang="en-GB" sz="1600" b="1" dirty="0"/>
              <a:t> </a:t>
            </a:r>
            <a:r>
              <a:rPr lang="en-GB" sz="1600" dirty="0"/>
              <a:t>into </a:t>
            </a:r>
            <a:br>
              <a:rPr lang="en-GB" sz="1600" dirty="0"/>
            </a:br>
            <a:r>
              <a:rPr lang="en-GB" sz="1600" dirty="0"/>
              <a:t>a single interface (REST API)</a:t>
            </a:r>
          </a:p>
          <a:p>
            <a:pPr defTabSz="914446">
              <a:spcAft>
                <a:spcPts val="1800"/>
              </a:spcAft>
              <a:defRPr/>
            </a:pPr>
            <a:r>
              <a:rPr lang="en-GB" sz="1600" b="1" dirty="0">
                <a:latin typeface="+mj-lt"/>
                <a:cs typeface="FiraGO Medium" panose="020B0603050000020004" pitchFamily="34" charset="0"/>
              </a:rPr>
              <a:t>Enriches</a:t>
            </a:r>
            <a:r>
              <a:rPr lang="en-GB" sz="1600" dirty="0"/>
              <a:t> user data (</a:t>
            </a:r>
            <a:r>
              <a:rPr lang="en-GB" sz="1600" dirty="0" err="1"/>
              <a:t>lat</a:t>
            </a:r>
            <a:r>
              <a:rPr lang="en-GB" sz="1600" dirty="0"/>
              <a:t>/long) </a:t>
            </a:r>
            <a:br>
              <a:rPr lang="en-GB" sz="1600" dirty="0"/>
            </a:br>
            <a:r>
              <a:rPr lang="en-GB" sz="1600" dirty="0"/>
              <a:t>with location context </a:t>
            </a:r>
            <a:endParaRPr lang="de-DE" sz="1600" dirty="0"/>
          </a:p>
          <a:p>
            <a:pPr defTabSz="914446">
              <a:spcAft>
                <a:spcPts val="1800"/>
              </a:spcAft>
              <a:defRPr/>
            </a:pPr>
            <a:endParaRPr lang="en-GB" sz="1600" dirty="0"/>
          </a:p>
          <a:p>
            <a:pPr defTabSz="914446">
              <a:spcAft>
                <a:spcPts val="1800"/>
              </a:spcAft>
              <a:defRPr/>
            </a:pPr>
            <a:endParaRPr lang="en-GB" sz="1600" dirty="0"/>
          </a:p>
          <a:p>
            <a:pPr defTabSz="914446">
              <a:spcAft>
                <a:spcPts val="1800"/>
              </a:spcAft>
              <a:defRPr/>
            </a:pPr>
            <a:r>
              <a:rPr lang="en-GB" sz="1600" dirty="0"/>
              <a:t> </a:t>
            </a:r>
          </a:p>
        </p:txBody>
      </p:sp>
      <p:sp>
        <p:nvSpPr>
          <p:cNvPr id="40" name="Rectangle 31">
            <a:extLst>
              <a:ext uri="{FF2B5EF4-FFF2-40B4-BE49-F238E27FC236}">
                <a16:creationId xmlns:a16="http://schemas.microsoft.com/office/drawing/2014/main" id="{C0FA9220-C234-4F5E-BDEC-FAF6BEC0EA0A}"/>
              </a:ext>
            </a:extLst>
          </p:cNvPr>
          <p:cNvSpPr/>
          <p:nvPr/>
        </p:nvSpPr>
        <p:spPr>
          <a:xfrm>
            <a:off x="524184" y="3998059"/>
            <a:ext cx="675185" cy="584775"/>
          </a:xfrm>
          <a:prstGeom prst="rect">
            <a:avLst/>
          </a:prstGeom>
        </p:spPr>
        <p:txBody>
          <a:bodyPr wrap="none">
            <a:spAutoFit/>
          </a:bodyPr>
          <a:lstStyle/>
          <a:p>
            <a:r>
              <a:rPr lang="en-US" sz="3200" b="1" dirty="0">
                <a:solidFill>
                  <a:schemeClr val="accent6"/>
                </a:solidFill>
                <a:latin typeface="+mj-lt"/>
              </a:rPr>
              <a:t>IN </a:t>
            </a:r>
          </a:p>
        </p:txBody>
      </p:sp>
    </p:spTree>
    <p:extLst>
      <p:ext uri="{BB962C8B-B14F-4D97-AF65-F5344CB8AC3E}">
        <p14:creationId xmlns:p14="http://schemas.microsoft.com/office/powerpoint/2010/main" val="3224263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fade">
                                      <p:cBhvr>
                                        <p:cTn id="7" dur="500"/>
                                        <p:tgtEl>
                                          <p:spTgt spid="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
                                            <p:txEl>
                                              <p:pRg st="1" end="1"/>
                                            </p:txEl>
                                          </p:spTgt>
                                        </p:tgtEl>
                                        <p:attrNameLst>
                                          <p:attrName>style.visibility</p:attrName>
                                        </p:attrNameLst>
                                      </p:cBhvr>
                                      <p:to>
                                        <p:strVal val="visible"/>
                                      </p:to>
                                    </p:set>
                                    <p:animEffect transition="in" filter="fade">
                                      <p:cBhvr>
                                        <p:cTn id="12" dur="500"/>
                                        <p:tgtEl>
                                          <p:spTgt spid="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A4349A2-350E-4E89-9FB5-416CD607BA74}"/>
              </a:ext>
            </a:extLst>
          </p:cNvPr>
          <p:cNvSpPr txBox="1"/>
          <p:nvPr/>
        </p:nvSpPr>
        <p:spPr bwMode="black">
          <a:xfrm>
            <a:off x="588322" y="3653379"/>
            <a:ext cx="2400902" cy="1477328"/>
          </a:xfrm>
          <a:prstGeom prst="rect">
            <a:avLst/>
          </a:prstGeom>
          <a:noFill/>
        </p:spPr>
        <p:txBody>
          <a:bodyPr wrap="square" lIns="0" tIns="0" rIns="0" bIns="0" rtlCol="0">
            <a:spAutoFit/>
          </a:bodyPr>
          <a:lstStyle/>
          <a:p>
            <a:pPr lvl="0" algn="ctr"/>
            <a:r>
              <a:rPr lang="en-US" sz="1600" b="1" kern="0" dirty="0"/>
              <a:t>HERE Applications &amp; Services </a:t>
            </a:r>
            <a:r>
              <a:rPr lang="en-US" sz="1600" kern="0" dirty="0"/>
              <a:t>portfolio is expanding to provide unique customer value across diverse industry segments</a:t>
            </a:r>
            <a:r>
              <a:rPr lang="en" sz="1600" kern="0" dirty="0"/>
              <a:t>​</a:t>
            </a:r>
          </a:p>
        </p:txBody>
      </p:sp>
      <p:sp>
        <p:nvSpPr>
          <p:cNvPr id="16" name="TextBox 15">
            <a:extLst>
              <a:ext uri="{FF2B5EF4-FFF2-40B4-BE49-F238E27FC236}">
                <a16:creationId xmlns:a16="http://schemas.microsoft.com/office/drawing/2014/main" id="{5A91F5AF-A788-45F5-AC18-279756F2711F}"/>
              </a:ext>
            </a:extLst>
          </p:cNvPr>
          <p:cNvSpPr txBox="1"/>
          <p:nvPr/>
        </p:nvSpPr>
        <p:spPr bwMode="black">
          <a:xfrm>
            <a:off x="6314605" y="3653379"/>
            <a:ext cx="2400902" cy="1723549"/>
          </a:xfrm>
          <a:prstGeom prst="rect">
            <a:avLst/>
          </a:prstGeom>
          <a:noFill/>
        </p:spPr>
        <p:txBody>
          <a:bodyPr wrap="square" lIns="0" tIns="0" rIns="0" bIns="0" rtlCol="0">
            <a:spAutoFit/>
          </a:bodyPr>
          <a:lstStyle/>
          <a:p>
            <a:pPr lvl="0" algn="ctr"/>
            <a:r>
              <a:rPr lang="en-US" sz="1600" b="1" kern="0" dirty="0">
                <a:latin typeface="+mj-lt"/>
              </a:rPr>
              <a:t>HERE Tracking &amp; Positioning Services </a:t>
            </a:r>
            <a:r>
              <a:rPr lang="en-US" sz="1600" kern="0" dirty="0">
                <a:latin typeface="+mj-lt"/>
              </a:rPr>
              <a:t>provide true </a:t>
            </a:r>
            <a:br>
              <a:rPr lang="en-US" sz="1600" kern="0" dirty="0">
                <a:latin typeface="+mj-lt"/>
              </a:rPr>
            </a:br>
            <a:r>
              <a:rPr lang="en-US" sz="1600" kern="0" dirty="0">
                <a:latin typeface="+mj-lt"/>
              </a:rPr>
              <a:t>end-to-end visibility across the supply chain – indoor, outdoor, online and offline</a:t>
            </a:r>
          </a:p>
        </p:txBody>
      </p:sp>
      <p:sp>
        <p:nvSpPr>
          <p:cNvPr id="17" name="TextBox 16">
            <a:extLst>
              <a:ext uri="{FF2B5EF4-FFF2-40B4-BE49-F238E27FC236}">
                <a16:creationId xmlns:a16="http://schemas.microsoft.com/office/drawing/2014/main" id="{60AC457A-E8C1-4E9C-8AE7-2B169C1B3A7D}"/>
              </a:ext>
            </a:extLst>
          </p:cNvPr>
          <p:cNvSpPr txBox="1"/>
          <p:nvPr/>
        </p:nvSpPr>
        <p:spPr bwMode="black">
          <a:xfrm>
            <a:off x="3457895" y="3653379"/>
            <a:ext cx="2402039" cy="1723549"/>
          </a:xfrm>
          <a:prstGeom prst="rect">
            <a:avLst/>
          </a:prstGeom>
          <a:noFill/>
        </p:spPr>
        <p:txBody>
          <a:bodyPr wrap="square" lIns="0" tIns="0" rIns="0" bIns="0" rtlCol="0">
            <a:spAutoFit/>
          </a:bodyPr>
          <a:lstStyle/>
          <a:p>
            <a:pPr lvl="0" algn="ctr"/>
            <a:r>
              <a:rPr lang="en-US" sz="1600" b="1" kern="0" dirty="0">
                <a:latin typeface="+mj-lt"/>
              </a:rPr>
              <a:t>HERE Navigation on Demand &amp; Safety Services </a:t>
            </a:r>
            <a:r>
              <a:rPr lang="en-US" sz="1600" kern="0" dirty="0">
                <a:latin typeface="+mj-lt"/>
              </a:rPr>
              <a:t>enable </a:t>
            </a:r>
            <a:br>
              <a:rPr lang="en-US" sz="1600" kern="0" dirty="0">
                <a:latin typeface="+mj-lt"/>
              </a:rPr>
            </a:br>
            <a:r>
              <a:rPr lang="en-US" sz="1600" kern="0" dirty="0">
                <a:latin typeface="+mj-lt"/>
              </a:rPr>
              <a:t>re-imagined navigation experiences and allow for continued leadership in Automotive</a:t>
            </a:r>
          </a:p>
        </p:txBody>
      </p:sp>
      <p:sp>
        <p:nvSpPr>
          <p:cNvPr id="35" name="TextBox 34">
            <a:extLst>
              <a:ext uri="{FF2B5EF4-FFF2-40B4-BE49-F238E27FC236}">
                <a16:creationId xmlns:a16="http://schemas.microsoft.com/office/drawing/2014/main" id="{38AC5E6D-CC70-4161-9E6E-DB4FCB1528AA}"/>
              </a:ext>
            </a:extLst>
          </p:cNvPr>
          <p:cNvSpPr txBox="1"/>
          <p:nvPr/>
        </p:nvSpPr>
        <p:spPr bwMode="black">
          <a:xfrm>
            <a:off x="9183736" y="3653379"/>
            <a:ext cx="2400902" cy="1723549"/>
          </a:xfrm>
          <a:prstGeom prst="rect">
            <a:avLst/>
          </a:prstGeom>
          <a:noFill/>
        </p:spPr>
        <p:txBody>
          <a:bodyPr wrap="square" lIns="0" tIns="0" rIns="0" bIns="0" rtlCol="0">
            <a:spAutoFit/>
          </a:bodyPr>
          <a:lstStyle/>
          <a:p>
            <a:pPr lvl="0" algn="ctr"/>
            <a:r>
              <a:rPr lang="en-US" sz="1600" b="1" kern="0" dirty="0">
                <a:latin typeface="+mj-lt"/>
              </a:rPr>
              <a:t>HERE Advertising Services </a:t>
            </a:r>
            <a:r>
              <a:rPr lang="en-US" sz="1600" kern="0" dirty="0">
                <a:latin typeface="+mj-lt"/>
              </a:rPr>
              <a:t>empower companies to create advertising campaigns and audience segmentation for their clients</a:t>
            </a:r>
          </a:p>
        </p:txBody>
      </p:sp>
      <p:sp>
        <p:nvSpPr>
          <p:cNvPr id="39" name="Rectangle 38">
            <a:extLst>
              <a:ext uri="{FF2B5EF4-FFF2-40B4-BE49-F238E27FC236}">
                <a16:creationId xmlns:a16="http://schemas.microsoft.com/office/drawing/2014/main" id="{07C65E30-155E-4906-9ECE-D4B1D29DDDCC}"/>
              </a:ext>
            </a:extLst>
          </p:cNvPr>
          <p:cNvSpPr/>
          <p:nvPr/>
        </p:nvSpPr>
        <p:spPr bwMode="gray">
          <a:xfrm>
            <a:off x="0" y="0"/>
            <a:ext cx="12192000" cy="2189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dirty="0" err="1"/>
          </a:p>
        </p:txBody>
      </p:sp>
      <p:sp>
        <p:nvSpPr>
          <p:cNvPr id="2" name="Titel 1">
            <a:extLst>
              <a:ext uri="{FF2B5EF4-FFF2-40B4-BE49-F238E27FC236}">
                <a16:creationId xmlns:a16="http://schemas.microsoft.com/office/drawing/2014/main" id="{183FE171-A2D5-4194-96E9-4A6586BC30D0}"/>
              </a:ext>
            </a:extLst>
          </p:cNvPr>
          <p:cNvSpPr>
            <a:spLocks noGrp="1"/>
          </p:cNvSpPr>
          <p:nvPr>
            <p:ph type="title"/>
          </p:nvPr>
        </p:nvSpPr>
        <p:spPr/>
        <p:txBody>
          <a:bodyPr/>
          <a:lstStyle/>
          <a:p>
            <a:r>
              <a:rPr lang="en-US"/>
              <a:t>Key takeaways</a:t>
            </a:r>
            <a:endParaRPr lang="de-DE"/>
          </a:p>
        </p:txBody>
      </p:sp>
      <p:sp>
        <p:nvSpPr>
          <p:cNvPr id="3" name="Datumsplatzhalter 2">
            <a:extLst>
              <a:ext uri="{FF2B5EF4-FFF2-40B4-BE49-F238E27FC236}">
                <a16:creationId xmlns:a16="http://schemas.microsoft.com/office/drawing/2014/main" id="{84F65547-3DCC-45D6-B180-8CF461DD0BF9}"/>
              </a:ext>
            </a:extLst>
          </p:cNvPr>
          <p:cNvSpPr>
            <a:spLocks noGrp="1"/>
          </p:cNvSpPr>
          <p:nvPr>
            <p:ph type="dt" sz="half" idx="10"/>
          </p:nvPr>
        </p:nvSpPr>
        <p:spPr/>
        <p:txBody>
          <a:bodyPr/>
          <a:lstStyle/>
          <a:p>
            <a:r>
              <a:rPr lang="en-US"/>
              <a:t>© 2019 HERE</a:t>
            </a:r>
          </a:p>
        </p:txBody>
      </p:sp>
      <p:sp>
        <p:nvSpPr>
          <p:cNvPr id="4" name="Footer Placeholder 3">
            <a:extLst>
              <a:ext uri="{FF2B5EF4-FFF2-40B4-BE49-F238E27FC236}">
                <a16:creationId xmlns:a16="http://schemas.microsoft.com/office/drawing/2014/main" id="{29A86A68-40FE-4F01-A585-3433629D275B}"/>
              </a:ext>
            </a:extLst>
          </p:cNvPr>
          <p:cNvSpPr>
            <a:spLocks noGrp="1"/>
          </p:cNvSpPr>
          <p:nvPr>
            <p:ph type="ftr" sz="quarter" idx="11"/>
          </p:nvPr>
        </p:nvSpPr>
        <p:spPr/>
        <p:txBody>
          <a:bodyPr/>
          <a:lstStyle/>
          <a:p>
            <a:r>
              <a:rPr lang="en-US"/>
              <a:t>HERE Applications and Services</a:t>
            </a:r>
          </a:p>
        </p:txBody>
      </p:sp>
      <p:sp>
        <p:nvSpPr>
          <p:cNvPr id="5" name="Foliennummernplatzhalter 4">
            <a:extLst>
              <a:ext uri="{FF2B5EF4-FFF2-40B4-BE49-F238E27FC236}">
                <a16:creationId xmlns:a16="http://schemas.microsoft.com/office/drawing/2014/main" id="{C803E010-3546-45AE-B781-E9F96AC84619}"/>
              </a:ext>
            </a:extLst>
          </p:cNvPr>
          <p:cNvSpPr>
            <a:spLocks noGrp="1"/>
          </p:cNvSpPr>
          <p:nvPr>
            <p:ph type="sldNum" sz="quarter" idx="12"/>
          </p:nvPr>
        </p:nvSpPr>
        <p:spPr/>
        <p:txBody>
          <a:bodyPr/>
          <a:lstStyle/>
          <a:p>
            <a:fld id="{C01CAAA5-CA10-431C-B0CA-C8BF8493446D}" type="slidenum">
              <a:rPr lang="en-US" smtClean="0"/>
              <a:t>18</a:t>
            </a:fld>
            <a:endParaRPr lang="en-US"/>
          </a:p>
        </p:txBody>
      </p:sp>
      <p:sp>
        <p:nvSpPr>
          <p:cNvPr id="8" name="Subtitle 7">
            <a:extLst>
              <a:ext uri="{FF2B5EF4-FFF2-40B4-BE49-F238E27FC236}">
                <a16:creationId xmlns:a16="http://schemas.microsoft.com/office/drawing/2014/main" id="{AF802008-8F10-438D-ADC2-795BF1CDC09E}"/>
              </a:ext>
            </a:extLst>
          </p:cNvPr>
          <p:cNvSpPr>
            <a:spLocks noGrp="1"/>
          </p:cNvSpPr>
          <p:nvPr>
            <p:ph type="subTitle" idx="1"/>
          </p:nvPr>
        </p:nvSpPr>
        <p:spPr/>
        <p:txBody>
          <a:bodyPr/>
          <a:lstStyle/>
          <a:p>
            <a:endParaRPr lang="en-US"/>
          </a:p>
        </p:txBody>
      </p:sp>
      <p:grpSp>
        <p:nvGrpSpPr>
          <p:cNvPr id="18" name="Group 17">
            <a:extLst>
              <a:ext uri="{FF2B5EF4-FFF2-40B4-BE49-F238E27FC236}">
                <a16:creationId xmlns:a16="http://schemas.microsoft.com/office/drawing/2014/main" id="{5F5FB5EE-899C-4649-8ECB-6B2224986A3E}"/>
              </a:ext>
            </a:extLst>
          </p:cNvPr>
          <p:cNvGrpSpPr/>
          <p:nvPr/>
        </p:nvGrpSpPr>
        <p:grpSpPr>
          <a:xfrm>
            <a:off x="588322" y="1794332"/>
            <a:ext cx="2400902" cy="1640195"/>
            <a:chOff x="588322" y="1906008"/>
            <a:chExt cx="2400902" cy="1640195"/>
          </a:xfrm>
        </p:grpSpPr>
        <p:sp>
          <p:nvSpPr>
            <p:cNvPr id="19" name="TextBox 18">
              <a:extLst>
                <a:ext uri="{FF2B5EF4-FFF2-40B4-BE49-F238E27FC236}">
                  <a16:creationId xmlns:a16="http://schemas.microsoft.com/office/drawing/2014/main" id="{5EA6250E-ACA8-41B7-BCA1-C351D9A106DA}"/>
                </a:ext>
              </a:extLst>
            </p:cNvPr>
            <p:cNvSpPr txBox="1"/>
            <p:nvPr/>
          </p:nvSpPr>
          <p:spPr bwMode="gray">
            <a:xfrm>
              <a:off x="609600" y="1906008"/>
              <a:ext cx="2379624" cy="1640195"/>
            </a:xfrm>
            <a:prstGeom prst="rect">
              <a:avLst/>
            </a:prstGeom>
            <a:solidFill>
              <a:schemeClr val="bg1"/>
            </a:solidFill>
            <a:ln w="12700">
              <a:noFill/>
            </a:ln>
          </p:spPr>
          <p:txBody>
            <a:bodyPr wrap="square" lIns="0" tIns="0" rIns="0" bIns="0" rtlCol="0">
              <a:noAutofit/>
            </a:bodyPr>
            <a:lstStyle/>
            <a:p>
              <a:pPr algn="ctr">
                <a:lnSpc>
                  <a:spcPct val="120000"/>
                </a:lnSpc>
              </a:pPr>
              <a:r>
                <a:rPr lang="en-US" sz="8800" b="1" dirty="0"/>
                <a:t>1</a:t>
              </a:r>
            </a:p>
          </p:txBody>
        </p:sp>
        <p:sp>
          <p:nvSpPr>
            <p:cNvPr id="28" name="Rectangle: Rounded Corners 27">
              <a:extLst>
                <a:ext uri="{FF2B5EF4-FFF2-40B4-BE49-F238E27FC236}">
                  <a16:creationId xmlns:a16="http://schemas.microsoft.com/office/drawing/2014/main" id="{34E777EE-E7A0-48F7-9817-16A39A007AAE}"/>
                </a:ext>
              </a:extLst>
            </p:cNvPr>
            <p:cNvSpPr/>
            <p:nvPr/>
          </p:nvSpPr>
          <p:spPr bwMode="gray">
            <a:xfrm>
              <a:off x="588322" y="3518771"/>
              <a:ext cx="2400902" cy="27432"/>
            </a:xfrm>
            <a:prstGeom prst="roundRect">
              <a:avLst>
                <a:gd name="adj" fmla="val 50000"/>
              </a:avLst>
            </a:prstGeom>
            <a:gradFill flip="none" rotWithShape="1">
              <a:gsLst>
                <a:gs pos="0">
                  <a:schemeClr val="accent6"/>
                </a:gs>
                <a:gs pos="100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dirty="0" err="1"/>
            </a:p>
          </p:txBody>
        </p:sp>
      </p:grpSp>
      <p:grpSp>
        <p:nvGrpSpPr>
          <p:cNvPr id="29" name="Group 28">
            <a:extLst>
              <a:ext uri="{FF2B5EF4-FFF2-40B4-BE49-F238E27FC236}">
                <a16:creationId xmlns:a16="http://schemas.microsoft.com/office/drawing/2014/main" id="{B18450DB-1E76-4A6C-A3B8-505FAC641E1D}"/>
              </a:ext>
            </a:extLst>
          </p:cNvPr>
          <p:cNvGrpSpPr/>
          <p:nvPr/>
        </p:nvGrpSpPr>
        <p:grpSpPr>
          <a:xfrm>
            <a:off x="3357277" y="1794332"/>
            <a:ext cx="2527904" cy="1640195"/>
            <a:chOff x="3352800" y="1906008"/>
            <a:chExt cx="2527904" cy="1640195"/>
          </a:xfrm>
        </p:grpSpPr>
        <p:sp>
          <p:nvSpPr>
            <p:cNvPr id="30" name="TextBox 29">
              <a:extLst>
                <a:ext uri="{FF2B5EF4-FFF2-40B4-BE49-F238E27FC236}">
                  <a16:creationId xmlns:a16="http://schemas.microsoft.com/office/drawing/2014/main" id="{3DE4A2B9-148C-46DA-9B59-4E2788A389AC}"/>
                </a:ext>
              </a:extLst>
            </p:cNvPr>
            <p:cNvSpPr txBox="1"/>
            <p:nvPr/>
          </p:nvSpPr>
          <p:spPr bwMode="gray">
            <a:xfrm>
              <a:off x="3352800" y="1906008"/>
              <a:ext cx="2527904" cy="1640195"/>
            </a:xfrm>
            <a:prstGeom prst="rect">
              <a:avLst/>
            </a:prstGeom>
            <a:solidFill>
              <a:schemeClr val="bg1"/>
            </a:solidFill>
            <a:ln w="12700">
              <a:noFill/>
            </a:ln>
          </p:spPr>
          <p:txBody>
            <a:bodyPr wrap="square" lIns="0" tIns="0" rIns="0" bIns="0" rtlCol="0">
              <a:noAutofit/>
            </a:bodyPr>
            <a:lstStyle/>
            <a:p>
              <a:pPr algn="ctr">
                <a:lnSpc>
                  <a:spcPct val="120000"/>
                </a:lnSpc>
              </a:pPr>
              <a:r>
                <a:rPr lang="en-US" sz="8800" b="1" dirty="0"/>
                <a:t>2</a:t>
              </a:r>
            </a:p>
          </p:txBody>
        </p:sp>
        <p:sp>
          <p:nvSpPr>
            <p:cNvPr id="31" name="Rectangle: Rounded Corners 30">
              <a:extLst>
                <a:ext uri="{FF2B5EF4-FFF2-40B4-BE49-F238E27FC236}">
                  <a16:creationId xmlns:a16="http://schemas.microsoft.com/office/drawing/2014/main" id="{164567B2-8482-4196-AF55-5FD1496B2FD8}"/>
                </a:ext>
              </a:extLst>
            </p:cNvPr>
            <p:cNvSpPr/>
            <p:nvPr/>
          </p:nvSpPr>
          <p:spPr bwMode="gray">
            <a:xfrm>
              <a:off x="3453986" y="3518771"/>
              <a:ext cx="2400902" cy="27432"/>
            </a:xfrm>
            <a:prstGeom prst="roundRect">
              <a:avLst>
                <a:gd name="adj" fmla="val 50000"/>
              </a:avLst>
            </a:prstGeom>
            <a:gradFill flip="none" rotWithShape="1">
              <a:gsLst>
                <a:gs pos="0">
                  <a:schemeClr val="accent6"/>
                </a:gs>
                <a:gs pos="100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dirty="0" err="1"/>
            </a:p>
          </p:txBody>
        </p:sp>
      </p:grpSp>
      <p:grpSp>
        <p:nvGrpSpPr>
          <p:cNvPr id="32" name="Group 31">
            <a:extLst>
              <a:ext uri="{FF2B5EF4-FFF2-40B4-BE49-F238E27FC236}">
                <a16:creationId xmlns:a16="http://schemas.microsoft.com/office/drawing/2014/main" id="{FC073CDA-DA98-4C62-82A1-1AECEBD90B3F}"/>
              </a:ext>
            </a:extLst>
          </p:cNvPr>
          <p:cNvGrpSpPr/>
          <p:nvPr/>
        </p:nvGrpSpPr>
        <p:grpSpPr>
          <a:xfrm>
            <a:off x="6306821" y="1794332"/>
            <a:ext cx="2408686" cy="1640195"/>
            <a:chOff x="6311297" y="1906008"/>
            <a:chExt cx="2408686" cy="1640195"/>
          </a:xfrm>
        </p:grpSpPr>
        <p:sp>
          <p:nvSpPr>
            <p:cNvPr id="33" name="TextBox 32">
              <a:extLst>
                <a:ext uri="{FF2B5EF4-FFF2-40B4-BE49-F238E27FC236}">
                  <a16:creationId xmlns:a16="http://schemas.microsoft.com/office/drawing/2014/main" id="{F6DEF2D2-4584-483A-85E9-FA9F92BBCC8F}"/>
                </a:ext>
              </a:extLst>
            </p:cNvPr>
            <p:cNvSpPr txBox="1"/>
            <p:nvPr/>
          </p:nvSpPr>
          <p:spPr bwMode="gray">
            <a:xfrm>
              <a:off x="6311297" y="1906008"/>
              <a:ext cx="2408686" cy="1640195"/>
            </a:xfrm>
            <a:prstGeom prst="rect">
              <a:avLst/>
            </a:prstGeom>
            <a:solidFill>
              <a:schemeClr val="bg1"/>
            </a:solidFill>
            <a:ln w="12700">
              <a:noFill/>
            </a:ln>
          </p:spPr>
          <p:txBody>
            <a:bodyPr wrap="square" lIns="0" tIns="0" rIns="0" bIns="0" rtlCol="0">
              <a:noAutofit/>
            </a:bodyPr>
            <a:lstStyle/>
            <a:p>
              <a:pPr algn="ctr">
                <a:lnSpc>
                  <a:spcPct val="120000"/>
                </a:lnSpc>
              </a:pPr>
              <a:r>
                <a:rPr lang="en-US" sz="8800" b="1" dirty="0"/>
                <a:t>3</a:t>
              </a:r>
            </a:p>
          </p:txBody>
        </p:sp>
        <p:sp>
          <p:nvSpPr>
            <p:cNvPr id="34" name="Rectangle: Rounded Corners 33">
              <a:extLst>
                <a:ext uri="{FF2B5EF4-FFF2-40B4-BE49-F238E27FC236}">
                  <a16:creationId xmlns:a16="http://schemas.microsoft.com/office/drawing/2014/main" id="{C9EF8B63-6787-4134-B463-C6A491DB5DB8}"/>
                </a:ext>
              </a:extLst>
            </p:cNvPr>
            <p:cNvSpPr/>
            <p:nvPr/>
          </p:nvSpPr>
          <p:spPr bwMode="gray">
            <a:xfrm>
              <a:off x="6319081" y="3518771"/>
              <a:ext cx="2400902" cy="27432"/>
            </a:xfrm>
            <a:prstGeom prst="roundRect">
              <a:avLst>
                <a:gd name="adj" fmla="val 50000"/>
              </a:avLst>
            </a:prstGeom>
            <a:gradFill flip="none" rotWithShape="1">
              <a:gsLst>
                <a:gs pos="0">
                  <a:schemeClr val="accent6"/>
                </a:gs>
                <a:gs pos="100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dirty="0" err="1"/>
            </a:p>
          </p:txBody>
        </p:sp>
      </p:grpSp>
      <p:grpSp>
        <p:nvGrpSpPr>
          <p:cNvPr id="36" name="Group 35">
            <a:extLst>
              <a:ext uri="{FF2B5EF4-FFF2-40B4-BE49-F238E27FC236}">
                <a16:creationId xmlns:a16="http://schemas.microsoft.com/office/drawing/2014/main" id="{893C0014-2BB9-49F2-B6F0-243923BEFFAE}"/>
              </a:ext>
            </a:extLst>
          </p:cNvPr>
          <p:cNvGrpSpPr/>
          <p:nvPr/>
        </p:nvGrpSpPr>
        <p:grpSpPr>
          <a:xfrm>
            <a:off x="9175952" y="1794332"/>
            <a:ext cx="2408686" cy="1640195"/>
            <a:chOff x="6311297" y="1906008"/>
            <a:chExt cx="2408686" cy="1640195"/>
          </a:xfrm>
        </p:grpSpPr>
        <p:sp>
          <p:nvSpPr>
            <p:cNvPr id="37" name="TextBox 36">
              <a:extLst>
                <a:ext uri="{FF2B5EF4-FFF2-40B4-BE49-F238E27FC236}">
                  <a16:creationId xmlns:a16="http://schemas.microsoft.com/office/drawing/2014/main" id="{F4C601D1-D871-49B0-A761-B23FE4A525CB}"/>
                </a:ext>
              </a:extLst>
            </p:cNvPr>
            <p:cNvSpPr txBox="1"/>
            <p:nvPr/>
          </p:nvSpPr>
          <p:spPr bwMode="gray">
            <a:xfrm>
              <a:off x="6311297" y="1906008"/>
              <a:ext cx="2408686" cy="1640195"/>
            </a:xfrm>
            <a:prstGeom prst="rect">
              <a:avLst/>
            </a:prstGeom>
            <a:solidFill>
              <a:schemeClr val="bg1"/>
            </a:solidFill>
            <a:ln w="12700">
              <a:noFill/>
            </a:ln>
          </p:spPr>
          <p:txBody>
            <a:bodyPr wrap="square" lIns="0" tIns="0" rIns="0" bIns="0" rtlCol="0">
              <a:noAutofit/>
            </a:bodyPr>
            <a:lstStyle/>
            <a:p>
              <a:pPr algn="ctr">
                <a:lnSpc>
                  <a:spcPct val="120000"/>
                </a:lnSpc>
              </a:pPr>
              <a:r>
                <a:rPr lang="en-US" sz="8800" b="1" dirty="0"/>
                <a:t>4</a:t>
              </a:r>
            </a:p>
          </p:txBody>
        </p:sp>
        <p:sp>
          <p:nvSpPr>
            <p:cNvPr id="38" name="Rectangle: Rounded Corners 37">
              <a:extLst>
                <a:ext uri="{FF2B5EF4-FFF2-40B4-BE49-F238E27FC236}">
                  <a16:creationId xmlns:a16="http://schemas.microsoft.com/office/drawing/2014/main" id="{E1C1CC45-42AA-4C49-AC6B-8EE247278DDF}"/>
                </a:ext>
              </a:extLst>
            </p:cNvPr>
            <p:cNvSpPr/>
            <p:nvPr/>
          </p:nvSpPr>
          <p:spPr bwMode="gray">
            <a:xfrm>
              <a:off x="6319081" y="3518771"/>
              <a:ext cx="2400902" cy="27432"/>
            </a:xfrm>
            <a:prstGeom prst="roundRect">
              <a:avLst>
                <a:gd name="adj" fmla="val 50000"/>
              </a:avLst>
            </a:prstGeom>
            <a:gradFill flip="none" rotWithShape="1">
              <a:gsLst>
                <a:gs pos="0">
                  <a:schemeClr val="accent6"/>
                </a:gs>
                <a:gs pos="100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dirty="0" err="1"/>
            </a:p>
          </p:txBody>
        </p:sp>
      </p:grpSp>
    </p:spTree>
    <p:extLst>
      <p:ext uri="{BB962C8B-B14F-4D97-AF65-F5344CB8AC3E}">
        <p14:creationId xmlns:p14="http://schemas.microsoft.com/office/powerpoint/2010/main" val="345825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ppt_x"/>
                                          </p:val>
                                        </p:tav>
                                        <p:tav tm="100000">
                                          <p:val>
                                            <p:strVal val="#ppt_x"/>
                                          </p:val>
                                        </p:tav>
                                      </p:tavLst>
                                    </p:anim>
                                    <p:anim calcmode="lin" valueType="num">
                                      <p:cBhvr additive="base">
                                        <p:cTn id="12" dur="1000" fill="hold"/>
                                        <p:tgtEl>
                                          <p:spTgt spid="15"/>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par>
                          <p:cTn id="17" fill="hold">
                            <p:stCondLst>
                              <p:cond delay="2000"/>
                            </p:stCondLst>
                            <p:childTnLst>
                              <p:par>
                                <p:cTn id="18" presetID="2" presetClass="entr" presetSubtype="1"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1000" fill="hold"/>
                                        <p:tgtEl>
                                          <p:spTgt spid="17"/>
                                        </p:tgtEl>
                                        <p:attrNameLst>
                                          <p:attrName>ppt_x</p:attrName>
                                        </p:attrNameLst>
                                      </p:cBhvr>
                                      <p:tavLst>
                                        <p:tav tm="0">
                                          <p:val>
                                            <p:strVal val="#ppt_x"/>
                                          </p:val>
                                        </p:tav>
                                        <p:tav tm="100000">
                                          <p:val>
                                            <p:strVal val="#ppt_x"/>
                                          </p:val>
                                        </p:tav>
                                      </p:tavLst>
                                    </p:anim>
                                    <p:anim calcmode="lin" valueType="num">
                                      <p:cBhvr additive="base">
                                        <p:cTn id="21" dur="1000" fill="hold"/>
                                        <p:tgtEl>
                                          <p:spTgt spid="17"/>
                                        </p:tgtEl>
                                        <p:attrNameLst>
                                          <p:attrName>ppt_y</p:attrName>
                                        </p:attrNameLst>
                                      </p:cBhvr>
                                      <p:tavLst>
                                        <p:tav tm="0">
                                          <p:val>
                                            <p:strVal val="0-#ppt_h/2"/>
                                          </p:val>
                                        </p:tav>
                                        <p:tav tm="100000">
                                          <p:val>
                                            <p:strVal val="#ppt_y"/>
                                          </p:val>
                                        </p:tav>
                                      </p:tavLst>
                                    </p:anim>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par>
                          <p:cTn id="26" fill="hold">
                            <p:stCondLst>
                              <p:cond delay="3500"/>
                            </p:stCondLst>
                            <p:childTnLst>
                              <p:par>
                                <p:cTn id="27" presetID="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1000" fill="hold"/>
                                        <p:tgtEl>
                                          <p:spTgt spid="16"/>
                                        </p:tgtEl>
                                        <p:attrNameLst>
                                          <p:attrName>ppt_x</p:attrName>
                                        </p:attrNameLst>
                                      </p:cBhvr>
                                      <p:tavLst>
                                        <p:tav tm="0">
                                          <p:val>
                                            <p:strVal val="#ppt_x"/>
                                          </p:val>
                                        </p:tav>
                                        <p:tav tm="100000">
                                          <p:val>
                                            <p:strVal val="#ppt_x"/>
                                          </p:val>
                                        </p:tav>
                                      </p:tavLst>
                                    </p:anim>
                                    <p:anim calcmode="lin" valueType="num">
                                      <p:cBhvr additive="base">
                                        <p:cTn id="30" dur="1000" fill="hold"/>
                                        <p:tgtEl>
                                          <p:spTgt spid="16"/>
                                        </p:tgtEl>
                                        <p:attrNameLst>
                                          <p:attrName>ppt_y</p:attrName>
                                        </p:attrNameLst>
                                      </p:cBhvr>
                                      <p:tavLst>
                                        <p:tav tm="0">
                                          <p:val>
                                            <p:strVal val="0-#ppt_h/2"/>
                                          </p:val>
                                        </p:tav>
                                        <p:tav tm="100000">
                                          <p:val>
                                            <p:strVal val="#ppt_y"/>
                                          </p:val>
                                        </p:tav>
                                      </p:tavLst>
                                    </p:anim>
                                  </p:childTnLst>
                                </p:cTn>
                              </p:par>
                            </p:childTnLst>
                          </p:cTn>
                        </p:par>
                        <p:par>
                          <p:cTn id="31" fill="hold">
                            <p:stCondLst>
                              <p:cond delay="4500"/>
                            </p:stCondLst>
                            <p:childTnLst>
                              <p:par>
                                <p:cTn id="32" presetID="10" presetClass="entr" presetSubtype="0"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par>
                          <p:cTn id="35" fill="hold">
                            <p:stCondLst>
                              <p:cond delay="5000"/>
                            </p:stCondLst>
                            <p:childTnLst>
                              <p:par>
                                <p:cTn id="36" presetID="2" presetClass="entr" presetSubtype="1" fill="hold" grpId="0" nodeType="afterEffect">
                                  <p:stCondLst>
                                    <p:cond delay="0"/>
                                  </p:stCondLst>
                                  <p:childTnLst>
                                    <p:set>
                                      <p:cBhvr>
                                        <p:cTn id="37" dur="1" fill="hold">
                                          <p:stCondLst>
                                            <p:cond delay="0"/>
                                          </p:stCondLst>
                                        </p:cTn>
                                        <p:tgtEl>
                                          <p:spTgt spid="35"/>
                                        </p:tgtEl>
                                        <p:attrNameLst>
                                          <p:attrName>style.visibility</p:attrName>
                                        </p:attrNameLst>
                                      </p:cBhvr>
                                      <p:to>
                                        <p:strVal val="visible"/>
                                      </p:to>
                                    </p:set>
                                    <p:anim calcmode="lin" valueType="num">
                                      <p:cBhvr additive="base">
                                        <p:cTn id="38" dur="1000" fill="hold"/>
                                        <p:tgtEl>
                                          <p:spTgt spid="35"/>
                                        </p:tgtEl>
                                        <p:attrNameLst>
                                          <p:attrName>ppt_x</p:attrName>
                                        </p:attrNameLst>
                                      </p:cBhvr>
                                      <p:tavLst>
                                        <p:tav tm="0">
                                          <p:val>
                                            <p:strVal val="#ppt_x"/>
                                          </p:val>
                                        </p:tav>
                                        <p:tav tm="100000">
                                          <p:val>
                                            <p:strVal val="#ppt_x"/>
                                          </p:val>
                                        </p:tav>
                                      </p:tavLst>
                                    </p:anim>
                                    <p:anim calcmode="lin" valueType="num">
                                      <p:cBhvr additive="base">
                                        <p:cTn id="39" dur="1000" fill="hold"/>
                                        <p:tgtEl>
                                          <p:spTgt spid="3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7687AA41-F916-432D-B215-8C9B2E41814F}"/>
              </a:ext>
            </a:extLst>
          </p:cNvPr>
          <p:cNvSpPr>
            <a:spLocks noGrp="1"/>
          </p:cNvSpPr>
          <p:nvPr>
            <p:ph type="dt" sz="half" idx="10"/>
          </p:nvPr>
        </p:nvSpPr>
        <p:spPr/>
        <p:txBody>
          <a:bodyPr/>
          <a:lstStyle/>
          <a:p>
            <a:r>
              <a:rPr lang="en-US"/>
              <a:t>© 2019 HERE</a:t>
            </a:r>
          </a:p>
        </p:txBody>
      </p:sp>
      <p:sp>
        <p:nvSpPr>
          <p:cNvPr id="4" name="Footer Placeholder 3">
            <a:extLst>
              <a:ext uri="{FF2B5EF4-FFF2-40B4-BE49-F238E27FC236}">
                <a16:creationId xmlns:a16="http://schemas.microsoft.com/office/drawing/2014/main" id="{06B77AAC-25DE-48F8-8F83-789371C785C6}"/>
              </a:ext>
            </a:extLst>
          </p:cNvPr>
          <p:cNvSpPr>
            <a:spLocks noGrp="1"/>
          </p:cNvSpPr>
          <p:nvPr>
            <p:ph type="ftr" sz="quarter" idx="11"/>
          </p:nvPr>
        </p:nvSpPr>
        <p:spPr/>
        <p:txBody>
          <a:bodyPr/>
          <a:lstStyle/>
          <a:p>
            <a:r>
              <a:rPr lang="en-US"/>
              <a:t>HERE Applications and Services</a:t>
            </a:r>
          </a:p>
        </p:txBody>
      </p:sp>
      <p:sp>
        <p:nvSpPr>
          <p:cNvPr id="5" name="Foliennummernplatzhalter 4">
            <a:extLst>
              <a:ext uri="{FF2B5EF4-FFF2-40B4-BE49-F238E27FC236}">
                <a16:creationId xmlns:a16="http://schemas.microsoft.com/office/drawing/2014/main" id="{8CA24F88-9F34-4A20-AED5-9A9ED7CF168E}"/>
              </a:ext>
            </a:extLst>
          </p:cNvPr>
          <p:cNvSpPr>
            <a:spLocks noGrp="1"/>
          </p:cNvSpPr>
          <p:nvPr>
            <p:ph type="sldNum" sz="quarter" idx="12"/>
          </p:nvPr>
        </p:nvSpPr>
        <p:spPr/>
        <p:txBody>
          <a:bodyPr/>
          <a:lstStyle/>
          <a:p>
            <a:fld id="{C01CAAA5-CA10-431C-B0CA-C8BF8493446D}" type="slidenum">
              <a:rPr lang="en-US" smtClean="0"/>
              <a:pPr/>
              <a:t>19</a:t>
            </a:fld>
            <a:endParaRPr lang="en-US"/>
          </a:p>
        </p:txBody>
      </p:sp>
      <p:sp>
        <p:nvSpPr>
          <p:cNvPr id="11" name="Title 10">
            <a:extLst>
              <a:ext uri="{FF2B5EF4-FFF2-40B4-BE49-F238E27FC236}">
                <a16:creationId xmlns:a16="http://schemas.microsoft.com/office/drawing/2014/main" id="{C27C05CA-8DFB-4A9B-BA02-47C2A9302D4A}"/>
              </a:ext>
            </a:extLst>
          </p:cNvPr>
          <p:cNvSpPr>
            <a:spLocks noGrp="1"/>
          </p:cNvSpPr>
          <p:nvPr>
            <p:ph type="ctrTitle"/>
          </p:nvPr>
        </p:nvSpPr>
        <p:spPr/>
        <p:txBody>
          <a:bodyPr/>
          <a:lstStyle/>
          <a:p>
            <a:endParaRPr lang="en-US"/>
          </a:p>
        </p:txBody>
      </p:sp>
      <p:sp>
        <p:nvSpPr>
          <p:cNvPr id="12" name="Subtitle 11">
            <a:extLst>
              <a:ext uri="{FF2B5EF4-FFF2-40B4-BE49-F238E27FC236}">
                <a16:creationId xmlns:a16="http://schemas.microsoft.com/office/drawing/2014/main" id="{85CC70A9-74CA-4DEA-AFBB-338AB1B1B591}"/>
              </a:ext>
            </a:extLst>
          </p:cNvPr>
          <p:cNvSpPr>
            <a:spLocks noGrp="1"/>
          </p:cNvSpPr>
          <p:nvPr>
            <p:ph type="subTitle" idx="1"/>
          </p:nvPr>
        </p:nvSpPr>
        <p:spPr/>
        <p:txBody>
          <a:bodyPr/>
          <a:lstStyle/>
          <a:p>
            <a:endParaRPr lang="en-US"/>
          </a:p>
        </p:txBody>
      </p:sp>
      <p:sp>
        <p:nvSpPr>
          <p:cNvPr id="13" name="Text Placeholder 12">
            <a:extLst>
              <a:ext uri="{FF2B5EF4-FFF2-40B4-BE49-F238E27FC236}">
                <a16:creationId xmlns:a16="http://schemas.microsoft.com/office/drawing/2014/main" id="{0AD786D1-B812-4223-9D08-025BB4762432}"/>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947135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B83152C1-ECD2-411F-BD52-18ABCBA6206B}"/>
              </a:ext>
            </a:extLst>
          </p:cNvPr>
          <p:cNvSpPr>
            <a:spLocks noGrp="1"/>
          </p:cNvSpPr>
          <p:nvPr>
            <p:ph type="title"/>
          </p:nvPr>
        </p:nvSpPr>
        <p:spPr/>
        <p:txBody>
          <a:bodyPr/>
          <a:lstStyle/>
          <a:p>
            <a:r>
              <a:rPr lang="de-DE" err="1"/>
              <a:t>Platform</a:t>
            </a:r>
            <a:br>
              <a:rPr lang="de-DE"/>
            </a:br>
            <a:endParaRPr lang="de-DE"/>
          </a:p>
        </p:txBody>
      </p:sp>
      <p:sp>
        <p:nvSpPr>
          <p:cNvPr id="3" name="Datumsplatzhalter 2">
            <a:extLst>
              <a:ext uri="{FF2B5EF4-FFF2-40B4-BE49-F238E27FC236}">
                <a16:creationId xmlns:a16="http://schemas.microsoft.com/office/drawing/2014/main" id="{2D89D6F7-41BE-4141-A4F8-4998E5835220}"/>
              </a:ext>
            </a:extLst>
          </p:cNvPr>
          <p:cNvSpPr>
            <a:spLocks noGrp="1"/>
          </p:cNvSpPr>
          <p:nvPr>
            <p:ph type="dt" sz="half" idx="10"/>
          </p:nvPr>
        </p:nvSpPr>
        <p:spPr/>
        <p:txBody>
          <a:bodyPr/>
          <a:lstStyle/>
          <a:p>
            <a:r>
              <a:rPr lang="en-US" dirty="0"/>
              <a:t>© 2019 HERE</a:t>
            </a:r>
          </a:p>
        </p:txBody>
      </p:sp>
      <p:sp>
        <p:nvSpPr>
          <p:cNvPr id="2" name="Footer Placeholder 1">
            <a:extLst>
              <a:ext uri="{FF2B5EF4-FFF2-40B4-BE49-F238E27FC236}">
                <a16:creationId xmlns:a16="http://schemas.microsoft.com/office/drawing/2014/main" id="{7D8900C7-1696-4B83-8A2C-2A02A1CD9F15}"/>
              </a:ext>
            </a:extLst>
          </p:cNvPr>
          <p:cNvSpPr>
            <a:spLocks noGrp="1"/>
          </p:cNvSpPr>
          <p:nvPr>
            <p:ph type="ftr" sz="quarter" idx="11"/>
          </p:nvPr>
        </p:nvSpPr>
        <p:spPr/>
        <p:txBody>
          <a:bodyPr/>
          <a:lstStyle/>
          <a:p>
            <a:r>
              <a:rPr lang="en-US"/>
              <a:t>HERE Applications and Services</a:t>
            </a:r>
          </a:p>
        </p:txBody>
      </p:sp>
      <p:sp>
        <p:nvSpPr>
          <p:cNvPr id="5" name="Foliennummernplatzhalter 4">
            <a:extLst>
              <a:ext uri="{FF2B5EF4-FFF2-40B4-BE49-F238E27FC236}">
                <a16:creationId xmlns:a16="http://schemas.microsoft.com/office/drawing/2014/main" id="{52827147-E7C9-4684-B389-96958ED97647}"/>
              </a:ext>
            </a:extLst>
          </p:cNvPr>
          <p:cNvSpPr>
            <a:spLocks noGrp="1"/>
          </p:cNvSpPr>
          <p:nvPr>
            <p:ph type="sldNum" sz="quarter" idx="12"/>
          </p:nvPr>
        </p:nvSpPr>
        <p:spPr/>
        <p:txBody>
          <a:bodyPr/>
          <a:lstStyle/>
          <a:p>
            <a:fld id="{C01CAAA5-CA10-431C-B0CA-C8BF8493446D}" type="slidenum">
              <a:rPr lang="en-US" smtClean="0"/>
              <a:pPr/>
              <a:t>2</a:t>
            </a:fld>
            <a:endParaRPr lang="en-US"/>
          </a:p>
        </p:txBody>
      </p:sp>
      <p:sp>
        <p:nvSpPr>
          <p:cNvPr id="10" name="Untertitel 9">
            <a:extLst>
              <a:ext uri="{FF2B5EF4-FFF2-40B4-BE49-F238E27FC236}">
                <a16:creationId xmlns:a16="http://schemas.microsoft.com/office/drawing/2014/main" id="{E0CEC3D5-51E5-4C69-940C-65D874962AEF}"/>
              </a:ext>
            </a:extLst>
          </p:cNvPr>
          <p:cNvSpPr>
            <a:spLocks noGrp="1"/>
          </p:cNvSpPr>
          <p:nvPr>
            <p:ph type="subTitle" idx="1"/>
          </p:nvPr>
        </p:nvSpPr>
        <p:spPr/>
        <p:txBody>
          <a:bodyPr/>
          <a:lstStyle/>
          <a:p>
            <a:r>
              <a:rPr lang="de-DE"/>
              <a:t>Portfolio</a:t>
            </a:r>
          </a:p>
        </p:txBody>
      </p:sp>
      <p:grpSp>
        <p:nvGrpSpPr>
          <p:cNvPr id="82" name="Gruppieren 81">
            <a:extLst>
              <a:ext uri="{FF2B5EF4-FFF2-40B4-BE49-F238E27FC236}">
                <a16:creationId xmlns:a16="http://schemas.microsoft.com/office/drawing/2014/main" id="{75CD22D7-AAB8-460F-AA67-D4AD8B6711C2}"/>
              </a:ext>
            </a:extLst>
          </p:cNvPr>
          <p:cNvGrpSpPr/>
          <p:nvPr/>
        </p:nvGrpSpPr>
        <p:grpSpPr>
          <a:xfrm>
            <a:off x="611188" y="3176952"/>
            <a:ext cx="8282473" cy="2796809"/>
            <a:chOff x="937420" y="2188317"/>
            <a:chExt cx="5978404" cy="2258086"/>
          </a:xfrm>
          <a:gradFill>
            <a:gsLst>
              <a:gs pos="0">
                <a:schemeClr val="accent6"/>
              </a:gs>
              <a:gs pos="100000">
                <a:schemeClr val="accent2"/>
              </a:gs>
            </a:gsLst>
          </a:gradFill>
        </p:grpSpPr>
        <p:sp>
          <p:nvSpPr>
            <p:cNvPr id="75" name="Rectangle 38">
              <a:extLst>
                <a:ext uri="{FF2B5EF4-FFF2-40B4-BE49-F238E27FC236}">
                  <a16:creationId xmlns:a16="http://schemas.microsoft.com/office/drawing/2014/main" id="{366722E7-B162-4212-A7A7-F1ED3139B848}"/>
                </a:ext>
              </a:extLst>
            </p:cNvPr>
            <p:cNvSpPr/>
            <p:nvPr/>
          </p:nvSpPr>
          <p:spPr bwMode="gray">
            <a:xfrm>
              <a:off x="937420" y="2188317"/>
              <a:ext cx="996962" cy="2258086"/>
            </a:xfrm>
            <a:prstGeom prst="rect">
              <a:avLst/>
            </a:prstGeom>
            <a:grp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200" err="1">
                <a:solidFill>
                  <a:srgbClr val="FFFFFF"/>
                </a:solidFill>
                <a:latin typeface="Fira Sans Book"/>
              </a:endParaRPr>
            </a:p>
          </p:txBody>
        </p:sp>
        <p:sp>
          <p:nvSpPr>
            <p:cNvPr id="76" name="Rectangle 39">
              <a:extLst>
                <a:ext uri="{FF2B5EF4-FFF2-40B4-BE49-F238E27FC236}">
                  <a16:creationId xmlns:a16="http://schemas.microsoft.com/office/drawing/2014/main" id="{1FEF8C8D-C668-4BAF-9935-77CB96E964EB}"/>
                </a:ext>
              </a:extLst>
            </p:cNvPr>
            <p:cNvSpPr/>
            <p:nvPr/>
          </p:nvSpPr>
          <p:spPr bwMode="gray">
            <a:xfrm>
              <a:off x="2043544" y="2188317"/>
              <a:ext cx="996962" cy="2258086"/>
            </a:xfrm>
            <a:prstGeom prst="rect">
              <a:avLst/>
            </a:prstGeom>
            <a:grp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200" err="1">
                <a:solidFill>
                  <a:srgbClr val="FFFFFF"/>
                </a:solidFill>
                <a:latin typeface="Fira Sans Book"/>
              </a:endParaRPr>
            </a:p>
          </p:txBody>
        </p:sp>
        <p:sp>
          <p:nvSpPr>
            <p:cNvPr id="77" name="Rectangle 40">
              <a:extLst>
                <a:ext uri="{FF2B5EF4-FFF2-40B4-BE49-F238E27FC236}">
                  <a16:creationId xmlns:a16="http://schemas.microsoft.com/office/drawing/2014/main" id="{C3BD1C66-4EE2-4CA8-94DF-A426C12C83DF}"/>
                </a:ext>
              </a:extLst>
            </p:cNvPr>
            <p:cNvSpPr/>
            <p:nvPr/>
          </p:nvSpPr>
          <p:spPr bwMode="gray">
            <a:xfrm>
              <a:off x="3149667" y="2188317"/>
              <a:ext cx="996962" cy="2258086"/>
            </a:xfrm>
            <a:prstGeom prst="rect">
              <a:avLst/>
            </a:prstGeom>
            <a:grp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200" err="1">
                <a:solidFill>
                  <a:srgbClr val="FFFFFF"/>
                </a:solidFill>
                <a:latin typeface="Fira Sans Book"/>
              </a:endParaRPr>
            </a:p>
          </p:txBody>
        </p:sp>
        <p:sp>
          <p:nvSpPr>
            <p:cNvPr id="78" name="Rectangle 41">
              <a:extLst>
                <a:ext uri="{FF2B5EF4-FFF2-40B4-BE49-F238E27FC236}">
                  <a16:creationId xmlns:a16="http://schemas.microsoft.com/office/drawing/2014/main" id="{57DC6AE3-2DC4-423A-AD70-78F18E7B7082}"/>
                </a:ext>
              </a:extLst>
            </p:cNvPr>
            <p:cNvSpPr/>
            <p:nvPr/>
          </p:nvSpPr>
          <p:spPr bwMode="gray">
            <a:xfrm>
              <a:off x="4255791" y="2188317"/>
              <a:ext cx="996962" cy="2258086"/>
            </a:xfrm>
            <a:prstGeom prst="rect">
              <a:avLst/>
            </a:prstGeom>
            <a:grp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200" err="1">
                <a:solidFill>
                  <a:srgbClr val="FFFFFF"/>
                </a:solidFill>
                <a:latin typeface="Fira Sans Book"/>
              </a:endParaRPr>
            </a:p>
          </p:txBody>
        </p:sp>
        <p:sp>
          <p:nvSpPr>
            <p:cNvPr id="79" name="Rectangle 43">
              <a:extLst>
                <a:ext uri="{FF2B5EF4-FFF2-40B4-BE49-F238E27FC236}">
                  <a16:creationId xmlns:a16="http://schemas.microsoft.com/office/drawing/2014/main" id="{602FA390-438A-47AA-818F-6939B4E484A3}"/>
                </a:ext>
              </a:extLst>
            </p:cNvPr>
            <p:cNvSpPr/>
            <p:nvPr/>
          </p:nvSpPr>
          <p:spPr bwMode="gray">
            <a:xfrm>
              <a:off x="5346777" y="2188317"/>
              <a:ext cx="450241" cy="2258086"/>
            </a:xfrm>
            <a:prstGeom prst="rect">
              <a:avLst/>
            </a:prstGeom>
            <a:grp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200" err="1">
                <a:solidFill>
                  <a:srgbClr val="FFFFFF"/>
                </a:solidFill>
                <a:latin typeface="Fira Sans Book"/>
              </a:endParaRPr>
            </a:p>
          </p:txBody>
        </p:sp>
        <p:sp>
          <p:nvSpPr>
            <p:cNvPr id="80" name="Rectangle 44">
              <a:extLst>
                <a:ext uri="{FF2B5EF4-FFF2-40B4-BE49-F238E27FC236}">
                  <a16:creationId xmlns:a16="http://schemas.microsoft.com/office/drawing/2014/main" id="{BC819C38-6B66-4FD9-A760-81EF5B0D1375}"/>
                </a:ext>
              </a:extLst>
            </p:cNvPr>
            <p:cNvSpPr/>
            <p:nvPr/>
          </p:nvSpPr>
          <p:spPr bwMode="gray">
            <a:xfrm>
              <a:off x="5906180" y="2188317"/>
              <a:ext cx="450241" cy="2258086"/>
            </a:xfrm>
            <a:prstGeom prst="rect">
              <a:avLst/>
            </a:prstGeom>
            <a:grp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200" err="1">
                <a:solidFill>
                  <a:srgbClr val="FFFFFF"/>
                </a:solidFill>
                <a:latin typeface="Fira Sans Book"/>
              </a:endParaRPr>
            </a:p>
          </p:txBody>
        </p:sp>
        <p:sp>
          <p:nvSpPr>
            <p:cNvPr id="81" name="Rectangle 45">
              <a:extLst>
                <a:ext uri="{FF2B5EF4-FFF2-40B4-BE49-F238E27FC236}">
                  <a16:creationId xmlns:a16="http://schemas.microsoft.com/office/drawing/2014/main" id="{D690F670-46A5-49FB-8ADF-4C832B2DED88}"/>
                </a:ext>
              </a:extLst>
            </p:cNvPr>
            <p:cNvSpPr/>
            <p:nvPr/>
          </p:nvSpPr>
          <p:spPr bwMode="gray">
            <a:xfrm>
              <a:off x="6465583" y="2188317"/>
              <a:ext cx="450241" cy="2258086"/>
            </a:xfrm>
            <a:prstGeom prst="rect">
              <a:avLst/>
            </a:prstGeom>
            <a:grp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200" err="1">
                <a:solidFill>
                  <a:srgbClr val="FFFFFF"/>
                </a:solidFill>
                <a:latin typeface="Fira Sans Book"/>
              </a:endParaRPr>
            </a:p>
          </p:txBody>
        </p:sp>
      </p:grpSp>
      <p:sp>
        <p:nvSpPr>
          <p:cNvPr id="83" name="Textfeld 82">
            <a:extLst>
              <a:ext uri="{FF2B5EF4-FFF2-40B4-BE49-F238E27FC236}">
                <a16:creationId xmlns:a16="http://schemas.microsoft.com/office/drawing/2014/main" id="{9B1C44C7-E532-47FA-A37F-D3F17F7A4C02}"/>
              </a:ext>
            </a:extLst>
          </p:cNvPr>
          <p:cNvSpPr txBox="1"/>
          <p:nvPr/>
        </p:nvSpPr>
        <p:spPr bwMode="gray">
          <a:xfrm>
            <a:off x="824880" y="2796439"/>
            <a:ext cx="945773" cy="215444"/>
          </a:xfrm>
          <a:prstGeom prst="rect">
            <a:avLst/>
          </a:prstGeom>
          <a:noFill/>
          <a:ln w="6350">
            <a:noFill/>
          </a:ln>
        </p:spPr>
        <p:txBody>
          <a:bodyPr wrap="none" lIns="0" tIns="0" rIns="0" bIns="0" rtlCol="0">
            <a:spAutoFit/>
          </a:bodyPr>
          <a:lstStyle/>
          <a:p>
            <a:pPr algn="ctr"/>
            <a:r>
              <a:rPr lang="de-DE" sz="1400" b="1">
                <a:latin typeface="+mj-lt"/>
                <a:cs typeface="FiraGO Medium" panose="020B0603050000020004" pitchFamily="34" charset="0"/>
              </a:rPr>
              <a:t>Automotive</a:t>
            </a:r>
          </a:p>
        </p:txBody>
      </p:sp>
      <p:sp>
        <p:nvSpPr>
          <p:cNvPr id="85" name="Textfeld 84">
            <a:extLst>
              <a:ext uri="{FF2B5EF4-FFF2-40B4-BE49-F238E27FC236}">
                <a16:creationId xmlns:a16="http://schemas.microsoft.com/office/drawing/2014/main" id="{5EC9F3E3-7841-4685-9F08-DC82E19FC959}"/>
              </a:ext>
            </a:extLst>
          </p:cNvPr>
          <p:cNvSpPr txBox="1"/>
          <p:nvPr/>
        </p:nvSpPr>
        <p:spPr bwMode="gray">
          <a:xfrm>
            <a:off x="4203931" y="2796439"/>
            <a:ext cx="333426" cy="215444"/>
          </a:xfrm>
          <a:prstGeom prst="rect">
            <a:avLst/>
          </a:prstGeom>
          <a:noFill/>
          <a:ln w="6350">
            <a:noFill/>
          </a:ln>
        </p:spPr>
        <p:txBody>
          <a:bodyPr wrap="none" lIns="0" tIns="0" rIns="0" bIns="0" rtlCol="0">
            <a:spAutoFit/>
          </a:bodyPr>
          <a:lstStyle/>
          <a:p>
            <a:pPr algn="ctr"/>
            <a:r>
              <a:rPr lang="de-DE" sz="1400" b="1">
                <a:latin typeface="+mj-lt"/>
                <a:cs typeface="FiraGO Medium" panose="020B0603050000020004" pitchFamily="34" charset="0"/>
              </a:rPr>
              <a:t>TMT</a:t>
            </a:r>
          </a:p>
        </p:txBody>
      </p:sp>
      <p:sp>
        <p:nvSpPr>
          <p:cNvPr id="86" name="Textfeld 85">
            <a:extLst>
              <a:ext uri="{FF2B5EF4-FFF2-40B4-BE49-F238E27FC236}">
                <a16:creationId xmlns:a16="http://schemas.microsoft.com/office/drawing/2014/main" id="{53A77A90-37B7-47FA-925B-C44ED00AA316}"/>
              </a:ext>
            </a:extLst>
          </p:cNvPr>
          <p:cNvSpPr txBox="1"/>
          <p:nvPr/>
        </p:nvSpPr>
        <p:spPr bwMode="gray">
          <a:xfrm>
            <a:off x="5364468" y="2796439"/>
            <a:ext cx="1085233" cy="215444"/>
          </a:xfrm>
          <a:prstGeom prst="rect">
            <a:avLst/>
          </a:prstGeom>
          <a:noFill/>
          <a:ln w="6350">
            <a:noFill/>
          </a:ln>
        </p:spPr>
        <p:txBody>
          <a:bodyPr wrap="none" lIns="0" tIns="0" rIns="0" bIns="0" rtlCol="0">
            <a:spAutoFit/>
          </a:bodyPr>
          <a:lstStyle/>
          <a:p>
            <a:pPr algn="ctr"/>
            <a:r>
              <a:rPr lang="de-DE" sz="1400" b="1" dirty="0">
                <a:latin typeface="+mj-lt"/>
                <a:cs typeface="FiraGO Medium" panose="020B0603050000020004" pitchFamily="34" charset="0"/>
              </a:rPr>
              <a:t>Public Sector</a:t>
            </a:r>
          </a:p>
        </p:txBody>
      </p:sp>
      <p:sp>
        <p:nvSpPr>
          <p:cNvPr id="87" name="Textfeld 86">
            <a:extLst>
              <a:ext uri="{FF2B5EF4-FFF2-40B4-BE49-F238E27FC236}">
                <a16:creationId xmlns:a16="http://schemas.microsoft.com/office/drawing/2014/main" id="{8E87532F-381B-4841-ACB5-86E7FA152A14}"/>
              </a:ext>
            </a:extLst>
          </p:cNvPr>
          <p:cNvSpPr txBox="1"/>
          <p:nvPr/>
        </p:nvSpPr>
        <p:spPr bwMode="gray">
          <a:xfrm>
            <a:off x="6883272" y="2796439"/>
            <a:ext cx="312586" cy="215444"/>
          </a:xfrm>
          <a:prstGeom prst="rect">
            <a:avLst/>
          </a:prstGeom>
          <a:noFill/>
          <a:ln w="6350">
            <a:noFill/>
          </a:ln>
        </p:spPr>
        <p:txBody>
          <a:bodyPr wrap="none" lIns="0" tIns="0" rIns="0" bIns="0" rtlCol="0">
            <a:spAutoFit/>
          </a:bodyPr>
          <a:lstStyle/>
          <a:p>
            <a:pPr algn="ctr"/>
            <a:r>
              <a:rPr lang="de-DE" sz="1400" b="1">
                <a:latin typeface="+mj-lt"/>
                <a:cs typeface="FiraGO Medium" panose="020B0603050000020004" pitchFamily="34" charset="0"/>
              </a:rPr>
              <a:t>XXX</a:t>
            </a:r>
          </a:p>
        </p:txBody>
      </p:sp>
      <p:sp>
        <p:nvSpPr>
          <p:cNvPr id="88" name="Textfeld 87">
            <a:extLst>
              <a:ext uri="{FF2B5EF4-FFF2-40B4-BE49-F238E27FC236}">
                <a16:creationId xmlns:a16="http://schemas.microsoft.com/office/drawing/2014/main" id="{1F11F9E2-A972-470D-81B7-6895DE3D5674}"/>
              </a:ext>
            </a:extLst>
          </p:cNvPr>
          <p:cNvSpPr txBox="1"/>
          <p:nvPr/>
        </p:nvSpPr>
        <p:spPr bwMode="gray">
          <a:xfrm>
            <a:off x="7650489" y="2796439"/>
            <a:ext cx="312586" cy="215444"/>
          </a:xfrm>
          <a:prstGeom prst="rect">
            <a:avLst/>
          </a:prstGeom>
          <a:noFill/>
          <a:ln w="6350">
            <a:noFill/>
          </a:ln>
        </p:spPr>
        <p:txBody>
          <a:bodyPr wrap="none" lIns="0" tIns="0" rIns="0" bIns="0" rtlCol="0">
            <a:spAutoFit/>
          </a:bodyPr>
          <a:lstStyle/>
          <a:p>
            <a:pPr algn="ctr"/>
            <a:r>
              <a:rPr lang="de-DE" sz="1400" b="1">
                <a:latin typeface="+mj-lt"/>
                <a:cs typeface="FiraGO Medium" panose="020B0603050000020004" pitchFamily="34" charset="0"/>
              </a:rPr>
              <a:t>XXX</a:t>
            </a:r>
          </a:p>
        </p:txBody>
      </p:sp>
      <p:sp>
        <p:nvSpPr>
          <p:cNvPr id="89" name="Textfeld 88">
            <a:extLst>
              <a:ext uri="{FF2B5EF4-FFF2-40B4-BE49-F238E27FC236}">
                <a16:creationId xmlns:a16="http://schemas.microsoft.com/office/drawing/2014/main" id="{40CF9CA0-A45A-44FD-A53D-34DAC6EE8078}"/>
              </a:ext>
            </a:extLst>
          </p:cNvPr>
          <p:cNvSpPr txBox="1"/>
          <p:nvPr/>
        </p:nvSpPr>
        <p:spPr bwMode="gray">
          <a:xfrm>
            <a:off x="8425485" y="2796439"/>
            <a:ext cx="312586" cy="215444"/>
          </a:xfrm>
          <a:prstGeom prst="rect">
            <a:avLst/>
          </a:prstGeom>
          <a:noFill/>
          <a:ln w="6350">
            <a:noFill/>
          </a:ln>
        </p:spPr>
        <p:txBody>
          <a:bodyPr wrap="none" lIns="0" tIns="0" rIns="0" bIns="0" rtlCol="0">
            <a:spAutoFit/>
          </a:bodyPr>
          <a:lstStyle/>
          <a:p>
            <a:pPr algn="ctr"/>
            <a:r>
              <a:rPr lang="de-DE" sz="1400" b="1">
                <a:latin typeface="+mj-lt"/>
                <a:cs typeface="FiraGO Medium" panose="020B0603050000020004" pitchFamily="34" charset="0"/>
              </a:rPr>
              <a:t>XXX</a:t>
            </a:r>
          </a:p>
        </p:txBody>
      </p:sp>
      <p:sp>
        <p:nvSpPr>
          <p:cNvPr id="150" name="Rectangle 102">
            <a:extLst>
              <a:ext uri="{FF2B5EF4-FFF2-40B4-BE49-F238E27FC236}">
                <a16:creationId xmlns:a16="http://schemas.microsoft.com/office/drawing/2014/main" id="{7FF03E0B-14E8-44D5-BE6D-449C39B5C835}"/>
              </a:ext>
            </a:extLst>
          </p:cNvPr>
          <p:cNvSpPr/>
          <p:nvPr/>
        </p:nvSpPr>
        <p:spPr bwMode="gray">
          <a:xfrm>
            <a:off x="484629" y="2350064"/>
            <a:ext cx="1299100" cy="287110"/>
          </a:xfrm>
          <a:prstGeom prst="rect">
            <a:avLst/>
          </a:prstGeom>
          <a:noFill/>
        </p:spPr>
        <p:txBody>
          <a:bodyPr wrap="square" lIns="0" tIns="0" rIns="0" bIns="36000" rtlCol="0" anchor="b">
            <a:noAutofit/>
          </a:bodyPr>
          <a:lstStyle/>
          <a:p>
            <a:pPr algn="r" defTabSz="685800">
              <a:spcAft>
                <a:spcPts val="600"/>
              </a:spcAft>
              <a:defRPr/>
            </a:pPr>
            <a:r>
              <a:rPr lang="en-US" sz="1400"/>
              <a:t>Connected Driver </a:t>
            </a:r>
            <a:br>
              <a:rPr lang="en-US" sz="1400"/>
            </a:br>
            <a:r>
              <a:rPr lang="en-US" sz="1400"/>
              <a:t>Experience</a:t>
            </a:r>
          </a:p>
        </p:txBody>
      </p:sp>
      <p:cxnSp>
        <p:nvCxnSpPr>
          <p:cNvPr id="151" name="Straight Connector 117">
            <a:extLst>
              <a:ext uri="{FF2B5EF4-FFF2-40B4-BE49-F238E27FC236}">
                <a16:creationId xmlns:a16="http://schemas.microsoft.com/office/drawing/2014/main" id="{6FE92D9E-299C-4B95-9057-399CF6D21674}"/>
              </a:ext>
            </a:extLst>
          </p:cNvPr>
          <p:cNvCxnSpPr>
            <a:cxnSpLocks/>
          </p:cNvCxnSpPr>
          <p:nvPr/>
        </p:nvCxnSpPr>
        <p:spPr bwMode="gray">
          <a:xfrm>
            <a:off x="1830833" y="1953422"/>
            <a:ext cx="0" cy="1271033"/>
          </a:xfrm>
          <a:prstGeom prst="line">
            <a:avLst/>
          </a:prstGeom>
          <a:ln w="635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52" name="Rectangle 102">
            <a:extLst>
              <a:ext uri="{FF2B5EF4-FFF2-40B4-BE49-F238E27FC236}">
                <a16:creationId xmlns:a16="http://schemas.microsoft.com/office/drawing/2014/main" id="{26E6219F-BB56-498D-9337-58A137C4FDBF}"/>
              </a:ext>
            </a:extLst>
          </p:cNvPr>
          <p:cNvSpPr/>
          <p:nvPr/>
        </p:nvSpPr>
        <p:spPr bwMode="gray">
          <a:xfrm>
            <a:off x="2364396" y="1887734"/>
            <a:ext cx="911212" cy="287110"/>
          </a:xfrm>
          <a:prstGeom prst="rect">
            <a:avLst/>
          </a:prstGeom>
          <a:noFill/>
        </p:spPr>
        <p:txBody>
          <a:bodyPr wrap="square" lIns="0" tIns="0" rIns="0" bIns="36000" rtlCol="0" anchor="ctr">
            <a:noAutofit/>
          </a:bodyPr>
          <a:lstStyle/>
          <a:p>
            <a:pPr defTabSz="685800">
              <a:spcAft>
                <a:spcPts val="600"/>
              </a:spcAft>
              <a:defRPr/>
            </a:pPr>
            <a:r>
              <a:rPr lang="en-US" sz="1400"/>
              <a:t>Automated </a:t>
            </a:r>
            <a:br>
              <a:rPr lang="en-US" sz="1400"/>
            </a:br>
            <a:r>
              <a:rPr lang="en-US" sz="1400"/>
              <a:t>Driving</a:t>
            </a:r>
          </a:p>
        </p:txBody>
      </p:sp>
      <p:cxnSp>
        <p:nvCxnSpPr>
          <p:cNvPr id="153" name="Straight Connector 117">
            <a:extLst>
              <a:ext uri="{FF2B5EF4-FFF2-40B4-BE49-F238E27FC236}">
                <a16:creationId xmlns:a16="http://schemas.microsoft.com/office/drawing/2014/main" id="{0AA77BD8-8F0C-4EF8-94DE-8897E935C533}"/>
              </a:ext>
            </a:extLst>
          </p:cNvPr>
          <p:cNvCxnSpPr>
            <a:cxnSpLocks/>
          </p:cNvCxnSpPr>
          <p:nvPr/>
        </p:nvCxnSpPr>
        <p:spPr bwMode="gray">
          <a:xfrm>
            <a:off x="2335359" y="1884364"/>
            <a:ext cx="0" cy="1340091"/>
          </a:xfrm>
          <a:prstGeom prst="line">
            <a:avLst/>
          </a:prstGeom>
          <a:ln w="635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56" name="Straight Connector 117">
            <a:extLst>
              <a:ext uri="{FF2B5EF4-FFF2-40B4-BE49-F238E27FC236}">
                <a16:creationId xmlns:a16="http://schemas.microsoft.com/office/drawing/2014/main" id="{A4078906-5228-48E0-91E0-E61FFDFB6A81}"/>
              </a:ext>
            </a:extLst>
          </p:cNvPr>
          <p:cNvCxnSpPr>
            <a:cxnSpLocks/>
          </p:cNvCxnSpPr>
          <p:nvPr/>
        </p:nvCxnSpPr>
        <p:spPr bwMode="gray">
          <a:xfrm>
            <a:off x="3017889" y="2243179"/>
            <a:ext cx="0" cy="1272117"/>
          </a:xfrm>
          <a:prstGeom prst="line">
            <a:avLst/>
          </a:prstGeom>
          <a:ln w="635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59" name="Rectangle 102">
            <a:extLst>
              <a:ext uri="{FF2B5EF4-FFF2-40B4-BE49-F238E27FC236}">
                <a16:creationId xmlns:a16="http://schemas.microsoft.com/office/drawing/2014/main" id="{447E718B-D7D4-488F-82AE-C2D28BFDA437}"/>
              </a:ext>
            </a:extLst>
          </p:cNvPr>
          <p:cNvSpPr/>
          <p:nvPr/>
        </p:nvSpPr>
        <p:spPr bwMode="gray">
          <a:xfrm>
            <a:off x="3434614" y="1809866"/>
            <a:ext cx="911212" cy="287110"/>
          </a:xfrm>
          <a:prstGeom prst="rect">
            <a:avLst/>
          </a:prstGeom>
          <a:noFill/>
        </p:spPr>
        <p:txBody>
          <a:bodyPr wrap="square" lIns="0" tIns="0" rIns="0" bIns="36000" rtlCol="0" anchor="ctr">
            <a:noAutofit/>
          </a:bodyPr>
          <a:lstStyle/>
          <a:p>
            <a:pPr defTabSz="685800">
              <a:spcAft>
                <a:spcPts val="600"/>
              </a:spcAft>
              <a:defRPr/>
            </a:pPr>
            <a:r>
              <a:rPr lang="en-US" sz="1400"/>
              <a:t>Fleet</a:t>
            </a:r>
          </a:p>
        </p:txBody>
      </p:sp>
      <p:cxnSp>
        <p:nvCxnSpPr>
          <p:cNvPr id="160" name="Straight Connector 117">
            <a:extLst>
              <a:ext uri="{FF2B5EF4-FFF2-40B4-BE49-F238E27FC236}">
                <a16:creationId xmlns:a16="http://schemas.microsoft.com/office/drawing/2014/main" id="{B7C0B5B0-1C9D-4C0A-B947-F30A6157FBCA}"/>
              </a:ext>
            </a:extLst>
          </p:cNvPr>
          <p:cNvCxnSpPr>
            <a:cxnSpLocks/>
          </p:cNvCxnSpPr>
          <p:nvPr/>
        </p:nvCxnSpPr>
        <p:spPr bwMode="gray">
          <a:xfrm>
            <a:off x="3402974" y="1884364"/>
            <a:ext cx="0" cy="1849437"/>
          </a:xfrm>
          <a:prstGeom prst="line">
            <a:avLst/>
          </a:prstGeom>
          <a:ln w="635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65" name="Rectangle 102">
            <a:extLst>
              <a:ext uri="{FF2B5EF4-FFF2-40B4-BE49-F238E27FC236}">
                <a16:creationId xmlns:a16="http://schemas.microsoft.com/office/drawing/2014/main" id="{D8BF7530-3A9A-474E-8B08-C56B2CF1EA23}"/>
              </a:ext>
            </a:extLst>
          </p:cNvPr>
          <p:cNvSpPr/>
          <p:nvPr/>
        </p:nvSpPr>
        <p:spPr bwMode="gray">
          <a:xfrm>
            <a:off x="4666473" y="2099623"/>
            <a:ext cx="911212" cy="287110"/>
          </a:xfrm>
          <a:prstGeom prst="rect">
            <a:avLst/>
          </a:prstGeom>
          <a:noFill/>
        </p:spPr>
        <p:txBody>
          <a:bodyPr wrap="square" lIns="0" tIns="0" rIns="0" bIns="36000" rtlCol="0" anchor="b">
            <a:noAutofit/>
          </a:bodyPr>
          <a:lstStyle/>
          <a:p>
            <a:pPr defTabSz="685800">
              <a:spcAft>
                <a:spcPts val="600"/>
              </a:spcAft>
              <a:defRPr/>
            </a:pPr>
            <a:r>
              <a:rPr lang="en-US" sz="1400"/>
              <a:t>Advertising</a:t>
            </a:r>
          </a:p>
        </p:txBody>
      </p:sp>
      <p:cxnSp>
        <p:nvCxnSpPr>
          <p:cNvPr id="166" name="Straight Connector 117">
            <a:extLst>
              <a:ext uri="{FF2B5EF4-FFF2-40B4-BE49-F238E27FC236}">
                <a16:creationId xmlns:a16="http://schemas.microsoft.com/office/drawing/2014/main" id="{83AE23B7-B706-43BB-9BDD-C8A62BAAB0C5}"/>
              </a:ext>
            </a:extLst>
          </p:cNvPr>
          <p:cNvCxnSpPr>
            <a:cxnSpLocks/>
          </p:cNvCxnSpPr>
          <p:nvPr/>
        </p:nvCxnSpPr>
        <p:spPr bwMode="gray">
          <a:xfrm>
            <a:off x="4634833" y="2153576"/>
            <a:ext cx="0" cy="1070878"/>
          </a:xfrm>
          <a:prstGeom prst="line">
            <a:avLst/>
          </a:prstGeom>
          <a:ln w="635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67" name="Rectangle 102">
            <a:extLst>
              <a:ext uri="{FF2B5EF4-FFF2-40B4-BE49-F238E27FC236}">
                <a16:creationId xmlns:a16="http://schemas.microsoft.com/office/drawing/2014/main" id="{C43CBC30-915F-4262-B5DF-E11308D2829B}"/>
              </a:ext>
            </a:extLst>
          </p:cNvPr>
          <p:cNvSpPr/>
          <p:nvPr/>
        </p:nvSpPr>
        <p:spPr bwMode="gray">
          <a:xfrm>
            <a:off x="8824397" y="2173991"/>
            <a:ext cx="911212" cy="287110"/>
          </a:xfrm>
          <a:prstGeom prst="rect">
            <a:avLst/>
          </a:prstGeom>
          <a:noFill/>
        </p:spPr>
        <p:txBody>
          <a:bodyPr wrap="square" lIns="0" tIns="0" rIns="0" bIns="36000" rtlCol="0" anchor="b">
            <a:noAutofit/>
          </a:bodyPr>
          <a:lstStyle/>
          <a:p>
            <a:pPr defTabSz="685800">
              <a:spcAft>
                <a:spcPts val="600"/>
              </a:spcAft>
              <a:defRPr/>
            </a:pPr>
            <a:r>
              <a:rPr lang="en-US" sz="1400" dirty="0"/>
              <a:t>Thinking </a:t>
            </a:r>
            <a:br>
              <a:rPr lang="en-US" sz="1400" dirty="0"/>
            </a:br>
            <a:r>
              <a:rPr lang="en-US" sz="1400" dirty="0"/>
              <a:t>Buildings</a:t>
            </a:r>
          </a:p>
        </p:txBody>
      </p:sp>
      <p:cxnSp>
        <p:nvCxnSpPr>
          <p:cNvPr id="168" name="Straight Connector 117">
            <a:extLst>
              <a:ext uri="{FF2B5EF4-FFF2-40B4-BE49-F238E27FC236}">
                <a16:creationId xmlns:a16="http://schemas.microsoft.com/office/drawing/2014/main" id="{1C8BAA50-79B9-4219-AEDB-53FE715E08A2}"/>
              </a:ext>
            </a:extLst>
          </p:cNvPr>
          <p:cNvCxnSpPr>
            <a:cxnSpLocks/>
          </p:cNvCxnSpPr>
          <p:nvPr/>
        </p:nvCxnSpPr>
        <p:spPr bwMode="gray">
          <a:xfrm>
            <a:off x="8787878" y="2031290"/>
            <a:ext cx="0" cy="1193165"/>
          </a:xfrm>
          <a:prstGeom prst="line">
            <a:avLst/>
          </a:prstGeom>
          <a:ln w="635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69" name="Rectangle 28">
            <a:extLst>
              <a:ext uri="{FF2B5EF4-FFF2-40B4-BE49-F238E27FC236}">
                <a16:creationId xmlns:a16="http://schemas.microsoft.com/office/drawing/2014/main" id="{C99341C1-E461-4E09-9963-8D51EDE30280}"/>
              </a:ext>
            </a:extLst>
          </p:cNvPr>
          <p:cNvSpPr/>
          <p:nvPr/>
        </p:nvSpPr>
        <p:spPr>
          <a:xfrm>
            <a:off x="8983796" y="5569864"/>
            <a:ext cx="2451892" cy="430887"/>
          </a:xfrm>
          <a:prstGeom prst="rect">
            <a:avLst/>
          </a:prstGeom>
          <a:noFill/>
        </p:spPr>
        <p:txBody>
          <a:bodyPr wrap="square" lIns="0" tIns="0" rIns="0" bIns="0" rtlCol="0" anchor="t">
            <a:spAutoFit/>
          </a:bodyPr>
          <a:lstStyle/>
          <a:p>
            <a:pPr defTabSz="685800">
              <a:spcAft>
                <a:spcPts val="600"/>
              </a:spcAft>
              <a:defRPr/>
            </a:pPr>
            <a:r>
              <a:rPr lang="en-US" sz="1400" b="1" dirty="0">
                <a:solidFill>
                  <a:srgbClr val="EC610E"/>
                </a:solidFill>
                <a:latin typeface="+mj-lt"/>
              </a:rPr>
              <a:t>Data &amp; Content </a:t>
            </a:r>
            <a:br>
              <a:rPr lang="en-US" sz="1400" b="1" dirty="0">
                <a:solidFill>
                  <a:srgbClr val="EC610E"/>
                </a:solidFill>
                <a:latin typeface="+mj-lt"/>
              </a:rPr>
            </a:br>
            <a:r>
              <a:rPr lang="en-US" sz="1400" dirty="0">
                <a:solidFill>
                  <a:srgbClr val="EC610E"/>
                </a:solidFill>
              </a:rPr>
              <a:t>SD &amp; HD Map Content</a:t>
            </a:r>
          </a:p>
        </p:txBody>
      </p:sp>
      <p:sp>
        <p:nvSpPr>
          <p:cNvPr id="170" name="Rectangle 29">
            <a:extLst>
              <a:ext uri="{FF2B5EF4-FFF2-40B4-BE49-F238E27FC236}">
                <a16:creationId xmlns:a16="http://schemas.microsoft.com/office/drawing/2014/main" id="{5B2FD30D-29EA-4ACF-AF8C-6BFBEDB8A32B}"/>
              </a:ext>
            </a:extLst>
          </p:cNvPr>
          <p:cNvSpPr/>
          <p:nvPr/>
        </p:nvSpPr>
        <p:spPr>
          <a:xfrm>
            <a:off x="8983796" y="3737129"/>
            <a:ext cx="1351942" cy="215444"/>
          </a:xfrm>
          <a:prstGeom prst="rect">
            <a:avLst/>
          </a:prstGeom>
          <a:noFill/>
        </p:spPr>
        <p:txBody>
          <a:bodyPr wrap="square" lIns="0" tIns="0" rIns="0" bIns="0" rtlCol="0" anchor="t">
            <a:spAutoFit/>
          </a:bodyPr>
          <a:lstStyle/>
          <a:p>
            <a:pPr defTabSz="685800">
              <a:spcAft>
                <a:spcPts val="600"/>
              </a:spcAft>
              <a:defRPr/>
            </a:pPr>
            <a:r>
              <a:rPr lang="en-US" sz="1400" b="1" dirty="0">
                <a:solidFill>
                  <a:srgbClr val="FAB800"/>
                </a:solidFill>
                <a:latin typeface="+mj-lt"/>
              </a:rPr>
              <a:t>Marketplace</a:t>
            </a:r>
          </a:p>
        </p:txBody>
      </p:sp>
      <p:sp>
        <p:nvSpPr>
          <p:cNvPr id="171" name="Rectangle 30">
            <a:extLst>
              <a:ext uri="{FF2B5EF4-FFF2-40B4-BE49-F238E27FC236}">
                <a16:creationId xmlns:a16="http://schemas.microsoft.com/office/drawing/2014/main" id="{FE5A2F3C-60CB-475B-8BC4-648B9370E53D}"/>
              </a:ext>
            </a:extLst>
          </p:cNvPr>
          <p:cNvSpPr/>
          <p:nvPr/>
        </p:nvSpPr>
        <p:spPr>
          <a:xfrm>
            <a:off x="8983796" y="3988968"/>
            <a:ext cx="2595430" cy="1077218"/>
          </a:xfrm>
          <a:prstGeom prst="rect">
            <a:avLst/>
          </a:prstGeom>
          <a:noFill/>
        </p:spPr>
        <p:txBody>
          <a:bodyPr wrap="square" lIns="0" tIns="0" rIns="0" bIns="0" rtlCol="0" anchor="t">
            <a:spAutoFit/>
          </a:bodyPr>
          <a:lstStyle/>
          <a:p>
            <a:pPr defTabSz="685800">
              <a:spcAft>
                <a:spcPts val="600"/>
              </a:spcAft>
              <a:defRPr/>
            </a:pPr>
            <a:r>
              <a:rPr lang="en-US" sz="1400" b="1" dirty="0">
                <a:latin typeface="+mj-lt"/>
              </a:rPr>
              <a:t>Apps &amp; Services</a:t>
            </a:r>
            <a:br>
              <a:rPr lang="en-US" sz="1400" b="1" dirty="0">
                <a:latin typeface="+mj-lt"/>
              </a:rPr>
            </a:br>
            <a:r>
              <a:rPr lang="en-US" sz="1400" dirty="0"/>
              <a:t>Mobility, HAD, Tracking, Positioning, Indoor, Fleet </a:t>
            </a:r>
            <a:r>
              <a:rPr lang="en-US" sz="1400" dirty="0" err="1"/>
              <a:t>Svcs</a:t>
            </a:r>
            <a:r>
              <a:rPr lang="en-US" sz="1400" dirty="0"/>
              <a:t>, AdTech, Nav SW, Nav on Demand, Traffic, CVS</a:t>
            </a:r>
          </a:p>
        </p:txBody>
      </p:sp>
      <p:sp>
        <p:nvSpPr>
          <p:cNvPr id="172" name="Rectangle 37">
            <a:extLst>
              <a:ext uri="{FF2B5EF4-FFF2-40B4-BE49-F238E27FC236}">
                <a16:creationId xmlns:a16="http://schemas.microsoft.com/office/drawing/2014/main" id="{4C656378-00C8-47EE-8F77-E1090BA086FE}"/>
              </a:ext>
            </a:extLst>
          </p:cNvPr>
          <p:cNvSpPr/>
          <p:nvPr/>
        </p:nvSpPr>
        <p:spPr>
          <a:xfrm>
            <a:off x="8983796" y="5102582"/>
            <a:ext cx="2595430" cy="430887"/>
          </a:xfrm>
          <a:prstGeom prst="rect">
            <a:avLst/>
          </a:prstGeom>
          <a:noFill/>
        </p:spPr>
        <p:txBody>
          <a:bodyPr wrap="square" lIns="0" tIns="0" rIns="0" bIns="0" rtlCol="0" anchor="t">
            <a:spAutoFit/>
          </a:bodyPr>
          <a:lstStyle/>
          <a:p>
            <a:pPr defTabSz="685800">
              <a:spcAft>
                <a:spcPts val="600"/>
              </a:spcAft>
              <a:defRPr/>
            </a:pPr>
            <a:r>
              <a:rPr lang="en-US" sz="1400" b="1" dirty="0">
                <a:solidFill>
                  <a:schemeClr val="accent1"/>
                </a:solidFill>
                <a:latin typeface="+mj-lt"/>
              </a:rPr>
              <a:t>Platform </a:t>
            </a:r>
            <a:br>
              <a:rPr lang="en-US" sz="1400" b="1" dirty="0">
                <a:solidFill>
                  <a:schemeClr val="accent1"/>
                </a:solidFill>
                <a:latin typeface="+mj-lt"/>
              </a:rPr>
            </a:br>
            <a:r>
              <a:rPr lang="en-US" sz="1400" dirty="0">
                <a:solidFill>
                  <a:schemeClr val="accent1"/>
                </a:solidFill>
              </a:rPr>
              <a:t>HLS, OLP, XYZ</a:t>
            </a:r>
          </a:p>
        </p:txBody>
      </p:sp>
      <p:sp>
        <p:nvSpPr>
          <p:cNvPr id="84" name="Textfeld 83">
            <a:extLst>
              <a:ext uri="{FF2B5EF4-FFF2-40B4-BE49-F238E27FC236}">
                <a16:creationId xmlns:a16="http://schemas.microsoft.com/office/drawing/2014/main" id="{14B111A0-88EB-4583-9B4B-9D13A04034B7}"/>
              </a:ext>
            </a:extLst>
          </p:cNvPr>
          <p:cNvSpPr txBox="1"/>
          <p:nvPr/>
        </p:nvSpPr>
        <p:spPr bwMode="gray">
          <a:xfrm>
            <a:off x="2448683" y="2659964"/>
            <a:ext cx="771044" cy="426833"/>
          </a:xfrm>
          <a:prstGeom prst="rect">
            <a:avLst/>
          </a:prstGeom>
          <a:solidFill>
            <a:schemeClr val="bg1">
              <a:alpha val="81000"/>
            </a:schemeClr>
          </a:solidFill>
          <a:ln w="6350">
            <a:noFill/>
          </a:ln>
        </p:spPr>
        <p:txBody>
          <a:bodyPr wrap="none" lIns="0" tIns="0" rIns="0" bIns="0" rtlCol="0">
            <a:noAutofit/>
          </a:bodyPr>
          <a:lstStyle/>
          <a:p>
            <a:pPr algn="ctr"/>
            <a:r>
              <a:rPr lang="de-DE" sz="1400" b="1">
                <a:latin typeface="+mj-lt"/>
                <a:cs typeface="FiraGO Medium" panose="020B0603050000020004" pitchFamily="34" charset="0"/>
              </a:rPr>
              <a:t>Transport </a:t>
            </a:r>
            <a:br>
              <a:rPr lang="de-DE" sz="1400" b="1">
                <a:latin typeface="+mj-lt"/>
                <a:cs typeface="FiraGO Medium" panose="020B0603050000020004" pitchFamily="34" charset="0"/>
              </a:rPr>
            </a:br>
            <a:r>
              <a:rPr lang="de-DE" sz="1400" b="1">
                <a:latin typeface="+mj-lt"/>
                <a:cs typeface="FiraGO Medium" panose="020B0603050000020004" pitchFamily="34" charset="0"/>
              </a:rPr>
              <a:t>&amp; </a:t>
            </a:r>
            <a:r>
              <a:rPr lang="de-DE" sz="1400" b="1" err="1">
                <a:latin typeface="+mj-lt"/>
                <a:cs typeface="FiraGO Medium" panose="020B0603050000020004" pitchFamily="34" charset="0"/>
              </a:rPr>
              <a:t>Logistics</a:t>
            </a:r>
            <a:endParaRPr lang="de-DE" sz="1400" b="1">
              <a:latin typeface="+mj-lt"/>
              <a:cs typeface="FiraGO Medium" panose="020B0603050000020004" pitchFamily="34" charset="0"/>
            </a:endParaRPr>
          </a:p>
        </p:txBody>
      </p:sp>
      <p:sp>
        <p:nvSpPr>
          <p:cNvPr id="155" name="Rectangle 102">
            <a:extLst>
              <a:ext uri="{FF2B5EF4-FFF2-40B4-BE49-F238E27FC236}">
                <a16:creationId xmlns:a16="http://schemas.microsoft.com/office/drawing/2014/main" id="{C850D13A-6E14-4F66-9C2F-E6FF2794203C}"/>
              </a:ext>
            </a:extLst>
          </p:cNvPr>
          <p:cNvSpPr/>
          <p:nvPr/>
        </p:nvSpPr>
        <p:spPr bwMode="gray">
          <a:xfrm>
            <a:off x="3038906" y="2173991"/>
            <a:ext cx="911212" cy="287110"/>
          </a:xfrm>
          <a:prstGeom prst="rect">
            <a:avLst/>
          </a:prstGeom>
          <a:solidFill>
            <a:srgbClr val="FFFFFF">
              <a:alpha val="81176"/>
            </a:srgbClr>
          </a:solidFill>
        </p:spPr>
        <p:txBody>
          <a:bodyPr wrap="square" lIns="0" tIns="0" rIns="0" bIns="36000" rtlCol="0" anchor="b">
            <a:noAutofit/>
          </a:bodyPr>
          <a:lstStyle/>
          <a:p>
            <a:pPr defTabSz="685800">
              <a:spcAft>
                <a:spcPts val="600"/>
              </a:spcAft>
              <a:defRPr/>
            </a:pPr>
            <a:r>
              <a:rPr lang="en-US" sz="1400"/>
              <a:t>Tracking</a:t>
            </a:r>
          </a:p>
        </p:txBody>
      </p:sp>
      <p:grpSp>
        <p:nvGrpSpPr>
          <p:cNvPr id="132" name="Gruppieren 111">
            <a:extLst>
              <a:ext uri="{FF2B5EF4-FFF2-40B4-BE49-F238E27FC236}">
                <a16:creationId xmlns:a16="http://schemas.microsoft.com/office/drawing/2014/main" id="{E41C3D9A-86C8-4CED-BC3C-902BB1926D91}"/>
              </a:ext>
            </a:extLst>
          </p:cNvPr>
          <p:cNvGrpSpPr/>
          <p:nvPr/>
        </p:nvGrpSpPr>
        <p:grpSpPr>
          <a:xfrm>
            <a:off x="3902983" y="3614469"/>
            <a:ext cx="1880610" cy="1969276"/>
            <a:chOff x="3278097" y="2658656"/>
            <a:chExt cx="1315288" cy="1377301"/>
          </a:xfrm>
        </p:grpSpPr>
        <p:grpSp>
          <p:nvGrpSpPr>
            <p:cNvPr id="133" name="Group 36">
              <a:extLst>
                <a:ext uri="{FF2B5EF4-FFF2-40B4-BE49-F238E27FC236}">
                  <a16:creationId xmlns:a16="http://schemas.microsoft.com/office/drawing/2014/main" id="{755D497F-9899-463B-A567-226FC3017721}"/>
                </a:ext>
              </a:extLst>
            </p:cNvPr>
            <p:cNvGrpSpPr/>
            <p:nvPr/>
          </p:nvGrpSpPr>
          <p:grpSpPr>
            <a:xfrm>
              <a:off x="3278097" y="2658656"/>
              <a:ext cx="1315288" cy="1377301"/>
              <a:chOff x="3915114" y="2120679"/>
              <a:chExt cx="1315288" cy="1377301"/>
            </a:xfrm>
          </p:grpSpPr>
          <p:sp>
            <p:nvSpPr>
              <p:cNvPr id="173" name="Abgerundetes Rechteck 108">
                <a:extLst>
                  <a:ext uri="{FF2B5EF4-FFF2-40B4-BE49-F238E27FC236}">
                    <a16:creationId xmlns:a16="http://schemas.microsoft.com/office/drawing/2014/main" id="{CC2C94C6-BE05-4C53-9C18-690DEEFB42D0}"/>
                  </a:ext>
                </a:extLst>
              </p:cNvPr>
              <p:cNvSpPr/>
              <p:nvPr/>
            </p:nvSpPr>
            <p:spPr>
              <a:xfrm>
                <a:off x="4124462" y="2281807"/>
                <a:ext cx="895075" cy="895071"/>
              </a:xfrm>
              <a:prstGeom prst="roundRect">
                <a:avLst>
                  <a:gd name="adj" fmla="val 0"/>
                </a:avLst>
              </a:prstGeom>
              <a:gradFill>
                <a:gsLst>
                  <a:gs pos="0">
                    <a:srgbClr val="383C45">
                      <a:alpha val="34000"/>
                    </a:srgbClr>
                  </a:gs>
                  <a:gs pos="64000">
                    <a:srgbClr val="383C45">
                      <a:alpha val="27000"/>
                    </a:srgbClr>
                  </a:gs>
                  <a:gs pos="100000">
                    <a:srgbClr val="383C45">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174" name="Abgerundetes Rechteck 108">
                <a:extLst>
                  <a:ext uri="{FF2B5EF4-FFF2-40B4-BE49-F238E27FC236}">
                    <a16:creationId xmlns:a16="http://schemas.microsoft.com/office/drawing/2014/main" id="{5D57133B-310D-43D6-9CC5-D379C425CCE9}"/>
                  </a:ext>
                </a:extLst>
              </p:cNvPr>
              <p:cNvSpPr/>
              <p:nvPr/>
            </p:nvSpPr>
            <p:spPr>
              <a:xfrm>
                <a:off x="4124462" y="2442935"/>
                <a:ext cx="895075" cy="895071"/>
              </a:xfrm>
              <a:prstGeom prst="roundRect">
                <a:avLst>
                  <a:gd name="adj" fmla="val 0"/>
                </a:avLst>
              </a:prstGeom>
              <a:gradFill>
                <a:gsLst>
                  <a:gs pos="0">
                    <a:srgbClr val="48DAD0">
                      <a:alpha val="34000"/>
                    </a:srgbClr>
                  </a:gs>
                  <a:gs pos="64000">
                    <a:srgbClr val="48DAD0">
                      <a:alpha val="27000"/>
                    </a:srgbClr>
                  </a:gs>
                  <a:gs pos="100000">
                    <a:srgbClr val="48DAD0">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175" name="Abgerundetes Rechteck 108">
                <a:extLst>
                  <a:ext uri="{FF2B5EF4-FFF2-40B4-BE49-F238E27FC236}">
                    <a16:creationId xmlns:a16="http://schemas.microsoft.com/office/drawing/2014/main" id="{B58E47AC-15EC-40D6-BEF1-4146EDE8D7BA}"/>
                  </a:ext>
                </a:extLst>
              </p:cNvPr>
              <p:cNvSpPr/>
              <p:nvPr/>
            </p:nvSpPr>
            <p:spPr>
              <a:xfrm>
                <a:off x="4124462" y="2120679"/>
                <a:ext cx="895075" cy="895071"/>
              </a:xfrm>
              <a:prstGeom prst="roundRect">
                <a:avLst>
                  <a:gd name="adj" fmla="val 0"/>
                </a:avLst>
              </a:prstGeom>
              <a:gradFill>
                <a:gsLst>
                  <a:gs pos="0">
                    <a:srgbClr val="FCDB7F">
                      <a:alpha val="34000"/>
                    </a:srgbClr>
                  </a:gs>
                  <a:gs pos="64000">
                    <a:srgbClr val="FCDB7F">
                      <a:alpha val="27000"/>
                    </a:srgbClr>
                  </a:gs>
                  <a:gs pos="100000">
                    <a:srgbClr val="FCDB7F">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176" name="Flowchart: Preparation 17">
                <a:extLst>
                  <a:ext uri="{FF2B5EF4-FFF2-40B4-BE49-F238E27FC236}">
                    <a16:creationId xmlns:a16="http://schemas.microsoft.com/office/drawing/2014/main" id="{6A09C27F-9EAC-49AC-8F03-88D1F6AB175C}"/>
                  </a:ext>
                </a:extLst>
              </p:cNvPr>
              <p:cNvSpPr/>
              <p:nvPr/>
            </p:nvSpPr>
            <p:spPr>
              <a:xfrm rot="5400000" flipV="1">
                <a:off x="3914284" y="2181862"/>
                <a:ext cx="1316948" cy="1315288"/>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903 w 10000"/>
                  <a:gd name="connsiteY1" fmla="*/ 249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903 w 10000"/>
                  <a:gd name="connsiteY1" fmla="*/ 249 h 10000"/>
                  <a:gd name="connsiteX2" fmla="*/ 8000 w 10000"/>
                  <a:gd name="connsiteY2" fmla="*/ 0 h 10000"/>
                  <a:gd name="connsiteX3" fmla="*/ 10000 w 10000"/>
                  <a:gd name="connsiteY3" fmla="*/ 5000 h 10000"/>
                  <a:gd name="connsiteX4" fmla="*/ 8000 w 10000"/>
                  <a:gd name="connsiteY4" fmla="*/ 10000 h 10000"/>
                  <a:gd name="connsiteX5" fmla="*/ 2903 w 10000"/>
                  <a:gd name="connsiteY5" fmla="*/ 9813 h 10000"/>
                  <a:gd name="connsiteX6" fmla="*/ 0 w 10000"/>
                  <a:gd name="connsiteY6" fmla="*/ 5000 h 10000"/>
                  <a:gd name="connsiteX0" fmla="*/ 0 w 10000"/>
                  <a:gd name="connsiteY0" fmla="*/ 5000 h 9813"/>
                  <a:gd name="connsiteX1" fmla="*/ 2903 w 10000"/>
                  <a:gd name="connsiteY1" fmla="*/ 249 h 9813"/>
                  <a:gd name="connsiteX2" fmla="*/ 8000 w 10000"/>
                  <a:gd name="connsiteY2" fmla="*/ 0 h 9813"/>
                  <a:gd name="connsiteX3" fmla="*/ 10000 w 10000"/>
                  <a:gd name="connsiteY3" fmla="*/ 5000 h 9813"/>
                  <a:gd name="connsiteX4" fmla="*/ 7097 w 10000"/>
                  <a:gd name="connsiteY4" fmla="*/ 9813 h 9813"/>
                  <a:gd name="connsiteX5" fmla="*/ 2903 w 10000"/>
                  <a:gd name="connsiteY5" fmla="*/ 9813 h 9813"/>
                  <a:gd name="connsiteX6" fmla="*/ 0 w 10000"/>
                  <a:gd name="connsiteY6" fmla="*/ 5000 h 9813"/>
                  <a:gd name="connsiteX0" fmla="*/ 0 w 10000"/>
                  <a:gd name="connsiteY0" fmla="*/ 4841 h 9746"/>
                  <a:gd name="connsiteX1" fmla="*/ 2903 w 10000"/>
                  <a:gd name="connsiteY1" fmla="*/ 0 h 9746"/>
                  <a:gd name="connsiteX2" fmla="*/ 7195 w 10000"/>
                  <a:gd name="connsiteY2" fmla="*/ 15 h 9746"/>
                  <a:gd name="connsiteX3" fmla="*/ 10000 w 10000"/>
                  <a:gd name="connsiteY3" fmla="*/ 4841 h 9746"/>
                  <a:gd name="connsiteX4" fmla="*/ 7097 w 10000"/>
                  <a:gd name="connsiteY4" fmla="*/ 9746 h 9746"/>
                  <a:gd name="connsiteX5" fmla="*/ 2903 w 10000"/>
                  <a:gd name="connsiteY5" fmla="*/ 9746 h 9746"/>
                  <a:gd name="connsiteX6" fmla="*/ 0 w 10000"/>
                  <a:gd name="connsiteY6" fmla="*/ 4841 h 9746"/>
                  <a:gd name="connsiteX0" fmla="*/ 0 w 9899"/>
                  <a:gd name="connsiteY0" fmla="*/ 4967 h 10000"/>
                  <a:gd name="connsiteX1" fmla="*/ 2802 w 9899"/>
                  <a:gd name="connsiteY1" fmla="*/ 0 h 10000"/>
                  <a:gd name="connsiteX2" fmla="*/ 7094 w 9899"/>
                  <a:gd name="connsiteY2" fmla="*/ 15 h 10000"/>
                  <a:gd name="connsiteX3" fmla="*/ 9899 w 9899"/>
                  <a:gd name="connsiteY3" fmla="*/ 4967 h 10000"/>
                  <a:gd name="connsiteX4" fmla="*/ 6996 w 9899"/>
                  <a:gd name="connsiteY4" fmla="*/ 10000 h 10000"/>
                  <a:gd name="connsiteX5" fmla="*/ 2802 w 9899"/>
                  <a:gd name="connsiteY5" fmla="*/ 10000 h 10000"/>
                  <a:gd name="connsiteX6" fmla="*/ 0 w 9899"/>
                  <a:gd name="connsiteY6" fmla="*/ 4967 h 10000"/>
                  <a:gd name="connsiteX0" fmla="*/ 0 w 9849"/>
                  <a:gd name="connsiteY0" fmla="*/ 4978 h 10000"/>
                  <a:gd name="connsiteX1" fmla="*/ 2680 w 9849"/>
                  <a:gd name="connsiteY1" fmla="*/ 0 h 10000"/>
                  <a:gd name="connsiteX2" fmla="*/ 7015 w 9849"/>
                  <a:gd name="connsiteY2" fmla="*/ 15 h 10000"/>
                  <a:gd name="connsiteX3" fmla="*/ 9849 w 9849"/>
                  <a:gd name="connsiteY3" fmla="*/ 4967 h 10000"/>
                  <a:gd name="connsiteX4" fmla="*/ 6916 w 9849"/>
                  <a:gd name="connsiteY4" fmla="*/ 10000 h 10000"/>
                  <a:gd name="connsiteX5" fmla="*/ 2680 w 9849"/>
                  <a:gd name="connsiteY5" fmla="*/ 10000 h 10000"/>
                  <a:gd name="connsiteX6" fmla="*/ 0 w 9849"/>
                  <a:gd name="connsiteY6" fmla="*/ 4978 h 10000"/>
                  <a:gd name="connsiteX0" fmla="*/ 0 w 10000"/>
                  <a:gd name="connsiteY0" fmla="*/ 4978 h 10000"/>
                  <a:gd name="connsiteX1" fmla="*/ 2721 w 10000"/>
                  <a:gd name="connsiteY1" fmla="*/ 0 h 10000"/>
                  <a:gd name="connsiteX2" fmla="*/ 7123 w 10000"/>
                  <a:gd name="connsiteY2" fmla="*/ 15 h 10000"/>
                  <a:gd name="connsiteX3" fmla="*/ 10000 w 10000"/>
                  <a:gd name="connsiteY3" fmla="*/ 4967 h 10000"/>
                  <a:gd name="connsiteX4" fmla="*/ 7022 w 10000"/>
                  <a:gd name="connsiteY4" fmla="*/ 10000 h 10000"/>
                  <a:gd name="connsiteX5" fmla="*/ 2896 w 10000"/>
                  <a:gd name="connsiteY5" fmla="*/ 9894 h 10000"/>
                  <a:gd name="connsiteX6" fmla="*/ 0 w 10000"/>
                  <a:gd name="connsiteY6" fmla="*/ 4978 h 10000"/>
                  <a:gd name="connsiteX0" fmla="*/ 0 w 10000"/>
                  <a:gd name="connsiteY0" fmla="*/ 4963 h 9985"/>
                  <a:gd name="connsiteX1" fmla="*/ 2896 w 10000"/>
                  <a:gd name="connsiteY1" fmla="*/ 70 h 9985"/>
                  <a:gd name="connsiteX2" fmla="*/ 7123 w 10000"/>
                  <a:gd name="connsiteY2" fmla="*/ 0 h 9985"/>
                  <a:gd name="connsiteX3" fmla="*/ 10000 w 10000"/>
                  <a:gd name="connsiteY3" fmla="*/ 4952 h 9985"/>
                  <a:gd name="connsiteX4" fmla="*/ 7022 w 10000"/>
                  <a:gd name="connsiteY4" fmla="*/ 9985 h 9985"/>
                  <a:gd name="connsiteX5" fmla="*/ 2896 w 10000"/>
                  <a:gd name="connsiteY5" fmla="*/ 9879 h 9985"/>
                  <a:gd name="connsiteX6" fmla="*/ 0 w 10000"/>
                  <a:gd name="connsiteY6" fmla="*/ 4963 h 9985"/>
                  <a:gd name="connsiteX0" fmla="*/ 0 w 10000"/>
                  <a:gd name="connsiteY0" fmla="*/ 4970 h 9905"/>
                  <a:gd name="connsiteX1" fmla="*/ 2896 w 10000"/>
                  <a:gd name="connsiteY1" fmla="*/ 70 h 9905"/>
                  <a:gd name="connsiteX2" fmla="*/ 7123 w 10000"/>
                  <a:gd name="connsiteY2" fmla="*/ 0 h 9905"/>
                  <a:gd name="connsiteX3" fmla="*/ 10000 w 10000"/>
                  <a:gd name="connsiteY3" fmla="*/ 4959 h 9905"/>
                  <a:gd name="connsiteX4" fmla="*/ 6989 w 10000"/>
                  <a:gd name="connsiteY4" fmla="*/ 9905 h 9905"/>
                  <a:gd name="connsiteX5" fmla="*/ 2896 w 10000"/>
                  <a:gd name="connsiteY5" fmla="*/ 9894 h 9905"/>
                  <a:gd name="connsiteX6" fmla="*/ 0 w 10000"/>
                  <a:gd name="connsiteY6" fmla="*/ 4970 h 9905"/>
                  <a:gd name="connsiteX0" fmla="*/ 0 w 9945"/>
                  <a:gd name="connsiteY0" fmla="*/ 5018 h 10000"/>
                  <a:gd name="connsiteX1" fmla="*/ 2896 w 9945"/>
                  <a:gd name="connsiteY1" fmla="*/ 71 h 10000"/>
                  <a:gd name="connsiteX2" fmla="*/ 7123 w 9945"/>
                  <a:gd name="connsiteY2" fmla="*/ 0 h 10000"/>
                  <a:gd name="connsiteX3" fmla="*/ 9945 w 9945"/>
                  <a:gd name="connsiteY3" fmla="*/ 5007 h 10000"/>
                  <a:gd name="connsiteX4" fmla="*/ 6989 w 9945"/>
                  <a:gd name="connsiteY4" fmla="*/ 10000 h 10000"/>
                  <a:gd name="connsiteX5" fmla="*/ 2896 w 9945"/>
                  <a:gd name="connsiteY5" fmla="*/ 9989 h 10000"/>
                  <a:gd name="connsiteX6" fmla="*/ 0 w 9945"/>
                  <a:gd name="connsiteY6" fmla="*/ 5018 h 10000"/>
                  <a:gd name="connsiteX0" fmla="*/ 0 w 10000"/>
                  <a:gd name="connsiteY0" fmla="*/ 5018 h 10000"/>
                  <a:gd name="connsiteX1" fmla="*/ 2912 w 10000"/>
                  <a:gd name="connsiteY1" fmla="*/ 71 h 10000"/>
                  <a:gd name="connsiteX2" fmla="*/ 7074 w 10000"/>
                  <a:gd name="connsiteY2" fmla="*/ 0 h 10000"/>
                  <a:gd name="connsiteX3" fmla="*/ 10000 w 10000"/>
                  <a:gd name="connsiteY3" fmla="*/ 5007 h 10000"/>
                  <a:gd name="connsiteX4" fmla="*/ 7028 w 10000"/>
                  <a:gd name="connsiteY4" fmla="*/ 10000 h 10000"/>
                  <a:gd name="connsiteX5" fmla="*/ 2912 w 10000"/>
                  <a:gd name="connsiteY5" fmla="*/ 9989 h 10000"/>
                  <a:gd name="connsiteX6" fmla="*/ 0 w 10000"/>
                  <a:gd name="connsiteY6" fmla="*/ 5018 h 10000"/>
                  <a:gd name="connsiteX0" fmla="*/ 0 w 10000"/>
                  <a:gd name="connsiteY0" fmla="*/ 4975 h 9957"/>
                  <a:gd name="connsiteX1" fmla="*/ 2912 w 10000"/>
                  <a:gd name="connsiteY1" fmla="*/ 28 h 9957"/>
                  <a:gd name="connsiteX2" fmla="*/ 7085 w 10000"/>
                  <a:gd name="connsiteY2" fmla="*/ 0 h 9957"/>
                  <a:gd name="connsiteX3" fmla="*/ 10000 w 10000"/>
                  <a:gd name="connsiteY3" fmla="*/ 4964 h 9957"/>
                  <a:gd name="connsiteX4" fmla="*/ 7028 w 10000"/>
                  <a:gd name="connsiteY4" fmla="*/ 9957 h 9957"/>
                  <a:gd name="connsiteX5" fmla="*/ 2912 w 10000"/>
                  <a:gd name="connsiteY5" fmla="*/ 9946 h 9957"/>
                  <a:gd name="connsiteX6" fmla="*/ 0 w 10000"/>
                  <a:gd name="connsiteY6" fmla="*/ 4975 h 9957"/>
                  <a:gd name="connsiteX0" fmla="*/ 0 w 10109"/>
                  <a:gd name="connsiteY0" fmla="*/ 4996 h 10000"/>
                  <a:gd name="connsiteX1" fmla="*/ 2912 w 10109"/>
                  <a:gd name="connsiteY1" fmla="*/ 28 h 10000"/>
                  <a:gd name="connsiteX2" fmla="*/ 7085 w 10109"/>
                  <a:gd name="connsiteY2" fmla="*/ 0 h 10000"/>
                  <a:gd name="connsiteX3" fmla="*/ 10109 w 10109"/>
                  <a:gd name="connsiteY3" fmla="*/ 5021 h 10000"/>
                  <a:gd name="connsiteX4" fmla="*/ 7028 w 10109"/>
                  <a:gd name="connsiteY4" fmla="*/ 10000 h 10000"/>
                  <a:gd name="connsiteX5" fmla="*/ 2912 w 10109"/>
                  <a:gd name="connsiteY5" fmla="*/ 9989 h 10000"/>
                  <a:gd name="connsiteX6" fmla="*/ 0 w 10109"/>
                  <a:gd name="connsiteY6" fmla="*/ 4996 h 10000"/>
                  <a:gd name="connsiteX0" fmla="*/ 0 w 10109"/>
                  <a:gd name="connsiteY0" fmla="*/ 4996 h 10000"/>
                  <a:gd name="connsiteX1" fmla="*/ 2912 w 10109"/>
                  <a:gd name="connsiteY1" fmla="*/ 28 h 10000"/>
                  <a:gd name="connsiteX2" fmla="*/ 7085 w 10109"/>
                  <a:gd name="connsiteY2" fmla="*/ 0 h 10000"/>
                  <a:gd name="connsiteX3" fmla="*/ 10109 w 10109"/>
                  <a:gd name="connsiteY3" fmla="*/ 5021 h 10000"/>
                  <a:gd name="connsiteX4" fmla="*/ 7155 w 10109"/>
                  <a:gd name="connsiteY4" fmla="*/ 10000 h 10000"/>
                  <a:gd name="connsiteX5" fmla="*/ 2912 w 10109"/>
                  <a:gd name="connsiteY5" fmla="*/ 9989 h 10000"/>
                  <a:gd name="connsiteX6" fmla="*/ 0 w 10109"/>
                  <a:gd name="connsiteY6" fmla="*/ 4996 h 10000"/>
                  <a:gd name="connsiteX0" fmla="*/ 0 w 10109"/>
                  <a:gd name="connsiteY0" fmla="*/ 4978 h 9982"/>
                  <a:gd name="connsiteX1" fmla="*/ 2912 w 10109"/>
                  <a:gd name="connsiteY1" fmla="*/ 10 h 9982"/>
                  <a:gd name="connsiteX2" fmla="*/ 7212 w 10109"/>
                  <a:gd name="connsiteY2" fmla="*/ 0 h 9982"/>
                  <a:gd name="connsiteX3" fmla="*/ 10109 w 10109"/>
                  <a:gd name="connsiteY3" fmla="*/ 5003 h 9982"/>
                  <a:gd name="connsiteX4" fmla="*/ 7155 w 10109"/>
                  <a:gd name="connsiteY4" fmla="*/ 9982 h 9982"/>
                  <a:gd name="connsiteX5" fmla="*/ 2912 w 10109"/>
                  <a:gd name="connsiteY5" fmla="*/ 9971 h 9982"/>
                  <a:gd name="connsiteX6" fmla="*/ 0 w 10109"/>
                  <a:gd name="connsiteY6" fmla="*/ 4978 h 9982"/>
                  <a:gd name="connsiteX0" fmla="*/ 0 w 9928"/>
                  <a:gd name="connsiteY0" fmla="*/ 4987 h 10000"/>
                  <a:gd name="connsiteX1" fmla="*/ 2809 w 9928"/>
                  <a:gd name="connsiteY1" fmla="*/ 10 h 10000"/>
                  <a:gd name="connsiteX2" fmla="*/ 7062 w 9928"/>
                  <a:gd name="connsiteY2" fmla="*/ 0 h 10000"/>
                  <a:gd name="connsiteX3" fmla="*/ 9928 w 9928"/>
                  <a:gd name="connsiteY3" fmla="*/ 5012 h 10000"/>
                  <a:gd name="connsiteX4" fmla="*/ 7006 w 9928"/>
                  <a:gd name="connsiteY4" fmla="*/ 10000 h 10000"/>
                  <a:gd name="connsiteX5" fmla="*/ 2809 w 9928"/>
                  <a:gd name="connsiteY5" fmla="*/ 9989 h 10000"/>
                  <a:gd name="connsiteX6" fmla="*/ 0 w 9928"/>
                  <a:gd name="connsiteY6" fmla="*/ 498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28" h="10000">
                    <a:moveTo>
                      <a:pt x="0" y="4987"/>
                    </a:moveTo>
                    <a:lnTo>
                      <a:pt x="2809" y="10"/>
                    </a:lnTo>
                    <a:lnTo>
                      <a:pt x="7062" y="0"/>
                    </a:lnTo>
                    <a:lnTo>
                      <a:pt x="9928" y="5012"/>
                    </a:lnTo>
                    <a:lnTo>
                      <a:pt x="7006" y="10000"/>
                    </a:lnTo>
                    <a:lnTo>
                      <a:pt x="2809" y="9989"/>
                    </a:lnTo>
                    <a:lnTo>
                      <a:pt x="0" y="4987"/>
                    </a:lnTo>
                    <a:close/>
                  </a:path>
                </a:pathLst>
              </a:custGeom>
              <a:noFill/>
              <a:ln w="6350" cap="flat">
                <a:solidFill>
                  <a:srgbClr val="FCDB7F"/>
                </a:solidFill>
                <a:prstDash val="solid"/>
                <a:miter lim="800000"/>
                <a:headEnd/>
                <a:tailEnd/>
              </a:ln>
              <a:effectLst>
                <a:glow rad="508000">
                  <a:srgbClr val="FCDB7F">
                    <a:alpha val="10000"/>
                  </a:srgbClr>
                </a:glow>
              </a:effectLst>
            </p:spPr>
            <p:txBody>
              <a:bodyPr rot="0" spcFirstLastPara="0" vertOverflow="overflow" horzOverflow="overflow" vert="horz" wrap="square" lIns="91355" tIns="45679" rIns="91355" bIns="45679" numCol="1" spcCol="0" rtlCol="0" fromWordArt="0" anchor="t" anchorCtr="0" forceAA="0" compatLnSpc="1">
                <a:prstTxWarp prst="textNoShape">
                  <a:avLst/>
                </a:prstTxWarp>
                <a:noAutofit/>
              </a:bodyPr>
              <a:lstStyle/>
              <a:p>
                <a:pPr marL="0" marR="0" lvl="0" indent="0" defTabSz="913532" eaLnBrk="1" fontAlgn="auto" latinLnBrk="0" hangingPunct="1">
                  <a:lnSpc>
                    <a:spcPct val="100000"/>
                  </a:lnSpc>
                  <a:spcBef>
                    <a:spcPts val="0"/>
                  </a:spcBef>
                  <a:spcAft>
                    <a:spcPts val="0"/>
                  </a:spcAft>
                  <a:buClrTx/>
                  <a:buSzTx/>
                  <a:buFontTx/>
                  <a:buNone/>
                  <a:tabLst/>
                  <a:defRPr/>
                </a:pPr>
                <a:endParaRPr kumimoji="0" lang="en-US" sz="1199" b="0" i="0" u="none" strike="noStrike" kern="0" cap="none" spc="0" normalizeH="0" baseline="0" noProof="0">
                  <a:ln>
                    <a:noFill/>
                  </a:ln>
                  <a:solidFill>
                    <a:srgbClr val="000000"/>
                  </a:solidFill>
                  <a:effectLst/>
                  <a:uLnTx/>
                  <a:uFillTx/>
                  <a:latin typeface="Fira Sans Book"/>
                </a:endParaRPr>
              </a:p>
            </p:txBody>
          </p:sp>
        </p:grpSp>
        <p:grpSp>
          <p:nvGrpSpPr>
            <p:cNvPr id="134" name="Group 47">
              <a:extLst>
                <a:ext uri="{FF2B5EF4-FFF2-40B4-BE49-F238E27FC236}">
                  <a16:creationId xmlns:a16="http://schemas.microsoft.com/office/drawing/2014/main" id="{EE5D3748-2A83-4519-A124-363FC5BA92C3}"/>
                </a:ext>
              </a:extLst>
            </p:cNvPr>
            <p:cNvGrpSpPr/>
            <p:nvPr/>
          </p:nvGrpSpPr>
          <p:grpSpPr>
            <a:xfrm>
              <a:off x="3278097" y="2658656"/>
              <a:ext cx="1315288" cy="1377301"/>
              <a:chOff x="3915114" y="2120679"/>
              <a:chExt cx="1315288" cy="1377301"/>
            </a:xfrm>
          </p:grpSpPr>
          <p:sp>
            <p:nvSpPr>
              <p:cNvPr id="161" name="Abgerundetes Rechteck 108">
                <a:extLst>
                  <a:ext uri="{FF2B5EF4-FFF2-40B4-BE49-F238E27FC236}">
                    <a16:creationId xmlns:a16="http://schemas.microsoft.com/office/drawing/2014/main" id="{BDBAD68E-7F04-47FE-8BA2-F6451988A82D}"/>
                  </a:ext>
                </a:extLst>
              </p:cNvPr>
              <p:cNvSpPr/>
              <p:nvPr/>
            </p:nvSpPr>
            <p:spPr>
              <a:xfrm>
                <a:off x="4124462" y="2281807"/>
                <a:ext cx="895075" cy="895071"/>
              </a:xfrm>
              <a:prstGeom prst="roundRect">
                <a:avLst>
                  <a:gd name="adj" fmla="val 0"/>
                </a:avLst>
              </a:prstGeom>
              <a:gradFill>
                <a:gsLst>
                  <a:gs pos="0">
                    <a:srgbClr val="383C45">
                      <a:alpha val="34000"/>
                    </a:srgbClr>
                  </a:gs>
                  <a:gs pos="64000">
                    <a:srgbClr val="383C45">
                      <a:alpha val="27000"/>
                    </a:srgbClr>
                  </a:gs>
                  <a:gs pos="100000">
                    <a:srgbClr val="383C45">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162" name="Abgerundetes Rechteck 108">
                <a:extLst>
                  <a:ext uri="{FF2B5EF4-FFF2-40B4-BE49-F238E27FC236}">
                    <a16:creationId xmlns:a16="http://schemas.microsoft.com/office/drawing/2014/main" id="{6BC3069F-2AB9-4C1B-9653-73B603EE992D}"/>
                  </a:ext>
                </a:extLst>
              </p:cNvPr>
              <p:cNvSpPr/>
              <p:nvPr/>
            </p:nvSpPr>
            <p:spPr>
              <a:xfrm>
                <a:off x="4124462" y="2442935"/>
                <a:ext cx="895075" cy="895071"/>
              </a:xfrm>
              <a:prstGeom prst="roundRect">
                <a:avLst>
                  <a:gd name="adj" fmla="val 0"/>
                </a:avLst>
              </a:prstGeom>
              <a:gradFill>
                <a:gsLst>
                  <a:gs pos="0">
                    <a:srgbClr val="48DAD0">
                      <a:alpha val="34000"/>
                    </a:srgbClr>
                  </a:gs>
                  <a:gs pos="64000">
                    <a:srgbClr val="48DAD0">
                      <a:alpha val="27000"/>
                    </a:srgbClr>
                  </a:gs>
                  <a:gs pos="100000">
                    <a:srgbClr val="48DAD0">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163" name="Abgerundetes Rechteck 108">
                <a:extLst>
                  <a:ext uri="{FF2B5EF4-FFF2-40B4-BE49-F238E27FC236}">
                    <a16:creationId xmlns:a16="http://schemas.microsoft.com/office/drawing/2014/main" id="{B498538C-CCFC-4557-B299-E36990161D3C}"/>
                  </a:ext>
                </a:extLst>
              </p:cNvPr>
              <p:cNvSpPr/>
              <p:nvPr/>
            </p:nvSpPr>
            <p:spPr>
              <a:xfrm>
                <a:off x="4124462" y="2120679"/>
                <a:ext cx="895075" cy="895071"/>
              </a:xfrm>
              <a:prstGeom prst="roundRect">
                <a:avLst>
                  <a:gd name="adj" fmla="val 0"/>
                </a:avLst>
              </a:prstGeom>
              <a:gradFill>
                <a:gsLst>
                  <a:gs pos="0">
                    <a:srgbClr val="FCDB7F">
                      <a:alpha val="34000"/>
                    </a:srgbClr>
                  </a:gs>
                  <a:gs pos="64000">
                    <a:srgbClr val="FCDB7F">
                      <a:alpha val="27000"/>
                    </a:srgbClr>
                  </a:gs>
                  <a:gs pos="100000">
                    <a:srgbClr val="FCDB7F">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164" name="Flowchart: Preparation 17">
                <a:extLst>
                  <a:ext uri="{FF2B5EF4-FFF2-40B4-BE49-F238E27FC236}">
                    <a16:creationId xmlns:a16="http://schemas.microsoft.com/office/drawing/2014/main" id="{E0154496-D4E6-495B-8297-5B2FD7D89B03}"/>
                  </a:ext>
                </a:extLst>
              </p:cNvPr>
              <p:cNvSpPr/>
              <p:nvPr/>
            </p:nvSpPr>
            <p:spPr>
              <a:xfrm rot="5400000" flipV="1">
                <a:off x="3914284" y="2181862"/>
                <a:ext cx="1316948" cy="1315288"/>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903 w 10000"/>
                  <a:gd name="connsiteY1" fmla="*/ 249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903 w 10000"/>
                  <a:gd name="connsiteY1" fmla="*/ 249 h 10000"/>
                  <a:gd name="connsiteX2" fmla="*/ 8000 w 10000"/>
                  <a:gd name="connsiteY2" fmla="*/ 0 h 10000"/>
                  <a:gd name="connsiteX3" fmla="*/ 10000 w 10000"/>
                  <a:gd name="connsiteY3" fmla="*/ 5000 h 10000"/>
                  <a:gd name="connsiteX4" fmla="*/ 8000 w 10000"/>
                  <a:gd name="connsiteY4" fmla="*/ 10000 h 10000"/>
                  <a:gd name="connsiteX5" fmla="*/ 2903 w 10000"/>
                  <a:gd name="connsiteY5" fmla="*/ 9813 h 10000"/>
                  <a:gd name="connsiteX6" fmla="*/ 0 w 10000"/>
                  <a:gd name="connsiteY6" fmla="*/ 5000 h 10000"/>
                  <a:gd name="connsiteX0" fmla="*/ 0 w 10000"/>
                  <a:gd name="connsiteY0" fmla="*/ 5000 h 9813"/>
                  <a:gd name="connsiteX1" fmla="*/ 2903 w 10000"/>
                  <a:gd name="connsiteY1" fmla="*/ 249 h 9813"/>
                  <a:gd name="connsiteX2" fmla="*/ 8000 w 10000"/>
                  <a:gd name="connsiteY2" fmla="*/ 0 h 9813"/>
                  <a:gd name="connsiteX3" fmla="*/ 10000 w 10000"/>
                  <a:gd name="connsiteY3" fmla="*/ 5000 h 9813"/>
                  <a:gd name="connsiteX4" fmla="*/ 7097 w 10000"/>
                  <a:gd name="connsiteY4" fmla="*/ 9813 h 9813"/>
                  <a:gd name="connsiteX5" fmla="*/ 2903 w 10000"/>
                  <a:gd name="connsiteY5" fmla="*/ 9813 h 9813"/>
                  <a:gd name="connsiteX6" fmla="*/ 0 w 10000"/>
                  <a:gd name="connsiteY6" fmla="*/ 5000 h 9813"/>
                  <a:gd name="connsiteX0" fmla="*/ 0 w 10000"/>
                  <a:gd name="connsiteY0" fmla="*/ 4841 h 9746"/>
                  <a:gd name="connsiteX1" fmla="*/ 2903 w 10000"/>
                  <a:gd name="connsiteY1" fmla="*/ 0 h 9746"/>
                  <a:gd name="connsiteX2" fmla="*/ 7195 w 10000"/>
                  <a:gd name="connsiteY2" fmla="*/ 15 h 9746"/>
                  <a:gd name="connsiteX3" fmla="*/ 10000 w 10000"/>
                  <a:gd name="connsiteY3" fmla="*/ 4841 h 9746"/>
                  <a:gd name="connsiteX4" fmla="*/ 7097 w 10000"/>
                  <a:gd name="connsiteY4" fmla="*/ 9746 h 9746"/>
                  <a:gd name="connsiteX5" fmla="*/ 2903 w 10000"/>
                  <a:gd name="connsiteY5" fmla="*/ 9746 h 9746"/>
                  <a:gd name="connsiteX6" fmla="*/ 0 w 10000"/>
                  <a:gd name="connsiteY6" fmla="*/ 4841 h 9746"/>
                  <a:gd name="connsiteX0" fmla="*/ 0 w 9899"/>
                  <a:gd name="connsiteY0" fmla="*/ 4967 h 10000"/>
                  <a:gd name="connsiteX1" fmla="*/ 2802 w 9899"/>
                  <a:gd name="connsiteY1" fmla="*/ 0 h 10000"/>
                  <a:gd name="connsiteX2" fmla="*/ 7094 w 9899"/>
                  <a:gd name="connsiteY2" fmla="*/ 15 h 10000"/>
                  <a:gd name="connsiteX3" fmla="*/ 9899 w 9899"/>
                  <a:gd name="connsiteY3" fmla="*/ 4967 h 10000"/>
                  <a:gd name="connsiteX4" fmla="*/ 6996 w 9899"/>
                  <a:gd name="connsiteY4" fmla="*/ 10000 h 10000"/>
                  <a:gd name="connsiteX5" fmla="*/ 2802 w 9899"/>
                  <a:gd name="connsiteY5" fmla="*/ 10000 h 10000"/>
                  <a:gd name="connsiteX6" fmla="*/ 0 w 9899"/>
                  <a:gd name="connsiteY6" fmla="*/ 4967 h 10000"/>
                  <a:gd name="connsiteX0" fmla="*/ 0 w 9849"/>
                  <a:gd name="connsiteY0" fmla="*/ 4978 h 10000"/>
                  <a:gd name="connsiteX1" fmla="*/ 2680 w 9849"/>
                  <a:gd name="connsiteY1" fmla="*/ 0 h 10000"/>
                  <a:gd name="connsiteX2" fmla="*/ 7015 w 9849"/>
                  <a:gd name="connsiteY2" fmla="*/ 15 h 10000"/>
                  <a:gd name="connsiteX3" fmla="*/ 9849 w 9849"/>
                  <a:gd name="connsiteY3" fmla="*/ 4967 h 10000"/>
                  <a:gd name="connsiteX4" fmla="*/ 6916 w 9849"/>
                  <a:gd name="connsiteY4" fmla="*/ 10000 h 10000"/>
                  <a:gd name="connsiteX5" fmla="*/ 2680 w 9849"/>
                  <a:gd name="connsiteY5" fmla="*/ 10000 h 10000"/>
                  <a:gd name="connsiteX6" fmla="*/ 0 w 9849"/>
                  <a:gd name="connsiteY6" fmla="*/ 4978 h 10000"/>
                  <a:gd name="connsiteX0" fmla="*/ 0 w 10000"/>
                  <a:gd name="connsiteY0" fmla="*/ 4978 h 10000"/>
                  <a:gd name="connsiteX1" fmla="*/ 2721 w 10000"/>
                  <a:gd name="connsiteY1" fmla="*/ 0 h 10000"/>
                  <a:gd name="connsiteX2" fmla="*/ 7123 w 10000"/>
                  <a:gd name="connsiteY2" fmla="*/ 15 h 10000"/>
                  <a:gd name="connsiteX3" fmla="*/ 10000 w 10000"/>
                  <a:gd name="connsiteY3" fmla="*/ 4967 h 10000"/>
                  <a:gd name="connsiteX4" fmla="*/ 7022 w 10000"/>
                  <a:gd name="connsiteY4" fmla="*/ 10000 h 10000"/>
                  <a:gd name="connsiteX5" fmla="*/ 2896 w 10000"/>
                  <a:gd name="connsiteY5" fmla="*/ 9894 h 10000"/>
                  <a:gd name="connsiteX6" fmla="*/ 0 w 10000"/>
                  <a:gd name="connsiteY6" fmla="*/ 4978 h 10000"/>
                  <a:gd name="connsiteX0" fmla="*/ 0 w 10000"/>
                  <a:gd name="connsiteY0" fmla="*/ 4963 h 9985"/>
                  <a:gd name="connsiteX1" fmla="*/ 2896 w 10000"/>
                  <a:gd name="connsiteY1" fmla="*/ 70 h 9985"/>
                  <a:gd name="connsiteX2" fmla="*/ 7123 w 10000"/>
                  <a:gd name="connsiteY2" fmla="*/ 0 h 9985"/>
                  <a:gd name="connsiteX3" fmla="*/ 10000 w 10000"/>
                  <a:gd name="connsiteY3" fmla="*/ 4952 h 9985"/>
                  <a:gd name="connsiteX4" fmla="*/ 7022 w 10000"/>
                  <a:gd name="connsiteY4" fmla="*/ 9985 h 9985"/>
                  <a:gd name="connsiteX5" fmla="*/ 2896 w 10000"/>
                  <a:gd name="connsiteY5" fmla="*/ 9879 h 9985"/>
                  <a:gd name="connsiteX6" fmla="*/ 0 w 10000"/>
                  <a:gd name="connsiteY6" fmla="*/ 4963 h 9985"/>
                  <a:gd name="connsiteX0" fmla="*/ 0 w 10000"/>
                  <a:gd name="connsiteY0" fmla="*/ 4970 h 9905"/>
                  <a:gd name="connsiteX1" fmla="*/ 2896 w 10000"/>
                  <a:gd name="connsiteY1" fmla="*/ 70 h 9905"/>
                  <a:gd name="connsiteX2" fmla="*/ 7123 w 10000"/>
                  <a:gd name="connsiteY2" fmla="*/ 0 h 9905"/>
                  <a:gd name="connsiteX3" fmla="*/ 10000 w 10000"/>
                  <a:gd name="connsiteY3" fmla="*/ 4959 h 9905"/>
                  <a:gd name="connsiteX4" fmla="*/ 6989 w 10000"/>
                  <a:gd name="connsiteY4" fmla="*/ 9905 h 9905"/>
                  <a:gd name="connsiteX5" fmla="*/ 2896 w 10000"/>
                  <a:gd name="connsiteY5" fmla="*/ 9894 h 9905"/>
                  <a:gd name="connsiteX6" fmla="*/ 0 w 10000"/>
                  <a:gd name="connsiteY6" fmla="*/ 4970 h 9905"/>
                  <a:gd name="connsiteX0" fmla="*/ 0 w 9945"/>
                  <a:gd name="connsiteY0" fmla="*/ 5018 h 10000"/>
                  <a:gd name="connsiteX1" fmla="*/ 2896 w 9945"/>
                  <a:gd name="connsiteY1" fmla="*/ 71 h 10000"/>
                  <a:gd name="connsiteX2" fmla="*/ 7123 w 9945"/>
                  <a:gd name="connsiteY2" fmla="*/ 0 h 10000"/>
                  <a:gd name="connsiteX3" fmla="*/ 9945 w 9945"/>
                  <a:gd name="connsiteY3" fmla="*/ 5007 h 10000"/>
                  <a:gd name="connsiteX4" fmla="*/ 6989 w 9945"/>
                  <a:gd name="connsiteY4" fmla="*/ 10000 h 10000"/>
                  <a:gd name="connsiteX5" fmla="*/ 2896 w 9945"/>
                  <a:gd name="connsiteY5" fmla="*/ 9989 h 10000"/>
                  <a:gd name="connsiteX6" fmla="*/ 0 w 9945"/>
                  <a:gd name="connsiteY6" fmla="*/ 5018 h 10000"/>
                  <a:gd name="connsiteX0" fmla="*/ 0 w 10000"/>
                  <a:gd name="connsiteY0" fmla="*/ 5018 h 10000"/>
                  <a:gd name="connsiteX1" fmla="*/ 2912 w 10000"/>
                  <a:gd name="connsiteY1" fmla="*/ 71 h 10000"/>
                  <a:gd name="connsiteX2" fmla="*/ 7074 w 10000"/>
                  <a:gd name="connsiteY2" fmla="*/ 0 h 10000"/>
                  <a:gd name="connsiteX3" fmla="*/ 10000 w 10000"/>
                  <a:gd name="connsiteY3" fmla="*/ 5007 h 10000"/>
                  <a:gd name="connsiteX4" fmla="*/ 7028 w 10000"/>
                  <a:gd name="connsiteY4" fmla="*/ 10000 h 10000"/>
                  <a:gd name="connsiteX5" fmla="*/ 2912 w 10000"/>
                  <a:gd name="connsiteY5" fmla="*/ 9989 h 10000"/>
                  <a:gd name="connsiteX6" fmla="*/ 0 w 10000"/>
                  <a:gd name="connsiteY6" fmla="*/ 5018 h 10000"/>
                  <a:gd name="connsiteX0" fmla="*/ 0 w 10000"/>
                  <a:gd name="connsiteY0" fmla="*/ 4975 h 9957"/>
                  <a:gd name="connsiteX1" fmla="*/ 2912 w 10000"/>
                  <a:gd name="connsiteY1" fmla="*/ 28 h 9957"/>
                  <a:gd name="connsiteX2" fmla="*/ 7085 w 10000"/>
                  <a:gd name="connsiteY2" fmla="*/ 0 h 9957"/>
                  <a:gd name="connsiteX3" fmla="*/ 10000 w 10000"/>
                  <a:gd name="connsiteY3" fmla="*/ 4964 h 9957"/>
                  <a:gd name="connsiteX4" fmla="*/ 7028 w 10000"/>
                  <a:gd name="connsiteY4" fmla="*/ 9957 h 9957"/>
                  <a:gd name="connsiteX5" fmla="*/ 2912 w 10000"/>
                  <a:gd name="connsiteY5" fmla="*/ 9946 h 9957"/>
                  <a:gd name="connsiteX6" fmla="*/ 0 w 10000"/>
                  <a:gd name="connsiteY6" fmla="*/ 4975 h 9957"/>
                  <a:gd name="connsiteX0" fmla="*/ 0 w 10109"/>
                  <a:gd name="connsiteY0" fmla="*/ 4996 h 10000"/>
                  <a:gd name="connsiteX1" fmla="*/ 2912 w 10109"/>
                  <a:gd name="connsiteY1" fmla="*/ 28 h 10000"/>
                  <a:gd name="connsiteX2" fmla="*/ 7085 w 10109"/>
                  <a:gd name="connsiteY2" fmla="*/ 0 h 10000"/>
                  <a:gd name="connsiteX3" fmla="*/ 10109 w 10109"/>
                  <a:gd name="connsiteY3" fmla="*/ 5021 h 10000"/>
                  <a:gd name="connsiteX4" fmla="*/ 7028 w 10109"/>
                  <a:gd name="connsiteY4" fmla="*/ 10000 h 10000"/>
                  <a:gd name="connsiteX5" fmla="*/ 2912 w 10109"/>
                  <a:gd name="connsiteY5" fmla="*/ 9989 h 10000"/>
                  <a:gd name="connsiteX6" fmla="*/ 0 w 10109"/>
                  <a:gd name="connsiteY6" fmla="*/ 4996 h 10000"/>
                  <a:gd name="connsiteX0" fmla="*/ 0 w 10109"/>
                  <a:gd name="connsiteY0" fmla="*/ 4996 h 10000"/>
                  <a:gd name="connsiteX1" fmla="*/ 2912 w 10109"/>
                  <a:gd name="connsiteY1" fmla="*/ 28 h 10000"/>
                  <a:gd name="connsiteX2" fmla="*/ 7085 w 10109"/>
                  <a:gd name="connsiteY2" fmla="*/ 0 h 10000"/>
                  <a:gd name="connsiteX3" fmla="*/ 10109 w 10109"/>
                  <a:gd name="connsiteY3" fmla="*/ 5021 h 10000"/>
                  <a:gd name="connsiteX4" fmla="*/ 7155 w 10109"/>
                  <a:gd name="connsiteY4" fmla="*/ 10000 h 10000"/>
                  <a:gd name="connsiteX5" fmla="*/ 2912 w 10109"/>
                  <a:gd name="connsiteY5" fmla="*/ 9989 h 10000"/>
                  <a:gd name="connsiteX6" fmla="*/ 0 w 10109"/>
                  <a:gd name="connsiteY6" fmla="*/ 4996 h 10000"/>
                  <a:gd name="connsiteX0" fmla="*/ 0 w 10109"/>
                  <a:gd name="connsiteY0" fmla="*/ 4978 h 9982"/>
                  <a:gd name="connsiteX1" fmla="*/ 2912 w 10109"/>
                  <a:gd name="connsiteY1" fmla="*/ 10 h 9982"/>
                  <a:gd name="connsiteX2" fmla="*/ 7212 w 10109"/>
                  <a:gd name="connsiteY2" fmla="*/ 0 h 9982"/>
                  <a:gd name="connsiteX3" fmla="*/ 10109 w 10109"/>
                  <a:gd name="connsiteY3" fmla="*/ 5003 h 9982"/>
                  <a:gd name="connsiteX4" fmla="*/ 7155 w 10109"/>
                  <a:gd name="connsiteY4" fmla="*/ 9982 h 9982"/>
                  <a:gd name="connsiteX5" fmla="*/ 2912 w 10109"/>
                  <a:gd name="connsiteY5" fmla="*/ 9971 h 9982"/>
                  <a:gd name="connsiteX6" fmla="*/ 0 w 10109"/>
                  <a:gd name="connsiteY6" fmla="*/ 4978 h 9982"/>
                  <a:gd name="connsiteX0" fmla="*/ 0 w 9928"/>
                  <a:gd name="connsiteY0" fmla="*/ 4987 h 10000"/>
                  <a:gd name="connsiteX1" fmla="*/ 2809 w 9928"/>
                  <a:gd name="connsiteY1" fmla="*/ 10 h 10000"/>
                  <a:gd name="connsiteX2" fmla="*/ 7062 w 9928"/>
                  <a:gd name="connsiteY2" fmla="*/ 0 h 10000"/>
                  <a:gd name="connsiteX3" fmla="*/ 9928 w 9928"/>
                  <a:gd name="connsiteY3" fmla="*/ 5012 h 10000"/>
                  <a:gd name="connsiteX4" fmla="*/ 7006 w 9928"/>
                  <a:gd name="connsiteY4" fmla="*/ 10000 h 10000"/>
                  <a:gd name="connsiteX5" fmla="*/ 2809 w 9928"/>
                  <a:gd name="connsiteY5" fmla="*/ 9989 h 10000"/>
                  <a:gd name="connsiteX6" fmla="*/ 0 w 9928"/>
                  <a:gd name="connsiteY6" fmla="*/ 498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28" h="10000">
                    <a:moveTo>
                      <a:pt x="0" y="4987"/>
                    </a:moveTo>
                    <a:lnTo>
                      <a:pt x="2809" y="10"/>
                    </a:lnTo>
                    <a:lnTo>
                      <a:pt x="7062" y="0"/>
                    </a:lnTo>
                    <a:lnTo>
                      <a:pt x="9928" y="5012"/>
                    </a:lnTo>
                    <a:lnTo>
                      <a:pt x="7006" y="10000"/>
                    </a:lnTo>
                    <a:lnTo>
                      <a:pt x="2809" y="9989"/>
                    </a:lnTo>
                    <a:lnTo>
                      <a:pt x="0" y="4987"/>
                    </a:lnTo>
                    <a:close/>
                  </a:path>
                </a:pathLst>
              </a:custGeom>
              <a:noFill/>
              <a:ln w="6350" cap="flat">
                <a:solidFill>
                  <a:srgbClr val="FFFFFF"/>
                </a:solidFill>
                <a:prstDash val="solid"/>
                <a:miter lim="800000"/>
                <a:headEnd/>
                <a:tailEnd/>
              </a:ln>
              <a:effectLst>
                <a:glow rad="76200">
                  <a:srgbClr val="FDE6A6">
                    <a:alpha val="40000"/>
                  </a:srgbClr>
                </a:glow>
              </a:effectLst>
            </p:spPr>
            <p:txBody>
              <a:bodyPr rot="0" spcFirstLastPara="0" vertOverflow="overflow" horzOverflow="overflow" vert="horz" wrap="square" lIns="91355" tIns="45679" rIns="91355" bIns="45679" numCol="1" spcCol="0" rtlCol="0" fromWordArt="0" anchor="t" anchorCtr="0" forceAA="0" compatLnSpc="1">
                <a:prstTxWarp prst="textNoShape">
                  <a:avLst/>
                </a:prstTxWarp>
                <a:noAutofit/>
              </a:bodyPr>
              <a:lstStyle/>
              <a:p>
                <a:pPr marL="0" marR="0" lvl="0" indent="0" defTabSz="913532" eaLnBrk="1" fontAlgn="auto" latinLnBrk="0" hangingPunct="1">
                  <a:lnSpc>
                    <a:spcPct val="100000"/>
                  </a:lnSpc>
                  <a:spcBef>
                    <a:spcPts val="0"/>
                  </a:spcBef>
                  <a:spcAft>
                    <a:spcPts val="0"/>
                  </a:spcAft>
                  <a:buClrTx/>
                  <a:buSzTx/>
                  <a:buFontTx/>
                  <a:buNone/>
                  <a:tabLst/>
                  <a:defRPr/>
                </a:pPr>
                <a:endParaRPr kumimoji="0" lang="en-US" sz="1199" b="0" i="0" u="none" strike="noStrike" kern="0" cap="none" spc="0" normalizeH="0" baseline="0" noProof="0">
                  <a:ln>
                    <a:noFill/>
                  </a:ln>
                  <a:solidFill>
                    <a:srgbClr val="000000"/>
                  </a:solidFill>
                  <a:effectLst/>
                  <a:uLnTx/>
                  <a:uFillTx/>
                  <a:latin typeface="Fira Sans Book"/>
                </a:endParaRPr>
              </a:p>
            </p:txBody>
          </p:sp>
        </p:grpSp>
        <p:grpSp>
          <p:nvGrpSpPr>
            <p:cNvPr id="135" name="Group 53">
              <a:extLst>
                <a:ext uri="{FF2B5EF4-FFF2-40B4-BE49-F238E27FC236}">
                  <a16:creationId xmlns:a16="http://schemas.microsoft.com/office/drawing/2014/main" id="{E8C6BE8E-60F5-4130-8D08-784170E316E3}"/>
                </a:ext>
              </a:extLst>
            </p:cNvPr>
            <p:cNvGrpSpPr/>
            <p:nvPr/>
          </p:nvGrpSpPr>
          <p:grpSpPr>
            <a:xfrm>
              <a:off x="3487446" y="2658656"/>
              <a:ext cx="895075" cy="1217327"/>
              <a:chOff x="4124462" y="2120679"/>
              <a:chExt cx="895075" cy="1217327"/>
            </a:xfrm>
          </p:grpSpPr>
          <p:sp>
            <p:nvSpPr>
              <p:cNvPr id="154" name="Abgerundetes Rechteck 108">
                <a:extLst>
                  <a:ext uri="{FF2B5EF4-FFF2-40B4-BE49-F238E27FC236}">
                    <a16:creationId xmlns:a16="http://schemas.microsoft.com/office/drawing/2014/main" id="{18EF915D-BC49-43AB-9DA4-EA96EAD09736}"/>
                  </a:ext>
                </a:extLst>
              </p:cNvPr>
              <p:cNvSpPr/>
              <p:nvPr/>
            </p:nvSpPr>
            <p:spPr>
              <a:xfrm>
                <a:off x="4124462" y="2281807"/>
                <a:ext cx="895075" cy="895071"/>
              </a:xfrm>
              <a:prstGeom prst="roundRect">
                <a:avLst>
                  <a:gd name="adj" fmla="val 0"/>
                </a:avLst>
              </a:prstGeom>
              <a:gradFill>
                <a:gsLst>
                  <a:gs pos="0">
                    <a:srgbClr val="383C45">
                      <a:alpha val="34000"/>
                    </a:srgbClr>
                  </a:gs>
                  <a:gs pos="64000">
                    <a:srgbClr val="383C45">
                      <a:alpha val="27000"/>
                    </a:srgbClr>
                  </a:gs>
                  <a:gs pos="100000">
                    <a:srgbClr val="383C45">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157" name="Abgerundetes Rechteck 108">
                <a:extLst>
                  <a:ext uri="{FF2B5EF4-FFF2-40B4-BE49-F238E27FC236}">
                    <a16:creationId xmlns:a16="http://schemas.microsoft.com/office/drawing/2014/main" id="{A80F7068-0B42-4456-BF9F-56897954CCAC}"/>
                  </a:ext>
                </a:extLst>
              </p:cNvPr>
              <p:cNvSpPr/>
              <p:nvPr/>
            </p:nvSpPr>
            <p:spPr>
              <a:xfrm>
                <a:off x="4124462" y="2442935"/>
                <a:ext cx="895075" cy="895071"/>
              </a:xfrm>
              <a:prstGeom prst="roundRect">
                <a:avLst>
                  <a:gd name="adj" fmla="val 0"/>
                </a:avLst>
              </a:prstGeom>
              <a:gradFill>
                <a:gsLst>
                  <a:gs pos="0">
                    <a:srgbClr val="48DAD0">
                      <a:alpha val="34000"/>
                    </a:srgbClr>
                  </a:gs>
                  <a:gs pos="64000">
                    <a:srgbClr val="48DAD0">
                      <a:alpha val="27000"/>
                    </a:srgbClr>
                  </a:gs>
                  <a:gs pos="100000">
                    <a:srgbClr val="48DAD0">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158" name="Abgerundetes Rechteck 108">
                <a:extLst>
                  <a:ext uri="{FF2B5EF4-FFF2-40B4-BE49-F238E27FC236}">
                    <a16:creationId xmlns:a16="http://schemas.microsoft.com/office/drawing/2014/main" id="{743806C5-4047-42DE-9C17-FACCC3149A46}"/>
                  </a:ext>
                </a:extLst>
              </p:cNvPr>
              <p:cNvSpPr/>
              <p:nvPr/>
            </p:nvSpPr>
            <p:spPr>
              <a:xfrm>
                <a:off x="4124462" y="2120679"/>
                <a:ext cx="895075" cy="895071"/>
              </a:xfrm>
              <a:prstGeom prst="roundRect">
                <a:avLst>
                  <a:gd name="adj" fmla="val 0"/>
                </a:avLst>
              </a:prstGeom>
              <a:gradFill>
                <a:gsLst>
                  <a:gs pos="0">
                    <a:srgbClr val="FCDB7F">
                      <a:alpha val="34000"/>
                    </a:srgbClr>
                  </a:gs>
                  <a:gs pos="64000">
                    <a:srgbClr val="FCDB7F">
                      <a:alpha val="27000"/>
                    </a:srgbClr>
                  </a:gs>
                  <a:gs pos="100000">
                    <a:srgbClr val="FCDB7F">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grpSp>
        <p:grpSp>
          <p:nvGrpSpPr>
            <p:cNvPr id="136" name="Group 59">
              <a:extLst>
                <a:ext uri="{FF2B5EF4-FFF2-40B4-BE49-F238E27FC236}">
                  <a16:creationId xmlns:a16="http://schemas.microsoft.com/office/drawing/2014/main" id="{A807E2AF-6AF1-4789-AB73-F2D246A10288}"/>
                </a:ext>
              </a:extLst>
            </p:cNvPr>
            <p:cNvGrpSpPr/>
            <p:nvPr/>
          </p:nvGrpSpPr>
          <p:grpSpPr>
            <a:xfrm>
              <a:off x="3487446" y="2658656"/>
              <a:ext cx="895075" cy="1362409"/>
              <a:chOff x="4124462" y="2120679"/>
              <a:chExt cx="895075" cy="1362409"/>
            </a:xfrm>
          </p:grpSpPr>
          <p:sp>
            <p:nvSpPr>
              <p:cNvPr id="137" name="Abgerundetes Rechteck 108">
                <a:extLst>
                  <a:ext uri="{FF2B5EF4-FFF2-40B4-BE49-F238E27FC236}">
                    <a16:creationId xmlns:a16="http://schemas.microsoft.com/office/drawing/2014/main" id="{794FD847-A0DF-4076-92B8-2C22C16DDC7B}"/>
                  </a:ext>
                </a:extLst>
              </p:cNvPr>
              <p:cNvSpPr/>
              <p:nvPr/>
            </p:nvSpPr>
            <p:spPr>
              <a:xfrm>
                <a:off x="4124462" y="2588017"/>
                <a:ext cx="895075" cy="895071"/>
              </a:xfrm>
              <a:prstGeom prst="roundRect">
                <a:avLst>
                  <a:gd name="adj" fmla="val 0"/>
                </a:avLst>
              </a:prstGeom>
              <a:gradFill>
                <a:gsLst>
                  <a:gs pos="0">
                    <a:srgbClr val="FAD7C3">
                      <a:alpha val="38000"/>
                    </a:srgbClr>
                  </a:gs>
                  <a:gs pos="64000">
                    <a:srgbClr val="FAD7C3">
                      <a:lumMod val="90000"/>
                      <a:alpha val="40000"/>
                    </a:srgbClr>
                  </a:gs>
                  <a:gs pos="100000">
                    <a:srgbClr val="FAD7C3">
                      <a:alpha val="40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138" name="Abgerundetes Rechteck 108">
                <a:extLst>
                  <a:ext uri="{FF2B5EF4-FFF2-40B4-BE49-F238E27FC236}">
                    <a16:creationId xmlns:a16="http://schemas.microsoft.com/office/drawing/2014/main" id="{33CF5C30-AA8B-4FA1-9B3B-B8221BE7115B}"/>
                  </a:ext>
                </a:extLst>
              </p:cNvPr>
              <p:cNvSpPr/>
              <p:nvPr/>
            </p:nvSpPr>
            <p:spPr>
              <a:xfrm>
                <a:off x="4124462" y="2588017"/>
                <a:ext cx="895075" cy="895071"/>
              </a:xfrm>
              <a:prstGeom prst="roundRect">
                <a:avLst>
                  <a:gd name="adj" fmla="val 0"/>
                </a:avLst>
              </a:prstGeom>
              <a:gradFill>
                <a:gsLst>
                  <a:gs pos="0">
                    <a:srgbClr val="FAD7C3">
                      <a:alpha val="38000"/>
                    </a:srgbClr>
                  </a:gs>
                  <a:gs pos="64000">
                    <a:srgbClr val="FAD7C3">
                      <a:lumMod val="90000"/>
                      <a:alpha val="40000"/>
                    </a:srgbClr>
                  </a:gs>
                  <a:gs pos="100000">
                    <a:srgbClr val="FAD7C3">
                      <a:alpha val="40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139" name="Abgerundetes Rechteck 108">
                <a:extLst>
                  <a:ext uri="{FF2B5EF4-FFF2-40B4-BE49-F238E27FC236}">
                    <a16:creationId xmlns:a16="http://schemas.microsoft.com/office/drawing/2014/main" id="{E507571F-2F1A-4C75-BC00-86DC6D1CD36E}"/>
                  </a:ext>
                </a:extLst>
              </p:cNvPr>
              <p:cNvSpPr/>
              <p:nvPr/>
            </p:nvSpPr>
            <p:spPr>
              <a:xfrm>
                <a:off x="4124462" y="2588017"/>
                <a:ext cx="895075" cy="895071"/>
              </a:xfrm>
              <a:prstGeom prst="roundRect">
                <a:avLst>
                  <a:gd name="adj" fmla="val 0"/>
                </a:avLst>
              </a:prstGeom>
              <a:gradFill>
                <a:gsLst>
                  <a:gs pos="0">
                    <a:srgbClr val="FAD7C3">
                      <a:alpha val="38000"/>
                    </a:srgbClr>
                  </a:gs>
                  <a:gs pos="64000">
                    <a:srgbClr val="FAD7C3">
                      <a:lumMod val="90000"/>
                      <a:alpha val="40000"/>
                    </a:srgbClr>
                  </a:gs>
                  <a:gs pos="100000">
                    <a:srgbClr val="FAD7C3">
                      <a:alpha val="40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140" name="Abgerundetes Rechteck 108">
                <a:extLst>
                  <a:ext uri="{FF2B5EF4-FFF2-40B4-BE49-F238E27FC236}">
                    <a16:creationId xmlns:a16="http://schemas.microsoft.com/office/drawing/2014/main" id="{8BD6996D-0C9D-496B-88CC-73FE9DA55FC5}"/>
                  </a:ext>
                </a:extLst>
              </p:cNvPr>
              <p:cNvSpPr/>
              <p:nvPr/>
            </p:nvSpPr>
            <p:spPr>
              <a:xfrm>
                <a:off x="4124462" y="2281807"/>
                <a:ext cx="895075" cy="895071"/>
              </a:xfrm>
              <a:prstGeom prst="roundRect">
                <a:avLst>
                  <a:gd name="adj" fmla="val 0"/>
                </a:avLst>
              </a:prstGeom>
              <a:gradFill>
                <a:gsLst>
                  <a:gs pos="0">
                    <a:srgbClr val="383C45">
                      <a:alpha val="74000"/>
                    </a:srgbClr>
                  </a:gs>
                  <a:gs pos="64000">
                    <a:srgbClr val="383C45">
                      <a:alpha val="27000"/>
                    </a:srgbClr>
                  </a:gs>
                  <a:gs pos="100000">
                    <a:srgbClr val="383C45">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141" name="Abgerundetes Rechteck 108">
                <a:extLst>
                  <a:ext uri="{FF2B5EF4-FFF2-40B4-BE49-F238E27FC236}">
                    <a16:creationId xmlns:a16="http://schemas.microsoft.com/office/drawing/2014/main" id="{7CB6BE68-FCBB-4929-B4B3-FCD89AB19766}"/>
                  </a:ext>
                </a:extLst>
              </p:cNvPr>
              <p:cNvSpPr/>
              <p:nvPr/>
            </p:nvSpPr>
            <p:spPr>
              <a:xfrm>
                <a:off x="4124462" y="2442935"/>
                <a:ext cx="895075" cy="895071"/>
              </a:xfrm>
              <a:prstGeom prst="roundRect">
                <a:avLst>
                  <a:gd name="adj" fmla="val 0"/>
                </a:avLst>
              </a:prstGeom>
              <a:gradFill>
                <a:gsLst>
                  <a:gs pos="0">
                    <a:srgbClr val="48DAD0">
                      <a:alpha val="34000"/>
                    </a:srgbClr>
                  </a:gs>
                  <a:gs pos="64000">
                    <a:srgbClr val="48DAD0">
                      <a:alpha val="27000"/>
                    </a:srgbClr>
                  </a:gs>
                  <a:gs pos="100000">
                    <a:srgbClr val="48DAD0">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142" name="Abgerundetes Rechteck 108">
                <a:extLst>
                  <a:ext uri="{FF2B5EF4-FFF2-40B4-BE49-F238E27FC236}">
                    <a16:creationId xmlns:a16="http://schemas.microsoft.com/office/drawing/2014/main" id="{5D37B077-E328-4F9F-A72B-BC437B0CF794}"/>
                  </a:ext>
                </a:extLst>
              </p:cNvPr>
              <p:cNvSpPr/>
              <p:nvPr/>
            </p:nvSpPr>
            <p:spPr>
              <a:xfrm>
                <a:off x="4124462" y="2120679"/>
                <a:ext cx="895075" cy="895071"/>
              </a:xfrm>
              <a:prstGeom prst="roundRect">
                <a:avLst>
                  <a:gd name="adj" fmla="val 0"/>
                </a:avLst>
              </a:prstGeom>
              <a:gradFill>
                <a:gsLst>
                  <a:gs pos="0">
                    <a:srgbClr val="FCDB7F">
                      <a:alpha val="34000"/>
                    </a:srgbClr>
                  </a:gs>
                  <a:gs pos="64000">
                    <a:srgbClr val="FCDB7F">
                      <a:alpha val="27000"/>
                    </a:srgbClr>
                  </a:gs>
                  <a:gs pos="100000">
                    <a:srgbClr val="FCDB7F">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grpSp>
      </p:grpSp>
      <p:grpSp>
        <p:nvGrpSpPr>
          <p:cNvPr id="187" name="Group 65">
            <a:extLst>
              <a:ext uri="{FF2B5EF4-FFF2-40B4-BE49-F238E27FC236}">
                <a16:creationId xmlns:a16="http://schemas.microsoft.com/office/drawing/2014/main" id="{CF321D85-CA5D-4E19-8A4A-9D0850E0D658}"/>
              </a:ext>
            </a:extLst>
          </p:cNvPr>
          <p:cNvGrpSpPr/>
          <p:nvPr/>
        </p:nvGrpSpPr>
        <p:grpSpPr>
          <a:xfrm>
            <a:off x="1032193" y="4256505"/>
            <a:ext cx="2829804" cy="819016"/>
            <a:chOff x="1418663" y="3094374"/>
            <a:chExt cx="1859433" cy="499182"/>
          </a:xfrm>
        </p:grpSpPr>
        <p:cxnSp>
          <p:nvCxnSpPr>
            <p:cNvPr id="188" name="Straight Connector 77">
              <a:extLst>
                <a:ext uri="{FF2B5EF4-FFF2-40B4-BE49-F238E27FC236}">
                  <a16:creationId xmlns:a16="http://schemas.microsoft.com/office/drawing/2014/main" id="{03B4E55C-267F-4C60-AF5C-CD77DCD5449F}"/>
                </a:ext>
              </a:extLst>
            </p:cNvPr>
            <p:cNvCxnSpPr>
              <a:cxnSpLocks/>
            </p:cNvCxnSpPr>
            <p:nvPr/>
          </p:nvCxnSpPr>
          <p:spPr bwMode="gray">
            <a:xfrm flipH="1">
              <a:off x="1418663" y="3094374"/>
              <a:ext cx="1859433" cy="0"/>
            </a:xfrm>
            <a:prstGeom prst="line">
              <a:avLst/>
            </a:prstGeom>
            <a:noFill/>
            <a:ln w="12700" cap="flat" cmpd="sng" algn="ctr">
              <a:gradFill flip="none" rotWithShape="1">
                <a:gsLst>
                  <a:gs pos="0">
                    <a:srgbClr val="FAB800"/>
                  </a:gs>
                  <a:gs pos="100000">
                    <a:srgbClr val="FCDB7F">
                      <a:lumMod val="75000"/>
                      <a:alpha val="0"/>
                    </a:srgbClr>
                  </a:gs>
                </a:gsLst>
                <a:lin ang="10800000" scaled="1"/>
                <a:tileRect/>
              </a:gradFill>
              <a:prstDash val="solid"/>
              <a:miter lim="800000"/>
              <a:tailEnd type="oval"/>
            </a:ln>
            <a:effectLst/>
          </p:spPr>
        </p:cxnSp>
        <p:cxnSp>
          <p:nvCxnSpPr>
            <p:cNvPr id="189" name="Straight Connector 79">
              <a:extLst>
                <a:ext uri="{FF2B5EF4-FFF2-40B4-BE49-F238E27FC236}">
                  <a16:creationId xmlns:a16="http://schemas.microsoft.com/office/drawing/2014/main" id="{B8669DA8-7439-46C0-93B1-0B690AE9A18D}"/>
                </a:ext>
              </a:extLst>
            </p:cNvPr>
            <p:cNvCxnSpPr>
              <a:cxnSpLocks/>
            </p:cNvCxnSpPr>
            <p:nvPr/>
          </p:nvCxnSpPr>
          <p:spPr bwMode="gray">
            <a:xfrm flipH="1">
              <a:off x="1418663" y="3260768"/>
              <a:ext cx="1859433" cy="0"/>
            </a:xfrm>
            <a:prstGeom prst="line">
              <a:avLst/>
            </a:prstGeom>
            <a:noFill/>
            <a:ln w="12700" cap="flat" cmpd="sng" algn="ctr">
              <a:gradFill flip="none" rotWithShape="1">
                <a:gsLst>
                  <a:gs pos="0">
                    <a:srgbClr val="383C45"/>
                  </a:gs>
                  <a:gs pos="100000">
                    <a:srgbClr val="383C45">
                      <a:alpha val="0"/>
                    </a:srgbClr>
                  </a:gs>
                </a:gsLst>
                <a:lin ang="10800000" scaled="1"/>
                <a:tileRect/>
              </a:gradFill>
              <a:prstDash val="solid"/>
              <a:miter lim="800000"/>
              <a:tailEnd type="oval"/>
            </a:ln>
            <a:effectLst/>
          </p:spPr>
        </p:cxnSp>
        <p:cxnSp>
          <p:nvCxnSpPr>
            <p:cNvPr id="190" name="Straight Connector 80">
              <a:extLst>
                <a:ext uri="{FF2B5EF4-FFF2-40B4-BE49-F238E27FC236}">
                  <a16:creationId xmlns:a16="http://schemas.microsoft.com/office/drawing/2014/main" id="{255BC72F-2B28-4C58-928C-85BA755BC9D5}"/>
                </a:ext>
              </a:extLst>
            </p:cNvPr>
            <p:cNvCxnSpPr>
              <a:cxnSpLocks/>
            </p:cNvCxnSpPr>
            <p:nvPr/>
          </p:nvCxnSpPr>
          <p:spPr bwMode="gray">
            <a:xfrm flipH="1">
              <a:off x="1418663" y="3427162"/>
              <a:ext cx="1859433" cy="0"/>
            </a:xfrm>
            <a:prstGeom prst="line">
              <a:avLst/>
            </a:prstGeom>
            <a:noFill/>
            <a:ln w="12700" cap="flat" cmpd="sng" algn="ctr">
              <a:gradFill flip="none" rotWithShape="1">
                <a:gsLst>
                  <a:gs pos="0">
                    <a:schemeClr val="accent1"/>
                  </a:gs>
                  <a:gs pos="100000">
                    <a:srgbClr val="48DAD0">
                      <a:alpha val="0"/>
                    </a:srgbClr>
                  </a:gs>
                </a:gsLst>
                <a:lin ang="10800000" scaled="1"/>
                <a:tileRect/>
              </a:gradFill>
              <a:prstDash val="solid"/>
              <a:miter lim="800000"/>
              <a:tailEnd type="oval"/>
            </a:ln>
            <a:effectLst/>
          </p:spPr>
        </p:cxnSp>
        <p:cxnSp>
          <p:nvCxnSpPr>
            <p:cNvPr id="191" name="Straight Connector 107">
              <a:extLst>
                <a:ext uri="{FF2B5EF4-FFF2-40B4-BE49-F238E27FC236}">
                  <a16:creationId xmlns:a16="http://schemas.microsoft.com/office/drawing/2014/main" id="{DB50E1D6-142C-405C-9E8E-FD1AD17E2D5B}"/>
                </a:ext>
              </a:extLst>
            </p:cNvPr>
            <p:cNvCxnSpPr>
              <a:cxnSpLocks/>
            </p:cNvCxnSpPr>
            <p:nvPr/>
          </p:nvCxnSpPr>
          <p:spPr bwMode="gray">
            <a:xfrm flipH="1">
              <a:off x="1418663" y="3593556"/>
              <a:ext cx="1859433" cy="0"/>
            </a:xfrm>
            <a:prstGeom prst="line">
              <a:avLst/>
            </a:prstGeom>
            <a:noFill/>
            <a:ln w="12700" cap="flat" cmpd="sng" algn="ctr">
              <a:gradFill flip="none" rotWithShape="1">
                <a:gsLst>
                  <a:gs pos="0">
                    <a:srgbClr val="EC610E"/>
                  </a:gs>
                  <a:gs pos="100000">
                    <a:srgbClr val="FAD7C3">
                      <a:alpha val="0"/>
                    </a:srgbClr>
                  </a:gs>
                </a:gsLst>
                <a:lin ang="10800000" scaled="1"/>
                <a:tileRect/>
              </a:gradFill>
              <a:prstDash val="solid"/>
              <a:miter lim="800000"/>
              <a:tailEnd type="oval"/>
            </a:ln>
            <a:effectLst/>
          </p:spPr>
        </p:cxnSp>
      </p:grpSp>
      <p:grpSp>
        <p:nvGrpSpPr>
          <p:cNvPr id="192" name="Group 65">
            <a:extLst>
              <a:ext uri="{FF2B5EF4-FFF2-40B4-BE49-F238E27FC236}">
                <a16:creationId xmlns:a16="http://schemas.microsoft.com/office/drawing/2014/main" id="{9366784E-5A18-4C48-8879-D7810CA83ADD}"/>
              </a:ext>
            </a:extLst>
          </p:cNvPr>
          <p:cNvGrpSpPr/>
          <p:nvPr/>
        </p:nvGrpSpPr>
        <p:grpSpPr>
          <a:xfrm flipH="1">
            <a:off x="5824580" y="4256505"/>
            <a:ext cx="2829804" cy="819016"/>
            <a:chOff x="1418663" y="3094374"/>
            <a:chExt cx="1859433" cy="499182"/>
          </a:xfrm>
        </p:grpSpPr>
        <p:cxnSp>
          <p:nvCxnSpPr>
            <p:cNvPr id="193" name="Straight Connector 77">
              <a:extLst>
                <a:ext uri="{FF2B5EF4-FFF2-40B4-BE49-F238E27FC236}">
                  <a16:creationId xmlns:a16="http://schemas.microsoft.com/office/drawing/2014/main" id="{B2B0E3E5-6F70-4293-A109-2B7E3B403340}"/>
                </a:ext>
              </a:extLst>
            </p:cNvPr>
            <p:cNvCxnSpPr>
              <a:cxnSpLocks/>
            </p:cNvCxnSpPr>
            <p:nvPr/>
          </p:nvCxnSpPr>
          <p:spPr bwMode="gray">
            <a:xfrm flipH="1">
              <a:off x="1418663" y="3094374"/>
              <a:ext cx="1859433" cy="0"/>
            </a:xfrm>
            <a:prstGeom prst="line">
              <a:avLst/>
            </a:prstGeom>
            <a:noFill/>
            <a:ln w="12700" cap="flat" cmpd="sng" algn="ctr">
              <a:gradFill flip="none" rotWithShape="1">
                <a:gsLst>
                  <a:gs pos="0">
                    <a:srgbClr val="FAB800"/>
                  </a:gs>
                  <a:gs pos="100000">
                    <a:srgbClr val="FCDB7F">
                      <a:lumMod val="75000"/>
                      <a:alpha val="0"/>
                    </a:srgbClr>
                  </a:gs>
                </a:gsLst>
                <a:lin ang="10800000" scaled="1"/>
                <a:tileRect/>
              </a:gradFill>
              <a:prstDash val="solid"/>
              <a:miter lim="800000"/>
              <a:tailEnd type="oval"/>
            </a:ln>
            <a:effectLst/>
          </p:spPr>
        </p:cxnSp>
        <p:cxnSp>
          <p:nvCxnSpPr>
            <p:cNvPr id="194" name="Straight Connector 79">
              <a:extLst>
                <a:ext uri="{FF2B5EF4-FFF2-40B4-BE49-F238E27FC236}">
                  <a16:creationId xmlns:a16="http://schemas.microsoft.com/office/drawing/2014/main" id="{8449088E-5877-4F8F-8086-0334C7C63B77}"/>
                </a:ext>
              </a:extLst>
            </p:cNvPr>
            <p:cNvCxnSpPr>
              <a:cxnSpLocks/>
            </p:cNvCxnSpPr>
            <p:nvPr/>
          </p:nvCxnSpPr>
          <p:spPr bwMode="gray">
            <a:xfrm flipH="1">
              <a:off x="1418663" y="3260768"/>
              <a:ext cx="1859433" cy="0"/>
            </a:xfrm>
            <a:prstGeom prst="line">
              <a:avLst/>
            </a:prstGeom>
            <a:noFill/>
            <a:ln w="12700" cap="flat" cmpd="sng" algn="ctr">
              <a:gradFill flip="none" rotWithShape="1">
                <a:gsLst>
                  <a:gs pos="0">
                    <a:srgbClr val="383C45"/>
                  </a:gs>
                  <a:gs pos="100000">
                    <a:srgbClr val="383C45">
                      <a:alpha val="0"/>
                    </a:srgbClr>
                  </a:gs>
                </a:gsLst>
                <a:lin ang="10800000" scaled="1"/>
                <a:tileRect/>
              </a:gradFill>
              <a:prstDash val="solid"/>
              <a:miter lim="800000"/>
              <a:tailEnd type="oval"/>
            </a:ln>
            <a:effectLst/>
          </p:spPr>
        </p:cxnSp>
        <p:cxnSp>
          <p:nvCxnSpPr>
            <p:cNvPr id="195" name="Straight Connector 80">
              <a:extLst>
                <a:ext uri="{FF2B5EF4-FFF2-40B4-BE49-F238E27FC236}">
                  <a16:creationId xmlns:a16="http://schemas.microsoft.com/office/drawing/2014/main" id="{11BC4F97-DADB-4FE4-A2A8-BE248A480AA0}"/>
                </a:ext>
              </a:extLst>
            </p:cNvPr>
            <p:cNvCxnSpPr>
              <a:cxnSpLocks/>
            </p:cNvCxnSpPr>
            <p:nvPr/>
          </p:nvCxnSpPr>
          <p:spPr bwMode="gray">
            <a:xfrm flipH="1">
              <a:off x="1418663" y="3427162"/>
              <a:ext cx="1859433" cy="0"/>
            </a:xfrm>
            <a:prstGeom prst="line">
              <a:avLst/>
            </a:prstGeom>
            <a:noFill/>
            <a:ln w="12700" cap="flat" cmpd="sng" algn="ctr">
              <a:gradFill flip="none" rotWithShape="1">
                <a:gsLst>
                  <a:gs pos="0">
                    <a:schemeClr val="accent1"/>
                  </a:gs>
                  <a:gs pos="100000">
                    <a:srgbClr val="48DAD0">
                      <a:alpha val="0"/>
                    </a:srgbClr>
                  </a:gs>
                </a:gsLst>
                <a:lin ang="10800000" scaled="1"/>
                <a:tileRect/>
              </a:gradFill>
              <a:prstDash val="solid"/>
              <a:miter lim="800000"/>
              <a:tailEnd type="oval"/>
            </a:ln>
            <a:effectLst/>
          </p:spPr>
        </p:cxnSp>
        <p:cxnSp>
          <p:nvCxnSpPr>
            <p:cNvPr id="196" name="Straight Connector 107">
              <a:extLst>
                <a:ext uri="{FF2B5EF4-FFF2-40B4-BE49-F238E27FC236}">
                  <a16:creationId xmlns:a16="http://schemas.microsoft.com/office/drawing/2014/main" id="{C8BD783B-C280-4ACA-B36E-4A02229C38F2}"/>
                </a:ext>
              </a:extLst>
            </p:cNvPr>
            <p:cNvCxnSpPr>
              <a:cxnSpLocks/>
            </p:cNvCxnSpPr>
            <p:nvPr/>
          </p:nvCxnSpPr>
          <p:spPr bwMode="gray">
            <a:xfrm flipH="1">
              <a:off x="1418663" y="3593556"/>
              <a:ext cx="1859433" cy="0"/>
            </a:xfrm>
            <a:prstGeom prst="line">
              <a:avLst/>
            </a:prstGeom>
            <a:noFill/>
            <a:ln w="12700" cap="flat" cmpd="sng" algn="ctr">
              <a:gradFill flip="none" rotWithShape="1">
                <a:gsLst>
                  <a:gs pos="0">
                    <a:srgbClr val="EC610E"/>
                  </a:gs>
                  <a:gs pos="100000">
                    <a:srgbClr val="FAD7C3">
                      <a:alpha val="0"/>
                    </a:srgbClr>
                  </a:gs>
                </a:gsLst>
                <a:lin ang="10800000" scaled="1"/>
                <a:tileRect/>
              </a:gradFill>
              <a:prstDash val="solid"/>
              <a:miter lim="800000"/>
              <a:tailEnd type="oval"/>
            </a:ln>
            <a:effectLst/>
          </p:spPr>
        </p:cxnSp>
      </p:grpSp>
    </p:spTree>
    <p:extLst>
      <p:ext uri="{BB962C8B-B14F-4D97-AF65-F5344CB8AC3E}">
        <p14:creationId xmlns:p14="http://schemas.microsoft.com/office/powerpoint/2010/main" val="4257549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41D79FD-B67D-48FA-8F63-75A9975A44D3}"/>
              </a:ext>
            </a:extLst>
          </p:cNvPr>
          <p:cNvSpPr>
            <a:spLocks noGrp="1"/>
          </p:cNvSpPr>
          <p:nvPr>
            <p:ph type="dt" sz="half" idx="10"/>
          </p:nvPr>
        </p:nvSpPr>
        <p:spPr/>
        <p:txBody>
          <a:bodyPr/>
          <a:lstStyle/>
          <a:p>
            <a:r>
              <a:rPr lang="en-US"/>
              <a:t>© 2019 HERE</a:t>
            </a:r>
          </a:p>
        </p:txBody>
      </p:sp>
      <p:sp>
        <p:nvSpPr>
          <p:cNvPr id="2" name="Footer Placeholder 1">
            <a:extLst>
              <a:ext uri="{FF2B5EF4-FFF2-40B4-BE49-F238E27FC236}">
                <a16:creationId xmlns:a16="http://schemas.microsoft.com/office/drawing/2014/main" id="{B313FD4F-53C5-4449-A1B7-62B444B66C85}"/>
              </a:ext>
            </a:extLst>
          </p:cNvPr>
          <p:cNvSpPr>
            <a:spLocks noGrp="1"/>
          </p:cNvSpPr>
          <p:nvPr>
            <p:ph type="ftr" sz="quarter" idx="11"/>
          </p:nvPr>
        </p:nvSpPr>
        <p:spPr/>
        <p:txBody>
          <a:bodyPr/>
          <a:lstStyle/>
          <a:p>
            <a:r>
              <a:rPr lang="en-US"/>
              <a:t>HERE Applications and Services</a:t>
            </a:r>
          </a:p>
        </p:txBody>
      </p:sp>
      <p:sp>
        <p:nvSpPr>
          <p:cNvPr id="4" name="Slide Number Placeholder 3">
            <a:extLst>
              <a:ext uri="{FF2B5EF4-FFF2-40B4-BE49-F238E27FC236}">
                <a16:creationId xmlns:a16="http://schemas.microsoft.com/office/drawing/2014/main" id="{37F3E725-7D03-453F-B305-64EA468A5280}"/>
              </a:ext>
            </a:extLst>
          </p:cNvPr>
          <p:cNvSpPr>
            <a:spLocks noGrp="1"/>
          </p:cNvSpPr>
          <p:nvPr>
            <p:ph type="sldNum" sz="quarter" idx="12"/>
          </p:nvPr>
        </p:nvSpPr>
        <p:spPr/>
        <p:txBody>
          <a:bodyPr/>
          <a:lstStyle/>
          <a:p>
            <a:fld id="{C01CAAA5-CA10-431C-B0CA-C8BF8493446D}" type="slidenum">
              <a:rPr lang="en-US" smtClean="0"/>
              <a:t>20</a:t>
            </a:fld>
            <a:endParaRPr lang="en-US"/>
          </a:p>
        </p:txBody>
      </p:sp>
      <p:sp>
        <p:nvSpPr>
          <p:cNvPr id="8" name="Title 7">
            <a:extLst>
              <a:ext uri="{FF2B5EF4-FFF2-40B4-BE49-F238E27FC236}">
                <a16:creationId xmlns:a16="http://schemas.microsoft.com/office/drawing/2014/main" id="{224FCAA1-B6F8-4B2C-839A-3CE65F3618B2}"/>
              </a:ext>
            </a:extLst>
          </p:cNvPr>
          <p:cNvSpPr>
            <a:spLocks noGrp="1"/>
          </p:cNvSpPr>
          <p:nvPr>
            <p:ph type="ctrTitle"/>
          </p:nvPr>
        </p:nvSpPr>
        <p:spPr/>
        <p:txBody>
          <a:bodyPr/>
          <a:lstStyle/>
          <a:p>
            <a:r>
              <a:rPr lang="de-DE" sz="4800"/>
              <a:t>Disclaimer</a:t>
            </a:r>
            <a:endParaRPr lang="en-US" sz="4800"/>
          </a:p>
        </p:txBody>
      </p:sp>
    </p:spTree>
    <p:extLst>
      <p:ext uri="{BB962C8B-B14F-4D97-AF65-F5344CB8AC3E}">
        <p14:creationId xmlns:p14="http://schemas.microsoft.com/office/powerpoint/2010/main" val="1731884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80368A-8789-40E9-9E90-95AFAC133948}"/>
              </a:ext>
            </a:extLst>
          </p:cNvPr>
          <p:cNvSpPr>
            <a:spLocks noGrp="1"/>
          </p:cNvSpPr>
          <p:nvPr>
            <p:ph type="title"/>
          </p:nvPr>
        </p:nvSpPr>
        <p:spPr/>
        <p:txBody>
          <a:bodyPr/>
          <a:lstStyle/>
          <a:p>
            <a:r>
              <a:rPr lang="de-DE"/>
              <a:t>HERE </a:t>
            </a:r>
            <a:r>
              <a:rPr lang="de-DE" err="1"/>
              <a:t>Applications</a:t>
            </a:r>
            <a:r>
              <a:rPr lang="de-DE"/>
              <a:t> </a:t>
            </a:r>
          </a:p>
        </p:txBody>
      </p:sp>
      <p:sp>
        <p:nvSpPr>
          <p:cNvPr id="3" name="Datumsplatzhalter 2">
            <a:extLst>
              <a:ext uri="{FF2B5EF4-FFF2-40B4-BE49-F238E27FC236}">
                <a16:creationId xmlns:a16="http://schemas.microsoft.com/office/drawing/2014/main" id="{B05C880B-29DE-4158-82F0-0C263DB13150}"/>
              </a:ext>
            </a:extLst>
          </p:cNvPr>
          <p:cNvSpPr>
            <a:spLocks noGrp="1"/>
          </p:cNvSpPr>
          <p:nvPr>
            <p:ph type="dt" sz="half" idx="10"/>
          </p:nvPr>
        </p:nvSpPr>
        <p:spPr/>
        <p:txBody>
          <a:bodyPr/>
          <a:lstStyle/>
          <a:p>
            <a:r>
              <a:rPr lang="en-US"/>
              <a:t>© 2019 HERE</a:t>
            </a:r>
          </a:p>
        </p:txBody>
      </p:sp>
      <p:sp>
        <p:nvSpPr>
          <p:cNvPr id="4" name="Footer Placeholder 3">
            <a:extLst>
              <a:ext uri="{FF2B5EF4-FFF2-40B4-BE49-F238E27FC236}">
                <a16:creationId xmlns:a16="http://schemas.microsoft.com/office/drawing/2014/main" id="{604C1911-819D-4982-B428-4805B46F41DF}"/>
              </a:ext>
            </a:extLst>
          </p:cNvPr>
          <p:cNvSpPr>
            <a:spLocks noGrp="1"/>
          </p:cNvSpPr>
          <p:nvPr>
            <p:ph type="ftr" sz="quarter" idx="11"/>
          </p:nvPr>
        </p:nvSpPr>
        <p:spPr/>
        <p:txBody>
          <a:bodyPr/>
          <a:lstStyle/>
          <a:p>
            <a:r>
              <a:rPr lang="en-US"/>
              <a:t>HERE Applications and Services</a:t>
            </a:r>
          </a:p>
        </p:txBody>
      </p:sp>
      <p:sp>
        <p:nvSpPr>
          <p:cNvPr id="5" name="Foliennummernplatzhalter 4">
            <a:extLst>
              <a:ext uri="{FF2B5EF4-FFF2-40B4-BE49-F238E27FC236}">
                <a16:creationId xmlns:a16="http://schemas.microsoft.com/office/drawing/2014/main" id="{478BC641-39F7-4227-BC3A-443D007AFE2D}"/>
              </a:ext>
            </a:extLst>
          </p:cNvPr>
          <p:cNvSpPr>
            <a:spLocks noGrp="1"/>
          </p:cNvSpPr>
          <p:nvPr>
            <p:ph type="sldNum" sz="quarter" idx="12"/>
          </p:nvPr>
        </p:nvSpPr>
        <p:spPr/>
        <p:txBody>
          <a:bodyPr/>
          <a:lstStyle/>
          <a:p>
            <a:fld id="{C01CAAA5-CA10-431C-B0CA-C8BF8493446D}" type="slidenum">
              <a:rPr lang="en-US" smtClean="0"/>
              <a:pPr/>
              <a:t>3</a:t>
            </a:fld>
            <a:endParaRPr lang="en-US"/>
          </a:p>
        </p:txBody>
      </p:sp>
      <p:sp>
        <p:nvSpPr>
          <p:cNvPr id="6" name="Untertitel 5">
            <a:extLst>
              <a:ext uri="{FF2B5EF4-FFF2-40B4-BE49-F238E27FC236}">
                <a16:creationId xmlns:a16="http://schemas.microsoft.com/office/drawing/2014/main" id="{9A97D182-BDF8-4358-A932-BEB1A22FF9F6}"/>
              </a:ext>
            </a:extLst>
          </p:cNvPr>
          <p:cNvSpPr>
            <a:spLocks noGrp="1"/>
          </p:cNvSpPr>
          <p:nvPr>
            <p:ph type="subTitle" idx="1"/>
          </p:nvPr>
        </p:nvSpPr>
        <p:spPr/>
        <p:txBody>
          <a:bodyPr/>
          <a:lstStyle/>
          <a:p>
            <a:r>
              <a:rPr lang="en-US" dirty="0"/>
              <a:t>Customer value for a specific set of industries</a:t>
            </a:r>
            <a:endParaRPr lang="de-DE" dirty="0"/>
          </a:p>
          <a:p>
            <a:endParaRPr lang="de-DE" dirty="0"/>
          </a:p>
        </p:txBody>
      </p:sp>
      <p:grpSp>
        <p:nvGrpSpPr>
          <p:cNvPr id="7" name="Gruppieren 6">
            <a:extLst>
              <a:ext uri="{FF2B5EF4-FFF2-40B4-BE49-F238E27FC236}">
                <a16:creationId xmlns:a16="http://schemas.microsoft.com/office/drawing/2014/main" id="{86C5C1CD-53BE-4472-94FC-10FDB6895B87}"/>
              </a:ext>
            </a:extLst>
          </p:cNvPr>
          <p:cNvGrpSpPr/>
          <p:nvPr/>
        </p:nvGrpSpPr>
        <p:grpSpPr>
          <a:xfrm>
            <a:off x="606860" y="1884362"/>
            <a:ext cx="10978283" cy="4116388"/>
            <a:chOff x="605271" y="1884362"/>
            <a:chExt cx="10978283" cy="4116388"/>
          </a:xfrm>
          <a:gradFill flip="none" rotWithShape="1">
            <a:gsLst>
              <a:gs pos="7000">
                <a:schemeClr val="accent6"/>
              </a:gs>
              <a:gs pos="100000">
                <a:schemeClr val="accent2"/>
              </a:gs>
            </a:gsLst>
            <a:lin ang="0" scaled="1"/>
            <a:tileRect/>
          </a:gradFill>
        </p:grpSpPr>
        <p:sp>
          <p:nvSpPr>
            <p:cNvPr id="8" name="Rectangle 26">
              <a:extLst>
                <a:ext uri="{FF2B5EF4-FFF2-40B4-BE49-F238E27FC236}">
                  <a16:creationId xmlns:a16="http://schemas.microsoft.com/office/drawing/2014/main" id="{EF85EEF7-4F9E-4572-8CB8-1DD3F3CD5186}"/>
                </a:ext>
              </a:extLst>
            </p:cNvPr>
            <p:cNvSpPr/>
            <p:nvPr/>
          </p:nvSpPr>
          <p:spPr bwMode="gray">
            <a:xfrm>
              <a:off x="605271" y="1884362"/>
              <a:ext cx="3203576" cy="4116388"/>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9" name="Rectangle 27">
              <a:extLst>
                <a:ext uri="{FF2B5EF4-FFF2-40B4-BE49-F238E27FC236}">
                  <a16:creationId xmlns:a16="http://schemas.microsoft.com/office/drawing/2014/main" id="{5BA6F12C-ABE1-4766-BF68-14B9EA797389}"/>
                </a:ext>
              </a:extLst>
            </p:cNvPr>
            <p:cNvSpPr/>
            <p:nvPr/>
          </p:nvSpPr>
          <p:spPr bwMode="gray">
            <a:xfrm>
              <a:off x="4492624" y="1884362"/>
              <a:ext cx="3203576" cy="4116388"/>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10" name="Rectangle 29">
              <a:extLst>
                <a:ext uri="{FF2B5EF4-FFF2-40B4-BE49-F238E27FC236}">
                  <a16:creationId xmlns:a16="http://schemas.microsoft.com/office/drawing/2014/main" id="{47643A04-8E3B-4F47-8507-3FF372344FB1}"/>
                </a:ext>
              </a:extLst>
            </p:cNvPr>
            <p:cNvSpPr/>
            <p:nvPr/>
          </p:nvSpPr>
          <p:spPr bwMode="gray">
            <a:xfrm>
              <a:off x="8379978" y="1884362"/>
              <a:ext cx="3203576" cy="4116388"/>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grpSp>
      <p:sp>
        <p:nvSpPr>
          <p:cNvPr id="11" name="Rechteck 10">
            <a:extLst>
              <a:ext uri="{FF2B5EF4-FFF2-40B4-BE49-F238E27FC236}">
                <a16:creationId xmlns:a16="http://schemas.microsoft.com/office/drawing/2014/main" id="{4F6D9307-0F07-4483-B747-07C8A38F93A9}"/>
              </a:ext>
            </a:extLst>
          </p:cNvPr>
          <p:cNvSpPr/>
          <p:nvPr/>
        </p:nvSpPr>
        <p:spPr>
          <a:xfrm>
            <a:off x="8507630" y="1999923"/>
            <a:ext cx="2951449" cy="646331"/>
          </a:xfrm>
          <a:prstGeom prst="rect">
            <a:avLst/>
          </a:prstGeom>
        </p:spPr>
        <p:txBody>
          <a:bodyPr wrap="none">
            <a:spAutoFit/>
          </a:bodyPr>
          <a:lstStyle/>
          <a:p>
            <a:pPr algn="ctr"/>
            <a:r>
              <a:rPr lang="en-US" b="1">
                <a:solidFill>
                  <a:srgbClr val="383C45"/>
                </a:solidFill>
                <a:latin typeface="FiraGO"/>
                <a:ea typeface="+mj-ea"/>
                <a:cs typeface="+mj-cs"/>
              </a:rPr>
              <a:t>Telecoms Media, </a:t>
            </a:r>
            <a:br>
              <a:rPr lang="en-US" b="1">
                <a:solidFill>
                  <a:srgbClr val="383C45"/>
                </a:solidFill>
                <a:latin typeface="FiraGO"/>
                <a:ea typeface="+mj-ea"/>
                <a:cs typeface="+mj-cs"/>
              </a:rPr>
            </a:br>
            <a:r>
              <a:rPr lang="en-US" b="1">
                <a:solidFill>
                  <a:srgbClr val="383C45"/>
                </a:solidFill>
                <a:latin typeface="FiraGO"/>
                <a:ea typeface="+mj-ea"/>
                <a:cs typeface="+mj-cs"/>
              </a:rPr>
              <a:t>Tech &amp; Retail Applications</a:t>
            </a:r>
          </a:p>
        </p:txBody>
      </p:sp>
      <p:sp>
        <p:nvSpPr>
          <p:cNvPr id="12" name="Rechteck 11">
            <a:extLst>
              <a:ext uri="{FF2B5EF4-FFF2-40B4-BE49-F238E27FC236}">
                <a16:creationId xmlns:a16="http://schemas.microsoft.com/office/drawing/2014/main" id="{58865304-B242-44B1-A442-CA84569E0DFE}"/>
              </a:ext>
            </a:extLst>
          </p:cNvPr>
          <p:cNvSpPr/>
          <p:nvPr/>
        </p:nvSpPr>
        <p:spPr>
          <a:xfrm>
            <a:off x="1445987" y="1999923"/>
            <a:ext cx="1495922" cy="646331"/>
          </a:xfrm>
          <a:prstGeom prst="rect">
            <a:avLst/>
          </a:prstGeom>
        </p:spPr>
        <p:txBody>
          <a:bodyPr wrap="none">
            <a:spAutoFit/>
          </a:bodyPr>
          <a:lstStyle/>
          <a:p>
            <a:pPr algn="ctr"/>
            <a:r>
              <a:rPr lang="en-US" b="1">
                <a:solidFill>
                  <a:srgbClr val="383C45"/>
                </a:solidFill>
                <a:latin typeface="FiraGO"/>
                <a:ea typeface="+mj-ea"/>
                <a:cs typeface="+mj-cs"/>
              </a:rPr>
              <a:t>Automotive</a:t>
            </a:r>
            <a:br>
              <a:rPr lang="en-US" b="1">
                <a:solidFill>
                  <a:srgbClr val="383C45"/>
                </a:solidFill>
                <a:latin typeface="FiraGO"/>
                <a:ea typeface="+mj-ea"/>
                <a:cs typeface="+mj-cs"/>
              </a:rPr>
            </a:br>
            <a:r>
              <a:rPr lang="en-US" b="1">
                <a:solidFill>
                  <a:srgbClr val="383C45"/>
                </a:solidFill>
                <a:latin typeface="FiraGO"/>
                <a:ea typeface="+mj-ea"/>
                <a:cs typeface="+mj-cs"/>
              </a:rPr>
              <a:t>Applications</a:t>
            </a:r>
          </a:p>
        </p:txBody>
      </p:sp>
      <p:sp>
        <p:nvSpPr>
          <p:cNvPr id="13" name="Rechteck 12">
            <a:extLst>
              <a:ext uri="{FF2B5EF4-FFF2-40B4-BE49-F238E27FC236}">
                <a16:creationId xmlns:a16="http://schemas.microsoft.com/office/drawing/2014/main" id="{C7B2F18E-AAAD-4574-8AE0-FDB1E1D829D2}"/>
              </a:ext>
            </a:extLst>
          </p:cNvPr>
          <p:cNvSpPr/>
          <p:nvPr/>
        </p:nvSpPr>
        <p:spPr>
          <a:xfrm>
            <a:off x="4874172" y="1999923"/>
            <a:ext cx="2440092" cy="646331"/>
          </a:xfrm>
          <a:prstGeom prst="rect">
            <a:avLst/>
          </a:prstGeom>
        </p:spPr>
        <p:txBody>
          <a:bodyPr wrap="none">
            <a:spAutoFit/>
          </a:bodyPr>
          <a:lstStyle/>
          <a:p>
            <a:pPr algn="ctr"/>
            <a:r>
              <a:rPr lang="en-US" b="1">
                <a:solidFill>
                  <a:srgbClr val="383C45"/>
                </a:solidFill>
                <a:latin typeface="FiraGO"/>
                <a:ea typeface="+mj-ea"/>
                <a:cs typeface="+mj-cs"/>
              </a:rPr>
              <a:t>Transport &amp; Logistics</a:t>
            </a:r>
          </a:p>
          <a:p>
            <a:pPr algn="ctr"/>
            <a:r>
              <a:rPr lang="en-US" b="1">
                <a:solidFill>
                  <a:srgbClr val="383C45"/>
                </a:solidFill>
                <a:latin typeface="FiraGO"/>
                <a:ea typeface="+mj-ea"/>
                <a:cs typeface="+mj-cs"/>
              </a:rPr>
              <a:t> Applications</a:t>
            </a:r>
          </a:p>
        </p:txBody>
      </p:sp>
      <p:sp>
        <p:nvSpPr>
          <p:cNvPr id="14" name="TextBox 18">
            <a:extLst>
              <a:ext uri="{FF2B5EF4-FFF2-40B4-BE49-F238E27FC236}">
                <a16:creationId xmlns:a16="http://schemas.microsoft.com/office/drawing/2014/main" id="{FCCFD9BA-0D03-4344-A1B7-5B905C8CD18B}"/>
              </a:ext>
            </a:extLst>
          </p:cNvPr>
          <p:cNvSpPr txBox="1"/>
          <p:nvPr/>
        </p:nvSpPr>
        <p:spPr>
          <a:xfrm>
            <a:off x="1263653" y="3667981"/>
            <a:ext cx="1889079" cy="246221"/>
          </a:xfrm>
          <a:prstGeom prst="rect">
            <a:avLst/>
          </a:prstGeom>
          <a:noFill/>
          <a:ln>
            <a:noFill/>
          </a:ln>
        </p:spPr>
        <p:txBody>
          <a:bodyPr wrap="square" lIns="0" tIns="0" rIns="0" bIns="0" rtlCol="0" anchor="ctr">
            <a:spAutoFit/>
          </a:bodyPr>
          <a:lstStyle>
            <a:defPPr>
              <a:defRPr lang="en-US"/>
            </a:defPPr>
            <a:lvl1pPr marL="0" algn="l" defTabSz="337734" rtl="0" eaLnBrk="1" latinLnBrk="0" hangingPunct="1">
              <a:defRPr sz="1300" kern="1200">
                <a:solidFill>
                  <a:schemeClr val="tx1"/>
                </a:solidFill>
                <a:latin typeface="+mn-lt"/>
                <a:ea typeface="+mn-ea"/>
                <a:cs typeface="+mn-cs"/>
              </a:defRPr>
            </a:lvl1pPr>
            <a:lvl2pPr marL="337734" algn="l" defTabSz="337734" rtl="0" eaLnBrk="1" latinLnBrk="0" hangingPunct="1">
              <a:defRPr sz="1300" kern="1200">
                <a:solidFill>
                  <a:schemeClr val="tx1"/>
                </a:solidFill>
                <a:latin typeface="+mn-lt"/>
                <a:ea typeface="+mn-ea"/>
                <a:cs typeface="+mn-cs"/>
              </a:defRPr>
            </a:lvl2pPr>
            <a:lvl3pPr marL="675467" algn="l" defTabSz="337734" rtl="0" eaLnBrk="1" latinLnBrk="0" hangingPunct="1">
              <a:defRPr sz="1300" kern="1200">
                <a:solidFill>
                  <a:schemeClr val="tx1"/>
                </a:solidFill>
                <a:latin typeface="+mn-lt"/>
                <a:ea typeface="+mn-ea"/>
                <a:cs typeface="+mn-cs"/>
              </a:defRPr>
            </a:lvl3pPr>
            <a:lvl4pPr marL="1013201" algn="l" defTabSz="337734" rtl="0" eaLnBrk="1" latinLnBrk="0" hangingPunct="1">
              <a:defRPr sz="1300" kern="1200">
                <a:solidFill>
                  <a:schemeClr val="tx1"/>
                </a:solidFill>
                <a:latin typeface="+mn-lt"/>
                <a:ea typeface="+mn-ea"/>
                <a:cs typeface="+mn-cs"/>
              </a:defRPr>
            </a:lvl4pPr>
            <a:lvl5pPr marL="1350935" algn="l" defTabSz="337734" rtl="0" eaLnBrk="1" latinLnBrk="0" hangingPunct="1">
              <a:defRPr sz="1300" kern="1200">
                <a:solidFill>
                  <a:schemeClr val="tx1"/>
                </a:solidFill>
                <a:latin typeface="+mn-lt"/>
                <a:ea typeface="+mn-ea"/>
                <a:cs typeface="+mn-cs"/>
              </a:defRPr>
            </a:lvl5pPr>
            <a:lvl6pPr marL="1688668" algn="l" defTabSz="337734" rtl="0" eaLnBrk="1" latinLnBrk="0" hangingPunct="1">
              <a:defRPr sz="1300" kern="1200">
                <a:solidFill>
                  <a:schemeClr val="tx1"/>
                </a:solidFill>
                <a:latin typeface="+mn-lt"/>
                <a:ea typeface="+mn-ea"/>
                <a:cs typeface="+mn-cs"/>
              </a:defRPr>
            </a:lvl6pPr>
            <a:lvl7pPr marL="2026402" algn="l" defTabSz="337734" rtl="0" eaLnBrk="1" latinLnBrk="0" hangingPunct="1">
              <a:defRPr sz="1300" kern="1200">
                <a:solidFill>
                  <a:schemeClr val="tx1"/>
                </a:solidFill>
                <a:latin typeface="+mn-lt"/>
                <a:ea typeface="+mn-ea"/>
                <a:cs typeface="+mn-cs"/>
              </a:defRPr>
            </a:lvl7pPr>
            <a:lvl8pPr marL="2364135" algn="l" defTabSz="337734" rtl="0" eaLnBrk="1" latinLnBrk="0" hangingPunct="1">
              <a:defRPr sz="1300" kern="1200">
                <a:solidFill>
                  <a:schemeClr val="tx1"/>
                </a:solidFill>
                <a:latin typeface="+mn-lt"/>
                <a:ea typeface="+mn-ea"/>
                <a:cs typeface="+mn-cs"/>
              </a:defRPr>
            </a:lvl8pPr>
            <a:lvl9pPr marL="2701869" algn="l" defTabSz="337734" rtl="0" eaLnBrk="1" latinLnBrk="0" hangingPunct="1">
              <a:defRPr sz="1300" kern="1200">
                <a:solidFill>
                  <a:schemeClr val="tx1"/>
                </a:solidFill>
                <a:latin typeface="+mn-lt"/>
                <a:ea typeface="+mn-ea"/>
                <a:cs typeface="+mn-cs"/>
              </a:defRPr>
            </a:lvl9pPr>
          </a:lstStyle>
          <a:p>
            <a:pPr defTabSz="337421">
              <a:defRPr/>
            </a:pPr>
            <a:r>
              <a:rPr lang="en-US" sz="1600">
                <a:cs typeface="FiraGO Medium" panose="020B0603050000020004" pitchFamily="34" charset="0"/>
              </a:rPr>
              <a:t>Safety Services</a:t>
            </a:r>
          </a:p>
        </p:txBody>
      </p:sp>
      <p:sp>
        <p:nvSpPr>
          <p:cNvPr id="16" name="TextBox 18">
            <a:extLst>
              <a:ext uri="{FF2B5EF4-FFF2-40B4-BE49-F238E27FC236}">
                <a16:creationId xmlns:a16="http://schemas.microsoft.com/office/drawing/2014/main" id="{76C8B999-421E-4F4C-AB07-A1C5D5A43D58}"/>
              </a:ext>
            </a:extLst>
          </p:cNvPr>
          <p:cNvSpPr txBox="1"/>
          <p:nvPr/>
        </p:nvSpPr>
        <p:spPr>
          <a:xfrm>
            <a:off x="1263653" y="3140563"/>
            <a:ext cx="2600279" cy="246221"/>
          </a:xfrm>
          <a:prstGeom prst="rect">
            <a:avLst/>
          </a:prstGeom>
          <a:noFill/>
          <a:ln>
            <a:noFill/>
          </a:ln>
        </p:spPr>
        <p:txBody>
          <a:bodyPr wrap="square" lIns="0" tIns="0" rIns="0" bIns="0" rtlCol="0" anchor="ctr">
            <a:spAutoFit/>
          </a:bodyPr>
          <a:lstStyle>
            <a:defPPr>
              <a:defRPr lang="en-US"/>
            </a:defPPr>
            <a:lvl1pPr marL="0" algn="l" defTabSz="337734" rtl="0" eaLnBrk="1" latinLnBrk="0" hangingPunct="1">
              <a:defRPr sz="1300" kern="1200">
                <a:solidFill>
                  <a:schemeClr val="tx1"/>
                </a:solidFill>
                <a:latin typeface="+mn-lt"/>
                <a:ea typeface="+mn-ea"/>
                <a:cs typeface="+mn-cs"/>
              </a:defRPr>
            </a:lvl1pPr>
            <a:lvl2pPr marL="337734" algn="l" defTabSz="337734" rtl="0" eaLnBrk="1" latinLnBrk="0" hangingPunct="1">
              <a:defRPr sz="1300" kern="1200">
                <a:solidFill>
                  <a:schemeClr val="tx1"/>
                </a:solidFill>
                <a:latin typeface="+mn-lt"/>
                <a:ea typeface="+mn-ea"/>
                <a:cs typeface="+mn-cs"/>
              </a:defRPr>
            </a:lvl2pPr>
            <a:lvl3pPr marL="675467" algn="l" defTabSz="337734" rtl="0" eaLnBrk="1" latinLnBrk="0" hangingPunct="1">
              <a:defRPr sz="1300" kern="1200">
                <a:solidFill>
                  <a:schemeClr val="tx1"/>
                </a:solidFill>
                <a:latin typeface="+mn-lt"/>
                <a:ea typeface="+mn-ea"/>
                <a:cs typeface="+mn-cs"/>
              </a:defRPr>
            </a:lvl3pPr>
            <a:lvl4pPr marL="1013201" algn="l" defTabSz="337734" rtl="0" eaLnBrk="1" latinLnBrk="0" hangingPunct="1">
              <a:defRPr sz="1300" kern="1200">
                <a:solidFill>
                  <a:schemeClr val="tx1"/>
                </a:solidFill>
                <a:latin typeface="+mn-lt"/>
                <a:ea typeface="+mn-ea"/>
                <a:cs typeface="+mn-cs"/>
              </a:defRPr>
            </a:lvl4pPr>
            <a:lvl5pPr marL="1350935" algn="l" defTabSz="337734" rtl="0" eaLnBrk="1" latinLnBrk="0" hangingPunct="1">
              <a:defRPr sz="1300" kern="1200">
                <a:solidFill>
                  <a:schemeClr val="tx1"/>
                </a:solidFill>
                <a:latin typeface="+mn-lt"/>
                <a:ea typeface="+mn-ea"/>
                <a:cs typeface="+mn-cs"/>
              </a:defRPr>
            </a:lvl5pPr>
            <a:lvl6pPr marL="1688668" algn="l" defTabSz="337734" rtl="0" eaLnBrk="1" latinLnBrk="0" hangingPunct="1">
              <a:defRPr sz="1300" kern="1200">
                <a:solidFill>
                  <a:schemeClr val="tx1"/>
                </a:solidFill>
                <a:latin typeface="+mn-lt"/>
                <a:ea typeface="+mn-ea"/>
                <a:cs typeface="+mn-cs"/>
              </a:defRPr>
            </a:lvl6pPr>
            <a:lvl7pPr marL="2026402" algn="l" defTabSz="337734" rtl="0" eaLnBrk="1" latinLnBrk="0" hangingPunct="1">
              <a:defRPr sz="1300" kern="1200">
                <a:solidFill>
                  <a:schemeClr val="tx1"/>
                </a:solidFill>
                <a:latin typeface="+mn-lt"/>
                <a:ea typeface="+mn-ea"/>
                <a:cs typeface="+mn-cs"/>
              </a:defRPr>
            </a:lvl7pPr>
            <a:lvl8pPr marL="2364135" algn="l" defTabSz="337734" rtl="0" eaLnBrk="1" latinLnBrk="0" hangingPunct="1">
              <a:defRPr sz="1300" kern="1200">
                <a:solidFill>
                  <a:schemeClr val="tx1"/>
                </a:solidFill>
                <a:latin typeface="+mn-lt"/>
                <a:ea typeface="+mn-ea"/>
                <a:cs typeface="+mn-cs"/>
              </a:defRPr>
            </a:lvl8pPr>
            <a:lvl9pPr marL="2701869" algn="l" defTabSz="337734" rtl="0" eaLnBrk="1" latinLnBrk="0" hangingPunct="1">
              <a:defRPr sz="1300" kern="1200">
                <a:solidFill>
                  <a:schemeClr val="tx1"/>
                </a:solidFill>
                <a:latin typeface="+mn-lt"/>
                <a:ea typeface="+mn-ea"/>
                <a:cs typeface="+mn-cs"/>
              </a:defRPr>
            </a:lvl9pPr>
          </a:lstStyle>
          <a:p>
            <a:pPr defTabSz="337421">
              <a:defRPr/>
            </a:pPr>
            <a:r>
              <a:rPr lang="en-US" sz="1600">
                <a:cs typeface="FiraGO Medium" panose="020B0603050000020004" pitchFamily="34" charset="0"/>
              </a:rPr>
              <a:t>Navigation on Demand</a:t>
            </a:r>
          </a:p>
        </p:txBody>
      </p:sp>
      <p:cxnSp>
        <p:nvCxnSpPr>
          <p:cNvPr id="88" name="Gerader Verbinder 87">
            <a:extLst>
              <a:ext uri="{FF2B5EF4-FFF2-40B4-BE49-F238E27FC236}">
                <a16:creationId xmlns:a16="http://schemas.microsoft.com/office/drawing/2014/main" id="{AD41DC61-BEC6-4FE2-B202-A7985720536A}"/>
              </a:ext>
            </a:extLst>
          </p:cNvPr>
          <p:cNvCxnSpPr>
            <a:cxnSpLocks/>
          </p:cNvCxnSpPr>
          <p:nvPr/>
        </p:nvCxnSpPr>
        <p:spPr bwMode="gray">
          <a:xfrm flipH="1">
            <a:off x="893810" y="2975805"/>
            <a:ext cx="2600279" cy="0"/>
          </a:xfrm>
          <a:prstGeom prst="line">
            <a:avLst/>
          </a:prstGeom>
          <a:ln w="6350">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151" name="Gerader Verbinder 150">
            <a:extLst>
              <a:ext uri="{FF2B5EF4-FFF2-40B4-BE49-F238E27FC236}">
                <a16:creationId xmlns:a16="http://schemas.microsoft.com/office/drawing/2014/main" id="{2F6863CF-D500-47A6-923F-70630D8CAD2C}"/>
              </a:ext>
            </a:extLst>
          </p:cNvPr>
          <p:cNvCxnSpPr>
            <a:cxnSpLocks/>
          </p:cNvCxnSpPr>
          <p:nvPr/>
        </p:nvCxnSpPr>
        <p:spPr bwMode="gray">
          <a:xfrm flipH="1">
            <a:off x="893810" y="3509542"/>
            <a:ext cx="2600279" cy="0"/>
          </a:xfrm>
          <a:prstGeom prst="line">
            <a:avLst/>
          </a:prstGeom>
          <a:ln w="6350">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152" name="Gerader Verbinder 151">
            <a:extLst>
              <a:ext uri="{FF2B5EF4-FFF2-40B4-BE49-F238E27FC236}">
                <a16:creationId xmlns:a16="http://schemas.microsoft.com/office/drawing/2014/main" id="{7E9E93CF-5488-4A26-BF95-AE343A3AE194}"/>
              </a:ext>
            </a:extLst>
          </p:cNvPr>
          <p:cNvCxnSpPr>
            <a:cxnSpLocks/>
          </p:cNvCxnSpPr>
          <p:nvPr/>
        </p:nvCxnSpPr>
        <p:spPr bwMode="gray">
          <a:xfrm flipH="1">
            <a:off x="893810" y="4043279"/>
            <a:ext cx="2600279" cy="0"/>
          </a:xfrm>
          <a:prstGeom prst="line">
            <a:avLst/>
          </a:prstGeom>
          <a:ln w="6350">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sp>
        <p:nvSpPr>
          <p:cNvPr id="156" name="TextBox 18">
            <a:extLst>
              <a:ext uri="{FF2B5EF4-FFF2-40B4-BE49-F238E27FC236}">
                <a16:creationId xmlns:a16="http://schemas.microsoft.com/office/drawing/2014/main" id="{3706F6E9-3774-412D-944C-D5F4DCF6A4B8}"/>
              </a:ext>
            </a:extLst>
          </p:cNvPr>
          <p:cNvSpPr txBox="1"/>
          <p:nvPr/>
        </p:nvSpPr>
        <p:spPr>
          <a:xfrm>
            <a:off x="5117274" y="3667981"/>
            <a:ext cx="1889079" cy="246221"/>
          </a:xfrm>
          <a:prstGeom prst="rect">
            <a:avLst/>
          </a:prstGeom>
          <a:noFill/>
          <a:ln>
            <a:noFill/>
          </a:ln>
        </p:spPr>
        <p:txBody>
          <a:bodyPr wrap="square" lIns="0" tIns="0" rIns="0" bIns="0" rtlCol="0" anchor="ctr">
            <a:spAutoFit/>
          </a:bodyPr>
          <a:lstStyle>
            <a:defPPr>
              <a:defRPr lang="en-US"/>
            </a:defPPr>
            <a:lvl1pPr marL="0" algn="l" defTabSz="337734" rtl="0" eaLnBrk="1" latinLnBrk="0" hangingPunct="1">
              <a:defRPr sz="1300" kern="1200">
                <a:solidFill>
                  <a:schemeClr val="tx1"/>
                </a:solidFill>
                <a:latin typeface="+mn-lt"/>
                <a:ea typeface="+mn-ea"/>
                <a:cs typeface="+mn-cs"/>
              </a:defRPr>
            </a:lvl1pPr>
            <a:lvl2pPr marL="337734" algn="l" defTabSz="337734" rtl="0" eaLnBrk="1" latinLnBrk="0" hangingPunct="1">
              <a:defRPr sz="1300" kern="1200">
                <a:solidFill>
                  <a:schemeClr val="tx1"/>
                </a:solidFill>
                <a:latin typeface="+mn-lt"/>
                <a:ea typeface="+mn-ea"/>
                <a:cs typeface="+mn-cs"/>
              </a:defRPr>
            </a:lvl2pPr>
            <a:lvl3pPr marL="675467" algn="l" defTabSz="337734" rtl="0" eaLnBrk="1" latinLnBrk="0" hangingPunct="1">
              <a:defRPr sz="1300" kern="1200">
                <a:solidFill>
                  <a:schemeClr val="tx1"/>
                </a:solidFill>
                <a:latin typeface="+mn-lt"/>
                <a:ea typeface="+mn-ea"/>
                <a:cs typeface="+mn-cs"/>
              </a:defRPr>
            </a:lvl3pPr>
            <a:lvl4pPr marL="1013201" algn="l" defTabSz="337734" rtl="0" eaLnBrk="1" latinLnBrk="0" hangingPunct="1">
              <a:defRPr sz="1300" kern="1200">
                <a:solidFill>
                  <a:schemeClr val="tx1"/>
                </a:solidFill>
                <a:latin typeface="+mn-lt"/>
                <a:ea typeface="+mn-ea"/>
                <a:cs typeface="+mn-cs"/>
              </a:defRPr>
            </a:lvl4pPr>
            <a:lvl5pPr marL="1350935" algn="l" defTabSz="337734" rtl="0" eaLnBrk="1" latinLnBrk="0" hangingPunct="1">
              <a:defRPr sz="1300" kern="1200">
                <a:solidFill>
                  <a:schemeClr val="tx1"/>
                </a:solidFill>
                <a:latin typeface="+mn-lt"/>
                <a:ea typeface="+mn-ea"/>
                <a:cs typeface="+mn-cs"/>
              </a:defRPr>
            </a:lvl5pPr>
            <a:lvl6pPr marL="1688668" algn="l" defTabSz="337734" rtl="0" eaLnBrk="1" latinLnBrk="0" hangingPunct="1">
              <a:defRPr sz="1300" kern="1200">
                <a:solidFill>
                  <a:schemeClr val="tx1"/>
                </a:solidFill>
                <a:latin typeface="+mn-lt"/>
                <a:ea typeface="+mn-ea"/>
                <a:cs typeface="+mn-cs"/>
              </a:defRPr>
            </a:lvl6pPr>
            <a:lvl7pPr marL="2026402" algn="l" defTabSz="337734" rtl="0" eaLnBrk="1" latinLnBrk="0" hangingPunct="1">
              <a:defRPr sz="1300" kern="1200">
                <a:solidFill>
                  <a:schemeClr val="tx1"/>
                </a:solidFill>
                <a:latin typeface="+mn-lt"/>
                <a:ea typeface="+mn-ea"/>
                <a:cs typeface="+mn-cs"/>
              </a:defRPr>
            </a:lvl7pPr>
            <a:lvl8pPr marL="2364135" algn="l" defTabSz="337734" rtl="0" eaLnBrk="1" latinLnBrk="0" hangingPunct="1">
              <a:defRPr sz="1300" kern="1200">
                <a:solidFill>
                  <a:schemeClr val="tx1"/>
                </a:solidFill>
                <a:latin typeface="+mn-lt"/>
                <a:ea typeface="+mn-ea"/>
                <a:cs typeface="+mn-cs"/>
              </a:defRPr>
            </a:lvl8pPr>
            <a:lvl9pPr marL="2701869" algn="l" defTabSz="337734" rtl="0" eaLnBrk="1" latinLnBrk="0" hangingPunct="1">
              <a:defRPr sz="1300" kern="1200">
                <a:solidFill>
                  <a:schemeClr val="tx1"/>
                </a:solidFill>
                <a:latin typeface="+mn-lt"/>
                <a:ea typeface="+mn-ea"/>
                <a:cs typeface="+mn-cs"/>
              </a:defRPr>
            </a:lvl9pPr>
          </a:lstStyle>
          <a:p>
            <a:pPr defTabSz="337421">
              <a:defRPr/>
            </a:pPr>
            <a:r>
              <a:rPr lang="en-US" sz="1600">
                <a:cs typeface="FiraGO Medium" panose="020B0603050000020004" pitchFamily="34" charset="0"/>
              </a:rPr>
              <a:t>Tracking</a:t>
            </a:r>
          </a:p>
        </p:txBody>
      </p:sp>
      <p:sp>
        <p:nvSpPr>
          <p:cNvPr id="157" name="TextBox 18">
            <a:extLst>
              <a:ext uri="{FF2B5EF4-FFF2-40B4-BE49-F238E27FC236}">
                <a16:creationId xmlns:a16="http://schemas.microsoft.com/office/drawing/2014/main" id="{95FF1A69-10A4-4AE8-BDDD-F525B410DD65}"/>
              </a:ext>
            </a:extLst>
          </p:cNvPr>
          <p:cNvSpPr txBox="1"/>
          <p:nvPr/>
        </p:nvSpPr>
        <p:spPr>
          <a:xfrm>
            <a:off x="5117274" y="3140563"/>
            <a:ext cx="2600279" cy="246221"/>
          </a:xfrm>
          <a:prstGeom prst="rect">
            <a:avLst/>
          </a:prstGeom>
          <a:noFill/>
          <a:ln>
            <a:noFill/>
          </a:ln>
        </p:spPr>
        <p:txBody>
          <a:bodyPr wrap="square" lIns="0" tIns="0" rIns="0" bIns="0" rtlCol="0" anchor="ctr">
            <a:spAutoFit/>
          </a:bodyPr>
          <a:lstStyle>
            <a:defPPr>
              <a:defRPr lang="en-US"/>
            </a:defPPr>
            <a:lvl1pPr marL="0" algn="l" defTabSz="337734" rtl="0" eaLnBrk="1" latinLnBrk="0" hangingPunct="1">
              <a:defRPr sz="1300" kern="1200">
                <a:solidFill>
                  <a:schemeClr val="tx1"/>
                </a:solidFill>
                <a:latin typeface="+mn-lt"/>
                <a:ea typeface="+mn-ea"/>
                <a:cs typeface="+mn-cs"/>
              </a:defRPr>
            </a:lvl1pPr>
            <a:lvl2pPr marL="337734" algn="l" defTabSz="337734" rtl="0" eaLnBrk="1" latinLnBrk="0" hangingPunct="1">
              <a:defRPr sz="1300" kern="1200">
                <a:solidFill>
                  <a:schemeClr val="tx1"/>
                </a:solidFill>
                <a:latin typeface="+mn-lt"/>
                <a:ea typeface="+mn-ea"/>
                <a:cs typeface="+mn-cs"/>
              </a:defRPr>
            </a:lvl2pPr>
            <a:lvl3pPr marL="675467" algn="l" defTabSz="337734" rtl="0" eaLnBrk="1" latinLnBrk="0" hangingPunct="1">
              <a:defRPr sz="1300" kern="1200">
                <a:solidFill>
                  <a:schemeClr val="tx1"/>
                </a:solidFill>
                <a:latin typeface="+mn-lt"/>
                <a:ea typeface="+mn-ea"/>
                <a:cs typeface="+mn-cs"/>
              </a:defRPr>
            </a:lvl3pPr>
            <a:lvl4pPr marL="1013201" algn="l" defTabSz="337734" rtl="0" eaLnBrk="1" latinLnBrk="0" hangingPunct="1">
              <a:defRPr sz="1300" kern="1200">
                <a:solidFill>
                  <a:schemeClr val="tx1"/>
                </a:solidFill>
                <a:latin typeface="+mn-lt"/>
                <a:ea typeface="+mn-ea"/>
                <a:cs typeface="+mn-cs"/>
              </a:defRPr>
            </a:lvl4pPr>
            <a:lvl5pPr marL="1350935" algn="l" defTabSz="337734" rtl="0" eaLnBrk="1" latinLnBrk="0" hangingPunct="1">
              <a:defRPr sz="1300" kern="1200">
                <a:solidFill>
                  <a:schemeClr val="tx1"/>
                </a:solidFill>
                <a:latin typeface="+mn-lt"/>
                <a:ea typeface="+mn-ea"/>
                <a:cs typeface="+mn-cs"/>
              </a:defRPr>
            </a:lvl5pPr>
            <a:lvl6pPr marL="1688668" algn="l" defTabSz="337734" rtl="0" eaLnBrk="1" latinLnBrk="0" hangingPunct="1">
              <a:defRPr sz="1300" kern="1200">
                <a:solidFill>
                  <a:schemeClr val="tx1"/>
                </a:solidFill>
                <a:latin typeface="+mn-lt"/>
                <a:ea typeface="+mn-ea"/>
                <a:cs typeface="+mn-cs"/>
              </a:defRPr>
            </a:lvl6pPr>
            <a:lvl7pPr marL="2026402" algn="l" defTabSz="337734" rtl="0" eaLnBrk="1" latinLnBrk="0" hangingPunct="1">
              <a:defRPr sz="1300" kern="1200">
                <a:solidFill>
                  <a:schemeClr val="tx1"/>
                </a:solidFill>
                <a:latin typeface="+mn-lt"/>
                <a:ea typeface="+mn-ea"/>
                <a:cs typeface="+mn-cs"/>
              </a:defRPr>
            </a:lvl7pPr>
            <a:lvl8pPr marL="2364135" algn="l" defTabSz="337734" rtl="0" eaLnBrk="1" latinLnBrk="0" hangingPunct="1">
              <a:defRPr sz="1300" kern="1200">
                <a:solidFill>
                  <a:schemeClr val="tx1"/>
                </a:solidFill>
                <a:latin typeface="+mn-lt"/>
                <a:ea typeface="+mn-ea"/>
                <a:cs typeface="+mn-cs"/>
              </a:defRPr>
            </a:lvl8pPr>
            <a:lvl9pPr marL="2701869" algn="l" defTabSz="337734" rtl="0" eaLnBrk="1" latinLnBrk="0" hangingPunct="1">
              <a:defRPr sz="1300" kern="1200">
                <a:solidFill>
                  <a:schemeClr val="tx1"/>
                </a:solidFill>
                <a:latin typeface="+mn-lt"/>
                <a:ea typeface="+mn-ea"/>
                <a:cs typeface="+mn-cs"/>
              </a:defRPr>
            </a:lvl9pPr>
          </a:lstStyle>
          <a:p>
            <a:pPr defTabSz="337421">
              <a:defRPr/>
            </a:pPr>
            <a:r>
              <a:rPr lang="en-US" sz="1600">
                <a:cs typeface="FiraGO Medium" panose="020B0603050000020004" pitchFamily="34" charset="0"/>
              </a:rPr>
              <a:t>Fleet</a:t>
            </a:r>
          </a:p>
        </p:txBody>
      </p:sp>
      <p:cxnSp>
        <p:nvCxnSpPr>
          <p:cNvPr id="158" name="Gerader Verbinder 157">
            <a:extLst>
              <a:ext uri="{FF2B5EF4-FFF2-40B4-BE49-F238E27FC236}">
                <a16:creationId xmlns:a16="http://schemas.microsoft.com/office/drawing/2014/main" id="{889CF5C6-C6B5-46EE-9518-160154605F16}"/>
              </a:ext>
            </a:extLst>
          </p:cNvPr>
          <p:cNvCxnSpPr>
            <a:cxnSpLocks/>
          </p:cNvCxnSpPr>
          <p:nvPr/>
        </p:nvCxnSpPr>
        <p:spPr bwMode="gray">
          <a:xfrm flipH="1">
            <a:off x="4794078" y="2975805"/>
            <a:ext cx="2600279" cy="0"/>
          </a:xfrm>
          <a:prstGeom prst="line">
            <a:avLst/>
          </a:prstGeom>
          <a:ln w="6350">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159" name="Gerader Verbinder 158">
            <a:extLst>
              <a:ext uri="{FF2B5EF4-FFF2-40B4-BE49-F238E27FC236}">
                <a16:creationId xmlns:a16="http://schemas.microsoft.com/office/drawing/2014/main" id="{28EF6754-4B07-48CC-988D-B8F2B2271CAD}"/>
              </a:ext>
            </a:extLst>
          </p:cNvPr>
          <p:cNvCxnSpPr>
            <a:cxnSpLocks/>
          </p:cNvCxnSpPr>
          <p:nvPr/>
        </p:nvCxnSpPr>
        <p:spPr bwMode="gray">
          <a:xfrm flipH="1">
            <a:off x="4794078" y="3509542"/>
            <a:ext cx="2600279" cy="0"/>
          </a:xfrm>
          <a:prstGeom prst="line">
            <a:avLst/>
          </a:prstGeom>
          <a:ln w="6350">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160" name="Gerader Verbinder 159">
            <a:extLst>
              <a:ext uri="{FF2B5EF4-FFF2-40B4-BE49-F238E27FC236}">
                <a16:creationId xmlns:a16="http://schemas.microsoft.com/office/drawing/2014/main" id="{FB773E37-1FB2-4521-9066-11E782EE2D33}"/>
              </a:ext>
            </a:extLst>
          </p:cNvPr>
          <p:cNvCxnSpPr>
            <a:cxnSpLocks/>
          </p:cNvCxnSpPr>
          <p:nvPr/>
        </p:nvCxnSpPr>
        <p:spPr bwMode="gray">
          <a:xfrm flipH="1">
            <a:off x="4794078" y="4043279"/>
            <a:ext cx="2600279" cy="0"/>
          </a:xfrm>
          <a:prstGeom prst="line">
            <a:avLst/>
          </a:prstGeom>
          <a:ln w="6350">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sp>
        <p:nvSpPr>
          <p:cNvPr id="164" name="TextBox 18">
            <a:extLst>
              <a:ext uri="{FF2B5EF4-FFF2-40B4-BE49-F238E27FC236}">
                <a16:creationId xmlns:a16="http://schemas.microsoft.com/office/drawing/2014/main" id="{A52B1BC4-C1BC-442C-944B-2D225460A904}"/>
              </a:ext>
            </a:extLst>
          </p:cNvPr>
          <p:cNvSpPr txBox="1"/>
          <p:nvPr/>
        </p:nvSpPr>
        <p:spPr>
          <a:xfrm>
            <a:off x="9103133" y="3667981"/>
            <a:ext cx="1889079" cy="246221"/>
          </a:xfrm>
          <a:prstGeom prst="rect">
            <a:avLst/>
          </a:prstGeom>
          <a:noFill/>
          <a:ln>
            <a:noFill/>
          </a:ln>
        </p:spPr>
        <p:txBody>
          <a:bodyPr wrap="square" lIns="0" tIns="0" rIns="0" bIns="0" rtlCol="0" anchor="ctr">
            <a:spAutoFit/>
          </a:bodyPr>
          <a:lstStyle>
            <a:defPPr>
              <a:defRPr lang="en-US"/>
            </a:defPPr>
            <a:lvl1pPr marL="0" algn="l" defTabSz="337734" rtl="0" eaLnBrk="1" latinLnBrk="0" hangingPunct="1">
              <a:defRPr sz="1300" kern="1200">
                <a:solidFill>
                  <a:schemeClr val="tx1"/>
                </a:solidFill>
                <a:latin typeface="+mn-lt"/>
                <a:ea typeface="+mn-ea"/>
                <a:cs typeface="+mn-cs"/>
              </a:defRPr>
            </a:lvl1pPr>
            <a:lvl2pPr marL="337734" algn="l" defTabSz="337734" rtl="0" eaLnBrk="1" latinLnBrk="0" hangingPunct="1">
              <a:defRPr sz="1300" kern="1200">
                <a:solidFill>
                  <a:schemeClr val="tx1"/>
                </a:solidFill>
                <a:latin typeface="+mn-lt"/>
                <a:ea typeface="+mn-ea"/>
                <a:cs typeface="+mn-cs"/>
              </a:defRPr>
            </a:lvl2pPr>
            <a:lvl3pPr marL="675467" algn="l" defTabSz="337734" rtl="0" eaLnBrk="1" latinLnBrk="0" hangingPunct="1">
              <a:defRPr sz="1300" kern="1200">
                <a:solidFill>
                  <a:schemeClr val="tx1"/>
                </a:solidFill>
                <a:latin typeface="+mn-lt"/>
                <a:ea typeface="+mn-ea"/>
                <a:cs typeface="+mn-cs"/>
              </a:defRPr>
            </a:lvl3pPr>
            <a:lvl4pPr marL="1013201" algn="l" defTabSz="337734" rtl="0" eaLnBrk="1" latinLnBrk="0" hangingPunct="1">
              <a:defRPr sz="1300" kern="1200">
                <a:solidFill>
                  <a:schemeClr val="tx1"/>
                </a:solidFill>
                <a:latin typeface="+mn-lt"/>
                <a:ea typeface="+mn-ea"/>
                <a:cs typeface="+mn-cs"/>
              </a:defRPr>
            </a:lvl4pPr>
            <a:lvl5pPr marL="1350935" algn="l" defTabSz="337734" rtl="0" eaLnBrk="1" latinLnBrk="0" hangingPunct="1">
              <a:defRPr sz="1300" kern="1200">
                <a:solidFill>
                  <a:schemeClr val="tx1"/>
                </a:solidFill>
                <a:latin typeface="+mn-lt"/>
                <a:ea typeface="+mn-ea"/>
                <a:cs typeface="+mn-cs"/>
              </a:defRPr>
            </a:lvl5pPr>
            <a:lvl6pPr marL="1688668" algn="l" defTabSz="337734" rtl="0" eaLnBrk="1" latinLnBrk="0" hangingPunct="1">
              <a:defRPr sz="1300" kern="1200">
                <a:solidFill>
                  <a:schemeClr val="tx1"/>
                </a:solidFill>
                <a:latin typeface="+mn-lt"/>
                <a:ea typeface="+mn-ea"/>
                <a:cs typeface="+mn-cs"/>
              </a:defRPr>
            </a:lvl6pPr>
            <a:lvl7pPr marL="2026402" algn="l" defTabSz="337734" rtl="0" eaLnBrk="1" latinLnBrk="0" hangingPunct="1">
              <a:defRPr sz="1300" kern="1200">
                <a:solidFill>
                  <a:schemeClr val="tx1"/>
                </a:solidFill>
                <a:latin typeface="+mn-lt"/>
                <a:ea typeface="+mn-ea"/>
                <a:cs typeface="+mn-cs"/>
              </a:defRPr>
            </a:lvl7pPr>
            <a:lvl8pPr marL="2364135" algn="l" defTabSz="337734" rtl="0" eaLnBrk="1" latinLnBrk="0" hangingPunct="1">
              <a:defRPr sz="1300" kern="1200">
                <a:solidFill>
                  <a:schemeClr val="tx1"/>
                </a:solidFill>
                <a:latin typeface="+mn-lt"/>
                <a:ea typeface="+mn-ea"/>
                <a:cs typeface="+mn-cs"/>
              </a:defRPr>
            </a:lvl8pPr>
            <a:lvl9pPr marL="2701869" algn="l" defTabSz="337734" rtl="0" eaLnBrk="1" latinLnBrk="0" hangingPunct="1">
              <a:defRPr sz="1300" kern="1200">
                <a:solidFill>
                  <a:schemeClr val="tx1"/>
                </a:solidFill>
                <a:latin typeface="+mn-lt"/>
                <a:ea typeface="+mn-ea"/>
                <a:cs typeface="+mn-cs"/>
              </a:defRPr>
            </a:lvl9pPr>
          </a:lstStyle>
          <a:p>
            <a:pPr defTabSz="337421">
              <a:defRPr/>
            </a:pPr>
            <a:r>
              <a:rPr lang="en-US" sz="1600">
                <a:cs typeface="FiraGO Medium" panose="020B0603050000020004" pitchFamily="34" charset="0"/>
              </a:rPr>
              <a:t>Positioning</a:t>
            </a:r>
          </a:p>
        </p:txBody>
      </p:sp>
      <p:sp>
        <p:nvSpPr>
          <p:cNvPr id="165" name="TextBox 18">
            <a:extLst>
              <a:ext uri="{FF2B5EF4-FFF2-40B4-BE49-F238E27FC236}">
                <a16:creationId xmlns:a16="http://schemas.microsoft.com/office/drawing/2014/main" id="{B443042E-720C-471D-9049-2AE7E29BA207}"/>
              </a:ext>
            </a:extLst>
          </p:cNvPr>
          <p:cNvSpPr txBox="1"/>
          <p:nvPr/>
        </p:nvSpPr>
        <p:spPr>
          <a:xfrm>
            <a:off x="9103133" y="3119564"/>
            <a:ext cx="2195060" cy="246221"/>
          </a:xfrm>
          <a:prstGeom prst="rect">
            <a:avLst/>
          </a:prstGeom>
          <a:noFill/>
          <a:ln>
            <a:noFill/>
          </a:ln>
        </p:spPr>
        <p:txBody>
          <a:bodyPr wrap="square" lIns="0" tIns="0" rIns="0" bIns="0" rtlCol="0" anchor="ctr">
            <a:spAutoFit/>
          </a:bodyPr>
          <a:lstStyle>
            <a:defPPr>
              <a:defRPr lang="en-US"/>
            </a:defPPr>
            <a:lvl1pPr marL="0" algn="l" defTabSz="337734" rtl="0" eaLnBrk="1" latinLnBrk="0" hangingPunct="1">
              <a:defRPr sz="1300" kern="1200">
                <a:solidFill>
                  <a:schemeClr val="tx1"/>
                </a:solidFill>
                <a:latin typeface="+mn-lt"/>
                <a:ea typeface="+mn-ea"/>
                <a:cs typeface="+mn-cs"/>
              </a:defRPr>
            </a:lvl1pPr>
            <a:lvl2pPr marL="337734" algn="l" defTabSz="337734" rtl="0" eaLnBrk="1" latinLnBrk="0" hangingPunct="1">
              <a:defRPr sz="1300" kern="1200">
                <a:solidFill>
                  <a:schemeClr val="tx1"/>
                </a:solidFill>
                <a:latin typeface="+mn-lt"/>
                <a:ea typeface="+mn-ea"/>
                <a:cs typeface="+mn-cs"/>
              </a:defRPr>
            </a:lvl2pPr>
            <a:lvl3pPr marL="675467" algn="l" defTabSz="337734" rtl="0" eaLnBrk="1" latinLnBrk="0" hangingPunct="1">
              <a:defRPr sz="1300" kern="1200">
                <a:solidFill>
                  <a:schemeClr val="tx1"/>
                </a:solidFill>
                <a:latin typeface="+mn-lt"/>
                <a:ea typeface="+mn-ea"/>
                <a:cs typeface="+mn-cs"/>
              </a:defRPr>
            </a:lvl3pPr>
            <a:lvl4pPr marL="1013201" algn="l" defTabSz="337734" rtl="0" eaLnBrk="1" latinLnBrk="0" hangingPunct="1">
              <a:defRPr sz="1300" kern="1200">
                <a:solidFill>
                  <a:schemeClr val="tx1"/>
                </a:solidFill>
                <a:latin typeface="+mn-lt"/>
                <a:ea typeface="+mn-ea"/>
                <a:cs typeface="+mn-cs"/>
              </a:defRPr>
            </a:lvl4pPr>
            <a:lvl5pPr marL="1350935" algn="l" defTabSz="337734" rtl="0" eaLnBrk="1" latinLnBrk="0" hangingPunct="1">
              <a:defRPr sz="1300" kern="1200">
                <a:solidFill>
                  <a:schemeClr val="tx1"/>
                </a:solidFill>
                <a:latin typeface="+mn-lt"/>
                <a:ea typeface="+mn-ea"/>
                <a:cs typeface="+mn-cs"/>
              </a:defRPr>
            </a:lvl5pPr>
            <a:lvl6pPr marL="1688668" algn="l" defTabSz="337734" rtl="0" eaLnBrk="1" latinLnBrk="0" hangingPunct="1">
              <a:defRPr sz="1300" kern="1200">
                <a:solidFill>
                  <a:schemeClr val="tx1"/>
                </a:solidFill>
                <a:latin typeface="+mn-lt"/>
                <a:ea typeface="+mn-ea"/>
                <a:cs typeface="+mn-cs"/>
              </a:defRPr>
            </a:lvl6pPr>
            <a:lvl7pPr marL="2026402" algn="l" defTabSz="337734" rtl="0" eaLnBrk="1" latinLnBrk="0" hangingPunct="1">
              <a:defRPr sz="1300" kern="1200">
                <a:solidFill>
                  <a:schemeClr val="tx1"/>
                </a:solidFill>
                <a:latin typeface="+mn-lt"/>
                <a:ea typeface="+mn-ea"/>
                <a:cs typeface="+mn-cs"/>
              </a:defRPr>
            </a:lvl7pPr>
            <a:lvl8pPr marL="2364135" algn="l" defTabSz="337734" rtl="0" eaLnBrk="1" latinLnBrk="0" hangingPunct="1">
              <a:defRPr sz="1300" kern="1200">
                <a:solidFill>
                  <a:schemeClr val="tx1"/>
                </a:solidFill>
                <a:latin typeface="+mn-lt"/>
                <a:ea typeface="+mn-ea"/>
                <a:cs typeface="+mn-cs"/>
              </a:defRPr>
            </a:lvl8pPr>
            <a:lvl9pPr marL="2701869" algn="l" defTabSz="337734" rtl="0" eaLnBrk="1" latinLnBrk="0" hangingPunct="1">
              <a:defRPr sz="1300" kern="1200">
                <a:solidFill>
                  <a:schemeClr val="tx1"/>
                </a:solidFill>
                <a:latin typeface="+mn-lt"/>
                <a:ea typeface="+mn-ea"/>
                <a:cs typeface="+mn-cs"/>
              </a:defRPr>
            </a:lvl9pPr>
          </a:lstStyle>
          <a:p>
            <a:pPr defTabSz="337421">
              <a:defRPr/>
            </a:pPr>
            <a:r>
              <a:rPr lang="en-US" sz="1600" err="1">
                <a:cs typeface="FiraGO Medium" panose="020B0603050000020004" pitchFamily="34" charset="0"/>
              </a:rPr>
              <a:t>mSDK</a:t>
            </a:r>
            <a:endParaRPr lang="en-US" sz="1600">
              <a:cs typeface="FiraGO Medium" panose="020B0603050000020004" pitchFamily="34" charset="0"/>
            </a:endParaRPr>
          </a:p>
        </p:txBody>
      </p:sp>
      <p:cxnSp>
        <p:nvCxnSpPr>
          <p:cNvPr id="166" name="Gerader Verbinder 165">
            <a:extLst>
              <a:ext uri="{FF2B5EF4-FFF2-40B4-BE49-F238E27FC236}">
                <a16:creationId xmlns:a16="http://schemas.microsoft.com/office/drawing/2014/main" id="{4C12C49C-EA24-4CA2-B770-F64CA51352A7}"/>
              </a:ext>
            </a:extLst>
          </p:cNvPr>
          <p:cNvCxnSpPr>
            <a:cxnSpLocks/>
          </p:cNvCxnSpPr>
          <p:nvPr/>
        </p:nvCxnSpPr>
        <p:spPr bwMode="gray">
          <a:xfrm flipH="1">
            <a:off x="8697914" y="2975805"/>
            <a:ext cx="2600279" cy="0"/>
          </a:xfrm>
          <a:prstGeom prst="line">
            <a:avLst/>
          </a:prstGeom>
          <a:ln w="6350">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167" name="Gerader Verbinder 166">
            <a:extLst>
              <a:ext uri="{FF2B5EF4-FFF2-40B4-BE49-F238E27FC236}">
                <a16:creationId xmlns:a16="http://schemas.microsoft.com/office/drawing/2014/main" id="{F1545241-957F-4B16-B1CD-8DF0721CFFC6}"/>
              </a:ext>
            </a:extLst>
          </p:cNvPr>
          <p:cNvCxnSpPr>
            <a:cxnSpLocks/>
          </p:cNvCxnSpPr>
          <p:nvPr/>
        </p:nvCxnSpPr>
        <p:spPr bwMode="gray">
          <a:xfrm flipH="1">
            <a:off x="8697914" y="3509542"/>
            <a:ext cx="2600279" cy="0"/>
          </a:xfrm>
          <a:prstGeom prst="line">
            <a:avLst/>
          </a:prstGeom>
          <a:ln w="6350">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168" name="Gerader Verbinder 167">
            <a:extLst>
              <a:ext uri="{FF2B5EF4-FFF2-40B4-BE49-F238E27FC236}">
                <a16:creationId xmlns:a16="http://schemas.microsoft.com/office/drawing/2014/main" id="{86BCD802-51D8-4FF7-B81B-AD8FA5A3B2EA}"/>
              </a:ext>
            </a:extLst>
          </p:cNvPr>
          <p:cNvCxnSpPr>
            <a:cxnSpLocks/>
          </p:cNvCxnSpPr>
          <p:nvPr/>
        </p:nvCxnSpPr>
        <p:spPr bwMode="gray">
          <a:xfrm flipH="1">
            <a:off x="8697914" y="4043279"/>
            <a:ext cx="2600279" cy="0"/>
          </a:xfrm>
          <a:prstGeom prst="line">
            <a:avLst/>
          </a:prstGeom>
          <a:ln w="6350">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169" name="Gerader Verbinder 168">
            <a:extLst>
              <a:ext uri="{FF2B5EF4-FFF2-40B4-BE49-F238E27FC236}">
                <a16:creationId xmlns:a16="http://schemas.microsoft.com/office/drawing/2014/main" id="{DA808973-9B66-4F21-BAF3-A21E2A2F1A37}"/>
              </a:ext>
            </a:extLst>
          </p:cNvPr>
          <p:cNvCxnSpPr>
            <a:cxnSpLocks/>
          </p:cNvCxnSpPr>
          <p:nvPr/>
        </p:nvCxnSpPr>
        <p:spPr bwMode="gray">
          <a:xfrm flipH="1">
            <a:off x="8697914" y="4577016"/>
            <a:ext cx="2600279" cy="0"/>
          </a:xfrm>
          <a:prstGeom prst="line">
            <a:avLst/>
          </a:prstGeom>
          <a:ln w="6350">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170" name="Gerader Verbinder 169">
            <a:extLst>
              <a:ext uri="{FF2B5EF4-FFF2-40B4-BE49-F238E27FC236}">
                <a16:creationId xmlns:a16="http://schemas.microsoft.com/office/drawing/2014/main" id="{28DD4E49-3BC1-4C41-BC1B-6FAA3F1E3892}"/>
              </a:ext>
            </a:extLst>
          </p:cNvPr>
          <p:cNvCxnSpPr>
            <a:cxnSpLocks/>
          </p:cNvCxnSpPr>
          <p:nvPr/>
        </p:nvCxnSpPr>
        <p:spPr bwMode="gray">
          <a:xfrm flipH="1">
            <a:off x="8697914" y="5110753"/>
            <a:ext cx="2600279" cy="0"/>
          </a:xfrm>
          <a:prstGeom prst="line">
            <a:avLst/>
          </a:prstGeom>
          <a:ln w="6350">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171" name="Gerader Verbinder 170">
            <a:extLst>
              <a:ext uri="{FF2B5EF4-FFF2-40B4-BE49-F238E27FC236}">
                <a16:creationId xmlns:a16="http://schemas.microsoft.com/office/drawing/2014/main" id="{64C42DC4-988D-410E-BAAD-BFB3A5E62DC3}"/>
              </a:ext>
            </a:extLst>
          </p:cNvPr>
          <p:cNvCxnSpPr>
            <a:cxnSpLocks/>
          </p:cNvCxnSpPr>
          <p:nvPr/>
        </p:nvCxnSpPr>
        <p:spPr bwMode="gray">
          <a:xfrm flipH="1">
            <a:off x="8697914" y="5644490"/>
            <a:ext cx="2600279" cy="0"/>
          </a:xfrm>
          <a:prstGeom prst="line">
            <a:avLst/>
          </a:prstGeom>
          <a:ln w="6350">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sp>
        <p:nvSpPr>
          <p:cNvPr id="172" name="TextBox 18">
            <a:extLst>
              <a:ext uri="{FF2B5EF4-FFF2-40B4-BE49-F238E27FC236}">
                <a16:creationId xmlns:a16="http://schemas.microsoft.com/office/drawing/2014/main" id="{8DF2CCFA-BEED-4F6B-B0D8-0F27DA12AE1B}"/>
              </a:ext>
            </a:extLst>
          </p:cNvPr>
          <p:cNvSpPr txBox="1"/>
          <p:nvPr/>
        </p:nvSpPr>
        <p:spPr>
          <a:xfrm>
            <a:off x="9103133" y="4201717"/>
            <a:ext cx="1889079" cy="246221"/>
          </a:xfrm>
          <a:prstGeom prst="rect">
            <a:avLst/>
          </a:prstGeom>
          <a:noFill/>
          <a:ln>
            <a:noFill/>
          </a:ln>
        </p:spPr>
        <p:txBody>
          <a:bodyPr wrap="square" lIns="0" tIns="0" rIns="0" bIns="0" rtlCol="0" anchor="ctr">
            <a:spAutoFit/>
          </a:bodyPr>
          <a:lstStyle>
            <a:defPPr>
              <a:defRPr lang="en-US"/>
            </a:defPPr>
            <a:lvl1pPr marL="0" algn="l" defTabSz="337734" rtl="0" eaLnBrk="1" latinLnBrk="0" hangingPunct="1">
              <a:defRPr sz="1300" kern="1200">
                <a:solidFill>
                  <a:schemeClr val="tx1"/>
                </a:solidFill>
                <a:latin typeface="+mn-lt"/>
                <a:ea typeface="+mn-ea"/>
                <a:cs typeface="+mn-cs"/>
              </a:defRPr>
            </a:lvl1pPr>
            <a:lvl2pPr marL="337734" algn="l" defTabSz="337734" rtl="0" eaLnBrk="1" latinLnBrk="0" hangingPunct="1">
              <a:defRPr sz="1300" kern="1200">
                <a:solidFill>
                  <a:schemeClr val="tx1"/>
                </a:solidFill>
                <a:latin typeface="+mn-lt"/>
                <a:ea typeface="+mn-ea"/>
                <a:cs typeface="+mn-cs"/>
              </a:defRPr>
            </a:lvl2pPr>
            <a:lvl3pPr marL="675467" algn="l" defTabSz="337734" rtl="0" eaLnBrk="1" latinLnBrk="0" hangingPunct="1">
              <a:defRPr sz="1300" kern="1200">
                <a:solidFill>
                  <a:schemeClr val="tx1"/>
                </a:solidFill>
                <a:latin typeface="+mn-lt"/>
                <a:ea typeface="+mn-ea"/>
                <a:cs typeface="+mn-cs"/>
              </a:defRPr>
            </a:lvl3pPr>
            <a:lvl4pPr marL="1013201" algn="l" defTabSz="337734" rtl="0" eaLnBrk="1" latinLnBrk="0" hangingPunct="1">
              <a:defRPr sz="1300" kern="1200">
                <a:solidFill>
                  <a:schemeClr val="tx1"/>
                </a:solidFill>
                <a:latin typeface="+mn-lt"/>
                <a:ea typeface="+mn-ea"/>
                <a:cs typeface="+mn-cs"/>
              </a:defRPr>
            </a:lvl4pPr>
            <a:lvl5pPr marL="1350935" algn="l" defTabSz="337734" rtl="0" eaLnBrk="1" latinLnBrk="0" hangingPunct="1">
              <a:defRPr sz="1300" kern="1200">
                <a:solidFill>
                  <a:schemeClr val="tx1"/>
                </a:solidFill>
                <a:latin typeface="+mn-lt"/>
                <a:ea typeface="+mn-ea"/>
                <a:cs typeface="+mn-cs"/>
              </a:defRPr>
            </a:lvl5pPr>
            <a:lvl6pPr marL="1688668" algn="l" defTabSz="337734" rtl="0" eaLnBrk="1" latinLnBrk="0" hangingPunct="1">
              <a:defRPr sz="1300" kern="1200">
                <a:solidFill>
                  <a:schemeClr val="tx1"/>
                </a:solidFill>
                <a:latin typeface="+mn-lt"/>
                <a:ea typeface="+mn-ea"/>
                <a:cs typeface="+mn-cs"/>
              </a:defRPr>
            </a:lvl6pPr>
            <a:lvl7pPr marL="2026402" algn="l" defTabSz="337734" rtl="0" eaLnBrk="1" latinLnBrk="0" hangingPunct="1">
              <a:defRPr sz="1300" kern="1200">
                <a:solidFill>
                  <a:schemeClr val="tx1"/>
                </a:solidFill>
                <a:latin typeface="+mn-lt"/>
                <a:ea typeface="+mn-ea"/>
                <a:cs typeface="+mn-cs"/>
              </a:defRPr>
            </a:lvl7pPr>
            <a:lvl8pPr marL="2364135" algn="l" defTabSz="337734" rtl="0" eaLnBrk="1" latinLnBrk="0" hangingPunct="1">
              <a:defRPr sz="1300" kern="1200">
                <a:solidFill>
                  <a:schemeClr val="tx1"/>
                </a:solidFill>
                <a:latin typeface="+mn-lt"/>
                <a:ea typeface="+mn-ea"/>
                <a:cs typeface="+mn-cs"/>
              </a:defRPr>
            </a:lvl8pPr>
            <a:lvl9pPr marL="2701869" algn="l" defTabSz="337734" rtl="0" eaLnBrk="1" latinLnBrk="0" hangingPunct="1">
              <a:defRPr sz="1300" kern="1200">
                <a:solidFill>
                  <a:schemeClr val="tx1"/>
                </a:solidFill>
                <a:latin typeface="+mn-lt"/>
                <a:ea typeface="+mn-ea"/>
                <a:cs typeface="+mn-cs"/>
              </a:defRPr>
            </a:lvl9pPr>
          </a:lstStyle>
          <a:p>
            <a:pPr defTabSz="337421">
              <a:defRPr/>
            </a:pPr>
            <a:r>
              <a:rPr lang="en-US" sz="1600">
                <a:cs typeface="FiraGO Medium" panose="020B0603050000020004" pitchFamily="34" charset="0"/>
              </a:rPr>
              <a:t>AdTech</a:t>
            </a:r>
          </a:p>
        </p:txBody>
      </p:sp>
      <p:sp>
        <p:nvSpPr>
          <p:cNvPr id="173" name="TextBox 18">
            <a:extLst>
              <a:ext uri="{FF2B5EF4-FFF2-40B4-BE49-F238E27FC236}">
                <a16:creationId xmlns:a16="http://schemas.microsoft.com/office/drawing/2014/main" id="{273D9491-B03F-40A4-9E4A-2E9CADA9CB21}"/>
              </a:ext>
            </a:extLst>
          </p:cNvPr>
          <p:cNvSpPr txBox="1"/>
          <p:nvPr/>
        </p:nvSpPr>
        <p:spPr>
          <a:xfrm>
            <a:off x="9103133" y="4735453"/>
            <a:ext cx="1889079" cy="246221"/>
          </a:xfrm>
          <a:prstGeom prst="rect">
            <a:avLst/>
          </a:prstGeom>
          <a:noFill/>
          <a:ln>
            <a:noFill/>
          </a:ln>
        </p:spPr>
        <p:txBody>
          <a:bodyPr wrap="square" lIns="0" tIns="0" rIns="0" bIns="0" rtlCol="0" anchor="ctr">
            <a:spAutoFit/>
          </a:bodyPr>
          <a:lstStyle>
            <a:defPPr>
              <a:defRPr lang="en-US"/>
            </a:defPPr>
            <a:lvl1pPr marL="0" algn="l" defTabSz="337734" rtl="0" eaLnBrk="1" latinLnBrk="0" hangingPunct="1">
              <a:defRPr sz="1300" kern="1200">
                <a:solidFill>
                  <a:schemeClr val="tx1"/>
                </a:solidFill>
                <a:latin typeface="+mn-lt"/>
                <a:ea typeface="+mn-ea"/>
                <a:cs typeface="+mn-cs"/>
              </a:defRPr>
            </a:lvl1pPr>
            <a:lvl2pPr marL="337734" algn="l" defTabSz="337734" rtl="0" eaLnBrk="1" latinLnBrk="0" hangingPunct="1">
              <a:defRPr sz="1300" kern="1200">
                <a:solidFill>
                  <a:schemeClr val="tx1"/>
                </a:solidFill>
                <a:latin typeface="+mn-lt"/>
                <a:ea typeface="+mn-ea"/>
                <a:cs typeface="+mn-cs"/>
              </a:defRPr>
            </a:lvl2pPr>
            <a:lvl3pPr marL="675467" algn="l" defTabSz="337734" rtl="0" eaLnBrk="1" latinLnBrk="0" hangingPunct="1">
              <a:defRPr sz="1300" kern="1200">
                <a:solidFill>
                  <a:schemeClr val="tx1"/>
                </a:solidFill>
                <a:latin typeface="+mn-lt"/>
                <a:ea typeface="+mn-ea"/>
                <a:cs typeface="+mn-cs"/>
              </a:defRPr>
            </a:lvl3pPr>
            <a:lvl4pPr marL="1013201" algn="l" defTabSz="337734" rtl="0" eaLnBrk="1" latinLnBrk="0" hangingPunct="1">
              <a:defRPr sz="1300" kern="1200">
                <a:solidFill>
                  <a:schemeClr val="tx1"/>
                </a:solidFill>
                <a:latin typeface="+mn-lt"/>
                <a:ea typeface="+mn-ea"/>
                <a:cs typeface="+mn-cs"/>
              </a:defRPr>
            </a:lvl4pPr>
            <a:lvl5pPr marL="1350935" algn="l" defTabSz="337734" rtl="0" eaLnBrk="1" latinLnBrk="0" hangingPunct="1">
              <a:defRPr sz="1300" kern="1200">
                <a:solidFill>
                  <a:schemeClr val="tx1"/>
                </a:solidFill>
                <a:latin typeface="+mn-lt"/>
                <a:ea typeface="+mn-ea"/>
                <a:cs typeface="+mn-cs"/>
              </a:defRPr>
            </a:lvl5pPr>
            <a:lvl6pPr marL="1688668" algn="l" defTabSz="337734" rtl="0" eaLnBrk="1" latinLnBrk="0" hangingPunct="1">
              <a:defRPr sz="1300" kern="1200">
                <a:solidFill>
                  <a:schemeClr val="tx1"/>
                </a:solidFill>
                <a:latin typeface="+mn-lt"/>
                <a:ea typeface="+mn-ea"/>
                <a:cs typeface="+mn-cs"/>
              </a:defRPr>
            </a:lvl6pPr>
            <a:lvl7pPr marL="2026402" algn="l" defTabSz="337734" rtl="0" eaLnBrk="1" latinLnBrk="0" hangingPunct="1">
              <a:defRPr sz="1300" kern="1200">
                <a:solidFill>
                  <a:schemeClr val="tx1"/>
                </a:solidFill>
                <a:latin typeface="+mn-lt"/>
                <a:ea typeface="+mn-ea"/>
                <a:cs typeface="+mn-cs"/>
              </a:defRPr>
            </a:lvl7pPr>
            <a:lvl8pPr marL="2364135" algn="l" defTabSz="337734" rtl="0" eaLnBrk="1" latinLnBrk="0" hangingPunct="1">
              <a:defRPr sz="1300" kern="1200">
                <a:solidFill>
                  <a:schemeClr val="tx1"/>
                </a:solidFill>
                <a:latin typeface="+mn-lt"/>
                <a:ea typeface="+mn-ea"/>
                <a:cs typeface="+mn-cs"/>
              </a:defRPr>
            </a:lvl8pPr>
            <a:lvl9pPr marL="2701869" algn="l" defTabSz="337734" rtl="0" eaLnBrk="1" latinLnBrk="0" hangingPunct="1">
              <a:defRPr sz="1300" kern="1200">
                <a:solidFill>
                  <a:schemeClr val="tx1"/>
                </a:solidFill>
                <a:latin typeface="+mn-lt"/>
                <a:ea typeface="+mn-ea"/>
                <a:cs typeface="+mn-cs"/>
              </a:defRPr>
            </a:lvl9pPr>
          </a:lstStyle>
          <a:p>
            <a:pPr defTabSz="337421">
              <a:defRPr/>
            </a:pPr>
            <a:r>
              <a:rPr lang="en-US" sz="1600">
                <a:cs typeface="FiraGO Medium" panose="020B0603050000020004" pitchFamily="34" charset="0"/>
              </a:rPr>
              <a:t>Indoor</a:t>
            </a:r>
          </a:p>
        </p:txBody>
      </p:sp>
      <p:sp>
        <p:nvSpPr>
          <p:cNvPr id="174" name="TextBox 18">
            <a:extLst>
              <a:ext uri="{FF2B5EF4-FFF2-40B4-BE49-F238E27FC236}">
                <a16:creationId xmlns:a16="http://schemas.microsoft.com/office/drawing/2014/main" id="{A8681E9D-6E5B-4203-AD2C-C350E355BD86}"/>
              </a:ext>
            </a:extLst>
          </p:cNvPr>
          <p:cNvSpPr txBox="1"/>
          <p:nvPr/>
        </p:nvSpPr>
        <p:spPr>
          <a:xfrm>
            <a:off x="9103133" y="5269189"/>
            <a:ext cx="1889079" cy="246221"/>
          </a:xfrm>
          <a:prstGeom prst="rect">
            <a:avLst/>
          </a:prstGeom>
          <a:noFill/>
          <a:ln>
            <a:noFill/>
          </a:ln>
        </p:spPr>
        <p:txBody>
          <a:bodyPr wrap="square" lIns="0" tIns="0" rIns="0" bIns="0" rtlCol="0" anchor="ctr">
            <a:spAutoFit/>
          </a:bodyPr>
          <a:lstStyle>
            <a:defPPr>
              <a:defRPr lang="en-US"/>
            </a:defPPr>
            <a:lvl1pPr marL="0" algn="l" defTabSz="337734" rtl="0" eaLnBrk="1" latinLnBrk="0" hangingPunct="1">
              <a:defRPr sz="1300" kern="1200">
                <a:solidFill>
                  <a:schemeClr val="tx1"/>
                </a:solidFill>
                <a:latin typeface="+mn-lt"/>
                <a:ea typeface="+mn-ea"/>
                <a:cs typeface="+mn-cs"/>
              </a:defRPr>
            </a:lvl1pPr>
            <a:lvl2pPr marL="337734" algn="l" defTabSz="337734" rtl="0" eaLnBrk="1" latinLnBrk="0" hangingPunct="1">
              <a:defRPr sz="1300" kern="1200">
                <a:solidFill>
                  <a:schemeClr val="tx1"/>
                </a:solidFill>
                <a:latin typeface="+mn-lt"/>
                <a:ea typeface="+mn-ea"/>
                <a:cs typeface="+mn-cs"/>
              </a:defRPr>
            </a:lvl2pPr>
            <a:lvl3pPr marL="675467" algn="l" defTabSz="337734" rtl="0" eaLnBrk="1" latinLnBrk="0" hangingPunct="1">
              <a:defRPr sz="1300" kern="1200">
                <a:solidFill>
                  <a:schemeClr val="tx1"/>
                </a:solidFill>
                <a:latin typeface="+mn-lt"/>
                <a:ea typeface="+mn-ea"/>
                <a:cs typeface="+mn-cs"/>
              </a:defRPr>
            </a:lvl3pPr>
            <a:lvl4pPr marL="1013201" algn="l" defTabSz="337734" rtl="0" eaLnBrk="1" latinLnBrk="0" hangingPunct="1">
              <a:defRPr sz="1300" kern="1200">
                <a:solidFill>
                  <a:schemeClr val="tx1"/>
                </a:solidFill>
                <a:latin typeface="+mn-lt"/>
                <a:ea typeface="+mn-ea"/>
                <a:cs typeface="+mn-cs"/>
              </a:defRPr>
            </a:lvl4pPr>
            <a:lvl5pPr marL="1350935" algn="l" defTabSz="337734" rtl="0" eaLnBrk="1" latinLnBrk="0" hangingPunct="1">
              <a:defRPr sz="1300" kern="1200">
                <a:solidFill>
                  <a:schemeClr val="tx1"/>
                </a:solidFill>
                <a:latin typeface="+mn-lt"/>
                <a:ea typeface="+mn-ea"/>
                <a:cs typeface="+mn-cs"/>
              </a:defRPr>
            </a:lvl5pPr>
            <a:lvl6pPr marL="1688668" algn="l" defTabSz="337734" rtl="0" eaLnBrk="1" latinLnBrk="0" hangingPunct="1">
              <a:defRPr sz="1300" kern="1200">
                <a:solidFill>
                  <a:schemeClr val="tx1"/>
                </a:solidFill>
                <a:latin typeface="+mn-lt"/>
                <a:ea typeface="+mn-ea"/>
                <a:cs typeface="+mn-cs"/>
              </a:defRPr>
            </a:lvl6pPr>
            <a:lvl7pPr marL="2026402" algn="l" defTabSz="337734" rtl="0" eaLnBrk="1" latinLnBrk="0" hangingPunct="1">
              <a:defRPr sz="1300" kern="1200">
                <a:solidFill>
                  <a:schemeClr val="tx1"/>
                </a:solidFill>
                <a:latin typeface="+mn-lt"/>
                <a:ea typeface="+mn-ea"/>
                <a:cs typeface="+mn-cs"/>
              </a:defRPr>
            </a:lvl7pPr>
            <a:lvl8pPr marL="2364135" algn="l" defTabSz="337734" rtl="0" eaLnBrk="1" latinLnBrk="0" hangingPunct="1">
              <a:defRPr sz="1300" kern="1200">
                <a:solidFill>
                  <a:schemeClr val="tx1"/>
                </a:solidFill>
                <a:latin typeface="+mn-lt"/>
                <a:ea typeface="+mn-ea"/>
                <a:cs typeface="+mn-cs"/>
              </a:defRPr>
            </a:lvl8pPr>
            <a:lvl9pPr marL="2701869" algn="l" defTabSz="337734" rtl="0" eaLnBrk="1" latinLnBrk="0" hangingPunct="1">
              <a:defRPr sz="1300" kern="1200">
                <a:solidFill>
                  <a:schemeClr val="tx1"/>
                </a:solidFill>
                <a:latin typeface="+mn-lt"/>
                <a:ea typeface="+mn-ea"/>
                <a:cs typeface="+mn-cs"/>
              </a:defRPr>
            </a:lvl9pPr>
          </a:lstStyle>
          <a:p>
            <a:pPr defTabSz="337421">
              <a:defRPr/>
            </a:pPr>
            <a:r>
              <a:rPr lang="en-US" sz="1600">
                <a:cs typeface="FiraGO Medium" panose="020B0603050000020004" pitchFamily="34" charset="0"/>
              </a:rPr>
              <a:t>Location Suite</a:t>
            </a:r>
          </a:p>
        </p:txBody>
      </p:sp>
      <p:grpSp>
        <p:nvGrpSpPr>
          <p:cNvPr id="18" name="Grafik 16">
            <a:extLst>
              <a:ext uri="{FF2B5EF4-FFF2-40B4-BE49-F238E27FC236}">
                <a16:creationId xmlns:a16="http://schemas.microsoft.com/office/drawing/2014/main" id="{C5E3243A-9783-40F2-B31D-915D9AC24E55}"/>
              </a:ext>
            </a:extLst>
          </p:cNvPr>
          <p:cNvGrpSpPr/>
          <p:nvPr/>
        </p:nvGrpSpPr>
        <p:grpSpPr>
          <a:xfrm>
            <a:off x="859591" y="3656741"/>
            <a:ext cx="239340" cy="239340"/>
            <a:chOff x="3656012" y="990600"/>
            <a:chExt cx="4876800" cy="4876800"/>
          </a:xfrm>
          <a:noFill/>
        </p:grpSpPr>
        <p:sp>
          <p:nvSpPr>
            <p:cNvPr id="19" name="Freihandform: Form 18">
              <a:extLst>
                <a:ext uri="{FF2B5EF4-FFF2-40B4-BE49-F238E27FC236}">
                  <a16:creationId xmlns:a16="http://schemas.microsoft.com/office/drawing/2014/main" id="{2FD2488F-5D37-4C74-B952-22A36F3A6001}"/>
                </a:ext>
              </a:extLst>
            </p:cNvPr>
            <p:cNvSpPr/>
            <p:nvPr/>
          </p:nvSpPr>
          <p:spPr>
            <a:xfrm>
              <a:off x="6532562" y="990600"/>
              <a:ext cx="2000250" cy="2743200"/>
            </a:xfrm>
            <a:custGeom>
              <a:avLst/>
              <a:gdLst>
                <a:gd name="connsiteX0" fmla="*/ 1000125 w 2000250"/>
                <a:gd name="connsiteY0" fmla="*/ 0 h 2743200"/>
                <a:gd name="connsiteX1" fmla="*/ 0 w 2000250"/>
                <a:gd name="connsiteY1" fmla="*/ 1000125 h 2743200"/>
                <a:gd name="connsiteX2" fmla="*/ 156829 w 2000250"/>
                <a:gd name="connsiteY2" fmla="*/ 1547660 h 2743200"/>
                <a:gd name="connsiteX3" fmla="*/ 879720 w 2000250"/>
                <a:gd name="connsiteY3" fmla="*/ 2678525 h 2743200"/>
                <a:gd name="connsiteX4" fmla="*/ 1000135 w 2000250"/>
                <a:gd name="connsiteY4" fmla="*/ 2744524 h 2743200"/>
                <a:gd name="connsiteX5" fmla="*/ 1120550 w 2000250"/>
                <a:gd name="connsiteY5" fmla="*/ 2678525 h 2743200"/>
                <a:gd name="connsiteX6" fmla="*/ 1843297 w 2000250"/>
                <a:gd name="connsiteY6" fmla="*/ 1547527 h 2743200"/>
                <a:gd name="connsiteX7" fmla="*/ 2000250 w 2000250"/>
                <a:gd name="connsiteY7" fmla="*/ 1000125 h 2743200"/>
                <a:gd name="connsiteX8" fmla="*/ 1000125 w 2000250"/>
                <a:gd name="connsiteY8" fmla="*/ 0 h 2743200"/>
                <a:gd name="connsiteX9" fmla="*/ 1000125 w 2000250"/>
                <a:gd name="connsiteY9" fmla="*/ 1581150 h 2743200"/>
                <a:gd name="connsiteX10" fmla="*/ 428625 w 2000250"/>
                <a:gd name="connsiteY10" fmla="*/ 1000125 h 2743200"/>
                <a:gd name="connsiteX11" fmla="*/ 1000125 w 2000250"/>
                <a:gd name="connsiteY11" fmla="*/ 428625 h 2743200"/>
                <a:gd name="connsiteX12" fmla="*/ 1571625 w 2000250"/>
                <a:gd name="connsiteY12" fmla="*/ 1000125 h 2743200"/>
                <a:gd name="connsiteX13" fmla="*/ 1000125 w 2000250"/>
                <a:gd name="connsiteY13" fmla="*/ 158115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00250" h="2743200">
                  <a:moveTo>
                    <a:pt x="1000125" y="0"/>
                  </a:moveTo>
                  <a:cubicBezTo>
                    <a:pt x="448713" y="0"/>
                    <a:pt x="0" y="448713"/>
                    <a:pt x="0" y="1000125"/>
                  </a:cubicBezTo>
                  <a:cubicBezTo>
                    <a:pt x="0" y="1191559"/>
                    <a:pt x="54273" y="1387212"/>
                    <a:pt x="156829" y="1547660"/>
                  </a:cubicBezTo>
                  <a:lnTo>
                    <a:pt x="879720" y="2678525"/>
                  </a:lnTo>
                  <a:cubicBezTo>
                    <a:pt x="905951" y="2719683"/>
                    <a:pt x="951433" y="2744524"/>
                    <a:pt x="1000135" y="2744524"/>
                  </a:cubicBezTo>
                  <a:cubicBezTo>
                    <a:pt x="1048836" y="2744524"/>
                    <a:pt x="1094318" y="2719693"/>
                    <a:pt x="1120550" y="2678525"/>
                  </a:cubicBezTo>
                  <a:lnTo>
                    <a:pt x="1843297" y="1547527"/>
                  </a:lnTo>
                  <a:cubicBezTo>
                    <a:pt x="1945977" y="1387212"/>
                    <a:pt x="2000250" y="1191692"/>
                    <a:pt x="2000250" y="1000125"/>
                  </a:cubicBezTo>
                  <a:cubicBezTo>
                    <a:pt x="2000250" y="448713"/>
                    <a:pt x="1551537" y="0"/>
                    <a:pt x="1000125" y="0"/>
                  </a:cubicBezTo>
                  <a:close/>
                  <a:moveTo>
                    <a:pt x="1000125" y="1581150"/>
                  </a:moveTo>
                  <a:cubicBezTo>
                    <a:pt x="684933" y="1581150"/>
                    <a:pt x="428625" y="1315317"/>
                    <a:pt x="428625" y="1000125"/>
                  </a:cubicBezTo>
                  <a:cubicBezTo>
                    <a:pt x="428625" y="684933"/>
                    <a:pt x="684933" y="428625"/>
                    <a:pt x="1000125" y="428625"/>
                  </a:cubicBezTo>
                  <a:cubicBezTo>
                    <a:pt x="1315317" y="428625"/>
                    <a:pt x="1571625" y="684933"/>
                    <a:pt x="1571625" y="1000125"/>
                  </a:cubicBezTo>
                  <a:cubicBezTo>
                    <a:pt x="1571625" y="1315317"/>
                    <a:pt x="1315317" y="1581150"/>
                    <a:pt x="1000125" y="1581150"/>
                  </a:cubicBezTo>
                  <a:close/>
                </a:path>
              </a:pathLst>
            </a:custGeom>
            <a:grpFill/>
            <a:ln w="6350" cap="flat">
              <a:solidFill>
                <a:schemeClr val="tx1"/>
              </a:solidFill>
              <a:prstDash val="solid"/>
              <a:miter/>
            </a:ln>
          </p:spPr>
          <p:txBody>
            <a:bodyPr rtlCol="0" anchor="ctr"/>
            <a:lstStyle/>
            <a:p>
              <a:endParaRPr lang="de-DE"/>
            </a:p>
          </p:txBody>
        </p:sp>
        <p:sp>
          <p:nvSpPr>
            <p:cNvPr id="20" name="Freihandform: Form 19">
              <a:extLst>
                <a:ext uri="{FF2B5EF4-FFF2-40B4-BE49-F238E27FC236}">
                  <a16:creationId xmlns:a16="http://schemas.microsoft.com/office/drawing/2014/main" id="{EB4C4891-02D0-43B2-8057-544410760C5C}"/>
                </a:ext>
              </a:extLst>
            </p:cNvPr>
            <p:cNvSpPr/>
            <p:nvPr/>
          </p:nvSpPr>
          <p:spPr>
            <a:xfrm>
              <a:off x="3759606" y="1453705"/>
              <a:ext cx="1905000" cy="2276475"/>
            </a:xfrm>
            <a:custGeom>
              <a:avLst/>
              <a:gdLst>
                <a:gd name="connsiteX0" fmla="*/ 996610 w 1905000"/>
                <a:gd name="connsiteY0" fmla="*/ 1293285 h 2276475"/>
                <a:gd name="connsiteX1" fmla="*/ 1048931 w 1905000"/>
                <a:gd name="connsiteY1" fmla="*/ 1403795 h 2276475"/>
                <a:gd name="connsiteX2" fmla="*/ 1048931 w 1905000"/>
                <a:gd name="connsiteY2" fmla="*/ 1898837 h 2276475"/>
                <a:gd name="connsiteX3" fmla="*/ 1620431 w 1905000"/>
                <a:gd name="connsiteY3" fmla="*/ 2279885 h 2276475"/>
                <a:gd name="connsiteX4" fmla="*/ 1620431 w 1905000"/>
                <a:gd name="connsiteY4" fmla="*/ 1689545 h 2276475"/>
                <a:gd name="connsiteX5" fmla="*/ 1635500 w 1905000"/>
                <a:gd name="connsiteY5" fmla="*/ 1625641 h 2276475"/>
                <a:gd name="connsiteX6" fmla="*/ 1906181 w 1905000"/>
                <a:gd name="connsiteY6" fmla="*/ 1084278 h 2276475"/>
                <a:gd name="connsiteX7" fmla="*/ 1906181 w 1905000"/>
                <a:gd name="connsiteY7" fmla="*/ 596179 h 2276475"/>
                <a:gd name="connsiteX8" fmla="*/ 1310002 w 1905000"/>
                <a:gd name="connsiteY8" fmla="*/ 0 h 2276475"/>
                <a:gd name="connsiteX9" fmla="*/ 0 w 1905000"/>
                <a:gd name="connsiteY9" fmla="*/ 1437389 h 2276475"/>
                <a:gd name="connsiteX10" fmla="*/ 878005 w 1905000"/>
                <a:gd name="connsiteY10" fmla="*/ 1263710 h 2276475"/>
                <a:gd name="connsiteX11" fmla="*/ 996610 w 1905000"/>
                <a:gd name="connsiteY11" fmla="*/ 1293285 h 227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5000" h="2276475">
                  <a:moveTo>
                    <a:pt x="996610" y="1293285"/>
                  </a:moveTo>
                  <a:cubicBezTo>
                    <a:pt x="1029681" y="1320498"/>
                    <a:pt x="1048931" y="1360961"/>
                    <a:pt x="1048931" y="1403795"/>
                  </a:cubicBezTo>
                  <a:lnTo>
                    <a:pt x="1048931" y="1898837"/>
                  </a:lnTo>
                  <a:lnTo>
                    <a:pt x="1620431" y="2279885"/>
                  </a:lnTo>
                  <a:lnTo>
                    <a:pt x="1620431" y="1689545"/>
                  </a:lnTo>
                  <a:cubicBezTo>
                    <a:pt x="1620431" y="1667361"/>
                    <a:pt x="1625594" y="1645453"/>
                    <a:pt x="1635500" y="1625641"/>
                  </a:cubicBezTo>
                  <a:lnTo>
                    <a:pt x="1906181" y="1084278"/>
                  </a:lnTo>
                  <a:lnTo>
                    <a:pt x="1906181" y="596179"/>
                  </a:lnTo>
                  <a:lnTo>
                    <a:pt x="1310002" y="0"/>
                  </a:lnTo>
                  <a:cubicBezTo>
                    <a:pt x="692125" y="259394"/>
                    <a:pt x="201778" y="791985"/>
                    <a:pt x="0" y="1437389"/>
                  </a:cubicBezTo>
                  <a:lnTo>
                    <a:pt x="878005" y="1263710"/>
                  </a:lnTo>
                  <a:cubicBezTo>
                    <a:pt x="920429" y="1256033"/>
                    <a:pt x="963682" y="1266358"/>
                    <a:pt x="996610" y="1293285"/>
                  </a:cubicBezTo>
                  <a:close/>
                </a:path>
              </a:pathLst>
            </a:custGeom>
            <a:grpFill/>
            <a:ln w="6350" cap="flat">
              <a:solidFill>
                <a:schemeClr val="tx1"/>
              </a:solidFill>
              <a:prstDash val="solid"/>
              <a:miter/>
            </a:ln>
          </p:spPr>
          <p:txBody>
            <a:bodyPr rtlCol="0" anchor="ctr"/>
            <a:lstStyle/>
            <a:p>
              <a:endParaRPr lang="de-DE"/>
            </a:p>
          </p:txBody>
        </p:sp>
        <p:sp>
          <p:nvSpPr>
            <p:cNvPr id="21" name="Freihandform: Form 20">
              <a:extLst>
                <a:ext uri="{FF2B5EF4-FFF2-40B4-BE49-F238E27FC236}">
                  <a16:creationId xmlns:a16="http://schemas.microsoft.com/office/drawing/2014/main" id="{FF0550BA-C5DA-4C27-B837-1906A5AB5170}"/>
                </a:ext>
              </a:extLst>
            </p:cNvPr>
            <p:cNvSpPr/>
            <p:nvPr/>
          </p:nvSpPr>
          <p:spPr>
            <a:xfrm>
              <a:off x="3656012" y="3031769"/>
              <a:ext cx="1971675" cy="2590800"/>
            </a:xfrm>
            <a:custGeom>
              <a:avLst/>
              <a:gdLst>
                <a:gd name="connsiteX0" fmla="*/ 1273769 w 1971675"/>
                <a:gd name="connsiteY0" fmla="*/ 2591638 h 2590800"/>
                <a:gd name="connsiteX1" fmla="*/ 1445666 w 1971675"/>
                <a:gd name="connsiteY1" fmla="*/ 2076050 h 2590800"/>
                <a:gd name="connsiteX2" fmla="*/ 1517247 w 1971675"/>
                <a:gd name="connsiteY2" fmla="*/ 1993449 h 2590800"/>
                <a:gd name="connsiteX3" fmla="*/ 1977962 w 1971675"/>
                <a:gd name="connsiteY3" fmla="*/ 1753562 h 2590800"/>
                <a:gd name="connsiteX4" fmla="*/ 1746923 w 1971675"/>
                <a:gd name="connsiteY4" fmla="*/ 1060447 h 2590800"/>
                <a:gd name="connsiteX5" fmla="*/ 930402 w 1971675"/>
                <a:gd name="connsiteY5" fmla="*/ 516103 h 2590800"/>
                <a:gd name="connsiteX6" fmla="*/ 866775 w 1971675"/>
                <a:gd name="connsiteY6" fmla="*/ 397231 h 2590800"/>
                <a:gd name="connsiteX7" fmla="*/ 866775 w 1971675"/>
                <a:gd name="connsiteY7" fmla="*/ 0 h 2590800"/>
                <a:gd name="connsiteX8" fmla="*/ 33557 w 1971675"/>
                <a:gd name="connsiteY8" fmla="*/ 164706 h 2590800"/>
                <a:gd name="connsiteX9" fmla="*/ 0 w 1971675"/>
                <a:gd name="connsiteY9" fmla="*/ 540106 h 2590800"/>
                <a:gd name="connsiteX10" fmla="*/ 1273769 w 1971675"/>
                <a:gd name="connsiteY10" fmla="*/ 2591638 h 259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1675" h="2590800">
                  <a:moveTo>
                    <a:pt x="1273769" y="2591638"/>
                  </a:moveTo>
                  <a:lnTo>
                    <a:pt x="1445666" y="2076050"/>
                  </a:lnTo>
                  <a:cubicBezTo>
                    <a:pt x="1457525" y="2040188"/>
                    <a:pt x="1483338" y="2010470"/>
                    <a:pt x="1517247" y="1993449"/>
                  </a:cubicBezTo>
                  <a:lnTo>
                    <a:pt x="1977962" y="1753562"/>
                  </a:lnTo>
                  <a:lnTo>
                    <a:pt x="1746923" y="1060447"/>
                  </a:lnTo>
                  <a:lnTo>
                    <a:pt x="930402" y="516103"/>
                  </a:lnTo>
                  <a:cubicBezTo>
                    <a:pt x="890635" y="489594"/>
                    <a:pt x="866775" y="444951"/>
                    <a:pt x="866775" y="397231"/>
                  </a:cubicBezTo>
                  <a:lnTo>
                    <a:pt x="866775" y="0"/>
                  </a:lnTo>
                  <a:lnTo>
                    <a:pt x="33557" y="164706"/>
                  </a:lnTo>
                  <a:cubicBezTo>
                    <a:pt x="13202" y="287141"/>
                    <a:pt x="0" y="411985"/>
                    <a:pt x="0" y="540106"/>
                  </a:cubicBezTo>
                  <a:cubicBezTo>
                    <a:pt x="0" y="1433112"/>
                    <a:pt x="525428" y="2215610"/>
                    <a:pt x="1273769" y="2591638"/>
                  </a:cubicBezTo>
                  <a:close/>
                </a:path>
              </a:pathLst>
            </a:custGeom>
            <a:grpFill/>
            <a:ln w="6350" cap="flat">
              <a:solidFill>
                <a:schemeClr val="tx1"/>
              </a:solidFill>
              <a:prstDash val="solid"/>
              <a:miter/>
            </a:ln>
          </p:spPr>
          <p:txBody>
            <a:bodyPr rtlCol="0" anchor="ctr"/>
            <a:lstStyle/>
            <a:p>
              <a:endParaRPr lang="de-DE"/>
            </a:p>
          </p:txBody>
        </p:sp>
        <p:sp>
          <p:nvSpPr>
            <p:cNvPr id="22" name="Freihandform: Form 21">
              <a:extLst>
                <a:ext uri="{FF2B5EF4-FFF2-40B4-BE49-F238E27FC236}">
                  <a16:creationId xmlns:a16="http://schemas.microsoft.com/office/drawing/2014/main" id="{2D3BE4CC-67C7-4004-B252-7D13487BFACB}"/>
                </a:ext>
              </a:extLst>
            </p:cNvPr>
            <p:cNvSpPr/>
            <p:nvPr/>
          </p:nvSpPr>
          <p:spPr>
            <a:xfrm>
              <a:off x="5193528" y="4282488"/>
              <a:ext cx="1905000" cy="1581150"/>
            </a:xfrm>
            <a:custGeom>
              <a:avLst/>
              <a:gdLst>
                <a:gd name="connsiteX0" fmla="*/ 679037 w 1905000"/>
                <a:gd name="connsiteY0" fmla="*/ 712594 h 1581150"/>
                <a:gd name="connsiteX1" fmla="*/ 160420 w 1905000"/>
                <a:gd name="connsiteY1" fmla="*/ 971836 h 1581150"/>
                <a:gd name="connsiteX2" fmla="*/ 0 w 1905000"/>
                <a:gd name="connsiteY2" fmla="*/ 1452991 h 1581150"/>
                <a:gd name="connsiteX3" fmla="*/ 758009 w 1905000"/>
                <a:gd name="connsiteY3" fmla="*/ 1584912 h 1581150"/>
                <a:gd name="connsiteX4" fmla="*/ 1910534 w 1905000"/>
                <a:gd name="connsiteY4" fmla="*/ 1275597 h 1581150"/>
                <a:gd name="connsiteX5" fmla="*/ 1910534 w 1905000"/>
                <a:gd name="connsiteY5" fmla="*/ 377828 h 1581150"/>
                <a:gd name="connsiteX6" fmla="*/ 1448143 w 1905000"/>
                <a:gd name="connsiteY6" fmla="*/ 146637 h 1581150"/>
                <a:gd name="connsiteX7" fmla="*/ 900884 w 1905000"/>
                <a:gd name="connsiteY7" fmla="*/ 146637 h 1581150"/>
                <a:gd name="connsiteX8" fmla="*/ 836981 w 1905000"/>
                <a:gd name="connsiteY8" fmla="*/ 131569 h 1581150"/>
                <a:gd name="connsiteX9" fmla="*/ 573976 w 1905000"/>
                <a:gd name="connsiteY9" fmla="*/ 0 h 1581150"/>
                <a:gd name="connsiteX10" fmla="*/ 750618 w 1905000"/>
                <a:gd name="connsiteY10" fmla="*/ 530057 h 1581150"/>
                <a:gd name="connsiteX11" fmla="*/ 679037 w 1905000"/>
                <a:gd name="connsiteY11" fmla="*/ 712594 h 158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5000" h="1581150">
                  <a:moveTo>
                    <a:pt x="679037" y="712594"/>
                  </a:moveTo>
                  <a:lnTo>
                    <a:pt x="160420" y="971836"/>
                  </a:lnTo>
                  <a:lnTo>
                    <a:pt x="0" y="1452991"/>
                  </a:lnTo>
                  <a:cubicBezTo>
                    <a:pt x="237630" y="1536878"/>
                    <a:pt x="492033" y="1584912"/>
                    <a:pt x="758009" y="1584912"/>
                  </a:cubicBezTo>
                  <a:cubicBezTo>
                    <a:pt x="1174585" y="1584912"/>
                    <a:pt x="1573825" y="1471098"/>
                    <a:pt x="1910534" y="1275597"/>
                  </a:cubicBezTo>
                  <a:lnTo>
                    <a:pt x="1910534" y="377828"/>
                  </a:lnTo>
                  <a:lnTo>
                    <a:pt x="1448143" y="146637"/>
                  </a:lnTo>
                  <a:lnTo>
                    <a:pt x="900884" y="146637"/>
                  </a:lnTo>
                  <a:cubicBezTo>
                    <a:pt x="878700" y="146637"/>
                    <a:pt x="856793" y="141475"/>
                    <a:pt x="836981" y="131569"/>
                  </a:cubicBezTo>
                  <a:lnTo>
                    <a:pt x="573976" y="0"/>
                  </a:lnTo>
                  <a:lnTo>
                    <a:pt x="750618" y="530057"/>
                  </a:lnTo>
                  <a:cubicBezTo>
                    <a:pt x="773220" y="597589"/>
                    <a:pt x="742664" y="680780"/>
                    <a:pt x="679037" y="712594"/>
                  </a:cubicBezTo>
                  <a:close/>
                </a:path>
              </a:pathLst>
            </a:custGeom>
            <a:grpFill/>
            <a:ln w="6350" cap="flat">
              <a:solidFill>
                <a:schemeClr val="tx1"/>
              </a:solidFill>
              <a:prstDash val="solid"/>
              <a:miter/>
            </a:ln>
          </p:spPr>
          <p:txBody>
            <a:bodyPr rtlCol="0" anchor="ctr"/>
            <a:lstStyle/>
            <a:p>
              <a:endParaRPr lang="de-DE"/>
            </a:p>
          </p:txBody>
        </p:sp>
        <p:sp>
          <p:nvSpPr>
            <p:cNvPr id="23" name="Freihandform: Form 22">
              <a:extLst>
                <a:ext uri="{FF2B5EF4-FFF2-40B4-BE49-F238E27FC236}">
                  <a16:creationId xmlns:a16="http://schemas.microsoft.com/office/drawing/2014/main" id="{C47B77EE-1B01-48F5-80FB-DF9077E5D97B}"/>
                </a:ext>
              </a:extLst>
            </p:cNvPr>
            <p:cNvSpPr/>
            <p:nvPr/>
          </p:nvSpPr>
          <p:spPr>
            <a:xfrm>
              <a:off x="5373303" y="1276350"/>
              <a:ext cx="2867025" cy="4086225"/>
            </a:xfrm>
            <a:custGeom>
              <a:avLst/>
              <a:gdLst>
                <a:gd name="connsiteX0" fmla="*/ 578234 w 2867025"/>
                <a:gd name="connsiteY0" fmla="*/ 714375 h 4086225"/>
                <a:gd name="connsiteX1" fmla="*/ 578234 w 2867025"/>
                <a:gd name="connsiteY1" fmla="*/ 1295400 h 4086225"/>
                <a:gd name="connsiteX2" fmla="*/ 563166 w 2867025"/>
                <a:gd name="connsiteY2" fmla="*/ 1359303 h 4086225"/>
                <a:gd name="connsiteX3" fmla="*/ 292484 w 2867025"/>
                <a:gd name="connsiteY3" fmla="*/ 1900666 h 4086225"/>
                <a:gd name="connsiteX4" fmla="*/ 292484 w 2867025"/>
                <a:gd name="connsiteY4" fmla="*/ 2635834 h 4086225"/>
                <a:gd name="connsiteX5" fmla="*/ 764400 w 2867025"/>
                <a:gd name="connsiteY5" fmla="*/ 2867025 h 4086225"/>
                <a:gd name="connsiteX6" fmla="*/ 1302134 w 2867025"/>
                <a:gd name="connsiteY6" fmla="*/ 2867025 h 4086225"/>
                <a:gd name="connsiteX7" fmla="*/ 1366038 w 2867025"/>
                <a:gd name="connsiteY7" fmla="*/ 2882094 h 4086225"/>
                <a:gd name="connsiteX8" fmla="*/ 1937538 w 2867025"/>
                <a:gd name="connsiteY8" fmla="*/ 3167844 h 4086225"/>
                <a:gd name="connsiteX9" fmla="*/ 2016509 w 2867025"/>
                <a:gd name="connsiteY9" fmla="*/ 3295650 h 4086225"/>
                <a:gd name="connsiteX10" fmla="*/ 2016509 w 2867025"/>
                <a:gd name="connsiteY10" fmla="*/ 4086711 h 4086225"/>
                <a:gd name="connsiteX11" fmla="*/ 2873759 w 2867025"/>
                <a:gd name="connsiteY11" fmla="*/ 2295525 h 4086225"/>
                <a:gd name="connsiteX12" fmla="*/ 2855538 w 2867025"/>
                <a:gd name="connsiteY12" fmla="*/ 2022615 h 4086225"/>
                <a:gd name="connsiteX13" fmla="*/ 2520620 w 2867025"/>
                <a:gd name="connsiteY13" fmla="*/ 2546680 h 4086225"/>
                <a:gd name="connsiteX14" fmla="*/ 2159384 w 2867025"/>
                <a:gd name="connsiteY14" fmla="*/ 2744524 h 4086225"/>
                <a:gd name="connsiteX15" fmla="*/ 1798015 w 2867025"/>
                <a:gd name="connsiteY15" fmla="*/ 2546395 h 4086225"/>
                <a:gd name="connsiteX16" fmla="*/ 1075268 w 2867025"/>
                <a:gd name="connsiteY16" fmla="*/ 1415815 h 4086225"/>
                <a:gd name="connsiteX17" fmla="*/ 873509 w 2867025"/>
                <a:gd name="connsiteY17" fmla="*/ 714375 h 4086225"/>
                <a:gd name="connsiteX18" fmla="*/ 1061047 w 2867025"/>
                <a:gd name="connsiteY18" fmla="*/ 55445 h 4086225"/>
                <a:gd name="connsiteX19" fmla="*/ 578234 w 2867025"/>
                <a:gd name="connsiteY19" fmla="*/ 0 h 4086225"/>
                <a:gd name="connsiteX20" fmla="*/ 0 w 2867025"/>
                <a:gd name="connsiteY20" fmla="*/ 76981 h 4086225"/>
                <a:gd name="connsiteX21" fmla="*/ 536372 w 2867025"/>
                <a:gd name="connsiteY21" fmla="*/ 613353 h 4086225"/>
                <a:gd name="connsiteX22" fmla="*/ 578234 w 2867025"/>
                <a:gd name="connsiteY22" fmla="*/ 714375 h 408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67025" h="4086225">
                  <a:moveTo>
                    <a:pt x="578234" y="714375"/>
                  </a:moveTo>
                  <a:lnTo>
                    <a:pt x="578234" y="1295400"/>
                  </a:lnTo>
                  <a:cubicBezTo>
                    <a:pt x="578234" y="1317584"/>
                    <a:pt x="573072" y="1339491"/>
                    <a:pt x="563166" y="1359303"/>
                  </a:cubicBezTo>
                  <a:lnTo>
                    <a:pt x="292484" y="1900666"/>
                  </a:lnTo>
                  <a:lnTo>
                    <a:pt x="292484" y="2635834"/>
                  </a:lnTo>
                  <a:lnTo>
                    <a:pt x="764400" y="2867025"/>
                  </a:lnTo>
                  <a:lnTo>
                    <a:pt x="1302134" y="2867025"/>
                  </a:lnTo>
                  <a:cubicBezTo>
                    <a:pt x="1324318" y="2867025"/>
                    <a:pt x="1346225" y="2872188"/>
                    <a:pt x="1366038" y="2882094"/>
                  </a:cubicBezTo>
                  <a:lnTo>
                    <a:pt x="1937538" y="3167844"/>
                  </a:lnTo>
                  <a:cubicBezTo>
                    <a:pt x="1985953" y="3192123"/>
                    <a:pt x="2016509" y="3241510"/>
                    <a:pt x="2016509" y="3295650"/>
                  </a:cubicBezTo>
                  <a:lnTo>
                    <a:pt x="2016509" y="4086711"/>
                  </a:lnTo>
                  <a:cubicBezTo>
                    <a:pt x="2538375" y="3667373"/>
                    <a:pt x="2873759" y="3015520"/>
                    <a:pt x="2873759" y="2295525"/>
                  </a:cubicBezTo>
                  <a:cubicBezTo>
                    <a:pt x="2873759" y="2203942"/>
                    <a:pt x="2866311" y="2112988"/>
                    <a:pt x="2855538" y="2022615"/>
                  </a:cubicBezTo>
                  <a:lnTo>
                    <a:pt x="2520620" y="2546680"/>
                  </a:lnTo>
                  <a:cubicBezTo>
                    <a:pt x="2441648" y="2670439"/>
                    <a:pt x="2306584" y="2744524"/>
                    <a:pt x="2159384" y="2744524"/>
                  </a:cubicBezTo>
                  <a:cubicBezTo>
                    <a:pt x="2012185" y="2744524"/>
                    <a:pt x="1877120" y="2670439"/>
                    <a:pt x="1798015" y="2546395"/>
                  </a:cubicBezTo>
                  <a:lnTo>
                    <a:pt x="1075268" y="1415815"/>
                  </a:lnTo>
                  <a:cubicBezTo>
                    <a:pt x="943270" y="1209170"/>
                    <a:pt x="873509" y="960501"/>
                    <a:pt x="873509" y="714375"/>
                  </a:cubicBezTo>
                  <a:cubicBezTo>
                    <a:pt x="873509" y="472631"/>
                    <a:pt x="944585" y="248831"/>
                    <a:pt x="1061047" y="55445"/>
                  </a:cubicBezTo>
                  <a:cubicBezTo>
                    <a:pt x="905685" y="22603"/>
                    <a:pt x="738616" y="0"/>
                    <a:pt x="578234" y="0"/>
                  </a:cubicBezTo>
                  <a:cubicBezTo>
                    <a:pt x="378171" y="0"/>
                    <a:pt x="185071" y="28480"/>
                    <a:pt x="0" y="76981"/>
                  </a:cubicBezTo>
                  <a:lnTo>
                    <a:pt x="536372" y="613353"/>
                  </a:lnTo>
                  <a:cubicBezTo>
                    <a:pt x="563166" y="640147"/>
                    <a:pt x="578234" y="676427"/>
                    <a:pt x="578234" y="714375"/>
                  </a:cubicBezTo>
                  <a:close/>
                </a:path>
              </a:pathLst>
            </a:custGeom>
            <a:grpFill/>
            <a:ln w="6350" cap="flat">
              <a:solidFill>
                <a:schemeClr val="tx1"/>
              </a:solidFill>
              <a:prstDash val="solid"/>
              <a:miter/>
            </a:ln>
          </p:spPr>
          <p:txBody>
            <a:bodyPr rtlCol="0" anchor="ctr"/>
            <a:lstStyle/>
            <a:p>
              <a:endParaRPr lang="de-DE"/>
            </a:p>
          </p:txBody>
        </p:sp>
      </p:grpSp>
      <p:grpSp>
        <p:nvGrpSpPr>
          <p:cNvPr id="26" name="Grafik 24">
            <a:extLst>
              <a:ext uri="{FF2B5EF4-FFF2-40B4-BE49-F238E27FC236}">
                <a16:creationId xmlns:a16="http://schemas.microsoft.com/office/drawing/2014/main" id="{337DDA34-5EBD-4D1A-AA44-C36FE286D145}"/>
              </a:ext>
            </a:extLst>
          </p:cNvPr>
          <p:cNvGrpSpPr/>
          <p:nvPr/>
        </p:nvGrpSpPr>
        <p:grpSpPr>
          <a:xfrm>
            <a:off x="4742324" y="3656742"/>
            <a:ext cx="251828" cy="251826"/>
            <a:chOff x="-20729575" y="-12726988"/>
            <a:chExt cx="6505575" cy="6505575"/>
          </a:xfrm>
          <a:noFill/>
        </p:grpSpPr>
        <p:sp>
          <p:nvSpPr>
            <p:cNvPr id="27" name="Freihandform: Form 26">
              <a:extLst>
                <a:ext uri="{FF2B5EF4-FFF2-40B4-BE49-F238E27FC236}">
                  <a16:creationId xmlns:a16="http://schemas.microsoft.com/office/drawing/2014/main" id="{916C95CD-094A-4780-8EB0-5078C2036701}"/>
                </a:ext>
              </a:extLst>
            </p:cNvPr>
            <p:cNvSpPr/>
            <p:nvPr/>
          </p:nvSpPr>
          <p:spPr>
            <a:xfrm>
              <a:off x="-16407586" y="-8457997"/>
              <a:ext cx="597191" cy="597191"/>
            </a:xfrm>
            <a:custGeom>
              <a:avLst/>
              <a:gdLst>
                <a:gd name="connsiteX0" fmla="*/ 163148 w 597191"/>
                <a:gd name="connsiteY0" fmla="*/ 319333 h 597191"/>
                <a:gd name="connsiteX1" fmla="*/ 288977 w 597191"/>
                <a:gd name="connsiteY1" fmla="*/ 445162 h 597191"/>
                <a:gd name="connsiteX2" fmla="*/ 339395 w 597191"/>
                <a:gd name="connsiteY2" fmla="*/ 608259 h 597191"/>
                <a:gd name="connsiteX3" fmla="*/ 608309 w 597191"/>
                <a:gd name="connsiteY3" fmla="*/ 0 h 597191"/>
                <a:gd name="connsiteX4" fmla="*/ 0 w 597191"/>
                <a:gd name="connsiteY4" fmla="*/ 268914 h 597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191" h="597191">
                  <a:moveTo>
                    <a:pt x="163148" y="319333"/>
                  </a:moveTo>
                  <a:cubicBezTo>
                    <a:pt x="223311" y="337947"/>
                    <a:pt x="270362" y="384998"/>
                    <a:pt x="288977" y="445162"/>
                  </a:cubicBezTo>
                  <a:lnTo>
                    <a:pt x="339395" y="608259"/>
                  </a:lnTo>
                  <a:lnTo>
                    <a:pt x="608309" y="0"/>
                  </a:lnTo>
                  <a:lnTo>
                    <a:pt x="0" y="268914"/>
                  </a:lnTo>
                  <a:close/>
                </a:path>
              </a:pathLst>
            </a:custGeom>
            <a:solidFill>
              <a:schemeClr val="tx1"/>
            </a:solidFill>
            <a:ln w="6350" cap="flat">
              <a:solidFill>
                <a:schemeClr val="tx1"/>
              </a:solid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18D68769-7DF8-40EA-95A1-B239E32F1493}"/>
                </a:ext>
              </a:extLst>
            </p:cNvPr>
            <p:cNvSpPr/>
            <p:nvPr/>
          </p:nvSpPr>
          <p:spPr>
            <a:xfrm>
              <a:off x="-18035860" y="-10033273"/>
              <a:ext cx="3811860" cy="3811860"/>
            </a:xfrm>
            <a:custGeom>
              <a:avLst/>
              <a:gdLst>
                <a:gd name="connsiteX0" fmla="*/ 1905930 w 3811860"/>
                <a:gd name="connsiteY0" fmla="*/ 0 h 3811860"/>
                <a:gd name="connsiteX1" fmla="*/ 0 w 3811860"/>
                <a:gd name="connsiteY1" fmla="*/ 1905930 h 3811860"/>
                <a:gd name="connsiteX2" fmla="*/ 1905930 w 3811860"/>
                <a:gd name="connsiteY2" fmla="*/ 3811860 h 3811860"/>
                <a:gd name="connsiteX3" fmla="*/ 3811860 w 3811860"/>
                <a:gd name="connsiteY3" fmla="*/ 1905930 h 3811860"/>
                <a:gd name="connsiteX4" fmla="*/ 1905930 w 3811860"/>
                <a:gd name="connsiteY4" fmla="*/ 0 h 3811860"/>
                <a:gd name="connsiteX5" fmla="*/ 2784450 w 3811860"/>
                <a:gd name="connsiteY5" fmla="*/ 1278816 h 3811860"/>
                <a:gd name="connsiteX6" fmla="*/ 2110373 w 3811860"/>
                <a:gd name="connsiteY6" fmla="*/ 2803560 h 3811860"/>
                <a:gd name="connsiteX7" fmla="*/ 1936057 w 3811860"/>
                <a:gd name="connsiteY7" fmla="*/ 2917064 h 3811860"/>
                <a:gd name="connsiteX8" fmla="*/ 1924939 w 3811860"/>
                <a:gd name="connsiteY8" fmla="*/ 2916772 h 3811860"/>
                <a:gd name="connsiteX9" fmla="*/ 1753951 w 3811860"/>
                <a:gd name="connsiteY9" fmla="*/ 2782811 h 3811860"/>
                <a:gd name="connsiteX10" fmla="*/ 1582761 w 3811860"/>
                <a:gd name="connsiteY10" fmla="*/ 2229100 h 3811860"/>
                <a:gd name="connsiteX11" fmla="*/ 1029050 w 3811860"/>
                <a:gd name="connsiteY11" fmla="*/ 2057960 h 3811860"/>
                <a:gd name="connsiteX12" fmla="*/ 895088 w 3811860"/>
                <a:gd name="connsiteY12" fmla="*/ 1886922 h 3811860"/>
                <a:gd name="connsiteX13" fmla="*/ 1008301 w 3811860"/>
                <a:gd name="connsiteY13" fmla="*/ 1701538 h 3811860"/>
                <a:gd name="connsiteX14" fmla="*/ 2533045 w 3811860"/>
                <a:gd name="connsiteY14" fmla="*/ 1027411 h 3811860"/>
                <a:gd name="connsiteX15" fmla="*/ 2744883 w 3811860"/>
                <a:gd name="connsiteY15" fmla="*/ 1066978 h 3811860"/>
                <a:gd name="connsiteX16" fmla="*/ 2784450 w 3811860"/>
                <a:gd name="connsiteY16" fmla="*/ 1278816 h 381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11860" h="3811860">
                  <a:moveTo>
                    <a:pt x="1905930" y="0"/>
                  </a:moveTo>
                  <a:cubicBezTo>
                    <a:pt x="854988" y="0"/>
                    <a:pt x="0" y="854988"/>
                    <a:pt x="0" y="1905930"/>
                  </a:cubicBezTo>
                  <a:cubicBezTo>
                    <a:pt x="0" y="2956873"/>
                    <a:pt x="854988" y="3811860"/>
                    <a:pt x="1905930" y="3811860"/>
                  </a:cubicBezTo>
                  <a:cubicBezTo>
                    <a:pt x="2956873" y="3811860"/>
                    <a:pt x="3811860" y="2956873"/>
                    <a:pt x="3811860" y="1905930"/>
                  </a:cubicBezTo>
                  <a:cubicBezTo>
                    <a:pt x="3811860" y="854988"/>
                    <a:pt x="2956873" y="0"/>
                    <a:pt x="1905930" y="0"/>
                  </a:cubicBezTo>
                  <a:close/>
                  <a:moveTo>
                    <a:pt x="2784450" y="1278816"/>
                  </a:moveTo>
                  <a:lnTo>
                    <a:pt x="2110373" y="2803560"/>
                  </a:lnTo>
                  <a:cubicBezTo>
                    <a:pt x="2079700" y="2872847"/>
                    <a:pt x="2011150" y="2917064"/>
                    <a:pt x="1936057" y="2917064"/>
                  </a:cubicBezTo>
                  <a:cubicBezTo>
                    <a:pt x="1932385" y="2917064"/>
                    <a:pt x="1928662" y="2916963"/>
                    <a:pt x="1924939" y="2916772"/>
                  </a:cubicBezTo>
                  <a:cubicBezTo>
                    <a:pt x="1845576" y="2912147"/>
                    <a:pt x="1777432" y="2858743"/>
                    <a:pt x="1753951" y="2782811"/>
                  </a:cubicBezTo>
                  <a:lnTo>
                    <a:pt x="1582761" y="2229100"/>
                  </a:lnTo>
                  <a:lnTo>
                    <a:pt x="1029050" y="2057960"/>
                  </a:lnTo>
                  <a:cubicBezTo>
                    <a:pt x="953118" y="2034428"/>
                    <a:pt x="899713" y="1966285"/>
                    <a:pt x="895088" y="1886922"/>
                  </a:cubicBezTo>
                  <a:cubicBezTo>
                    <a:pt x="890476" y="1807559"/>
                    <a:pt x="935596" y="1733647"/>
                    <a:pt x="1008301" y="1701538"/>
                  </a:cubicBezTo>
                  <a:lnTo>
                    <a:pt x="2533045" y="1027411"/>
                  </a:lnTo>
                  <a:cubicBezTo>
                    <a:pt x="2605064" y="995595"/>
                    <a:pt x="2689242" y="1011287"/>
                    <a:pt x="2744883" y="1066978"/>
                  </a:cubicBezTo>
                  <a:cubicBezTo>
                    <a:pt x="2800574" y="1122618"/>
                    <a:pt x="2816266" y="1206797"/>
                    <a:pt x="2784450" y="1278816"/>
                  </a:cubicBezTo>
                  <a:close/>
                </a:path>
              </a:pathLst>
            </a:custGeom>
            <a:grpFill/>
            <a:ln w="6350" cap="flat">
              <a:solidFill>
                <a:schemeClr val="tx1"/>
              </a:solidFill>
              <a:prstDash val="solid"/>
              <a:miter/>
            </a:ln>
          </p:spPr>
          <p:txBody>
            <a:bodyPr rtlCol="0" anchor="ctr"/>
            <a:lstStyle/>
            <a:p>
              <a:endParaRPr lang="de-DE"/>
            </a:p>
          </p:txBody>
        </p:sp>
        <p:sp>
          <p:nvSpPr>
            <p:cNvPr id="29" name="Freihandform: Form 28">
              <a:extLst>
                <a:ext uri="{FF2B5EF4-FFF2-40B4-BE49-F238E27FC236}">
                  <a16:creationId xmlns:a16="http://schemas.microsoft.com/office/drawing/2014/main" id="{B6F9B412-11E4-4223-A2F6-F915DD477F21}"/>
                </a:ext>
              </a:extLst>
            </p:cNvPr>
            <p:cNvSpPr/>
            <p:nvPr/>
          </p:nvSpPr>
          <p:spPr>
            <a:xfrm>
              <a:off x="-17597598" y="-11850260"/>
              <a:ext cx="2109229" cy="1130852"/>
            </a:xfrm>
            <a:custGeom>
              <a:avLst/>
              <a:gdLst>
                <a:gd name="connsiteX0" fmla="*/ 0 w 2109229"/>
                <a:gd name="connsiteY0" fmla="*/ 190593 h 1130851"/>
                <a:gd name="connsiteX1" fmla="*/ 190593 w 2109229"/>
                <a:gd name="connsiteY1" fmla="*/ 381186 h 1130851"/>
                <a:gd name="connsiteX2" fmla="*/ 326143 w 2109229"/>
                <a:gd name="connsiteY2" fmla="*/ 381186 h 1130851"/>
                <a:gd name="connsiteX3" fmla="*/ 897820 w 2109229"/>
                <a:gd name="connsiteY3" fmla="*/ 943486 h 1130851"/>
                <a:gd name="connsiteX4" fmla="*/ 1088363 w 2109229"/>
                <a:gd name="connsiteY4" fmla="*/ 1130852 h 1130851"/>
                <a:gd name="connsiteX5" fmla="*/ 2121783 w 2109229"/>
                <a:gd name="connsiteY5" fmla="*/ 1130852 h 1130851"/>
                <a:gd name="connsiteX6" fmla="*/ 1512038 w 2109229"/>
                <a:gd name="connsiteY6" fmla="*/ 0 h 1130851"/>
                <a:gd name="connsiteX7" fmla="*/ 190593 w 2109229"/>
                <a:gd name="connsiteY7" fmla="*/ 0 h 1130851"/>
                <a:gd name="connsiteX8" fmla="*/ 0 w 2109229"/>
                <a:gd name="connsiteY8" fmla="*/ 190593 h 113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9229" h="1130851">
                  <a:moveTo>
                    <a:pt x="0" y="190593"/>
                  </a:moveTo>
                  <a:cubicBezTo>
                    <a:pt x="0" y="295667"/>
                    <a:pt x="85525" y="381186"/>
                    <a:pt x="190593" y="381186"/>
                  </a:cubicBezTo>
                  <a:lnTo>
                    <a:pt x="326143" y="381186"/>
                  </a:lnTo>
                  <a:cubicBezTo>
                    <a:pt x="636212" y="381186"/>
                    <a:pt x="892661" y="633430"/>
                    <a:pt x="897820" y="943486"/>
                  </a:cubicBezTo>
                  <a:cubicBezTo>
                    <a:pt x="899510" y="1046826"/>
                    <a:pt x="985035" y="1130852"/>
                    <a:pt x="1088363" y="1130852"/>
                  </a:cubicBezTo>
                  <a:lnTo>
                    <a:pt x="2121783" y="1130852"/>
                  </a:lnTo>
                  <a:cubicBezTo>
                    <a:pt x="2012548" y="703504"/>
                    <a:pt x="1799871" y="317059"/>
                    <a:pt x="1512038" y="0"/>
                  </a:cubicBezTo>
                  <a:lnTo>
                    <a:pt x="190593" y="0"/>
                  </a:lnTo>
                  <a:cubicBezTo>
                    <a:pt x="85474" y="0"/>
                    <a:pt x="0" y="85519"/>
                    <a:pt x="0" y="190593"/>
                  </a:cubicBezTo>
                  <a:close/>
                </a:path>
              </a:pathLst>
            </a:custGeom>
            <a:grpFill/>
            <a:ln w="6350" cap="flat">
              <a:solidFill>
                <a:schemeClr val="tx1"/>
              </a:solidFill>
              <a:prstDash val="solid"/>
              <a:miter/>
            </a:ln>
          </p:spPr>
          <p:txBody>
            <a:bodyPr rtlCol="0" anchor="ctr"/>
            <a:lstStyle/>
            <a:p>
              <a:endParaRPr lang="de-DE"/>
            </a:p>
          </p:txBody>
        </p:sp>
        <p:sp>
          <p:nvSpPr>
            <p:cNvPr id="30" name="Freihandform: Form 29">
              <a:extLst>
                <a:ext uri="{FF2B5EF4-FFF2-40B4-BE49-F238E27FC236}">
                  <a16:creationId xmlns:a16="http://schemas.microsoft.com/office/drawing/2014/main" id="{173E3996-D306-4136-95C4-AA3B1ACD50D0}"/>
                </a:ext>
              </a:extLst>
            </p:cNvPr>
            <p:cNvSpPr/>
            <p:nvPr/>
          </p:nvSpPr>
          <p:spPr>
            <a:xfrm>
              <a:off x="-20729575" y="-11037063"/>
              <a:ext cx="2236291" cy="2592065"/>
            </a:xfrm>
            <a:custGeom>
              <a:avLst/>
              <a:gdLst>
                <a:gd name="connsiteX0" fmla="*/ 1530551 w 2236291"/>
                <a:gd name="connsiteY0" fmla="*/ 2402616 h 2592065"/>
                <a:gd name="connsiteX1" fmla="*/ 1376984 w 2236291"/>
                <a:gd name="connsiteY1" fmla="*/ 2215644 h 2592065"/>
                <a:gd name="connsiteX2" fmla="*/ 920158 w 2236291"/>
                <a:gd name="connsiteY2" fmla="*/ 1598554 h 2592065"/>
                <a:gd name="connsiteX3" fmla="*/ 1489103 w 2236291"/>
                <a:gd name="connsiteY3" fmla="*/ 1083204 h 2592065"/>
                <a:gd name="connsiteX4" fmla="*/ 2079649 w 2236291"/>
                <a:gd name="connsiteY4" fmla="*/ 1083204 h 2592065"/>
                <a:gd name="connsiteX5" fmla="*/ 2243343 w 2236291"/>
                <a:gd name="connsiteY5" fmla="*/ 919510 h 2592065"/>
                <a:gd name="connsiteX6" fmla="*/ 2079649 w 2236291"/>
                <a:gd name="connsiteY6" fmla="*/ 755816 h 2592065"/>
                <a:gd name="connsiteX7" fmla="*/ 1732516 w 2236291"/>
                <a:gd name="connsiteY7" fmla="*/ 755816 h 2592065"/>
                <a:gd name="connsiteX8" fmla="*/ 1160781 w 2236291"/>
                <a:gd name="connsiteY8" fmla="*/ 188954 h 2592065"/>
                <a:gd name="connsiteX9" fmla="*/ 970188 w 2236291"/>
                <a:gd name="connsiteY9" fmla="*/ 0 h 2592065"/>
                <a:gd name="connsiteX10" fmla="*/ 185779 w 2236291"/>
                <a:gd name="connsiteY10" fmla="*/ 0 h 2592065"/>
                <a:gd name="connsiteX11" fmla="*/ 0 w 2236291"/>
                <a:gd name="connsiteY11" fmla="*/ 978378 h 2592065"/>
                <a:gd name="connsiteX12" fmla="*/ 545573 w 2236291"/>
                <a:gd name="connsiteY12" fmla="*/ 2593209 h 2592065"/>
                <a:gd name="connsiteX13" fmla="*/ 1339958 w 2236291"/>
                <a:gd name="connsiteY13" fmla="*/ 2593209 h 2592065"/>
                <a:gd name="connsiteX14" fmla="*/ 1530551 w 2236291"/>
                <a:gd name="connsiteY14" fmla="*/ 2402616 h 2592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36291" h="2592065">
                  <a:moveTo>
                    <a:pt x="1530551" y="2402616"/>
                  </a:moveTo>
                  <a:cubicBezTo>
                    <a:pt x="1530551" y="2312084"/>
                    <a:pt x="1465978" y="2233458"/>
                    <a:pt x="1376984" y="2215644"/>
                  </a:cubicBezTo>
                  <a:cubicBezTo>
                    <a:pt x="1087373" y="2157717"/>
                    <a:pt x="890973" y="1892436"/>
                    <a:pt x="920158" y="1598554"/>
                  </a:cubicBezTo>
                  <a:cubicBezTo>
                    <a:pt x="949292" y="1304774"/>
                    <a:pt x="1193886" y="1083204"/>
                    <a:pt x="1489103" y="1083204"/>
                  </a:cubicBezTo>
                  <a:lnTo>
                    <a:pt x="2079649" y="1083204"/>
                  </a:lnTo>
                  <a:cubicBezTo>
                    <a:pt x="2169876" y="1083204"/>
                    <a:pt x="2243343" y="1009800"/>
                    <a:pt x="2243343" y="919510"/>
                  </a:cubicBezTo>
                  <a:cubicBezTo>
                    <a:pt x="2243343" y="829283"/>
                    <a:pt x="2169876" y="755816"/>
                    <a:pt x="2079649" y="755816"/>
                  </a:cubicBezTo>
                  <a:lnTo>
                    <a:pt x="1732516" y="755816"/>
                  </a:lnTo>
                  <a:cubicBezTo>
                    <a:pt x="1419918" y="755816"/>
                    <a:pt x="1163412" y="501501"/>
                    <a:pt x="1160781" y="188954"/>
                  </a:cubicBezTo>
                  <a:cubicBezTo>
                    <a:pt x="1159888" y="84776"/>
                    <a:pt x="1074419" y="0"/>
                    <a:pt x="970188" y="0"/>
                  </a:cubicBezTo>
                  <a:lnTo>
                    <a:pt x="185779" y="0"/>
                  </a:lnTo>
                  <a:cubicBezTo>
                    <a:pt x="65913" y="303068"/>
                    <a:pt x="0" y="633175"/>
                    <a:pt x="0" y="978378"/>
                  </a:cubicBezTo>
                  <a:cubicBezTo>
                    <a:pt x="0" y="1584845"/>
                    <a:pt x="203448" y="2144616"/>
                    <a:pt x="545573" y="2593209"/>
                  </a:cubicBezTo>
                  <a:lnTo>
                    <a:pt x="1339958" y="2593209"/>
                  </a:lnTo>
                  <a:cubicBezTo>
                    <a:pt x="1445038" y="2593209"/>
                    <a:pt x="1530551" y="2507683"/>
                    <a:pt x="1530551" y="2402616"/>
                  </a:cubicBezTo>
                  <a:close/>
                </a:path>
              </a:pathLst>
            </a:custGeom>
            <a:grpFill/>
            <a:ln w="6350" cap="flat">
              <a:solidFill>
                <a:schemeClr val="tx1"/>
              </a:solidFill>
              <a:prstDash val="solid"/>
              <a:miter/>
            </a:ln>
          </p:spPr>
          <p:txBody>
            <a:bodyPr rtlCol="0" anchor="ctr"/>
            <a:lstStyle/>
            <a:p>
              <a:endParaRPr lang="de-DE"/>
            </a:p>
          </p:txBody>
        </p:sp>
        <p:sp>
          <p:nvSpPr>
            <p:cNvPr id="31" name="Freihandform: Form 30">
              <a:extLst>
                <a:ext uri="{FF2B5EF4-FFF2-40B4-BE49-F238E27FC236}">
                  <a16:creationId xmlns:a16="http://schemas.microsoft.com/office/drawing/2014/main" id="{6F8724E7-E934-400C-8764-A273C352BD2E}"/>
                </a:ext>
              </a:extLst>
            </p:cNvPr>
            <p:cNvSpPr/>
            <p:nvPr/>
          </p:nvSpPr>
          <p:spPr>
            <a:xfrm>
              <a:off x="-20356330" y="-12726988"/>
              <a:ext cx="3837273" cy="5323898"/>
            </a:xfrm>
            <a:custGeom>
              <a:avLst/>
              <a:gdLst>
                <a:gd name="connsiteX0" fmla="*/ 3708877 w 3837272"/>
                <a:gd name="connsiteY0" fmla="*/ 2371587 h 5323898"/>
                <a:gd name="connsiteX1" fmla="*/ 3275417 w 3837272"/>
                <a:gd name="connsiteY1" fmla="*/ 1826516 h 5323898"/>
                <a:gd name="connsiteX2" fmla="*/ 3084824 w 3837272"/>
                <a:gd name="connsiteY2" fmla="*/ 1639100 h 5323898"/>
                <a:gd name="connsiteX3" fmla="*/ 2949325 w 3837272"/>
                <a:gd name="connsiteY3" fmla="*/ 1639100 h 5323898"/>
                <a:gd name="connsiteX4" fmla="*/ 2377546 w 3837272"/>
                <a:gd name="connsiteY4" fmla="*/ 1067321 h 5323898"/>
                <a:gd name="connsiteX5" fmla="*/ 2949325 w 3837272"/>
                <a:gd name="connsiteY5" fmla="*/ 495542 h 5323898"/>
                <a:gd name="connsiteX6" fmla="*/ 3842241 w 3837272"/>
                <a:gd name="connsiteY6" fmla="*/ 495542 h 5323898"/>
                <a:gd name="connsiteX7" fmla="*/ 2295058 w 3837272"/>
                <a:gd name="connsiteY7" fmla="*/ 0 h 5323898"/>
                <a:gd name="connsiteX8" fmla="*/ 0 w 3837272"/>
                <a:gd name="connsiteY8" fmla="*/ 1308739 h 5323898"/>
                <a:gd name="connsiteX9" fmla="*/ 596944 w 3837272"/>
                <a:gd name="connsiteY9" fmla="*/ 1308739 h 5323898"/>
                <a:gd name="connsiteX10" fmla="*/ 1168716 w 3837272"/>
                <a:gd name="connsiteY10" fmla="*/ 1875601 h 5323898"/>
                <a:gd name="connsiteX11" fmla="*/ 1359271 w 3837272"/>
                <a:gd name="connsiteY11" fmla="*/ 2064554 h 5323898"/>
                <a:gd name="connsiteX12" fmla="*/ 1706405 w 3837272"/>
                <a:gd name="connsiteY12" fmla="*/ 2064554 h 5323898"/>
                <a:gd name="connsiteX13" fmla="*/ 2251285 w 3837272"/>
                <a:gd name="connsiteY13" fmla="*/ 2609435 h 5323898"/>
                <a:gd name="connsiteX14" fmla="*/ 1706405 w 3837272"/>
                <a:gd name="connsiteY14" fmla="*/ 3154315 h 5323898"/>
                <a:gd name="connsiteX15" fmla="*/ 1115909 w 3837272"/>
                <a:gd name="connsiteY15" fmla="*/ 3154315 h 5323898"/>
                <a:gd name="connsiteX16" fmla="*/ 926257 w 3837272"/>
                <a:gd name="connsiteY16" fmla="*/ 3326102 h 5323898"/>
                <a:gd name="connsiteX17" fmla="*/ 1078541 w 3837272"/>
                <a:gd name="connsiteY17" fmla="*/ 3531778 h 5323898"/>
                <a:gd name="connsiteX18" fmla="*/ 1538492 w 3837272"/>
                <a:gd name="connsiteY18" fmla="*/ 4092540 h 5323898"/>
                <a:gd name="connsiteX19" fmla="*/ 966713 w 3837272"/>
                <a:gd name="connsiteY19" fmla="*/ 4664320 h 5323898"/>
                <a:gd name="connsiteX20" fmla="*/ 526513 w 3837272"/>
                <a:gd name="connsiteY20" fmla="*/ 4664320 h 5323898"/>
                <a:gd name="connsiteX21" fmla="*/ 2057566 w 3837272"/>
                <a:gd name="connsiteY21" fmla="*/ 5325932 h 5323898"/>
                <a:gd name="connsiteX22" fmla="*/ 1939284 w 3837272"/>
                <a:gd name="connsiteY22" fmla="*/ 4599645 h 5323898"/>
                <a:gd name="connsiteX23" fmla="*/ 3708877 w 3837272"/>
                <a:gd name="connsiteY23" fmla="*/ 2371587 h 532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37272" h="5323898">
                  <a:moveTo>
                    <a:pt x="3708877" y="2371587"/>
                  </a:moveTo>
                  <a:cubicBezTo>
                    <a:pt x="3464231" y="2309949"/>
                    <a:pt x="3279738" y="2088976"/>
                    <a:pt x="3275417" y="1826516"/>
                  </a:cubicBezTo>
                  <a:cubicBezTo>
                    <a:pt x="3273689" y="1723177"/>
                    <a:pt x="3188215" y="1639100"/>
                    <a:pt x="3084824" y="1639100"/>
                  </a:cubicBezTo>
                  <a:lnTo>
                    <a:pt x="2949325" y="1639100"/>
                  </a:lnTo>
                  <a:cubicBezTo>
                    <a:pt x="2634059" y="1639100"/>
                    <a:pt x="2377546" y="1382600"/>
                    <a:pt x="2377546" y="1067321"/>
                  </a:cubicBezTo>
                  <a:cubicBezTo>
                    <a:pt x="2377546" y="752048"/>
                    <a:pt x="2634059" y="495542"/>
                    <a:pt x="2949325" y="495542"/>
                  </a:cubicBezTo>
                  <a:lnTo>
                    <a:pt x="3842241" y="495542"/>
                  </a:lnTo>
                  <a:cubicBezTo>
                    <a:pt x="3405554" y="183694"/>
                    <a:pt x="2871347" y="0"/>
                    <a:pt x="2295058" y="0"/>
                  </a:cubicBezTo>
                  <a:cubicBezTo>
                    <a:pt x="1319958" y="0"/>
                    <a:pt x="465513" y="525868"/>
                    <a:pt x="0" y="1308739"/>
                  </a:cubicBezTo>
                  <a:lnTo>
                    <a:pt x="596944" y="1308739"/>
                  </a:lnTo>
                  <a:cubicBezTo>
                    <a:pt x="909586" y="1308739"/>
                    <a:pt x="1166048" y="1563066"/>
                    <a:pt x="1168716" y="1875601"/>
                  </a:cubicBezTo>
                  <a:cubicBezTo>
                    <a:pt x="1169619" y="1979791"/>
                    <a:pt x="1255080" y="2064554"/>
                    <a:pt x="1359271" y="2064554"/>
                  </a:cubicBezTo>
                  <a:lnTo>
                    <a:pt x="1706405" y="2064554"/>
                  </a:lnTo>
                  <a:cubicBezTo>
                    <a:pt x="2006830" y="2064554"/>
                    <a:pt x="2251285" y="2309009"/>
                    <a:pt x="2251285" y="2609435"/>
                  </a:cubicBezTo>
                  <a:cubicBezTo>
                    <a:pt x="2251285" y="2909924"/>
                    <a:pt x="2006830" y="3154315"/>
                    <a:pt x="1706405" y="3154315"/>
                  </a:cubicBezTo>
                  <a:lnTo>
                    <a:pt x="1115909" y="3154315"/>
                  </a:lnTo>
                  <a:cubicBezTo>
                    <a:pt x="1017487" y="3154315"/>
                    <a:pt x="935939" y="3228176"/>
                    <a:pt x="926257" y="3326102"/>
                  </a:cubicBezTo>
                  <a:cubicBezTo>
                    <a:pt x="916536" y="3424067"/>
                    <a:pt x="981999" y="3512515"/>
                    <a:pt x="1078541" y="3531778"/>
                  </a:cubicBezTo>
                  <a:cubicBezTo>
                    <a:pt x="1345066" y="3585080"/>
                    <a:pt x="1538492" y="3820945"/>
                    <a:pt x="1538492" y="4092540"/>
                  </a:cubicBezTo>
                  <a:cubicBezTo>
                    <a:pt x="1538492" y="4407807"/>
                    <a:pt x="1281992" y="4664320"/>
                    <a:pt x="966713" y="4664320"/>
                  </a:cubicBezTo>
                  <a:lnTo>
                    <a:pt x="526513" y="4664320"/>
                  </a:lnTo>
                  <a:cubicBezTo>
                    <a:pt x="942050" y="5032850"/>
                    <a:pt x="1472979" y="5274065"/>
                    <a:pt x="2057566" y="5325932"/>
                  </a:cubicBezTo>
                  <a:cubicBezTo>
                    <a:pt x="1980871" y="5097614"/>
                    <a:pt x="1939284" y="4853426"/>
                    <a:pt x="1939284" y="4599645"/>
                  </a:cubicBezTo>
                  <a:cubicBezTo>
                    <a:pt x="1939284" y="3516441"/>
                    <a:pt x="2696193" y="2606754"/>
                    <a:pt x="3708877" y="2371587"/>
                  </a:cubicBezTo>
                  <a:close/>
                </a:path>
              </a:pathLst>
            </a:custGeom>
            <a:grpFill/>
            <a:ln w="6350" cap="flat">
              <a:solidFill>
                <a:schemeClr val="tx1"/>
              </a:solidFill>
              <a:prstDash val="solid"/>
              <a:miter/>
            </a:ln>
          </p:spPr>
          <p:txBody>
            <a:bodyPr rtlCol="0" anchor="ctr"/>
            <a:lstStyle/>
            <a:p>
              <a:endParaRPr lang="de-DE"/>
            </a:p>
          </p:txBody>
        </p:sp>
      </p:grpSp>
      <p:sp>
        <p:nvSpPr>
          <p:cNvPr id="62" name="Grafik 63">
            <a:extLst>
              <a:ext uri="{FF2B5EF4-FFF2-40B4-BE49-F238E27FC236}">
                <a16:creationId xmlns:a16="http://schemas.microsoft.com/office/drawing/2014/main" id="{68FB5DFC-59AF-4504-806D-6B4D2D60280D}"/>
              </a:ext>
            </a:extLst>
          </p:cNvPr>
          <p:cNvSpPr/>
          <p:nvPr/>
        </p:nvSpPr>
        <p:spPr>
          <a:xfrm>
            <a:off x="879785" y="3128499"/>
            <a:ext cx="258741" cy="246221"/>
          </a:xfrm>
          <a:custGeom>
            <a:avLst/>
            <a:gdLst>
              <a:gd name="connsiteX0" fmla="*/ 409099 w 590550"/>
              <a:gd name="connsiteY0" fmla="*/ 0 h 561975"/>
              <a:gd name="connsiteX1" fmla="*/ 409670 w 590550"/>
              <a:gd name="connsiteY1" fmla="*/ 72200 h 561975"/>
              <a:gd name="connsiteX2" fmla="*/ 318802 w 590550"/>
              <a:gd name="connsiteY2" fmla="*/ 72200 h 561975"/>
              <a:gd name="connsiteX3" fmla="*/ 251746 w 590550"/>
              <a:gd name="connsiteY3" fmla="*/ 72200 h 561975"/>
              <a:gd name="connsiteX4" fmla="*/ 228791 w 590550"/>
              <a:gd name="connsiteY4" fmla="*/ 72200 h 561975"/>
              <a:gd name="connsiteX5" fmla="*/ 228791 w 590550"/>
              <a:gd name="connsiteY5" fmla="*/ 380619 h 561975"/>
              <a:gd name="connsiteX6" fmla="*/ 228600 w 590550"/>
              <a:gd name="connsiteY6" fmla="*/ 380619 h 561975"/>
              <a:gd name="connsiteX7" fmla="*/ 228695 w 590550"/>
              <a:gd name="connsiteY7" fmla="*/ 472250 h 561975"/>
              <a:gd name="connsiteX8" fmla="*/ 0 w 590550"/>
              <a:gd name="connsiteY8" fmla="*/ 472250 h 561975"/>
              <a:gd name="connsiteX9" fmla="*/ 0 w 590550"/>
              <a:gd name="connsiteY9" fmla="*/ 562261 h 561975"/>
              <a:gd name="connsiteX10" fmla="*/ 318516 w 590550"/>
              <a:gd name="connsiteY10" fmla="*/ 562261 h 561975"/>
              <a:gd name="connsiteX11" fmla="*/ 318516 w 590550"/>
              <a:gd name="connsiteY11" fmla="*/ 539306 h 561975"/>
              <a:gd name="connsiteX12" fmla="*/ 318516 w 590550"/>
              <a:gd name="connsiteY12" fmla="*/ 472250 h 561975"/>
              <a:gd name="connsiteX13" fmla="*/ 318516 w 590550"/>
              <a:gd name="connsiteY13" fmla="*/ 391382 h 561975"/>
              <a:gd name="connsiteX14" fmla="*/ 318802 w 590550"/>
              <a:gd name="connsiteY14" fmla="*/ 391382 h 561975"/>
              <a:gd name="connsiteX15" fmla="*/ 318802 w 590550"/>
              <a:gd name="connsiteY15" fmla="*/ 162211 h 561975"/>
              <a:gd name="connsiteX16" fmla="*/ 410432 w 590550"/>
              <a:gd name="connsiteY16" fmla="*/ 162211 h 561975"/>
              <a:gd name="connsiteX17" fmla="*/ 411004 w 590550"/>
              <a:gd name="connsiteY17" fmla="*/ 240887 h 561975"/>
              <a:gd name="connsiteX18" fmla="*/ 598456 w 590550"/>
              <a:gd name="connsiteY18" fmla="*/ 120396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0550" h="561975">
                <a:moveTo>
                  <a:pt x="409099" y="0"/>
                </a:moveTo>
                <a:lnTo>
                  <a:pt x="409670" y="72200"/>
                </a:lnTo>
                <a:lnTo>
                  <a:pt x="318802" y="72200"/>
                </a:lnTo>
                <a:lnTo>
                  <a:pt x="251746" y="72200"/>
                </a:lnTo>
                <a:lnTo>
                  <a:pt x="228791" y="72200"/>
                </a:lnTo>
                <a:lnTo>
                  <a:pt x="228791" y="380619"/>
                </a:lnTo>
                <a:lnTo>
                  <a:pt x="228600" y="380619"/>
                </a:lnTo>
                <a:lnTo>
                  <a:pt x="228695" y="472250"/>
                </a:lnTo>
                <a:lnTo>
                  <a:pt x="0" y="472250"/>
                </a:lnTo>
                <a:lnTo>
                  <a:pt x="0" y="562261"/>
                </a:lnTo>
                <a:lnTo>
                  <a:pt x="318516" y="562261"/>
                </a:lnTo>
                <a:lnTo>
                  <a:pt x="318516" y="539306"/>
                </a:lnTo>
                <a:lnTo>
                  <a:pt x="318516" y="472250"/>
                </a:lnTo>
                <a:lnTo>
                  <a:pt x="318516" y="391382"/>
                </a:lnTo>
                <a:lnTo>
                  <a:pt x="318802" y="391382"/>
                </a:lnTo>
                <a:lnTo>
                  <a:pt x="318802" y="162211"/>
                </a:lnTo>
                <a:lnTo>
                  <a:pt x="410432" y="162211"/>
                </a:lnTo>
                <a:lnTo>
                  <a:pt x="411004" y="240887"/>
                </a:lnTo>
                <a:lnTo>
                  <a:pt x="598456" y="120396"/>
                </a:lnTo>
                <a:close/>
              </a:path>
            </a:pathLst>
          </a:custGeom>
          <a:noFill/>
          <a:ln w="6350" cap="flat">
            <a:solidFill>
              <a:schemeClr val="tx1"/>
            </a:solidFill>
            <a:prstDash val="solid"/>
            <a:miter/>
          </a:ln>
        </p:spPr>
        <p:txBody>
          <a:bodyPr rtlCol="0" anchor="ctr"/>
          <a:lstStyle/>
          <a:p>
            <a:endParaRPr lang="de-DE"/>
          </a:p>
        </p:txBody>
      </p:sp>
      <p:grpSp>
        <p:nvGrpSpPr>
          <p:cNvPr id="74" name="Grafik 72">
            <a:extLst>
              <a:ext uri="{FF2B5EF4-FFF2-40B4-BE49-F238E27FC236}">
                <a16:creationId xmlns:a16="http://schemas.microsoft.com/office/drawing/2014/main" id="{5C8D5545-E797-4DD5-BD4E-9A7B9D4B5672}"/>
              </a:ext>
            </a:extLst>
          </p:cNvPr>
          <p:cNvGrpSpPr/>
          <p:nvPr/>
        </p:nvGrpSpPr>
        <p:grpSpPr>
          <a:xfrm>
            <a:off x="4770750" y="3132116"/>
            <a:ext cx="223403" cy="223403"/>
            <a:chOff x="3784600" y="1119187"/>
            <a:chExt cx="4619625" cy="4619625"/>
          </a:xfrm>
          <a:noFill/>
        </p:grpSpPr>
        <p:sp>
          <p:nvSpPr>
            <p:cNvPr id="75" name="Freihandform: Form 74">
              <a:extLst>
                <a:ext uri="{FF2B5EF4-FFF2-40B4-BE49-F238E27FC236}">
                  <a16:creationId xmlns:a16="http://schemas.microsoft.com/office/drawing/2014/main" id="{8E470344-DFBC-4ADC-A838-20FC6F0BE210}"/>
                </a:ext>
              </a:extLst>
            </p:cNvPr>
            <p:cNvSpPr/>
            <p:nvPr/>
          </p:nvSpPr>
          <p:spPr>
            <a:xfrm>
              <a:off x="4148931" y="1119187"/>
              <a:ext cx="3886200" cy="4610100"/>
            </a:xfrm>
            <a:custGeom>
              <a:avLst/>
              <a:gdLst>
                <a:gd name="connsiteX0" fmla="*/ 0 w 3886200"/>
                <a:gd name="connsiteY0" fmla="*/ 3400425 h 4610100"/>
                <a:gd name="connsiteX1" fmla="*/ 242888 w 3886200"/>
                <a:gd name="connsiteY1" fmla="*/ 3934778 h 4610100"/>
                <a:gd name="connsiteX2" fmla="*/ 242888 w 3886200"/>
                <a:gd name="connsiteY2" fmla="*/ 4371975 h 4610100"/>
                <a:gd name="connsiteX3" fmla="*/ 485775 w 3886200"/>
                <a:gd name="connsiteY3" fmla="*/ 4614863 h 4610100"/>
                <a:gd name="connsiteX4" fmla="*/ 728663 w 3886200"/>
                <a:gd name="connsiteY4" fmla="*/ 4614863 h 4610100"/>
                <a:gd name="connsiteX5" fmla="*/ 971550 w 3886200"/>
                <a:gd name="connsiteY5" fmla="*/ 4371975 h 4610100"/>
                <a:gd name="connsiteX6" fmla="*/ 971550 w 3886200"/>
                <a:gd name="connsiteY6" fmla="*/ 4129088 h 4610100"/>
                <a:gd name="connsiteX7" fmla="*/ 2914650 w 3886200"/>
                <a:gd name="connsiteY7" fmla="*/ 4129088 h 4610100"/>
                <a:gd name="connsiteX8" fmla="*/ 2914650 w 3886200"/>
                <a:gd name="connsiteY8" fmla="*/ 4371975 h 4610100"/>
                <a:gd name="connsiteX9" fmla="*/ 3157538 w 3886200"/>
                <a:gd name="connsiteY9" fmla="*/ 4614863 h 4610100"/>
                <a:gd name="connsiteX10" fmla="*/ 3400425 w 3886200"/>
                <a:gd name="connsiteY10" fmla="*/ 4614863 h 4610100"/>
                <a:gd name="connsiteX11" fmla="*/ 3643313 w 3886200"/>
                <a:gd name="connsiteY11" fmla="*/ 4371975 h 4610100"/>
                <a:gd name="connsiteX12" fmla="*/ 3643313 w 3886200"/>
                <a:gd name="connsiteY12" fmla="*/ 3934778 h 4610100"/>
                <a:gd name="connsiteX13" fmla="*/ 3886200 w 3886200"/>
                <a:gd name="connsiteY13" fmla="*/ 3400425 h 4610100"/>
                <a:gd name="connsiteX14" fmla="*/ 3886200 w 3886200"/>
                <a:gd name="connsiteY14" fmla="*/ 971550 h 4610100"/>
                <a:gd name="connsiteX15" fmla="*/ 1943100 w 3886200"/>
                <a:gd name="connsiteY15" fmla="*/ 0 h 4610100"/>
                <a:gd name="connsiteX16" fmla="*/ 0 w 3886200"/>
                <a:gd name="connsiteY16" fmla="*/ 971550 h 4610100"/>
                <a:gd name="connsiteX17" fmla="*/ 0 w 3886200"/>
                <a:gd name="connsiteY17" fmla="*/ 3400425 h 4610100"/>
                <a:gd name="connsiteX18" fmla="*/ 850106 w 3886200"/>
                <a:gd name="connsiteY18" fmla="*/ 3643313 h 4610100"/>
                <a:gd name="connsiteX19" fmla="*/ 485775 w 3886200"/>
                <a:gd name="connsiteY19" fmla="*/ 3278981 h 4610100"/>
                <a:gd name="connsiteX20" fmla="*/ 850106 w 3886200"/>
                <a:gd name="connsiteY20" fmla="*/ 2914650 h 4610100"/>
                <a:gd name="connsiteX21" fmla="*/ 1214438 w 3886200"/>
                <a:gd name="connsiteY21" fmla="*/ 3278981 h 4610100"/>
                <a:gd name="connsiteX22" fmla="*/ 850106 w 3886200"/>
                <a:gd name="connsiteY22" fmla="*/ 3643313 h 4610100"/>
                <a:gd name="connsiteX23" fmla="*/ 3036094 w 3886200"/>
                <a:gd name="connsiteY23" fmla="*/ 3643313 h 4610100"/>
                <a:gd name="connsiteX24" fmla="*/ 2671763 w 3886200"/>
                <a:gd name="connsiteY24" fmla="*/ 3278981 h 4610100"/>
                <a:gd name="connsiteX25" fmla="*/ 3036094 w 3886200"/>
                <a:gd name="connsiteY25" fmla="*/ 2914650 h 4610100"/>
                <a:gd name="connsiteX26" fmla="*/ 3400425 w 3886200"/>
                <a:gd name="connsiteY26" fmla="*/ 3278981 h 4610100"/>
                <a:gd name="connsiteX27" fmla="*/ 3036094 w 3886200"/>
                <a:gd name="connsiteY27" fmla="*/ 3643313 h 4610100"/>
                <a:gd name="connsiteX28" fmla="*/ 3400425 w 3886200"/>
                <a:gd name="connsiteY28" fmla="*/ 2185988 h 4610100"/>
                <a:gd name="connsiteX29" fmla="*/ 485775 w 3886200"/>
                <a:gd name="connsiteY29" fmla="*/ 2185988 h 4610100"/>
                <a:gd name="connsiteX30" fmla="*/ 485775 w 3886200"/>
                <a:gd name="connsiteY30" fmla="*/ 971550 h 4610100"/>
                <a:gd name="connsiteX31" fmla="*/ 3400425 w 3886200"/>
                <a:gd name="connsiteY31" fmla="*/ 971550 h 4610100"/>
                <a:gd name="connsiteX32" fmla="*/ 3400425 w 3886200"/>
                <a:gd name="connsiteY32" fmla="*/ 2185988 h 46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86200" h="4610100">
                  <a:moveTo>
                    <a:pt x="0" y="3400425"/>
                  </a:moveTo>
                  <a:cubicBezTo>
                    <a:pt x="0" y="3619024"/>
                    <a:pt x="97155" y="3813334"/>
                    <a:pt x="242888" y="3934778"/>
                  </a:cubicBezTo>
                  <a:lnTo>
                    <a:pt x="242888" y="4371975"/>
                  </a:lnTo>
                  <a:cubicBezTo>
                    <a:pt x="242888" y="4517708"/>
                    <a:pt x="340042" y="4614863"/>
                    <a:pt x="485775" y="4614863"/>
                  </a:cubicBezTo>
                  <a:lnTo>
                    <a:pt x="728663" y="4614863"/>
                  </a:lnTo>
                  <a:cubicBezTo>
                    <a:pt x="874395" y="4614863"/>
                    <a:pt x="971550" y="4517708"/>
                    <a:pt x="971550" y="4371975"/>
                  </a:cubicBezTo>
                  <a:lnTo>
                    <a:pt x="971550" y="4129088"/>
                  </a:lnTo>
                  <a:lnTo>
                    <a:pt x="2914650" y="4129088"/>
                  </a:lnTo>
                  <a:lnTo>
                    <a:pt x="2914650" y="4371975"/>
                  </a:lnTo>
                  <a:cubicBezTo>
                    <a:pt x="2914650" y="4517708"/>
                    <a:pt x="3011805" y="4614863"/>
                    <a:pt x="3157538" y="4614863"/>
                  </a:cubicBezTo>
                  <a:lnTo>
                    <a:pt x="3400425" y="4614863"/>
                  </a:lnTo>
                  <a:cubicBezTo>
                    <a:pt x="3546158" y="4614863"/>
                    <a:pt x="3643313" y="4517708"/>
                    <a:pt x="3643313" y="4371975"/>
                  </a:cubicBezTo>
                  <a:lnTo>
                    <a:pt x="3643313" y="3934778"/>
                  </a:lnTo>
                  <a:cubicBezTo>
                    <a:pt x="3789045" y="3813334"/>
                    <a:pt x="3886200" y="3619033"/>
                    <a:pt x="3886200" y="3400425"/>
                  </a:cubicBezTo>
                  <a:lnTo>
                    <a:pt x="3886200" y="971550"/>
                  </a:lnTo>
                  <a:cubicBezTo>
                    <a:pt x="3886200" y="121444"/>
                    <a:pt x="3011805" y="0"/>
                    <a:pt x="1943100" y="0"/>
                  </a:cubicBezTo>
                  <a:cubicBezTo>
                    <a:pt x="874395" y="0"/>
                    <a:pt x="0" y="121444"/>
                    <a:pt x="0" y="971550"/>
                  </a:cubicBezTo>
                  <a:lnTo>
                    <a:pt x="0" y="3400425"/>
                  </a:lnTo>
                  <a:close/>
                  <a:moveTo>
                    <a:pt x="850106" y="3643313"/>
                  </a:moveTo>
                  <a:cubicBezTo>
                    <a:pt x="655796" y="3643313"/>
                    <a:pt x="485775" y="3473291"/>
                    <a:pt x="485775" y="3278981"/>
                  </a:cubicBezTo>
                  <a:cubicBezTo>
                    <a:pt x="485775" y="3084671"/>
                    <a:pt x="655796" y="2914650"/>
                    <a:pt x="850106" y="2914650"/>
                  </a:cubicBezTo>
                  <a:cubicBezTo>
                    <a:pt x="1044416" y="2914650"/>
                    <a:pt x="1214438" y="3084671"/>
                    <a:pt x="1214438" y="3278981"/>
                  </a:cubicBezTo>
                  <a:cubicBezTo>
                    <a:pt x="1214438" y="3473291"/>
                    <a:pt x="1044416" y="3643313"/>
                    <a:pt x="850106" y="3643313"/>
                  </a:cubicBezTo>
                  <a:close/>
                  <a:moveTo>
                    <a:pt x="3036094" y="3643313"/>
                  </a:moveTo>
                  <a:cubicBezTo>
                    <a:pt x="2841784" y="3643313"/>
                    <a:pt x="2671763" y="3473291"/>
                    <a:pt x="2671763" y="3278981"/>
                  </a:cubicBezTo>
                  <a:cubicBezTo>
                    <a:pt x="2671763" y="3084671"/>
                    <a:pt x="2841784" y="2914650"/>
                    <a:pt x="3036094" y="2914650"/>
                  </a:cubicBezTo>
                  <a:cubicBezTo>
                    <a:pt x="3230404" y="2914650"/>
                    <a:pt x="3400425" y="3084671"/>
                    <a:pt x="3400425" y="3278981"/>
                  </a:cubicBezTo>
                  <a:cubicBezTo>
                    <a:pt x="3400425" y="3473291"/>
                    <a:pt x="3230404" y="3643313"/>
                    <a:pt x="3036094" y="3643313"/>
                  </a:cubicBezTo>
                  <a:close/>
                  <a:moveTo>
                    <a:pt x="3400425" y="2185988"/>
                  </a:moveTo>
                  <a:lnTo>
                    <a:pt x="485775" y="2185988"/>
                  </a:lnTo>
                  <a:lnTo>
                    <a:pt x="485775" y="971550"/>
                  </a:lnTo>
                  <a:lnTo>
                    <a:pt x="3400425" y="971550"/>
                  </a:lnTo>
                  <a:lnTo>
                    <a:pt x="3400425" y="2185988"/>
                  </a:lnTo>
                  <a:close/>
                </a:path>
              </a:pathLst>
            </a:custGeom>
            <a:grpFill/>
            <a:ln w="6350" cap="flat">
              <a:solidFill>
                <a:schemeClr val="tx1"/>
              </a:solidFill>
              <a:prstDash val="solid"/>
              <a:miter/>
            </a:ln>
          </p:spPr>
          <p:txBody>
            <a:bodyPr rtlCol="0" anchor="ctr"/>
            <a:lstStyle/>
            <a:p>
              <a:endParaRPr lang="de-DE"/>
            </a:p>
          </p:txBody>
        </p:sp>
      </p:grpSp>
      <p:grpSp>
        <p:nvGrpSpPr>
          <p:cNvPr id="78" name="Grafik 76">
            <a:extLst>
              <a:ext uri="{FF2B5EF4-FFF2-40B4-BE49-F238E27FC236}">
                <a16:creationId xmlns:a16="http://schemas.microsoft.com/office/drawing/2014/main" id="{3A64AC98-C53B-41DD-ADA9-9531F51A88E2}"/>
              </a:ext>
            </a:extLst>
          </p:cNvPr>
          <p:cNvGrpSpPr/>
          <p:nvPr/>
        </p:nvGrpSpPr>
        <p:grpSpPr>
          <a:xfrm>
            <a:off x="8653322" y="3123023"/>
            <a:ext cx="257175" cy="257175"/>
            <a:chOff x="5965825" y="3300412"/>
            <a:chExt cx="257175" cy="257175"/>
          </a:xfrm>
          <a:noFill/>
        </p:grpSpPr>
        <p:sp>
          <p:nvSpPr>
            <p:cNvPr id="79" name="Freihandform: Form 78">
              <a:extLst>
                <a:ext uri="{FF2B5EF4-FFF2-40B4-BE49-F238E27FC236}">
                  <a16:creationId xmlns:a16="http://schemas.microsoft.com/office/drawing/2014/main" id="{DD26282F-EF1E-478C-8BB6-E1557E28404B}"/>
                </a:ext>
              </a:extLst>
            </p:cNvPr>
            <p:cNvSpPr/>
            <p:nvPr/>
          </p:nvSpPr>
          <p:spPr>
            <a:xfrm>
              <a:off x="6022508" y="3300412"/>
              <a:ext cx="142875" cy="257175"/>
            </a:xfrm>
            <a:custGeom>
              <a:avLst/>
              <a:gdLst>
                <a:gd name="connsiteX0" fmla="*/ 128997 w 142875"/>
                <a:gd name="connsiteY0" fmla="*/ 0 h 257175"/>
                <a:gd name="connsiteX1" fmla="*/ 19021 w 142875"/>
                <a:gd name="connsiteY1" fmla="*/ 0 h 257175"/>
                <a:gd name="connsiteX2" fmla="*/ 0 w 142875"/>
                <a:gd name="connsiteY2" fmla="*/ 19040 h 257175"/>
                <a:gd name="connsiteX3" fmla="*/ 0 w 142875"/>
                <a:gd name="connsiteY3" fmla="*/ 242364 h 257175"/>
                <a:gd name="connsiteX4" fmla="*/ 19021 w 142875"/>
                <a:gd name="connsiteY4" fmla="*/ 261385 h 257175"/>
                <a:gd name="connsiteX5" fmla="*/ 128997 w 142875"/>
                <a:gd name="connsiteY5" fmla="*/ 261385 h 257175"/>
                <a:gd name="connsiteX6" fmla="*/ 148018 w 142875"/>
                <a:gd name="connsiteY6" fmla="*/ 242364 h 257175"/>
                <a:gd name="connsiteX7" fmla="*/ 148018 w 142875"/>
                <a:gd name="connsiteY7" fmla="*/ 19040 h 257175"/>
                <a:gd name="connsiteX8" fmla="*/ 128997 w 142875"/>
                <a:gd name="connsiteY8" fmla="*/ 0 h 257175"/>
                <a:gd name="connsiteX9" fmla="*/ 46873 w 142875"/>
                <a:gd name="connsiteY9" fmla="*/ 11563 h 257175"/>
                <a:gd name="connsiteX10" fmla="*/ 101165 w 142875"/>
                <a:gd name="connsiteY10" fmla="*/ 11563 h 257175"/>
                <a:gd name="connsiteX11" fmla="*/ 103651 w 142875"/>
                <a:gd name="connsiteY11" fmla="*/ 16145 h 257175"/>
                <a:gd name="connsiteX12" fmla="*/ 101165 w 142875"/>
                <a:gd name="connsiteY12" fmla="*/ 20736 h 257175"/>
                <a:gd name="connsiteX13" fmla="*/ 46873 w 142875"/>
                <a:gd name="connsiteY13" fmla="*/ 20736 h 257175"/>
                <a:gd name="connsiteX14" fmla="*/ 44396 w 142875"/>
                <a:gd name="connsiteY14" fmla="*/ 16145 h 257175"/>
                <a:gd name="connsiteX15" fmla="*/ 46873 w 142875"/>
                <a:gd name="connsiteY15" fmla="*/ 11563 h 257175"/>
                <a:gd name="connsiteX16" fmla="*/ 74019 w 142875"/>
                <a:gd name="connsiteY16" fmla="*/ 242592 h 257175"/>
                <a:gd name="connsiteX17" fmla="*/ 61874 w 142875"/>
                <a:gd name="connsiteY17" fmla="*/ 230438 h 257175"/>
                <a:gd name="connsiteX18" fmla="*/ 74019 w 142875"/>
                <a:gd name="connsiteY18" fmla="*/ 218303 h 257175"/>
                <a:gd name="connsiteX19" fmla="*/ 86144 w 142875"/>
                <a:gd name="connsiteY19" fmla="*/ 230438 h 257175"/>
                <a:gd name="connsiteX20" fmla="*/ 74019 w 142875"/>
                <a:gd name="connsiteY20" fmla="*/ 242592 h 257175"/>
                <a:gd name="connsiteX21" fmla="*/ 133769 w 142875"/>
                <a:gd name="connsiteY21" fmla="*/ 200978 h 257175"/>
                <a:gd name="connsiteX22" fmla="*/ 14259 w 142875"/>
                <a:gd name="connsiteY22" fmla="*/ 200978 h 257175"/>
                <a:gd name="connsiteX23" fmla="*/ 14259 w 142875"/>
                <a:gd name="connsiteY23" fmla="*/ 32128 h 257175"/>
                <a:gd name="connsiteX24" fmla="*/ 133769 w 142875"/>
                <a:gd name="connsiteY24" fmla="*/ 32128 h 257175"/>
                <a:gd name="connsiteX25" fmla="*/ 133769 w 142875"/>
                <a:gd name="connsiteY25" fmla="*/ 200978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2875" h="257175">
                  <a:moveTo>
                    <a:pt x="128997" y="0"/>
                  </a:moveTo>
                  <a:lnTo>
                    <a:pt x="19021" y="0"/>
                  </a:lnTo>
                  <a:cubicBezTo>
                    <a:pt x="8496" y="0"/>
                    <a:pt x="0" y="8534"/>
                    <a:pt x="0" y="19040"/>
                  </a:cubicBezTo>
                  <a:lnTo>
                    <a:pt x="0" y="242364"/>
                  </a:lnTo>
                  <a:cubicBezTo>
                    <a:pt x="0" y="252860"/>
                    <a:pt x="8496" y="261385"/>
                    <a:pt x="19021" y="261385"/>
                  </a:cubicBezTo>
                  <a:lnTo>
                    <a:pt x="128997" y="261385"/>
                  </a:lnTo>
                  <a:cubicBezTo>
                    <a:pt x="139503" y="261385"/>
                    <a:pt x="148018" y="252860"/>
                    <a:pt x="148018" y="242364"/>
                  </a:cubicBezTo>
                  <a:lnTo>
                    <a:pt x="148018" y="19040"/>
                  </a:lnTo>
                  <a:cubicBezTo>
                    <a:pt x="148018" y="8534"/>
                    <a:pt x="139503" y="0"/>
                    <a:pt x="128997" y="0"/>
                  </a:cubicBezTo>
                  <a:close/>
                  <a:moveTo>
                    <a:pt x="46873" y="11563"/>
                  </a:moveTo>
                  <a:lnTo>
                    <a:pt x="101165" y="11563"/>
                  </a:lnTo>
                  <a:cubicBezTo>
                    <a:pt x="102537" y="11563"/>
                    <a:pt x="103651" y="13611"/>
                    <a:pt x="103651" y="16145"/>
                  </a:cubicBezTo>
                  <a:cubicBezTo>
                    <a:pt x="103651" y="18679"/>
                    <a:pt x="102537" y="20736"/>
                    <a:pt x="101165" y="20736"/>
                  </a:cubicBezTo>
                  <a:lnTo>
                    <a:pt x="46873" y="20736"/>
                  </a:lnTo>
                  <a:cubicBezTo>
                    <a:pt x="45491" y="20736"/>
                    <a:pt x="44396" y="18679"/>
                    <a:pt x="44396" y="16145"/>
                  </a:cubicBezTo>
                  <a:cubicBezTo>
                    <a:pt x="44396" y="13611"/>
                    <a:pt x="45491" y="11563"/>
                    <a:pt x="46873" y="11563"/>
                  </a:cubicBezTo>
                  <a:close/>
                  <a:moveTo>
                    <a:pt x="74019" y="242592"/>
                  </a:moveTo>
                  <a:cubicBezTo>
                    <a:pt x="67323" y="242592"/>
                    <a:pt x="61874" y="237144"/>
                    <a:pt x="61874" y="230438"/>
                  </a:cubicBezTo>
                  <a:cubicBezTo>
                    <a:pt x="61874" y="223733"/>
                    <a:pt x="67323" y="218303"/>
                    <a:pt x="74019" y="218303"/>
                  </a:cubicBezTo>
                  <a:cubicBezTo>
                    <a:pt x="80696" y="218303"/>
                    <a:pt x="86144" y="223733"/>
                    <a:pt x="86144" y="230438"/>
                  </a:cubicBezTo>
                  <a:cubicBezTo>
                    <a:pt x="86144" y="237144"/>
                    <a:pt x="80696" y="242592"/>
                    <a:pt x="74019" y="242592"/>
                  </a:cubicBezTo>
                  <a:close/>
                  <a:moveTo>
                    <a:pt x="133769" y="200978"/>
                  </a:moveTo>
                  <a:lnTo>
                    <a:pt x="14259" y="200978"/>
                  </a:lnTo>
                  <a:lnTo>
                    <a:pt x="14259" y="32128"/>
                  </a:lnTo>
                  <a:lnTo>
                    <a:pt x="133769" y="32128"/>
                  </a:lnTo>
                  <a:lnTo>
                    <a:pt x="133769" y="200978"/>
                  </a:lnTo>
                  <a:close/>
                </a:path>
              </a:pathLst>
            </a:custGeom>
            <a:grpFill/>
            <a:ln w="6350" cap="flat">
              <a:solidFill>
                <a:schemeClr val="tx1"/>
              </a:solidFill>
              <a:prstDash val="solid"/>
              <a:miter/>
            </a:ln>
          </p:spPr>
          <p:txBody>
            <a:bodyPr rtlCol="0" anchor="ctr"/>
            <a:lstStyle/>
            <a:p>
              <a:endParaRPr lang="de-DE"/>
            </a:p>
          </p:txBody>
        </p:sp>
      </p:grpSp>
      <p:sp>
        <p:nvSpPr>
          <p:cNvPr id="80" name="Ellipse 79">
            <a:extLst>
              <a:ext uri="{FF2B5EF4-FFF2-40B4-BE49-F238E27FC236}">
                <a16:creationId xmlns:a16="http://schemas.microsoft.com/office/drawing/2014/main" id="{CCB37BA4-9C71-4AA9-8418-4BF0F14FBE97}"/>
              </a:ext>
            </a:extLst>
          </p:cNvPr>
          <p:cNvSpPr/>
          <p:nvPr/>
        </p:nvSpPr>
        <p:spPr bwMode="gray">
          <a:xfrm>
            <a:off x="8694333" y="3697101"/>
            <a:ext cx="175150" cy="175146"/>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81" name="Ellipse 80">
            <a:extLst>
              <a:ext uri="{FF2B5EF4-FFF2-40B4-BE49-F238E27FC236}">
                <a16:creationId xmlns:a16="http://schemas.microsoft.com/office/drawing/2014/main" id="{E8E60BAD-B495-4228-8ECA-2A4FEF7ECDBE}"/>
              </a:ext>
            </a:extLst>
          </p:cNvPr>
          <p:cNvSpPr/>
          <p:nvPr/>
        </p:nvSpPr>
        <p:spPr bwMode="gray">
          <a:xfrm>
            <a:off x="8743223" y="3745990"/>
            <a:ext cx="77370" cy="7736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grpSp>
        <p:nvGrpSpPr>
          <p:cNvPr id="82" name="Grafik 16">
            <a:extLst>
              <a:ext uri="{FF2B5EF4-FFF2-40B4-BE49-F238E27FC236}">
                <a16:creationId xmlns:a16="http://schemas.microsoft.com/office/drawing/2014/main" id="{2D93F40D-6AEC-46E5-B0F4-A3C6BEC1A6F4}"/>
              </a:ext>
            </a:extLst>
          </p:cNvPr>
          <p:cNvGrpSpPr/>
          <p:nvPr/>
        </p:nvGrpSpPr>
        <p:grpSpPr>
          <a:xfrm>
            <a:off x="8677759" y="4210063"/>
            <a:ext cx="208298" cy="208296"/>
            <a:chOff x="3656012" y="990600"/>
            <a:chExt cx="4876800" cy="4876800"/>
          </a:xfrm>
          <a:noFill/>
        </p:grpSpPr>
        <p:sp>
          <p:nvSpPr>
            <p:cNvPr id="83" name="Freihandform: Form 82">
              <a:extLst>
                <a:ext uri="{FF2B5EF4-FFF2-40B4-BE49-F238E27FC236}">
                  <a16:creationId xmlns:a16="http://schemas.microsoft.com/office/drawing/2014/main" id="{850A6E49-12F6-4DD6-8024-48B8F5F06C04}"/>
                </a:ext>
              </a:extLst>
            </p:cNvPr>
            <p:cNvSpPr/>
            <p:nvPr/>
          </p:nvSpPr>
          <p:spPr>
            <a:xfrm>
              <a:off x="6532562" y="990600"/>
              <a:ext cx="2000250" cy="2743200"/>
            </a:xfrm>
            <a:custGeom>
              <a:avLst/>
              <a:gdLst>
                <a:gd name="connsiteX0" fmla="*/ 1000125 w 2000250"/>
                <a:gd name="connsiteY0" fmla="*/ 0 h 2743200"/>
                <a:gd name="connsiteX1" fmla="*/ 0 w 2000250"/>
                <a:gd name="connsiteY1" fmla="*/ 1000125 h 2743200"/>
                <a:gd name="connsiteX2" fmla="*/ 156829 w 2000250"/>
                <a:gd name="connsiteY2" fmla="*/ 1547660 h 2743200"/>
                <a:gd name="connsiteX3" fmla="*/ 879720 w 2000250"/>
                <a:gd name="connsiteY3" fmla="*/ 2678525 h 2743200"/>
                <a:gd name="connsiteX4" fmla="*/ 1000135 w 2000250"/>
                <a:gd name="connsiteY4" fmla="*/ 2744524 h 2743200"/>
                <a:gd name="connsiteX5" fmla="*/ 1120550 w 2000250"/>
                <a:gd name="connsiteY5" fmla="*/ 2678525 h 2743200"/>
                <a:gd name="connsiteX6" fmla="*/ 1843297 w 2000250"/>
                <a:gd name="connsiteY6" fmla="*/ 1547527 h 2743200"/>
                <a:gd name="connsiteX7" fmla="*/ 2000250 w 2000250"/>
                <a:gd name="connsiteY7" fmla="*/ 1000125 h 2743200"/>
                <a:gd name="connsiteX8" fmla="*/ 1000125 w 2000250"/>
                <a:gd name="connsiteY8" fmla="*/ 0 h 2743200"/>
                <a:gd name="connsiteX9" fmla="*/ 1000125 w 2000250"/>
                <a:gd name="connsiteY9" fmla="*/ 1581150 h 2743200"/>
                <a:gd name="connsiteX10" fmla="*/ 428625 w 2000250"/>
                <a:gd name="connsiteY10" fmla="*/ 1000125 h 2743200"/>
                <a:gd name="connsiteX11" fmla="*/ 1000125 w 2000250"/>
                <a:gd name="connsiteY11" fmla="*/ 428625 h 2743200"/>
                <a:gd name="connsiteX12" fmla="*/ 1571625 w 2000250"/>
                <a:gd name="connsiteY12" fmla="*/ 1000125 h 2743200"/>
                <a:gd name="connsiteX13" fmla="*/ 1000125 w 2000250"/>
                <a:gd name="connsiteY13" fmla="*/ 158115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00250" h="2743200">
                  <a:moveTo>
                    <a:pt x="1000125" y="0"/>
                  </a:moveTo>
                  <a:cubicBezTo>
                    <a:pt x="448713" y="0"/>
                    <a:pt x="0" y="448713"/>
                    <a:pt x="0" y="1000125"/>
                  </a:cubicBezTo>
                  <a:cubicBezTo>
                    <a:pt x="0" y="1191559"/>
                    <a:pt x="54273" y="1387212"/>
                    <a:pt x="156829" y="1547660"/>
                  </a:cubicBezTo>
                  <a:lnTo>
                    <a:pt x="879720" y="2678525"/>
                  </a:lnTo>
                  <a:cubicBezTo>
                    <a:pt x="905951" y="2719683"/>
                    <a:pt x="951433" y="2744524"/>
                    <a:pt x="1000135" y="2744524"/>
                  </a:cubicBezTo>
                  <a:cubicBezTo>
                    <a:pt x="1048836" y="2744524"/>
                    <a:pt x="1094318" y="2719693"/>
                    <a:pt x="1120550" y="2678525"/>
                  </a:cubicBezTo>
                  <a:lnTo>
                    <a:pt x="1843297" y="1547527"/>
                  </a:lnTo>
                  <a:cubicBezTo>
                    <a:pt x="1945977" y="1387212"/>
                    <a:pt x="2000250" y="1191692"/>
                    <a:pt x="2000250" y="1000125"/>
                  </a:cubicBezTo>
                  <a:cubicBezTo>
                    <a:pt x="2000250" y="448713"/>
                    <a:pt x="1551537" y="0"/>
                    <a:pt x="1000125" y="0"/>
                  </a:cubicBezTo>
                  <a:close/>
                  <a:moveTo>
                    <a:pt x="1000125" y="1581150"/>
                  </a:moveTo>
                  <a:cubicBezTo>
                    <a:pt x="684933" y="1581150"/>
                    <a:pt x="428625" y="1315317"/>
                    <a:pt x="428625" y="1000125"/>
                  </a:cubicBezTo>
                  <a:cubicBezTo>
                    <a:pt x="428625" y="684933"/>
                    <a:pt x="684933" y="428625"/>
                    <a:pt x="1000125" y="428625"/>
                  </a:cubicBezTo>
                  <a:cubicBezTo>
                    <a:pt x="1315317" y="428625"/>
                    <a:pt x="1571625" y="684933"/>
                    <a:pt x="1571625" y="1000125"/>
                  </a:cubicBezTo>
                  <a:cubicBezTo>
                    <a:pt x="1571625" y="1315317"/>
                    <a:pt x="1315317" y="1581150"/>
                    <a:pt x="1000125" y="1581150"/>
                  </a:cubicBezTo>
                  <a:close/>
                </a:path>
              </a:pathLst>
            </a:custGeom>
            <a:grpFill/>
            <a:ln w="6350" cap="flat">
              <a:solidFill>
                <a:schemeClr val="tx1"/>
              </a:solidFill>
              <a:prstDash val="solid"/>
              <a:miter/>
            </a:ln>
          </p:spPr>
          <p:txBody>
            <a:bodyPr rtlCol="0" anchor="ctr"/>
            <a:lstStyle/>
            <a:p>
              <a:endParaRPr lang="de-DE"/>
            </a:p>
          </p:txBody>
        </p:sp>
        <p:sp>
          <p:nvSpPr>
            <p:cNvPr id="84" name="Freihandform: Form 83">
              <a:extLst>
                <a:ext uri="{FF2B5EF4-FFF2-40B4-BE49-F238E27FC236}">
                  <a16:creationId xmlns:a16="http://schemas.microsoft.com/office/drawing/2014/main" id="{10DBE60F-4AC1-4241-A77D-90B88947050E}"/>
                </a:ext>
              </a:extLst>
            </p:cNvPr>
            <p:cNvSpPr/>
            <p:nvPr/>
          </p:nvSpPr>
          <p:spPr>
            <a:xfrm>
              <a:off x="3759606" y="1453705"/>
              <a:ext cx="1905000" cy="2276475"/>
            </a:xfrm>
            <a:custGeom>
              <a:avLst/>
              <a:gdLst>
                <a:gd name="connsiteX0" fmla="*/ 996610 w 1905000"/>
                <a:gd name="connsiteY0" fmla="*/ 1293285 h 2276475"/>
                <a:gd name="connsiteX1" fmla="*/ 1048931 w 1905000"/>
                <a:gd name="connsiteY1" fmla="*/ 1403795 h 2276475"/>
                <a:gd name="connsiteX2" fmla="*/ 1048931 w 1905000"/>
                <a:gd name="connsiteY2" fmla="*/ 1898837 h 2276475"/>
                <a:gd name="connsiteX3" fmla="*/ 1620431 w 1905000"/>
                <a:gd name="connsiteY3" fmla="*/ 2279885 h 2276475"/>
                <a:gd name="connsiteX4" fmla="*/ 1620431 w 1905000"/>
                <a:gd name="connsiteY4" fmla="*/ 1689545 h 2276475"/>
                <a:gd name="connsiteX5" fmla="*/ 1635500 w 1905000"/>
                <a:gd name="connsiteY5" fmla="*/ 1625641 h 2276475"/>
                <a:gd name="connsiteX6" fmla="*/ 1906181 w 1905000"/>
                <a:gd name="connsiteY6" fmla="*/ 1084278 h 2276475"/>
                <a:gd name="connsiteX7" fmla="*/ 1906181 w 1905000"/>
                <a:gd name="connsiteY7" fmla="*/ 596179 h 2276475"/>
                <a:gd name="connsiteX8" fmla="*/ 1310002 w 1905000"/>
                <a:gd name="connsiteY8" fmla="*/ 0 h 2276475"/>
                <a:gd name="connsiteX9" fmla="*/ 0 w 1905000"/>
                <a:gd name="connsiteY9" fmla="*/ 1437389 h 2276475"/>
                <a:gd name="connsiteX10" fmla="*/ 878005 w 1905000"/>
                <a:gd name="connsiteY10" fmla="*/ 1263710 h 2276475"/>
                <a:gd name="connsiteX11" fmla="*/ 996610 w 1905000"/>
                <a:gd name="connsiteY11" fmla="*/ 1293285 h 227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5000" h="2276475">
                  <a:moveTo>
                    <a:pt x="996610" y="1293285"/>
                  </a:moveTo>
                  <a:cubicBezTo>
                    <a:pt x="1029681" y="1320498"/>
                    <a:pt x="1048931" y="1360961"/>
                    <a:pt x="1048931" y="1403795"/>
                  </a:cubicBezTo>
                  <a:lnTo>
                    <a:pt x="1048931" y="1898837"/>
                  </a:lnTo>
                  <a:lnTo>
                    <a:pt x="1620431" y="2279885"/>
                  </a:lnTo>
                  <a:lnTo>
                    <a:pt x="1620431" y="1689545"/>
                  </a:lnTo>
                  <a:cubicBezTo>
                    <a:pt x="1620431" y="1667361"/>
                    <a:pt x="1625594" y="1645453"/>
                    <a:pt x="1635500" y="1625641"/>
                  </a:cubicBezTo>
                  <a:lnTo>
                    <a:pt x="1906181" y="1084278"/>
                  </a:lnTo>
                  <a:lnTo>
                    <a:pt x="1906181" y="596179"/>
                  </a:lnTo>
                  <a:lnTo>
                    <a:pt x="1310002" y="0"/>
                  </a:lnTo>
                  <a:cubicBezTo>
                    <a:pt x="692125" y="259394"/>
                    <a:pt x="201778" y="791985"/>
                    <a:pt x="0" y="1437389"/>
                  </a:cubicBezTo>
                  <a:lnTo>
                    <a:pt x="878005" y="1263710"/>
                  </a:lnTo>
                  <a:cubicBezTo>
                    <a:pt x="920429" y="1256033"/>
                    <a:pt x="963682" y="1266358"/>
                    <a:pt x="996610" y="1293285"/>
                  </a:cubicBezTo>
                  <a:close/>
                </a:path>
              </a:pathLst>
            </a:custGeom>
            <a:grpFill/>
            <a:ln w="6350" cap="flat">
              <a:solidFill>
                <a:schemeClr val="tx1"/>
              </a:solidFill>
              <a:prstDash val="solid"/>
              <a:miter/>
            </a:ln>
          </p:spPr>
          <p:txBody>
            <a:bodyPr rtlCol="0" anchor="ctr"/>
            <a:lstStyle/>
            <a:p>
              <a:endParaRPr lang="de-DE"/>
            </a:p>
          </p:txBody>
        </p:sp>
        <p:sp>
          <p:nvSpPr>
            <p:cNvPr id="85" name="Freihandform: Form 84">
              <a:extLst>
                <a:ext uri="{FF2B5EF4-FFF2-40B4-BE49-F238E27FC236}">
                  <a16:creationId xmlns:a16="http://schemas.microsoft.com/office/drawing/2014/main" id="{DC0EFD23-E3BA-47ED-8520-D3DF8A5D8F16}"/>
                </a:ext>
              </a:extLst>
            </p:cNvPr>
            <p:cNvSpPr/>
            <p:nvPr/>
          </p:nvSpPr>
          <p:spPr>
            <a:xfrm>
              <a:off x="3656012" y="3031769"/>
              <a:ext cx="1971675" cy="2590800"/>
            </a:xfrm>
            <a:custGeom>
              <a:avLst/>
              <a:gdLst>
                <a:gd name="connsiteX0" fmla="*/ 1273769 w 1971675"/>
                <a:gd name="connsiteY0" fmla="*/ 2591638 h 2590800"/>
                <a:gd name="connsiteX1" fmla="*/ 1445666 w 1971675"/>
                <a:gd name="connsiteY1" fmla="*/ 2076050 h 2590800"/>
                <a:gd name="connsiteX2" fmla="*/ 1517247 w 1971675"/>
                <a:gd name="connsiteY2" fmla="*/ 1993449 h 2590800"/>
                <a:gd name="connsiteX3" fmla="*/ 1977962 w 1971675"/>
                <a:gd name="connsiteY3" fmla="*/ 1753562 h 2590800"/>
                <a:gd name="connsiteX4" fmla="*/ 1746923 w 1971675"/>
                <a:gd name="connsiteY4" fmla="*/ 1060447 h 2590800"/>
                <a:gd name="connsiteX5" fmla="*/ 930402 w 1971675"/>
                <a:gd name="connsiteY5" fmla="*/ 516103 h 2590800"/>
                <a:gd name="connsiteX6" fmla="*/ 866775 w 1971675"/>
                <a:gd name="connsiteY6" fmla="*/ 397231 h 2590800"/>
                <a:gd name="connsiteX7" fmla="*/ 866775 w 1971675"/>
                <a:gd name="connsiteY7" fmla="*/ 0 h 2590800"/>
                <a:gd name="connsiteX8" fmla="*/ 33557 w 1971675"/>
                <a:gd name="connsiteY8" fmla="*/ 164706 h 2590800"/>
                <a:gd name="connsiteX9" fmla="*/ 0 w 1971675"/>
                <a:gd name="connsiteY9" fmla="*/ 540106 h 2590800"/>
                <a:gd name="connsiteX10" fmla="*/ 1273769 w 1971675"/>
                <a:gd name="connsiteY10" fmla="*/ 2591638 h 259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1675" h="2590800">
                  <a:moveTo>
                    <a:pt x="1273769" y="2591638"/>
                  </a:moveTo>
                  <a:lnTo>
                    <a:pt x="1445666" y="2076050"/>
                  </a:lnTo>
                  <a:cubicBezTo>
                    <a:pt x="1457525" y="2040188"/>
                    <a:pt x="1483338" y="2010470"/>
                    <a:pt x="1517247" y="1993449"/>
                  </a:cubicBezTo>
                  <a:lnTo>
                    <a:pt x="1977962" y="1753562"/>
                  </a:lnTo>
                  <a:lnTo>
                    <a:pt x="1746923" y="1060447"/>
                  </a:lnTo>
                  <a:lnTo>
                    <a:pt x="930402" y="516103"/>
                  </a:lnTo>
                  <a:cubicBezTo>
                    <a:pt x="890635" y="489594"/>
                    <a:pt x="866775" y="444951"/>
                    <a:pt x="866775" y="397231"/>
                  </a:cubicBezTo>
                  <a:lnTo>
                    <a:pt x="866775" y="0"/>
                  </a:lnTo>
                  <a:lnTo>
                    <a:pt x="33557" y="164706"/>
                  </a:lnTo>
                  <a:cubicBezTo>
                    <a:pt x="13202" y="287141"/>
                    <a:pt x="0" y="411985"/>
                    <a:pt x="0" y="540106"/>
                  </a:cubicBezTo>
                  <a:cubicBezTo>
                    <a:pt x="0" y="1433112"/>
                    <a:pt x="525428" y="2215610"/>
                    <a:pt x="1273769" y="2591638"/>
                  </a:cubicBezTo>
                  <a:close/>
                </a:path>
              </a:pathLst>
            </a:custGeom>
            <a:grpFill/>
            <a:ln w="6350" cap="flat">
              <a:solidFill>
                <a:schemeClr val="tx1"/>
              </a:solidFill>
              <a:prstDash val="solid"/>
              <a:miter/>
            </a:ln>
          </p:spPr>
          <p:txBody>
            <a:bodyPr rtlCol="0" anchor="ctr"/>
            <a:lstStyle/>
            <a:p>
              <a:endParaRPr lang="de-DE"/>
            </a:p>
          </p:txBody>
        </p:sp>
        <p:sp>
          <p:nvSpPr>
            <p:cNvPr id="86" name="Freihandform: Form 85">
              <a:extLst>
                <a:ext uri="{FF2B5EF4-FFF2-40B4-BE49-F238E27FC236}">
                  <a16:creationId xmlns:a16="http://schemas.microsoft.com/office/drawing/2014/main" id="{DFE56860-35B7-4430-AAD0-2984A3343559}"/>
                </a:ext>
              </a:extLst>
            </p:cNvPr>
            <p:cNvSpPr/>
            <p:nvPr/>
          </p:nvSpPr>
          <p:spPr>
            <a:xfrm>
              <a:off x="5193528" y="4282488"/>
              <a:ext cx="1905000" cy="1581150"/>
            </a:xfrm>
            <a:custGeom>
              <a:avLst/>
              <a:gdLst>
                <a:gd name="connsiteX0" fmla="*/ 679037 w 1905000"/>
                <a:gd name="connsiteY0" fmla="*/ 712594 h 1581150"/>
                <a:gd name="connsiteX1" fmla="*/ 160420 w 1905000"/>
                <a:gd name="connsiteY1" fmla="*/ 971836 h 1581150"/>
                <a:gd name="connsiteX2" fmla="*/ 0 w 1905000"/>
                <a:gd name="connsiteY2" fmla="*/ 1452991 h 1581150"/>
                <a:gd name="connsiteX3" fmla="*/ 758009 w 1905000"/>
                <a:gd name="connsiteY3" fmla="*/ 1584912 h 1581150"/>
                <a:gd name="connsiteX4" fmla="*/ 1910534 w 1905000"/>
                <a:gd name="connsiteY4" fmla="*/ 1275597 h 1581150"/>
                <a:gd name="connsiteX5" fmla="*/ 1910534 w 1905000"/>
                <a:gd name="connsiteY5" fmla="*/ 377828 h 1581150"/>
                <a:gd name="connsiteX6" fmla="*/ 1448143 w 1905000"/>
                <a:gd name="connsiteY6" fmla="*/ 146637 h 1581150"/>
                <a:gd name="connsiteX7" fmla="*/ 900884 w 1905000"/>
                <a:gd name="connsiteY7" fmla="*/ 146637 h 1581150"/>
                <a:gd name="connsiteX8" fmla="*/ 836981 w 1905000"/>
                <a:gd name="connsiteY8" fmla="*/ 131569 h 1581150"/>
                <a:gd name="connsiteX9" fmla="*/ 573976 w 1905000"/>
                <a:gd name="connsiteY9" fmla="*/ 0 h 1581150"/>
                <a:gd name="connsiteX10" fmla="*/ 750618 w 1905000"/>
                <a:gd name="connsiteY10" fmla="*/ 530057 h 1581150"/>
                <a:gd name="connsiteX11" fmla="*/ 679037 w 1905000"/>
                <a:gd name="connsiteY11" fmla="*/ 712594 h 158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5000" h="1581150">
                  <a:moveTo>
                    <a:pt x="679037" y="712594"/>
                  </a:moveTo>
                  <a:lnTo>
                    <a:pt x="160420" y="971836"/>
                  </a:lnTo>
                  <a:lnTo>
                    <a:pt x="0" y="1452991"/>
                  </a:lnTo>
                  <a:cubicBezTo>
                    <a:pt x="237630" y="1536878"/>
                    <a:pt x="492033" y="1584912"/>
                    <a:pt x="758009" y="1584912"/>
                  </a:cubicBezTo>
                  <a:cubicBezTo>
                    <a:pt x="1174585" y="1584912"/>
                    <a:pt x="1573825" y="1471098"/>
                    <a:pt x="1910534" y="1275597"/>
                  </a:cubicBezTo>
                  <a:lnTo>
                    <a:pt x="1910534" y="377828"/>
                  </a:lnTo>
                  <a:lnTo>
                    <a:pt x="1448143" y="146637"/>
                  </a:lnTo>
                  <a:lnTo>
                    <a:pt x="900884" y="146637"/>
                  </a:lnTo>
                  <a:cubicBezTo>
                    <a:pt x="878700" y="146637"/>
                    <a:pt x="856793" y="141475"/>
                    <a:pt x="836981" y="131569"/>
                  </a:cubicBezTo>
                  <a:lnTo>
                    <a:pt x="573976" y="0"/>
                  </a:lnTo>
                  <a:lnTo>
                    <a:pt x="750618" y="530057"/>
                  </a:lnTo>
                  <a:cubicBezTo>
                    <a:pt x="773220" y="597589"/>
                    <a:pt x="742664" y="680780"/>
                    <a:pt x="679037" y="712594"/>
                  </a:cubicBezTo>
                  <a:close/>
                </a:path>
              </a:pathLst>
            </a:custGeom>
            <a:grpFill/>
            <a:ln w="6350" cap="flat">
              <a:solidFill>
                <a:schemeClr val="tx1"/>
              </a:solidFill>
              <a:prstDash val="solid"/>
              <a:miter/>
            </a:ln>
          </p:spPr>
          <p:txBody>
            <a:bodyPr rtlCol="0" anchor="ctr"/>
            <a:lstStyle/>
            <a:p>
              <a:endParaRPr lang="de-DE"/>
            </a:p>
          </p:txBody>
        </p:sp>
        <p:sp>
          <p:nvSpPr>
            <p:cNvPr id="87" name="Freihandform: Form 86">
              <a:extLst>
                <a:ext uri="{FF2B5EF4-FFF2-40B4-BE49-F238E27FC236}">
                  <a16:creationId xmlns:a16="http://schemas.microsoft.com/office/drawing/2014/main" id="{182F12F6-11CF-430F-9731-F81355E2494D}"/>
                </a:ext>
              </a:extLst>
            </p:cNvPr>
            <p:cNvSpPr/>
            <p:nvPr/>
          </p:nvSpPr>
          <p:spPr>
            <a:xfrm>
              <a:off x="5373303" y="1276350"/>
              <a:ext cx="2867025" cy="4086225"/>
            </a:xfrm>
            <a:custGeom>
              <a:avLst/>
              <a:gdLst>
                <a:gd name="connsiteX0" fmla="*/ 578234 w 2867025"/>
                <a:gd name="connsiteY0" fmla="*/ 714375 h 4086225"/>
                <a:gd name="connsiteX1" fmla="*/ 578234 w 2867025"/>
                <a:gd name="connsiteY1" fmla="*/ 1295400 h 4086225"/>
                <a:gd name="connsiteX2" fmla="*/ 563166 w 2867025"/>
                <a:gd name="connsiteY2" fmla="*/ 1359303 h 4086225"/>
                <a:gd name="connsiteX3" fmla="*/ 292484 w 2867025"/>
                <a:gd name="connsiteY3" fmla="*/ 1900666 h 4086225"/>
                <a:gd name="connsiteX4" fmla="*/ 292484 w 2867025"/>
                <a:gd name="connsiteY4" fmla="*/ 2635834 h 4086225"/>
                <a:gd name="connsiteX5" fmla="*/ 764400 w 2867025"/>
                <a:gd name="connsiteY5" fmla="*/ 2867025 h 4086225"/>
                <a:gd name="connsiteX6" fmla="*/ 1302134 w 2867025"/>
                <a:gd name="connsiteY6" fmla="*/ 2867025 h 4086225"/>
                <a:gd name="connsiteX7" fmla="*/ 1366038 w 2867025"/>
                <a:gd name="connsiteY7" fmla="*/ 2882094 h 4086225"/>
                <a:gd name="connsiteX8" fmla="*/ 1937538 w 2867025"/>
                <a:gd name="connsiteY8" fmla="*/ 3167844 h 4086225"/>
                <a:gd name="connsiteX9" fmla="*/ 2016509 w 2867025"/>
                <a:gd name="connsiteY9" fmla="*/ 3295650 h 4086225"/>
                <a:gd name="connsiteX10" fmla="*/ 2016509 w 2867025"/>
                <a:gd name="connsiteY10" fmla="*/ 4086711 h 4086225"/>
                <a:gd name="connsiteX11" fmla="*/ 2873759 w 2867025"/>
                <a:gd name="connsiteY11" fmla="*/ 2295525 h 4086225"/>
                <a:gd name="connsiteX12" fmla="*/ 2855538 w 2867025"/>
                <a:gd name="connsiteY12" fmla="*/ 2022615 h 4086225"/>
                <a:gd name="connsiteX13" fmla="*/ 2520620 w 2867025"/>
                <a:gd name="connsiteY13" fmla="*/ 2546680 h 4086225"/>
                <a:gd name="connsiteX14" fmla="*/ 2159384 w 2867025"/>
                <a:gd name="connsiteY14" fmla="*/ 2744524 h 4086225"/>
                <a:gd name="connsiteX15" fmla="*/ 1798015 w 2867025"/>
                <a:gd name="connsiteY15" fmla="*/ 2546395 h 4086225"/>
                <a:gd name="connsiteX16" fmla="*/ 1075268 w 2867025"/>
                <a:gd name="connsiteY16" fmla="*/ 1415815 h 4086225"/>
                <a:gd name="connsiteX17" fmla="*/ 873509 w 2867025"/>
                <a:gd name="connsiteY17" fmla="*/ 714375 h 4086225"/>
                <a:gd name="connsiteX18" fmla="*/ 1061047 w 2867025"/>
                <a:gd name="connsiteY18" fmla="*/ 55445 h 4086225"/>
                <a:gd name="connsiteX19" fmla="*/ 578234 w 2867025"/>
                <a:gd name="connsiteY19" fmla="*/ 0 h 4086225"/>
                <a:gd name="connsiteX20" fmla="*/ 0 w 2867025"/>
                <a:gd name="connsiteY20" fmla="*/ 76981 h 4086225"/>
                <a:gd name="connsiteX21" fmla="*/ 536372 w 2867025"/>
                <a:gd name="connsiteY21" fmla="*/ 613353 h 4086225"/>
                <a:gd name="connsiteX22" fmla="*/ 578234 w 2867025"/>
                <a:gd name="connsiteY22" fmla="*/ 714375 h 408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67025" h="4086225">
                  <a:moveTo>
                    <a:pt x="578234" y="714375"/>
                  </a:moveTo>
                  <a:lnTo>
                    <a:pt x="578234" y="1295400"/>
                  </a:lnTo>
                  <a:cubicBezTo>
                    <a:pt x="578234" y="1317584"/>
                    <a:pt x="573072" y="1339491"/>
                    <a:pt x="563166" y="1359303"/>
                  </a:cubicBezTo>
                  <a:lnTo>
                    <a:pt x="292484" y="1900666"/>
                  </a:lnTo>
                  <a:lnTo>
                    <a:pt x="292484" y="2635834"/>
                  </a:lnTo>
                  <a:lnTo>
                    <a:pt x="764400" y="2867025"/>
                  </a:lnTo>
                  <a:lnTo>
                    <a:pt x="1302134" y="2867025"/>
                  </a:lnTo>
                  <a:cubicBezTo>
                    <a:pt x="1324318" y="2867025"/>
                    <a:pt x="1346225" y="2872188"/>
                    <a:pt x="1366038" y="2882094"/>
                  </a:cubicBezTo>
                  <a:lnTo>
                    <a:pt x="1937538" y="3167844"/>
                  </a:lnTo>
                  <a:cubicBezTo>
                    <a:pt x="1985953" y="3192123"/>
                    <a:pt x="2016509" y="3241510"/>
                    <a:pt x="2016509" y="3295650"/>
                  </a:cubicBezTo>
                  <a:lnTo>
                    <a:pt x="2016509" y="4086711"/>
                  </a:lnTo>
                  <a:cubicBezTo>
                    <a:pt x="2538375" y="3667373"/>
                    <a:pt x="2873759" y="3015520"/>
                    <a:pt x="2873759" y="2295525"/>
                  </a:cubicBezTo>
                  <a:cubicBezTo>
                    <a:pt x="2873759" y="2203942"/>
                    <a:pt x="2866311" y="2112988"/>
                    <a:pt x="2855538" y="2022615"/>
                  </a:cubicBezTo>
                  <a:lnTo>
                    <a:pt x="2520620" y="2546680"/>
                  </a:lnTo>
                  <a:cubicBezTo>
                    <a:pt x="2441648" y="2670439"/>
                    <a:pt x="2306584" y="2744524"/>
                    <a:pt x="2159384" y="2744524"/>
                  </a:cubicBezTo>
                  <a:cubicBezTo>
                    <a:pt x="2012185" y="2744524"/>
                    <a:pt x="1877120" y="2670439"/>
                    <a:pt x="1798015" y="2546395"/>
                  </a:cubicBezTo>
                  <a:lnTo>
                    <a:pt x="1075268" y="1415815"/>
                  </a:lnTo>
                  <a:cubicBezTo>
                    <a:pt x="943270" y="1209170"/>
                    <a:pt x="873509" y="960501"/>
                    <a:pt x="873509" y="714375"/>
                  </a:cubicBezTo>
                  <a:cubicBezTo>
                    <a:pt x="873509" y="472631"/>
                    <a:pt x="944585" y="248831"/>
                    <a:pt x="1061047" y="55445"/>
                  </a:cubicBezTo>
                  <a:cubicBezTo>
                    <a:pt x="905685" y="22603"/>
                    <a:pt x="738616" y="0"/>
                    <a:pt x="578234" y="0"/>
                  </a:cubicBezTo>
                  <a:cubicBezTo>
                    <a:pt x="378171" y="0"/>
                    <a:pt x="185071" y="28480"/>
                    <a:pt x="0" y="76981"/>
                  </a:cubicBezTo>
                  <a:lnTo>
                    <a:pt x="536372" y="613353"/>
                  </a:lnTo>
                  <a:cubicBezTo>
                    <a:pt x="563166" y="640147"/>
                    <a:pt x="578234" y="676427"/>
                    <a:pt x="578234" y="714375"/>
                  </a:cubicBezTo>
                  <a:close/>
                </a:path>
              </a:pathLst>
            </a:custGeom>
            <a:grpFill/>
            <a:ln w="6350" cap="flat">
              <a:solidFill>
                <a:schemeClr val="tx1"/>
              </a:solidFill>
              <a:prstDash val="solid"/>
              <a:miter/>
            </a:ln>
          </p:spPr>
          <p:txBody>
            <a:bodyPr rtlCol="0" anchor="ctr"/>
            <a:lstStyle/>
            <a:p>
              <a:endParaRPr lang="de-DE"/>
            </a:p>
          </p:txBody>
        </p:sp>
      </p:grpSp>
      <p:grpSp>
        <p:nvGrpSpPr>
          <p:cNvPr id="91" name="Grafik 89">
            <a:extLst>
              <a:ext uri="{FF2B5EF4-FFF2-40B4-BE49-F238E27FC236}">
                <a16:creationId xmlns:a16="http://schemas.microsoft.com/office/drawing/2014/main" id="{62631313-C333-471C-97D0-4883FDDBA99C}"/>
              </a:ext>
            </a:extLst>
          </p:cNvPr>
          <p:cNvGrpSpPr/>
          <p:nvPr/>
        </p:nvGrpSpPr>
        <p:grpSpPr>
          <a:xfrm>
            <a:off x="8669650" y="4743799"/>
            <a:ext cx="224516" cy="224514"/>
            <a:chOff x="4503737" y="1838325"/>
            <a:chExt cx="3181350" cy="3181350"/>
          </a:xfrm>
          <a:noFill/>
        </p:grpSpPr>
        <p:sp>
          <p:nvSpPr>
            <p:cNvPr id="92" name="Freihandform: Form 91">
              <a:extLst>
                <a:ext uri="{FF2B5EF4-FFF2-40B4-BE49-F238E27FC236}">
                  <a16:creationId xmlns:a16="http://schemas.microsoft.com/office/drawing/2014/main" id="{D5CB54A7-7600-47FD-8F45-24DC90A530DE}"/>
                </a:ext>
              </a:extLst>
            </p:cNvPr>
            <p:cNvSpPr/>
            <p:nvPr/>
          </p:nvSpPr>
          <p:spPr>
            <a:xfrm>
              <a:off x="4841046" y="4276706"/>
              <a:ext cx="476250" cy="742950"/>
            </a:xfrm>
            <a:custGeom>
              <a:avLst/>
              <a:gdLst>
                <a:gd name="connsiteX0" fmla="*/ 0 w 476250"/>
                <a:gd name="connsiteY0" fmla="*/ 0 h 742950"/>
                <a:gd name="connsiteX1" fmla="*/ 482489 w 476250"/>
                <a:gd name="connsiteY1" fmla="*/ 0 h 742950"/>
                <a:gd name="connsiteX2" fmla="*/ 482489 w 476250"/>
                <a:gd name="connsiteY2" fmla="*/ 745817 h 742950"/>
                <a:gd name="connsiteX3" fmla="*/ 0 w 476250"/>
                <a:gd name="connsiteY3" fmla="*/ 745817 h 742950"/>
              </a:gdLst>
              <a:ahLst/>
              <a:cxnLst>
                <a:cxn ang="0">
                  <a:pos x="connsiteX0" y="connsiteY0"/>
                </a:cxn>
                <a:cxn ang="0">
                  <a:pos x="connsiteX1" y="connsiteY1"/>
                </a:cxn>
                <a:cxn ang="0">
                  <a:pos x="connsiteX2" y="connsiteY2"/>
                </a:cxn>
                <a:cxn ang="0">
                  <a:pos x="connsiteX3" y="connsiteY3"/>
                </a:cxn>
              </a:cxnLst>
              <a:rect l="l" t="t" r="r" b="b"/>
              <a:pathLst>
                <a:path w="476250" h="742950">
                  <a:moveTo>
                    <a:pt x="0" y="0"/>
                  </a:moveTo>
                  <a:lnTo>
                    <a:pt x="482489" y="0"/>
                  </a:lnTo>
                  <a:lnTo>
                    <a:pt x="482489" y="745817"/>
                  </a:lnTo>
                  <a:lnTo>
                    <a:pt x="0" y="745817"/>
                  </a:lnTo>
                  <a:close/>
                </a:path>
              </a:pathLst>
            </a:custGeom>
            <a:grpFill/>
            <a:ln w="6350" cap="flat">
              <a:solidFill>
                <a:schemeClr val="tx1"/>
              </a:solidFill>
              <a:prstDash val="solid"/>
              <a:miter/>
            </a:ln>
          </p:spPr>
          <p:txBody>
            <a:bodyPr rtlCol="0" anchor="ctr"/>
            <a:lstStyle/>
            <a:p>
              <a:endParaRPr lang="de-DE"/>
            </a:p>
          </p:txBody>
        </p:sp>
        <p:sp>
          <p:nvSpPr>
            <p:cNvPr id="93" name="Freihandform: Form 92">
              <a:extLst>
                <a:ext uri="{FF2B5EF4-FFF2-40B4-BE49-F238E27FC236}">
                  <a16:creationId xmlns:a16="http://schemas.microsoft.com/office/drawing/2014/main" id="{84B6DE7D-C12C-49E2-9FF8-E0E2A2413A82}"/>
                </a:ext>
              </a:extLst>
            </p:cNvPr>
            <p:cNvSpPr/>
            <p:nvPr/>
          </p:nvSpPr>
          <p:spPr>
            <a:xfrm>
              <a:off x="4841046" y="1838325"/>
              <a:ext cx="2505075" cy="3181350"/>
            </a:xfrm>
            <a:custGeom>
              <a:avLst/>
              <a:gdLst>
                <a:gd name="connsiteX0" fmla="*/ 0 w 2505075"/>
                <a:gd name="connsiteY0" fmla="*/ 0 h 3181350"/>
                <a:gd name="connsiteX1" fmla="*/ 0 w 2505075"/>
                <a:gd name="connsiteY1" fmla="*/ 1339301 h 3181350"/>
                <a:gd name="connsiteX2" fmla="*/ 482489 w 2505075"/>
                <a:gd name="connsiteY2" fmla="*/ 1339301 h 3181350"/>
                <a:gd name="connsiteX3" fmla="*/ 482489 w 2505075"/>
                <a:gd name="connsiteY3" fmla="*/ 482670 h 3181350"/>
                <a:gd name="connsiteX4" fmla="*/ 2027082 w 2505075"/>
                <a:gd name="connsiteY4" fmla="*/ 482670 h 3181350"/>
                <a:gd name="connsiteX5" fmla="*/ 2027082 w 2505075"/>
                <a:gd name="connsiteY5" fmla="*/ 3184198 h 3181350"/>
                <a:gd name="connsiteX6" fmla="*/ 2509580 w 2505075"/>
                <a:gd name="connsiteY6" fmla="*/ 3184198 h 3181350"/>
                <a:gd name="connsiteX7" fmla="*/ 2509580 w 2505075"/>
                <a:gd name="connsiteY7" fmla="*/ 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5075" h="3181350">
                  <a:moveTo>
                    <a:pt x="0" y="0"/>
                  </a:moveTo>
                  <a:lnTo>
                    <a:pt x="0" y="1339301"/>
                  </a:lnTo>
                  <a:lnTo>
                    <a:pt x="482489" y="1339301"/>
                  </a:lnTo>
                  <a:lnTo>
                    <a:pt x="482489" y="482670"/>
                  </a:lnTo>
                  <a:lnTo>
                    <a:pt x="2027082" y="482670"/>
                  </a:lnTo>
                  <a:lnTo>
                    <a:pt x="2027082" y="3184198"/>
                  </a:lnTo>
                  <a:lnTo>
                    <a:pt x="2509580" y="3184198"/>
                  </a:lnTo>
                  <a:lnTo>
                    <a:pt x="2509580" y="0"/>
                  </a:lnTo>
                  <a:close/>
                </a:path>
              </a:pathLst>
            </a:custGeom>
            <a:grpFill/>
            <a:ln w="6350" cap="flat">
              <a:solidFill>
                <a:schemeClr val="tx1"/>
              </a:solidFill>
              <a:prstDash val="solid"/>
              <a:miter/>
            </a:ln>
          </p:spPr>
          <p:txBody>
            <a:bodyPr rtlCol="0" anchor="ctr"/>
            <a:lstStyle/>
            <a:p>
              <a:endParaRPr lang="de-DE"/>
            </a:p>
          </p:txBody>
        </p:sp>
        <p:sp>
          <p:nvSpPr>
            <p:cNvPr id="94" name="Freihandform: Form 93">
              <a:extLst>
                <a:ext uri="{FF2B5EF4-FFF2-40B4-BE49-F238E27FC236}">
                  <a16:creationId xmlns:a16="http://schemas.microsoft.com/office/drawing/2014/main" id="{2BAC569C-058D-4CD6-BE69-D38528279BDC}"/>
                </a:ext>
              </a:extLst>
            </p:cNvPr>
            <p:cNvSpPr/>
            <p:nvPr/>
          </p:nvSpPr>
          <p:spPr>
            <a:xfrm>
              <a:off x="4841046" y="3200029"/>
              <a:ext cx="1495425" cy="1047750"/>
            </a:xfrm>
            <a:custGeom>
              <a:avLst/>
              <a:gdLst>
                <a:gd name="connsiteX0" fmla="*/ 768334 w 1495425"/>
                <a:gd name="connsiteY0" fmla="*/ 299323 h 1047750"/>
                <a:gd name="connsiteX1" fmla="*/ 0 w 1495425"/>
                <a:gd name="connsiteY1" fmla="*/ 299323 h 1047750"/>
                <a:gd name="connsiteX2" fmla="*/ 0 w 1495425"/>
                <a:gd name="connsiteY2" fmla="*/ 755037 h 1047750"/>
                <a:gd name="connsiteX3" fmla="*/ 768334 w 1495425"/>
                <a:gd name="connsiteY3" fmla="*/ 755037 h 1047750"/>
                <a:gd name="connsiteX4" fmla="*/ 768334 w 1495425"/>
                <a:gd name="connsiteY4" fmla="*/ 1054379 h 1047750"/>
                <a:gd name="connsiteX5" fmla="*/ 1501331 w 1495425"/>
                <a:gd name="connsiteY5" fmla="*/ 527190 h 1047750"/>
                <a:gd name="connsiteX6" fmla="*/ 768334 w 1495425"/>
                <a:gd name="connsiteY6" fmla="*/ 0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5425" h="1047750">
                  <a:moveTo>
                    <a:pt x="768334" y="299323"/>
                  </a:moveTo>
                  <a:lnTo>
                    <a:pt x="0" y="299323"/>
                  </a:lnTo>
                  <a:lnTo>
                    <a:pt x="0" y="755037"/>
                  </a:lnTo>
                  <a:lnTo>
                    <a:pt x="768334" y="755037"/>
                  </a:lnTo>
                  <a:lnTo>
                    <a:pt x="768334" y="1054379"/>
                  </a:lnTo>
                  <a:lnTo>
                    <a:pt x="1501331" y="527190"/>
                  </a:lnTo>
                  <a:lnTo>
                    <a:pt x="768334" y="0"/>
                  </a:lnTo>
                  <a:close/>
                </a:path>
              </a:pathLst>
            </a:custGeom>
            <a:grpFill/>
            <a:ln w="6350" cap="flat">
              <a:solidFill>
                <a:schemeClr val="tx1"/>
              </a:solidFill>
              <a:prstDash val="solid"/>
              <a:miter/>
            </a:ln>
          </p:spPr>
          <p:txBody>
            <a:bodyPr rtlCol="0" anchor="ctr"/>
            <a:lstStyle/>
            <a:p>
              <a:endParaRPr lang="de-DE"/>
            </a:p>
          </p:txBody>
        </p:sp>
      </p:grpSp>
      <p:grpSp>
        <p:nvGrpSpPr>
          <p:cNvPr id="33" name="Grafik 31">
            <a:extLst>
              <a:ext uri="{FF2B5EF4-FFF2-40B4-BE49-F238E27FC236}">
                <a16:creationId xmlns:a16="http://schemas.microsoft.com/office/drawing/2014/main" id="{95FBC1D5-D509-4A93-B1DD-39BD68E62472}"/>
              </a:ext>
            </a:extLst>
          </p:cNvPr>
          <p:cNvGrpSpPr/>
          <p:nvPr/>
        </p:nvGrpSpPr>
        <p:grpSpPr>
          <a:xfrm>
            <a:off x="8691212" y="5307858"/>
            <a:ext cx="181395" cy="181395"/>
            <a:chOff x="5832475" y="3167062"/>
            <a:chExt cx="523875" cy="523875"/>
          </a:xfrm>
          <a:noFill/>
        </p:grpSpPr>
        <p:sp>
          <p:nvSpPr>
            <p:cNvPr id="34" name="Freihandform: Form 33">
              <a:extLst>
                <a:ext uri="{FF2B5EF4-FFF2-40B4-BE49-F238E27FC236}">
                  <a16:creationId xmlns:a16="http://schemas.microsoft.com/office/drawing/2014/main" id="{B0107610-B552-4614-BF28-D5AB2DDE1D73}"/>
                </a:ext>
              </a:extLst>
            </p:cNvPr>
            <p:cNvSpPr/>
            <p:nvPr/>
          </p:nvSpPr>
          <p:spPr>
            <a:xfrm>
              <a:off x="5832476" y="3501618"/>
              <a:ext cx="514350" cy="142875"/>
            </a:xfrm>
            <a:custGeom>
              <a:avLst/>
              <a:gdLst>
                <a:gd name="connsiteX0" fmla="*/ 519083 w 514350"/>
                <a:gd name="connsiteY0" fmla="*/ 42767 h 142875"/>
                <a:gd name="connsiteX1" fmla="*/ 420375 w 514350"/>
                <a:gd name="connsiteY1" fmla="*/ 0 h 142875"/>
                <a:gd name="connsiteX2" fmla="*/ 278291 w 514350"/>
                <a:gd name="connsiteY2" fmla="*/ 56845 h 142875"/>
                <a:gd name="connsiteX3" fmla="*/ 261213 w 514350"/>
                <a:gd name="connsiteY3" fmla="*/ 59884 h 142875"/>
                <a:gd name="connsiteX4" fmla="*/ 244163 w 514350"/>
                <a:gd name="connsiteY4" fmla="*/ 56855 h 142875"/>
                <a:gd name="connsiteX5" fmla="*/ 102040 w 514350"/>
                <a:gd name="connsiteY5" fmla="*/ 10 h 142875"/>
                <a:gd name="connsiteX6" fmla="*/ 3342 w 514350"/>
                <a:gd name="connsiteY6" fmla="*/ 42767 h 142875"/>
                <a:gd name="connsiteX7" fmla="*/ 3438 w 514350"/>
                <a:gd name="connsiteY7" fmla="*/ 49587 h 142875"/>
                <a:gd name="connsiteX8" fmla="*/ 252983 w 514350"/>
                <a:gd name="connsiteY8" fmla="*/ 149409 h 142875"/>
                <a:gd name="connsiteX9" fmla="*/ 269452 w 514350"/>
                <a:gd name="connsiteY9" fmla="*/ 149409 h 142875"/>
                <a:gd name="connsiteX10" fmla="*/ 518997 w 514350"/>
                <a:gd name="connsiteY10" fmla="*/ 49587 h 142875"/>
                <a:gd name="connsiteX11" fmla="*/ 519083 w 514350"/>
                <a:gd name="connsiteY11" fmla="*/ 4276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4350" h="142875">
                  <a:moveTo>
                    <a:pt x="519083" y="42767"/>
                  </a:moveTo>
                  <a:lnTo>
                    <a:pt x="420375" y="0"/>
                  </a:lnTo>
                  <a:lnTo>
                    <a:pt x="278291" y="56845"/>
                  </a:lnTo>
                  <a:cubicBezTo>
                    <a:pt x="273176" y="58884"/>
                    <a:pt x="267194" y="59884"/>
                    <a:pt x="261213" y="59884"/>
                  </a:cubicBezTo>
                  <a:cubicBezTo>
                    <a:pt x="255240" y="59884"/>
                    <a:pt x="249268" y="58893"/>
                    <a:pt x="244163" y="56855"/>
                  </a:cubicBezTo>
                  <a:lnTo>
                    <a:pt x="102040" y="10"/>
                  </a:lnTo>
                  <a:lnTo>
                    <a:pt x="3342" y="42767"/>
                  </a:lnTo>
                  <a:cubicBezTo>
                    <a:pt x="-1154" y="44701"/>
                    <a:pt x="-1106" y="47758"/>
                    <a:pt x="3438" y="49587"/>
                  </a:cubicBezTo>
                  <a:lnTo>
                    <a:pt x="252983" y="149409"/>
                  </a:lnTo>
                  <a:cubicBezTo>
                    <a:pt x="257526" y="151228"/>
                    <a:pt x="264899" y="151228"/>
                    <a:pt x="269452" y="149409"/>
                  </a:cubicBezTo>
                  <a:lnTo>
                    <a:pt x="518997" y="49587"/>
                  </a:lnTo>
                  <a:cubicBezTo>
                    <a:pt x="523531" y="47768"/>
                    <a:pt x="523579" y="44701"/>
                    <a:pt x="519083" y="42767"/>
                  </a:cubicBezTo>
                  <a:close/>
                </a:path>
              </a:pathLst>
            </a:custGeom>
            <a:grpFill/>
            <a:ln w="6350" cap="flat">
              <a:solidFill>
                <a:schemeClr val="tx1"/>
              </a:solidFill>
              <a:prstDash val="solid"/>
              <a:miter/>
            </a:ln>
          </p:spPr>
          <p:txBody>
            <a:bodyPr rtlCol="0" anchor="ctr"/>
            <a:lstStyle/>
            <a:p>
              <a:endParaRPr lang="de-DE"/>
            </a:p>
          </p:txBody>
        </p:sp>
        <p:sp>
          <p:nvSpPr>
            <p:cNvPr id="35" name="Freihandform: Form 34">
              <a:extLst>
                <a:ext uri="{FF2B5EF4-FFF2-40B4-BE49-F238E27FC236}">
                  <a16:creationId xmlns:a16="http://schemas.microsoft.com/office/drawing/2014/main" id="{D193686C-CB95-44CF-9F4E-32064EA04B60}"/>
                </a:ext>
              </a:extLst>
            </p:cNvPr>
            <p:cNvSpPr/>
            <p:nvPr/>
          </p:nvSpPr>
          <p:spPr>
            <a:xfrm>
              <a:off x="5832476" y="3386337"/>
              <a:ext cx="514350" cy="142875"/>
            </a:xfrm>
            <a:custGeom>
              <a:avLst/>
              <a:gdLst>
                <a:gd name="connsiteX0" fmla="*/ 519083 w 514350"/>
                <a:gd name="connsiteY0" fmla="*/ 42777 h 142875"/>
                <a:gd name="connsiteX1" fmla="*/ 420366 w 514350"/>
                <a:gd name="connsiteY1" fmla="*/ 0 h 142875"/>
                <a:gd name="connsiteX2" fmla="*/ 278291 w 514350"/>
                <a:gd name="connsiteY2" fmla="*/ 56826 h 142875"/>
                <a:gd name="connsiteX3" fmla="*/ 261222 w 514350"/>
                <a:gd name="connsiteY3" fmla="*/ 59884 h 142875"/>
                <a:gd name="connsiteX4" fmla="*/ 244144 w 514350"/>
                <a:gd name="connsiteY4" fmla="*/ 56826 h 142875"/>
                <a:gd name="connsiteX5" fmla="*/ 102050 w 514350"/>
                <a:gd name="connsiteY5" fmla="*/ 0 h 142875"/>
                <a:gd name="connsiteX6" fmla="*/ 3342 w 514350"/>
                <a:gd name="connsiteY6" fmla="*/ 42777 h 142875"/>
                <a:gd name="connsiteX7" fmla="*/ 3438 w 514350"/>
                <a:gd name="connsiteY7" fmla="*/ 49597 h 142875"/>
                <a:gd name="connsiteX8" fmla="*/ 252983 w 514350"/>
                <a:gd name="connsiteY8" fmla="*/ 149400 h 142875"/>
                <a:gd name="connsiteX9" fmla="*/ 269452 w 514350"/>
                <a:gd name="connsiteY9" fmla="*/ 149400 h 142875"/>
                <a:gd name="connsiteX10" fmla="*/ 518997 w 514350"/>
                <a:gd name="connsiteY10" fmla="*/ 49587 h 142875"/>
                <a:gd name="connsiteX11" fmla="*/ 519083 w 514350"/>
                <a:gd name="connsiteY11" fmla="*/ 4277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4350" h="142875">
                  <a:moveTo>
                    <a:pt x="519083" y="42777"/>
                  </a:moveTo>
                  <a:lnTo>
                    <a:pt x="420366" y="0"/>
                  </a:lnTo>
                  <a:lnTo>
                    <a:pt x="278291" y="56826"/>
                  </a:lnTo>
                  <a:cubicBezTo>
                    <a:pt x="273186" y="58874"/>
                    <a:pt x="267194" y="59884"/>
                    <a:pt x="261222" y="59884"/>
                  </a:cubicBezTo>
                  <a:cubicBezTo>
                    <a:pt x="255240" y="59884"/>
                    <a:pt x="249259" y="58874"/>
                    <a:pt x="244144" y="56826"/>
                  </a:cubicBezTo>
                  <a:lnTo>
                    <a:pt x="102050" y="0"/>
                  </a:lnTo>
                  <a:lnTo>
                    <a:pt x="3342" y="42777"/>
                  </a:lnTo>
                  <a:cubicBezTo>
                    <a:pt x="-1154" y="44710"/>
                    <a:pt x="-1106" y="47758"/>
                    <a:pt x="3438" y="49597"/>
                  </a:cubicBezTo>
                  <a:lnTo>
                    <a:pt x="252983" y="149400"/>
                  </a:lnTo>
                  <a:cubicBezTo>
                    <a:pt x="257526" y="151209"/>
                    <a:pt x="264899" y="151209"/>
                    <a:pt x="269452" y="149400"/>
                  </a:cubicBezTo>
                  <a:lnTo>
                    <a:pt x="518997" y="49587"/>
                  </a:lnTo>
                  <a:cubicBezTo>
                    <a:pt x="523531" y="47768"/>
                    <a:pt x="523579" y="44720"/>
                    <a:pt x="519083" y="42777"/>
                  </a:cubicBezTo>
                  <a:close/>
                </a:path>
              </a:pathLst>
            </a:custGeom>
            <a:grpFill/>
            <a:ln w="6350" cap="flat">
              <a:solidFill>
                <a:schemeClr val="tx1"/>
              </a:solid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5071A02B-F34E-426B-8CC0-8FB48C353F84}"/>
                </a:ext>
              </a:extLst>
            </p:cNvPr>
            <p:cNvSpPr/>
            <p:nvPr/>
          </p:nvSpPr>
          <p:spPr>
            <a:xfrm>
              <a:off x="5832476" y="3204162"/>
              <a:ext cx="514350" cy="209550"/>
            </a:xfrm>
            <a:custGeom>
              <a:avLst/>
              <a:gdLst>
                <a:gd name="connsiteX0" fmla="*/ 3438 w 514350"/>
                <a:gd name="connsiteY0" fmla="*/ 116491 h 209550"/>
                <a:gd name="connsiteX1" fmla="*/ 133568 w 514350"/>
                <a:gd name="connsiteY1" fmla="*/ 168545 h 209550"/>
                <a:gd name="connsiteX2" fmla="*/ 252983 w 514350"/>
                <a:gd name="connsiteY2" fmla="*/ 216313 h 209550"/>
                <a:gd name="connsiteX3" fmla="*/ 269452 w 514350"/>
                <a:gd name="connsiteY3" fmla="*/ 216313 h 209550"/>
                <a:gd name="connsiteX4" fmla="*/ 388905 w 514350"/>
                <a:gd name="connsiteY4" fmla="*/ 168535 h 209550"/>
                <a:gd name="connsiteX5" fmla="*/ 518997 w 514350"/>
                <a:gd name="connsiteY5" fmla="*/ 116500 h 209550"/>
                <a:gd name="connsiteX6" fmla="*/ 519092 w 514350"/>
                <a:gd name="connsiteY6" fmla="*/ 109680 h 209550"/>
                <a:gd name="connsiteX7" fmla="*/ 269337 w 514350"/>
                <a:gd name="connsiteY7" fmla="*/ 1457 h 209550"/>
                <a:gd name="connsiteX8" fmla="*/ 253069 w 514350"/>
                <a:gd name="connsiteY8" fmla="*/ 1457 h 209550"/>
                <a:gd name="connsiteX9" fmla="*/ 3342 w 514350"/>
                <a:gd name="connsiteY9" fmla="*/ 109680 h 209550"/>
                <a:gd name="connsiteX10" fmla="*/ 3438 w 514350"/>
                <a:gd name="connsiteY10" fmla="*/ 116491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4350" h="209550">
                  <a:moveTo>
                    <a:pt x="3438" y="116491"/>
                  </a:moveTo>
                  <a:lnTo>
                    <a:pt x="133568" y="168545"/>
                  </a:lnTo>
                  <a:lnTo>
                    <a:pt x="252983" y="216313"/>
                  </a:lnTo>
                  <a:cubicBezTo>
                    <a:pt x="257526" y="218132"/>
                    <a:pt x="264899" y="218132"/>
                    <a:pt x="269452" y="216313"/>
                  </a:cubicBezTo>
                  <a:lnTo>
                    <a:pt x="388905" y="168535"/>
                  </a:lnTo>
                  <a:lnTo>
                    <a:pt x="518997" y="116500"/>
                  </a:lnTo>
                  <a:cubicBezTo>
                    <a:pt x="523541" y="114681"/>
                    <a:pt x="523569" y="111633"/>
                    <a:pt x="519092" y="109680"/>
                  </a:cubicBezTo>
                  <a:lnTo>
                    <a:pt x="269337" y="1457"/>
                  </a:lnTo>
                  <a:cubicBezTo>
                    <a:pt x="264851" y="-486"/>
                    <a:pt x="257565" y="-486"/>
                    <a:pt x="253069" y="1457"/>
                  </a:cubicBezTo>
                  <a:lnTo>
                    <a:pt x="3342" y="109680"/>
                  </a:lnTo>
                  <a:cubicBezTo>
                    <a:pt x="-1154" y="111623"/>
                    <a:pt x="-1106" y="114681"/>
                    <a:pt x="3438" y="116491"/>
                  </a:cubicBezTo>
                  <a:close/>
                </a:path>
              </a:pathLst>
            </a:custGeom>
            <a:grpFill/>
            <a:ln w="6350" cap="flat">
              <a:solidFill>
                <a:schemeClr val="tx1"/>
              </a:solidFill>
              <a:prstDash val="solid"/>
              <a:miter/>
            </a:ln>
          </p:spPr>
          <p:txBody>
            <a:bodyPr rtlCol="0" anchor="ctr"/>
            <a:lstStyle/>
            <a:p>
              <a:endParaRPr lang="de-DE"/>
            </a:p>
          </p:txBody>
        </p:sp>
      </p:grpSp>
    </p:spTree>
    <p:extLst>
      <p:ext uri="{BB962C8B-B14F-4D97-AF65-F5344CB8AC3E}">
        <p14:creationId xmlns:p14="http://schemas.microsoft.com/office/powerpoint/2010/main" val="1085073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2EB2F175-2B94-4A06-A5EF-20AF69E3258C}"/>
              </a:ext>
            </a:extLst>
          </p:cNvPr>
          <p:cNvSpPr>
            <a:spLocks noGrp="1"/>
          </p:cNvSpPr>
          <p:nvPr>
            <p:ph type="dt" sz="half" idx="10"/>
          </p:nvPr>
        </p:nvSpPr>
        <p:spPr/>
        <p:txBody>
          <a:bodyPr/>
          <a:lstStyle/>
          <a:p>
            <a:r>
              <a:rPr lang="en-US"/>
              <a:t>© 2019 HERE</a:t>
            </a:r>
          </a:p>
        </p:txBody>
      </p:sp>
      <p:sp>
        <p:nvSpPr>
          <p:cNvPr id="2" name="Footer Placeholder 1">
            <a:extLst>
              <a:ext uri="{FF2B5EF4-FFF2-40B4-BE49-F238E27FC236}">
                <a16:creationId xmlns:a16="http://schemas.microsoft.com/office/drawing/2014/main" id="{871F0889-8B34-44B5-9A03-B3FB36B904E2}"/>
              </a:ext>
            </a:extLst>
          </p:cNvPr>
          <p:cNvSpPr>
            <a:spLocks noGrp="1"/>
          </p:cNvSpPr>
          <p:nvPr>
            <p:ph type="ftr" sz="quarter" idx="11"/>
          </p:nvPr>
        </p:nvSpPr>
        <p:spPr/>
        <p:txBody>
          <a:bodyPr/>
          <a:lstStyle/>
          <a:p>
            <a:r>
              <a:rPr lang="en-US"/>
              <a:t>HERE Applications and Services</a:t>
            </a:r>
          </a:p>
        </p:txBody>
      </p:sp>
      <p:sp>
        <p:nvSpPr>
          <p:cNvPr id="5" name="Foliennummernplatzhalter 4">
            <a:extLst>
              <a:ext uri="{FF2B5EF4-FFF2-40B4-BE49-F238E27FC236}">
                <a16:creationId xmlns:a16="http://schemas.microsoft.com/office/drawing/2014/main" id="{E43FF5A2-A71B-4E05-85B5-6C40F7166F71}"/>
              </a:ext>
            </a:extLst>
          </p:cNvPr>
          <p:cNvSpPr>
            <a:spLocks noGrp="1"/>
          </p:cNvSpPr>
          <p:nvPr>
            <p:ph type="sldNum" sz="quarter" idx="12"/>
          </p:nvPr>
        </p:nvSpPr>
        <p:spPr/>
        <p:txBody>
          <a:bodyPr/>
          <a:lstStyle/>
          <a:p>
            <a:fld id="{C01CAAA5-CA10-431C-B0CA-C8BF8493446D}" type="slidenum">
              <a:rPr lang="en-US" smtClean="0"/>
              <a:t>4</a:t>
            </a:fld>
            <a:endParaRPr lang="en-US"/>
          </a:p>
        </p:txBody>
      </p:sp>
      <p:sp>
        <p:nvSpPr>
          <p:cNvPr id="7" name="Titel 6">
            <a:extLst>
              <a:ext uri="{FF2B5EF4-FFF2-40B4-BE49-F238E27FC236}">
                <a16:creationId xmlns:a16="http://schemas.microsoft.com/office/drawing/2014/main" id="{59F01D3D-5871-449F-9189-6A8C507D0E43}"/>
              </a:ext>
            </a:extLst>
          </p:cNvPr>
          <p:cNvSpPr>
            <a:spLocks noGrp="1"/>
          </p:cNvSpPr>
          <p:nvPr>
            <p:ph type="ctrTitle"/>
          </p:nvPr>
        </p:nvSpPr>
        <p:spPr/>
        <p:txBody>
          <a:bodyPr/>
          <a:lstStyle/>
          <a:p>
            <a:r>
              <a:rPr lang="de-DE"/>
              <a:t>A year in review</a:t>
            </a:r>
            <a:br>
              <a:rPr lang="de-DE"/>
            </a:br>
            <a:endParaRPr lang="de-DE"/>
          </a:p>
        </p:txBody>
      </p:sp>
      <p:sp>
        <p:nvSpPr>
          <p:cNvPr id="8" name="Untertitel 7">
            <a:extLst>
              <a:ext uri="{FF2B5EF4-FFF2-40B4-BE49-F238E27FC236}">
                <a16:creationId xmlns:a16="http://schemas.microsoft.com/office/drawing/2014/main" id="{9B1D5459-472D-40E5-A224-A696241AA72F}"/>
              </a:ext>
            </a:extLst>
          </p:cNvPr>
          <p:cNvSpPr>
            <a:spLocks noGrp="1"/>
          </p:cNvSpPr>
          <p:nvPr>
            <p:ph type="subTitle" idx="1"/>
          </p:nvPr>
        </p:nvSpPr>
        <p:spPr/>
        <p:txBody>
          <a:bodyPr/>
          <a:lstStyle/>
          <a:p>
            <a:r>
              <a:rPr lang="de-DE"/>
              <a:t>HERE </a:t>
            </a:r>
            <a:r>
              <a:rPr lang="de-DE" err="1"/>
              <a:t>Applications</a:t>
            </a:r>
            <a:r>
              <a:rPr lang="de-DE"/>
              <a:t> &amp; Services</a:t>
            </a:r>
          </a:p>
        </p:txBody>
      </p:sp>
    </p:spTree>
    <p:extLst>
      <p:ext uri="{BB962C8B-B14F-4D97-AF65-F5344CB8AC3E}">
        <p14:creationId xmlns:p14="http://schemas.microsoft.com/office/powerpoint/2010/main" val="3420373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EABBC77-7DEE-4F78-B963-9D431A2970B6}"/>
              </a:ext>
            </a:extLst>
          </p:cNvPr>
          <p:cNvSpPr>
            <a:spLocks noGrp="1"/>
          </p:cNvSpPr>
          <p:nvPr>
            <p:ph type="title"/>
          </p:nvPr>
        </p:nvSpPr>
        <p:spPr/>
        <p:txBody>
          <a:bodyPr/>
          <a:lstStyle/>
          <a:p>
            <a:r>
              <a:rPr lang="en-US"/>
              <a:t>Progress in the last 12 months…</a:t>
            </a:r>
            <a:br>
              <a:rPr lang="en-US"/>
            </a:br>
            <a:endParaRPr lang="de-DE"/>
          </a:p>
        </p:txBody>
      </p:sp>
      <p:sp>
        <p:nvSpPr>
          <p:cNvPr id="3" name="Datumsplatzhalter 2">
            <a:extLst>
              <a:ext uri="{FF2B5EF4-FFF2-40B4-BE49-F238E27FC236}">
                <a16:creationId xmlns:a16="http://schemas.microsoft.com/office/drawing/2014/main" id="{F115E07C-6283-470C-AB64-BAD25376BFA5}"/>
              </a:ext>
            </a:extLst>
          </p:cNvPr>
          <p:cNvSpPr>
            <a:spLocks noGrp="1"/>
          </p:cNvSpPr>
          <p:nvPr>
            <p:ph type="dt" sz="half" idx="10"/>
          </p:nvPr>
        </p:nvSpPr>
        <p:spPr/>
        <p:txBody>
          <a:bodyPr/>
          <a:lstStyle/>
          <a:p>
            <a:r>
              <a:rPr lang="en-US"/>
              <a:t>© 2019 HERE</a:t>
            </a:r>
          </a:p>
        </p:txBody>
      </p:sp>
      <p:sp>
        <p:nvSpPr>
          <p:cNvPr id="2" name="Footer Placeholder 1">
            <a:extLst>
              <a:ext uri="{FF2B5EF4-FFF2-40B4-BE49-F238E27FC236}">
                <a16:creationId xmlns:a16="http://schemas.microsoft.com/office/drawing/2014/main" id="{D169B710-7442-4465-9BFC-88222ADFCD99}"/>
              </a:ext>
            </a:extLst>
          </p:cNvPr>
          <p:cNvSpPr>
            <a:spLocks noGrp="1"/>
          </p:cNvSpPr>
          <p:nvPr>
            <p:ph type="ftr" sz="quarter" idx="11"/>
          </p:nvPr>
        </p:nvSpPr>
        <p:spPr/>
        <p:txBody>
          <a:bodyPr/>
          <a:lstStyle/>
          <a:p>
            <a:r>
              <a:rPr lang="en-US"/>
              <a:t>HERE Applications and Services</a:t>
            </a:r>
          </a:p>
        </p:txBody>
      </p:sp>
      <p:sp>
        <p:nvSpPr>
          <p:cNvPr id="5" name="Foliennummernplatzhalter 4">
            <a:extLst>
              <a:ext uri="{FF2B5EF4-FFF2-40B4-BE49-F238E27FC236}">
                <a16:creationId xmlns:a16="http://schemas.microsoft.com/office/drawing/2014/main" id="{03A48476-DCB5-4BE0-BA9D-D0D9B2191A12}"/>
              </a:ext>
            </a:extLst>
          </p:cNvPr>
          <p:cNvSpPr>
            <a:spLocks noGrp="1"/>
          </p:cNvSpPr>
          <p:nvPr>
            <p:ph type="sldNum" sz="quarter" idx="12"/>
          </p:nvPr>
        </p:nvSpPr>
        <p:spPr/>
        <p:txBody>
          <a:bodyPr/>
          <a:lstStyle/>
          <a:p>
            <a:fld id="{C01CAAA5-CA10-431C-B0CA-C8BF8493446D}" type="slidenum">
              <a:rPr lang="en-US" smtClean="0"/>
              <a:pPr/>
              <a:t>5</a:t>
            </a:fld>
            <a:endParaRPr lang="en-US"/>
          </a:p>
        </p:txBody>
      </p:sp>
      <p:sp>
        <p:nvSpPr>
          <p:cNvPr id="6" name="Subtitle 5">
            <a:extLst>
              <a:ext uri="{FF2B5EF4-FFF2-40B4-BE49-F238E27FC236}">
                <a16:creationId xmlns:a16="http://schemas.microsoft.com/office/drawing/2014/main" id="{BA5CAE34-3C85-4FC5-B5EE-7616FD9CEB02}"/>
              </a:ext>
            </a:extLst>
          </p:cNvPr>
          <p:cNvSpPr>
            <a:spLocks noGrp="1"/>
          </p:cNvSpPr>
          <p:nvPr>
            <p:ph type="subTitle" idx="1"/>
          </p:nvPr>
        </p:nvSpPr>
        <p:spPr/>
        <p:txBody>
          <a:bodyPr/>
          <a:lstStyle/>
          <a:p>
            <a:endParaRPr lang="en-US"/>
          </a:p>
        </p:txBody>
      </p:sp>
      <p:pic>
        <p:nvPicPr>
          <p:cNvPr id="13" name="Graphic 105" descr="Shopping cart">
            <a:extLst>
              <a:ext uri="{FF2B5EF4-FFF2-40B4-BE49-F238E27FC236}">
                <a16:creationId xmlns:a16="http://schemas.microsoft.com/office/drawing/2014/main" id="{DD8DC211-C6A4-47B3-A234-AB08D0225DA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82553" y="4723129"/>
            <a:ext cx="383590" cy="383590"/>
          </a:xfrm>
          <a:prstGeom prst="rect">
            <a:avLst/>
          </a:prstGeom>
          <a:effectLst/>
        </p:spPr>
      </p:pic>
      <p:pic>
        <p:nvPicPr>
          <p:cNvPr id="17" name="Graphic 154">
            <a:extLst>
              <a:ext uri="{FF2B5EF4-FFF2-40B4-BE49-F238E27FC236}">
                <a16:creationId xmlns:a16="http://schemas.microsoft.com/office/drawing/2014/main" id="{742BBE1B-2E67-4DD3-A8AA-C643CAFC00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8654" y="2819861"/>
            <a:ext cx="385763" cy="385763"/>
          </a:xfrm>
          <a:prstGeom prst="rect">
            <a:avLst/>
          </a:prstGeom>
        </p:spPr>
      </p:pic>
      <p:sp>
        <p:nvSpPr>
          <p:cNvPr id="19" name="Rechteck 18">
            <a:extLst>
              <a:ext uri="{FF2B5EF4-FFF2-40B4-BE49-F238E27FC236}">
                <a16:creationId xmlns:a16="http://schemas.microsoft.com/office/drawing/2014/main" id="{03E32AD6-1B21-42E9-8E7A-4FD251DBF854}"/>
              </a:ext>
            </a:extLst>
          </p:cNvPr>
          <p:cNvSpPr/>
          <p:nvPr/>
        </p:nvSpPr>
        <p:spPr>
          <a:xfrm>
            <a:off x="1097706" y="2872891"/>
            <a:ext cx="2520000" cy="738664"/>
          </a:xfrm>
          <a:prstGeom prst="rect">
            <a:avLst/>
          </a:prstGeom>
        </p:spPr>
        <p:txBody>
          <a:bodyPr wrap="square">
            <a:spAutoFit/>
          </a:bodyPr>
          <a:lstStyle/>
          <a:p>
            <a:pPr>
              <a:spcAft>
                <a:spcPts val="2400"/>
              </a:spcAft>
            </a:pPr>
            <a:r>
              <a:rPr lang="en-US" sz="1400" b="1">
                <a:solidFill>
                  <a:srgbClr val="383C45"/>
                </a:solidFill>
                <a:latin typeface="+mj-lt"/>
                <a:cs typeface="FiraGO Medium" panose="020B0603050000020004" pitchFamily="34" charset="0"/>
              </a:rPr>
              <a:t>HERE</a:t>
            </a:r>
            <a:r>
              <a:rPr lang="en-US" sz="1400">
                <a:solidFill>
                  <a:srgbClr val="383C45"/>
                </a:solidFill>
              </a:rPr>
              <a:t> announces </a:t>
            </a:r>
            <a:r>
              <a:rPr lang="en-US" sz="1400" b="1">
                <a:solidFill>
                  <a:srgbClr val="383C45"/>
                </a:solidFill>
                <a:latin typeface="+mj-lt"/>
                <a:cs typeface="FiraGO Medium" panose="020B0603050000020004" pitchFamily="34" charset="0"/>
              </a:rPr>
              <a:t>freemium plan</a:t>
            </a:r>
            <a:r>
              <a:rPr lang="en-US" sz="1400">
                <a:solidFill>
                  <a:srgbClr val="383C45"/>
                </a:solidFill>
              </a:rPr>
              <a:t> for developers to build location-aware applications</a:t>
            </a:r>
          </a:p>
        </p:txBody>
      </p:sp>
      <p:sp>
        <p:nvSpPr>
          <p:cNvPr id="21" name="Rechteck 20">
            <a:extLst>
              <a:ext uri="{FF2B5EF4-FFF2-40B4-BE49-F238E27FC236}">
                <a16:creationId xmlns:a16="http://schemas.microsoft.com/office/drawing/2014/main" id="{F9A5714D-1C0A-4B65-A266-5D5BF7B9CE94}"/>
              </a:ext>
            </a:extLst>
          </p:cNvPr>
          <p:cNvSpPr/>
          <p:nvPr/>
        </p:nvSpPr>
        <p:spPr>
          <a:xfrm>
            <a:off x="4836000" y="2892556"/>
            <a:ext cx="2520000" cy="523220"/>
          </a:xfrm>
          <a:prstGeom prst="rect">
            <a:avLst/>
          </a:prstGeom>
        </p:spPr>
        <p:txBody>
          <a:bodyPr wrap="square">
            <a:spAutoFit/>
          </a:bodyPr>
          <a:lstStyle/>
          <a:p>
            <a:pPr>
              <a:spcAft>
                <a:spcPts val="2400"/>
              </a:spcAft>
            </a:pPr>
            <a:r>
              <a:rPr lang="en-US" sz="1400" b="1">
                <a:solidFill>
                  <a:srgbClr val="383C45"/>
                </a:solidFill>
                <a:latin typeface="+mj-lt"/>
                <a:cs typeface="FiraGO Medium" panose="020B0603050000020004" pitchFamily="34" charset="0"/>
              </a:rPr>
              <a:t>HERE</a:t>
            </a:r>
            <a:r>
              <a:rPr lang="en-US" sz="1400">
                <a:solidFill>
                  <a:srgbClr val="383C45"/>
                </a:solidFill>
              </a:rPr>
              <a:t> extends its suite of location services to </a:t>
            </a:r>
            <a:r>
              <a:rPr lang="en-US" sz="1400" b="1">
                <a:solidFill>
                  <a:srgbClr val="383C45"/>
                </a:solidFill>
                <a:latin typeface="+mj-lt"/>
                <a:cs typeface="FiraGO Medium" panose="020B0603050000020004" pitchFamily="34" charset="0"/>
              </a:rPr>
              <a:t>China</a:t>
            </a:r>
            <a:endParaRPr lang="en-US" sz="1400">
              <a:solidFill>
                <a:srgbClr val="383C45"/>
              </a:solidFill>
            </a:endParaRPr>
          </a:p>
        </p:txBody>
      </p:sp>
      <p:pic>
        <p:nvPicPr>
          <p:cNvPr id="32" name="Picture 75">
            <a:extLst>
              <a:ext uri="{FF2B5EF4-FFF2-40B4-BE49-F238E27FC236}">
                <a16:creationId xmlns:a16="http://schemas.microsoft.com/office/drawing/2014/main" id="{6C23302D-6371-49B0-A68C-360704DA5DE4}"/>
              </a:ext>
            </a:extLst>
          </p:cNvPr>
          <p:cNvPicPr>
            <a:picLocks noChangeAspect="1"/>
          </p:cNvPicPr>
          <p:nvPr/>
        </p:nvPicPr>
        <p:blipFill>
          <a:blip r:embed="rId6">
            <a:duotone>
              <a:prstClr val="black"/>
              <a:schemeClr val="tx1">
                <a:tint val="45000"/>
                <a:satMod val="400000"/>
              </a:schemeClr>
            </a:duotone>
            <a:lum bright="-53000"/>
          </a:blip>
          <a:stretch>
            <a:fillRect/>
          </a:stretch>
        </p:blipFill>
        <p:spPr>
          <a:xfrm>
            <a:off x="4382554" y="2870897"/>
            <a:ext cx="333375" cy="385668"/>
          </a:xfrm>
          <a:prstGeom prst="rect">
            <a:avLst/>
          </a:prstGeom>
        </p:spPr>
      </p:pic>
      <p:sp>
        <p:nvSpPr>
          <p:cNvPr id="33" name="Rechteck 32">
            <a:extLst>
              <a:ext uri="{FF2B5EF4-FFF2-40B4-BE49-F238E27FC236}">
                <a16:creationId xmlns:a16="http://schemas.microsoft.com/office/drawing/2014/main" id="{3BA60956-8572-41E4-B5B0-F2D0FDD247D1}"/>
              </a:ext>
            </a:extLst>
          </p:cNvPr>
          <p:cNvSpPr/>
          <p:nvPr/>
        </p:nvSpPr>
        <p:spPr>
          <a:xfrm>
            <a:off x="8956543" y="2870898"/>
            <a:ext cx="2520000" cy="1169551"/>
          </a:xfrm>
          <a:prstGeom prst="rect">
            <a:avLst/>
          </a:prstGeom>
        </p:spPr>
        <p:txBody>
          <a:bodyPr wrap="square">
            <a:spAutoFit/>
          </a:bodyPr>
          <a:lstStyle/>
          <a:p>
            <a:pPr>
              <a:spcAft>
                <a:spcPts val="2400"/>
              </a:spcAft>
            </a:pPr>
            <a:r>
              <a:rPr lang="en-US" sz="1400" b="1">
                <a:solidFill>
                  <a:srgbClr val="383C45"/>
                </a:solidFill>
                <a:latin typeface="+mj-lt"/>
                <a:cs typeface="FiraGO Medium" panose="020B0603050000020004" pitchFamily="34" charset="0"/>
              </a:rPr>
              <a:t>HERE Navigation on Demand </a:t>
            </a:r>
            <a:r>
              <a:rPr lang="en-US" sz="1400">
                <a:solidFill>
                  <a:srgbClr val="383C45"/>
                </a:solidFill>
              </a:rPr>
              <a:t>announces next-generation in-vehicle navigation experience with </a:t>
            </a:r>
            <a:r>
              <a:rPr lang="en-US" sz="1400" b="1">
                <a:solidFill>
                  <a:srgbClr val="383C45"/>
                </a:solidFill>
                <a:latin typeface="+mj-lt"/>
                <a:cs typeface="FiraGO Medium" panose="020B0603050000020004" pitchFamily="34" charset="0"/>
              </a:rPr>
              <a:t>Amazon Alexa integration</a:t>
            </a:r>
          </a:p>
        </p:txBody>
      </p:sp>
      <p:pic>
        <p:nvPicPr>
          <p:cNvPr id="34" name="Graphic 7">
            <a:extLst>
              <a:ext uri="{FF2B5EF4-FFF2-40B4-BE49-F238E27FC236}">
                <a16:creationId xmlns:a16="http://schemas.microsoft.com/office/drawing/2014/main" id="{5F60BCF5-4259-4FDE-9983-6FC5C0BF455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41905" y="2842644"/>
            <a:ext cx="464777" cy="464777"/>
          </a:xfrm>
          <a:prstGeom prst="rect">
            <a:avLst/>
          </a:prstGeom>
        </p:spPr>
      </p:pic>
      <p:sp>
        <p:nvSpPr>
          <p:cNvPr id="44" name="Rechteck 43">
            <a:extLst>
              <a:ext uri="{FF2B5EF4-FFF2-40B4-BE49-F238E27FC236}">
                <a16:creationId xmlns:a16="http://schemas.microsoft.com/office/drawing/2014/main" id="{EB8C7E3D-467B-404D-8AD2-1F5EE9B4A8D3}"/>
              </a:ext>
            </a:extLst>
          </p:cNvPr>
          <p:cNvSpPr/>
          <p:nvPr/>
        </p:nvSpPr>
        <p:spPr>
          <a:xfrm>
            <a:off x="1097706" y="4812366"/>
            <a:ext cx="2656525" cy="1169551"/>
          </a:xfrm>
          <a:prstGeom prst="rect">
            <a:avLst/>
          </a:prstGeom>
        </p:spPr>
        <p:txBody>
          <a:bodyPr wrap="square">
            <a:spAutoFit/>
          </a:bodyPr>
          <a:lstStyle/>
          <a:p>
            <a:pPr>
              <a:spcAft>
                <a:spcPts val="2400"/>
              </a:spcAft>
            </a:pPr>
            <a:r>
              <a:rPr lang="en-US" sz="1400" b="1" dirty="0">
                <a:solidFill>
                  <a:srgbClr val="383C45"/>
                </a:solidFill>
                <a:latin typeface="+mj-lt"/>
                <a:cs typeface="FiraGO Medium" panose="020B0603050000020004" pitchFamily="34" charset="0"/>
              </a:rPr>
              <a:t>HERE Advertising Services </a:t>
            </a:r>
            <a:r>
              <a:rPr lang="en-US" sz="1400" dirty="0">
                <a:solidFill>
                  <a:srgbClr val="383C45"/>
                </a:solidFill>
              </a:rPr>
              <a:t>empowers companies to create advertising campaigns and audience segmentation for their clients</a:t>
            </a:r>
          </a:p>
        </p:txBody>
      </p:sp>
      <p:pic>
        <p:nvPicPr>
          <p:cNvPr id="45" name="Graphic 5">
            <a:extLst>
              <a:ext uri="{FF2B5EF4-FFF2-40B4-BE49-F238E27FC236}">
                <a16:creationId xmlns:a16="http://schemas.microsoft.com/office/drawing/2014/main" id="{28C119CA-E2E8-4367-9ADF-2C3F2930D26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8654" y="4684653"/>
            <a:ext cx="460545" cy="460545"/>
          </a:xfrm>
          <a:prstGeom prst="rect">
            <a:avLst/>
          </a:prstGeom>
        </p:spPr>
      </p:pic>
      <p:sp>
        <p:nvSpPr>
          <p:cNvPr id="47" name="Rechteck 46">
            <a:extLst>
              <a:ext uri="{FF2B5EF4-FFF2-40B4-BE49-F238E27FC236}">
                <a16:creationId xmlns:a16="http://schemas.microsoft.com/office/drawing/2014/main" id="{D30CAAE0-4185-43B6-8F16-771B412AD786}"/>
              </a:ext>
            </a:extLst>
          </p:cNvPr>
          <p:cNvSpPr/>
          <p:nvPr/>
        </p:nvSpPr>
        <p:spPr>
          <a:xfrm>
            <a:off x="4836000" y="4812365"/>
            <a:ext cx="2520000" cy="738664"/>
          </a:xfrm>
          <a:prstGeom prst="rect">
            <a:avLst/>
          </a:prstGeom>
        </p:spPr>
        <p:txBody>
          <a:bodyPr wrap="square">
            <a:spAutoFit/>
          </a:bodyPr>
          <a:lstStyle/>
          <a:p>
            <a:pPr>
              <a:spcAft>
                <a:spcPts val="2400"/>
              </a:spcAft>
            </a:pPr>
            <a:r>
              <a:rPr lang="en-US" sz="1400" b="1">
                <a:solidFill>
                  <a:srgbClr val="383C45"/>
                </a:solidFill>
                <a:latin typeface="+mj-lt"/>
                <a:cs typeface="FiraGO Medium" panose="020B0603050000020004" pitchFamily="34" charset="0"/>
              </a:rPr>
              <a:t>Safety Services </a:t>
            </a:r>
            <a:r>
              <a:rPr lang="en-US" sz="1400">
                <a:solidFill>
                  <a:srgbClr val="383C45"/>
                </a:solidFill>
              </a:rPr>
              <a:t>receiving market traction with commercial deals</a:t>
            </a:r>
          </a:p>
        </p:txBody>
      </p:sp>
      <p:sp>
        <p:nvSpPr>
          <p:cNvPr id="49" name="Rechteck 48">
            <a:extLst>
              <a:ext uri="{FF2B5EF4-FFF2-40B4-BE49-F238E27FC236}">
                <a16:creationId xmlns:a16="http://schemas.microsoft.com/office/drawing/2014/main" id="{BB267885-1794-4F2A-86B6-4669412F2525}"/>
              </a:ext>
            </a:extLst>
          </p:cNvPr>
          <p:cNvSpPr/>
          <p:nvPr/>
        </p:nvSpPr>
        <p:spPr>
          <a:xfrm>
            <a:off x="8956543" y="4812365"/>
            <a:ext cx="2520000" cy="523220"/>
          </a:xfrm>
          <a:prstGeom prst="rect">
            <a:avLst/>
          </a:prstGeom>
        </p:spPr>
        <p:txBody>
          <a:bodyPr wrap="square">
            <a:spAutoFit/>
          </a:bodyPr>
          <a:lstStyle/>
          <a:p>
            <a:pPr>
              <a:spcAft>
                <a:spcPts val="2400"/>
              </a:spcAft>
            </a:pPr>
            <a:r>
              <a:rPr lang="en-US" sz="1400" b="1">
                <a:solidFill>
                  <a:srgbClr val="383C45"/>
                </a:solidFill>
                <a:latin typeface="+mj-lt"/>
                <a:cs typeface="FiraGO Medium" panose="020B0603050000020004" pitchFamily="34" charset="0"/>
              </a:rPr>
              <a:t>Tracking </a:t>
            </a:r>
            <a:r>
              <a:rPr lang="en-US" sz="1400">
                <a:solidFill>
                  <a:srgbClr val="383C45"/>
                </a:solidFill>
              </a:rPr>
              <a:t>application launched in Japan</a:t>
            </a:r>
          </a:p>
        </p:txBody>
      </p:sp>
      <p:sp>
        <p:nvSpPr>
          <p:cNvPr id="18" name="Rechteck 17">
            <a:extLst>
              <a:ext uri="{FF2B5EF4-FFF2-40B4-BE49-F238E27FC236}">
                <a16:creationId xmlns:a16="http://schemas.microsoft.com/office/drawing/2014/main" id="{AB467F0B-3599-4C35-9AE9-FC0ECDFB8703}"/>
              </a:ext>
            </a:extLst>
          </p:cNvPr>
          <p:cNvSpPr/>
          <p:nvPr/>
        </p:nvSpPr>
        <p:spPr bwMode="gray">
          <a:xfrm flipV="1">
            <a:off x="635817" y="1819106"/>
            <a:ext cx="10944000" cy="53427"/>
          </a:xfrm>
          <a:prstGeom prst="rect">
            <a:avLst/>
          </a:prstGeom>
          <a:gradFill flip="none" rotWithShape="1">
            <a:gsLst>
              <a:gs pos="14000">
                <a:schemeClr val="accent2"/>
              </a:gs>
              <a:gs pos="99115">
                <a:schemeClr val="bg1"/>
              </a:gs>
              <a:gs pos="0">
                <a:schemeClr val="bg1"/>
              </a:gs>
              <a:gs pos="89000">
                <a:schemeClr val="accent6"/>
              </a:gs>
            </a:gsLst>
            <a:path path="circle">
              <a:fillToRect l="100000" b="100000"/>
            </a:path>
            <a:tileRect t="-100000" r="-100000"/>
          </a:gradFill>
        </p:spPr>
        <p:txBody>
          <a:bodyPr vert="horz" wrap="square" lIns="583200" tIns="745200" rIns="583200" bIns="720000" rtlCol="0" anchor="t">
            <a:noAutofit/>
          </a:bodyPr>
          <a:lstStyle/>
          <a:p>
            <a:pPr defTabSz="914126">
              <a:spcBef>
                <a:spcPct val="0"/>
              </a:spcBef>
            </a:pPr>
            <a:endParaRPr lang="de-DE" sz="3600" b="1" err="1">
              <a:latin typeface="+mj-lt"/>
              <a:ea typeface="+mj-ea"/>
              <a:cs typeface="+mj-cs"/>
            </a:endParaRPr>
          </a:p>
        </p:txBody>
      </p:sp>
      <p:grpSp>
        <p:nvGrpSpPr>
          <p:cNvPr id="20" name="Group 4">
            <a:extLst>
              <a:ext uri="{FF2B5EF4-FFF2-40B4-BE49-F238E27FC236}">
                <a16:creationId xmlns:a16="http://schemas.microsoft.com/office/drawing/2014/main" id="{819A3D64-5AEC-4CB1-9105-2438C662E5CE}"/>
              </a:ext>
            </a:extLst>
          </p:cNvPr>
          <p:cNvGrpSpPr/>
          <p:nvPr/>
        </p:nvGrpSpPr>
        <p:grpSpPr>
          <a:xfrm>
            <a:off x="1097705" y="1679229"/>
            <a:ext cx="9996590" cy="751398"/>
            <a:chOff x="899806" y="2847107"/>
            <a:chExt cx="9996590" cy="751398"/>
          </a:xfrm>
        </p:grpSpPr>
        <p:sp>
          <p:nvSpPr>
            <p:cNvPr id="22" name="TextBox 124">
              <a:extLst>
                <a:ext uri="{FF2B5EF4-FFF2-40B4-BE49-F238E27FC236}">
                  <a16:creationId xmlns:a16="http://schemas.microsoft.com/office/drawing/2014/main" id="{E73ED221-6AB0-4A48-BC8A-19199152AD6D}"/>
                </a:ext>
              </a:extLst>
            </p:cNvPr>
            <p:cNvSpPr txBox="1"/>
            <p:nvPr/>
          </p:nvSpPr>
          <p:spPr bwMode="gray">
            <a:xfrm>
              <a:off x="899806" y="3198395"/>
              <a:ext cx="9996590" cy="400110"/>
            </a:xfrm>
            <a:prstGeom prst="rect">
              <a:avLst/>
            </a:prstGeom>
            <a:noFill/>
          </p:spPr>
          <p:txBody>
            <a:bodyPr wrap="square" rtlCol="0">
              <a:spAutoFit/>
            </a:bodyPr>
            <a:lstStyle/>
            <a:p>
              <a:pPr algn="ctr" defTabSz="685800">
                <a:defRPr/>
              </a:pPr>
              <a:r>
                <a:rPr lang="en-US" sz="2000" b="1" kern="0" dirty="0">
                  <a:latin typeface="+mj-lt"/>
                </a:rPr>
                <a:t>Portfolio </a:t>
              </a:r>
              <a:r>
                <a:rPr lang="en-US" sz="2000" b="1" kern="0" dirty="0">
                  <a:solidFill>
                    <a:schemeClr val="accent1"/>
                  </a:solidFill>
                  <a:latin typeface="+mj-lt"/>
                </a:rPr>
                <a:t>completeness</a:t>
              </a:r>
            </a:p>
          </p:txBody>
        </p:sp>
        <p:sp>
          <p:nvSpPr>
            <p:cNvPr id="23" name="Rectangle 2">
              <a:extLst>
                <a:ext uri="{FF2B5EF4-FFF2-40B4-BE49-F238E27FC236}">
                  <a16:creationId xmlns:a16="http://schemas.microsoft.com/office/drawing/2014/main" id="{C4D8FC66-8B47-4767-9D36-BDE7D1A644EE}"/>
                </a:ext>
              </a:extLst>
            </p:cNvPr>
            <p:cNvSpPr/>
            <p:nvPr/>
          </p:nvSpPr>
          <p:spPr bwMode="gray">
            <a:xfrm>
              <a:off x="4982113" y="2847107"/>
              <a:ext cx="1831976" cy="307777"/>
            </a:xfrm>
            <a:prstGeom prst="rect">
              <a:avLst/>
            </a:prstGeom>
            <a:solidFill>
              <a:schemeClr val="bg1"/>
            </a:solidFill>
          </p:spPr>
          <p:txBody>
            <a:bodyPr wrap="square">
              <a:spAutoFit/>
            </a:bodyPr>
            <a:lstStyle/>
            <a:p>
              <a:pPr algn="ctr" defTabSz="914400">
                <a:defRPr/>
              </a:pPr>
              <a:r>
                <a:rPr lang="de-DE" sz="1400"/>
                <a:t>HERE </a:t>
              </a:r>
              <a:r>
                <a:rPr lang="de-DE" sz="1400" err="1"/>
                <a:t>Applications</a:t>
              </a:r>
              <a:r>
                <a:rPr lang="de-DE" sz="1400"/>
                <a:t>: </a:t>
              </a:r>
            </a:p>
          </p:txBody>
        </p:sp>
      </p:grpSp>
      <p:grpSp>
        <p:nvGrpSpPr>
          <p:cNvPr id="25" name="Grafik 24">
            <a:extLst>
              <a:ext uri="{FF2B5EF4-FFF2-40B4-BE49-F238E27FC236}">
                <a16:creationId xmlns:a16="http://schemas.microsoft.com/office/drawing/2014/main" id="{52F2518D-2BF6-42A3-AECE-9B390746EB09}"/>
              </a:ext>
            </a:extLst>
          </p:cNvPr>
          <p:cNvGrpSpPr/>
          <p:nvPr/>
        </p:nvGrpSpPr>
        <p:grpSpPr>
          <a:xfrm>
            <a:off x="8437769" y="4689842"/>
            <a:ext cx="421028" cy="421028"/>
            <a:chOff x="-20729575" y="-12726988"/>
            <a:chExt cx="6505575" cy="6505575"/>
          </a:xfrm>
          <a:noFill/>
        </p:grpSpPr>
        <p:sp>
          <p:nvSpPr>
            <p:cNvPr id="26" name="Freihandform: Form 26">
              <a:extLst>
                <a:ext uri="{FF2B5EF4-FFF2-40B4-BE49-F238E27FC236}">
                  <a16:creationId xmlns:a16="http://schemas.microsoft.com/office/drawing/2014/main" id="{AD6C64ED-B8A0-45D0-97EE-64A68F04E223}"/>
                </a:ext>
              </a:extLst>
            </p:cNvPr>
            <p:cNvSpPr/>
            <p:nvPr/>
          </p:nvSpPr>
          <p:spPr>
            <a:xfrm>
              <a:off x="-16407586" y="-8457997"/>
              <a:ext cx="597191" cy="597191"/>
            </a:xfrm>
            <a:custGeom>
              <a:avLst/>
              <a:gdLst>
                <a:gd name="connsiteX0" fmla="*/ 163148 w 597191"/>
                <a:gd name="connsiteY0" fmla="*/ 319333 h 597191"/>
                <a:gd name="connsiteX1" fmla="*/ 288977 w 597191"/>
                <a:gd name="connsiteY1" fmla="*/ 445162 h 597191"/>
                <a:gd name="connsiteX2" fmla="*/ 339395 w 597191"/>
                <a:gd name="connsiteY2" fmla="*/ 608259 h 597191"/>
                <a:gd name="connsiteX3" fmla="*/ 608309 w 597191"/>
                <a:gd name="connsiteY3" fmla="*/ 0 h 597191"/>
                <a:gd name="connsiteX4" fmla="*/ 0 w 597191"/>
                <a:gd name="connsiteY4" fmla="*/ 268914 h 597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191" h="597191">
                  <a:moveTo>
                    <a:pt x="163148" y="319333"/>
                  </a:moveTo>
                  <a:cubicBezTo>
                    <a:pt x="223311" y="337947"/>
                    <a:pt x="270362" y="384998"/>
                    <a:pt x="288977" y="445162"/>
                  </a:cubicBezTo>
                  <a:lnTo>
                    <a:pt x="339395" y="608259"/>
                  </a:lnTo>
                  <a:lnTo>
                    <a:pt x="608309" y="0"/>
                  </a:lnTo>
                  <a:lnTo>
                    <a:pt x="0" y="268914"/>
                  </a:lnTo>
                  <a:close/>
                </a:path>
              </a:pathLst>
            </a:custGeom>
            <a:solidFill>
              <a:schemeClr val="tx1"/>
            </a:solidFill>
            <a:ln w="12700" cap="flat">
              <a:solidFill>
                <a:schemeClr val="tx1"/>
              </a:solidFill>
              <a:prstDash val="solid"/>
              <a:miter/>
            </a:ln>
          </p:spPr>
          <p:txBody>
            <a:bodyPr rtlCol="0" anchor="ctr"/>
            <a:lstStyle/>
            <a:p>
              <a:endParaRPr lang="de-DE"/>
            </a:p>
          </p:txBody>
        </p:sp>
        <p:sp>
          <p:nvSpPr>
            <p:cNvPr id="27" name="Freihandform: Form 27">
              <a:extLst>
                <a:ext uri="{FF2B5EF4-FFF2-40B4-BE49-F238E27FC236}">
                  <a16:creationId xmlns:a16="http://schemas.microsoft.com/office/drawing/2014/main" id="{D27CE987-14B6-42F5-96AC-7C15F3F9FA7C}"/>
                </a:ext>
              </a:extLst>
            </p:cNvPr>
            <p:cNvSpPr/>
            <p:nvPr/>
          </p:nvSpPr>
          <p:spPr>
            <a:xfrm>
              <a:off x="-18035860" y="-10033273"/>
              <a:ext cx="3811860" cy="3811860"/>
            </a:xfrm>
            <a:custGeom>
              <a:avLst/>
              <a:gdLst>
                <a:gd name="connsiteX0" fmla="*/ 1905930 w 3811860"/>
                <a:gd name="connsiteY0" fmla="*/ 0 h 3811860"/>
                <a:gd name="connsiteX1" fmla="*/ 0 w 3811860"/>
                <a:gd name="connsiteY1" fmla="*/ 1905930 h 3811860"/>
                <a:gd name="connsiteX2" fmla="*/ 1905930 w 3811860"/>
                <a:gd name="connsiteY2" fmla="*/ 3811860 h 3811860"/>
                <a:gd name="connsiteX3" fmla="*/ 3811860 w 3811860"/>
                <a:gd name="connsiteY3" fmla="*/ 1905930 h 3811860"/>
                <a:gd name="connsiteX4" fmla="*/ 1905930 w 3811860"/>
                <a:gd name="connsiteY4" fmla="*/ 0 h 3811860"/>
                <a:gd name="connsiteX5" fmla="*/ 2784450 w 3811860"/>
                <a:gd name="connsiteY5" fmla="*/ 1278816 h 3811860"/>
                <a:gd name="connsiteX6" fmla="*/ 2110373 w 3811860"/>
                <a:gd name="connsiteY6" fmla="*/ 2803560 h 3811860"/>
                <a:gd name="connsiteX7" fmla="*/ 1936057 w 3811860"/>
                <a:gd name="connsiteY7" fmla="*/ 2917064 h 3811860"/>
                <a:gd name="connsiteX8" fmla="*/ 1924939 w 3811860"/>
                <a:gd name="connsiteY8" fmla="*/ 2916772 h 3811860"/>
                <a:gd name="connsiteX9" fmla="*/ 1753951 w 3811860"/>
                <a:gd name="connsiteY9" fmla="*/ 2782811 h 3811860"/>
                <a:gd name="connsiteX10" fmla="*/ 1582761 w 3811860"/>
                <a:gd name="connsiteY10" fmla="*/ 2229100 h 3811860"/>
                <a:gd name="connsiteX11" fmla="*/ 1029050 w 3811860"/>
                <a:gd name="connsiteY11" fmla="*/ 2057960 h 3811860"/>
                <a:gd name="connsiteX12" fmla="*/ 895088 w 3811860"/>
                <a:gd name="connsiteY12" fmla="*/ 1886922 h 3811860"/>
                <a:gd name="connsiteX13" fmla="*/ 1008301 w 3811860"/>
                <a:gd name="connsiteY13" fmla="*/ 1701538 h 3811860"/>
                <a:gd name="connsiteX14" fmla="*/ 2533045 w 3811860"/>
                <a:gd name="connsiteY14" fmla="*/ 1027411 h 3811860"/>
                <a:gd name="connsiteX15" fmla="*/ 2744883 w 3811860"/>
                <a:gd name="connsiteY15" fmla="*/ 1066978 h 3811860"/>
                <a:gd name="connsiteX16" fmla="*/ 2784450 w 3811860"/>
                <a:gd name="connsiteY16" fmla="*/ 1278816 h 381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11860" h="3811860">
                  <a:moveTo>
                    <a:pt x="1905930" y="0"/>
                  </a:moveTo>
                  <a:cubicBezTo>
                    <a:pt x="854988" y="0"/>
                    <a:pt x="0" y="854988"/>
                    <a:pt x="0" y="1905930"/>
                  </a:cubicBezTo>
                  <a:cubicBezTo>
                    <a:pt x="0" y="2956873"/>
                    <a:pt x="854988" y="3811860"/>
                    <a:pt x="1905930" y="3811860"/>
                  </a:cubicBezTo>
                  <a:cubicBezTo>
                    <a:pt x="2956873" y="3811860"/>
                    <a:pt x="3811860" y="2956873"/>
                    <a:pt x="3811860" y="1905930"/>
                  </a:cubicBezTo>
                  <a:cubicBezTo>
                    <a:pt x="3811860" y="854988"/>
                    <a:pt x="2956873" y="0"/>
                    <a:pt x="1905930" y="0"/>
                  </a:cubicBezTo>
                  <a:close/>
                  <a:moveTo>
                    <a:pt x="2784450" y="1278816"/>
                  </a:moveTo>
                  <a:lnTo>
                    <a:pt x="2110373" y="2803560"/>
                  </a:lnTo>
                  <a:cubicBezTo>
                    <a:pt x="2079700" y="2872847"/>
                    <a:pt x="2011150" y="2917064"/>
                    <a:pt x="1936057" y="2917064"/>
                  </a:cubicBezTo>
                  <a:cubicBezTo>
                    <a:pt x="1932385" y="2917064"/>
                    <a:pt x="1928662" y="2916963"/>
                    <a:pt x="1924939" y="2916772"/>
                  </a:cubicBezTo>
                  <a:cubicBezTo>
                    <a:pt x="1845576" y="2912147"/>
                    <a:pt x="1777432" y="2858743"/>
                    <a:pt x="1753951" y="2782811"/>
                  </a:cubicBezTo>
                  <a:lnTo>
                    <a:pt x="1582761" y="2229100"/>
                  </a:lnTo>
                  <a:lnTo>
                    <a:pt x="1029050" y="2057960"/>
                  </a:lnTo>
                  <a:cubicBezTo>
                    <a:pt x="953118" y="2034428"/>
                    <a:pt x="899713" y="1966285"/>
                    <a:pt x="895088" y="1886922"/>
                  </a:cubicBezTo>
                  <a:cubicBezTo>
                    <a:pt x="890476" y="1807559"/>
                    <a:pt x="935596" y="1733647"/>
                    <a:pt x="1008301" y="1701538"/>
                  </a:cubicBezTo>
                  <a:lnTo>
                    <a:pt x="2533045" y="1027411"/>
                  </a:lnTo>
                  <a:cubicBezTo>
                    <a:pt x="2605064" y="995595"/>
                    <a:pt x="2689242" y="1011287"/>
                    <a:pt x="2744883" y="1066978"/>
                  </a:cubicBezTo>
                  <a:cubicBezTo>
                    <a:pt x="2800574" y="1122618"/>
                    <a:pt x="2816266" y="1206797"/>
                    <a:pt x="2784450" y="1278816"/>
                  </a:cubicBezTo>
                  <a:close/>
                </a:path>
              </a:pathLst>
            </a:custGeom>
            <a:grpFill/>
            <a:ln w="12700" cap="flat">
              <a:solidFill>
                <a:schemeClr val="tx1"/>
              </a:solidFill>
              <a:prstDash val="solid"/>
              <a:miter/>
            </a:ln>
          </p:spPr>
          <p:txBody>
            <a:bodyPr rtlCol="0" anchor="ctr"/>
            <a:lstStyle/>
            <a:p>
              <a:endParaRPr lang="de-DE"/>
            </a:p>
          </p:txBody>
        </p:sp>
        <p:sp>
          <p:nvSpPr>
            <p:cNvPr id="28" name="Freihandform: Form 28">
              <a:extLst>
                <a:ext uri="{FF2B5EF4-FFF2-40B4-BE49-F238E27FC236}">
                  <a16:creationId xmlns:a16="http://schemas.microsoft.com/office/drawing/2014/main" id="{5938293D-91EF-4634-BBD3-F73BAE64775E}"/>
                </a:ext>
              </a:extLst>
            </p:cNvPr>
            <p:cNvSpPr/>
            <p:nvPr/>
          </p:nvSpPr>
          <p:spPr>
            <a:xfrm>
              <a:off x="-17597598" y="-11850260"/>
              <a:ext cx="2109229" cy="1130852"/>
            </a:xfrm>
            <a:custGeom>
              <a:avLst/>
              <a:gdLst>
                <a:gd name="connsiteX0" fmla="*/ 0 w 2109229"/>
                <a:gd name="connsiteY0" fmla="*/ 190593 h 1130851"/>
                <a:gd name="connsiteX1" fmla="*/ 190593 w 2109229"/>
                <a:gd name="connsiteY1" fmla="*/ 381186 h 1130851"/>
                <a:gd name="connsiteX2" fmla="*/ 326143 w 2109229"/>
                <a:gd name="connsiteY2" fmla="*/ 381186 h 1130851"/>
                <a:gd name="connsiteX3" fmla="*/ 897820 w 2109229"/>
                <a:gd name="connsiteY3" fmla="*/ 943486 h 1130851"/>
                <a:gd name="connsiteX4" fmla="*/ 1088363 w 2109229"/>
                <a:gd name="connsiteY4" fmla="*/ 1130852 h 1130851"/>
                <a:gd name="connsiteX5" fmla="*/ 2121783 w 2109229"/>
                <a:gd name="connsiteY5" fmla="*/ 1130852 h 1130851"/>
                <a:gd name="connsiteX6" fmla="*/ 1512038 w 2109229"/>
                <a:gd name="connsiteY6" fmla="*/ 0 h 1130851"/>
                <a:gd name="connsiteX7" fmla="*/ 190593 w 2109229"/>
                <a:gd name="connsiteY7" fmla="*/ 0 h 1130851"/>
                <a:gd name="connsiteX8" fmla="*/ 0 w 2109229"/>
                <a:gd name="connsiteY8" fmla="*/ 190593 h 113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9229" h="1130851">
                  <a:moveTo>
                    <a:pt x="0" y="190593"/>
                  </a:moveTo>
                  <a:cubicBezTo>
                    <a:pt x="0" y="295667"/>
                    <a:pt x="85525" y="381186"/>
                    <a:pt x="190593" y="381186"/>
                  </a:cubicBezTo>
                  <a:lnTo>
                    <a:pt x="326143" y="381186"/>
                  </a:lnTo>
                  <a:cubicBezTo>
                    <a:pt x="636212" y="381186"/>
                    <a:pt x="892661" y="633430"/>
                    <a:pt x="897820" y="943486"/>
                  </a:cubicBezTo>
                  <a:cubicBezTo>
                    <a:pt x="899510" y="1046826"/>
                    <a:pt x="985035" y="1130852"/>
                    <a:pt x="1088363" y="1130852"/>
                  </a:cubicBezTo>
                  <a:lnTo>
                    <a:pt x="2121783" y="1130852"/>
                  </a:lnTo>
                  <a:cubicBezTo>
                    <a:pt x="2012548" y="703504"/>
                    <a:pt x="1799871" y="317059"/>
                    <a:pt x="1512038" y="0"/>
                  </a:cubicBezTo>
                  <a:lnTo>
                    <a:pt x="190593" y="0"/>
                  </a:lnTo>
                  <a:cubicBezTo>
                    <a:pt x="85474" y="0"/>
                    <a:pt x="0" y="85519"/>
                    <a:pt x="0" y="190593"/>
                  </a:cubicBezTo>
                  <a:close/>
                </a:path>
              </a:pathLst>
            </a:custGeom>
            <a:grpFill/>
            <a:ln w="12700" cap="flat">
              <a:solidFill>
                <a:schemeClr val="tx1"/>
              </a:solidFill>
              <a:prstDash val="solid"/>
              <a:miter/>
            </a:ln>
          </p:spPr>
          <p:txBody>
            <a:bodyPr rtlCol="0" anchor="ctr"/>
            <a:lstStyle/>
            <a:p>
              <a:endParaRPr lang="de-DE"/>
            </a:p>
          </p:txBody>
        </p:sp>
        <p:sp>
          <p:nvSpPr>
            <p:cNvPr id="29" name="Freihandform: Form 29">
              <a:extLst>
                <a:ext uri="{FF2B5EF4-FFF2-40B4-BE49-F238E27FC236}">
                  <a16:creationId xmlns:a16="http://schemas.microsoft.com/office/drawing/2014/main" id="{2F3ABC87-C46E-4011-9880-DDA7F9104BB4}"/>
                </a:ext>
              </a:extLst>
            </p:cNvPr>
            <p:cNvSpPr/>
            <p:nvPr/>
          </p:nvSpPr>
          <p:spPr>
            <a:xfrm>
              <a:off x="-20729575" y="-11037063"/>
              <a:ext cx="2236291" cy="2592065"/>
            </a:xfrm>
            <a:custGeom>
              <a:avLst/>
              <a:gdLst>
                <a:gd name="connsiteX0" fmla="*/ 1530551 w 2236291"/>
                <a:gd name="connsiteY0" fmla="*/ 2402616 h 2592065"/>
                <a:gd name="connsiteX1" fmla="*/ 1376984 w 2236291"/>
                <a:gd name="connsiteY1" fmla="*/ 2215644 h 2592065"/>
                <a:gd name="connsiteX2" fmla="*/ 920158 w 2236291"/>
                <a:gd name="connsiteY2" fmla="*/ 1598554 h 2592065"/>
                <a:gd name="connsiteX3" fmla="*/ 1489103 w 2236291"/>
                <a:gd name="connsiteY3" fmla="*/ 1083204 h 2592065"/>
                <a:gd name="connsiteX4" fmla="*/ 2079649 w 2236291"/>
                <a:gd name="connsiteY4" fmla="*/ 1083204 h 2592065"/>
                <a:gd name="connsiteX5" fmla="*/ 2243343 w 2236291"/>
                <a:gd name="connsiteY5" fmla="*/ 919510 h 2592065"/>
                <a:gd name="connsiteX6" fmla="*/ 2079649 w 2236291"/>
                <a:gd name="connsiteY6" fmla="*/ 755816 h 2592065"/>
                <a:gd name="connsiteX7" fmla="*/ 1732516 w 2236291"/>
                <a:gd name="connsiteY7" fmla="*/ 755816 h 2592065"/>
                <a:gd name="connsiteX8" fmla="*/ 1160781 w 2236291"/>
                <a:gd name="connsiteY8" fmla="*/ 188954 h 2592065"/>
                <a:gd name="connsiteX9" fmla="*/ 970188 w 2236291"/>
                <a:gd name="connsiteY9" fmla="*/ 0 h 2592065"/>
                <a:gd name="connsiteX10" fmla="*/ 185779 w 2236291"/>
                <a:gd name="connsiteY10" fmla="*/ 0 h 2592065"/>
                <a:gd name="connsiteX11" fmla="*/ 0 w 2236291"/>
                <a:gd name="connsiteY11" fmla="*/ 978378 h 2592065"/>
                <a:gd name="connsiteX12" fmla="*/ 545573 w 2236291"/>
                <a:gd name="connsiteY12" fmla="*/ 2593209 h 2592065"/>
                <a:gd name="connsiteX13" fmla="*/ 1339958 w 2236291"/>
                <a:gd name="connsiteY13" fmla="*/ 2593209 h 2592065"/>
                <a:gd name="connsiteX14" fmla="*/ 1530551 w 2236291"/>
                <a:gd name="connsiteY14" fmla="*/ 2402616 h 2592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36291" h="2592065">
                  <a:moveTo>
                    <a:pt x="1530551" y="2402616"/>
                  </a:moveTo>
                  <a:cubicBezTo>
                    <a:pt x="1530551" y="2312084"/>
                    <a:pt x="1465978" y="2233458"/>
                    <a:pt x="1376984" y="2215644"/>
                  </a:cubicBezTo>
                  <a:cubicBezTo>
                    <a:pt x="1087373" y="2157717"/>
                    <a:pt x="890973" y="1892436"/>
                    <a:pt x="920158" y="1598554"/>
                  </a:cubicBezTo>
                  <a:cubicBezTo>
                    <a:pt x="949292" y="1304774"/>
                    <a:pt x="1193886" y="1083204"/>
                    <a:pt x="1489103" y="1083204"/>
                  </a:cubicBezTo>
                  <a:lnTo>
                    <a:pt x="2079649" y="1083204"/>
                  </a:lnTo>
                  <a:cubicBezTo>
                    <a:pt x="2169876" y="1083204"/>
                    <a:pt x="2243343" y="1009800"/>
                    <a:pt x="2243343" y="919510"/>
                  </a:cubicBezTo>
                  <a:cubicBezTo>
                    <a:pt x="2243343" y="829283"/>
                    <a:pt x="2169876" y="755816"/>
                    <a:pt x="2079649" y="755816"/>
                  </a:cubicBezTo>
                  <a:lnTo>
                    <a:pt x="1732516" y="755816"/>
                  </a:lnTo>
                  <a:cubicBezTo>
                    <a:pt x="1419918" y="755816"/>
                    <a:pt x="1163412" y="501501"/>
                    <a:pt x="1160781" y="188954"/>
                  </a:cubicBezTo>
                  <a:cubicBezTo>
                    <a:pt x="1159888" y="84776"/>
                    <a:pt x="1074419" y="0"/>
                    <a:pt x="970188" y="0"/>
                  </a:cubicBezTo>
                  <a:lnTo>
                    <a:pt x="185779" y="0"/>
                  </a:lnTo>
                  <a:cubicBezTo>
                    <a:pt x="65913" y="303068"/>
                    <a:pt x="0" y="633175"/>
                    <a:pt x="0" y="978378"/>
                  </a:cubicBezTo>
                  <a:cubicBezTo>
                    <a:pt x="0" y="1584845"/>
                    <a:pt x="203448" y="2144616"/>
                    <a:pt x="545573" y="2593209"/>
                  </a:cubicBezTo>
                  <a:lnTo>
                    <a:pt x="1339958" y="2593209"/>
                  </a:lnTo>
                  <a:cubicBezTo>
                    <a:pt x="1445038" y="2593209"/>
                    <a:pt x="1530551" y="2507683"/>
                    <a:pt x="1530551" y="2402616"/>
                  </a:cubicBezTo>
                  <a:close/>
                </a:path>
              </a:pathLst>
            </a:custGeom>
            <a:grpFill/>
            <a:ln w="12700" cap="flat">
              <a:solidFill>
                <a:schemeClr val="tx1"/>
              </a:solidFill>
              <a:prstDash val="solid"/>
              <a:miter/>
            </a:ln>
          </p:spPr>
          <p:txBody>
            <a:bodyPr rtlCol="0" anchor="ctr"/>
            <a:lstStyle/>
            <a:p>
              <a:endParaRPr lang="de-DE"/>
            </a:p>
          </p:txBody>
        </p:sp>
        <p:sp>
          <p:nvSpPr>
            <p:cNvPr id="30" name="Freihandform: Form 30">
              <a:extLst>
                <a:ext uri="{FF2B5EF4-FFF2-40B4-BE49-F238E27FC236}">
                  <a16:creationId xmlns:a16="http://schemas.microsoft.com/office/drawing/2014/main" id="{2B7684D1-1333-4288-9F69-B6725B6EAF0D}"/>
                </a:ext>
              </a:extLst>
            </p:cNvPr>
            <p:cNvSpPr/>
            <p:nvPr/>
          </p:nvSpPr>
          <p:spPr>
            <a:xfrm>
              <a:off x="-20356330" y="-12726988"/>
              <a:ext cx="3837273" cy="5323898"/>
            </a:xfrm>
            <a:custGeom>
              <a:avLst/>
              <a:gdLst>
                <a:gd name="connsiteX0" fmla="*/ 3708877 w 3837272"/>
                <a:gd name="connsiteY0" fmla="*/ 2371587 h 5323898"/>
                <a:gd name="connsiteX1" fmla="*/ 3275417 w 3837272"/>
                <a:gd name="connsiteY1" fmla="*/ 1826516 h 5323898"/>
                <a:gd name="connsiteX2" fmla="*/ 3084824 w 3837272"/>
                <a:gd name="connsiteY2" fmla="*/ 1639100 h 5323898"/>
                <a:gd name="connsiteX3" fmla="*/ 2949325 w 3837272"/>
                <a:gd name="connsiteY3" fmla="*/ 1639100 h 5323898"/>
                <a:gd name="connsiteX4" fmla="*/ 2377546 w 3837272"/>
                <a:gd name="connsiteY4" fmla="*/ 1067321 h 5323898"/>
                <a:gd name="connsiteX5" fmla="*/ 2949325 w 3837272"/>
                <a:gd name="connsiteY5" fmla="*/ 495542 h 5323898"/>
                <a:gd name="connsiteX6" fmla="*/ 3842241 w 3837272"/>
                <a:gd name="connsiteY6" fmla="*/ 495542 h 5323898"/>
                <a:gd name="connsiteX7" fmla="*/ 2295058 w 3837272"/>
                <a:gd name="connsiteY7" fmla="*/ 0 h 5323898"/>
                <a:gd name="connsiteX8" fmla="*/ 0 w 3837272"/>
                <a:gd name="connsiteY8" fmla="*/ 1308739 h 5323898"/>
                <a:gd name="connsiteX9" fmla="*/ 596944 w 3837272"/>
                <a:gd name="connsiteY9" fmla="*/ 1308739 h 5323898"/>
                <a:gd name="connsiteX10" fmla="*/ 1168716 w 3837272"/>
                <a:gd name="connsiteY10" fmla="*/ 1875601 h 5323898"/>
                <a:gd name="connsiteX11" fmla="*/ 1359271 w 3837272"/>
                <a:gd name="connsiteY11" fmla="*/ 2064554 h 5323898"/>
                <a:gd name="connsiteX12" fmla="*/ 1706405 w 3837272"/>
                <a:gd name="connsiteY12" fmla="*/ 2064554 h 5323898"/>
                <a:gd name="connsiteX13" fmla="*/ 2251285 w 3837272"/>
                <a:gd name="connsiteY13" fmla="*/ 2609435 h 5323898"/>
                <a:gd name="connsiteX14" fmla="*/ 1706405 w 3837272"/>
                <a:gd name="connsiteY14" fmla="*/ 3154315 h 5323898"/>
                <a:gd name="connsiteX15" fmla="*/ 1115909 w 3837272"/>
                <a:gd name="connsiteY15" fmla="*/ 3154315 h 5323898"/>
                <a:gd name="connsiteX16" fmla="*/ 926257 w 3837272"/>
                <a:gd name="connsiteY16" fmla="*/ 3326102 h 5323898"/>
                <a:gd name="connsiteX17" fmla="*/ 1078541 w 3837272"/>
                <a:gd name="connsiteY17" fmla="*/ 3531778 h 5323898"/>
                <a:gd name="connsiteX18" fmla="*/ 1538492 w 3837272"/>
                <a:gd name="connsiteY18" fmla="*/ 4092540 h 5323898"/>
                <a:gd name="connsiteX19" fmla="*/ 966713 w 3837272"/>
                <a:gd name="connsiteY19" fmla="*/ 4664320 h 5323898"/>
                <a:gd name="connsiteX20" fmla="*/ 526513 w 3837272"/>
                <a:gd name="connsiteY20" fmla="*/ 4664320 h 5323898"/>
                <a:gd name="connsiteX21" fmla="*/ 2057566 w 3837272"/>
                <a:gd name="connsiteY21" fmla="*/ 5325932 h 5323898"/>
                <a:gd name="connsiteX22" fmla="*/ 1939284 w 3837272"/>
                <a:gd name="connsiteY22" fmla="*/ 4599645 h 5323898"/>
                <a:gd name="connsiteX23" fmla="*/ 3708877 w 3837272"/>
                <a:gd name="connsiteY23" fmla="*/ 2371587 h 532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37272" h="5323898">
                  <a:moveTo>
                    <a:pt x="3708877" y="2371587"/>
                  </a:moveTo>
                  <a:cubicBezTo>
                    <a:pt x="3464231" y="2309949"/>
                    <a:pt x="3279738" y="2088976"/>
                    <a:pt x="3275417" y="1826516"/>
                  </a:cubicBezTo>
                  <a:cubicBezTo>
                    <a:pt x="3273689" y="1723177"/>
                    <a:pt x="3188215" y="1639100"/>
                    <a:pt x="3084824" y="1639100"/>
                  </a:cubicBezTo>
                  <a:lnTo>
                    <a:pt x="2949325" y="1639100"/>
                  </a:lnTo>
                  <a:cubicBezTo>
                    <a:pt x="2634059" y="1639100"/>
                    <a:pt x="2377546" y="1382600"/>
                    <a:pt x="2377546" y="1067321"/>
                  </a:cubicBezTo>
                  <a:cubicBezTo>
                    <a:pt x="2377546" y="752048"/>
                    <a:pt x="2634059" y="495542"/>
                    <a:pt x="2949325" y="495542"/>
                  </a:cubicBezTo>
                  <a:lnTo>
                    <a:pt x="3842241" y="495542"/>
                  </a:lnTo>
                  <a:cubicBezTo>
                    <a:pt x="3405554" y="183694"/>
                    <a:pt x="2871347" y="0"/>
                    <a:pt x="2295058" y="0"/>
                  </a:cubicBezTo>
                  <a:cubicBezTo>
                    <a:pt x="1319958" y="0"/>
                    <a:pt x="465513" y="525868"/>
                    <a:pt x="0" y="1308739"/>
                  </a:cubicBezTo>
                  <a:lnTo>
                    <a:pt x="596944" y="1308739"/>
                  </a:lnTo>
                  <a:cubicBezTo>
                    <a:pt x="909586" y="1308739"/>
                    <a:pt x="1166048" y="1563066"/>
                    <a:pt x="1168716" y="1875601"/>
                  </a:cubicBezTo>
                  <a:cubicBezTo>
                    <a:pt x="1169619" y="1979791"/>
                    <a:pt x="1255080" y="2064554"/>
                    <a:pt x="1359271" y="2064554"/>
                  </a:cubicBezTo>
                  <a:lnTo>
                    <a:pt x="1706405" y="2064554"/>
                  </a:lnTo>
                  <a:cubicBezTo>
                    <a:pt x="2006830" y="2064554"/>
                    <a:pt x="2251285" y="2309009"/>
                    <a:pt x="2251285" y="2609435"/>
                  </a:cubicBezTo>
                  <a:cubicBezTo>
                    <a:pt x="2251285" y="2909924"/>
                    <a:pt x="2006830" y="3154315"/>
                    <a:pt x="1706405" y="3154315"/>
                  </a:cubicBezTo>
                  <a:lnTo>
                    <a:pt x="1115909" y="3154315"/>
                  </a:lnTo>
                  <a:cubicBezTo>
                    <a:pt x="1017487" y="3154315"/>
                    <a:pt x="935939" y="3228176"/>
                    <a:pt x="926257" y="3326102"/>
                  </a:cubicBezTo>
                  <a:cubicBezTo>
                    <a:pt x="916536" y="3424067"/>
                    <a:pt x="981999" y="3512515"/>
                    <a:pt x="1078541" y="3531778"/>
                  </a:cubicBezTo>
                  <a:cubicBezTo>
                    <a:pt x="1345066" y="3585080"/>
                    <a:pt x="1538492" y="3820945"/>
                    <a:pt x="1538492" y="4092540"/>
                  </a:cubicBezTo>
                  <a:cubicBezTo>
                    <a:pt x="1538492" y="4407807"/>
                    <a:pt x="1281992" y="4664320"/>
                    <a:pt x="966713" y="4664320"/>
                  </a:cubicBezTo>
                  <a:lnTo>
                    <a:pt x="526513" y="4664320"/>
                  </a:lnTo>
                  <a:cubicBezTo>
                    <a:pt x="942050" y="5032850"/>
                    <a:pt x="1472979" y="5274065"/>
                    <a:pt x="2057566" y="5325932"/>
                  </a:cubicBezTo>
                  <a:cubicBezTo>
                    <a:pt x="1980871" y="5097614"/>
                    <a:pt x="1939284" y="4853426"/>
                    <a:pt x="1939284" y="4599645"/>
                  </a:cubicBezTo>
                  <a:cubicBezTo>
                    <a:pt x="1939284" y="3516441"/>
                    <a:pt x="2696193" y="2606754"/>
                    <a:pt x="3708877" y="2371587"/>
                  </a:cubicBezTo>
                  <a:close/>
                </a:path>
              </a:pathLst>
            </a:custGeom>
            <a:grpFill/>
            <a:ln w="12700" cap="flat">
              <a:solidFill>
                <a:schemeClr val="tx1"/>
              </a:solidFill>
              <a:prstDash val="solid"/>
              <a:miter/>
            </a:ln>
          </p:spPr>
          <p:txBody>
            <a:bodyPr rtlCol="0" anchor="ctr"/>
            <a:lstStyle/>
            <a:p>
              <a:endParaRPr lang="de-DE"/>
            </a:p>
          </p:txBody>
        </p:sp>
      </p:grpSp>
    </p:spTree>
    <p:extLst>
      <p:ext uri="{BB962C8B-B14F-4D97-AF65-F5344CB8AC3E}">
        <p14:creationId xmlns:p14="http://schemas.microsoft.com/office/powerpoint/2010/main" val="197263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2EB2F175-2B94-4A06-A5EF-20AF69E3258C}"/>
              </a:ext>
            </a:extLst>
          </p:cNvPr>
          <p:cNvSpPr>
            <a:spLocks noGrp="1"/>
          </p:cNvSpPr>
          <p:nvPr>
            <p:ph type="dt" sz="half" idx="10"/>
          </p:nvPr>
        </p:nvSpPr>
        <p:spPr/>
        <p:txBody>
          <a:bodyPr/>
          <a:lstStyle/>
          <a:p>
            <a:r>
              <a:rPr lang="en-US"/>
              <a:t>© 2019 HERE</a:t>
            </a:r>
          </a:p>
        </p:txBody>
      </p:sp>
      <p:sp>
        <p:nvSpPr>
          <p:cNvPr id="2" name="Footer Placeholder 1">
            <a:extLst>
              <a:ext uri="{FF2B5EF4-FFF2-40B4-BE49-F238E27FC236}">
                <a16:creationId xmlns:a16="http://schemas.microsoft.com/office/drawing/2014/main" id="{33722201-14E4-435E-943C-E4208291DAB8}"/>
              </a:ext>
            </a:extLst>
          </p:cNvPr>
          <p:cNvSpPr>
            <a:spLocks noGrp="1"/>
          </p:cNvSpPr>
          <p:nvPr>
            <p:ph type="ftr" sz="quarter" idx="11"/>
          </p:nvPr>
        </p:nvSpPr>
        <p:spPr/>
        <p:txBody>
          <a:bodyPr/>
          <a:lstStyle/>
          <a:p>
            <a:r>
              <a:rPr lang="en-US"/>
              <a:t>HERE Applications and Services</a:t>
            </a:r>
          </a:p>
        </p:txBody>
      </p:sp>
      <p:sp>
        <p:nvSpPr>
          <p:cNvPr id="5" name="Foliennummernplatzhalter 4">
            <a:extLst>
              <a:ext uri="{FF2B5EF4-FFF2-40B4-BE49-F238E27FC236}">
                <a16:creationId xmlns:a16="http://schemas.microsoft.com/office/drawing/2014/main" id="{E43FF5A2-A71B-4E05-85B5-6C40F7166F71}"/>
              </a:ext>
            </a:extLst>
          </p:cNvPr>
          <p:cNvSpPr>
            <a:spLocks noGrp="1"/>
          </p:cNvSpPr>
          <p:nvPr>
            <p:ph type="sldNum" sz="quarter" idx="12"/>
          </p:nvPr>
        </p:nvSpPr>
        <p:spPr/>
        <p:txBody>
          <a:bodyPr/>
          <a:lstStyle/>
          <a:p>
            <a:fld id="{C01CAAA5-CA10-431C-B0CA-C8BF8493446D}" type="slidenum">
              <a:rPr lang="en-US" smtClean="0"/>
              <a:t>6</a:t>
            </a:fld>
            <a:endParaRPr lang="en-US"/>
          </a:p>
        </p:txBody>
      </p:sp>
      <p:sp>
        <p:nvSpPr>
          <p:cNvPr id="7" name="Titel 6">
            <a:extLst>
              <a:ext uri="{FF2B5EF4-FFF2-40B4-BE49-F238E27FC236}">
                <a16:creationId xmlns:a16="http://schemas.microsoft.com/office/drawing/2014/main" id="{59F01D3D-5871-449F-9189-6A8C507D0E43}"/>
              </a:ext>
            </a:extLst>
          </p:cNvPr>
          <p:cNvSpPr>
            <a:spLocks noGrp="1"/>
          </p:cNvSpPr>
          <p:nvPr>
            <p:ph type="ctrTitle"/>
          </p:nvPr>
        </p:nvSpPr>
        <p:spPr/>
        <p:txBody>
          <a:bodyPr/>
          <a:lstStyle/>
          <a:p>
            <a:r>
              <a:rPr lang="de-DE"/>
              <a:t>Applications strategy</a:t>
            </a:r>
          </a:p>
        </p:txBody>
      </p:sp>
      <p:sp>
        <p:nvSpPr>
          <p:cNvPr id="8" name="Untertitel 7">
            <a:extLst>
              <a:ext uri="{FF2B5EF4-FFF2-40B4-BE49-F238E27FC236}">
                <a16:creationId xmlns:a16="http://schemas.microsoft.com/office/drawing/2014/main" id="{9B1D5459-472D-40E5-A224-A696241AA72F}"/>
              </a:ext>
            </a:extLst>
          </p:cNvPr>
          <p:cNvSpPr>
            <a:spLocks noGrp="1"/>
          </p:cNvSpPr>
          <p:nvPr>
            <p:ph type="subTitle" idx="1"/>
          </p:nvPr>
        </p:nvSpPr>
        <p:spPr/>
        <p:txBody>
          <a:bodyPr/>
          <a:lstStyle/>
          <a:p>
            <a:r>
              <a:rPr lang="de-DE"/>
              <a:t>HERE </a:t>
            </a:r>
            <a:r>
              <a:rPr lang="de-DE" err="1"/>
              <a:t>Applications</a:t>
            </a:r>
            <a:r>
              <a:rPr lang="de-DE"/>
              <a:t> &amp; Services</a:t>
            </a:r>
          </a:p>
        </p:txBody>
      </p:sp>
    </p:spTree>
    <p:extLst>
      <p:ext uri="{BB962C8B-B14F-4D97-AF65-F5344CB8AC3E}">
        <p14:creationId xmlns:p14="http://schemas.microsoft.com/office/powerpoint/2010/main" val="1044015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2877FC5-A2DA-48E4-90F5-4153E62B054E}"/>
              </a:ext>
            </a:extLst>
          </p:cNvPr>
          <p:cNvGrpSpPr/>
          <p:nvPr/>
        </p:nvGrpSpPr>
        <p:grpSpPr>
          <a:xfrm>
            <a:off x="2269447" y="3119593"/>
            <a:ext cx="5950964" cy="1824700"/>
            <a:chOff x="2269447" y="3119593"/>
            <a:chExt cx="5950964" cy="1824700"/>
          </a:xfrm>
          <a:gradFill>
            <a:gsLst>
              <a:gs pos="7000">
                <a:schemeClr val="accent6"/>
              </a:gs>
              <a:gs pos="100000">
                <a:schemeClr val="accent2"/>
              </a:gs>
            </a:gsLst>
            <a:lin ang="2700000" scaled="1"/>
          </a:gradFill>
        </p:grpSpPr>
        <p:sp>
          <p:nvSpPr>
            <p:cNvPr id="257" name="Hexagon 20">
              <a:extLst>
                <a:ext uri="{FF2B5EF4-FFF2-40B4-BE49-F238E27FC236}">
                  <a16:creationId xmlns:a16="http://schemas.microsoft.com/office/drawing/2014/main" id="{18B2CA8B-855F-4AF9-8BC1-549482C4ADFD}"/>
                </a:ext>
              </a:extLst>
            </p:cNvPr>
            <p:cNvSpPr/>
            <p:nvPr/>
          </p:nvSpPr>
          <p:spPr>
            <a:xfrm>
              <a:off x="2269447" y="3119593"/>
              <a:ext cx="973324" cy="854133"/>
            </a:xfrm>
            <a:prstGeom prst="hexagon">
              <a:avLst/>
            </a:prstGeom>
            <a:grpFill/>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251" name="Hexagon 20">
              <a:extLst>
                <a:ext uri="{FF2B5EF4-FFF2-40B4-BE49-F238E27FC236}">
                  <a16:creationId xmlns:a16="http://schemas.microsoft.com/office/drawing/2014/main" id="{FAF99FE4-AE47-4C14-9286-20AA944A248A}"/>
                </a:ext>
              </a:extLst>
            </p:cNvPr>
            <p:cNvSpPr/>
            <p:nvPr/>
          </p:nvSpPr>
          <p:spPr>
            <a:xfrm>
              <a:off x="3962140" y="4090150"/>
              <a:ext cx="931707" cy="817612"/>
            </a:xfrm>
            <a:prstGeom prst="hexagon">
              <a:avLst/>
            </a:prstGeom>
            <a:grpFill/>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249" name="Hexagon 20">
              <a:extLst>
                <a:ext uri="{FF2B5EF4-FFF2-40B4-BE49-F238E27FC236}">
                  <a16:creationId xmlns:a16="http://schemas.microsoft.com/office/drawing/2014/main" id="{D93097BD-9F4E-48C9-9963-63C764262B77}"/>
                </a:ext>
              </a:extLst>
            </p:cNvPr>
            <p:cNvSpPr/>
            <p:nvPr/>
          </p:nvSpPr>
          <p:spPr>
            <a:xfrm>
              <a:off x="7247085" y="3179902"/>
              <a:ext cx="973326" cy="854133"/>
            </a:xfrm>
            <a:prstGeom prst="hexagon">
              <a:avLst/>
            </a:prstGeom>
            <a:grpFill/>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243" name="Hexagon 20">
              <a:extLst>
                <a:ext uri="{FF2B5EF4-FFF2-40B4-BE49-F238E27FC236}">
                  <a16:creationId xmlns:a16="http://schemas.microsoft.com/office/drawing/2014/main" id="{DF55288B-49BD-4EF9-BC01-8C6CB4888E68}"/>
                </a:ext>
              </a:extLst>
            </p:cNvPr>
            <p:cNvSpPr/>
            <p:nvPr/>
          </p:nvSpPr>
          <p:spPr>
            <a:xfrm>
              <a:off x="7267369" y="4126681"/>
              <a:ext cx="931707" cy="817612"/>
            </a:xfrm>
            <a:prstGeom prst="hexagon">
              <a:avLst/>
            </a:prstGeom>
            <a:grpFill/>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241" name="Hexagon 20">
              <a:extLst>
                <a:ext uri="{FF2B5EF4-FFF2-40B4-BE49-F238E27FC236}">
                  <a16:creationId xmlns:a16="http://schemas.microsoft.com/office/drawing/2014/main" id="{A8DB531D-7C5A-4639-B6CB-E5D0D66F601C}"/>
                </a:ext>
              </a:extLst>
            </p:cNvPr>
            <p:cNvSpPr/>
            <p:nvPr/>
          </p:nvSpPr>
          <p:spPr>
            <a:xfrm>
              <a:off x="5619662" y="3166099"/>
              <a:ext cx="973326" cy="854133"/>
            </a:xfrm>
            <a:prstGeom prst="hexagon">
              <a:avLst/>
            </a:prstGeom>
            <a:grpFill/>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grpSp>
      <p:sp>
        <p:nvSpPr>
          <p:cNvPr id="7" name="Titel 6">
            <a:extLst>
              <a:ext uri="{FF2B5EF4-FFF2-40B4-BE49-F238E27FC236}">
                <a16:creationId xmlns:a16="http://schemas.microsoft.com/office/drawing/2014/main" id="{4E73DAE1-46CB-4F0F-8D11-24A4F3C5FB9C}"/>
              </a:ext>
            </a:extLst>
          </p:cNvPr>
          <p:cNvSpPr>
            <a:spLocks noGrp="1"/>
          </p:cNvSpPr>
          <p:nvPr>
            <p:ph type="title"/>
          </p:nvPr>
        </p:nvSpPr>
        <p:spPr/>
        <p:txBody>
          <a:bodyPr/>
          <a:lstStyle/>
          <a:p>
            <a:r>
              <a:rPr lang="en-US"/>
              <a:t>HERE Applications, Solutions and Map &amp; Location Data</a:t>
            </a:r>
            <a:endParaRPr lang="de-DE"/>
          </a:p>
        </p:txBody>
      </p:sp>
      <p:sp>
        <p:nvSpPr>
          <p:cNvPr id="3" name="Datumsplatzhalter 2">
            <a:extLst>
              <a:ext uri="{FF2B5EF4-FFF2-40B4-BE49-F238E27FC236}">
                <a16:creationId xmlns:a16="http://schemas.microsoft.com/office/drawing/2014/main" id="{04778645-DD2E-4ABE-A7E7-20E521C07D18}"/>
              </a:ext>
            </a:extLst>
          </p:cNvPr>
          <p:cNvSpPr>
            <a:spLocks noGrp="1"/>
          </p:cNvSpPr>
          <p:nvPr>
            <p:ph type="dt" sz="half" idx="10"/>
          </p:nvPr>
        </p:nvSpPr>
        <p:spPr/>
        <p:txBody>
          <a:bodyPr/>
          <a:lstStyle/>
          <a:p>
            <a:r>
              <a:rPr lang="en-US"/>
              <a:t>© 2019 HERE</a:t>
            </a:r>
          </a:p>
        </p:txBody>
      </p:sp>
      <p:sp>
        <p:nvSpPr>
          <p:cNvPr id="2" name="Footer Placeholder 1">
            <a:extLst>
              <a:ext uri="{FF2B5EF4-FFF2-40B4-BE49-F238E27FC236}">
                <a16:creationId xmlns:a16="http://schemas.microsoft.com/office/drawing/2014/main" id="{2973F9EA-B4E3-4675-B817-93B16B08327F}"/>
              </a:ext>
            </a:extLst>
          </p:cNvPr>
          <p:cNvSpPr>
            <a:spLocks noGrp="1"/>
          </p:cNvSpPr>
          <p:nvPr>
            <p:ph type="ftr" sz="quarter" idx="11"/>
          </p:nvPr>
        </p:nvSpPr>
        <p:spPr/>
        <p:txBody>
          <a:bodyPr/>
          <a:lstStyle/>
          <a:p>
            <a:r>
              <a:rPr lang="en-US"/>
              <a:t>HERE Applications and Services</a:t>
            </a:r>
          </a:p>
        </p:txBody>
      </p:sp>
      <p:sp>
        <p:nvSpPr>
          <p:cNvPr id="5" name="Foliennummernplatzhalter 4">
            <a:extLst>
              <a:ext uri="{FF2B5EF4-FFF2-40B4-BE49-F238E27FC236}">
                <a16:creationId xmlns:a16="http://schemas.microsoft.com/office/drawing/2014/main" id="{5B3B8BA3-DC86-4C64-9B8F-2CEEF4B32973}"/>
              </a:ext>
            </a:extLst>
          </p:cNvPr>
          <p:cNvSpPr>
            <a:spLocks noGrp="1"/>
          </p:cNvSpPr>
          <p:nvPr>
            <p:ph type="sldNum" sz="quarter" idx="12"/>
          </p:nvPr>
        </p:nvSpPr>
        <p:spPr/>
        <p:txBody>
          <a:bodyPr/>
          <a:lstStyle/>
          <a:p>
            <a:fld id="{C01CAAA5-CA10-431C-B0CA-C8BF8493446D}" type="slidenum">
              <a:rPr lang="en-US" smtClean="0"/>
              <a:pPr/>
              <a:t>7</a:t>
            </a:fld>
            <a:endParaRPr lang="en-US"/>
          </a:p>
        </p:txBody>
      </p:sp>
      <p:sp>
        <p:nvSpPr>
          <p:cNvPr id="8" name="Untertitel 7">
            <a:extLst>
              <a:ext uri="{FF2B5EF4-FFF2-40B4-BE49-F238E27FC236}">
                <a16:creationId xmlns:a16="http://schemas.microsoft.com/office/drawing/2014/main" id="{B08A5DE6-1629-4412-B804-A658B14EBD91}"/>
              </a:ext>
            </a:extLst>
          </p:cNvPr>
          <p:cNvSpPr>
            <a:spLocks noGrp="1"/>
          </p:cNvSpPr>
          <p:nvPr>
            <p:ph type="subTitle" idx="1"/>
          </p:nvPr>
        </p:nvSpPr>
        <p:spPr/>
        <p:txBody>
          <a:bodyPr/>
          <a:lstStyle/>
          <a:p>
            <a:r>
              <a:rPr lang="en-US"/>
              <a:t>… enable an infinite amount of use cases across multiple industry segments</a:t>
            </a:r>
          </a:p>
        </p:txBody>
      </p:sp>
      <p:sp>
        <p:nvSpPr>
          <p:cNvPr id="200" name="Hexagon 20">
            <a:extLst>
              <a:ext uri="{FF2B5EF4-FFF2-40B4-BE49-F238E27FC236}">
                <a16:creationId xmlns:a16="http://schemas.microsoft.com/office/drawing/2014/main" id="{EA305C7C-DDC1-4B04-8892-E69D7D2C55DA}"/>
              </a:ext>
            </a:extLst>
          </p:cNvPr>
          <p:cNvSpPr>
            <a:spLocks noChangeAspect="1"/>
          </p:cNvSpPr>
          <p:nvPr/>
        </p:nvSpPr>
        <p:spPr>
          <a:xfrm>
            <a:off x="3103697" y="5453594"/>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201" name="TextBox 120">
            <a:extLst>
              <a:ext uri="{FF2B5EF4-FFF2-40B4-BE49-F238E27FC236}">
                <a16:creationId xmlns:a16="http://schemas.microsoft.com/office/drawing/2014/main" id="{F3FA0077-8BBA-4C65-9E30-AC369A8AACFA}"/>
              </a:ext>
            </a:extLst>
          </p:cNvPr>
          <p:cNvSpPr txBox="1"/>
          <p:nvPr/>
        </p:nvSpPr>
        <p:spPr>
          <a:xfrm>
            <a:off x="3150401" y="5676750"/>
            <a:ext cx="878529" cy="430887"/>
          </a:xfrm>
          <a:prstGeom prst="rect">
            <a:avLst/>
          </a:prstGeom>
          <a:noFill/>
        </p:spPr>
        <p:txBody>
          <a:bodyPr wrap="square" rtlCol="0" anchor="ctr">
            <a:spAutoFit/>
          </a:bodyPr>
          <a:lstStyle/>
          <a:p>
            <a:pPr algn="ctr" defTabSz="912801">
              <a:defRPr/>
            </a:pPr>
            <a:r>
              <a:rPr lang="en-US" sz="1100">
                <a:ea typeface="+mj-ea"/>
                <a:cs typeface="FiraGO Medium" panose="020B0603050000020004" pitchFamily="34" charset="0"/>
              </a:rPr>
              <a:t>Mobile Dispatch</a:t>
            </a:r>
          </a:p>
        </p:txBody>
      </p:sp>
      <p:sp>
        <p:nvSpPr>
          <p:cNvPr id="152" name="Hexagon 20">
            <a:extLst>
              <a:ext uri="{FF2B5EF4-FFF2-40B4-BE49-F238E27FC236}">
                <a16:creationId xmlns:a16="http://schemas.microsoft.com/office/drawing/2014/main" id="{E9BF3C06-4709-448A-B61E-B963891A911E}"/>
              </a:ext>
            </a:extLst>
          </p:cNvPr>
          <p:cNvSpPr/>
          <p:nvPr/>
        </p:nvSpPr>
        <p:spPr>
          <a:xfrm>
            <a:off x="3089909" y="4515417"/>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a:latin typeface="FiraGO Medium" panose="020B0603050000020004" pitchFamily="34" charset="0"/>
              <a:ea typeface="+mj-ea"/>
              <a:cs typeface="FiraGO Medium" panose="020B0603050000020004" pitchFamily="34" charset="0"/>
            </a:endParaRPr>
          </a:p>
        </p:txBody>
      </p:sp>
      <p:sp>
        <p:nvSpPr>
          <p:cNvPr id="269" name="Hexagon 20">
            <a:extLst>
              <a:ext uri="{FF2B5EF4-FFF2-40B4-BE49-F238E27FC236}">
                <a16:creationId xmlns:a16="http://schemas.microsoft.com/office/drawing/2014/main" id="{B61AE6C3-BD20-4991-9308-7DF2522F1C98}"/>
              </a:ext>
            </a:extLst>
          </p:cNvPr>
          <p:cNvSpPr/>
          <p:nvPr/>
        </p:nvSpPr>
        <p:spPr>
          <a:xfrm>
            <a:off x="3110152" y="3585635"/>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a:latin typeface="FiraGO Medium" panose="020B0603050000020004" pitchFamily="34" charset="0"/>
              <a:ea typeface="+mj-ea"/>
              <a:cs typeface="FiraGO Medium" panose="020B0603050000020004" pitchFamily="34" charset="0"/>
            </a:endParaRPr>
          </a:p>
        </p:txBody>
      </p:sp>
      <p:sp>
        <p:nvSpPr>
          <p:cNvPr id="143" name="Hexagon 20">
            <a:extLst>
              <a:ext uri="{FF2B5EF4-FFF2-40B4-BE49-F238E27FC236}">
                <a16:creationId xmlns:a16="http://schemas.microsoft.com/office/drawing/2014/main" id="{E2CD4E1C-D9C3-4553-BA5D-95863B07A67B}"/>
              </a:ext>
            </a:extLst>
          </p:cNvPr>
          <p:cNvSpPr>
            <a:spLocks noChangeAspect="1"/>
          </p:cNvSpPr>
          <p:nvPr/>
        </p:nvSpPr>
        <p:spPr>
          <a:xfrm>
            <a:off x="2265995" y="2185782"/>
            <a:ext cx="973326" cy="854133"/>
          </a:xfrm>
          <a:prstGeom prst="hexagon">
            <a:avLst/>
          </a:prstGeom>
          <a:noFill/>
          <a:ln>
            <a:solidFill>
              <a:schemeClr val="tx1"/>
            </a:solidFill>
          </a:ln>
        </p:spPr>
        <p:txBody>
          <a:bodyPr vert="horz" wrap="square" lIns="0" tIns="0" rIns="0" bIns="0" rtlCol="0" anchor="ctr">
            <a:noAutofit/>
          </a:bodyPr>
          <a:lstStyle/>
          <a:p>
            <a:pPr algn="ctr" defTabSz="912801">
              <a:spcBef>
                <a:spcPct val="0"/>
              </a:spcBef>
            </a:pPr>
            <a:r>
              <a:rPr lang="en-US" sz="1200">
                <a:ea typeface="+mj-ea"/>
                <a:cs typeface="FiraGO Medium" panose="020B0603050000020004" pitchFamily="34" charset="0"/>
              </a:rPr>
              <a:t>ADAS</a:t>
            </a:r>
          </a:p>
        </p:txBody>
      </p:sp>
      <p:sp>
        <p:nvSpPr>
          <p:cNvPr id="270" name="Hexagon 20">
            <a:extLst>
              <a:ext uri="{FF2B5EF4-FFF2-40B4-BE49-F238E27FC236}">
                <a16:creationId xmlns:a16="http://schemas.microsoft.com/office/drawing/2014/main" id="{7F64CE86-1550-4469-9E0B-589321AAF533}"/>
              </a:ext>
            </a:extLst>
          </p:cNvPr>
          <p:cNvSpPr/>
          <p:nvPr/>
        </p:nvSpPr>
        <p:spPr>
          <a:xfrm>
            <a:off x="3961399" y="4981919"/>
            <a:ext cx="931707" cy="817612"/>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271" name="TextBox 11">
            <a:extLst>
              <a:ext uri="{FF2B5EF4-FFF2-40B4-BE49-F238E27FC236}">
                <a16:creationId xmlns:a16="http://schemas.microsoft.com/office/drawing/2014/main" id="{F115FAD7-1264-4587-A747-83603DBC6A5C}"/>
              </a:ext>
            </a:extLst>
          </p:cNvPr>
          <p:cNvSpPr txBox="1"/>
          <p:nvPr/>
        </p:nvSpPr>
        <p:spPr>
          <a:xfrm>
            <a:off x="4070267" y="5076338"/>
            <a:ext cx="716863" cy="261610"/>
          </a:xfrm>
          <a:prstGeom prst="rect">
            <a:avLst/>
          </a:prstGeom>
          <a:noFill/>
        </p:spPr>
        <p:txBody>
          <a:bodyPr wrap="none" rtlCol="0" anchor="ctr">
            <a:spAutoFit/>
          </a:bodyPr>
          <a:lstStyle>
            <a:defPPr>
              <a:defRPr lang="en-US"/>
            </a:defPPr>
            <a:lvl1pPr algn="ctr" defTabSz="912801">
              <a:defRPr sz="800">
                <a:ea typeface="+mj-ea"/>
                <a:cs typeface="FiraGO Medium" panose="020B0603050000020004" pitchFamily="34" charset="0"/>
              </a:defRPr>
            </a:lvl1pPr>
          </a:lstStyle>
          <a:p>
            <a:r>
              <a:rPr lang="en-US" sz="1100"/>
              <a:t>Tracking</a:t>
            </a:r>
          </a:p>
        </p:txBody>
      </p:sp>
      <p:sp>
        <p:nvSpPr>
          <p:cNvPr id="267" name="TextBox 14">
            <a:extLst>
              <a:ext uri="{FF2B5EF4-FFF2-40B4-BE49-F238E27FC236}">
                <a16:creationId xmlns:a16="http://schemas.microsoft.com/office/drawing/2014/main" id="{C05F33A9-4F1C-499F-8C01-751E745B3954}"/>
              </a:ext>
            </a:extLst>
          </p:cNvPr>
          <p:cNvSpPr txBox="1"/>
          <p:nvPr/>
        </p:nvSpPr>
        <p:spPr>
          <a:xfrm>
            <a:off x="3259227" y="4088979"/>
            <a:ext cx="675185" cy="261610"/>
          </a:xfrm>
          <a:prstGeom prst="rect">
            <a:avLst/>
          </a:prstGeom>
          <a:noFill/>
        </p:spPr>
        <p:txBody>
          <a:bodyPr wrap="none" rtlCol="0" anchor="ctr">
            <a:spAutoFit/>
          </a:bodyPr>
          <a:lstStyle/>
          <a:p>
            <a:pPr algn="ctr" defTabSz="912801">
              <a:defRPr/>
            </a:pPr>
            <a:r>
              <a:rPr lang="en-US" sz="1100">
                <a:ea typeface="+mj-ea"/>
                <a:cs typeface="FiraGO Medium" panose="020B0603050000020004" pitchFamily="34" charset="0"/>
              </a:rPr>
              <a:t>Routing</a:t>
            </a:r>
          </a:p>
        </p:txBody>
      </p:sp>
      <p:sp>
        <p:nvSpPr>
          <p:cNvPr id="264" name="Hexagon 20">
            <a:extLst>
              <a:ext uri="{FF2B5EF4-FFF2-40B4-BE49-F238E27FC236}">
                <a16:creationId xmlns:a16="http://schemas.microsoft.com/office/drawing/2014/main" id="{9218738F-D9A5-46AE-814A-3EEBD38A3A7B}"/>
              </a:ext>
            </a:extLst>
          </p:cNvPr>
          <p:cNvSpPr/>
          <p:nvPr/>
        </p:nvSpPr>
        <p:spPr>
          <a:xfrm>
            <a:off x="1447780" y="3599446"/>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266" name="TextBox 20">
            <a:extLst>
              <a:ext uri="{FF2B5EF4-FFF2-40B4-BE49-F238E27FC236}">
                <a16:creationId xmlns:a16="http://schemas.microsoft.com/office/drawing/2014/main" id="{1F5C7953-516F-4A0D-9BBF-49CE0E156648}"/>
              </a:ext>
            </a:extLst>
          </p:cNvPr>
          <p:cNvSpPr txBox="1"/>
          <p:nvPr/>
        </p:nvSpPr>
        <p:spPr>
          <a:xfrm>
            <a:off x="1564879" y="3733390"/>
            <a:ext cx="739130" cy="261610"/>
          </a:xfrm>
          <a:prstGeom prst="rect">
            <a:avLst/>
          </a:prstGeom>
          <a:noFill/>
        </p:spPr>
        <p:txBody>
          <a:bodyPr wrap="square" rtlCol="0" anchor="ctr">
            <a:spAutoFit/>
          </a:bodyPr>
          <a:lstStyle>
            <a:defPPr>
              <a:defRPr lang="en-US"/>
            </a:defPPr>
            <a:lvl1pPr algn="ctr" defTabSz="912801">
              <a:defRPr sz="800">
                <a:ea typeface="+mj-ea"/>
                <a:cs typeface="FiraGO Medium" panose="020B0603050000020004" pitchFamily="34" charset="0"/>
              </a:defRPr>
            </a:lvl1pPr>
          </a:lstStyle>
          <a:p>
            <a:r>
              <a:rPr lang="en-US" sz="1100"/>
              <a:t>Search</a:t>
            </a:r>
          </a:p>
        </p:txBody>
      </p:sp>
      <p:sp>
        <p:nvSpPr>
          <p:cNvPr id="259" name="Hexagon 20">
            <a:extLst>
              <a:ext uri="{FF2B5EF4-FFF2-40B4-BE49-F238E27FC236}">
                <a16:creationId xmlns:a16="http://schemas.microsoft.com/office/drawing/2014/main" id="{7AC4CCB1-B8BF-49DA-A79E-A4E1CDB3E803}"/>
              </a:ext>
            </a:extLst>
          </p:cNvPr>
          <p:cNvSpPr/>
          <p:nvPr/>
        </p:nvSpPr>
        <p:spPr>
          <a:xfrm>
            <a:off x="2266134" y="4048133"/>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261" name="TextBox 24">
            <a:extLst>
              <a:ext uri="{FF2B5EF4-FFF2-40B4-BE49-F238E27FC236}">
                <a16:creationId xmlns:a16="http://schemas.microsoft.com/office/drawing/2014/main" id="{738763DE-AF1C-4ADD-916E-AB851DFF8386}"/>
              </a:ext>
            </a:extLst>
          </p:cNvPr>
          <p:cNvSpPr txBox="1"/>
          <p:nvPr/>
        </p:nvSpPr>
        <p:spPr>
          <a:xfrm>
            <a:off x="2366589" y="4090151"/>
            <a:ext cx="776938" cy="430887"/>
          </a:xfrm>
          <a:prstGeom prst="rect">
            <a:avLst/>
          </a:prstGeom>
          <a:noFill/>
        </p:spPr>
        <p:txBody>
          <a:bodyPr wrap="square" rtlCol="0">
            <a:spAutoFit/>
          </a:bodyPr>
          <a:lstStyle/>
          <a:p>
            <a:pPr algn="ctr" defTabSz="912801">
              <a:defRPr/>
            </a:pPr>
            <a:r>
              <a:rPr lang="en-US" sz="1100">
                <a:ea typeface="+mj-ea"/>
                <a:cs typeface="FiraGO Medium" panose="020B0603050000020004" pitchFamily="34" charset="0"/>
              </a:rPr>
              <a:t>Navi-</a:t>
            </a:r>
            <a:r>
              <a:rPr lang="en-US" sz="1100" err="1">
                <a:ea typeface="+mj-ea"/>
                <a:cs typeface="FiraGO Medium" panose="020B0603050000020004" pitchFamily="34" charset="0"/>
              </a:rPr>
              <a:t>gation</a:t>
            </a:r>
            <a:endParaRPr lang="en-US" sz="1100">
              <a:ea typeface="+mj-ea"/>
              <a:cs typeface="FiraGO Medium" panose="020B0603050000020004" pitchFamily="34" charset="0"/>
            </a:endParaRPr>
          </a:p>
        </p:txBody>
      </p:sp>
      <p:sp>
        <p:nvSpPr>
          <p:cNvPr id="258" name="TextBox 29">
            <a:extLst>
              <a:ext uri="{FF2B5EF4-FFF2-40B4-BE49-F238E27FC236}">
                <a16:creationId xmlns:a16="http://schemas.microsoft.com/office/drawing/2014/main" id="{CDF50D9F-7751-4B88-B744-ABB0A354036C}"/>
              </a:ext>
            </a:extLst>
          </p:cNvPr>
          <p:cNvSpPr txBox="1"/>
          <p:nvPr/>
        </p:nvSpPr>
        <p:spPr>
          <a:xfrm>
            <a:off x="2271415" y="3407058"/>
            <a:ext cx="969388" cy="279200"/>
          </a:xfrm>
          <a:prstGeom prst="rect">
            <a:avLst/>
          </a:prstGeom>
          <a:noFill/>
        </p:spPr>
        <p:txBody>
          <a:bodyPr vert="horz" wrap="square" lIns="0" tIns="0" rIns="0" bIns="0" rtlCol="0" anchor="ctr">
            <a:noAutofit/>
          </a:bodyPr>
          <a:lstStyle>
            <a:defPPr>
              <a:defRPr lang="en-US"/>
            </a:defPPr>
            <a:lvl1pPr algn="ctr" defTabSz="914126">
              <a:spcBef>
                <a:spcPct val="0"/>
              </a:spcBef>
              <a:defRPr sz="700" b="1">
                <a:latin typeface="+mj-lt"/>
                <a:ea typeface="+mj-ea"/>
                <a:cs typeface="+mj-cs"/>
              </a:defRPr>
            </a:lvl1pPr>
          </a:lstStyle>
          <a:p>
            <a:r>
              <a:rPr lang="en-US" sz="1200">
                <a:cs typeface="FiraGO Medium" panose="020B0603050000020004" pitchFamily="34" charset="0"/>
              </a:rPr>
              <a:t>Automotive</a:t>
            </a:r>
          </a:p>
        </p:txBody>
      </p:sp>
      <p:sp>
        <p:nvSpPr>
          <p:cNvPr id="149" name="Hexagon 20">
            <a:extLst>
              <a:ext uri="{FF2B5EF4-FFF2-40B4-BE49-F238E27FC236}">
                <a16:creationId xmlns:a16="http://schemas.microsoft.com/office/drawing/2014/main" id="{B83EC4F2-B678-41DB-99CB-AB0E41468B5B}"/>
              </a:ext>
            </a:extLst>
          </p:cNvPr>
          <p:cNvSpPr>
            <a:spLocks noChangeAspect="1"/>
          </p:cNvSpPr>
          <p:nvPr/>
        </p:nvSpPr>
        <p:spPr>
          <a:xfrm>
            <a:off x="2265553" y="5013612"/>
            <a:ext cx="973326" cy="854133"/>
          </a:xfrm>
          <a:prstGeom prst="hexagon">
            <a:avLst/>
          </a:prstGeom>
          <a:noFill/>
          <a:ln>
            <a:solidFill>
              <a:schemeClr val="tx1"/>
            </a:solidFill>
            <a:prstDash val="dash"/>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grpSp>
        <p:nvGrpSpPr>
          <p:cNvPr id="342" name="Gruppieren 341">
            <a:extLst>
              <a:ext uri="{FF2B5EF4-FFF2-40B4-BE49-F238E27FC236}">
                <a16:creationId xmlns:a16="http://schemas.microsoft.com/office/drawing/2014/main" id="{95465033-F55F-4EAA-8307-AD9C0852607D}"/>
              </a:ext>
            </a:extLst>
          </p:cNvPr>
          <p:cNvGrpSpPr/>
          <p:nvPr/>
        </p:nvGrpSpPr>
        <p:grpSpPr>
          <a:xfrm>
            <a:off x="3334273" y="5002760"/>
            <a:ext cx="429608" cy="305044"/>
            <a:chOff x="3334904" y="4628322"/>
            <a:chExt cx="498526" cy="353979"/>
          </a:xfrm>
          <a:noFill/>
        </p:grpSpPr>
        <p:sp>
          <p:nvSpPr>
            <p:cNvPr id="253" name="Freeform 28">
              <a:extLst>
                <a:ext uri="{FF2B5EF4-FFF2-40B4-BE49-F238E27FC236}">
                  <a16:creationId xmlns:a16="http://schemas.microsoft.com/office/drawing/2014/main" id="{89392919-7983-41E9-8222-82EE574C09AA}"/>
                </a:ext>
              </a:extLst>
            </p:cNvPr>
            <p:cNvSpPr>
              <a:spLocks noEditPoints="1"/>
            </p:cNvSpPr>
            <p:nvPr/>
          </p:nvSpPr>
          <p:spPr bwMode="auto">
            <a:xfrm>
              <a:off x="3672221" y="4628322"/>
              <a:ext cx="125986" cy="113067"/>
            </a:xfrm>
            <a:custGeom>
              <a:avLst/>
              <a:gdLst>
                <a:gd name="T0" fmla="*/ 64 w 90"/>
                <a:gd name="T1" fmla="*/ 0 h 85"/>
                <a:gd name="T2" fmla="*/ 37 w 90"/>
                <a:gd name="T3" fmla="*/ 27 h 85"/>
                <a:gd name="T4" fmla="*/ 41 w 90"/>
                <a:gd name="T5" fmla="*/ 41 h 85"/>
                <a:gd name="T6" fmla="*/ 0 w 90"/>
                <a:gd name="T7" fmla="*/ 83 h 85"/>
                <a:gd name="T8" fmla="*/ 13 w 90"/>
                <a:gd name="T9" fmla="*/ 85 h 85"/>
                <a:gd name="T10" fmla="*/ 49 w 90"/>
                <a:gd name="T11" fmla="*/ 49 h 85"/>
                <a:gd name="T12" fmla="*/ 64 w 90"/>
                <a:gd name="T13" fmla="*/ 53 h 85"/>
                <a:gd name="T14" fmla="*/ 90 w 90"/>
                <a:gd name="T15" fmla="*/ 27 h 85"/>
                <a:gd name="T16" fmla="*/ 64 w 90"/>
                <a:gd name="T17" fmla="*/ 0 h 85"/>
                <a:gd name="T18" fmla="*/ 64 w 90"/>
                <a:gd name="T19" fmla="*/ 43 h 85"/>
                <a:gd name="T20" fmla="*/ 47 w 90"/>
                <a:gd name="T21" fmla="*/ 27 h 85"/>
                <a:gd name="T22" fmla="*/ 64 w 90"/>
                <a:gd name="T23" fmla="*/ 10 h 85"/>
                <a:gd name="T24" fmla="*/ 80 w 90"/>
                <a:gd name="T25" fmla="*/ 27 h 85"/>
                <a:gd name="T26" fmla="*/ 64 w 90"/>
                <a:gd name="T27"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85">
                  <a:moveTo>
                    <a:pt x="64" y="0"/>
                  </a:moveTo>
                  <a:cubicBezTo>
                    <a:pt x="49" y="0"/>
                    <a:pt x="37" y="12"/>
                    <a:pt x="37" y="27"/>
                  </a:cubicBezTo>
                  <a:cubicBezTo>
                    <a:pt x="37" y="32"/>
                    <a:pt x="38" y="37"/>
                    <a:pt x="41" y="41"/>
                  </a:cubicBezTo>
                  <a:cubicBezTo>
                    <a:pt x="0" y="83"/>
                    <a:pt x="0" y="83"/>
                    <a:pt x="0" y="83"/>
                  </a:cubicBezTo>
                  <a:cubicBezTo>
                    <a:pt x="4" y="83"/>
                    <a:pt x="9" y="84"/>
                    <a:pt x="13" y="85"/>
                  </a:cubicBezTo>
                  <a:cubicBezTo>
                    <a:pt x="49" y="49"/>
                    <a:pt x="49" y="49"/>
                    <a:pt x="49" y="49"/>
                  </a:cubicBezTo>
                  <a:cubicBezTo>
                    <a:pt x="53" y="52"/>
                    <a:pt x="58" y="53"/>
                    <a:pt x="64" y="53"/>
                  </a:cubicBezTo>
                  <a:cubicBezTo>
                    <a:pt x="78" y="53"/>
                    <a:pt x="90" y="41"/>
                    <a:pt x="90" y="27"/>
                  </a:cubicBezTo>
                  <a:cubicBezTo>
                    <a:pt x="90" y="12"/>
                    <a:pt x="78" y="0"/>
                    <a:pt x="64" y="0"/>
                  </a:cubicBezTo>
                  <a:close/>
                  <a:moveTo>
                    <a:pt x="64" y="43"/>
                  </a:moveTo>
                  <a:cubicBezTo>
                    <a:pt x="55" y="43"/>
                    <a:pt x="47" y="35"/>
                    <a:pt x="47" y="27"/>
                  </a:cubicBezTo>
                  <a:cubicBezTo>
                    <a:pt x="47" y="18"/>
                    <a:pt x="55" y="10"/>
                    <a:pt x="64" y="10"/>
                  </a:cubicBezTo>
                  <a:cubicBezTo>
                    <a:pt x="72" y="10"/>
                    <a:pt x="80" y="18"/>
                    <a:pt x="80" y="27"/>
                  </a:cubicBezTo>
                  <a:cubicBezTo>
                    <a:pt x="80" y="35"/>
                    <a:pt x="72" y="43"/>
                    <a:pt x="64" y="43"/>
                  </a:cubicBezTo>
                  <a:close/>
                </a:path>
              </a:pathLst>
            </a:custGeom>
            <a:grpFill/>
            <a:ln w="6350">
              <a:solidFill>
                <a:schemeClr val="tx1"/>
              </a:solidFill>
            </a:ln>
          </p:spPr>
          <p:txBody>
            <a:bodyPr vert="horz" wrap="square" lIns="91270" tIns="45636" rIns="91270" bIns="45636" numCol="1" anchor="t" anchorCtr="0" compatLnSpc="1">
              <a:prstTxWarp prst="textNoShape">
                <a:avLst/>
              </a:prstTxWarp>
            </a:bodyPr>
            <a:lstStyle/>
            <a:p>
              <a:pPr defTabSz="912755">
                <a:defRPr/>
              </a:pPr>
              <a:endParaRPr lang="en-US" sz="1996" kern="0">
                <a:latin typeface="FiraGO Medium" panose="020B0603050000020004" pitchFamily="34" charset="0"/>
                <a:cs typeface="FiraGO Medium" panose="020B0603050000020004" pitchFamily="34" charset="0"/>
              </a:endParaRPr>
            </a:p>
          </p:txBody>
        </p:sp>
        <p:sp>
          <p:nvSpPr>
            <p:cNvPr id="254" name="Freeform 29">
              <a:extLst>
                <a:ext uri="{FF2B5EF4-FFF2-40B4-BE49-F238E27FC236}">
                  <a16:creationId xmlns:a16="http://schemas.microsoft.com/office/drawing/2014/main" id="{373D783F-FB70-4517-B7C9-FD89AF3FD626}"/>
                </a:ext>
              </a:extLst>
            </p:cNvPr>
            <p:cNvSpPr>
              <a:spLocks noEditPoints="1"/>
            </p:cNvSpPr>
            <p:nvPr/>
          </p:nvSpPr>
          <p:spPr bwMode="auto">
            <a:xfrm>
              <a:off x="3334904" y="4634746"/>
              <a:ext cx="275679" cy="213287"/>
            </a:xfrm>
            <a:custGeom>
              <a:avLst/>
              <a:gdLst>
                <a:gd name="T0" fmla="*/ 186 w 197"/>
                <a:gd name="T1" fmla="*/ 103 h 160"/>
                <a:gd name="T2" fmla="*/ 197 w 197"/>
                <a:gd name="T3" fmla="*/ 92 h 160"/>
                <a:gd name="T4" fmla="*/ 157 w 197"/>
                <a:gd name="T5" fmla="*/ 39 h 160"/>
                <a:gd name="T6" fmla="*/ 160 w 197"/>
                <a:gd name="T7" fmla="*/ 27 h 160"/>
                <a:gd name="T8" fmla="*/ 134 w 197"/>
                <a:gd name="T9" fmla="*/ 0 h 160"/>
                <a:gd name="T10" fmla="*/ 107 w 197"/>
                <a:gd name="T11" fmla="*/ 27 h 160"/>
                <a:gd name="T12" fmla="*/ 111 w 197"/>
                <a:gd name="T13" fmla="*/ 41 h 160"/>
                <a:gd name="T14" fmla="*/ 38 w 197"/>
                <a:gd name="T15" fmla="*/ 110 h 160"/>
                <a:gd name="T16" fmla="*/ 27 w 197"/>
                <a:gd name="T17" fmla="*/ 107 h 160"/>
                <a:gd name="T18" fmla="*/ 0 w 197"/>
                <a:gd name="T19" fmla="*/ 134 h 160"/>
                <a:gd name="T20" fmla="*/ 27 w 197"/>
                <a:gd name="T21" fmla="*/ 160 h 160"/>
                <a:gd name="T22" fmla="*/ 53 w 197"/>
                <a:gd name="T23" fmla="*/ 134 h 160"/>
                <a:gd name="T24" fmla="*/ 47 w 197"/>
                <a:gd name="T25" fmla="*/ 116 h 160"/>
                <a:gd name="T26" fmla="*/ 119 w 197"/>
                <a:gd name="T27" fmla="*/ 49 h 160"/>
                <a:gd name="T28" fmla="*/ 134 w 197"/>
                <a:gd name="T29" fmla="*/ 54 h 160"/>
                <a:gd name="T30" fmla="*/ 150 w 197"/>
                <a:gd name="T31" fmla="*/ 47 h 160"/>
                <a:gd name="T32" fmla="*/ 189 w 197"/>
                <a:gd name="T33" fmla="*/ 99 h 160"/>
                <a:gd name="T34" fmla="*/ 186 w 197"/>
                <a:gd name="T35" fmla="*/ 103 h 160"/>
                <a:gd name="T36" fmla="*/ 27 w 197"/>
                <a:gd name="T37" fmla="*/ 150 h 160"/>
                <a:gd name="T38" fmla="*/ 11 w 197"/>
                <a:gd name="T39" fmla="*/ 134 h 160"/>
                <a:gd name="T40" fmla="*/ 27 w 197"/>
                <a:gd name="T41" fmla="*/ 118 h 160"/>
                <a:gd name="T42" fmla="*/ 43 w 197"/>
                <a:gd name="T43" fmla="*/ 134 h 160"/>
                <a:gd name="T44" fmla="*/ 27 w 197"/>
                <a:gd name="T45" fmla="*/ 150 h 160"/>
                <a:gd name="T46" fmla="*/ 134 w 197"/>
                <a:gd name="T47" fmla="*/ 43 h 160"/>
                <a:gd name="T48" fmla="*/ 117 w 197"/>
                <a:gd name="T49" fmla="*/ 27 h 160"/>
                <a:gd name="T50" fmla="*/ 134 w 197"/>
                <a:gd name="T51" fmla="*/ 11 h 160"/>
                <a:gd name="T52" fmla="*/ 150 w 197"/>
                <a:gd name="T53" fmla="*/ 27 h 160"/>
                <a:gd name="T54" fmla="*/ 134 w 197"/>
                <a:gd name="T55" fmla="*/ 4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7" h="160">
                  <a:moveTo>
                    <a:pt x="186" y="103"/>
                  </a:moveTo>
                  <a:cubicBezTo>
                    <a:pt x="189" y="99"/>
                    <a:pt x="193" y="95"/>
                    <a:pt x="197" y="92"/>
                  </a:cubicBezTo>
                  <a:cubicBezTo>
                    <a:pt x="157" y="39"/>
                    <a:pt x="157" y="39"/>
                    <a:pt x="157" y="39"/>
                  </a:cubicBezTo>
                  <a:cubicBezTo>
                    <a:pt x="159" y="35"/>
                    <a:pt x="160" y="31"/>
                    <a:pt x="160" y="27"/>
                  </a:cubicBezTo>
                  <a:cubicBezTo>
                    <a:pt x="160" y="12"/>
                    <a:pt x="148" y="0"/>
                    <a:pt x="134" y="0"/>
                  </a:cubicBezTo>
                  <a:cubicBezTo>
                    <a:pt x="119" y="0"/>
                    <a:pt x="107" y="12"/>
                    <a:pt x="107" y="27"/>
                  </a:cubicBezTo>
                  <a:cubicBezTo>
                    <a:pt x="107" y="32"/>
                    <a:pt x="108" y="37"/>
                    <a:pt x="111" y="41"/>
                  </a:cubicBezTo>
                  <a:cubicBezTo>
                    <a:pt x="38" y="110"/>
                    <a:pt x="38" y="110"/>
                    <a:pt x="38" y="110"/>
                  </a:cubicBezTo>
                  <a:cubicBezTo>
                    <a:pt x="35" y="108"/>
                    <a:pt x="31" y="107"/>
                    <a:pt x="27" y="107"/>
                  </a:cubicBezTo>
                  <a:cubicBezTo>
                    <a:pt x="12" y="107"/>
                    <a:pt x="0" y="119"/>
                    <a:pt x="0" y="134"/>
                  </a:cubicBezTo>
                  <a:cubicBezTo>
                    <a:pt x="0" y="148"/>
                    <a:pt x="12" y="160"/>
                    <a:pt x="27" y="160"/>
                  </a:cubicBezTo>
                  <a:cubicBezTo>
                    <a:pt x="41" y="160"/>
                    <a:pt x="53" y="148"/>
                    <a:pt x="53" y="134"/>
                  </a:cubicBezTo>
                  <a:cubicBezTo>
                    <a:pt x="53" y="127"/>
                    <a:pt x="51" y="121"/>
                    <a:pt x="47" y="116"/>
                  </a:cubicBezTo>
                  <a:cubicBezTo>
                    <a:pt x="119" y="49"/>
                    <a:pt x="119" y="49"/>
                    <a:pt x="119" y="49"/>
                  </a:cubicBezTo>
                  <a:cubicBezTo>
                    <a:pt x="123" y="52"/>
                    <a:pt x="128" y="54"/>
                    <a:pt x="134" y="54"/>
                  </a:cubicBezTo>
                  <a:cubicBezTo>
                    <a:pt x="140" y="54"/>
                    <a:pt x="146" y="51"/>
                    <a:pt x="150" y="47"/>
                  </a:cubicBezTo>
                  <a:cubicBezTo>
                    <a:pt x="189" y="99"/>
                    <a:pt x="189" y="99"/>
                    <a:pt x="189" y="99"/>
                  </a:cubicBezTo>
                  <a:cubicBezTo>
                    <a:pt x="188" y="101"/>
                    <a:pt x="187" y="102"/>
                    <a:pt x="186" y="103"/>
                  </a:cubicBezTo>
                  <a:close/>
                  <a:moveTo>
                    <a:pt x="27" y="150"/>
                  </a:moveTo>
                  <a:cubicBezTo>
                    <a:pt x="18" y="150"/>
                    <a:pt x="11" y="143"/>
                    <a:pt x="11" y="134"/>
                  </a:cubicBezTo>
                  <a:cubicBezTo>
                    <a:pt x="11" y="125"/>
                    <a:pt x="18" y="118"/>
                    <a:pt x="27" y="118"/>
                  </a:cubicBezTo>
                  <a:cubicBezTo>
                    <a:pt x="35" y="118"/>
                    <a:pt x="43" y="125"/>
                    <a:pt x="43" y="134"/>
                  </a:cubicBezTo>
                  <a:cubicBezTo>
                    <a:pt x="43" y="143"/>
                    <a:pt x="35" y="150"/>
                    <a:pt x="27" y="150"/>
                  </a:cubicBezTo>
                  <a:close/>
                  <a:moveTo>
                    <a:pt x="134" y="43"/>
                  </a:moveTo>
                  <a:cubicBezTo>
                    <a:pt x="125" y="43"/>
                    <a:pt x="117" y="36"/>
                    <a:pt x="117" y="27"/>
                  </a:cubicBezTo>
                  <a:cubicBezTo>
                    <a:pt x="117" y="18"/>
                    <a:pt x="125" y="11"/>
                    <a:pt x="134" y="11"/>
                  </a:cubicBezTo>
                  <a:cubicBezTo>
                    <a:pt x="142" y="11"/>
                    <a:pt x="150" y="18"/>
                    <a:pt x="150" y="27"/>
                  </a:cubicBezTo>
                  <a:cubicBezTo>
                    <a:pt x="150" y="36"/>
                    <a:pt x="142" y="43"/>
                    <a:pt x="134" y="43"/>
                  </a:cubicBezTo>
                  <a:close/>
                </a:path>
              </a:pathLst>
            </a:custGeom>
            <a:grpFill/>
            <a:ln w="6350">
              <a:solidFill>
                <a:schemeClr val="tx1"/>
              </a:solidFill>
            </a:ln>
          </p:spPr>
          <p:txBody>
            <a:bodyPr vert="horz" wrap="square" lIns="91270" tIns="45636" rIns="91270" bIns="45636" numCol="1" anchor="t" anchorCtr="0" compatLnSpc="1">
              <a:prstTxWarp prst="textNoShape">
                <a:avLst/>
              </a:prstTxWarp>
            </a:bodyPr>
            <a:lstStyle/>
            <a:p>
              <a:pPr defTabSz="912755">
                <a:defRPr/>
              </a:pPr>
              <a:endParaRPr lang="en-US" sz="1996" kern="0">
                <a:latin typeface="FiraGO Medium" panose="020B0603050000020004" pitchFamily="34" charset="0"/>
                <a:cs typeface="FiraGO Medium" panose="020B0603050000020004" pitchFamily="34" charset="0"/>
              </a:endParaRPr>
            </a:p>
          </p:txBody>
        </p:sp>
        <p:sp>
          <p:nvSpPr>
            <p:cNvPr id="255" name="Freeform 30">
              <a:extLst>
                <a:ext uri="{FF2B5EF4-FFF2-40B4-BE49-F238E27FC236}">
                  <a16:creationId xmlns:a16="http://schemas.microsoft.com/office/drawing/2014/main" id="{05EAD292-982D-40B7-B45D-A59FFDA703DE}"/>
                </a:ext>
              </a:extLst>
            </p:cNvPr>
            <p:cNvSpPr>
              <a:spLocks noEditPoints="1"/>
            </p:cNvSpPr>
            <p:nvPr/>
          </p:nvSpPr>
          <p:spPr bwMode="auto">
            <a:xfrm>
              <a:off x="3555041" y="4710553"/>
              <a:ext cx="278389" cy="271748"/>
            </a:xfrm>
            <a:custGeom>
              <a:avLst/>
              <a:gdLst>
                <a:gd name="T0" fmla="*/ 195 w 199"/>
                <a:gd name="T1" fmla="*/ 186 h 204"/>
                <a:gd name="T2" fmla="*/ 146 w 199"/>
                <a:gd name="T3" fmla="*/ 135 h 204"/>
                <a:gd name="T4" fmla="*/ 165 w 199"/>
                <a:gd name="T5" fmla="*/ 82 h 204"/>
                <a:gd name="T6" fmla="*/ 83 w 199"/>
                <a:gd name="T7" fmla="*/ 0 h 204"/>
                <a:gd name="T8" fmla="*/ 0 w 199"/>
                <a:gd name="T9" fmla="*/ 82 h 204"/>
                <a:gd name="T10" fmla="*/ 83 w 199"/>
                <a:gd name="T11" fmla="*/ 165 h 204"/>
                <a:gd name="T12" fmla="*/ 130 w 199"/>
                <a:gd name="T13" fmla="*/ 150 h 204"/>
                <a:gd name="T14" fmla="*/ 179 w 199"/>
                <a:gd name="T15" fmla="*/ 201 h 204"/>
                <a:gd name="T16" fmla="*/ 187 w 199"/>
                <a:gd name="T17" fmla="*/ 204 h 204"/>
                <a:gd name="T18" fmla="*/ 194 w 199"/>
                <a:gd name="T19" fmla="*/ 201 h 204"/>
                <a:gd name="T20" fmla="*/ 195 w 199"/>
                <a:gd name="T21" fmla="*/ 186 h 204"/>
                <a:gd name="T22" fmla="*/ 83 w 199"/>
                <a:gd name="T23" fmla="*/ 21 h 204"/>
                <a:gd name="T24" fmla="*/ 144 w 199"/>
                <a:gd name="T25" fmla="*/ 82 h 204"/>
                <a:gd name="T26" fmla="*/ 83 w 199"/>
                <a:gd name="T27" fmla="*/ 143 h 204"/>
                <a:gd name="T28" fmla="*/ 21 w 199"/>
                <a:gd name="T29" fmla="*/ 82 h 204"/>
                <a:gd name="T30" fmla="*/ 83 w 199"/>
                <a:gd name="T31" fmla="*/ 21 h 204"/>
                <a:gd name="T32" fmla="*/ 83 w 199"/>
                <a:gd name="T33" fmla="*/ 21 h 204"/>
                <a:gd name="T34" fmla="*/ 83 w 199"/>
                <a:gd name="T35" fmla="*/ 2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 h="204">
                  <a:moveTo>
                    <a:pt x="195" y="186"/>
                  </a:moveTo>
                  <a:cubicBezTo>
                    <a:pt x="146" y="135"/>
                    <a:pt x="146" y="135"/>
                    <a:pt x="146" y="135"/>
                  </a:cubicBezTo>
                  <a:cubicBezTo>
                    <a:pt x="158" y="121"/>
                    <a:pt x="165" y="102"/>
                    <a:pt x="165" y="82"/>
                  </a:cubicBezTo>
                  <a:cubicBezTo>
                    <a:pt x="165" y="37"/>
                    <a:pt x="128" y="0"/>
                    <a:pt x="83" y="0"/>
                  </a:cubicBezTo>
                  <a:cubicBezTo>
                    <a:pt x="37" y="0"/>
                    <a:pt x="0" y="37"/>
                    <a:pt x="0" y="82"/>
                  </a:cubicBezTo>
                  <a:cubicBezTo>
                    <a:pt x="0" y="128"/>
                    <a:pt x="37" y="165"/>
                    <a:pt x="83" y="165"/>
                  </a:cubicBezTo>
                  <a:cubicBezTo>
                    <a:pt x="100" y="165"/>
                    <a:pt x="116" y="160"/>
                    <a:pt x="130" y="150"/>
                  </a:cubicBezTo>
                  <a:cubicBezTo>
                    <a:pt x="179" y="201"/>
                    <a:pt x="179" y="201"/>
                    <a:pt x="179" y="201"/>
                  </a:cubicBezTo>
                  <a:cubicBezTo>
                    <a:pt x="181" y="203"/>
                    <a:pt x="184" y="204"/>
                    <a:pt x="187" y="204"/>
                  </a:cubicBezTo>
                  <a:cubicBezTo>
                    <a:pt x="190" y="204"/>
                    <a:pt x="192" y="203"/>
                    <a:pt x="194" y="201"/>
                  </a:cubicBezTo>
                  <a:cubicBezTo>
                    <a:pt x="199" y="197"/>
                    <a:pt x="199" y="190"/>
                    <a:pt x="195" y="186"/>
                  </a:cubicBezTo>
                  <a:close/>
                  <a:moveTo>
                    <a:pt x="83" y="21"/>
                  </a:moveTo>
                  <a:cubicBezTo>
                    <a:pt x="116" y="21"/>
                    <a:pt x="144" y="49"/>
                    <a:pt x="144" y="82"/>
                  </a:cubicBezTo>
                  <a:cubicBezTo>
                    <a:pt x="144" y="116"/>
                    <a:pt x="116" y="143"/>
                    <a:pt x="83" y="143"/>
                  </a:cubicBezTo>
                  <a:cubicBezTo>
                    <a:pt x="49" y="143"/>
                    <a:pt x="21" y="116"/>
                    <a:pt x="21" y="82"/>
                  </a:cubicBezTo>
                  <a:cubicBezTo>
                    <a:pt x="21" y="49"/>
                    <a:pt x="49" y="21"/>
                    <a:pt x="83" y="21"/>
                  </a:cubicBezTo>
                  <a:close/>
                  <a:moveTo>
                    <a:pt x="83" y="21"/>
                  </a:moveTo>
                  <a:cubicBezTo>
                    <a:pt x="83" y="21"/>
                    <a:pt x="83" y="21"/>
                    <a:pt x="83" y="21"/>
                  </a:cubicBezTo>
                </a:path>
              </a:pathLst>
            </a:custGeom>
            <a:solidFill>
              <a:schemeClr val="bg1"/>
            </a:solidFill>
            <a:ln w="6350">
              <a:solidFill>
                <a:schemeClr val="tx1"/>
              </a:solidFill>
              <a:round/>
              <a:headEnd/>
              <a:tailEnd/>
            </a:ln>
          </p:spPr>
          <p:txBody>
            <a:bodyPr vert="horz" wrap="square" lIns="91270" tIns="45636" rIns="91270" bIns="45636" numCol="1" anchor="t" anchorCtr="0" compatLnSpc="1">
              <a:prstTxWarp prst="textNoShape">
                <a:avLst/>
              </a:prstTxWarp>
            </a:bodyPr>
            <a:lstStyle/>
            <a:p>
              <a:pPr defTabSz="912755">
                <a:defRPr/>
              </a:pPr>
              <a:endParaRPr lang="en-US" sz="1996" kern="0">
                <a:latin typeface="FiraGO Medium" panose="020B0603050000020004" pitchFamily="34" charset="0"/>
                <a:cs typeface="FiraGO Medium" panose="020B0603050000020004" pitchFamily="34" charset="0"/>
              </a:endParaRPr>
            </a:p>
          </p:txBody>
        </p:sp>
        <p:sp>
          <p:nvSpPr>
            <p:cNvPr id="256" name="Freeform 31">
              <a:extLst>
                <a:ext uri="{FF2B5EF4-FFF2-40B4-BE49-F238E27FC236}">
                  <a16:creationId xmlns:a16="http://schemas.microsoft.com/office/drawing/2014/main" id="{9B7E49ED-2367-461B-9B5E-2590A630D594}"/>
                </a:ext>
              </a:extLst>
            </p:cNvPr>
            <p:cNvSpPr>
              <a:spLocks noEditPoints="1"/>
            </p:cNvSpPr>
            <p:nvPr/>
          </p:nvSpPr>
          <p:spPr bwMode="auto">
            <a:xfrm>
              <a:off x="3634967" y="4768371"/>
              <a:ext cx="73831" cy="103431"/>
            </a:xfrm>
            <a:custGeom>
              <a:avLst/>
              <a:gdLst>
                <a:gd name="T0" fmla="*/ 52 w 53"/>
                <a:gd name="T1" fmla="*/ 20 h 78"/>
                <a:gd name="T2" fmla="*/ 51 w 53"/>
                <a:gd name="T3" fmla="*/ 17 h 78"/>
                <a:gd name="T4" fmla="*/ 26 w 53"/>
                <a:gd name="T5" fmla="*/ 0 h 78"/>
                <a:gd name="T6" fmla="*/ 0 w 53"/>
                <a:gd name="T7" fmla="*/ 24 h 78"/>
                <a:gd name="T8" fmla="*/ 0 w 53"/>
                <a:gd name="T9" fmla="*/ 28 h 78"/>
                <a:gd name="T10" fmla="*/ 0 w 53"/>
                <a:gd name="T11" fmla="*/ 30 h 78"/>
                <a:gd name="T12" fmla="*/ 12 w 53"/>
                <a:gd name="T13" fmla="*/ 53 h 78"/>
                <a:gd name="T14" fmla="*/ 27 w 53"/>
                <a:gd name="T15" fmla="*/ 78 h 78"/>
                <a:gd name="T16" fmla="*/ 36 w 53"/>
                <a:gd name="T17" fmla="*/ 62 h 78"/>
                <a:gd name="T18" fmla="*/ 39 w 53"/>
                <a:gd name="T19" fmla="*/ 58 h 78"/>
                <a:gd name="T20" fmla="*/ 41 w 53"/>
                <a:gd name="T21" fmla="*/ 55 h 78"/>
                <a:gd name="T22" fmla="*/ 53 w 53"/>
                <a:gd name="T23" fmla="*/ 28 h 78"/>
                <a:gd name="T24" fmla="*/ 53 w 53"/>
                <a:gd name="T25" fmla="*/ 24 h 78"/>
                <a:gd name="T26" fmla="*/ 52 w 53"/>
                <a:gd name="T27" fmla="*/ 20 h 78"/>
                <a:gd name="T28" fmla="*/ 27 w 53"/>
                <a:gd name="T29" fmla="*/ 36 h 78"/>
                <a:gd name="T30" fmla="*/ 17 w 53"/>
                <a:gd name="T31" fmla="*/ 30 h 78"/>
                <a:gd name="T32" fmla="*/ 17 w 53"/>
                <a:gd name="T33" fmla="*/ 27 h 78"/>
                <a:gd name="T34" fmla="*/ 17 w 53"/>
                <a:gd name="T35" fmla="*/ 25 h 78"/>
                <a:gd name="T36" fmla="*/ 27 w 53"/>
                <a:gd name="T37" fmla="*/ 16 h 78"/>
                <a:gd name="T38" fmla="*/ 37 w 53"/>
                <a:gd name="T39" fmla="*/ 26 h 78"/>
                <a:gd name="T40" fmla="*/ 27 w 53"/>
                <a:gd name="T41" fmla="*/ 36 h 78"/>
                <a:gd name="T42" fmla="*/ 27 w 53"/>
                <a:gd name="T43" fmla="*/ 36 h 78"/>
                <a:gd name="T44" fmla="*/ 27 w 53"/>
                <a:gd name="T45"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78">
                  <a:moveTo>
                    <a:pt x="52" y="20"/>
                  </a:moveTo>
                  <a:cubicBezTo>
                    <a:pt x="52" y="19"/>
                    <a:pt x="51" y="18"/>
                    <a:pt x="51" y="17"/>
                  </a:cubicBezTo>
                  <a:cubicBezTo>
                    <a:pt x="46" y="5"/>
                    <a:pt x="35" y="0"/>
                    <a:pt x="26" y="0"/>
                  </a:cubicBezTo>
                  <a:cubicBezTo>
                    <a:pt x="15" y="0"/>
                    <a:pt x="2" y="8"/>
                    <a:pt x="0" y="24"/>
                  </a:cubicBezTo>
                  <a:cubicBezTo>
                    <a:pt x="0" y="28"/>
                    <a:pt x="0" y="28"/>
                    <a:pt x="0" y="28"/>
                  </a:cubicBezTo>
                  <a:cubicBezTo>
                    <a:pt x="0" y="28"/>
                    <a:pt x="0" y="29"/>
                    <a:pt x="0" y="30"/>
                  </a:cubicBezTo>
                  <a:cubicBezTo>
                    <a:pt x="1" y="37"/>
                    <a:pt x="7" y="46"/>
                    <a:pt x="12" y="53"/>
                  </a:cubicBezTo>
                  <a:cubicBezTo>
                    <a:pt x="17" y="62"/>
                    <a:pt x="22" y="70"/>
                    <a:pt x="27" y="78"/>
                  </a:cubicBezTo>
                  <a:cubicBezTo>
                    <a:pt x="30" y="73"/>
                    <a:pt x="33" y="67"/>
                    <a:pt x="36" y="62"/>
                  </a:cubicBezTo>
                  <a:cubicBezTo>
                    <a:pt x="37" y="60"/>
                    <a:pt x="38" y="59"/>
                    <a:pt x="39" y="58"/>
                  </a:cubicBezTo>
                  <a:cubicBezTo>
                    <a:pt x="39" y="57"/>
                    <a:pt x="40" y="56"/>
                    <a:pt x="41" y="55"/>
                  </a:cubicBezTo>
                  <a:cubicBezTo>
                    <a:pt x="45" y="46"/>
                    <a:pt x="53" y="37"/>
                    <a:pt x="53" y="28"/>
                  </a:cubicBezTo>
                  <a:cubicBezTo>
                    <a:pt x="53" y="24"/>
                    <a:pt x="53" y="24"/>
                    <a:pt x="53" y="24"/>
                  </a:cubicBezTo>
                  <a:cubicBezTo>
                    <a:pt x="53" y="23"/>
                    <a:pt x="52" y="20"/>
                    <a:pt x="52" y="20"/>
                  </a:cubicBezTo>
                  <a:close/>
                  <a:moveTo>
                    <a:pt x="27" y="36"/>
                  </a:moveTo>
                  <a:cubicBezTo>
                    <a:pt x="23" y="36"/>
                    <a:pt x="19" y="35"/>
                    <a:pt x="17" y="30"/>
                  </a:cubicBezTo>
                  <a:cubicBezTo>
                    <a:pt x="17" y="29"/>
                    <a:pt x="17" y="28"/>
                    <a:pt x="17" y="27"/>
                  </a:cubicBezTo>
                  <a:cubicBezTo>
                    <a:pt x="17" y="25"/>
                    <a:pt x="17" y="25"/>
                    <a:pt x="17" y="25"/>
                  </a:cubicBezTo>
                  <a:cubicBezTo>
                    <a:pt x="17" y="19"/>
                    <a:pt x="22" y="16"/>
                    <a:pt x="27" y="16"/>
                  </a:cubicBezTo>
                  <a:cubicBezTo>
                    <a:pt x="32" y="16"/>
                    <a:pt x="37" y="21"/>
                    <a:pt x="37" y="26"/>
                  </a:cubicBezTo>
                  <a:cubicBezTo>
                    <a:pt x="37" y="32"/>
                    <a:pt x="32" y="36"/>
                    <a:pt x="27" y="36"/>
                  </a:cubicBezTo>
                  <a:close/>
                  <a:moveTo>
                    <a:pt x="27" y="36"/>
                  </a:moveTo>
                  <a:cubicBezTo>
                    <a:pt x="27" y="36"/>
                    <a:pt x="27" y="36"/>
                    <a:pt x="27" y="36"/>
                  </a:cubicBezTo>
                </a:path>
              </a:pathLst>
            </a:custGeom>
            <a:grpFill/>
            <a:ln w="6350">
              <a:solidFill>
                <a:schemeClr val="tx1"/>
              </a:solidFill>
            </a:ln>
          </p:spPr>
          <p:txBody>
            <a:bodyPr vert="horz" wrap="square" lIns="91270" tIns="45636" rIns="91270" bIns="45636" numCol="1" anchor="t" anchorCtr="0" compatLnSpc="1">
              <a:prstTxWarp prst="textNoShape">
                <a:avLst/>
              </a:prstTxWarp>
            </a:bodyPr>
            <a:lstStyle/>
            <a:p>
              <a:pPr defTabSz="912755">
                <a:defRPr/>
              </a:pPr>
              <a:endParaRPr lang="en-US" sz="1996" kern="0">
                <a:latin typeface="FiraGO Medium" panose="020B0603050000020004" pitchFamily="34" charset="0"/>
                <a:cs typeface="FiraGO Medium" panose="020B0603050000020004" pitchFamily="34" charset="0"/>
              </a:endParaRPr>
            </a:p>
          </p:txBody>
        </p:sp>
      </p:grpSp>
      <p:sp>
        <p:nvSpPr>
          <p:cNvPr id="151" name="TextBox 36">
            <a:extLst>
              <a:ext uri="{FF2B5EF4-FFF2-40B4-BE49-F238E27FC236}">
                <a16:creationId xmlns:a16="http://schemas.microsoft.com/office/drawing/2014/main" id="{DD22641D-B6D7-4279-B0E6-2CC5614DD377}"/>
              </a:ext>
            </a:extLst>
          </p:cNvPr>
          <p:cNvSpPr txBox="1"/>
          <p:nvPr/>
        </p:nvSpPr>
        <p:spPr>
          <a:xfrm>
            <a:off x="3173875" y="4607936"/>
            <a:ext cx="819322" cy="430887"/>
          </a:xfrm>
          <a:prstGeom prst="rect">
            <a:avLst/>
          </a:prstGeom>
          <a:noFill/>
        </p:spPr>
        <p:txBody>
          <a:bodyPr wrap="square" rtlCol="0" anchor="ctr">
            <a:spAutoFit/>
          </a:bodyPr>
          <a:lstStyle>
            <a:defPPr>
              <a:defRPr lang="en-US"/>
            </a:defPPr>
            <a:lvl1pPr algn="ctr" defTabSz="912801">
              <a:defRPr sz="800">
                <a:ea typeface="+mj-ea"/>
                <a:cs typeface="FiraGO Medium" panose="020B0603050000020004" pitchFamily="34" charset="0"/>
              </a:defRPr>
            </a:lvl1pPr>
          </a:lstStyle>
          <a:p>
            <a:r>
              <a:rPr lang="en-US" sz="1100"/>
              <a:t>Post Trip</a:t>
            </a:r>
          </a:p>
          <a:p>
            <a:r>
              <a:rPr lang="en-US" sz="1100"/>
              <a:t>Analysis</a:t>
            </a:r>
          </a:p>
        </p:txBody>
      </p:sp>
      <p:sp>
        <p:nvSpPr>
          <p:cNvPr id="252" name="TextBox 40">
            <a:extLst>
              <a:ext uri="{FF2B5EF4-FFF2-40B4-BE49-F238E27FC236}">
                <a16:creationId xmlns:a16="http://schemas.microsoft.com/office/drawing/2014/main" id="{18EBF967-70F7-4395-BD7B-E343693208AE}"/>
              </a:ext>
            </a:extLst>
          </p:cNvPr>
          <p:cNvSpPr txBox="1"/>
          <p:nvPr/>
        </p:nvSpPr>
        <p:spPr>
          <a:xfrm>
            <a:off x="3988729" y="4199816"/>
            <a:ext cx="878526" cy="598283"/>
          </a:xfrm>
          <a:prstGeom prst="rect">
            <a:avLst/>
          </a:prstGeom>
          <a:noFill/>
          <a:ln w="3175" cap="flat">
            <a:noFill/>
            <a:prstDash val="solid"/>
            <a:miter lim="800000"/>
            <a:headEnd/>
            <a:tailEnd/>
          </a:ln>
        </p:spPr>
        <p:txBody>
          <a:bodyPr vert="horz" wrap="square" lIns="0" tIns="0" rIns="0" bIns="0" numCol="1" anchor="ctr" anchorCtr="0" compatLnSpc="1">
            <a:prstTxWarp prst="textNoShape">
              <a:avLst/>
            </a:prstTxWarp>
          </a:bodyPr>
          <a:lstStyle>
            <a:defPPr>
              <a:defRPr lang="de-DE"/>
            </a:defPPr>
            <a:lvl1pPr algn="ctr">
              <a:defRPr sz="600" kern="0">
                <a:solidFill>
                  <a:srgbClr val="FFFFFF"/>
                </a:solidFill>
                <a:latin typeface="Fira Sans Book"/>
              </a:defRPr>
            </a:lvl1pPr>
          </a:lstStyle>
          <a:p>
            <a:pPr defTabSz="912801"/>
            <a:r>
              <a:rPr lang="en-US" sz="1200" b="1">
                <a:solidFill>
                  <a:schemeClr val="tx1"/>
                </a:solidFill>
                <a:latin typeface="+mj-lt"/>
                <a:cs typeface="FiraGO Medium" panose="020B0603050000020004" pitchFamily="34" charset="0"/>
              </a:rPr>
              <a:t>Transport</a:t>
            </a:r>
            <a:br>
              <a:rPr lang="en-US" sz="1200" b="1">
                <a:solidFill>
                  <a:schemeClr val="tx1"/>
                </a:solidFill>
                <a:latin typeface="+mj-lt"/>
                <a:cs typeface="FiraGO Medium" panose="020B0603050000020004" pitchFamily="34" charset="0"/>
              </a:rPr>
            </a:br>
            <a:r>
              <a:rPr lang="en-US" sz="1200" b="1">
                <a:solidFill>
                  <a:schemeClr val="tx1"/>
                </a:solidFill>
                <a:latin typeface="+mj-lt"/>
                <a:cs typeface="FiraGO Medium" panose="020B0603050000020004" pitchFamily="34" charset="0"/>
              </a:rPr>
              <a:t>&amp; Logistics</a:t>
            </a:r>
          </a:p>
        </p:txBody>
      </p:sp>
      <p:sp>
        <p:nvSpPr>
          <p:cNvPr id="250" name="TextBox 43">
            <a:extLst>
              <a:ext uri="{FF2B5EF4-FFF2-40B4-BE49-F238E27FC236}">
                <a16:creationId xmlns:a16="http://schemas.microsoft.com/office/drawing/2014/main" id="{A40D0D5C-BD43-4916-9BEE-5CAE4E301E74}"/>
              </a:ext>
            </a:extLst>
          </p:cNvPr>
          <p:cNvSpPr txBox="1"/>
          <p:nvPr/>
        </p:nvSpPr>
        <p:spPr>
          <a:xfrm>
            <a:off x="7294485" y="3376136"/>
            <a:ext cx="878529" cy="461665"/>
          </a:xfrm>
          <a:prstGeom prst="rect">
            <a:avLst/>
          </a:prstGeom>
          <a:noFill/>
        </p:spPr>
        <p:txBody>
          <a:bodyPr wrap="square" rtlCol="0" anchor="ctr">
            <a:spAutoFit/>
          </a:bodyPr>
          <a:lstStyle/>
          <a:p>
            <a:pPr algn="ctr" defTabSz="912801">
              <a:defRPr/>
            </a:pPr>
            <a:r>
              <a:rPr lang="en-US" sz="1200" b="1" dirty="0">
                <a:latin typeface="+mj-lt"/>
                <a:cs typeface="FiraGO Medium" panose="020B0603050000020004" pitchFamily="34" charset="0"/>
              </a:rPr>
              <a:t>Telco &amp; Utilities</a:t>
            </a:r>
          </a:p>
        </p:txBody>
      </p:sp>
      <p:sp>
        <p:nvSpPr>
          <p:cNvPr id="247" name="Hexagon 20">
            <a:extLst>
              <a:ext uri="{FF2B5EF4-FFF2-40B4-BE49-F238E27FC236}">
                <a16:creationId xmlns:a16="http://schemas.microsoft.com/office/drawing/2014/main" id="{7C9107EA-877C-457A-A246-80C46996E3C9}"/>
              </a:ext>
            </a:extLst>
          </p:cNvPr>
          <p:cNvSpPr/>
          <p:nvPr/>
        </p:nvSpPr>
        <p:spPr>
          <a:xfrm>
            <a:off x="1440472" y="2669263"/>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600" b="1" err="1">
              <a:latin typeface="FiraGO Medium" panose="020B0603050000020004" pitchFamily="34" charset="0"/>
              <a:ea typeface="+mj-ea"/>
              <a:cs typeface="FiraGO Medium" panose="020B0603050000020004" pitchFamily="34" charset="0"/>
            </a:endParaRPr>
          </a:p>
        </p:txBody>
      </p:sp>
      <p:sp>
        <p:nvSpPr>
          <p:cNvPr id="248" name="TextBox 46">
            <a:extLst>
              <a:ext uri="{FF2B5EF4-FFF2-40B4-BE49-F238E27FC236}">
                <a16:creationId xmlns:a16="http://schemas.microsoft.com/office/drawing/2014/main" id="{9C6AF8FA-C95D-433B-9CCE-B3450E7EBAD4}"/>
              </a:ext>
            </a:extLst>
          </p:cNvPr>
          <p:cNvSpPr txBox="1"/>
          <p:nvPr/>
        </p:nvSpPr>
        <p:spPr>
          <a:xfrm>
            <a:off x="1489914" y="2977654"/>
            <a:ext cx="841682" cy="261610"/>
          </a:xfrm>
          <a:prstGeom prst="rect">
            <a:avLst/>
          </a:prstGeom>
          <a:noFill/>
        </p:spPr>
        <p:txBody>
          <a:bodyPr wrap="square" rtlCol="0" anchor="ctr">
            <a:spAutoFit/>
          </a:bodyPr>
          <a:lstStyle>
            <a:defPPr>
              <a:defRPr lang="en-US"/>
            </a:defPPr>
            <a:lvl1pPr algn="ctr" defTabSz="912801">
              <a:defRPr sz="800">
                <a:ea typeface="+mj-ea"/>
                <a:cs typeface="FiraGO Medium" panose="020B0603050000020004" pitchFamily="34" charset="0"/>
              </a:defRPr>
            </a:lvl1pPr>
          </a:lstStyle>
          <a:p>
            <a:r>
              <a:rPr lang="en-US" sz="1100"/>
              <a:t>Display</a:t>
            </a:r>
          </a:p>
        </p:txBody>
      </p:sp>
      <p:sp>
        <p:nvSpPr>
          <p:cNvPr id="245" name="Hexagon 20">
            <a:extLst>
              <a:ext uri="{FF2B5EF4-FFF2-40B4-BE49-F238E27FC236}">
                <a16:creationId xmlns:a16="http://schemas.microsoft.com/office/drawing/2014/main" id="{BE7A1AD6-70E9-42C3-920A-71143FA017F0}"/>
              </a:ext>
            </a:extLst>
          </p:cNvPr>
          <p:cNvSpPr/>
          <p:nvPr/>
        </p:nvSpPr>
        <p:spPr>
          <a:xfrm>
            <a:off x="6433726" y="3644733"/>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246" name="TextBox 49">
            <a:extLst>
              <a:ext uri="{FF2B5EF4-FFF2-40B4-BE49-F238E27FC236}">
                <a16:creationId xmlns:a16="http://schemas.microsoft.com/office/drawing/2014/main" id="{1B76133F-EEF8-4B3C-915F-529297F4DF5A}"/>
              </a:ext>
            </a:extLst>
          </p:cNvPr>
          <p:cNvSpPr txBox="1"/>
          <p:nvPr/>
        </p:nvSpPr>
        <p:spPr>
          <a:xfrm>
            <a:off x="6399907" y="3855420"/>
            <a:ext cx="1045909" cy="430887"/>
          </a:xfrm>
          <a:prstGeom prst="rect">
            <a:avLst/>
          </a:prstGeom>
          <a:noFill/>
        </p:spPr>
        <p:txBody>
          <a:bodyPr wrap="square" rtlCol="0" anchor="ctr">
            <a:spAutoFit/>
          </a:bodyPr>
          <a:lstStyle/>
          <a:p>
            <a:pPr algn="ctr" defTabSz="912801">
              <a:defRPr/>
            </a:pPr>
            <a:r>
              <a:rPr lang="en-US" sz="1100">
                <a:ea typeface="+mj-ea"/>
                <a:cs typeface="FiraGO Medium" panose="020B0603050000020004" pitchFamily="34" charset="0"/>
              </a:rPr>
              <a:t>Data </a:t>
            </a:r>
            <a:br>
              <a:rPr lang="en-US" sz="1100">
                <a:ea typeface="+mj-ea"/>
                <a:cs typeface="FiraGO Medium" panose="020B0603050000020004" pitchFamily="34" charset="0"/>
              </a:rPr>
            </a:br>
            <a:r>
              <a:rPr lang="en-US" sz="1100" err="1">
                <a:ea typeface="+mj-ea"/>
                <a:cs typeface="FiraGO Medium" panose="020B0603050000020004" pitchFamily="34" charset="0"/>
              </a:rPr>
              <a:t>Visuali-zation</a:t>
            </a:r>
            <a:endParaRPr lang="en-US" sz="1100">
              <a:ea typeface="+mj-ea"/>
              <a:cs typeface="FiraGO Medium" panose="020B0603050000020004" pitchFamily="34" charset="0"/>
            </a:endParaRPr>
          </a:p>
        </p:txBody>
      </p:sp>
      <p:sp>
        <p:nvSpPr>
          <p:cNvPr id="244" name="TextBox 52">
            <a:extLst>
              <a:ext uri="{FF2B5EF4-FFF2-40B4-BE49-F238E27FC236}">
                <a16:creationId xmlns:a16="http://schemas.microsoft.com/office/drawing/2014/main" id="{DD914A29-6B7F-4813-8E4C-B71499B58A19}"/>
              </a:ext>
            </a:extLst>
          </p:cNvPr>
          <p:cNvSpPr txBox="1"/>
          <p:nvPr/>
        </p:nvSpPr>
        <p:spPr>
          <a:xfrm>
            <a:off x="7293958" y="4316118"/>
            <a:ext cx="878526" cy="438741"/>
          </a:xfrm>
          <a:prstGeom prst="rect">
            <a:avLst/>
          </a:prstGeom>
          <a:noFill/>
          <a:ln w="3175" cap="flat">
            <a:noFill/>
            <a:prstDash val="solid"/>
            <a:miter lim="800000"/>
            <a:headEnd/>
            <a:tailEnd/>
          </a:ln>
        </p:spPr>
        <p:txBody>
          <a:bodyPr vert="horz" wrap="square" lIns="0" tIns="0" rIns="0" bIns="0" numCol="1" anchor="ctr" anchorCtr="0" compatLnSpc="1">
            <a:prstTxWarp prst="textNoShape">
              <a:avLst/>
            </a:prstTxWarp>
          </a:bodyPr>
          <a:lstStyle>
            <a:defPPr>
              <a:defRPr lang="de-DE"/>
            </a:defPPr>
            <a:lvl1pPr algn="ctr">
              <a:defRPr sz="800" kern="0">
                <a:solidFill>
                  <a:srgbClr val="FFFFFF"/>
                </a:solidFill>
                <a:latin typeface="Fira Sans Book"/>
              </a:defRPr>
            </a:lvl1pPr>
          </a:lstStyle>
          <a:p>
            <a:pPr defTabSz="912801"/>
            <a:r>
              <a:rPr lang="en-US" sz="1200" b="1">
                <a:solidFill>
                  <a:schemeClr val="tx1"/>
                </a:solidFill>
                <a:latin typeface="+mj-lt"/>
                <a:cs typeface="FiraGO Medium" panose="020B0603050000020004" pitchFamily="34" charset="0"/>
              </a:rPr>
              <a:t>Internet</a:t>
            </a:r>
            <a:br>
              <a:rPr lang="en-US" sz="1200" b="1">
                <a:solidFill>
                  <a:schemeClr val="tx1"/>
                </a:solidFill>
                <a:latin typeface="+mj-lt"/>
                <a:cs typeface="FiraGO Medium" panose="020B0603050000020004" pitchFamily="34" charset="0"/>
              </a:rPr>
            </a:br>
            <a:r>
              <a:rPr lang="en-US" sz="1200" b="1">
                <a:solidFill>
                  <a:schemeClr val="tx1"/>
                </a:solidFill>
                <a:latin typeface="+mj-lt"/>
                <a:cs typeface="FiraGO Medium" panose="020B0603050000020004" pitchFamily="34" charset="0"/>
              </a:rPr>
              <a:t>&amp; Media</a:t>
            </a:r>
          </a:p>
        </p:txBody>
      </p:sp>
      <p:sp>
        <p:nvSpPr>
          <p:cNvPr id="242" name="TextBox 55">
            <a:extLst>
              <a:ext uri="{FF2B5EF4-FFF2-40B4-BE49-F238E27FC236}">
                <a16:creationId xmlns:a16="http://schemas.microsoft.com/office/drawing/2014/main" id="{31D60641-EAF6-4B80-9AF9-2FD5B80EE9E9}"/>
              </a:ext>
            </a:extLst>
          </p:cNvPr>
          <p:cNvSpPr txBox="1"/>
          <p:nvPr/>
        </p:nvSpPr>
        <p:spPr>
          <a:xfrm>
            <a:off x="5667062" y="3362333"/>
            <a:ext cx="878529" cy="461665"/>
          </a:xfrm>
          <a:prstGeom prst="rect">
            <a:avLst/>
          </a:prstGeom>
          <a:noFill/>
        </p:spPr>
        <p:txBody>
          <a:bodyPr wrap="square" rtlCol="0" anchor="ctr">
            <a:spAutoFit/>
          </a:bodyPr>
          <a:lstStyle/>
          <a:p>
            <a:pPr algn="ctr" defTabSz="912801">
              <a:defRPr/>
            </a:pPr>
            <a:r>
              <a:rPr lang="en-US" sz="1200" b="1">
                <a:latin typeface="+mj-lt"/>
                <a:cs typeface="FiraGO Medium" panose="020B0603050000020004" pitchFamily="34" charset="0"/>
              </a:rPr>
              <a:t>Public Sector</a:t>
            </a:r>
          </a:p>
        </p:txBody>
      </p:sp>
      <p:sp>
        <p:nvSpPr>
          <p:cNvPr id="238" name="Hexagon 20">
            <a:extLst>
              <a:ext uri="{FF2B5EF4-FFF2-40B4-BE49-F238E27FC236}">
                <a16:creationId xmlns:a16="http://schemas.microsoft.com/office/drawing/2014/main" id="{6F297613-91B2-4E16-9C87-0629B2127394}"/>
              </a:ext>
            </a:extLst>
          </p:cNvPr>
          <p:cNvSpPr/>
          <p:nvPr/>
        </p:nvSpPr>
        <p:spPr>
          <a:xfrm>
            <a:off x="4749673" y="4517603"/>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240" name="TextBox 59">
            <a:extLst>
              <a:ext uri="{FF2B5EF4-FFF2-40B4-BE49-F238E27FC236}">
                <a16:creationId xmlns:a16="http://schemas.microsoft.com/office/drawing/2014/main" id="{2280CE77-3BF8-4B87-9315-CFE4E093922B}"/>
              </a:ext>
            </a:extLst>
          </p:cNvPr>
          <p:cNvSpPr txBox="1"/>
          <p:nvPr/>
        </p:nvSpPr>
        <p:spPr>
          <a:xfrm>
            <a:off x="4879315" y="4541554"/>
            <a:ext cx="740908" cy="430887"/>
          </a:xfrm>
          <a:prstGeom prst="rect">
            <a:avLst/>
          </a:prstGeom>
          <a:noFill/>
        </p:spPr>
        <p:txBody>
          <a:bodyPr wrap="none" rtlCol="0" anchor="ctr">
            <a:spAutoFit/>
          </a:bodyPr>
          <a:lstStyle/>
          <a:p>
            <a:pPr algn="ctr" defTabSz="912801">
              <a:defRPr/>
            </a:pPr>
            <a:r>
              <a:rPr lang="en-US" sz="1100">
                <a:ea typeface="+mj-ea"/>
                <a:cs typeface="FiraGO Medium" panose="020B0603050000020004" pitchFamily="34" charset="0"/>
              </a:rPr>
              <a:t>Fleet </a:t>
            </a:r>
          </a:p>
          <a:p>
            <a:pPr algn="ctr" defTabSz="912801">
              <a:defRPr/>
            </a:pPr>
            <a:r>
              <a:rPr lang="en-US" sz="1100">
                <a:ea typeface="+mj-ea"/>
                <a:cs typeface="FiraGO Medium" panose="020B0603050000020004" pitchFamily="34" charset="0"/>
              </a:rPr>
              <a:t>Planning</a:t>
            </a:r>
          </a:p>
        </p:txBody>
      </p:sp>
      <p:sp>
        <p:nvSpPr>
          <p:cNvPr id="160" name="Hexagon 20">
            <a:extLst>
              <a:ext uri="{FF2B5EF4-FFF2-40B4-BE49-F238E27FC236}">
                <a16:creationId xmlns:a16="http://schemas.microsoft.com/office/drawing/2014/main" id="{525DEB0E-CF39-4C8E-AF02-E825CC939CF3}"/>
              </a:ext>
            </a:extLst>
          </p:cNvPr>
          <p:cNvSpPr>
            <a:spLocks noChangeAspect="1"/>
          </p:cNvSpPr>
          <p:nvPr/>
        </p:nvSpPr>
        <p:spPr>
          <a:xfrm>
            <a:off x="3096875" y="2658672"/>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a:latin typeface="FiraGO Medium" panose="020B0603050000020004" pitchFamily="34" charset="0"/>
              <a:ea typeface="+mj-ea"/>
              <a:cs typeface="FiraGO Medium" panose="020B0603050000020004" pitchFamily="34" charset="0"/>
            </a:endParaRPr>
          </a:p>
        </p:txBody>
      </p:sp>
      <p:sp>
        <p:nvSpPr>
          <p:cNvPr id="161" name="TextBox 61">
            <a:extLst>
              <a:ext uri="{FF2B5EF4-FFF2-40B4-BE49-F238E27FC236}">
                <a16:creationId xmlns:a16="http://schemas.microsoft.com/office/drawing/2014/main" id="{F1D6785C-992E-4149-8F77-16FE752B0468}"/>
              </a:ext>
            </a:extLst>
          </p:cNvPr>
          <p:cNvSpPr txBox="1"/>
          <p:nvPr/>
        </p:nvSpPr>
        <p:spPr>
          <a:xfrm>
            <a:off x="3004627" y="2884341"/>
            <a:ext cx="1157824" cy="430887"/>
          </a:xfrm>
          <a:prstGeom prst="rect">
            <a:avLst/>
          </a:prstGeom>
          <a:noFill/>
        </p:spPr>
        <p:txBody>
          <a:bodyPr wrap="square" rtlCol="0" anchor="ctr">
            <a:spAutoFit/>
          </a:bodyPr>
          <a:lstStyle/>
          <a:p>
            <a:pPr algn="ctr" defTabSz="912801">
              <a:defRPr/>
            </a:pPr>
            <a:r>
              <a:rPr lang="en-US" sz="1100">
                <a:ea typeface="+mj-ea"/>
                <a:cs typeface="FiraGO Medium" panose="020B0603050000020004" pitchFamily="34" charset="0"/>
              </a:rPr>
              <a:t>Autonomous</a:t>
            </a:r>
          </a:p>
          <a:p>
            <a:pPr algn="ctr" defTabSz="912801">
              <a:defRPr/>
            </a:pPr>
            <a:r>
              <a:rPr lang="en-US" sz="1100">
                <a:ea typeface="+mj-ea"/>
                <a:cs typeface="FiraGO Medium" panose="020B0603050000020004" pitchFamily="34" charset="0"/>
              </a:rPr>
              <a:t>Driving</a:t>
            </a:r>
          </a:p>
        </p:txBody>
      </p:sp>
      <p:sp>
        <p:nvSpPr>
          <p:cNvPr id="236" name="Hexagon 20">
            <a:extLst>
              <a:ext uri="{FF2B5EF4-FFF2-40B4-BE49-F238E27FC236}">
                <a16:creationId xmlns:a16="http://schemas.microsoft.com/office/drawing/2014/main" id="{78A0344F-F09E-4044-B016-B58ECAD96612}"/>
              </a:ext>
            </a:extLst>
          </p:cNvPr>
          <p:cNvSpPr>
            <a:spLocks noChangeAspect="1"/>
          </p:cNvSpPr>
          <p:nvPr/>
        </p:nvSpPr>
        <p:spPr>
          <a:xfrm>
            <a:off x="7256979" y="5022422"/>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237" name="TextBox 64">
            <a:extLst>
              <a:ext uri="{FF2B5EF4-FFF2-40B4-BE49-F238E27FC236}">
                <a16:creationId xmlns:a16="http://schemas.microsoft.com/office/drawing/2014/main" id="{39FB1A1C-8B35-4012-9135-04F2E8994AB2}"/>
              </a:ext>
            </a:extLst>
          </p:cNvPr>
          <p:cNvSpPr txBox="1"/>
          <p:nvPr/>
        </p:nvSpPr>
        <p:spPr>
          <a:xfrm>
            <a:off x="7323110" y="5232780"/>
            <a:ext cx="878529" cy="430887"/>
          </a:xfrm>
          <a:prstGeom prst="rect">
            <a:avLst/>
          </a:prstGeom>
          <a:noFill/>
        </p:spPr>
        <p:txBody>
          <a:bodyPr wrap="square" rtlCol="0" anchor="ctr">
            <a:spAutoFit/>
          </a:bodyPr>
          <a:lstStyle/>
          <a:p>
            <a:pPr algn="ctr" defTabSz="912801">
              <a:defRPr/>
            </a:pPr>
            <a:r>
              <a:rPr lang="en-US" sz="1100">
                <a:ea typeface="+mj-ea"/>
                <a:cs typeface="FiraGO Medium" panose="020B0603050000020004" pitchFamily="34" charset="0"/>
              </a:rPr>
              <a:t>Location Display</a:t>
            </a:r>
          </a:p>
        </p:txBody>
      </p:sp>
      <p:sp>
        <p:nvSpPr>
          <p:cNvPr id="234" name="Hexagon 20">
            <a:extLst>
              <a:ext uri="{FF2B5EF4-FFF2-40B4-BE49-F238E27FC236}">
                <a16:creationId xmlns:a16="http://schemas.microsoft.com/office/drawing/2014/main" id="{D8CEA159-650B-4B97-AA0C-C4E12CA9C3C9}"/>
              </a:ext>
            </a:extLst>
          </p:cNvPr>
          <p:cNvSpPr>
            <a:spLocks noChangeAspect="1"/>
          </p:cNvSpPr>
          <p:nvPr/>
        </p:nvSpPr>
        <p:spPr>
          <a:xfrm>
            <a:off x="8069275" y="4552205"/>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235" name="TextBox 67">
            <a:extLst>
              <a:ext uri="{FF2B5EF4-FFF2-40B4-BE49-F238E27FC236}">
                <a16:creationId xmlns:a16="http://schemas.microsoft.com/office/drawing/2014/main" id="{ED7A8BA0-303B-439C-840F-1012454BCD36}"/>
              </a:ext>
            </a:extLst>
          </p:cNvPr>
          <p:cNvSpPr txBox="1"/>
          <p:nvPr/>
        </p:nvSpPr>
        <p:spPr bwMode="black">
          <a:xfrm>
            <a:off x="8116398" y="4856047"/>
            <a:ext cx="885863" cy="298720"/>
          </a:xfrm>
          <a:prstGeom prst="rect">
            <a:avLst/>
          </a:prstGeom>
          <a:noFill/>
        </p:spPr>
        <p:txBody>
          <a:bodyPr wrap="square" lIns="0" tIns="0" rIns="0" bIns="0" rtlCol="0" anchor="ctr">
            <a:noAutofit/>
          </a:bodyPr>
          <a:lstStyle/>
          <a:p>
            <a:pPr algn="ctr" defTabSz="912801"/>
            <a:r>
              <a:rPr lang="en-US" sz="1100">
                <a:ea typeface="+mj-ea"/>
                <a:cs typeface="FiraGO Medium" panose="020B0603050000020004" pitchFamily="34" charset="0"/>
              </a:rPr>
              <a:t>Segmentation&amp; Targeting</a:t>
            </a:r>
          </a:p>
        </p:txBody>
      </p:sp>
      <p:sp>
        <p:nvSpPr>
          <p:cNvPr id="232" name="Hexagon 20">
            <a:extLst>
              <a:ext uri="{FF2B5EF4-FFF2-40B4-BE49-F238E27FC236}">
                <a16:creationId xmlns:a16="http://schemas.microsoft.com/office/drawing/2014/main" id="{D7AE0C08-3D45-40C1-BDA6-DE3749781773}"/>
              </a:ext>
            </a:extLst>
          </p:cNvPr>
          <p:cNvSpPr>
            <a:spLocks noChangeAspect="1"/>
          </p:cNvSpPr>
          <p:nvPr/>
        </p:nvSpPr>
        <p:spPr>
          <a:xfrm>
            <a:off x="4797943" y="2674193"/>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233" name="Rectangle 70">
            <a:extLst>
              <a:ext uri="{FF2B5EF4-FFF2-40B4-BE49-F238E27FC236}">
                <a16:creationId xmlns:a16="http://schemas.microsoft.com/office/drawing/2014/main" id="{3D38A4DD-7F0C-4815-9900-2FCCFCB27DF2}"/>
              </a:ext>
            </a:extLst>
          </p:cNvPr>
          <p:cNvSpPr/>
          <p:nvPr/>
        </p:nvSpPr>
        <p:spPr>
          <a:xfrm>
            <a:off x="4714310" y="2909596"/>
            <a:ext cx="1091922" cy="430887"/>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anchor="ctr">
            <a:spAutoFit/>
          </a:bodyPr>
          <a:lstStyle/>
          <a:p>
            <a:pPr algn="ctr" defTabSz="912801">
              <a:defRPr/>
            </a:pPr>
            <a:r>
              <a:rPr lang="en-US" sz="1100">
                <a:solidFill>
                  <a:schemeClr val="tx1"/>
                </a:solidFill>
                <a:ea typeface="+mj-ea"/>
                <a:cs typeface="FiraGO Medium" panose="020B0603050000020004" pitchFamily="34" charset="0"/>
              </a:rPr>
              <a:t>Emergency </a:t>
            </a:r>
            <a:br>
              <a:rPr lang="en-US" sz="1100">
                <a:solidFill>
                  <a:schemeClr val="tx1"/>
                </a:solidFill>
                <a:ea typeface="+mj-ea"/>
                <a:cs typeface="FiraGO Medium" panose="020B0603050000020004" pitchFamily="34" charset="0"/>
              </a:rPr>
            </a:br>
            <a:r>
              <a:rPr lang="en-US" sz="1100">
                <a:solidFill>
                  <a:schemeClr val="tx1"/>
                </a:solidFill>
                <a:ea typeface="+mj-ea"/>
                <a:cs typeface="FiraGO Medium" panose="020B0603050000020004" pitchFamily="34" charset="0"/>
              </a:rPr>
              <a:t>Services</a:t>
            </a:r>
          </a:p>
        </p:txBody>
      </p:sp>
      <p:sp>
        <p:nvSpPr>
          <p:cNvPr id="230" name="Hexagon 20">
            <a:extLst>
              <a:ext uri="{FF2B5EF4-FFF2-40B4-BE49-F238E27FC236}">
                <a16:creationId xmlns:a16="http://schemas.microsoft.com/office/drawing/2014/main" id="{18D8F486-91C3-4028-AAD9-7CE3139AC082}"/>
              </a:ext>
            </a:extLst>
          </p:cNvPr>
          <p:cNvSpPr>
            <a:spLocks noChangeAspect="1"/>
          </p:cNvSpPr>
          <p:nvPr/>
        </p:nvSpPr>
        <p:spPr>
          <a:xfrm>
            <a:off x="6440877" y="2701158"/>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231" name="Rectangle 73">
            <a:extLst>
              <a:ext uri="{FF2B5EF4-FFF2-40B4-BE49-F238E27FC236}">
                <a16:creationId xmlns:a16="http://schemas.microsoft.com/office/drawing/2014/main" id="{7188CF55-9931-4F2D-AD4F-5CCD4A9FE77E}"/>
              </a:ext>
            </a:extLst>
          </p:cNvPr>
          <p:cNvSpPr/>
          <p:nvPr/>
        </p:nvSpPr>
        <p:spPr>
          <a:xfrm>
            <a:off x="6410525" y="2842426"/>
            <a:ext cx="1034030" cy="600164"/>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anchor="ctr">
            <a:spAutoFit/>
          </a:bodyPr>
          <a:lstStyle/>
          <a:p>
            <a:pPr algn="ctr" defTabSz="912801">
              <a:defRPr/>
            </a:pPr>
            <a:r>
              <a:rPr lang="en-US" sz="1100">
                <a:solidFill>
                  <a:schemeClr val="tx1"/>
                </a:solidFill>
                <a:ea typeface="+mj-ea"/>
                <a:cs typeface="FiraGO Medium" panose="020B0603050000020004" pitchFamily="34" charset="0"/>
              </a:rPr>
              <a:t>Infra-structure</a:t>
            </a:r>
          </a:p>
          <a:p>
            <a:pPr algn="ctr" defTabSz="912801">
              <a:defRPr/>
            </a:pPr>
            <a:r>
              <a:rPr lang="en-US" sz="1100">
                <a:solidFill>
                  <a:schemeClr val="tx1"/>
                </a:solidFill>
                <a:ea typeface="+mj-ea"/>
                <a:cs typeface="FiraGO Medium" panose="020B0603050000020004" pitchFamily="34" charset="0"/>
              </a:rPr>
              <a:t>Mgt</a:t>
            </a:r>
          </a:p>
        </p:txBody>
      </p:sp>
      <p:sp>
        <p:nvSpPr>
          <p:cNvPr id="228" name="Hexagon 20">
            <a:extLst>
              <a:ext uri="{FF2B5EF4-FFF2-40B4-BE49-F238E27FC236}">
                <a16:creationId xmlns:a16="http://schemas.microsoft.com/office/drawing/2014/main" id="{10CBD673-D6E9-4874-BB67-CEF1F0DC5054}"/>
              </a:ext>
            </a:extLst>
          </p:cNvPr>
          <p:cNvSpPr>
            <a:spLocks noChangeAspect="1"/>
          </p:cNvSpPr>
          <p:nvPr/>
        </p:nvSpPr>
        <p:spPr>
          <a:xfrm>
            <a:off x="5618121" y="2243315"/>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229" name="Rectangle 76">
            <a:extLst>
              <a:ext uri="{FF2B5EF4-FFF2-40B4-BE49-F238E27FC236}">
                <a16:creationId xmlns:a16="http://schemas.microsoft.com/office/drawing/2014/main" id="{4AD6D11E-16E9-4F86-A44C-4D270575F6CC}"/>
              </a:ext>
            </a:extLst>
          </p:cNvPr>
          <p:cNvSpPr/>
          <p:nvPr/>
        </p:nvSpPr>
        <p:spPr>
          <a:xfrm>
            <a:off x="5554998" y="2389234"/>
            <a:ext cx="1101689" cy="600164"/>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anchor="ctr">
            <a:spAutoFit/>
          </a:bodyPr>
          <a:lstStyle/>
          <a:p>
            <a:pPr algn="ctr" defTabSz="912801">
              <a:defRPr/>
            </a:pPr>
            <a:r>
              <a:rPr lang="en-US" sz="1100">
                <a:solidFill>
                  <a:schemeClr val="tx1"/>
                </a:solidFill>
                <a:ea typeface="+mj-ea"/>
                <a:cs typeface="FiraGO Medium" panose="020B0603050000020004" pitchFamily="34" charset="0"/>
              </a:rPr>
              <a:t>Public</a:t>
            </a:r>
            <a:br>
              <a:rPr lang="en-US" sz="1100">
                <a:solidFill>
                  <a:schemeClr val="tx1"/>
                </a:solidFill>
                <a:ea typeface="+mj-ea"/>
                <a:cs typeface="FiraGO Medium" panose="020B0603050000020004" pitchFamily="34" charset="0"/>
              </a:rPr>
            </a:br>
            <a:r>
              <a:rPr lang="en-US" sz="1100">
                <a:solidFill>
                  <a:schemeClr val="tx1"/>
                </a:solidFill>
                <a:ea typeface="+mj-ea"/>
                <a:cs typeface="FiraGO Medium" panose="020B0603050000020004" pitchFamily="34" charset="0"/>
              </a:rPr>
              <a:t>Safety Infor-</a:t>
            </a:r>
            <a:r>
              <a:rPr lang="en-US" sz="1100" err="1">
                <a:solidFill>
                  <a:schemeClr val="tx1"/>
                </a:solidFill>
                <a:ea typeface="+mj-ea"/>
                <a:cs typeface="FiraGO Medium" panose="020B0603050000020004" pitchFamily="34" charset="0"/>
              </a:rPr>
              <a:t>mation</a:t>
            </a:r>
            <a:endParaRPr lang="en-US" sz="1100">
              <a:solidFill>
                <a:schemeClr val="tx1"/>
              </a:solidFill>
              <a:ea typeface="+mj-ea"/>
              <a:cs typeface="FiraGO Medium" panose="020B0603050000020004" pitchFamily="34" charset="0"/>
            </a:endParaRPr>
          </a:p>
        </p:txBody>
      </p:sp>
      <p:sp>
        <p:nvSpPr>
          <p:cNvPr id="226" name="Hexagon 20">
            <a:extLst>
              <a:ext uri="{FF2B5EF4-FFF2-40B4-BE49-F238E27FC236}">
                <a16:creationId xmlns:a16="http://schemas.microsoft.com/office/drawing/2014/main" id="{49FEC0EA-3750-4757-8205-059C88E4A50D}"/>
              </a:ext>
            </a:extLst>
          </p:cNvPr>
          <p:cNvSpPr>
            <a:spLocks noChangeAspect="1"/>
          </p:cNvSpPr>
          <p:nvPr/>
        </p:nvSpPr>
        <p:spPr>
          <a:xfrm>
            <a:off x="6443351" y="1797671"/>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227" name="Rectangle 79">
            <a:extLst>
              <a:ext uri="{FF2B5EF4-FFF2-40B4-BE49-F238E27FC236}">
                <a16:creationId xmlns:a16="http://schemas.microsoft.com/office/drawing/2014/main" id="{6B8EB167-B3EF-4E4D-AA41-6EAE482702C5}"/>
              </a:ext>
            </a:extLst>
          </p:cNvPr>
          <p:cNvSpPr/>
          <p:nvPr/>
        </p:nvSpPr>
        <p:spPr>
          <a:xfrm>
            <a:off x="6443351" y="2000553"/>
            <a:ext cx="973326" cy="430887"/>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anchor="ctr">
            <a:spAutoFit/>
          </a:bodyPr>
          <a:lstStyle/>
          <a:p>
            <a:pPr algn="ctr" defTabSz="912801">
              <a:defRPr/>
            </a:pPr>
            <a:r>
              <a:rPr lang="en-US" sz="1100">
                <a:solidFill>
                  <a:schemeClr val="tx1"/>
                </a:solidFill>
                <a:ea typeface="+mj-ea"/>
                <a:cs typeface="FiraGO Medium" panose="020B0603050000020004" pitchFamily="34" charset="0"/>
              </a:rPr>
              <a:t>Urban </a:t>
            </a:r>
            <a:br>
              <a:rPr lang="en-US" sz="1100">
                <a:solidFill>
                  <a:schemeClr val="tx1"/>
                </a:solidFill>
                <a:ea typeface="+mj-ea"/>
                <a:cs typeface="FiraGO Medium" panose="020B0603050000020004" pitchFamily="34" charset="0"/>
              </a:rPr>
            </a:br>
            <a:r>
              <a:rPr lang="en-US" sz="1100">
                <a:solidFill>
                  <a:schemeClr val="tx1"/>
                </a:solidFill>
                <a:ea typeface="+mj-ea"/>
                <a:cs typeface="FiraGO Medium" panose="020B0603050000020004" pitchFamily="34" charset="0"/>
              </a:rPr>
              <a:t>Planning</a:t>
            </a:r>
          </a:p>
        </p:txBody>
      </p:sp>
      <p:sp>
        <p:nvSpPr>
          <p:cNvPr id="224" name="Hexagon 20">
            <a:extLst>
              <a:ext uri="{FF2B5EF4-FFF2-40B4-BE49-F238E27FC236}">
                <a16:creationId xmlns:a16="http://schemas.microsoft.com/office/drawing/2014/main" id="{F8175344-8148-44D2-82D5-3BAC85405A89}"/>
              </a:ext>
            </a:extLst>
          </p:cNvPr>
          <p:cNvSpPr>
            <a:spLocks noChangeAspect="1"/>
          </p:cNvSpPr>
          <p:nvPr/>
        </p:nvSpPr>
        <p:spPr>
          <a:xfrm>
            <a:off x="7264479" y="2257351"/>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225" name="Rectangle 82">
            <a:extLst>
              <a:ext uri="{FF2B5EF4-FFF2-40B4-BE49-F238E27FC236}">
                <a16:creationId xmlns:a16="http://schemas.microsoft.com/office/drawing/2014/main" id="{25E11CFD-3610-4BEA-8BF9-F4F4FEE09355}"/>
              </a:ext>
            </a:extLst>
          </p:cNvPr>
          <p:cNvSpPr/>
          <p:nvPr/>
        </p:nvSpPr>
        <p:spPr>
          <a:xfrm>
            <a:off x="7246959" y="2321246"/>
            <a:ext cx="973326" cy="769441"/>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anchor="ctr">
            <a:spAutoFit/>
          </a:bodyPr>
          <a:lstStyle/>
          <a:p>
            <a:pPr algn="ctr" defTabSz="912801">
              <a:defRPr/>
            </a:pPr>
            <a:r>
              <a:rPr lang="en-US" sz="1100">
                <a:solidFill>
                  <a:schemeClr val="tx1"/>
                </a:solidFill>
                <a:ea typeface="+mj-ea"/>
                <a:cs typeface="FiraGO Medium" panose="020B0603050000020004" pitchFamily="34" charset="0"/>
              </a:rPr>
              <a:t>Public services workforce Mgt</a:t>
            </a:r>
          </a:p>
        </p:txBody>
      </p:sp>
      <p:sp>
        <p:nvSpPr>
          <p:cNvPr id="169" name="Hexagon 20">
            <a:extLst>
              <a:ext uri="{FF2B5EF4-FFF2-40B4-BE49-F238E27FC236}">
                <a16:creationId xmlns:a16="http://schemas.microsoft.com/office/drawing/2014/main" id="{9B702309-D716-4BBF-B842-D707CBA9BE23}"/>
              </a:ext>
            </a:extLst>
          </p:cNvPr>
          <p:cNvSpPr>
            <a:spLocks noChangeAspect="1"/>
          </p:cNvSpPr>
          <p:nvPr/>
        </p:nvSpPr>
        <p:spPr>
          <a:xfrm>
            <a:off x="3949544" y="3097010"/>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a:latin typeface="FiraGO Medium" panose="020B0603050000020004" pitchFamily="34" charset="0"/>
              <a:ea typeface="+mj-ea"/>
              <a:cs typeface="FiraGO Medium" panose="020B0603050000020004" pitchFamily="34" charset="0"/>
            </a:endParaRPr>
          </a:p>
        </p:txBody>
      </p:sp>
      <p:sp>
        <p:nvSpPr>
          <p:cNvPr id="170" name="TextBox 84">
            <a:extLst>
              <a:ext uri="{FF2B5EF4-FFF2-40B4-BE49-F238E27FC236}">
                <a16:creationId xmlns:a16="http://schemas.microsoft.com/office/drawing/2014/main" id="{429CAF75-DE1F-4270-B33A-ECE3BFD0ABAA}"/>
              </a:ext>
            </a:extLst>
          </p:cNvPr>
          <p:cNvSpPr txBox="1"/>
          <p:nvPr/>
        </p:nvSpPr>
        <p:spPr>
          <a:xfrm>
            <a:off x="3859003" y="3141441"/>
            <a:ext cx="1157824" cy="430887"/>
          </a:xfrm>
          <a:prstGeom prst="rect">
            <a:avLst/>
          </a:prstGeom>
          <a:noFill/>
        </p:spPr>
        <p:txBody>
          <a:bodyPr wrap="square" rtlCol="0" anchor="ctr">
            <a:spAutoFit/>
          </a:bodyPr>
          <a:lstStyle/>
          <a:p>
            <a:pPr algn="ctr" defTabSz="912801">
              <a:defRPr/>
            </a:pPr>
            <a:r>
              <a:rPr lang="en-US" sz="1100">
                <a:ea typeface="+mj-ea"/>
                <a:cs typeface="FiraGO Medium" panose="020B0603050000020004" pitchFamily="34" charset="0"/>
              </a:rPr>
              <a:t>Ride </a:t>
            </a:r>
          </a:p>
          <a:p>
            <a:pPr algn="ctr" defTabSz="912801">
              <a:defRPr/>
            </a:pPr>
            <a:r>
              <a:rPr lang="en-US" sz="1100">
                <a:ea typeface="+mj-ea"/>
                <a:cs typeface="FiraGO Medium" panose="020B0603050000020004" pitchFamily="34" charset="0"/>
              </a:rPr>
              <a:t>Sharing</a:t>
            </a:r>
          </a:p>
        </p:txBody>
      </p:sp>
      <p:sp>
        <p:nvSpPr>
          <p:cNvPr id="222" name="Hexagon 20">
            <a:extLst>
              <a:ext uri="{FF2B5EF4-FFF2-40B4-BE49-F238E27FC236}">
                <a16:creationId xmlns:a16="http://schemas.microsoft.com/office/drawing/2014/main" id="{CA990DAA-76A6-4847-BAD5-FAE765BD4F46}"/>
              </a:ext>
            </a:extLst>
          </p:cNvPr>
          <p:cNvSpPr>
            <a:spLocks noChangeAspect="1"/>
          </p:cNvSpPr>
          <p:nvPr/>
        </p:nvSpPr>
        <p:spPr>
          <a:xfrm>
            <a:off x="8071554" y="3656094"/>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223" name="Rectangle 87">
            <a:extLst>
              <a:ext uri="{FF2B5EF4-FFF2-40B4-BE49-F238E27FC236}">
                <a16:creationId xmlns:a16="http://schemas.microsoft.com/office/drawing/2014/main" id="{DA67DD70-8324-47FA-94F7-B1DB47BB0D92}"/>
              </a:ext>
            </a:extLst>
          </p:cNvPr>
          <p:cNvSpPr/>
          <p:nvPr/>
        </p:nvSpPr>
        <p:spPr>
          <a:xfrm>
            <a:off x="8071554" y="3858978"/>
            <a:ext cx="973326" cy="430887"/>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anchor="ctr">
            <a:spAutoFit/>
          </a:bodyPr>
          <a:lstStyle/>
          <a:p>
            <a:pPr algn="ctr" defTabSz="912801">
              <a:defRPr/>
            </a:pPr>
            <a:r>
              <a:rPr lang="en-US" sz="1100">
                <a:solidFill>
                  <a:schemeClr val="tx1"/>
                </a:solidFill>
                <a:ea typeface="+mj-ea"/>
                <a:cs typeface="FiraGO Medium" panose="020B0603050000020004" pitchFamily="34" charset="0"/>
              </a:rPr>
              <a:t>Business Intelligence</a:t>
            </a:r>
          </a:p>
        </p:txBody>
      </p:sp>
      <p:sp>
        <p:nvSpPr>
          <p:cNvPr id="220" name="Hexagon 20">
            <a:extLst>
              <a:ext uri="{FF2B5EF4-FFF2-40B4-BE49-F238E27FC236}">
                <a16:creationId xmlns:a16="http://schemas.microsoft.com/office/drawing/2014/main" id="{F4518B23-3AF4-43C0-BBB7-70B6E4444EB1}"/>
              </a:ext>
            </a:extLst>
          </p:cNvPr>
          <p:cNvSpPr>
            <a:spLocks noChangeAspect="1"/>
          </p:cNvSpPr>
          <p:nvPr/>
        </p:nvSpPr>
        <p:spPr>
          <a:xfrm>
            <a:off x="4766121" y="3602908"/>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221" name="Rectangle 90">
            <a:extLst>
              <a:ext uri="{FF2B5EF4-FFF2-40B4-BE49-F238E27FC236}">
                <a16:creationId xmlns:a16="http://schemas.microsoft.com/office/drawing/2014/main" id="{76FA3E4A-FCB5-4B43-A34E-C9B002A63374}"/>
              </a:ext>
            </a:extLst>
          </p:cNvPr>
          <p:cNvSpPr/>
          <p:nvPr/>
        </p:nvSpPr>
        <p:spPr>
          <a:xfrm>
            <a:off x="4653439" y="3755443"/>
            <a:ext cx="1174621" cy="261610"/>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anchor="ctr">
            <a:spAutoFit/>
          </a:bodyPr>
          <a:lstStyle/>
          <a:p>
            <a:pPr algn="ctr" defTabSz="912801">
              <a:defRPr/>
            </a:pPr>
            <a:r>
              <a:rPr lang="en-US" sz="1100">
                <a:solidFill>
                  <a:schemeClr val="tx1"/>
                </a:solidFill>
                <a:ea typeface="+mj-ea"/>
                <a:cs typeface="FiraGO Medium" panose="020B0603050000020004" pitchFamily="34" charset="0"/>
              </a:rPr>
              <a:t>Mobility</a:t>
            </a:r>
          </a:p>
        </p:txBody>
      </p:sp>
      <p:sp>
        <p:nvSpPr>
          <p:cNvPr id="218" name="Hexagon 20">
            <a:extLst>
              <a:ext uri="{FF2B5EF4-FFF2-40B4-BE49-F238E27FC236}">
                <a16:creationId xmlns:a16="http://schemas.microsoft.com/office/drawing/2014/main" id="{B1D7B1FE-BAB3-4709-8ADA-A5CBEE45B53E}"/>
              </a:ext>
            </a:extLst>
          </p:cNvPr>
          <p:cNvSpPr>
            <a:spLocks noChangeAspect="1"/>
          </p:cNvSpPr>
          <p:nvPr/>
        </p:nvSpPr>
        <p:spPr>
          <a:xfrm>
            <a:off x="5590566" y="4074420"/>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219" name="Rectangle 93">
            <a:extLst>
              <a:ext uri="{FF2B5EF4-FFF2-40B4-BE49-F238E27FC236}">
                <a16:creationId xmlns:a16="http://schemas.microsoft.com/office/drawing/2014/main" id="{3767E6EF-DEBF-4717-817F-664DCEB38C33}"/>
              </a:ext>
            </a:extLst>
          </p:cNvPr>
          <p:cNvSpPr/>
          <p:nvPr/>
        </p:nvSpPr>
        <p:spPr>
          <a:xfrm>
            <a:off x="5525164" y="4325301"/>
            <a:ext cx="1101688" cy="430887"/>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anchor="ctr">
            <a:spAutoFit/>
          </a:bodyPr>
          <a:lstStyle/>
          <a:p>
            <a:pPr algn="ctr" defTabSz="912801">
              <a:defRPr/>
            </a:pPr>
            <a:r>
              <a:rPr lang="en-US" sz="1100">
                <a:solidFill>
                  <a:schemeClr val="tx1"/>
                </a:solidFill>
                <a:ea typeface="+mj-ea"/>
                <a:cs typeface="FiraGO Medium" panose="020B0603050000020004" pitchFamily="34" charset="0"/>
              </a:rPr>
              <a:t>Operations</a:t>
            </a:r>
            <a:br>
              <a:rPr lang="en-US" sz="1100">
                <a:solidFill>
                  <a:schemeClr val="tx1"/>
                </a:solidFill>
                <a:ea typeface="+mj-ea"/>
                <a:cs typeface="FiraGO Medium" panose="020B0603050000020004" pitchFamily="34" charset="0"/>
              </a:rPr>
            </a:br>
            <a:r>
              <a:rPr lang="en-US" sz="1100">
                <a:solidFill>
                  <a:schemeClr val="tx1"/>
                </a:solidFill>
                <a:ea typeface="+mj-ea"/>
                <a:cs typeface="FiraGO Medium" panose="020B0603050000020004" pitchFamily="34" charset="0"/>
              </a:rPr>
              <a:t>&amp; Planning</a:t>
            </a:r>
          </a:p>
        </p:txBody>
      </p:sp>
      <p:sp>
        <p:nvSpPr>
          <p:cNvPr id="216" name="Hexagon 20">
            <a:extLst>
              <a:ext uri="{FF2B5EF4-FFF2-40B4-BE49-F238E27FC236}">
                <a16:creationId xmlns:a16="http://schemas.microsoft.com/office/drawing/2014/main" id="{01A3E9EF-2D8C-4734-89DC-19C6E7542B49}"/>
              </a:ext>
            </a:extLst>
          </p:cNvPr>
          <p:cNvSpPr/>
          <p:nvPr/>
        </p:nvSpPr>
        <p:spPr>
          <a:xfrm>
            <a:off x="6414355" y="4566769"/>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217" name="TextBox 96">
            <a:extLst>
              <a:ext uri="{FF2B5EF4-FFF2-40B4-BE49-F238E27FC236}">
                <a16:creationId xmlns:a16="http://schemas.microsoft.com/office/drawing/2014/main" id="{AA0E9E70-A6C3-463E-92AB-F77D163313D7}"/>
              </a:ext>
            </a:extLst>
          </p:cNvPr>
          <p:cNvSpPr txBox="1"/>
          <p:nvPr/>
        </p:nvSpPr>
        <p:spPr>
          <a:xfrm>
            <a:off x="6388296" y="4762844"/>
            <a:ext cx="998037" cy="430887"/>
          </a:xfrm>
          <a:prstGeom prst="rect">
            <a:avLst/>
          </a:prstGeom>
          <a:noFill/>
        </p:spPr>
        <p:txBody>
          <a:bodyPr wrap="square" rtlCol="0" anchor="ctr">
            <a:spAutoFit/>
          </a:bodyPr>
          <a:lstStyle/>
          <a:p>
            <a:pPr algn="ctr" defTabSz="912801">
              <a:defRPr/>
            </a:pPr>
            <a:r>
              <a:rPr lang="en-US" sz="1100">
                <a:ea typeface="+mj-ea"/>
                <a:cs typeface="FiraGO Medium" panose="020B0603050000020004" pitchFamily="34" charset="0"/>
              </a:rPr>
              <a:t>Big Data Analytics</a:t>
            </a:r>
          </a:p>
        </p:txBody>
      </p:sp>
      <p:sp>
        <p:nvSpPr>
          <p:cNvPr id="214" name="Hexagon 20">
            <a:extLst>
              <a:ext uri="{FF2B5EF4-FFF2-40B4-BE49-F238E27FC236}">
                <a16:creationId xmlns:a16="http://schemas.microsoft.com/office/drawing/2014/main" id="{AF6CB81D-C6D3-4B5B-B122-A62951AB419A}"/>
              </a:ext>
            </a:extLst>
          </p:cNvPr>
          <p:cNvSpPr>
            <a:spLocks noChangeAspect="1"/>
          </p:cNvSpPr>
          <p:nvPr/>
        </p:nvSpPr>
        <p:spPr>
          <a:xfrm>
            <a:off x="8887888" y="5014818"/>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215" name="TextBox 99">
            <a:extLst>
              <a:ext uri="{FF2B5EF4-FFF2-40B4-BE49-F238E27FC236}">
                <a16:creationId xmlns:a16="http://schemas.microsoft.com/office/drawing/2014/main" id="{C66BADAE-8CB4-4A49-B26C-A46CB539280D}"/>
              </a:ext>
            </a:extLst>
          </p:cNvPr>
          <p:cNvSpPr txBox="1"/>
          <p:nvPr/>
        </p:nvSpPr>
        <p:spPr>
          <a:xfrm>
            <a:off x="8954019" y="5225176"/>
            <a:ext cx="878529" cy="430887"/>
          </a:xfrm>
          <a:prstGeom prst="rect">
            <a:avLst/>
          </a:prstGeom>
          <a:noFill/>
        </p:spPr>
        <p:txBody>
          <a:bodyPr wrap="square" rtlCol="0" anchor="ctr">
            <a:spAutoFit/>
          </a:bodyPr>
          <a:lstStyle/>
          <a:p>
            <a:pPr algn="ctr" defTabSz="912801">
              <a:defRPr/>
            </a:pPr>
            <a:r>
              <a:rPr lang="en-US" sz="1100">
                <a:ea typeface="+mj-ea"/>
                <a:cs typeface="FiraGO Medium" panose="020B0603050000020004" pitchFamily="34" charset="0"/>
              </a:rPr>
              <a:t>Location Analysis</a:t>
            </a:r>
          </a:p>
        </p:txBody>
      </p:sp>
      <p:sp>
        <p:nvSpPr>
          <p:cNvPr id="212" name="Hexagon 20">
            <a:extLst>
              <a:ext uri="{FF2B5EF4-FFF2-40B4-BE49-F238E27FC236}">
                <a16:creationId xmlns:a16="http://schemas.microsoft.com/office/drawing/2014/main" id="{CCF45E4A-9B54-4414-A4CE-19FBAF526F0D}"/>
              </a:ext>
            </a:extLst>
          </p:cNvPr>
          <p:cNvSpPr>
            <a:spLocks noChangeAspect="1"/>
          </p:cNvSpPr>
          <p:nvPr/>
        </p:nvSpPr>
        <p:spPr>
          <a:xfrm>
            <a:off x="8077092" y="1807338"/>
            <a:ext cx="973326" cy="854133"/>
          </a:xfrm>
          <a:prstGeom prst="hexagon">
            <a:avLst/>
          </a:prstGeom>
          <a:noFill/>
          <a:ln>
            <a:solidFill>
              <a:schemeClr val="tx1"/>
            </a:solidFill>
            <a:prstDash val="dash"/>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213" name="TextBox 102">
            <a:extLst>
              <a:ext uri="{FF2B5EF4-FFF2-40B4-BE49-F238E27FC236}">
                <a16:creationId xmlns:a16="http://schemas.microsoft.com/office/drawing/2014/main" id="{C759BD9D-3825-491F-B7D6-075571EC5ED0}"/>
              </a:ext>
            </a:extLst>
          </p:cNvPr>
          <p:cNvSpPr txBox="1"/>
          <p:nvPr/>
        </p:nvSpPr>
        <p:spPr>
          <a:xfrm>
            <a:off x="8132583" y="2118671"/>
            <a:ext cx="878529" cy="430887"/>
          </a:xfrm>
          <a:prstGeom prst="rect">
            <a:avLst/>
          </a:prstGeom>
          <a:noFill/>
        </p:spPr>
        <p:txBody>
          <a:bodyPr wrap="square" rtlCol="0" anchor="ctr">
            <a:spAutoFit/>
          </a:bodyPr>
          <a:lstStyle/>
          <a:p>
            <a:pPr algn="ctr" defTabSz="912801">
              <a:defRPr/>
            </a:pPr>
            <a:r>
              <a:rPr lang="en-US" sz="1100">
                <a:ea typeface="+mj-ea"/>
                <a:cs typeface="FiraGO Medium" panose="020B0603050000020004" pitchFamily="34" charset="0"/>
              </a:rPr>
              <a:t>Drone</a:t>
            </a:r>
          </a:p>
          <a:p>
            <a:pPr algn="ctr" defTabSz="912801">
              <a:defRPr/>
            </a:pPr>
            <a:r>
              <a:rPr lang="en-US" sz="1100">
                <a:ea typeface="+mj-ea"/>
                <a:cs typeface="FiraGO Medium" panose="020B0603050000020004" pitchFamily="34" charset="0"/>
              </a:rPr>
              <a:t>Navigation</a:t>
            </a:r>
          </a:p>
        </p:txBody>
      </p:sp>
      <p:sp>
        <p:nvSpPr>
          <p:cNvPr id="210" name="Hexagon 20">
            <a:extLst>
              <a:ext uri="{FF2B5EF4-FFF2-40B4-BE49-F238E27FC236}">
                <a16:creationId xmlns:a16="http://schemas.microsoft.com/office/drawing/2014/main" id="{FBA6805F-C99B-404D-B632-27B5B698C67E}"/>
              </a:ext>
            </a:extLst>
          </p:cNvPr>
          <p:cNvSpPr>
            <a:spLocks noChangeAspect="1"/>
          </p:cNvSpPr>
          <p:nvPr/>
        </p:nvSpPr>
        <p:spPr>
          <a:xfrm>
            <a:off x="8098665" y="2729349"/>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211" name="Rectangle 105">
            <a:extLst>
              <a:ext uri="{FF2B5EF4-FFF2-40B4-BE49-F238E27FC236}">
                <a16:creationId xmlns:a16="http://schemas.microsoft.com/office/drawing/2014/main" id="{7708A9E9-5F2F-45F9-A0D1-8AD07043FF65}"/>
              </a:ext>
            </a:extLst>
          </p:cNvPr>
          <p:cNvSpPr/>
          <p:nvPr/>
        </p:nvSpPr>
        <p:spPr>
          <a:xfrm>
            <a:off x="8081145" y="2945617"/>
            <a:ext cx="973326" cy="430887"/>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anchor="ctr">
            <a:spAutoFit/>
          </a:bodyPr>
          <a:lstStyle/>
          <a:p>
            <a:pPr algn="ctr" defTabSz="912801">
              <a:defRPr/>
            </a:pPr>
            <a:r>
              <a:rPr lang="en-US" sz="1100">
                <a:solidFill>
                  <a:schemeClr val="tx1"/>
                </a:solidFill>
                <a:ea typeface="+mj-ea"/>
                <a:cs typeface="FiraGO Medium" panose="020B0603050000020004" pitchFamily="34" charset="0"/>
              </a:rPr>
              <a:t>Demand Modelling</a:t>
            </a:r>
          </a:p>
        </p:txBody>
      </p:sp>
      <p:sp>
        <p:nvSpPr>
          <p:cNvPr id="208" name="Hexagon 20">
            <a:extLst>
              <a:ext uri="{FF2B5EF4-FFF2-40B4-BE49-F238E27FC236}">
                <a16:creationId xmlns:a16="http://schemas.microsoft.com/office/drawing/2014/main" id="{6101D603-AB26-4BF1-8FCC-919647673864}"/>
              </a:ext>
            </a:extLst>
          </p:cNvPr>
          <p:cNvSpPr>
            <a:spLocks noChangeAspect="1"/>
          </p:cNvSpPr>
          <p:nvPr/>
        </p:nvSpPr>
        <p:spPr>
          <a:xfrm>
            <a:off x="9743747" y="2718944"/>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209" name="Rectangle 108">
            <a:extLst>
              <a:ext uri="{FF2B5EF4-FFF2-40B4-BE49-F238E27FC236}">
                <a16:creationId xmlns:a16="http://schemas.microsoft.com/office/drawing/2014/main" id="{019FDEDE-9F16-4880-AEE6-DE869F68917F}"/>
              </a:ext>
            </a:extLst>
          </p:cNvPr>
          <p:cNvSpPr/>
          <p:nvPr/>
        </p:nvSpPr>
        <p:spPr>
          <a:xfrm>
            <a:off x="9720919" y="2776616"/>
            <a:ext cx="1018983" cy="769441"/>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anchor="ctr">
            <a:spAutoFit/>
          </a:bodyPr>
          <a:lstStyle/>
          <a:p>
            <a:pPr algn="ctr" defTabSz="912801">
              <a:defRPr/>
            </a:pPr>
            <a:r>
              <a:rPr lang="en-US" sz="1100">
                <a:solidFill>
                  <a:schemeClr val="tx1"/>
                </a:solidFill>
                <a:ea typeface="+mj-ea"/>
                <a:cs typeface="FiraGO Medium" panose="020B0603050000020004" pitchFamily="34" charset="0"/>
              </a:rPr>
              <a:t>Network Planning</a:t>
            </a:r>
            <a:br>
              <a:rPr lang="en-US" sz="1100">
                <a:solidFill>
                  <a:schemeClr val="tx1"/>
                </a:solidFill>
                <a:ea typeface="+mj-ea"/>
                <a:cs typeface="FiraGO Medium" panose="020B0603050000020004" pitchFamily="34" charset="0"/>
              </a:rPr>
            </a:br>
            <a:r>
              <a:rPr lang="en-US" sz="1100">
                <a:solidFill>
                  <a:schemeClr val="tx1"/>
                </a:solidFill>
                <a:ea typeface="+mj-ea"/>
                <a:cs typeface="FiraGO Medium" panose="020B0603050000020004" pitchFamily="34" charset="0"/>
              </a:rPr>
              <a:t>&amp; </a:t>
            </a:r>
            <a:r>
              <a:rPr lang="en-US" sz="1100" err="1">
                <a:solidFill>
                  <a:schemeClr val="tx1"/>
                </a:solidFill>
                <a:ea typeface="+mj-ea"/>
                <a:cs typeface="FiraGO Medium" panose="020B0603050000020004" pitchFamily="34" charset="0"/>
              </a:rPr>
              <a:t>Optimi-zation</a:t>
            </a:r>
            <a:endParaRPr lang="en-US" sz="1100">
              <a:solidFill>
                <a:schemeClr val="tx1"/>
              </a:solidFill>
              <a:ea typeface="+mj-ea"/>
              <a:cs typeface="FiraGO Medium" panose="020B0603050000020004" pitchFamily="34" charset="0"/>
            </a:endParaRPr>
          </a:p>
        </p:txBody>
      </p:sp>
      <p:sp>
        <p:nvSpPr>
          <p:cNvPr id="206" name="Hexagon 20">
            <a:extLst>
              <a:ext uri="{FF2B5EF4-FFF2-40B4-BE49-F238E27FC236}">
                <a16:creationId xmlns:a16="http://schemas.microsoft.com/office/drawing/2014/main" id="{E4B31952-B172-44D8-98AA-5C9A66F4F29D}"/>
              </a:ext>
            </a:extLst>
          </p:cNvPr>
          <p:cNvSpPr>
            <a:spLocks noChangeAspect="1"/>
          </p:cNvSpPr>
          <p:nvPr/>
        </p:nvSpPr>
        <p:spPr>
          <a:xfrm>
            <a:off x="8924662" y="3199029"/>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207" name="Rectangle 111">
            <a:extLst>
              <a:ext uri="{FF2B5EF4-FFF2-40B4-BE49-F238E27FC236}">
                <a16:creationId xmlns:a16="http://schemas.microsoft.com/office/drawing/2014/main" id="{D01B7664-D61A-419F-A14B-3B1E5C7FC037}"/>
              </a:ext>
            </a:extLst>
          </p:cNvPr>
          <p:cNvSpPr/>
          <p:nvPr/>
        </p:nvSpPr>
        <p:spPr>
          <a:xfrm>
            <a:off x="8924662" y="3401912"/>
            <a:ext cx="973326" cy="430887"/>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anchor="ctr">
            <a:spAutoFit/>
          </a:bodyPr>
          <a:lstStyle/>
          <a:p>
            <a:pPr algn="ctr" defTabSz="912801">
              <a:defRPr/>
            </a:pPr>
            <a:r>
              <a:rPr lang="en-US" sz="1100">
                <a:solidFill>
                  <a:schemeClr val="tx1"/>
                </a:solidFill>
                <a:ea typeface="+mj-ea"/>
                <a:cs typeface="FiraGO Medium" panose="020B0603050000020004" pitchFamily="34" charset="0"/>
              </a:rPr>
              <a:t>Churn Analysis</a:t>
            </a:r>
          </a:p>
        </p:txBody>
      </p:sp>
      <p:sp>
        <p:nvSpPr>
          <p:cNvPr id="204" name="Hexagon 20">
            <a:extLst>
              <a:ext uri="{FF2B5EF4-FFF2-40B4-BE49-F238E27FC236}">
                <a16:creationId xmlns:a16="http://schemas.microsoft.com/office/drawing/2014/main" id="{0BFA5010-C875-4AB8-BDE3-F6BD47991303}"/>
              </a:ext>
            </a:extLst>
          </p:cNvPr>
          <p:cNvSpPr>
            <a:spLocks noChangeAspect="1"/>
          </p:cNvSpPr>
          <p:nvPr/>
        </p:nvSpPr>
        <p:spPr>
          <a:xfrm>
            <a:off x="4812489" y="1758030"/>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205" name="Rectangle 114">
            <a:extLst>
              <a:ext uri="{FF2B5EF4-FFF2-40B4-BE49-F238E27FC236}">
                <a16:creationId xmlns:a16="http://schemas.microsoft.com/office/drawing/2014/main" id="{36D9EE2C-8146-4C7F-B2D8-E7E8350DB38C}"/>
              </a:ext>
            </a:extLst>
          </p:cNvPr>
          <p:cNvSpPr/>
          <p:nvPr/>
        </p:nvSpPr>
        <p:spPr>
          <a:xfrm>
            <a:off x="4749367" y="1988589"/>
            <a:ext cx="1101689" cy="430887"/>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anchor="ctr">
            <a:spAutoFit/>
          </a:bodyPr>
          <a:lstStyle/>
          <a:p>
            <a:pPr algn="ctr" defTabSz="912801">
              <a:defRPr/>
            </a:pPr>
            <a:r>
              <a:rPr lang="en-US" sz="1100">
                <a:solidFill>
                  <a:schemeClr val="tx1"/>
                </a:solidFill>
                <a:ea typeface="+mj-ea"/>
                <a:cs typeface="FiraGO Medium" panose="020B0603050000020004" pitchFamily="34" charset="0"/>
              </a:rPr>
              <a:t>Smart </a:t>
            </a:r>
          </a:p>
          <a:p>
            <a:pPr algn="ctr" defTabSz="912801">
              <a:defRPr/>
            </a:pPr>
            <a:r>
              <a:rPr lang="en-US" sz="1100">
                <a:solidFill>
                  <a:schemeClr val="tx1"/>
                </a:solidFill>
                <a:ea typeface="+mj-ea"/>
                <a:cs typeface="FiraGO Medium" panose="020B0603050000020004" pitchFamily="34" charset="0"/>
              </a:rPr>
              <a:t>Cities</a:t>
            </a:r>
          </a:p>
        </p:txBody>
      </p:sp>
      <p:sp>
        <p:nvSpPr>
          <p:cNvPr id="202" name="Hexagon 20">
            <a:extLst>
              <a:ext uri="{FF2B5EF4-FFF2-40B4-BE49-F238E27FC236}">
                <a16:creationId xmlns:a16="http://schemas.microsoft.com/office/drawing/2014/main" id="{0D1D9AAE-4CC2-457A-8922-BC548F6F38A7}"/>
              </a:ext>
            </a:extLst>
          </p:cNvPr>
          <p:cNvSpPr/>
          <p:nvPr/>
        </p:nvSpPr>
        <p:spPr>
          <a:xfrm>
            <a:off x="4735233" y="5440330"/>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203" name="TextBox 117">
            <a:extLst>
              <a:ext uri="{FF2B5EF4-FFF2-40B4-BE49-F238E27FC236}">
                <a16:creationId xmlns:a16="http://schemas.microsoft.com/office/drawing/2014/main" id="{5DA1A752-7FF6-4C49-9553-F50485299B4E}"/>
              </a:ext>
            </a:extLst>
          </p:cNvPr>
          <p:cNvSpPr txBox="1"/>
          <p:nvPr/>
        </p:nvSpPr>
        <p:spPr>
          <a:xfrm>
            <a:off x="4778071" y="5663184"/>
            <a:ext cx="865943" cy="430887"/>
          </a:xfrm>
          <a:prstGeom prst="rect">
            <a:avLst/>
          </a:prstGeom>
          <a:noFill/>
        </p:spPr>
        <p:txBody>
          <a:bodyPr wrap="none" rtlCol="0" anchor="ctr">
            <a:spAutoFit/>
          </a:bodyPr>
          <a:lstStyle>
            <a:defPPr>
              <a:defRPr lang="en-US"/>
            </a:defPPr>
            <a:lvl1pPr algn="ctr" defTabSz="912801">
              <a:defRPr sz="800">
                <a:ea typeface="+mj-ea"/>
                <a:cs typeface="FiraGO Medium" panose="020B0603050000020004" pitchFamily="34" charset="0"/>
              </a:defRPr>
            </a:lvl1pPr>
          </a:lstStyle>
          <a:p>
            <a:r>
              <a:rPr lang="en-US" sz="1100"/>
              <a:t>Truck</a:t>
            </a:r>
          </a:p>
          <a:p>
            <a:r>
              <a:rPr lang="en-US" sz="1100"/>
              <a:t>Navigation</a:t>
            </a:r>
          </a:p>
        </p:txBody>
      </p:sp>
      <p:sp>
        <p:nvSpPr>
          <p:cNvPr id="198" name="Hexagon 20">
            <a:extLst>
              <a:ext uri="{FF2B5EF4-FFF2-40B4-BE49-F238E27FC236}">
                <a16:creationId xmlns:a16="http://schemas.microsoft.com/office/drawing/2014/main" id="{D60CCF4B-DFF2-47C0-AD40-A03EE4A19492}"/>
              </a:ext>
            </a:extLst>
          </p:cNvPr>
          <p:cNvSpPr>
            <a:spLocks noChangeAspect="1"/>
          </p:cNvSpPr>
          <p:nvPr/>
        </p:nvSpPr>
        <p:spPr>
          <a:xfrm>
            <a:off x="9778202" y="3643651"/>
            <a:ext cx="973326" cy="854133"/>
          </a:xfrm>
          <a:prstGeom prst="hexagon">
            <a:avLst/>
          </a:prstGeom>
          <a:noFill/>
          <a:ln>
            <a:solidFill>
              <a:schemeClr val="tx1"/>
            </a:solidFill>
            <a:prstDash val="dash"/>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194" name="Hexagon 20">
            <a:extLst>
              <a:ext uri="{FF2B5EF4-FFF2-40B4-BE49-F238E27FC236}">
                <a16:creationId xmlns:a16="http://schemas.microsoft.com/office/drawing/2014/main" id="{F64FBC63-9B0B-4BD2-B5D8-616BCB785AE7}"/>
              </a:ext>
            </a:extLst>
          </p:cNvPr>
          <p:cNvSpPr>
            <a:spLocks noChangeAspect="1"/>
          </p:cNvSpPr>
          <p:nvPr/>
        </p:nvSpPr>
        <p:spPr>
          <a:xfrm>
            <a:off x="8924101" y="4108814"/>
            <a:ext cx="973326" cy="854133"/>
          </a:xfrm>
          <a:prstGeom prst="hexagon">
            <a:avLst/>
          </a:prstGeom>
          <a:noFill/>
          <a:ln>
            <a:solidFill>
              <a:schemeClr val="tx1"/>
            </a:solidFill>
            <a:prstDash val="dash"/>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189" name="Hexagon 20">
            <a:extLst>
              <a:ext uri="{FF2B5EF4-FFF2-40B4-BE49-F238E27FC236}">
                <a16:creationId xmlns:a16="http://schemas.microsoft.com/office/drawing/2014/main" id="{A3B44731-DE7D-49A6-86B6-59F4C94A1CC4}"/>
              </a:ext>
            </a:extLst>
          </p:cNvPr>
          <p:cNvSpPr>
            <a:spLocks noChangeAspect="1"/>
          </p:cNvSpPr>
          <p:nvPr/>
        </p:nvSpPr>
        <p:spPr>
          <a:xfrm>
            <a:off x="8924101" y="2269018"/>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191" name="Rectangle 137">
            <a:extLst>
              <a:ext uri="{FF2B5EF4-FFF2-40B4-BE49-F238E27FC236}">
                <a16:creationId xmlns:a16="http://schemas.microsoft.com/office/drawing/2014/main" id="{59E81758-03D5-4FBF-A7A3-21B3253A01C8}"/>
              </a:ext>
            </a:extLst>
          </p:cNvPr>
          <p:cNvSpPr/>
          <p:nvPr/>
        </p:nvSpPr>
        <p:spPr>
          <a:xfrm>
            <a:off x="8935516" y="2659599"/>
            <a:ext cx="973326" cy="430887"/>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anchor="ctr">
            <a:spAutoFit/>
          </a:bodyPr>
          <a:lstStyle/>
          <a:p>
            <a:pPr algn="ctr" defTabSz="912801">
              <a:defRPr/>
            </a:pPr>
            <a:r>
              <a:rPr lang="en-US" sz="1100">
                <a:solidFill>
                  <a:schemeClr val="tx1"/>
                </a:solidFill>
                <a:ea typeface="+mj-ea"/>
                <a:cs typeface="FiraGO Medium" panose="020B0603050000020004" pitchFamily="34" charset="0"/>
              </a:rPr>
              <a:t>Call Center Mgt</a:t>
            </a:r>
          </a:p>
        </p:txBody>
      </p:sp>
      <p:grpSp>
        <p:nvGrpSpPr>
          <p:cNvPr id="283" name="Gruppieren 282">
            <a:extLst>
              <a:ext uri="{FF2B5EF4-FFF2-40B4-BE49-F238E27FC236}">
                <a16:creationId xmlns:a16="http://schemas.microsoft.com/office/drawing/2014/main" id="{C3CE6808-96FE-49C7-A664-9C1B29477343}"/>
              </a:ext>
            </a:extLst>
          </p:cNvPr>
          <p:cNvGrpSpPr/>
          <p:nvPr/>
        </p:nvGrpSpPr>
        <p:grpSpPr>
          <a:xfrm>
            <a:off x="8445570" y="1924869"/>
            <a:ext cx="244476" cy="244476"/>
            <a:chOff x="8349879" y="1763543"/>
            <a:chExt cx="492126" cy="492126"/>
          </a:xfrm>
          <a:noFill/>
        </p:grpSpPr>
        <p:sp>
          <p:nvSpPr>
            <p:cNvPr id="278" name="Freeform 7">
              <a:extLst>
                <a:ext uri="{FF2B5EF4-FFF2-40B4-BE49-F238E27FC236}">
                  <a16:creationId xmlns:a16="http://schemas.microsoft.com/office/drawing/2014/main" id="{DFCC6963-DC8B-48CB-8108-AB8B146483D2}"/>
                </a:ext>
              </a:extLst>
            </p:cNvPr>
            <p:cNvSpPr>
              <a:spLocks/>
            </p:cNvSpPr>
            <p:nvPr/>
          </p:nvSpPr>
          <p:spPr bwMode="auto">
            <a:xfrm>
              <a:off x="8640392" y="1763543"/>
              <a:ext cx="201613" cy="201613"/>
            </a:xfrm>
            <a:custGeom>
              <a:avLst/>
              <a:gdLst>
                <a:gd name="T0" fmla="*/ 51 w 61"/>
                <a:gd name="T1" fmla="*/ 8 h 61"/>
                <a:gd name="T2" fmla="*/ 29 w 61"/>
                <a:gd name="T3" fmla="*/ 0 h 61"/>
                <a:gd name="T4" fmla="*/ 0 w 61"/>
                <a:gd name="T5" fmla="*/ 30 h 61"/>
                <a:gd name="T6" fmla="*/ 0 w 61"/>
                <a:gd name="T7" fmla="*/ 32 h 61"/>
                <a:gd name="T8" fmla="*/ 3 w 61"/>
                <a:gd name="T9" fmla="*/ 41 h 61"/>
                <a:gd name="T10" fmla="*/ 9 w 61"/>
                <a:gd name="T11" fmla="*/ 34 h 61"/>
                <a:gd name="T12" fmla="*/ 9 w 61"/>
                <a:gd name="T13" fmla="*/ 31 h 61"/>
                <a:gd name="T14" fmla="*/ 30 w 61"/>
                <a:gd name="T15" fmla="*/ 9 h 61"/>
                <a:gd name="T16" fmla="*/ 45 w 61"/>
                <a:gd name="T17" fmla="*/ 14 h 61"/>
                <a:gd name="T18" fmla="*/ 52 w 61"/>
                <a:gd name="T19" fmla="*/ 29 h 61"/>
                <a:gd name="T20" fmla="*/ 47 w 61"/>
                <a:gd name="T21" fmla="*/ 45 h 61"/>
                <a:gd name="T22" fmla="*/ 32 w 61"/>
                <a:gd name="T23" fmla="*/ 52 h 61"/>
                <a:gd name="T24" fmla="*/ 27 w 61"/>
                <a:gd name="T25" fmla="*/ 52 h 61"/>
                <a:gd name="T26" fmla="*/ 20 w 61"/>
                <a:gd name="T27" fmla="*/ 59 h 61"/>
                <a:gd name="T28" fmla="*/ 31 w 61"/>
                <a:gd name="T29" fmla="*/ 61 h 61"/>
                <a:gd name="T30" fmla="*/ 32 w 61"/>
                <a:gd name="T31" fmla="*/ 60 h 61"/>
                <a:gd name="T32" fmla="*/ 53 w 61"/>
                <a:gd name="T33" fmla="*/ 51 h 61"/>
                <a:gd name="T34" fmla="*/ 61 w 61"/>
                <a:gd name="T35" fmla="*/ 29 h 61"/>
                <a:gd name="T36" fmla="*/ 51 w 61"/>
                <a:gd name="T37" fmla="*/ 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61">
                  <a:moveTo>
                    <a:pt x="51" y="8"/>
                  </a:moveTo>
                  <a:cubicBezTo>
                    <a:pt x="45" y="3"/>
                    <a:pt x="37" y="0"/>
                    <a:pt x="29" y="0"/>
                  </a:cubicBezTo>
                  <a:cubicBezTo>
                    <a:pt x="13" y="1"/>
                    <a:pt x="0" y="14"/>
                    <a:pt x="0" y="30"/>
                  </a:cubicBezTo>
                  <a:cubicBezTo>
                    <a:pt x="0" y="31"/>
                    <a:pt x="0" y="31"/>
                    <a:pt x="0" y="32"/>
                  </a:cubicBezTo>
                  <a:cubicBezTo>
                    <a:pt x="1" y="35"/>
                    <a:pt x="1" y="38"/>
                    <a:pt x="3" y="41"/>
                  </a:cubicBezTo>
                  <a:cubicBezTo>
                    <a:pt x="9" y="34"/>
                    <a:pt x="9" y="34"/>
                    <a:pt x="9" y="34"/>
                  </a:cubicBezTo>
                  <a:cubicBezTo>
                    <a:pt x="9" y="33"/>
                    <a:pt x="9" y="32"/>
                    <a:pt x="9" y="31"/>
                  </a:cubicBezTo>
                  <a:cubicBezTo>
                    <a:pt x="8" y="19"/>
                    <a:pt x="18" y="9"/>
                    <a:pt x="30" y="9"/>
                  </a:cubicBezTo>
                  <a:cubicBezTo>
                    <a:pt x="35" y="8"/>
                    <a:pt x="41" y="10"/>
                    <a:pt x="45" y="14"/>
                  </a:cubicBezTo>
                  <a:cubicBezTo>
                    <a:pt x="50" y="18"/>
                    <a:pt x="52" y="24"/>
                    <a:pt x="52" y="29"/>
                  </a:cubicBezTo>
                  <a:cubicBezTo>
                    <a:pt x="53" y="35"/>
                    <a:pt x="51" y="41"/>
                    <a:pt x="47" y="45"/>
                  </a:cubicBezTo>
                  <a:cubicBezTo>
                    <a:pt x="43" y="49"/>
                    <a:pt x="37" y="52"/>
                    <a:pt x="32" y="52"/>
                  </a:cubicBezTo>
                  <a:cubicBezTo>
                    <a:pt x="30" y="52"/>
                    <a:pt x="28" y="52"/>
                    <a:pt x="27" y="52"/>
                  </a:cubicBezTo>
                  <a:cubicBezTo>
                    <a:pt x="20" y="59"/>
                    <a:pt x="20" y="59"/>
                    <a:pt x="20" y="59"/>
                  </a:cubicBezTo>
                  <a:cubicBezTo>
                    <a:pt x="23" y="60"/>
                    <a:pt x="27" y="61"/>
                    <a:pt x="31" y="61"/>
                  </a:cubicBezTo>
                  <a:cubicBezTo>
                    <a:pt x="31" y="61"/>
                    <a:pt x="31" y="61"/>
                    <a:pt x="32" y="60"/>
                  </a:cubicBezTo>
                  <a:cubicBezTo>
                    <a:pt x="40" y="60"/>
                    <a:pt x="47" y="57"/>
                    <a:pt x="53" y="51"/>
                  </a:cubicBezTo>
                  <a:cubicBezTo>
                    <a:pt x="58" y="45"/>
                    <a:pt x="61" y="37"/>
                    <a:pt x="61" y="29"/>
                  </a:cubicBezTo>
                  <a:cubicBezTo>
                    <a:pt x="61" y="21"/>
                    <a:pt x="57" y="13"/>
                    <a:pt x="51" y="8"/>
                  </a:cubicBezTo>
                  <a:close/>
                </a:path>
              </a:pathLst>
            </a:custGeom>
            <a:grpFill/>
            <a:ln w="6350">
              <a:solidFill>
                <a:schemeClr val="tx1"/>
              </a:solidFill>
            </a:ln>
          </p:spPr>
          <p:txBody>
            <a:bodyPr vert="horz" wrap="square" lIns="91440" tIns="45720" rIns="91440" bIns="45720" numCol="1" anchor="t" anchorCtr="0" compatLnSpc="1">
              <a:prstTxWarp prst="textNoShape">
                <a:avLst/>
              </a:prstTxWarp>
            </a:bodyPr>
            <a:lstStyle/>
            <a:p>
              <a:endParaRPr lang="de-DE"/>
            </a:p>
          </p:txBody>
        </p:sp>
        <p:sp>
          <p:nvSpPr>
            <p:cNvPr id="279" name="Freeform 8">
              <a:extLst>
                <a:ext uri="{FF2B5EF4-FFF2-40B4-BE49-F238E27FC236}">
                  <a16:creationId xmlns:a16="http://schemas.microsoft.com/office/drawing/2014/main" id="{D0F14C15-023C-4E73-B694-44A6AD594B40}"/>
                </a:ext>
              </a:extLst>
            </p:cNvPr>
            <p:cNvSpPr>
              <a:spLocks/>
            </p:cNvSpPr>
            <p:nvPr/>
          </p:nvSpPr>
          <p:spPr bwMode="auto">
            <a:xfrm>
              <a:off x="8640392" y="2057231"/>
              <a:ext cx="201613" cy="198438"/>
            </a:xfrm>
            <a:custGeom>
              <a:avLst/>
              <a:gdLst>
                <a:gd name="T0" fmla="*/ 31 w 61"/>
                <a:gd name="T1" fmla="*/ 0 h 60"/>
                <a:gd name="T2" fmla="*/ 29 w 61"/>
                <a:gd name="T3" fmla="*/ 0 h 60"/>
                <a:gd name="T4" fmla="*/ 19 w 61"/>
                <a:gd name="T5" fmla="*/ 2 h 60"/>
                <a:gd name="T6" fmla="*/ 26 w 61"/>
                <a:gd name="T7" fmla="*/ 9 h 60"/>
                <a:gd name="T8" fmla="*/ 30 w 61"/>
                <a:gd name="T9" fmla="*/ 8 h 60"/>
                <a:gd name="T10" fmla="*/ 52 w 61"/>
                <a:gd name="T11" fmla="*/ 29 h 60"/>
                <a:gd name="T12" fmla="*/ 47 w 61"/>
                <a:gd name="T13" fmla="*/ 45 h 60"/>
                <a:gd name="T14" fmla="*/ 32 w 61"/>
                <a:gd name="T15" fmla="*/ 52 h 60"/>
                <a:gd name="T16" fmla="*/ 16 w 61"/>
                <a:gd name="T17" fmla="*/ 46 h 60"/>
                <a:gd name="T18" fmla="*/ 9 w 61"/>
                <a:gd name="T19" fmla="*/ 31 h 60"/>
                <a:gd name="T20" fmla="*/ 9 w 61"/>
                <a:gd name="T21" fmla="*/ 26 h 60"/>
                <a:gd name="T22" fmla="*/ 2 w 61"/>
                <a:gd name="T23" fmla="*/ 19 h 60"/>
                <a:gd name="T24" fmla="*/ 0 w 61"/>
                <a:gd name="T25" fmla="*/ 30 h 60"/>
                <a:gd name="T26" fmla="*/ 0 w 61"/>
                <a:gd name="T27" fmla="*/ 31 h 60"/>
                <a:gd name="T28" fmla="*/ 10 w 61"/>
                <a:gd name="T29" fmla="*/ 52 h 60"/>
                <a:gd name="T30" fmla="*/ 32 w 61"/>
                <a:gd name="T31" fmla="*/ 60 h 60"/>
                <a:gd name="T32" fmla="*/ 53 w 61"/>
                <a:gd name="T33" fmla="*/ 50 h 60"/>
                <a:gd name="T34" fmla="*/ 61 w 61"/>
                <a:gd name="T35" fmla="*/ 29 h 60"/>
                <a:gd name="T36" fmla="*/ 31 w 61"/>
                <a:gd name="T3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60">
                  <a:moveTo>
                    <a:pt x="31" y="0"/>
                  </a:moveTo>
                  <a:cubicBezTo>
                    <a:pt x="30" y="0"/>
                    <a:pt x="30" y="0"/>
                    <a:pt x="29" y="0"/>
                  </a:cubicBezTo>
                  <a:cubicBezTo>
                    <a:pt x="26" y="0"/>
                    <a:pt x="22" y="0"/>
                    <a:pt x="19" y="2"/>
                  </a:cubicBezTo>
                  <a:cubicBezTo>
                    <a:pt x="26" y="9"/>
                    <a:pt x="26" y="9"/>
                    <a:pt x="26" y="9"/>
                  </a:cubicBezTo>
                  <a:cubicBezTo>
                    <a:pt x="27" y="8"/>
                    <a:pt x="28" y="8"/>
                    <a:pt x="30" y="8"/>
                  </a:cubicBezTo>
                  <a:cubicBezTo>
                    <a:pt x="42" y="8"/>
                    <a:pt x="52" y="17"/>
                    <a:pt x="52" y="29"/>
                  </a:cubicBezTo>
                  <a:cubicBezTo>
                    <a:pt x="53" y="35"/>
                    <a:pt x="51" y="40"/>
                    <a:pt x="47" y="45"/>
                  </a:cubicBezTo>
                  <a:cubicBezTo>
                    <a:pt x="43" y="49"/>
                    <a:pt x="37" y="51"/>
                    <a:pt x="32" y="52"/>
                  </a:cubicBezTo>
                  <a:cubicBezTo>
                    <a:pt x="26" y="52"/>
                    <a:pt x="20" y="50"/>
                    <a:pt x="16" y="46"/>
                  </a:cubicBezTo>
                  <a:cubicBezTo>
                    <a:pt x="12" y="42"/>
                    <a:pt x="9" y="37"/>
                    <a:pt x="9" y="31"/>
                  </a:cubicBezTo>
                  <a:cubicBezTo>
                    <a:pt x="9" y="29"/>
                    <a:pt x="9" y="28"/>
                    <a:pt x="9" y="26"/>
                  </a:cubicBezTo>
                  <a:cubicBezTo>
                    <a:pt x="2" y="19"/>
                    <a:pt x="2" y="19"/>
                    <a:pt x="2" y="19"/>
                  </a:cubicBezTo>
                  <a:cubicBezTo>
                    <a:pt x="1" y="22"/>
                    <a:pt x="0" y="26"/>
                    <a:pt x="0" y="30"/>
                  </a:cubicBezTo>
                  <a:cubicBezTo>
                    <a:pt x="0" y="30"/>
                    <a:pt x="0" y="31"/>
                    <a:pt x="0" y="31"/>
                  </a:cubicBezTo>
                  <a:cubicBezTo>
                    <a:pt x="1" y="39"/>
                    <a:pt x="4" y="47"/>
                    <a:pt x="10" y="52"/>
                  </a:cubicBezTo>
                  <a:cubicBezTo>
                    <a:pt x="16" y="58"/>
                    <a:pt x="24" y="60"/>
                    <a:pt x="32" y="60"/>
                  </a:cubicBezTo>
                  <a:cubicBezTo>
                    <a:pt x="40" y="60"/>
                    <a:pt x="47" y="56"/>
                    <a:pt x="53" y="50"/>
                  </a:cubicBezTo>
                  <a:cubicBezTo>
                    <a:pt x="58" y="44"/>
                    <a:pt x="61" y="37"/>
                    <a:pt x="61" y="29"/>
                  </a:cubicBezTo>
                  <a:cubicBezTo>
                    <a:pt x="60" y="12"/>
                    <a:pt x="47" y="0"/>
                    <a:pt x="31" y="0"/>
                  </a:cubicBezTo>
                  <a:close/>
                </a:path>
              </a:pathLst>
            </a:custGeom>
            <a:grpFill/>
            <a:ln w="6350">
              <a:solidFill>
                <a:schemeClr val="tx1"/>
              </a:solidFill>
            </a:ln>
          </p:spPr>
          <p:txBody>
            <a:bodyPr vert="horz" wrap="square" lIns="91440" tIns="45720" rIns="91440" bIns="45720" numCol="1" anchor="t" anchorCtr="0" compatLnSpc="1">
              <a:prstTxWarp prst="textNoShape">
                <a:avLst/>
              </a:prstTxWarp>
            </a:bodyPr>
            <a:lstStyle/>
            <a:p>
              <a:endParaRPr lang="de-DE"/>
            </a:p>
          </p:txBody>
        </p:sp>
        <p:sp>
          <p:nvSpPr>
            <p:cNvPr id="280" name="Freeform 9">
              <a:extLst>
                <a:ext uri="{FF2B5EF4-FFF2-40B4-BE49-F238E27FC236}">
                  <a16:creationId xmlns:a16="http://schemas.microsoft.com/office/drawing/2014/main" id="{9ED487DD-941B-4C9C-8EFE-86EC114F77A2}"/>
                </a:ext>
              </a:extLst>
            </p:cNvPr>
            <p:cNvSpPr>
              <a:spLocks/>
            </p:cNvSpPr>
            <p:nvPr/>
          </p:nvSpPr>
          <p:spPr bwMode="auto">
            <a:xfrm>
              <a:off x="8349879" y="2057231"/>
              <a:ext cx="201613" cy="198438"/>
            </a:xfrm>
            <a:custGeom>
              <a:avLst/>
              <a:gdLst>
                <a:gd name="T0" fmla="*/ 61 w 61"/>
                <a:gd name="T1" fmla="*/ 29 h 60"/>
                <a:gd name="T2" fmla="*/ 59 w 61"/>
                <a:gd name="T3" fmla="*/ 19 h 60"/>
                <a:gd name="T4" fmla="*/ 52 w 61"/>
                <a:gd name="T5" fmla="*/ 26 h 60"/>
                <a:gd name="T6" fmla="*/ 52 w 61"/>
                <a:gd name="T7" fmla="*/ 29 h 60"/>
                <a:gd name="T8" fmla="*/ 32 w 61"/>
                <a:gd name="T9" fmla="*/ 51 h 60"/>
                <a:gd name="T10" fmla="*/ 16 w 61"/>
                <a:gd name="T11" fmla="*/ 46 h 60"/>
                <a:gd name="T12" fmla="*/ 9 w 61"/>
                <a:gd name="T13" fmla="*/ 31 h 60"/>
                <a:gd name="T14" fmla="*/ 15 w 61"/>
                <a:gd name="T15" fmla="*/ 15 h 60"/>
                <a:gd name="T16" fmla="*/ 30 w 61"/>
                <a:gd name="T17" fmla="*/ 8 h 60"/>
                <a:gd name="T18" fmla="*/ 34 w 61"/>
                <a:gd name="T19" fmla="*/ 8 h 60"/>
                <a:gd name="T20" fmla="*/ 41 w 61"/>
                <a:gd name="T21" fmla="*/ 1 h 60"/>
                <a:gd name="T22" fmla="*/ 31 w 61"/>
                <a:gd name="T23" fmla="*/ 0 h 60"/>
                <a:gd name="T24" fmla="*/ 29 w 61"/>
                <a:gd name="T25" fmla="*/ 0 h 60"/>
                <a:gd name="T26" fmla="*/ 8 w 61"/>
                <a:gd name="T27" fmla="*/ 9 h 60"/>
                <a:gd name="T28" fmla="*/ 0 w 61"/>
                <a:gd name="T29" fmla="*/ 31 h 60"/>
                <a:gd name="T30" fmla="*/ 10 w 61"/>
                <a:gd name="T31" fmla="*/ 52 h 60"/>
                <a:gd name="T32" fmla="*/ 32 w 61"/>
                <a:gd name="T33" fmla="*/ 60 h 60"/>
                <a:gd name="T34" fmla="*/ 61 w 61"/>
                <a:gd name="T35" fmla="*/ 30 h 60"/>
                <a:gd name="T36" fmla="*/ 61 w 61"/>
                <a:gd name="T37"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60">
                  <a:moveTo>
                    <a:pt x="61" y="29"/>
                  </a:moveTo>
                  <a:cubicBezTo>
                    <a:pt x="61" y="25"/>
                    <a:pt x="60" y="22"/>
                    <a:pt x="59" y="19"/>
                  </a:cubicBezTo>
                  <a:cubicBezTo>
                    <a:pt x="52" y="26"/>
                    <a:pt x="52" y="26"/>
                    <a:pt x="52" y="26"/>
                  </a:cubicBezTo>
                  <a:cubicBezTo>
                    <a:pt x="52" y="27"/>
                    <a:pt x="52" y="28"/>
                    <a:pt x="52" y="29"/>
                  </a:cubicBezTo>
                  <a:cubicBezTo>
                    <a:pt x="53" y="41"/>
                    <a:pt x="44" y="51"/>
                    <a:pt x="32" y="51"/>
                  </a:cubicBezTo>
                  <a:cubicBezTo>
                    <a:pt x="26" y="52"/>
                    <a:pt x="20" y="50"/>
                    <a:pt x="16" y="46"/>
                  </a:cubicBezTo>
                  <a:cubicBezTo>
                    <a:pt x="12" y="42"/>
                    <a:pt x="9" y="36"/>
                    <a:pt x="9" y="31"/>
                  </a:cubicBezTo>
                  <a:cubicBezTo>
                    <a:pt x="9" y="25"/>
                    <a:pt x="11" y="19"/>
                    <a:pt x="15" y="15"/>
                  </a:cubicBezTo>
                  <a:cubicBezTo>
                    <a:pt x="19" y="11"/>
                    <a:pt x="24" y="8"/>
                    <a:pt x="30" y="8"/>
                  </a:cubicBezTo>
                  <a:cubicBezTo>
                    <a:pt x="31" y="8"/>
                    <a:pt x="33" y="8"/>
                    <a:pt x="34" y="8"/>
                  </a:cubicBezTo>
                  <a:cubicBezTo>
                    <a:pt x="41" y="1"/>
                    <a:pt x="41" y="1"/>
                    <a:pt x="41" y="1"/>
                  </a:cubicBezTo>
                  <a:cubicBezTo>
                    <a:pt x="38" y="0"/>
                    <a:pt x="34" y="0"/>
                    <a:pt x="31" y="0"/>
                  </a:cubicBezTo>
                  <a:cubicBezTo>
                    <a:pt x="30" y="0"/>
                    <a:pt x="30" y="0"/>
                    <a:pt x="29" y="0"/>
                  </a:cubicBezTo>
                  <a:cubicBezTo>
                    <a:pt x="21" y="0"/>
                    <a:pt x="14" y="3"/>
                    <a:pt x="8" y="9"/>
                  </a:cubicBezTo>
                  <a:cubicBezTo>
                    <a:pt x="3" y="15"/>
                    <a:pt x="0" y="23"/>
                    <a:pt x="0" y="31"/>
                  </a:cubicBezTo>
                  <a:cubicBezTo>
                    <a:pt x="1" y="39"/>
                    <a:pt x="4" y="47"/>
                    <a:pt x="10" y="52"/>
                  </a:cubicBezTo>
                  <a:cubicBezTo>
                    <a:pt x="16" y="58"/>
                    <a:pt x="24" y="60"/>
                    <a:pt x="32" y="60"/>
                  </a:cubicBezTo>
                  <a:cubicBezTo>
                    <a:pt x="48" y="59"/>
                    <a:pt x="61" y="46"/>
                    <a:pt x="61" y="30"/>
                  </a:cubicBezTo>
                  <a:cubicBezTo>
                    <a:pt x="61" y="29"/>
                    <a:pt x="61" y="29"/>
                    <a:pt x="61" y="29"/>
                  </a:cubicBezTo>
                  <a:close/>
                </a:path>
              </a:pathLst>
            </a:custGeom>
            <a:grpFill/>
            <a:ln w="6350">
              <a:solidFill>
                <a:schemeClr val="tx1"/>
              </a:solidFill>
            </a:ln>
          </p:spPr>
          <p:txBody>
            <a:bodyPr vert="horz" wrap="square" lIns="91440" tIns="45720" rIns="91440" bIns="45720" numCol="1" anchor="t" anchorCtr="0" compatLnSpc="1">
              <a:prstTxWarp prst="textNoShape">
                <a:avLst/>
              </a:prstTxWarp>
            </a:bodyPr>
            <a:lstStyle/>
            <a:p>
              <a:endParaRPr lang="de-DE"/>
            </a:p>
          </p:txBody>
        </p:sp>
        <p:sp>
          <p:nvSpPr>
            <p:cNvPr id="281" name="Freeform 10">
              <a:extLst>
                <a:ext uri="{FF2B5EF4-FFF2-40B4-BE49-F238E27FC236}">
                  <a16:creationId xmlns:a16="http://schemas.microsoft.com/office/drawing/2014/main" id="{89921EF2-8398-473D-BE3C-74DDC1E9ADBD}"/>
                </a:ext>
              </a:extLst>
            </p:cNvPr>
            <p:cNvSpPr>
              <a:spLocks/>
            </p:cNvSpPr>
            <p:nvPr/>
          </p:nvSpPr>
          <p:spPr bwMode="auto">
            <a:xfrm>
              <a:off x="8349879" y="1763543"/>
              <a:ext cx="201613" cy="201613"/>
            </a:xfrm>
            <a:custGeom>
              <a:avLst/>
              <a:gdLst>
                <a:gd name="T0" fmla="*/ 61 w 61"/>
                <a:gd name="T1" fmla="*/ 29 h 61"/>
                <a:gd name="T2" fmla="*/ 51 w 61"/>
                <a:gd name="T3" fmla="*/ 8 h 61"/>
                <a:gd name="T4" fmla="*/ 29 w 61"/>
                <a:gd name="T5" fmla="*/ 0 h 61"/>
                <a:gd name="T6" fmla="*/ 8 w 61"/>
                <a:gd name="T7" fmla="*/ 10 h 61"/>
                <a:gd name="T8" fmla="*/ 0 w 61"/>
                <a:gd name="T9" fmla="*/ 32 h 61"/>
                <a:gd name="T10" fmla="*/ 31 w 61"/>
                <a:gd name="T11" fmla="*/ 61 h 61"/>
                <a:gd name="T12" fmla="*/ 32 w 61"/>
                <a:gd name="T13" fmla="*/ 61 h 61"/>
                <a:gd name="T14" fmla="*/ 41 w 61"/>
                <a:gd name="T15" fmla="*/ 59 h 61"/>
                <a:gd name="T16" fmla="*/ 34 w 61"/>
                <a:gd name="T17" fmla="*/ 52 h 61"/>
                <a:gd name="T18" fmla="*/ 32 w 61"/>
                <a:gd name="T19" fmla="*/ 52 h 61"/>
                <a:gd name="T20" fmla="*/ 9 w 61"/>
                <a:gd name="T21" fmla="*/ 31 h 61"/>
                <a:gd name="T22" fmla="*/ 15 w 61"/>
                <a:gd name="T23" fmla="*/ 16 h 61"/>
                <a:gd name="T24" fmla="*/ 30 w 61"/>
                <a:gd name="T25" fmla="*/ 9 h 61"/>
                <a:gd name="T26" fmla="*/ 45 w 61"/>
                <a:gd name="T27" fmla="*/ 14 h 61"/>
                <a:gd name="T28" fmla="*/ 52 w 61"/>
                <a:gd name="T29" fmla="*/ 29 h 61"/>
                <a:gd name="T30" fmla="*/ 52 w 61"/>
                <a:gd name="T31" fmla="*/ 34 h 61"/>
                <a:gd name="T32" fmla="*/ 59 w 61"/>
                <a:gd name="T33" fmla="*/ 41 h 61"/>
                <a:gd name="T34" fmla="*/ 61 w 61"/>
                <a:gd name="T35" fmla="*/ 30 h 61"/>
                <a:gd name="T36" fmla="*/ 61 w 61"/>
                <a:gd name="T37" fmla="*/ 2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61">
                  <a:moveTo>
                    <a:pt x="61" y="29"/>
                  </a:moveTo>
                  <a:cubicBezTo>
                    <a:pt x="61" y="21"/>
                    <a:pt x="57" y="13"/>
                    <a:pt x="51" y="8"/>
                  </a:cubicBezTo>
                  <a:cubicBezTo>
                    <a:pt x="45" y="3"/>
                    <a:pt x="37" y="0"/>
                    <a:pt x="29" y="0"/>
                  </a:cubicBezTo>
                  <a:cubicBezTo>
                    <a:pt x="21" y="0"/>
                    <a:pt x="14" y="4"/>
                    <a:pt x="8" y="10"/>
                  </a:cubicBezTo>
                  <a:cubicBezTo>
                    <a:pt x="3" y="16"/>
                    <a:pt x="0" y="23"/>
                    <a:pt x="0" y="32"/>
                  </a:cubicBezTo>
                  <a:cubicBezTo>
                    <a:pt x="1" y="48"/>
                    <a:pt x="15" y="61"/>
                    <a:pt x="31" y="61"/>
                  </a:cubicBezTo>
                  <a:cubicBezTo>
                    <a:pt x="31" y="61"/>
                    <a:pt x="31" y="61"/>
                    <a:pt x="32" y="61"/>
                  </a:cubicBezTo>
                  <a:cubicBezTo>
                    <a:pt x="35" y="60"/>
                    <a:pt x="38" y="60"/>
                    <a:pt x="41" y="59"/>
                  </a:cubicBezTo>
                  <a:cubicBezTo>
                    <a:pt x="34" y="52"/>
                    <a:pt x="34" y="52"/>
                    <a:pt x="34" y="52"/>
                  </a:cubicBezTo>
                  <a:cubicBezTo>
                    <a:pt x="33" y="52"/>
                    <a:pt x="32" y="52"/>
                    <a:pt x="32" y="52"/>
                  </a:cubicBezTo>
                  <a:cubicBezTo>
                    <a:pt x="20" y="53"/>
                    <a:pt x="9" y="43"/>
                    <a:pt x="9" y="31"/>
                  </a:cubicBezTo>
                  <a:cubicBezTo>
                    <a:pt x="9" y="25"/>
                    <a:pt x="11" y="20"/>
                    <a:pt x="15" y="16"/>
                  </a:cubicBezTo>
                  <a:cubicBezTo>
                    <a:pt x="19" y="11"/>
                    <a:pt x="24" y="9"/>
                    <a:pt x="30" y="9"/>
                  </a:cubicBezTo>
                  <a:cubicBezTo>
                    <a:pt x="36" y="8"/>
                    <a:pt x="41" y="10"/>
                    <a:pt x="45" y="14"/>
                  </a:cubicBezTo>
                  <a:cubicBezTo>
                    <a:pt x="50" y="18"/>
                    <a:pt x="52" y="24"/>
                    <a:pt x="52" y="29"/>
                  </a:cubicBezTo>
                  <a:cubicBezTo>
                    <a:pt x="52" y="31"/>
                    <a:pt x="52" y="32"/>
                    <a:pt x="52" y="34"/>
                  </a:cubicBezTo>
                  <a:cubicBezTo>
                    <a:pt x="59" y="41"/>
                    <a:pt x="59" y="41"/>
                    <a:pt x="59" y="41"/>
                  </a:cubicBezTo>
                  <a:cubicBezTo>
                    <a:pt x="60" y="38"/>
                    <a:pt x="61" y="34"/>
                    <a:pt x="61" y="30"/>
                  </a:cubicBezTo>
                  <a:cubicBezTo>
                    <a:pt x="61" y="30"/>
                    <a:pt x="61" y="29"/>
                    <a:pt x="61" y="29"/>
                  </a:cubicBezTo>
                  <a:close/>
                </a:path>
              </a:pathLst>
            </a:custGeom>
            <a:grpFill/>
            <a:ln w="6350">
              <a:solidFill>
                <a:schemeClr val="tx1"/>
              </a:solidFill>
            </a:ln>
          </p:spPr>
          <p:txBody>
            <a:bodyPr vert="horz" wrap="square" lIns="91440" tIns="45720" rIns="91440" bIns="45720" numCol="1" anchor="t" anchorCtr="0" compatLnSpc="1">
              <a:prstTxWarp prst="textNoShape">
                <a:avLst/>
              </a:prstTxWarp>
            </a:bodyPr>
            <a:lstStyle/>
            <a:p>
              <a:endParaRPr lang="de-DE"/>
            </a:p>
          </p:txBody>
        </p:sp>
        <p:sp>
          <p:nvSpPr>
            <p:cNvPr id="282" name="Freeform 11">
              <a:extLst>
                <a:ext uri="{FF2B5EF4-FFF2-40B4-BE49-F238E27FC236}">
                  <a16:creationId xmlns:a16="http://schemas.microsoft.com/office/drawing/2014/main" id="{032B8889-13B9-42C2-8A86-E70BB6F6AB05}"/>
                </a:ext>
              </a:extLst>
            </p:cNvPr>
            <p:cNvSpPr>
              <a:spLocks noEditPoints="1"/>
            </p:cNvSpPr>
            <p:nvPr/>
          </p:nvSpPr>
          <p:spPr bwMode="auto">
            <a:xfrm>
              <a:off x="8441954" y="1858793"/>
              <a:ext cx="307975" cy="304800"/>
            </a:xfrm>
            <a:custGeom>
              <a:avLst/>
              <a:gdLst>
                <a:gd name="T0" fmla="*/ 66 w 93"/>
                <a:gd name="T1" fmla="*/ 60 h 92"/>
                <a:gd name="T2" fmla="*/ 71 w 93"/>
                <a:gd name="T3" fmla="*/ 46 h 92"/>
                <a:gd name="T4" fmla="*/ 66 w 93"/>
                <a:gd name="T5" fmla="*/ 32 h 92"/>
                <a:gd name="T6" fmla="*/ 91 w 93"/>
                <a:gd name="T7" fmla="*/ 6 h 92"/>
                <a:gd name="T8" fmla="*/ 86 w 93"/>
                <a:gd name="T9" fmla="*/ 0 h 92"/>
                <a:gd name="T10" fmla="*/ 60 w 93"/>
                <a:gd name="T11" fmla="*/ 26 h 92"/>
                <a:gd name="T12" fmla="*/ 47 w 93"/>
                <a:gd name="T13" fmla="*/ 22 h 92"/>
                <a:gd name="T14" fmla="*/ 33 w 93"/>
                <a:gd name="T15" fmla="*/ 26 h 92"/>
                <a:gd name="T16" fmla="*/ 6 w 93"/>
                <a:gd name="T17" fmla="*/ 0 h 92"/>
                <a:gd name="T18" fmla="*/ 0 w 93"/>
                <a:gd name="T19" fmla="*/ 5 h 92"/>
                <a:gd name="T20" fmla="*/ 27 w 93"/>
                <a:gd name="T21" fmla="*/ 32 h 92"/>
                <a:gd name="T22" fmla="*/ 23 w 93"/>
                <a:gd name="T23" fmla="*/ 46 h 92"/>
                <a:gd name="T24" fmla="*/ 27 w 93"/>
                <a:gd name="T25" fmla="*/ 60 h 92"/>
                <a:gd name="T26" fmla="*/ 0 w 93"/>
                <a:gd name="T27" fmla="*/ 87 h 92"/>
                <a:gd name="T28" fmla="*/ 6 w 93"/>
                <a:gd name="T29" fmla="*/ 92 h 92"/>
                <a:gd name="T30" fmla="*/ 33 w 93"/>
                <a:gd name="T31" fmla="*/ 66 h 92"/>
                <a:gd name="T32" fmla="*/ 47 w 93"/>
                <a:gd name="T33" fmla="*/ 70 h 92"/>
                <a:gd name="T34" fmla="*/ 60 w 93"/>
                <a:gd name="T35" fmla="*/ 66 h 92"/>
                <a:gd name="T36" fmla="*/ 87 w 93"/>
                <a:gd name="T37" fmla="*/ 92 h 92"/>
                <a:gd name="T38" fmla="*/ 93 w 93"/>
                <a:gd name="T39" fmla="*/ 87 h 92"/>
                <a:gd name="T40" fmla="*/ 66 w 93"/>
                <a:gd name="T41" fmla="*/ 60 h 92"/>
                <a:gd name="T42" fmla="*/ 47 w 93"/>
                <a:gd name="T43" fmla="*/ 62 h 92"/>
                <a:gd name="T44" fmla="*/ 35 w 93"/>
                <a:gd name="T45" fmla="*/ 57 h 92"/>
                <a:gd name="T46" fmla="*/ 31 w 93"/>
                <a:gd name="T47" fmla="*/ 46 h 92"/>
                <a:gd name="T48" fmla="*/ 47 w 93"/>
                <a:gd name="T49" fmla="*/ 30 h 92"/>
                <a:gd name="T50" fmla="*/ 63 w 93"/>
                <a:gd name="T51" fmla="*/ 46 h 92"/>
                <a:gd name="T52" fmla="*/ 47 w 93"/>
                <a:gd name="T53" fmla="*/ 6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92">
                  <a:moveTo>
                    <a:pt x="66" y="60"/>
                  </a:moveTo>
                  <a:cubicBezTo>
                    <a:pt x="69" y="56"/>
                    <a:pt x="71" y="51"/>
                    <a:pt x="71" y="46"/>
                  </a:cubicBezTo>
                  <a:cubicBezTo>
                    <a:pt x="71" y="41"/>
                    <a:pt x="69" y="36"/>
                    <a:pt x="66" y="32"/>
                  </a:cubicBezTo>
                  <a:cubicBezTo>
                    <a:pt x="91" y="6"/>
                    <a:pt x="91" y="6"/>
                    <a:pt x="91" y="6"/>
                  </a:cubicBezTo>
                  <a:cubicBezTo>
                    <a:pt x="86" y="0"/>
                    <a:pt x="86" y="0"/>
                    <a:pt x="86" y="0"/>
                  </a:cubicBezTo>
                  <a:cubicBezTo>
                    <a:pt x="60" y="26"/>
                    <a:pt x="60" y="26"/>
                    <a:pt x="60" y="26"/>
                  </a:cubicBezTo>
                  <a:cubicBezTo>
                    <a:pt x="56" y="24"/>
                    <a:pt x="52" y="22"/>
                    <a:pt x="47" y="22"/>
                  </a:cubicBezTo>
                  <a:cubicBezTo>
                    <a:pt x="41" y="22"/>
                    <a:pt x="37" y="24"/>
                    <a:pt x="33" y="26"/>
                  </a:cubicBezTo>
                  <a:cubicBezTo>
                    <a:pt x="6" y="0"/>
                    <a:pt x="6" y="0"/>
                    <a:pt x="6" y="0"/>
                  </a:cubicBezTo>
                  <a:cubicBezTo>
                    <a:pt x="0" y="5"/>
                    <a:pt x="0" y="5"/>
                    <a:pt x="0" y="5"/>
                  </a:cubicBezTo>
                  <a:cubicBezTo>
                    <a:pt x="27" y="32"/>
                    <a:pt x="27" y="32"/>
                    <a:pt x="27" y="32"/>
                  </a:cubicBezTo>
                  <a:cubicBezTo>
                    <a:pt x="24" y="36"/>
                    <a:pt x="23" y="41"/>
                    <a:pt x="23" y="46"/>
                  </a:cubicBezTo>
                  <a:cubicBezTo>
                    <a:pt x="23" y="51"/>
                    <a:pt x="24" y="56"/>
                    <a:pt x="27" y="60"/>
                  </a:cubicBezTo>
                  <a:cubicBezTo>
                    <a:pt x="0" y="87"/>
                    <a:pt x="0" y="87"/>
                    <a:pt x="0" y="87"/>
                  </a:cubicBezTo>
                  <a:cubicBezTo>
                    <a:pt x="6" y="92"/>
                    <a:pt x="6" y="92"/>
                    <a:pt x="6" y="92"/>
                  </a:cubicBezTo>
                  <a:cubicBezTo>
                    <a:pt x="33" y="66"/>
                    <a:pt x="33" y="66"/>
                    <a:pt x="33" y="66"/>
                  </a:cubicBezTo>
                  <a:cubicBezTo>
                    <a:pt x="37" y="68"/>
                    <a:pt x="42" y="70"/>
                    <a:pt x="47" y="70"/>
                  </a:cubicBezTo>
                  <a:cubicBezTo>
                    <a:pt x="52" y="70"/>
                    <a:pt x="57" y="68"/>
                    <a:pt x="60" y="66"/>
                  </a:cubicBezTo>
                  <a:cubicBezTo>
                    <a:pt x="87" y="92"/>
                    <a:pt x="87" y="92"/>
                    <a:pt x="87" y="92"/>
                  </a:cubicBezTo>
                  <a:cubicBezTo>
                    <a:pt x="93" y="87"/>
                    <a:pt x="93" y="87"/>
                    <a:pt x="93" y="87"/>
                  </a:cubicBezTo>
                  <a:lnTo>
                    <a:pt x="66" y="60"/>
                  </a:lnTo>
                  <a:close/>
                  <a:moveTo>
                    <a:pt x="47" y="62"/>
                  </a:moveTo>
                  <a:cubicBezTo>
                    <a:pt x="42" y="62"/>
                    <a:pt x="38" y="60"/>
                    <a:pt x="35" y="57"/>
                  </a:cubicBezTo>
                  <a:cubicBezTo>
                    <a:pt x="32" y="54"/>
                    <a:pt x="31" y="50"/>
                    <a:pt x="31" y="46"/>
                  </a:cubicBezTo>
                  <a:cubicBezTo>
                    <a:pt x="31" y="37"/>
                    <a:pt x="38" y="30"/>
                    <a:pt x="47" y="30"/>
                  </a:cubicBezTo>
                  <a:cubicBezTo>
                    <a:pt x="55" y="30"/>
                    <a:pt x="63" y="37"/>
                    <a:pt x="63" y="46"/>
                  </a:cubicBezTo>
                  <a:cubicBezTo>
                    <a:pt x="63" y="55"/>
                    <a:pt x="55" y="62"/>
                    <a:pt x="47" y="62"/>
                  </a:cubicBezTo>
                  <a:close/>
                </a:path>
              </a:pathLst>
            </a:custGeom>
            <a:grpFill/>
            <a:ln w="6350">
              <a:solidFill>
                <a:schemeClr val="tx1"/>
              </a:solidFill>
            </a:ln>
          </p:spPr>
          <p:txBody>
            <a:bodyPr vert="horz" wrap="square" lIns="91440" tIns="45720" rIns="91440" bIns="45720" numCol="1" anchor="t" anchorCtr="0" compatLnSpc="1">
              <a:prstTxWarp prst="textNoShape">
                <a:avLst/>
              </a:prstTxWarp>
            </a:bodyPr>
            <a:lstStyle/>
            <a:p>
              <a:endParaRPr lang="de-DE"/>
            </a:p>
          </p:txBody>
        </p:sp>
      </p:grpSp>
      <p:grpSp>
        <p:nvGrpSpPr>
          <p:cNvPr id="284" name="Graphic 136" descr="Call center">
            <a:extLst>
              <a:ext uri="{FF2B5EF4-FFF2-40B4-BE49-F238E27FC236}">
                <a16:creationId xmlns:a16="http://schemas.microsoft.com/office/drawing/2014/main" id="{2D9CEE65-A277-4920-838A-A66649D0480E}"/>
              </a:ext>
            </a:extLst>
          </p:cNvPr>
          <p:cNvGrpSpPr/>
          <p:nvPr/>
        </p:nvGrpSpPr>
        <p:grpSpPr>
          <a:xfrm>
            <a:off x="9292701" y="2332170"/>
            <a:ext cx="273592" cy="324888"/>
            <a:chOff x="9309409" y="2377453"/>
            <a:chExt cx="236999" cy="281437"/>
          </a:xfrm>
          <a:noFill/>
        </p:grpSpPr>
        <p:sp>
          <p:nvSpPr>
            <p:cNvPr id="285" name="Freihandform: Form 284">
              <a:extLst>
                <a:ext uri="{FF2B5EF4-FFF2-40B4-BE49-F238E27FC236}">
                  <a16:creationId xmlns:a16="http://schemas.microsoft.com/office/drawing/2014/main" id="{E3A0C8EC-2A84-4C10-BE8D-FE0F4840E561}"/>
                </a:ext>
              </a:extLst>
            </p:cNvPr>
            <p:cNvSpPr/>
            <p:nvPr/>
          </p:nvSpPr>
          <p:spPr>
            <a:xfrm>
              <a:off x="9309409" y="2540390"/>
              <a:ext cx="236999" cy="118500"/>
            </a:xfrm>
            <a:custGeom>
              <a:avLst/>
              <a:gdLst>
                <a:gd name="connsiteX0" fmla="*/ 225149 w 236999"/>
                <a:gd name="connsiteY0" fmla="*/ 35550 h 118499"/>
                <a:gd name="connsiteX1" fmla="*/ 167381 w 236999"/>
                <a:gd name="connsiteY1" fmla="*/ 7406 h 118499"/>
                <a:gd name="connsiteX2" fmla="*/ 118500 w 236999"/>
                <a:gd name="connsiteY2" fmla="*/ 0 h 118499"/>
                <a:gd name="connsiteX3" fmla="*/ 69619 w 236999"/>
                <a:gd name="connsiteY3" fmla="*/ 7406 h 118499"/>
                <a:gd name="connsiteX4" fmla="*/ 11850 w 236999"/>
                <a:gd name="connsiteY4" fmla="*/ 35550 h 118499"/>
                <a:gd name="connsiteX5" fmla="*/ 0 w 236999"/>
                <a:gd name="connsiteY5" fmla="*/ 59250 h 118499"/>
                <a:gd name="connsiteX6" fmla="*/ 0 w 236999"/>
                <a:gd name="connsiteY6" fmla="*/ 118500 h 118499"/>
                <a:gd name="connsiteX7" fmla="*/ 236999 w 236999"/>
                <a:gd name="connsiteY7" fmla="*/ 118500 h 118499"/>
                <a:gd name="connsiteX8" fmla="*/ 236999 w 236999"/>
                <a:gd name="connsiteY8" fmla="*/ 59250 h 118499"/>
                <a:gd name="connsiteX9" fmla="*/ 225149 w 236999"/>
                <a:gd name="connsiteY9" fmla="*/ 35550 h 11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999" h="118499">
                  <a:moveTo>
                    <a:pt x="225149" y="35550"/>
                  </a:moveTo>
                  <a:cubicBezTo>
                    <a:pt x="208856" y="22219"/>
                    <a:pt x="188118" y="13331"/>
                    <a:pt x="167381" y="7406"/>
                  </a:cubicBezTo>
                  <a:cubicBezTo>
                    <a:pt x="152568" y="2962"/>
                    <a:pt x="136275" y="0"/>
                    <a:pt x="118500" y="0"/>
                  </a:cubicBezTo>
                  <a:cubicBezTo>
                    <a:pt x="102206" y="0"/>
                    <a:pt x="85912" y="2962"/>
                    <a:pt x="69619" y="7406"/>
                  </a:cubicBezTo>
                  <a:cubicBezTo>
                    <a:pt x="48881" y="13331"/>
                    <a:pt x="28144" y="23700"/>
                    <a:pt x="11850" y="35550"/>
                  </a:cubicBezTo>
                  <a:cubicBezTo>
                    <a:pt x="4444" y="41475"/>
                    <a:pt x="0" y="50362"/>
                    <a:pt x="0" y="59250"/>
                  </a:cubicBezTo>
                  <a:lnTo>
                    <a:pt x="0" y="118500"/>
                  </a:lnTo>
                  <a:lnTo>
                    <a:pt x="236999" y="118500"/>
                  </a:lnTo>
                  <a:lnTo>
                    <a:pt x="236999" y="59250"/>
                  </a:lnTo>
                  <a:cubicBezTo>
                    <a:pt x="236999" y="50362"/>
                    <a:pt x="232556" y="41475"/>
                    <a:pt x="225149" y="35550"/>
                  </a:cubicBezTo>
                  <a:close/>
                </a:path>
              </a:pathLst>
            </a:custGeom>
            <a:grpFill/>
            <a:ln w="6350" cap="flat">
              <a:solidFill>
                <a:schemeClr val="tx1"/>
              </a:solidFill>
              <a:prstDash val="solid"/>
              <a:miter/>
            </a:ln>
          </p:spPr>
          <p:txBody>
            <a:bodyPr rtlCol="0" anchor="ctr"/>
            <a:lstStyle/>
            <a:p>
              <a:endParaRPr lang="de-DE"/>
            </a:p>
          </p:txBody>
        </p:sp>
        <p:sp>
          <p:nvSpPr>
            <p:cNvPr id="286" name="Freihandform: Form 285">
              <a:extLst>
                <a:ext uri="{FF2B5EF4-FFF2-40B4-BE49-F238E27FC236}">
                  <a16:creationId xmlns:a16="http://schemas.microsoft.com/office/drawing/2014/main" id="{79044F0B-A0CE-488C-9716-A14BA6F4983A}"/>
                </a:ext>
              </a:extLst>
            </p:cNvPr>
            <p:cNvSpPr/>
            <p:nvPr/>
          </p:nvSpPr>
          <p:spPr>
            <a:xfrm>
              <a:off x="9362734" y="2377453"/>
              <a:ext cx="162937" cy="140718"/>
            </a:xfrm>
            <a:custGeom>
              <a:avLst/>
              <a:gdLst>
                <a:gd name="connsiteX0" fmla="*/ 7406 w 162937"/>
                <a:gd name="connsiteY0" fmla="*/ 38512 h 140718"/>
                <a:gd name="connsiteX1" fmla="*/ 12591 w 162937"/>
                <a:gd name="connsiteY1" fmla="*/ 36291 h 140718"/>
                <a:gd name="connsiteX2" fmla="*/ 12591 w 162937"/>
                <a:gd name="connsiteY2" fmla="*/ 36291 h 140718"/>
                <a:gd name="connsiteX3" fmla="*/ 65175 w 162937"/>
                <a:gd name="connsiteY3" fmla="*/ 14812 h 140718"/>
                <a:gd name="connsiteX4" fmla="*/ 139237 w 162937"/>
                <a:gd name="connsiteY4" fmla="*/ 88875 h 140718"/>
                <a:gd name="connsiteX5" fmla="*/ 139237 w 162937"/>
                <a:gd name="connsiteY5" fmla="*/ 105909 h 140718"/>
                <a:gd name="connsiteX6" fmla="*/ 96651 w 162937"/>
                <a:gd name="connsiteY6" fmla="*/ 119981 h 140718"/>
                <a:gd name="connsiteX7" fmla="*/ 91097 w 162937"/>
                <a:gd name="connsiteY7" fmla="*/ 118500 h 140718"/>
                <a:gd name="connsiteX8" fmla="*/ 79987 w 162937"/>
                <a:gd name="connsiteY8" fmla="*/ 129609 h 140718"/>
                <a:gd name="connsiteX9" fmla="*/ 91097 w 162937"/>
                <a:gd name="connsiteY9" fmla="*/ 140718 h 140718"/>
                <a:gd name="connsiteX10" fmla="*/ 101465 w 162937"/>
                <a:gd name="connsiteY10" fmla="*/ 134053 h 140718"/>
                <a:gd name="connsiteX11" fmla="*/ 160345 w 162937"/>
                <a:gd name="connsiteY11" fmla="*/ 114426 h 140718"/>
                <a:gd name="connsiteX12" fmla="*/ 165529 w 162937"/>
                <a:gd name="connsiteY12" fmla="*/ 107390 h 140718"/>
                <a:gd name="connsiteX13" fmla="*/ 165529 w 162937"/>
                <a:gd name="connsiteY13" fmla="*/ 74062 h 140718"/>
                <a:gd name="connsiteX14" fmla="*/ 158123 w 162937"/>
                <a:gd name="connsiteY14" fmla="*/ 66656 h 140718"/>
                <a:gd name="connsiteX15" fmla="*/ 151457 w 162937"/>
                <a:gd name="connsiteY15" fmla="*/ 66656 h 140718"/>
                <a:gd name="connsiteX16" fmla="*/ 65175 w 162937"/>
                <a:gd name="connsiteY16" fmla="*/ 0 h 140718"/>
                <a:gd name="connsiteX17" fmla="*/ 2962 w 162937"/>
                <a:gd name="connsiteY17" fmla="*/ 25181 h 140718"/>
                <a:gd name="connsiteX18" fmla="*/ 0 w 162937"/>
                <a:gd name="connsiteY18" fmla="*/ 31106 h 140718"/>
                <a:gd name="connsiteX19" fmla="*/ 7406 w 162937"/>
                <a:gd name="connsiteY19" fmla="*/ 38512 h 140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937" h="140718">
                  <a:moveTo>
                    <a:pt x="7406" y="38512"/>
                  </a:moveTo>
                  <a:cubicBezTo>
                    <a:pt x="9628" y="38512"/>
                    <a:pt x="11480" y="37772"/>
                    <a:pt x="12591" y="36291"/>
                  </a:cubicBezTo>
                  <a:lnTo>
                    <a:pt x="12591" y="36291"/>
                  </a:lnTo>
                  <a:cubicBezTo>
                    <a:pt x="26292" y="22959"/>
                    <a:pt x="44808" y="14812"/>
                    <a:pt x="65175" y="14812"/>
                  </a:cubicBezTo>
                  <a:cubicBezTo>
                    <a:pt x="105909" y="14812"/>
                    <a:pt x="139237" y="48140"/>
                    <a:pt x="139237" y="88875"/>
                  </a:cubicBezTo>
                  <a:lnTo>
                    <a:pt x="139237" y="105909"/>
                  </a:lnTo>
                  <a:lnTo>
                    <a:pt x="96651" y="119981"/>
                  </a:lnTo>
                  <a:cubicBezTo>
                    <a:pt x="94800" y="119240"/>
                    <a:pt x="92948" y="118500"/>
                    <a:pt x="91097" y="118500"/>
                  </a:cubicBezTo>
                  <a:cubicBezTo>
                    <a:pt x="84801" y="118500"/>
                    <a:pt x="79987" y="123314"/>
                    <a:pt x="79987" y="129609"/>
                  </a:cubicBezTo>
                  <a:cubicBezTo>
                    <a:pt x="79987" y="135904"/>
                    <a:pt x="84801" y="140718"/>
                    <a:pt x="91097" y="140718"/>
                  </a:cubicBezTo>
                  <a:cubicBezTo>
                    <a:pt x="95540" y="140718"/>
                    <a:pt x="99614" y="138126"/>
                    <a:pt x="101465" y="134053"/>
                  </a:cubicBezTo>
                  <a:lnTo>
                    <a:pt x="160345" y="114426"/>
                  </a:lnTo>
                  <a:cubicBezTo>
                    <a:pt x="163307" y="113315"/>
                    <a:pt x="165529" y="110723"/>
                    <a:pt x="165529" y="107390"/>
                  </a:cubicBezTo>
                  <a:lnTo>
                    <a:pt x="165529" y="74062"/>
                  </a:lnTo>
                  <a:cubicBezTo>
                    <a:pt x="165529" y="69989"/>
                    <a:pt x="162196" y="66656"/>
                    <a:pt x="158123" y="66656"/>
                  </a:cubicBezTo>
                  <a:lnTo>
                    <a:pt x="151457" y="66656"/>
                  </a:lnTo>
                  <a:cubicBezTo>
                    <a:pt x="141459" y="28514"/>
                    <a:pt x="106650" y="0"/>
                    <a:pt x="65175" y="0"/>
                  </a:cubicBezTo>
                  <a:cubicBezTo>
                    <a:pt x="41105" y="0"/>
                    <a:pt x="19256" y="9628"/>
                    <a:pt x="2962" y="25181"/>
                  </a:cubicBezTo>
                  <a:cubicBezTo>
                    <a:pt x="1111" y="26662"/>
                    <a:pt x="0" y="28514"/>
                    <a:pt x="0" y="31106"/>
                  </a:cubicBezTo>
                  <a:cubicBezTo>
                    <a:pt x="0" y="35180"/>
                    <a:pt x="3333" y="38512"/>
                    <a:pt x="7406" y="38512"/>
                  </a:cubicBezTo>
                  <a:close/>
                </a:path>
              </a:pathLst>
            </a:custGeom>
            <a:grpFill/>
            <a:ln w="6350" cap="flat">
              <a:solidFill>
                <a:schemeClr val="tx1"/>
              </a:solidFill>
              <a:prstDash val="solid"/>
              <a:miter/>
            </a:ln>
          </p:spPr>
          <p:txBody>
            <a:bodyPr rtlCol="0" anchor="ctr"/>
            <a:lstStyle/>
            <a:p>
              <a:endParaRPr lang="de-DE"/>
            </a:p>
          </p:txBody>
        </p:sp>
        <p:sp>
          <p:nvSpPr>
            <p:cNvPr id="287" name="Freihandform: Form 286">
              <a:extLst>
                <a:ext uri="{FF2B5EF4-FFF2-40B4-BE49-F238E27FC236}">
                  <a16:creationId xmlns:a16="http://schemas.microsoft.com/office/drawing/2014/main" id="{076EF91A-63CF-4667-90C5-55C72AFF281B}"/>
                </a:ext>
              </a:extLst>
            </p:cNvPr>
            <p:cNvSpPr/>
            <p:nvPr/>
          </p:nvSpPr>
          <p:spPr>
            <a:xfrm>
              <a:off x="9368659" y="2407078"/>
              <a:ext cx="118500" cy="118500"/>
            </a:xfrm>
            <a:custGeom>
              <a:avLst/>
              <a:gdLst>
                <a:gd name="connsiteX0" fmla="*/ 118129 w 118499"/>
                <a:gd name="connsiteY0" fmla="*/ 65545 h 118499"/>
                <a:gd name="connsiteX1" fmla="*/ 118500 w 118499"/>
                <a:gd name="connsiteY1" fmla="*/ 59250 h 118499"/>
                <a:gd name="connsiteX2" fmla="*/ 59250 w 118499"/>
                <a:gd name="connsiteY2" fmla="*/ 0 h 118499"/>
                <a:gd name="connsiteX3" fmla="*/ 0 w 118499"/>
                <a:gd name="connsiteY3" fmla="*/ 59250 h 118499"/>
                <a:gd name="connsiteX4" fmla="*/ 59250 w 118499"/>
                <a:gd name="connsiteY4" fmla="*/ 118500 h 118499"/>
                <a:gd name="connsiteX5" fmla="*/ 62953 w 118499"/>
                <a:gd name="connsiteY5" fmla="*/ 118129 h 118499"/>
                <a:gd name="connsiteX6" fmla="*/ 62953 w 118499"/>
                <a:gd name="connsiteY6" fmla="*/ 99984 h 118499"/>
                <a:gd name="connsiteX7" fmla="*/ 62953 w 118499"/>
                <a:gd name="connsiteY7" fmla="*/ 99984 h 118499"/>
                <a:gd name="connsiteX8" fmla="*/ 65175 w 118499"/>
                <a:gd name="connsiteY8" fmla="*/ 89986 h 118499"/>
                <a:gd name="connsiteX9" fmla="*/ 78136 w 118499"/>
                <a:gd name="connsiteY9" fmla="*/ 78876 h 118499"/>
                <a:gd name="connsiteX10" fmla="*/ 118129 w 118499"/>
                <a:gd name="connsiteY10" fmla="*/ 65545 h 11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499" h="118499">
                  <a:moveTo>
                    <a:pt x="118129" y="65545"/>
                  </a:moveTo>
                  <a:cubicBezTo>
                    <a:pt x="118500" y="63323"/>
                    <a:pt x="118500" y="61472"/>
                    <a:pt x="118500" y="59250"/>
                  </a:cubicBezTo>
                  <a:cubicBezTo>
                    <a:pt x="118500" y="26662"/>
                    <a:pt x="91837" y="0"/>
                    <a:pt x="59250" y="0"/>
                  </a:cubicBezTo>
                  <a:cubicBezTo>
                    <a:pt x="26662" y="0"/>
                    <a:pt x="0" y="26662"/>
                    <a:pt x="0" y="59250"/>
                  </a:cubicBezTo>
                  <a:cubicBezTo>
                    <a:pt x="0" y="91837"/>
                    <a:pt x="26662" y="118500"/>
                    <a:pt x="59250" y="118500"/>
                  </a:cubicBezTo>
                  <a:cubicBezTo>
                    <a:pt x="60361" y="118500"/>
                    <a:pt x="61842" y="118500"/>
                    <a:pt x="62953" y="118129"/>
                  </a:cubicBezTo>
                  <a:lnTo>
                    <a:pt x="62953" y="99984"/>
                  </a:lnTo>
                  <a:lnTo>
                    <a:pt x="62953" y="99984"/>
                  </a:lnTo>
                  <a:cubicBezTo>
                    <a:pt x="62953" y="96651"/>
                    <a:pt x="63694" y="93318"/>
                    <a:pt x="65175" y="89986"/>
                  </a:cubicBezTo>
                  <a:cubicBezTo>
                    <a:pt x="67767" y="84801"/>
                    <a:pt x="72211" y="80728"/>
                    <a:pt x="78136" y="78876"/>
                  </a:cubicBezTo>
                  <a:lnTo>
                    <a:pt x="118129" y="65545"/>
                  </a:lnTo>
                  <a:close/>
                </a:path>
              </a:pathLst>
            </a:custGeom>
            <a:grpFill/>
            <a:ln w="6350" cap="flat">
              <a:solidFill>
                <a:schemeClr val="tx1"/>
              </a:solidFill>
              <a:prstDash val="solid"/>
              <a:miter/>
            </a:ln>
          </p:spPr>
          <p:txBody>
            <a:bodyPr rtlCol="0" anchor="ctr"/>
            <a:lstStyle/>
            <a:p>
              <a:endParaRPr lang="de-DE"/>
            </a:p>
          </p:txBody>
        </p:sp>
      </p:grpSp>
      <p:sp>
        <p:nvSpPr>
          <p:cNvPr id="288" name="Graphic 123" descr="Satellite dish">
            <a:extLst>
              <a:ext uri="{FF2B5EF4-FFF2-40B4-BE49-F238E27FC236}">
                <a16:creationId xmlns:a16="http://schemas.microsoft.com/office/drawing/2014/main" id="{668EE111-3498-4978-9BB2-70F1A705723D}"/>
              </a:ext>
            </a:extLst>
          </p:cNvPr>
          <p:cNvSpPr/>
          <p:nvPr/>
        </p:nvSpPr>
        <p:spPr>
          <a:xfrm>
            <a:off x="10116331" y="3883849"/>
            <a:ext cx="297071" cy="373734"/>
          </a:xfrm>
          <a:custGeom>
            <a:avLst/>
            <a:gdLst>
              <a:gd name="connsiteX0" fmla="*/ 255763 w 297071"/>
              <a:gd name="connsiteY0" fmla="*/ 52706 h 373733"/>
              <a:gd name="connsiteX1" fmla="*/ 255763 w 297071"/>
              <a:gd name="connsiteY1" fmla="*/ 215616 h 373733"/>
              <a:gd name="connsiteX2" fmla="*/ 175266 w 297071"/>
              <a:gd name="connsiteY2" fmla="*/ 135119 h 373733"/>
              <a:gd name="connsiteX3" fmla="*/ 255763 w 297071"/>
              <a:gd name="connsiteY3" fmla="*/ 52706 h 373733"/>
              <a:gd name="connsiteX4" fmla="*/ 78478 w 297071"/>
              <a:gd name="connsiteY4" fmla="*/ 38332 h 373733"/>
              <a:gd name="connsiteX5" fmla="*/ 242826 w 297071"/>
              <a:gd name="connsiteY5" fmla="*/ 38332 h 373733"/>
              <a:gd name="connsiteX6" fmla="*/ 161850 w 297071"/>
              <a:gd name="connsiteY6" fmla="*/ 122182 h 373733"/>
              <a:gd name="connsiteX7" fmla="*/ 78478 w 297071"/>
              <a:gd name="connsiteY7" fmla="*/ 38332 h 373733"/>
              <a:gd name="connsiteX8" fmla="*/ 73687 w 297071"/>
              <a:gd name="connsiteY8" fmla="*/ 298029 h 373733"/>
              <a:gd name="connsiteX9" fmla="*/ 56438 w 297071"/>
              <a:gd name="connsiteY9" fmla="*/ 280779 h 373733"/>
              <a:gd name="connsiteX10" fmla="*/ 73687 w 297071"/>
              <a:gd name="connsiteY10" fmla="*/ 243406 h 373733"/>
              <a:gd name="connsiteX11" fmla="*/ 90936 w 297071"/>
              <a:gd name="connsiteY11" fmla="*/ 280779 h 373733"/>
              <a:gd name="connsiteX12" fmla="*/ 73687 w 297071"/>
              <a:gd name="connsiteY12" fmla="*/ 298029 h 373733"/>
              <a:gd name="connsiteX13" fmla="*/ 87103 w 297071"/>
              <a:gd name="connsiteY13" fmla="*/ 311924 h 373733"/>
              <a:gd name="connsiteX14" fmla="*/ 99561 w 297071"/>
              <a:gd name="connsiteY14" fmla="*/ 299466 h 373733"/>
              <a:gd name="connsiteX15" fmla="*/ 121602 w 297071"/>
              <a:gd name="connsiteY15" fmla="*/ 346422 h 373733"/>
              <a:gd name="connsiteX16" fmla="*/ 87103 w 297071"/>
              <a:gd name="connsiteY16" fmla="*/ 311924 h 373733"/>
              <a:gd name="connsiteX17" fmla="*/ 25772 w 297071"/>
              <a:gd name="connsiteY17" fmla="*/ 345943 h 373733"/>
              <a:gd name="connsiteX18" fmla="*/ 47813 w 297071"/>
              <a:gd name="connsiteY18" fmla="*/ 298987 h 373733"/>
              <a:gd name="connsiteX19" fmla="*/ 60271 w 297071"/>
              <a:gd name="connsiteY19" fmla="*/ 311445 h 373733"/>
              <a:gd name="connsiteX20" fmla="*/ 25772 w 297071"/>
              <a:gd name="connsiteY20" fmla="*/ 345943 h 373733"/>
              <a:gd name="connsiteX21" fmla="*/ 73687 w 297071"/>
              <a:gd name="connsiteY21" fmla="*/ 324861 h 373733"/>
              <a:gd name="connsiteX22" fmla="*/ 103394 w 297071"/>
              <a:gd name="connsiteY22" fmla="*/ 354568 h 373733"/>
              <a:gd name="connsiteX23" fmla="*/ 43980 w 297071"/>
              <a:gd name="connsiteY23" fmla="*/ 354568 h 373733"/>
              <a:gd name="connsiteX24" fmla="*/ 73687 w 297071"/>
              <a:gd name="connsiteY24" fmla="*/ 324861 h 373733"/>
              <a:gd name="connsiteX25" fmla="*/ 299365 w 297071"/>
              <a:gd name="connsiteY25" fmla="*/ 259697 h 373733"/>
              <a:gd name="connsiteX26" fmla="*/ 274929 w 297071"/>
              <a:gd name="connsiteY26" fmla="*/ 234781 h 373733"/>
              <a:gd name="connsiteX27" fmla="*/ 274929 w 297071"/>
              <a:gd name="connsiteY27" fmla="*/ 47915 h 373733"/>
              <a:gd name="connsiteX28" fmla="*/ 279720 w 297071"/>
              <a:gd name="connsiteY28" fmla="*/ 43123 h 373733"/>
              <a:gd name="connsiteX29" fmla="*/ 279720 w 297071"/>
              <a:gd name="connsiteY29" fmla="*/ 14374 h 373733"/>
              <a:gd name="connsiteX30" fmla="*/ 250971 w 297071"/>
              <a:gd name="connsiteY30" fmla="*/ 14374 h 373733"/>
              <a:gd name="connsiteX31" fmla="*/ 246180 w 297071"/>
              <a:gd name="connsiteY31" fmla="*/ 19166 h 373733"/>
              <a:gd name="connsiteX32" fmla="*/ 59313 w 297071"/>
              <a:gd name="connsiteY32" fmla="*/ 19166 h 373733"/>
              <a:gd name="connsiteX33" fmla="*/ 39667 w 297071"/>
              <a:gd name="connsiteY33" fmla="*/ 0 h 373733"/>
              <a:gd name="connsiteX34" fmla="*/ 16189 w 297071"/>
              <a:gd name="connsiteY34" fmla="*/ 91517 h 373733"/>
              <a:gd name="connsiteX35" fmla="*/ 64104 w 297071"/>
              <a:gd name="connsiteY35" fmla="*/ 218491 h 373733"/>
              <a:gd name="connsiteX36" fmla="*/ 1336 w 297071"/>
              <a:gd name="connsiteY36" fmla="*/ 353610 h 373733"/>
              <a:gd name="connsiteX37" fmla="*/ 2294 w 297071"/>
              <a:gd name="connsiteY37" fmla="*/ 367505 h 373733"/>
              <a:gd name="connsiteX38" fmla="*/ 14273 w 297071"/>
              <a:gd name="connsiteY38" fmla="*/ 374213 h 373733"/>
              <a:gd name="connsiteX39" fmla="*/ 133580 w 297071"/>
              <a:gd name="connsiteY39" fmla="*/ 374213 h 373733"/>
              <a:gd name="connsiteX40" fmla="*/ 145559 w 297071"/>
              <a:gd name="connsiteY40" fmla="*/ 367505 h 373733"/>
              <a:gd name="connsiteX41" fmla="*/ 146517 w 297071"/>
              <a:gd name="connsiteY41" fmla="*/ 353610 h 373733"/>
              <a:gd name="connsiteX42" fmla="*/ 96686 w 297071"/>
              <a:gd name="connsiteY42" fmla="*/ 247239 h 373733"/>
              <a:gd name="connsiteX43" fmla="*/ 207848 w 297071"/>
              <a:gd name="connsiteY43" fmla="*/ 282696 h 373733"/>
              <a:gd name="connsiteX44" fmla="*/ 299365 w 297071"/>
              <a:gd name="connsiteY44" fmla="*/ 259697 h 37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97071" h="373733">
                <a:moveTo>
                  <a:pt x="255763" y="52706"/>
                </a:moveTo>
                <a:lnTo>
                  <a:pt x="255763" y="215616"/>
                </a:lnTo>
                <a:lnTo>
                  <a:pt x="175266" y="135119"/>
                </a:lnTo>
                <a:lnTo>
                  <a:pt x="255763" y="52706"/>
                </a:lnTo>
                <a:close/>
                <a:moveTo>
                  <a:pt x="78478" y="38332"/>
                </a:moveTo>
                <a:lnTo>
                  <a:pt x="242826" y="38332"/>
                </a:lnTo>
                <a:lnTo>
                  <a:pt x="161850" y="122182"/>
                </a:lnTo>
                <a:lnTo>
                  <a:pt x="78478" y="38332"/>
                </a:lnTo>
                <a:close/>
                <a:moveTo>
                  <a:pt x="73687" y="298029"/>
                </a:moveTo>
                <a:lnTo>
                  <a:pt x="56438" y="280779"/>
                </a:lnTo>
                <a:lnTo>
                  <a:pt x="73687" y="243406"/>
                </a:lnTo>
                <a:lnTo>
                  <a:pt x="90936" y="280779"/>
                </a:lnTo>
                <a:lnTo>
                  <a:pt x="73687" y="298029"/>
                </a:lnTo>
                <a:close/>
                <a:moveTo>
                  <a:pt x="87103" y="311924"/>
                </a:moveTo>
                <a:lnTo>
                  <a:pt x="99561" y="299466"/>
                </a:lnTo>
                <a:lnTo>
                  <a:pt x="121602" y="346422"/>
                </a:lnTo>
                <a:lnTo>
                  <a:pt x="87103" y="311924"/>
                </a:lnTo>
                <a:close/>
                <a:moveTo>
                  <a:pt x="25772" y="345943"/>
                </a:moveTo>
                <a:lnTo>
                  <a:pt x="47813" y="298987"/>
                </a:lnTo>
                <a:lnTo>
                  <a:pt x="60271" y="311445"/>
                </a:lnTo>
                <a:lnTo>
                  <a:pt x="25772" y="345943"/>
                </a:lnTo>
                <a:close/>
                <a:moveTo>
                  <a:pt x="73687" y="324861"/>
                </a:moveTo>
                <a:lnTo>
                  <a:pt x="103394" y="354568"/>
                </a:lnTo>
                <a:lnTo>
                  <a:pt x="43980" y="354568"/>
                </a:lnTo>
                <a:lnTo>
                  <a:pt x="73687" y="324861"/>
                </a:lnTo>
                <a:close/>
                <a:moveTo>
                  <a:pt x="299365" y="259697"/>
                </a:moveTo>
                <a:lnTo>
                  <a:pt x="274929" y="234781"/>
                </a:lnTo>
                <a:lnTo>
                  <a:pt x="274929" y="47915"/>
                </a:lnTo>
                <a:lnTo>
                  <a:pt x="279720" y="43123"/>
                </a:lnTo>
                <a:cubicBezTo>
                  <a:pt x="287866" y="34978"/>
                  <a:pt x="287866" y="22520"/>
                  <a:pt x="279720" y="14374"/>
                </a:cubicBezTo>
                <a:cubicBezTo>
                  <a:pt x="271575" y="6229"/>
                  <a:pt x="259117" y="6229"/>
                  <a:pt x="250971" y="14374"/>
                </a:cubicBezTo>
                <a:lnTo>
                  <a:pt x="246180" y="19166"/>
                </a:lnTo>
                <a:lnTo>
                  <a:pt x="59313" y="19166"/>
                </a:lnTo>
                <a:lnTo>
                  <a:pt x="39667" y="0"/>
                </a:lnTo>
                <a:cubicBezTo>
                  <a:pt x="24814" y="26832"/>
                  <a:pt x="16189" y="58456"/>
                  <a:pt x="16189" y="91517"/>
                </a:cubicBezTo>
                <a:cubicBezTo>
                  <a:pt x="16189" y="140390"/>
                  <a:pt x="34397" y="184471"/>
                  <a:pt x="64104" y="218491"/>
                </a:cubicBezTo>
                <a:lnTo>
                  <a:pt x="1336" y="353610"/>
                </a:lnTo>
                <a:cubicBezTo>
                  <a:pt x="-581" y="357922"/>
                  <a:pt x="-581" y="363193"/>
                  <a:pt x="2294" y="367505"/>
                </a:cubicBezTo>
                <a:cubicBezTo>
                  <a:pt x="5169" y="371817"/>
                  <a:pt x="9481" y="374213"/>
                  <a:pt x="14273" y="374213"/>
                </a:cubicBezTo>
                <a:lnTo>
                  <a:pt x="133580" y="374213"/>
                </a:lnTo>
                <a:cubicBezTo>
                  <a:pt x="138372" y="374213"/>
                  <a:pt x="143163" y="371817"/>
                  <a:pt x="145559" y="367505"/>
                </a:cubicBezTo>
                <a:cubicBezTo>
                  <a:pt x="147955" y="363193"/>
                  <a:pt x="148434" y="358401"/>
                  <a:pt x="146517" y="353610"/>
                </a:cubicBezTo>
                <a:lnTo>
                  <a:pt x="96686" y="247239"/>
                </a:lnTo>
                <a:cubicBezTo>
                  <a:pt x="128310" y="269280"/>
                  <a:pt x="166641" y="282696"/>
                  <a:pt x="207848" y="282696"/>
                </a:cubicBezTo>
                <a:cubicBezTo>
                  <a:pt x="240909" y="283175"/>
                  <a:pt x="272054" y="274071"/>
                  <a:pt x="299365" y="259697"/>
                </a:cubicBezTo>
                <a:close/>
              </a:path>
            </a:pathLst>
          </a:custGeom>
          <a:noFill/>
          <a:ln w="6350" cap="flat">
            <a:solidFill>
              <a:schemeClr val="tx1"/>
            </a:solidFill>
            <a:prstDash val="solid"/>
            <a:miter/>
          </a:ln>
        </p:spPr>
        <p:txBody>
          <a:bodyPr rtlCol="0" anchor="ctr"/>
          <a:lstStyle/>
          <a:p>
            <a:endParaRPr lang="de-DE"/>
          </a:p>
        </p:txBody>
      </p:sp>
      <p:sp>
        <p:nvSpPr>
          <p:cNvPr id="290" name="Grafik 288">
            <a:extLst>
              <a:ext uri="{FF2B5EF4-FFF2-40B4-BE49-F238E27FC236}">
                <a16:creationId xmlns:a16="http://schemas.microsoft.com/office/drawing/2014/main" id="{D430C92B-AF1A-4ABB-BB69-A34C1CB1FCA0}"/>
              </a:ext>
            </a:extLst>
          </p:cNvPr>
          <p:cNvSpPr/>
          <p:nvPr/>
        </p:nvSpPr>
        <p:spPr>
          <a:xfrm>
            <a:off x="9277414" y="4316804"/>
            <a:ext cx="266700" cy="438150"/>
          </a:xfrm>
          <a:custGeom>
            <a:avLst/>
            <a:gdLst>
              <a:gd name="connsiteX0" fmla="*/ 219075 w 266700"/>
              <a:gd name="connsiteY0" fmla="*/ 0 h 438150"/>
              <a:gd name="connsiteX1" fmla="*/ 47625 w 266700"/>
              <a:gd name="connsiteY1" fmla="*/ 0 h 438150"/>
              <a:gd name="connsiteX2" fmla="*/ 0 w 266700"/>
              <a:gd name="connsiteY2" fmla="*/ 47625 h 438150"/>
              <a:gd name="connsiteX3" fmla="*/ 0 w 266700"/>
              <a:gd name="connsiteY3" fmla="*/ 390525 h 438150"/>
              <a:gd name="connsiteX4" fmla="*/ 47625 w 266700"/>
              <a:gd name="connsiteY4" fmla="*/ 438150 h 438150"/>
              <a:gd name="connsiteX5" fmla="*/ 219075 w 266700"/>
              <a:gd name="connsiteY5" fmla="*/ 438150 h 438150"/>
              <a:gd name="connsiteX6" fmla="*/ 266700 w 266700"/>
              <a:gd name="connsiteY6" fmla="*/ 390525 h 438150"/>
              <a:gd name="connsiteX7" fmla="*/ 266700 w 266700"/>
              <a:gd name="connsiteY7" fmla="*/ 47625 h 438150"/>
              <a:gd name="connsiteX8" fmla="*/ 219075 w 266700"/>
              <a:gd name="connsiteY8" fmla="*/ 0 h 438150"/>
              <a:gd name="connsiteX9" fmla="*/ 133350 w 266700"/>
              <a:gd name="connsiteY9" fmla="*/ 409575 h 438150"/>
              <a:gd name="connsiteX10" fmla="*/ 104775 w 266700"/>
              <a:gd name="connsiteY10" fmla="*/ 381000 h 438150"/>
              <a:gd name="connsiteX11" fmla="*/ 133350 w 266700"/>
              <a:gd name="connsiteY11" fmla="*/ 352425 h 438150"/>
              <a:gd name="connsiteX12" fmla="*/ 161925 w 266700"/>
              <a:gd name="connsiteY12" fmla="*/ 381000 h 438150"/>
              <a:gd name="connsiteX13" fmla="*/ 133350 w 266700"/>
              <a:gd name="connsiteY13" fmla="*/ 409575 h 438150"/>
              <a:gd name="connsiteX14" fmla="*/ 228600 w 266700"/>
              <a:gd name="connsiteY14" fmla="*/ 333375 h 438150"/>
              <a:gd name="connsiteX15" fmla="*/ 38100 w 266700"/>
              <a:gd name="connsiteY15" fmla="*/ 333375 h 438150"/>
              <a:gd name="connsiteX16" fmla="*/ 38100 w 266700"/>
              <a:gd name="connsiteY16" fmla="*/ 57150 h 438150"/>
              <a:gd name="connsiteX17" fmla="*/ 228600 w 266700"/>
              <a:gd name="connsiteY17" fmla="*/ 57150 h 438150"/>
              <a:gd name="connsiteX18" fmla="*/ 228600 w 266700"/>
              <a:gd name="connsiteY18" fmla="*/ 333375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6700" h="438150">
                <a:moveTo>
                  <a:pt x="219075" y="0"/>
                </a:moveTo>
                <a:lnTo>
                  <a:pt x="47625" y="0"/>
                </a:lnTo>
                <a:cubicBezTo>
                  <a:pt x="21336" y="0"/>
                  <a:pt x="0" y="21336"/>
                  <a:pt x="0" y="47625"/>
                </a:cubicBezTo>
                <a:lnTo>
                  <a:pt x="0" y="390525"/>
                </a:lnTo>
                <a:cubicBezTo>
                  <a:pt x="0" y="416814"/>
                  <a:pt x="21336" y="438150"/>
                  <a:pt x="47625" y="438150"/>
                </a:cubicBezTo>
                <a:lnTo>
                  <a:pt x="219075" y="438150"/>
                </a:lnTo>
                <a:cubicBezTo>
                  <a:pt x="245364" y="438150"/>
                  <a:pt x="266700" y="416814"/>
                  <a:pt x="266700" y="390525"/>
                </a:cubicBezTo>
                <a:lnTo>
                  <a:pt x="266700" y="47625"/>
                </a:lnTo>
                <a:cubicBezTo>
                  <a:pt x="266700" y="21336"/>
                  <a:pt x="245364" y="0"/>
                  <a:pt x="219075" y="0"/>
                </a:cubicBezTo>
                <a:close/>
                <a:moveTo>
                  <a:pt x="133350" y="409575"/>
                </a:moveTo>
                <a:cubicBezTo>
                  <a:pt x="117634" y="409575"/>
                  <a:pt x="104775" y="396716"/>
                  <a:pt x="104775" y="381000"/>
                </a:cubicBezTo>
                <a:cubicBezTo>
                  <a:pt x="104775" y="365284"/>
                  <a:pt x="117634" y="352425"/>
                  <a:pt x="133350" y="352425"/>
                </a:cubicBezTo>
                <a:cubicBezTo>
                  <a:pt x="149066" y="352425"/>
                  <a:pt x="161925" y="365284"/>
                  <a:pt x="161925" y="381000"/>
                </a:cubicBezTo>
                <a:cubicBezTo>
                  <a:pt x="161925" y="396716"/>
                  <a:pt x="149066" y="409575"/>
                  <a:pt x="133350" y="409575"/>
                </a:cubicBezTo>
                <a:close/>
                <a:moveTo>
                  <a:pt x="228600" y="333375"/>
                </a:moveTo>
                <a:lnTo>
                  <a:pt x="38100" y="333375"/>
                </a:lnTo>
                <a:lnTo>
                  <a:pt x="38100" y="57150"/>
                </a:lnTo>
                <a:lnTo>
                  <a:pt x="228600" y="57150"/>
                </a:lnTo>
                <a:lnTo>
                  <a:pt x="228600" y="333375"/>
                </a:lnTo>
                <a:close/>
              </a:path>
            </a:pathLst>
          </a:custGeom>
          <a:noFill/>
          <a:ln w="6350" cap="flat">
            <a:solidFill>
              <a:schemeClr val="tx1"/>
            </a:solidFill>
            <a:prstDash val="solid"/>
            <a:miter/>
          </a:ln>
        </p:spPr>
        <p:txBody>
          <a:bodyPr rtlCol="0" anchor="ctr"/>
          <a:lstStyle/>
          <a:p>
            <a:endParaRPr lang="de-DE"/>
          </a:p>
        </p:txBody>
      </p:sp>
      <p:grpSp>
        <p:nvGrpSpPr>
          <p:cNvPr id="292" name="Grafik 290">
            <a:extLst>
              <a:ext uri="{FF2B5EF4-FFF2-40B4-BE49-F238E27FC236}">
                <a16:creationId xmlns:a16="http://schemas.microsoft.com/office/drawing/2014/main" id="{51C44A9F-A9BD-44F8-AEFD-079AA23E98B8}"/>
              </a:ext>
            </a:extLst>
          </p:cNvPr>
          <p:cNvGrpSpPr/>
          <p:nvPr/>
        </p:nvGrpSpPr>
        <p:grpSpPr>
          <a:xfrm>
            <a:off x="5114366" y="4034605"/>
            <a:ext cx="276836" cy="353735"/>
            <a:chOff x="5922958" y="3209925"/>
            <a:chExt cx="342900" cy="438150"/>
          </a:xfrm>
          <a:noFill/>
        </p:grpSpPr>
        <p:sp>
          <p:nvSpPr>
            <p:cNvPr id="294" name="Freihandform: Form 293">
              <a:extLst>
                <a:ext uri="{FF2B5EF4-FFF2-40B4-BE49-F238E27FC236}">
                  <a16:creationId xmlns:a16="http://schemas.microsoft.com/office/drawing/2014/main" id="{694F213A-B4D3-4B11-8AA5-56696F0E0E03}"/>
                </a:ext>
              </a:extLst>
            </p:cNvPr>
            <p:cNvSpPr/>
            <p:nvPr/>
          </p:nvSpPr>
          <p:spPr>
            <a:xfrm>
              <a:off x="6037262" y="3276600"/>
              <a:ext cx="114300" cy="19050"/>
            </a:xfrm>
            <a:custGeom>
              <a:avLst/>
              <a:gdLst>
                <a:gd name="connsiteX0" fmla="*/ 0 w 114300"/>
                <a:gd name="connsiteY0" fmla="*/ 0 h 19050"/>
                <a:gd name="connsiteX1" fmla="*/ 114300 w 114300"/>
                <a:gd name="connsiteY1" fmla="*/ 0 h 19050"/>
                <a:gd name="connsiteX2" fmla="*/ 114300 w 114300"/>
                <a:gd name="connsiteY2" fmla="*/ 19050 h 19050"/>
                <a:gd name="connsiteX3" fmla="*/ 0 w 1143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14300" h="19050">
                  <a:moveTo>
                    <a:pt x="0" y="0"/>
                  </a:moveTo>
                  <a:lnTo>
                    <a:pt x="114300" y="0"/>
                  </a:lnTo>
                  <a:lnTo>
                    <a:pt x="114300" y="19050"/>
                  </a:lnTo>
                  <a:lnTo>
                    <a:pt x="0" y="19050"/>
                  </a:lnTo>
                  <a:close/>
                </a:path>
              </a:pathLst>
            </a:custGeom>
            <a:grpFill/>
            <a:ln w="6350" cap="flat">
              <a:solidFill>
                <a:schemeClr val="tx1"/>
              </a:solidFill>
              <a:prstDash val="solid"/>
              <a:miter/>
            </a:ln>
          </p:spPr>
          <p:txBody>
            <a:bodyPr rtlCol="0" anchor="ctr"/>
            <a:lstStyle/>
            <a:p>
              <a:endParaRPr lang="de-DE"/>
            </a:p>
          </p:txBody>
        </p:sp>
        <p:sp>
          <p:nvSpPr>
            <p:cNvPr id="295" name="Freihandform: Form 294">
              <a:extLst>
                <a:ext uri="{FF2B5EF4-FFF2-40B4-BE49-F238E27FC236}">
                  <a16:creationId xmlns:a16="http://schemas.microsoft.com/office/drawing/2014/main" id="{6AA81326-4021-4B0F-BB49-0BA9C3FF3190}"/>
                </a:ext>
              </a:extLst>
            </p:cNvPr>
            <p:cNvSpPr/>
            <p:nvPr/>
          </p:nvSpPr>
          <p:spPr>
            <a:xfrm>
              <a:off x="6065837" y="3629025"/>
              <a:ext cx="57150" cy="19050"/>
            </a:xfrm>
            <a:custGeom>
              <a:avLst/>
              <a:gdLst>
                <a:gd name="connsiteX0" fmla="*/ 0 w 57150"/>
                <a:gd name="connsiteY0" fmla="*/ 0 h 19050"/>
                <a:gd name="connsiteX1" fmla="*/ 57150 w 57150"/>
                <a:gd name="connsiteY1" fmla="*/ 0 h 19050"/>
                <a:gd name="connsiteX2" fmla="*/ 57150 w 57150"/>
                <a:gd name="connsiteY2" fmla="*/ 19050 h 19050"/>
                <a:gd name="connsiteX3" fmla="*/ 0 w 571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57150" h="19050">
                  <a:moveTo>
                    <a:pt x="0" y="0"/>
                  </a:moveTo>
                  <a:lnTo>
                    <a:pt x="57150" y="0"/>
                  </a:lnTo>
                  <a:lnTo>
                    <a:pt x="57150" y="19050"/>
                  </a:lnTo>
                  <a:lnTo>
                    <a:pt x="0" y="19050"/>
                  </a:lnTo>
                  <a:close/>
                </a:path>
              </a:pathLst>
            </a:custGeom>
            <a:grpFill/>
            <a:ln w="6350" cap="flat">
              <a:solidFill>
                <a:schemeClr val="tx1"/>
              </a:solidFill>
              <a:prstDash val="solid"/>
              <a:miter/>
            </a:ln>
          </p:spPr>
          <p:txBody>
            <a:bodyPr rtlCol="0" anchor="ctr"/>
            <a:lstStyle/>
            <a:p>
              <a:endParaRPr lang="de-DE"/>
            </a:p>
          </p:txBody>
        </p:sp>
        <p:sp>
          <p:nvSpPr>
            <p:cNvPr id="296" name="Freihandform: Form 295">
              <a:extLst>
                <a:ext uri="{FF2B5EF4-FFF2-40B4-BE49-F238E27FC236}">
                  <a16:creationId xmlns:a16="http://schemas.microsoft.com/office/drawing/2014/main" id="{99540468-EF42-4B34-9690-53207F785447}"/>
                </a:ext>
              </a:extLst>
            </p:cNvPr>
            <p:cNvSpPr/>
            <p:nvPr/>
          </p:nvSpPr>
          <p:spPr>
            <a:xfrm>
              <a:off x="5922958" y="3209925"/>
              <a:ext cx="342900" cy="390525"/>
            </a:xfrm>
            <a:custGeom>
              <a:avLst/>
              <a:gdLst>
                <a:gd name="connsiteX0" fmla="*/ 342046 w 342900"/>
                <a:gd name="connsiteY0" fmla="*/ 224314 h 390525"/>
                <a:gd name="connsiteX1" fmla="*/ 291945 w 342900"/>
                <a:gd name="connsiteY1" fmla="*/ 47625 h 390525"/>
                <a:gd name="connsiteX2" fmla="*/ 275276 w 342900"/>
                <a:gd name="connsiteY2" fmla="*/ 17621 h 390525"/>
                <a:gd name="connsiteX3" fmla="*/ 229747 w 342900"/>
                <a:gd name="connsiteY3" fmla="*/ 0 h 390525"/>
                <a:gd name="connsiteX4" fmla="*/ 113161 w 342900"/>
                <a:gd name="connsiteY4" fmla="*/ 0 h 390525"/>
                <a:gd name="connsiteX5" fmla="*/ 67631 w 342900"/>
                <a:gd name="connsiteY5" fmla="*/ 17621 h 390525"/>
                <a:gd name="connsiteX6" fmla="*/ 50962 w 342900"/>
                <a:gd name="connsiteY6" fmla="*/ 47625 h 390525"/>
                <a:gd name="connsiteX7" fmla="*/ 861 w 342900"/>
                <a:gd name="connsiteY7" fmla="*/ 224314 h 390525"/>
                <a:gd name="connsiteX8" fmla="*/ 3337 w 342900"/>
                <a:gd name="connsiteY8" fmla="*/ 255175 h 390525"/>
                <a:gd name="connsiteX9" fmla="*/ 26769 w 342900"/>
                <a:gd name="connsiteY9" fmla="*/ 324707 h 390525"/>
                <a:gd name="connsiteX10" fmla="*/ 115161 w 342900"/>
                <a:gd name="connsiteY10" fmla="*/ 390525 h 390525"/>
                <a:gd name="connsiteX11" fmla="*/ 227746 w 342900"/>
                <a:gd name="connsiteY11" fmla="*/ 390525 h 390525"/>
                <a:gd name="connsiteX12" fmla="*/ 316138 w 342900"/>
                <a:gd name="connsiteY12" fmla="*/ 324707 h 390525"/>
                <a:gd name="connsiteX13" fmla="*/ 339570 w 342900"/>
                <a:gd name="connsiteY13" fmla="*/ 255175 h 390525"/>
                <a:gd name="connsiteX14" fmla="*/ 342046 w 342900"/>
                <a:gd name="connsiteY14" fmla="*/ 224314 h 390525"/>
                <a:gd name="connsiteX15" fmla="*/ 142879 w 342900"/>
                <a:gd name="connsiteY15" fmla="*/ 295275 h 390525"/>
                <a:gd name="connsiteX16" fmla="*/ 76204 w 342900"/>
                <a:gd name="connsiteY16" fmla="*/ 295275 h 390525"/>
                <a:gd name="connsiteX17" fmla="*/ 76204 w 342900"/>
                <a:gd name="connsiteY17" fmla="*/ 266700 h 390525"/>
                <a:gd name="connsiteX18" fmla="*/ 142879 w 342900"/>
                <a:gd name="connsiteY18" fmla="*/ 266700 h 390525"/>
                <a:gd name="connsiteX19" fmla="*/ 142879 w 342900"/>
                <a:gd name="connsiteY19" fmla="*/ 295275 h 390525"/>
                <a:gd name="connsiteX20" fmla="*/ 266704 w 342900"/>
                <a:gd name="connsiteY20" fmla="*/ 295275 h 390525"/>
                <a:gd name="connsiteX21" fmla="*/ 200029 w 342900"/>
                <a:gd name="connsiteY21" fmla="*/ 295275 h 390525"/>
                <a:gd name="connsiteX22" fmla="*/ 200029 w 342900"/>
                <a:gd name="connsiteY22" fmla="*/ 266700 h 390525"/>
                <a:gd name="connsiteX23" fmla="*/ 266704 w 342900"/>
                <a:gd name="connsiteY23" fmla="*/ 266700 h 390525"/>
                <a:gd name="connsiteX24" fmla="*/ 266704 w 342900"/>
                <a:gd name="connsiteY24" fmla="*/ 295275 h 390525"/>
                <a:gd name="connsiteX25" fmla="*/ 37437 w 342900"/>
                <a:gd name="connsiteY25" fmla="*/ 200025 h 390525"/>
                <a:gd name="connsiteX26" fmla="*/ 78871 w 342900"/>
                <a:gd name="connsiteY26" fmla="*/ 53721 h 390525"/>
                <a:gd name="connsiteX27" fmla="*/ 86872 w 342900"/>
                <a:gd name="connsiteY27" fmla="*/ 38767 h 390525"/>
                <a:gd name="connsiteX28" fmla="*/ 113161 w 342900"/>
                <a:gd name="connsiteY28" fmla="*/ 28575 h 390525"/>
                <a:gd name="connsiteX29" fmla="*/ 229747 w 342900"/>
                <a:gd name="connsiteY29" fmla="*/ 28575 h 390525"/>
                <a:gd name="connsiteX30" fmla="*/ 256321 w 342900"/>
                <a:gd name="connsiteY30" fmla="*/ 38957 h 390525"/>
                <a:gd name="connsiteX31" fmla="*/ 264037 w 342900"/>
                <a:gd name="connsiteY31" fmla="*/ 53721 h 390525"/>
                <a:gd name="connsiteX32" fmla="*/ 305470 w 342900"/>
                <a:gd name="connsiteY32" fmla="*/ 200025 h 390525"/>
                <a:gd name="connsiteX33" fmla="*/ 37437 w 342900"/>
                <a:gd name="connsiteY33" fmla="*/ 20002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42900" h="390525">
                  <a:moveTo>
                    <a:pt x="342046" y="224314"/>
                  </a:moveTo>
                  <a:lnTo>
                    <a:pt x="291945" y="47625"/>
                  </a:lnTo>
                  <a:cubicBezTo>
                    <a:pt x="289278" y="35433"/>
                    <a:pt x="283468" y="25051"/>
                    <a:pt x="275276" y="17621"/>
                  </a:cubicBezTo>
                  <a:cubicBezTo>
                    <a:pt x="262513" y="6286"/>
                    <a:pt x="246415" y="0"/>
                    <a:pt x="229747" y="0"/>
                  </a:cubicBezTo>
                  <a:lnTo>
                    <a:pt x="113161" y="0"/>
                  </a:lnTo>
                  <a:cubicBezTo>
                    <a:pt x="96492" y="0"/>
                    <a:pt x="80395" y="6286"/>
                    <a:pt x="67631" y="17621"/>
                  </a:cubicBezTo>
                  <a:cubicBezTo>
                    <a:pt x="59440" y="25051"/>
                    <a:pt x="53629" y="35433"/>
                    <a:pt x="50962" y="47625"/>
                  </a:cubicBezTo>
                  <a:lnTo>
                    <a:pt x="861" y="224314"/>
                  </a:lnTo>
                  <a:cubicBezTo>
                    <a:pt x="-854" y="234601"/>
                    <a:pt x="4" y="245364"/>
                    <a:pt x="3337" y="255175"/>
                  </a:cubicBezTo>
                  <a:lnTo>
                    <a:pt x="26769" y="324707"/>
                  </a:lnTo>
                  <a:cubicBezTo>
                    <a:pt x="40104" y="364046"/>
                    <a:pt x="75632" y="390525"/>
                    <a:pt x="115161" y="390525"/>
                  </a:cubicBezTo>
                  <a:lnTo>
                    <a:pt x="227746" y="390525"/>
                  </a:lnTo>
                  <a:cubicBezTo>
                    <a:pt x="267275" y="390525"/>
                    <a:pt x="302803" y="364046"/>
                    <a:pt x="316138" y="324707"/>
                  </a:cubicBezTo>
                  <a:lnTo>
                    <a:pt x="339570" y="255175"/>
                  </a:lnTo>
                  <a:cubicBezTo>
                    <a:pt x="342904" y="245364"/>
                    <a:pt x="343761" y="234601"/>
                    <a:pt x="342046" y="224314"/>
                  </a:cubicBezTo>
                  <a:close/>
                  <a:moveTo>
                    <a:pt x="142879" y="295275"/>
                  </a:moveTo>
                  <a:lnTo>
                    <a:pt x="76204" y="295275"/>
                  </a:lnTo>
                  <a:lnTo>
                    <a:pt x="76204" y="266700"/>
                  </a:lnTo>
                  <a:lnTo>
                    <a:pt x="142879" y="266700"/>
                  </a:lnTo>
                  <a:lnTo>
                    <a:pt x="142879" y="295275"/>
                  </a:lnTo>
                  <a:close/>
                  <a:moveTo>
                    <a:pt x="266704" y="295275"/>
                  </a:moveTo>
                  <a:lnTo>
                    <a:pt x="200029" y="295275"/>
                  </a:lnTo>
                  <a:lnTo>
                    <a:pt x="200029" y="266700"/>
                  </a:lnTo>
                  <a:lnTo>
                    <a:pt x="266704" y="266700"/>
                  </a:lnTo>
                  <a:lnTo>
                    <a:pt x="266704" y="295275"/>
                  </a:lnTo>
                  <a:close/>
                  <a:moveTo>
                    <a:pt x="37437" y="200025"/>
                  </a:moveTo>
                  <a:lnTo>
                    <a:pt x="78871" y="53721"/>
                  </a:lnTo>
                  <a:cubicBezTo>
                    <a:pt x="80299" y="47435"/>
                    <a:pt x="82966" y="42291"/>
                    <a:pt x="86872" y="38767"/>
                  </a:cubicBezTo>
                  <a:cubicBezTo>
                    <a:pt x="94206" y="32290"/>
                    <a:pt x="103636" y="28575"/>
                    <a:pt x="113161" y="28575"/>
                  </a:cubicBezTo>
                  <a:lnTo>
                    <a:pt x="229747" y="28575"/>
                  </a:lnTo>
                  <a:cubicBezTo>
                    <a:pt x="239272" y="28575"/>
                    <a:pt x="248701" y="32290"/>
                    <a:pt x="256321" y="38957"/>
                  </a:cubicBezTo>
                  <a:cubicBezTo>
                    <a:pt x="259941" y="42291"/>
                    <a:pt x="262608" y="47435"/>
                    <a:pt x="264037" y="53721"/>
                  </a:cubicBezTo>
                  <a:lnTo>
                    <a:pt x="305470" y="200025"/>
                  </a:lnTo>
                  <a:lnTo>
                    <a:pt x="37437" y="200025"/>
                  </a:lnTo>
                  <a:close/>
                </a:path>
              </a:pathLst>
            </a:custGeom>
            <a:grpFill/>
            <a:ln w="6350" cap="flat">
              <a:solidFill>
                <a:schemeClr val="tx1"/>
              </a:solidFill>
              <a:prstDash val="solid"/>
              <a:miter/>
            </a:ln>
          </p:spPr>
          <p:txBody>
            <a:bodyPr rtlCol="0" anchor="ctr"/>
            <a:lstStyle/>
            <a:p>
              <a:endParaRPr lang="de-DE"/>
            </a:p>
          </p:txBody>
        </p:sp>
      </p:grpSp>
      <p:sp>
        <p:nvSpPr>
          <p:cNvPr id="320" name="Freihandform: Form 319">
            <a:extLst>
              <a:ext uri="{FF2B5EF4-FFF2-40B4-BE49-F238E27FC236}">
                <a16:creationId xmlns:a16="http://schemas.microsoft.com/office/drawing/2014/main" id="{2F80FD83-20E1-409E-B834-0B5AE7E6416C}"/>
              </a:ext>
            </a:extLst>
          </p:cNvPr>
          <p:cNvSpPr/>
          <p:nvPr/>
        </p:nvSpPr>
        <p:spPr>
          <a:xfrm>
            <a:off x="4257245" y="5315430"/>
            <a:ext cx="342900" cy="419100"/>
          </a:xfrm>
          <a:custGeom>
            <a:avLst/>
            <a:gdLst>
              <a:gd name="connsiteX0" fmla="*/ 174593 w 342900"/>
              <a:gd name="connsiteY0" fmla="*/ 0 h 419100"/>
              <a:gd name="connsiteX1" fmla="*/ 0 w 342900"/>
              <a:gd name="connsiteY1" fmla="*/ 173546 h 419100"/>
              <a:gd name="connsiteX2" fmla="*/ 51149 w 342900"/>
              <a:gd name="connsiteY2" fmla="*/ 296323 h 419100"/>
              <a:gd name="connsiteX3" fmla="*/ 174593 w 342900"/>
              <a:gd name="connsiteY3" fmla="*/ 419100 h 419100"/>
              <a:gd name="connsiteX4" fmla="*/ 298037 w 342900"/>
              <a:gd name="connsiteY4" fmla="*/ 296323 h 419100"/>
              <a:gd name="connsiteX5" fmla="*/ 349187 w 342900"/>
              <a:gd name="connsiteY5" fmla="*/ 173546 h 419100"/>
              <a:gd name="connsiteX6" fmla="*/ 174593 w 342900"/>
              <a:gd name="connsiteY6" fmla="*/ 0 h 419100"/>
              <a:gd name="connsiteX7" fmla="*/ 174593 w 342900"/>
              <a:gd name="connsiteY7" fmla="*/ 219075 h 419100"/>
              <a:gd name="connsiteX8" fmla="*/ 126968 w 342900"/>
              <a:gd name="connsiteY8" fmla="*/ 171450 h 419100"/>
              <a:gd name="connsiteX9" fmla="*/ 174593 w 342900"/>
              <a:gd name="connsiteY9" fmla="*/ 123825 h 419100"/>
              <a:gd name="connsiteX10" fmla="*/ 222218 w 342900"/>
              <a:gd name="connsiteY10" fmla="*/ 171450 h 419100"/>
              <a:gd name="connsiteX11" fmla="*/ 174593 w 342900"/>
              <a:gd name="connsiteY11" fmla="*/ 219075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900" h="419100">
                <a:moveTo>
                  <a:pt x="174593" y="0"/>
                </a:moveTo>
                <a:cubicBezTo>
                  <a:pt x="78105" y="0"/>
                  <a:pt x="0" y="77724"/>
                  <a:pt x="0" y="173546"/>
                </a:cubicBezTo>
                <a:cubicBezTo>
                  <a:pt x="0" y="221456"/>
                  <a:pt x="19526" y="264890"/>
                  <a:pt x="51149" y="296323"/>
                </a:cubicBezTo>
                <a:lnTo>
                  <a:pt x="174593" y="419100"/>
                </a:lnTo>
                <a:lnTo>
                  <a:pt x="298037" y="296323"/>
                </a:lnTo>
                <a:cubicBezTo>
                  <a:pt x="329660" y="264890"/>
                  <a:pt x="349187" y="221456"/>
                  <a:pt x="349187" y="173546"/>
                </a:cubicBezTo>
                <a:cubicBezTo>
                  <a:pt x="349187" y="77724"/>
                  <a:pt x="271082" y="0"/>
                  <a:pt x="174593" y="0"/>
                </a:cubicBezTo>
                <a:close/>
                <a:moveTo>
                  <a:pt x="174593" y="219075"/>
                </a:moveTo>
                <a:cubicBezTo>
                  <a:pt x="148209" y="219075"/>
                  <a:pt x="126968" y="197834"/>
                  <a:pt x="126968" y="171450"/>
                </a:cubicBezTo>
                <a:cubicBezTo>
                  <a:pt x="126968" y="145066"/>
                  <a:pt x="148209" y="123825"/>
                  <a:pt x="174593" y="123825"/>
                </a:cubicBezTo>
                <a:cubicBezTo>
                  <a:pt x="200978" y="123825"/>
                  <a:pt x="222218" y="145066"/>
                  <a:pt x="222218" y="171450"/>
                </a:cubicBezTo>
                <a:cubicBezTo>
                  <a:pt x="222218" y="197834"/>
                  <a:pt x="200978" y="219075"/>
                  <a:pt x="174593" y="219075"/>
                </a:cubicBezTo>
                <a:close/>
              </a:path>
            </a:pathLst>
          </a:custGeom>
          <a:noFill/>
          <a:ln w="6350" cap="flat">
            <a:solidFill>
              <a:schemeClr val="tx1"/>
            </a:solidFill>
            <a:prstDash val="solid"/>
            <a:miter/>
          </a:ln>
        </p:spPr>
        <p:txBody>
          <a:bodyPr rtlCol="0" anchor="ctr"/>
          <a:lstStyle/>
          <a:p>
            <a:endParaRPr lang="de-DE"/>
          </a:p>
        </p:txBody>
      </p:sp>
      <p:grpSp>
        <p:nvGrpSpPr>
          <p:cNvPr id="330" name="Gruppieren 329">
            <a:extLst>
              <a:ext uri="{FF2B5EF4-FFF2-40B4-BE49-F238E27FC236}">
                <a16:creationId xmlns:a16="http://schemas.microsoft.com/office/drawing/2014/main" id="{763CF907-2014-45FD-96A6-A73655F626D0}"/>
              </a:ext>
            </a:extLst>
          </p:cNvPr>
          <p:cNvGrpSpPr/>
          <p:nvPr/>
        </p:nvGrpSpPr>
        <p:grpSpPr>
          <a:xfrm>
            <a:off x="2571822" y="4611620"/>
            <a:ext cx="361950" cy="219075"/>
            <a:chOff x="1830578" y="4881691"/>
            <a:chExt cx="361950" cy="219075"/>
          </a:xfrm>
          <a:noFill/>
        </p:grpSpPr>
        <p:sp>
          <p:nvSpPr>
            <p:cNvPr id="323" name="Freihandform: Form 322">
              <a:extLst>
                <a:ext uri="{FF2B5EF4-FFF2-40B4-BE49-F238E27FC236}">
                  <a16:creationId xmlns:a16="http://schemas.microsoft.com/office/drawing/2014/main" id="{F6CE802D-B981-42BB-95FF-C425A857E53A}"/>
                </a:ext>
              </a:extLst>
            </p:cNvPr>
            <p:cNvSpPr/>
            <p:nvPr/>
          </p:nvSpPr>
          <p:spPr>
            <a:xfrm>
              <a:off x="1830578" y="4881691"/>
              <a:ext cx="361950" cy="219075"/>
            </a:xfrm>
            <a:custGeom>
              <a:avLst/>
              <a:gdLst>
                <a:gd name="connsiteX0" fmla="*/ 4763 w 361950"/>
                <a:gd name="connsiteY0" fmla="*/ 93726 h 219075"/>
                <a:gd name="connsiteX1" fmla="*/ 0 w 361950"/>
                <a:gd name="connsiteY1" fmla="*/ 108490 h 219075"/>
                <a:gd name="connsiteX2" fmla="*/ 0 w 361950"/>
                <a:gd name="connsiteY2" fmla="*/ 192976 h 219075"/>
                <a:gd name="connsiteX3" fmla="*/ 29147 w 361950"/>
                <a:gd name="connsiteY3" fmla="*/ 222123 h 219075"/>
                <a:gd name="connsiteX4" fmla="*/ 59912 w 361950"/>
                <a:gd name="connsiteY4" fmla="*/ 222123 h 219075"/>
                <a:gd name="connsiteX5" fmla="*/ 68104 w 361950"/>
                <a:gd name="connsiteY5" fmla="*/ 197453 h 219075"/>
                <a:gd name="connsiteX6" fmla="*/ 293846 w 361950"/>
                <a:gd name="connsiteY6" fmla="*/ 197453 h 219075"/>
                <a:gd name="connsiteX7" fmla="*/ 302038 w 361950"/>
                <a:gd name="connsiteY7" fmla="*/ 222123 h 219075"/>
                <a:gd name="connsiteX8" fmla="*/ 332804 w 361950"/>
                <a:gd name="connsiteY8" fmla="*/ 222123 h 219075"/>
                <a:gd name="connsiteX9" fmla="*/ 361950 w 361950"/>
                <a:gd name="connsiteY9" fmla="*/ 192976 h 219075"/>
                <a:gd name="connsiteX10" fmla="*/ 361950 w 361950"/>
                <a:gd name="connsiteY10" fmla="*/ 108490 h 219075"/>
                <a:gd name="connsiteX11" fmla="*/ 357378 w 361950"/>
                <a:gd name="connsiteY11" fmla="*/ 93917 h 219075"/>
                <a:gd name="connsiteX12" fmla="*/ 282131 w 361950"/>
                <a:gd name="connsiteY12" fmla="*/ 7906 h 219075"/>
                <a:gd name="connsiteX13" fmla="*/ 265557 w 361950"/>
                <a:gd name="connsiteY13" fmla="*/ 0 h 219075"/>
                <a:gd name="connsiteX14" fmla="*/ 96298 w 361950"/>
                <a:gd name="connsiteY14" fmla="*/ 0 h 219075"/>
                <a:gd name="connsiteX15" fmla="*/ 79534 w 361950"/>
                <a:gd name="connsiteY15" fmla="*/ 8192 h 219075"/>
                <a:gd name="connsiteX16" fmla="*/ 4763 w 361950"/>
                <a:gd name="connsiteY16" fmla="*/ 93726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1950" h="219075">
                  <a:moveTo>
                    <a:pt x="4763" y="93726"/>
                  </a:moveTo>
                  <a:cubicBezTo>
                    <a:pt x="1333" y="97822"/>
                    <a:pt x="0" y="100298"/>
                    <a:pt x="0" y="108490"/>
                  </a:cubicBezTo>
                  <a:lnTo>
                    <a:pt x="0" y="192976"/>
                  </a:lnTo>
                  <a:cubicBezTo>
                    <a:pt x="0" y="209074"/>
                    <a:pt x="13049" y="222123"/>
                    <a:pt x="29147" y="222123"/>
                  </a:cubicBezTo>
                  <a:lnTo>
                    <a:pt x="59912" y="222123"/>
                  </a:lnTo>
                  <a:lnTo>
                    <a:pt x="68104" y="197453"/>
                  </a:lnTo>
                  <a:lnTo>
                    <a:pt x="293846" y="197453"/>
                  </a:lnTo>
                  <a:lnTo>
                    <a:pt x="302038" y="222123"/>
                  </a:lnTo>
                  <a:lnTo>
                    <a:pt x="332804" y="222123"/>
                  </a:lnTo>
                  <a:cubicBezTo>
                    <a:pt x="348901" y="222123"/>
                    <a:pt x="361950" y="209074"/>
                    <a:pt x="361950" y="192976"/>
                  </a:cubicBezTo>
                  <a:lnTo>
                    <a:pt x="361950" y="108490"/>
                  </a:lnTo>
                  <a:cubicBezTo>
                    <a:pt x="361950" y="100298"/>
                    <a:pt x="360617" y="97822"/>
                    <a:pt x="357378" y="93917"/>
                  </a:cubicBezTo>
                  <a:lnTo>
                    <a:pt x="282131" y="7906"/>
                  </a:lnTo>
                  <a:cubicBezTo>
                    <a:pt x="278130" y="2857"/>
                    <a:pt x="272034" y="0"/>
                    <a:pt x="265557" y="0"/>
                  </a:cubicBezTo>
                  <a:lnTo>
                    <a:pt x="96298" y="0"/>
                  </a:lnTo>
                  <a:cubicBezTo>
                    <a:pt x="89821" y="0"/>
                    <a:pt x="83820" y="2857"/>
                    <a:pt x="79534" y="8192"/>
                  </a:cubicBezTo>
                  <a:lnTo>
                    <a:pt x="4763" y="93726"/>
                  </a:lnTo>
                  <a:close/>
                </a:path>
              </a:pathLst>
            </a:custGeom>
            <a:grpFill/>
            <a:ln w="6350" cap="flat">
              <a:solidFill>
                <a:schemeClr val="tx1"/>
              </a:solidFill>
              <a:prstDash val="solid"/>
              <a:miter/>
            </a:ln>
          </p:spPr>
          <p:txBody>
            <a:bodyPr rtlCol="0" anchor="ctr"/>
            <a:lstStyle/>
            <a:p>
              <a:endParaRPr lang="de-DE"/>
            </a:p>
          </p:txBody>
        </p:sp>
        <p:sp>
          <p:nvSpPr>
            <p:cNvPr id="329" name="Freihandform: Form 328">
              <a:extLst>
                <a:ext uri="{FF2B5EF4-FFF2-40B4-BE49-F238E27FC236}">
                  <a16:creationId xmlns:a16="http://schemas.microsoft.com/office/drawing/2014/main" id="{254F1F1B-633F-4065-93C3-A912354D859F}"/>
                </a:ext>
              </a:extLst>
            </p:cNvPr>
            <p:cNvSpPr/>
            <p:nvPr/>
          </p:nvSpPr>
          <p:spPr>
            <a:xfrm>
              <a:off x="1912874" y="4980370"/>
              <a:ext cx="190500" cy="9525"/>
            </a:xfrm>
            <a:custGeom>
              <a:avLst/>
              <a:gdLst>
                <a:gd name="connsiteX0" fmla="*/ 0 w 190500"/>
                <a:gd name="connsiteY0" fmla="*/ 0 h 9525"/>
                <a:gd name="connsiteX1" fmla="*/ 98679 w 190500"/>
                <a:gd name="connsiteY1" fmla="*/ 16478 h 9525"/>
                <a:gd name="connsiteX2" fmla="*/ 197358 w 190500"/>
                <a:gd name="connsiteY2" fmla="*/ 0 h 9525"/>
              </a:gdLst>
              <a:ahLst/>
              <a:cxnLst>
                <a:cxn ang="0">
                  <a:pos x="connsiteX0" y="connsiteY0"/>
                </a:cxn>
                <a:cxn ang="0">
                  <a:pos x="connsiteX1" y="connsiteY1"/>
                </a:cxn>
                <a:cxn ang="0">
                  <a:pos x="connsiteX2" y="connsiteY2"/>
                </a:cxn>
              </a:cxnLst>
              <a:rect l="l" t="t" r="r" b="b"/>
              <a:pathLst>
                <a:path w="190500" h="9525">
                  <a:moveTo>
                    <a:pt x="0" y="0"/>
                  </a:moveTo>
                  <a:lnTo>
                    <a:pt x="98679" y="16478"/>
                  </a:lnTo>
                  <a:lnTo>
                    <a:pt x="197358" y="0"/>
                  </a:lnTo>
                </a:path>
              </a:pathLst>
            </a:custGeom>
            <a:grpFill/>
            <a:ln w="6350" cap="flat">
              <a:solidFill>
                <a:schemeClr val="tx1"/>
              </a:solidFill>
              <a:prstDash val="solid"/>
              <a:miter/>
            </a:ln>
          </p:spPr>
          <p:txBody>
            <a:bodyPr rtlCol="0" anchor="ctr"/>
            <a:lstStyle/>
            <a:p>
              <a:endParaRPr lang="de-DE"/>
            </a:p>
          </p:txBody>
        </p:sp>
      </p:grpSp>
      <p:grpSp>
        <p:nvGrpSpPr>
          <p:cNvPr id="332" name="Grafik 330">
            <a:extLst>
              <a:ext uri="{FF2B5EF4-FFF2-40B4-BE49-F238E27FC236}">
                <a16:creationId xmlns:a16="http://schemas.microsoft.com/office/drawing/2014/main" id="{27ADB1FA-781D-499F-8F15-337373D44ACC}"/>
              </a:ext>
            </a:extLst>
          </p:cNvPr>
          <p:cNvGrpSpPr/>
          <p:nvPr/>
        </p:nvGrpSpPr>
        <p:grpSpPr>
          <a:xfrm>
            <a:off x="1770013" y="3994106"/>
            <a:ext cx="328862" cy="327604"/>
            <a:chOff x="1879151" y="3808771"/>
            <a:chExt cx="199358" cy="198596"/>
          </a:xfrm>
          <a:noFill/>
        </p:grpSpPr>
        <p:sp>
          <p:nvSpPr>
            <p:cNvPr id="334" name="Freihandform: Form 333">
              <a:extLst>
                <a:ext uri="{FF2B5EF4-FFF2-40B4-BE49-F238E27FC236}">
                  <a16:creationId xmlns:a16="http://schemas.microsoft.com/office/drawing/2014/main" id="{11EF91AB-18BF-4BE3-92CD-022A22F8274E}"/>
                </a:ext>
              </a:extLst>
            </p:cNvPr>
            <p:cNvSpPr/>
            <p:nvPr/>
          </p:nvSpPr>
          <p:spPr>
            <a:xfrm>
              <a:off x="1879151" y="3808771"/>
              <a:ext cx="171450" cy="171450"/>
            </a:xfrm>
            <a:custGeom>
              <a:avLst/>
              <a:gdLst>
                <a:gd name="connsiteX0" fmla="*/ 171450 w 171450"/>
                <a:gd name="connsiteY0" fmla="*/ 85725 h 171450"/>
                <a:gd name="connsiteX1" fmla="*/ 85725 w 171450"/>
                <a:gd name="connsiteY1" fmla="*/ 171450 h 171450"/>
                <a:gd name="connsiteX2" fmla="*/ 0 w 171450"/>
                <a:gd name="connsiteY2" fmla="*/ 85725 h 171450"/>
                <a:gd name="connsiteX3" fmla="*/ 85725 w 171450"/>
                <a:gd name="connsiteY3" fmla="*/ 0 h 171450"/>
                <a:gd name="connsiteX4" fmla="*/ 171450 w 171450"/>
                <a:gd name="connsiteY4" fmla="*/ 85725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50">
                  <a:moveTo>
                    <a:pt x="171450" y="85725"/>
                  </a:moveTo>
                  <a:cubicBezTo>
                    <a:pt x="171450" y="133070"/>
                    <a:pt x="133070" y="171450"/>
                    <a:pt x="85725" y="171450"/>
                  </a:cubicBezTo>
                  <a:cubicBezTo>
                    <a:pt x="38380" y="171450"/>
                    <a:pt x="0" y="133070"/>
                    <a:pt x="0" y="85725"/>
                  </a:cubicBezTo>
                  <a:cubicBezTo>
                    <a:pt x="0" y="38380"/>
                    <a:pt x="38380" y="0"/>
                    <a:pt x="85725" y="0"/>
                  </a:cubicBezTo>
                  <a:cubicBezTo>
                    <a:pt x="133070" y="0"/>
                    <a:pt x="171450" y="38380"/>
                    <a:pt x="171450" y="85725"/>
                  </a:cubicBezTo>
                  <a:close/>
                </a:path>
              </a:pathLst>
            </a:custGeom>
            <a:grpFill/>
            <a:ln w="6350" cap="flat">
              <a:solidFill>
                <a:schemeClr val="tx1"/>
              </a:solidFill>
              <a:prstDash val="solid"/>
              <a:bevel/>
            </a:ln>
          </p:spPr>
          <p:txBody>
            <a:bodyPr rtlCol="0" anchor="ctr"/>
            <a:lstStyle/>
            <a:p>
              <a:endParaRPr lang="de-DE"/>
            </a:p>
          </p:txBody>
        </p:sp>
        <p:sp>
          <p:nvSpPr>
            <p:cNvPr id="335" name="Freihandform: Form 334">
              <a:extLst>
                <a:ext uri="{FF2B5EF4-FFF2-40B4-BE49-F238E27FC236}">
                  <a16:creationId xmlns:a16="http://schemas.microsoft.com/office/drawing/2014/main" id="{8039DCD2-F4B3-4A9C-A7B3-9D3CBDEA331C}"/>
                </a:ext>
              </a:extLst>
            </p:cNvPr>
            <p:cNvSpPr/>
            <p:nvPr/>
          </p:nvSpPr>
          <p:spPr>
            <a:xfrm>
              <a:off x="2030884" y="3959742"/>
              <a:ext cx="47625" cy="47625"/>
            </a:xfrm>
            <a:custGeom>
              <a:avLst/>
              <a:gdLst>
                <a:gd name="connsiteX0" fmla="*/ 56388 w 47625"/>
                <a:gd name="connsiteY0" fmla="*/ 56293 h 47625"/>
                <a:gd name="connsiteX1" fmla="*/ 0 w 47625"/>
                <a:gd name="connsiteY1" fmla="*/ 0 h 47625"/>
              </a:gdLst>
              <a:ahLst/>
              <a:cxnLst>
                <a:cxn ang="0">
                  <a:pos x="connsiteX0" y="connsiteY0"/>
                </a:cxn>
                <a:cxn ang="0">
                  <a:pos x="connsiteX1" y="connsiteY1"/>
                </a:cxn>
              </a:cxnLst>
              <a:rect l="l" t="t" r="r" b="b"/>
              <a:pathLst>
                <a:path w="47625" h="47625">
                  <a:moveTo>
                    <a:pt x="56388" y="56293"/>
                  </a:moveTo>
                  <a:lnTo>
                    <a:pt x="0" y="0"/>
                  </a:lnTo>
                </a:path>
              </a:pathLst>
            </a:custGeom>
            <a:grpFill/>
            <a:ln w="6350" cap="flat">
              <a:solidFill>
                <a:schemeClr val="tx1"/>
              </a:solidFill>
              <a:prstDash val="solid"/>
              <a:miter/>
            </a:ln>
          </p:spPr>
          <p:txBody>
            <a:bodyPr rtlCol="0" anchor="ctr"/>
            <a:lstStyle/>
            <a:p>
              <a:endParaRPr lang="de-DE"/>
            </a:p>
          </p:txBody>
        </p:sp>
      </p:grpSp>
      <p:sp>
        <p:nvSpPr>
          <p:cNvPr id="338" name="Freihandform: Form 337">
            <a:extLst>
              <a:ext uri="{FF2B5EF4-FFF2-40B4-BE49-F238E27FC236}">
                <a16:creationId xmlns:a16="http://schemas.microsoft.com/office/drawing/2014/main" id="{30E1F955-1268-4065-970E-71A56945BECF}"/>
              </a:ext>
            </a:extLst>
          </p:cNvPr>
          <p:cNvSpPr/>
          <p:nvPr/>
        </p:nvSpPr>
        <p:spPr>
          <a:xfrm>
            <a:off x="3488585" y="3911406"/>
            <a:ext cx="194424" cy="145818"/>
          </a:xfrm>
          <a:custGeom>
            <a:avLst/>
            <a:gdLst>
              <a:gd name="connsiteX0" fmla="*/ 93547 w 194424"/>
              <a:gd name="connsiteY0" fmla="*/ 155471 h 145817"/>
              <a:gd name="connsiteX1" fmla="*/ 0 w 194424"/>
              <a:gd name="connsiteY1" fmla="*/ 145608 h 145817"/>
              <a:gd name="connsiteX2" fmla="*/ 4006 w 194424"/>
              <a:gd name="connsiteY2" fmla="*/ 126583 h 145817"/>
              <a:gd name="connsiteX3" fmla="*/ 166252 w 194424"/>
              <a:gd name="connsiteY3" fmla="*/ 120081 h 145817"/>
              <a:gd name="connsiteX4" fmla="*/ 176979 w 194424"/>
              <a:gd name="connsiteY4" fmla="*/ 97212 h 145817"/>
              <a:gd name="connsiteX5" fmla="*/ 173220 w 194424"/>
              <a:gd name="connsiteY5" fmla="*/ 86646 h 145817"/>
              <a:gd name="connsiteX6" fmla="*/ 113446 w 194424"/>
              <a:gd name="connsiteY6" fmla="*/ 77466 h 145817"/>
              <a:gd name="connsiteX7" fmla="*/ 40494 w 194424"/>
              <a:gd name="connsiteY7" fmla="*/ 62799 h 145817"/>
              <a:gd name="connsiteX8" fmla="*/ 31166 w 194424"/>
              <a:gd name="connsiteY8" fmla="*/ 38885 h 145817"/>
              <a:gd name="connsiteX9" fmla="*/ 108936 w 194424"/>
              <a:gd name="connsiteY9" fmla="*/ 0 h 145817"/>
              <a:gd name="connsiteX10" fmla="*/ 108941 w 194424"/>
              <a:gd name="connsiteY10" fmla="*/ 19442 h 145817"/>
              <a:gd name="connsiteX11" fmla="*/ 50609 w 194424"/>
              <a:gd name="connsiteY11" fmla="*/ 38885 h 145817"/>
              <a:gd name="connsiteX12" fmla="*/ 54221 w 194424"/>
              <a:gd name="connsiteY12" fmla="*/ 49033 h 145817"/>
              <a:gd name="connsiteX13" fmla="*/ 113393 w 194424"/>
              <a:gd name="connsiteY13" fmla="*/ 58023 h 145817"/>
              <a:gd name="connsiteX14" fmla="*/ 186948 w 194424"/>
              <a:gd name="connsiteY14" fmla="*/ 72870 h 145817"/>
              <a:gd name="connsiteX15" fmla="*/ 196422 w 194424"/>
              <a:gd name="connsiteY15" fmla="*/ 97211 h 145817"/>
              <a:gd name="connsiteX16" fmla="*/ 178498 w 194424"/>
              <a:gd name="connsiteY16" fmla="*/ 135175 h 145817"/>
              <a:gd name="connsiteX17" fmla="*/ 93547 w 194424"/>
              <a:gd name="connsiteY17" fmla="*/ 155471 h 14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4424" h="145817">
                <a:moveTo>
                  <a:pt x="93547" y="155471"/>
                </a:moveTo>
                <a:cubicBezTo>
                  <a:pt x="47747" y="155471"/>
                  <a:pt x="3142" y="146272"/>
                  <a:pt x="0" y="145608"/>
                </a:cubicBezTo>
                <a:lnTo>
                  <a:pt x="4006" y="126583"/>
                </a:lnTo>
                <a:cubicBezTo>
                  <a:pt x="38068" y="133732"/>
                  <a:pt x="133662" y="146520"/>
                  <a:pt x="166252" y="120081"/>
                </a:cubicBezTo>
                <a:cubicBezTo>
                  <a:pt x="173467" y="114214"/>
                  <a:pt x="176979" y="106743"/>
                  <a:pt x="176979" y="97212"/>
                </a:cubicBezTo>
                <a:cubicBezTo>
                  <a:pt x="176979" y="91098"/>
                  <a:pt x="174834" y="88250"/>
                  <a:pt x="173220" y="86646"/>
                </a:cubicBezTo>
                <a:cubicBezTo>
                  <a:pt x="163879" y="77323"/>
                  <a:pt x="137108" y="77456"/>
                  <a:pt x="113446" y="77466"/>
                </a:cubicBezTo>
                <a:cubicBezTo>
                  <a:pt x="83570" y="77570"/>
                  <a:pt x="55365" y="77628"/>
                  <a:pt x="40494" y="62799"/>
                </a:cubicBezTo>
                <a:cubicBezTo>
                  <a:pt x="34304" y="56628"/>
                  <a:pt x="31166" y="48587"/>
                  <a:pt x="31166" y="38885"/>
                </a:cubicBezTo>
                <a:cubicBezTo>
                  <a:pt x="31166" y="1092"/>
                  <a:pt x="100976" y="0"/>
                  <a:pt x="108936" y="0"/>
                </a:cubicBezTo>
                <a:lnTo>
                  <a:pt x="108941" y="19442"/>
                </a:lnTo>
                <a:cubicBezTo>
                  <a:pt x="84486" y="19471"/>
                  <a:pt x="50609" y="26239"/>
                  <a:pt x="50609" y="38885"/>
                </a:cubicBezTo>
                <a:cubicBezTo>
                  <a:pt x="50609" y="44751"/>
                  <a:pt x="52673" y="47486"/>
                  <a:pt x="54221" y="49033"/>
                </a:cubicBezTo>
                <a:cubicBezTo>
                  <a:pt x="63377" y="58156"/>
                  <a:pt x="89864" y="58080"/>
                  <a:pt x="113393" y="58023"/>
                </a:cubicBezTo>
                <a:cubicBezTo>
                  <a:pt x="143421" y="57975"/>
                  <a:pt x="171891" y="57861"/>
                  <a:pt x="186948" y="72870"/>
                </a:cubicBezTo>
                <a:cubicBezTo>
                  <a:pt x="193232" y="79145"/>
                  <a:pt x="196422" y="87338"/>
                  <a:pt x="196422" y="97211"/>
                </a:cubicBezTo>
                <a:cubicBezTo>
                  <a:pt x="196422" y="112751"/>
                  <a:pt x="190394" y="125530"/>
                  <a:pt x="178498" y="135175"/>
                </a:cubicBezTo>
                <a:cubicBezTo>
                  <a:pt x="159208" y="150829"/>
                  <a:pt x="126076" y="155471"/>
                  <a:pt x="93547" y="155471"/>
                </a:cubicBezTo>
                <a:close/>
              </a:path>
            </a:pathLst>
          </a:custGeom>
          <a:noFill/>
          <a:ln w="6350" cap="flat">
            <a:solidFill>
              <a:schemeClr val="tx1"/>
            </a:solidFill>
            <a:prstDash val="solid"/>
            <a:miter/>
          </a:ln>
        </p:spPr>
        <p:txBody>
          <a:bodyPr rtlCol="0" anchor="ctr"/>
          <a:lstStyle/>
          <a:p>
            <a:endParaRPr lang="de-DE"/>
          </a:p>
        </p:txBody>
      </p:sp>
      <p:sp>
        <p:nvSpPr>
          <p:cNvPr id="339" name="Freihandform: Form 338">
            <a:extLst>
              <a:ext uri="{FF2B5EF4-FFF2-40B4-BE49-F238E27FC236}">
                <a16:creationId xmlns:a16="http://schemas.microsoft.com/office/drawing/2014/main" id="{6509096F-751C-4EAD-B606-E39DD375D622}"/>
              </a:ext>
            </a:extLst>
          </p:cNvPr>
          <p:cNvSpPr/>
          <p:nvPr/>
        </p:nvSpPr>
        <p:spPr>
          <a:xfrm>
            <a:off x="3403735" y="4008617"/>
            <a:ext cx="68048" cy="68048"/>
          </a:xfrm>
          <a:custGeom>
            <a:avLst/>
            <a:gdLst>
              <a:gd name="connsiteX0" fmla="*/ 34024 w 68048"/>
              <a:gd name="connsiteY0" fmla="*/ 68048 h 68048"/>
              <a:gd name="connsiteX1" fmla="*/ 0 w 68048"/>
              <a:gd name="connsiteY1" fmla="*/ 34024 h 68048"/>
              <a:gd name="connsiteX2" fmla="*/ 34024 w 68048"/>
              <a:gd name="connsiteY2" fmla="*/ 0 h 68048"/>
              <a:gd name="connsiteX3" fmla="*/ 68048 w 68048"/>
              <a:gd name="connsiteY3" fmla="*/ 34024 h 68048"/>
              <a:gd name="connsiteX4" fmla="*/ 34024 w 68048"/>
              <a:gd name="connsiteY4" fmla="*/ 68048 h 68048"/>
              <a:gd name="connsiteX5" fmla="*/ 34024 w 68048"/>
              <a:gd name="connsiteY5" fmla="*/ 19442 h 68048"/>
              <a:gd name="connsiteX6" fmla="*/ 19442 w 68048"/>
              <a:gd name="connsiteY6" fmla="*/ 34024 h 68048"/>
              <a:gd name="connsiteX7" fmla="*/ 34024 w 68048"/>
              <a:gd name="connsiteY7" fmla="*/ 48606 h 68048"/>
              <a:gd name="connsiteX8" fmla="*/ 48606 w 68048"/>
              <a:gd name="connsiteY8" fmla="*/ 34024 h 68048"/>
              <a:gd name="connsiteX9" fmla="*/ 34024 w 68048"/>
              <a:gd name="connsiteY9" fmla="*/ 19442 h 6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048" h="68048">
                <a:moveTo>
                  <a:pt x="34024" y="68048"/>
                </a:moveTo>
                <a:cubicBezTo>
                  <a:pt x="15265" y="68048"/>
                  <a:pt x="0" y="52783"/>
                  <a:pt x="0" y="34024"/>
                </a:cubicBezTo>
                <a:cubicBezTo>
                  <a:pt x="0" y="15265"/>
                  <a:pt x="15265" y="0"/>
                  <a:pt x="34024" y="0"/>
                </a:cubicBezTo>
                <a:cubicBezTo>
                  <a:pt x="52783" y="0"/>
                  <a:pt x="68048" y="15265"/>
                  <a:pt x="68048" y="34024"/>
                </a:cubicBezTo>
                <a:cubicBezTo>
                  <a:pt x="68048" y="52783"/>
                  <a:pt x="52783" y="68048"/>
                  <a:pt x="34024" y="68048"/>
                </a:cubicBezTo>
                <a:close/>
                <a:moveTo>
                  <a:pt x="34024" y="19442"/>
                </a:moveTo>
                <a:cubicBezTo>
                  <a:pt x="25984" y="19442"/>
                  <a:pt x="19442" y="25984"/>
                  <a:pt x="19442" y="34024"/>
                </a:cubicBezTo>
                <a:cubicBezTo>
                  <a:pt x="19442" y="42065"/>
                  <a:pt x="25984" y="48606"/>
                  <a:pt x="34024" y="48606"/>
                </a:cubicBezTo>
                <a:cubicBezTo>
                  <a:pt x="42065" y="48606"/>
                  <a:pt x="48606" y="42065"/>
                  <a:pt x="48606" y="34024"/>
                </a:cubicBezTo>
                <a:cubicBezTo>
                  <a:pt x="48606" y="25984"/>
                  <a:pt x="42065" y="19442"/>
                  <a:pt x="34024" y="19442"/>
                </a:cubicBezTo>
                <a:close/>
              </a:path>
            </a:pathLst>
          </a:custGeom>
          <a:noFill/>
          <a:ln w="6350" cap="flat">
            <a:solidFill>
              <a:schemeClr val="tx1"/>
            </a:solidFill>
            <a:prstDash val="solid"/>
            <a:miter/>
          </a:ln>
        </p:spPr>
        <p:txBody>
          <a:bodyPr rtlCol="0" anchor="ctr"/>
          <a:lstStyle/>
          <a:p>
            <a:endParaRPr lang="de-DE"/>
          </a:p>
        </p:txBody>
      </p:sp>
      <p:sp>
        <p:nvSpPr>
          <p:cNvPr id="340" name="Freihandform: Form 339">
            <a:extLst>
              <a:ext uri="{FF2B5EF4-FFF2-40B4-BE49-F238E27FC236}">
                <a16:creationId xmlns:a16="http://schemas.microsoft.com/office/drawing/2014/main" id="{34DEC8AE-A53A-4C75-90EC-DFF70C32C485}"/>
              </a:ext>
            </a:extLst>
          </p:cNvPr>
          <p:cNvSpPr/>
          <p:nvPr/>
        </p:nvSpPr>
        <p:spPr>
          <a:xfrm>
            <a:off x="3350230" y="3668375"/>
            <a:ext cx="466618" cy="466617"/>
          </a:xfrm>
          <a:custGeom>
            <a:avLst/>
            <a:gdLst>
              <a:gd name="connsiteX0" fmla="*/ 0 w 466618"/>
              <a:gd name="connsiteY0" fmla="*/ 0 h 466617"/>
              <a:gd name="connsiteX1" fmla="*/ 466618 w 466618"/>
              <a:gd name="connsiteY1" fmla="*/ 0 h 466617"/>
              <a:gd name="connsiteX2" fmla="*/ 466618 w 466618"/>
              <a:gd name="connsiteY2" fmla="*/ 466617 h 466617"/>
              <a:gd name="connsiteX3" fmla="*/ 0 w 466618"/>
              <a:gd name="connsiteY3" fmla="*/ 466617 h 466617"/>
            </a:gdLst>
            <a:ahLst/>
            <a:cxnLst>
              <a:cxn ang="0">
                <a:pos x="connsiteX0" y="connsiteY0"/>
              </a:cxn>
              <a:cxn ang="0">
                <a:pos x="connsiteX1" y="connsiteY1"/>
              </a:cxn>
              <a:cxn ang="0">
                <a:pos x="connsiteX2" y="connsiteY2"/>
              </a:cxn>
              <a:cxn ang="0">
                <a:pos x="connsiteX3" y="connsiteY3"/>
              </a:cxn>
            </a:cxnLst>
            <a:rect l="l" t="t" r="r" b="b"/>
            <a:pathLst>
              <a:path w="466618" h="466617">
                <a:moveTo>
                  <a:pt x="0" y="0"/>
                </a:moveTo>
                <a:lnTo>
                  <a:pt x="466618" y="0"/>
                </a:lnTo>
                <a:lnTo>
                  <a:pt x="466618" y="466617"/>
                </a:lnTo>
                <a:lnTo>
                  <a:pt x="0" y="466617"/>
                </a:lnTo>
                <a:close/>
              </a:path>
            </a:pathLst>
          </a:custGeom>
          <a:noFill/>
          <a:ln w="9525" cap="flat">
            <a:noFill/>
            <a:prstDash val="solid"/>
            <a:miter/>
          </a:ln>
        </p:spPr>
        <p:txBody>
          <a:bodyPr rtlCol="0" anchor="ctr"/>
          <a:lstStyle/>
          <a:p>
            <a:endParaRPr lang="de-DE"/>
          </a:p>
        </p:txBody>
      </p:sp>
      <p:sp>
        <p:nvSpPr>
          <p:cNvPr id="341" name="Freihandform: Form 340">
            <a:extLst>
              <a:ext uri="{FF2B5EF4-FFF2-40B4-BE49-F238E27FC236}">
                <a16:creationId xmlns:a16="http://schemas.microsoft.com/office/drawing/2014/main" id="{9D584778-BC81-4D75-BC73-6B37852C1982}"/>
              </a:ext>
            </a:extLst>
          </p:cNvPr>
          <p:cNvSpPr/>
          <p:nvPr/>
        </p:nvSpPr>
        <p:spPr>
          <a:xfrm>
            <a:off x="3538944" y="3695035"/>
            <a:ext cx="184433" cy="225418"/>
          </a:xfrm>
          <a:custGeom>
            <a:avLst/>
            <a:gdLst>
              <a:gd name="connsiteX0" fmla="*/ 174593 w 342900"/>
              <a:gd name="connsiteY0" fmla="*/ 0 h 419100"/>
              <a:gd name="connsiteX1" fmla="*/ 0 w 342900"/>
              <a:gd name="connsiteY1" fmla="*/ 173546 h 419100"/>
              <a:gd name="connsiteX2" fmla="*/ 51149 w 342900"/>
              <a:gd name="connsiteY2" fmla="*/ 296323 h 419100"/>
              <a:gd name="connsiteX3" fmla="*/ 174593 w 342900"/>
              <a:gd name="connsiteY3" fmla="*/ 419100 h 419100"/>
              <a:gd name="connsiteX4" fmla="*/ 298037 w 342900"/>
              <a:gd name="connsiteY4" fmla="*/ 296323 h 419100"/>
              <a:gd name="connsiteX5" fmla="*/ 349187 w 342900"/>
              <a:gd name="connsiteY5" fmla="*/ 173546 h 419100"/>
              <a:gd name="connsiteX6" fmla="*/ 174593 w 342900"/>
              <a:gd name="connsiteY6" fmla="*/ 0 h 419100"/>
              <a:gd name="connsiteX7" fmla="*/ 174593 w 342900"/>
              <a:gd name="connsiteY7" fmla="*/ 219075 h 419100"/>
              <a:gd name="connsiteX8" fmla="*/ 126968 w 342900"/>
              <a:gd name="connsiteY8" fmla="*/ 171450 h 419100"/>
              <a:gd name="connsiteX9" fmla="*/ 174593 w 342900"/>
              <a:gd name="connsiteY9" fmla="*/ 123825 h 419100"/>
              <a:gd name="connsiteX10" fmla="*/ 222218 w 342900"/>
              <a:gd name="connsiteY10" fmla="*/ 171450 h 419100"/>
              <a:gd name="connsiteX11" fmla="*/ 174593 w 342900"/>
              <a:gd name="connsiteY11" fmla="*/ 219075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900" h="419100">
                <a:moveTo>
                  <a:pt x="174593" y="0"/>
                </a:moveTo>
                <a:cubicBezTo>
                  <a:pt x="78105" y="0"/>
                  <a:pt x="0" y="77724"/>
                  <a:pt x="0" y="173546"/>
                </a:cubicBezTo>
                <a:cubicBezTo>
                  <a:pt x="0" y="221456"/>
                  <a:pt x="19526" y="264890"/>
                  <a:pt x="51149" y="296323"/>
                </a:cubicBezTo>
                <a:lnTo>
                  <a:pt x="174593" y="419100"/>
                </a:lnTo>
                <a:lnTo>
                  <a:pt x="298037" y="296323"/>
                </a:lnTo>
                <a:cubicBezTo>
                  <a:pt x="329660" y="264890"/>
                  <a:pt x="349187" y="221456"/>
                  <a:pt x="349187" y="173546"/>
                </a:cubicBezTo>
                <a:cubicBezTo>
                  <a:pt x="349187" y="77724"/>
                  <a:pt x="271082" y="0"/>
                  <a:pt x="174593" y="0"/>
                </a:cubicBezTo>
                <a:close/>
                <a:moveTo>
                  <a:pt x="174593" y="219075"/>
                </a:moveTo>
                <a:cubicBezTo>
                  <a:pt x="148209" y="219075"/>
                  <a:pt x="126968" y="197834"/>
                  <a:pt x="126968" y="171450"/>
                </a:cubicBezTo>
                <a:cubicBezTo>
                  <a:pt x="126968" y="145066"/>
                  <a:pt x="148209" y="123825"/>
                  <a:pt x="174593" y="123825"/>
                </a:cubicBezTo>
                <a:cubicBezTo>
                  <a:pt x="200978" y="123825"/>
                  <a:pt x="222218" y="145066"/>
                  <a:pt x="222218" y="171450"/>
                </a:cubicBezTo>
                <a:cubicBezTo>
                  <a:pt x="222218" y="197834"/>
                  <a:pt x="200978" y="219075"/>
                  <a:pt x="174593" y="219075"/>
                </a:cubicBezTo>
                <a:close/>
              </a:path>
            </a:pathLst>
          </a:custGeom>
          <a:noFill/>
          <a:ln w="6350" cap="flat">
            <a:solidFill>
              <a:schemeClr val="tx1"/>
            </a:solidFill>
            <a:prstDash val="solid"/>
            <a:miter/>
          </a:ln>
        </p:spPr>
        <p:txBody>
          <a:bodyPr rtlCol="0" anchor="ctr"/>
          <a:lstStyle/>
          <a:p>
            <a:endParaRPr lang="de-DE"/>
          </a:p>
        </p:txBody>
      </p:sp>
      <p:grpSp>
        <p:nvGrpSpPr>
          <p:cNvPr id="124" name="Grafik 72">
            <a:extLst>
              <a:ext uri="{FF2B5EF4-FFF2-40B4-BE49-F238E27FC236}">
                <a16:creationId xmlns:a16="http://schemas.microsoft.com/office/drawing/2014/main" id="{0D6AE768-8DCF-4F6F-925A-F73FCE2D630D}"/>
              </a:ext>
            </a:extLst>
          </p:cNvPr>
          <p:cNvGrpSpPr/>
          <p:nvPr/>
        </p:nvGrpSpPr>
        <p:grpSpPr>
          <a:xfrm>
            <a:off x="5065316" y="4987438"/>
            <a:ext cx="320874" cy="320874"/>
            <a:chOff x="3784600" y="1119187"/>
            <a:chExt cx="4619625" cy="4619625"/>
          </a:xfrm>
          <a:noFill/>
        </p:grpSpPr>
        <p:sp>
          <p:nvSpPr>
            <p:cNvPr id="125" name="Freihandform: Form 124">
              <a:extLst>
                <a:ext uri="{FF2B5EF4-FFF2-40B4-BE49-F238E27FC236}">
                  <a16:creationId xmlns:a16="http://schemas.microsoft.com/office/drawing/2014/main" id="{93145BF6-488D-455E-A259-D2775B80400B}"/>
                </a:ext>
              </a:extLst>
            </p:cNvPr>
            <p:cNvSpPr/>
            <p:nvPr/>
          </p:nvSpPr>
          <p:spPr>
            <a:xfrm>
              <a:off x="4148931" y="1119187"/>
              <a:ext cx="3886200" cy="4610100"/>
            </a:xfrm>
            <a:custGeom>
              <a:avLst/>
              <a:gdLst>
                <a:gd name="connsiteX0" fmla="*/ 0 w 3886200"/>
                <a:gd name="connsiteY0" fmla="*/ 3400425 h 4610100"/>
                <a:gd name="connsiteX1" fmla="*/ 242888 w 3886200"/>
                <a:gd name="connsiteY1" fmla="*/ 3934778 h 4610100"/>
                <a:gd name="connsiteX2" fmla="*/ 242888 w 3886200"/>
                <a:gd name="connsiteY2" fmla="*/ 4371975 h 4610100"/>
                <a:gd name="connsiteX3" fmla="*/ 485775 w 3886200"/>
                <a:gd name="connsiteY3" fmla="*/ 4614863 h 4610100"/>
                <a:gd name="connsiteX4" fmla="*/ 728663 w 3886200"/>
                <a:gd name="connsiteY4" fmla="*/ 4614863 h 4610100"/>
                <a:gd name="connsiteX5" fmla="*/ 971550 w 3886200"/>
                <a:gd name="connsiteY5" fmla="*/ 4371975 h 4610100"/>
                <a:gd name="connsiteX6" fmla="*/ 971550 w 3886200"/>
                <a:gd name="connsiteY6" fmla="*/ 4129088 h 4610100"/>
                <a:gd name="connsiteX7" fmla="*/ 2914650 w 3886200"/>
                <a:gd name="connsiteY7" fmla="*/ 4129088 h 4610100"/>
                <a:gd name="connsiteX8" fmla="*/ 2914650 w 3886200"/>
                <a:gd name="connsiteY8" fmla="*/ 4371975 h 4610100"/>
                <a:gd name="connsiteX9" fmla="*/ 3157538 w 3886200"/>
                <a:gd name="connsiteY9" fmla="*/ 4614863 h 4610100"/>
                <a:gd name="connsiteX10" fmla="*/ 3400425 w 3886200"/>
                <a:gd name="connsiteY10" fmla="*/ 4614863 h 4610100"/>
                <a:gd name="connsiteX11" fmla="*/ 3643313 w 3886200"/>
                <a:gd name="connsiteY11" fmla="*/ 4371975 h 4610100"/>
                <a:gd name="connsiteX12" fmla="*/ 3643313 w 3886200"/>
                <a:gd name="connsiteY12" fmla="*/ 3934778 h 4610100"/>
                <a:gd name="connsiteX13" fmla="*/ 3886200 w 3886200"/>
                <a:gd name="connsiteY13" fmla="*/ 3400425 h 4610100"/>
                <a:gd name="connsiteX14" fmla="*/ 3886200 w 3886200"/>
                <a:gd name="connsiteY14" fmla="*/ 971550 h 4610100"/>
                <a:gd name="connsiteX15" fmla="*/ 1943100 w 3886200"/>
                <a:gd name="connsiteY15" fmla="*/ 0 h 4610100"/>
                <a:gd name="connsiteX16" fmla="*/ 0 w 3886200"/>
                <a:gd name="connsiteY16" fmla="*/ 971550 h 4610100"/>
                <a:gd name="connsiteX17" fmla="*/ 0 w 3886200"/>
                <a:gd name="connsiteY17" fmla="*/ 3400425 h 4610100"/>
                <a:gd name="connsiteX18" fmla="*/ 850106 w 3886200"/>
                <a:gd name="connsiteY18" fmla="*/ 3643313 h 4610100"/>
                <a:gd name="connsiteX19" fmla="*/ 485775 w 3886200"/>
                <a:gd name="connsiteY19" fmla="*/ 3278981 h 4610100"/>
                <a:gd name="connsiteX20" fmla="*/ 850106 w 3886200"/>
                <a:gd name="connsiteY20" fmla="*/ 2914650 h 4610100"/>
                <a:gd name="connsiteX21" fmla="*/ 1214438 w 3886200"/>
                <a:gd name="connsiteY21" fmla="*/ 3278981 h 4610100"/>
                <a:gd name="connsiteX22" fmla="*/ 850106 w 3886200"/>
                <a:gd name="connsiteY22" fmla="*/ 3643313 h 4610100"/>
                <a:gd name="connsiteX23" fmla="*/ 3036094 w 3886200"/>
                <a:gd name="connsiteY23" fmla="*/ 3643313 h 4610100"/>
                <a:gd name="connsiteX24" fmla="*/ 2671763 w 3886200"/>
                <a:gd name="connsiteY24" fmla="*/ 3278981 h 4610100"/>
                <a:gd name="connsiteX25" fmla="*/ 3036094 w 3886200"/>
                <a:gd name="connsiteY25" fmla="*/ 2914650 h 4610100"/>
                <a:gd name="connsiteX26" fmla="*/ 3400425 w 3886200"/>
                <a:gd name="connsiteY26" fmla="*/ 3278981 h 4610100"/>
                <a:gd name="connsiteX27" fmla="*/ 3036094 w 3886200"/>
                <a:gd name="connsiteY27" fmla="*/ 3643313 h 4610100"/>
                <a:gd name="connsiteX28" fmla="*/ 3400425 w 3886200"/>
                <a:gd name="connsiteY28" fmla="*/ 2185988 h 4610100"/>
                <a:gd name="connsiteX29" fmla="*/ 485775 w 3886200"/>
                <a:gd name="connsiteY29" fmla="*/ 2185988 h 4610100"/>
                <a:gd name="connsiteX30" fmla="*/ 485775 w 3886200"/>
                <a:gd name="connsiteY30" fmla="*/ 971550 h 4610100"/>
                <a:gd name="connsiteX31" fmla="*/ 3400425 w 3886200"/>
                <a:gd name="connsiteY31" fmla="*/ 971550 h 4610100"/>
                <a:gd name="connsiteX32" fmla="*/ 3400425 w 3886200"/>
                <a:gd name="connsiteY32" fmla="*/ 2185988 h 46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86200" h="4610100">
                  <a:moveTo>
                    <a:pt x="0" y="3400425"/>
                  </a:moveTo>
                  <a:cubicBezTo>
                    <a:pt x="0" y="3619024"/>
                    <a:pt x="97155" y="3813334"/>
                    <a:pt x="242888" y="3934778"/>
                  </a:cubicBezTo>
                  <a:lnTo>
                    <a:pt x="242888" y="4371975"/>
                  </a:lnTo>
                  <a:cubicBezTo>
                    <a:pt x="242888" y="4517708"/>
                    <a:pt x="340042" y="4614863"/>
                    <a:pt x="485775" y="4614863"/>
                  </a:cubicBezTo>
                  <a:lnTo>
                    <a:pt x="728663" y="4614863"/>
                  </a:lnTo>
                  <a:cubicBezTo>
                    <a:pt x="874395" y="4614863"/>
                    <a:pt x="971550" y="4517708"/>
                    <a:pt x="971550" y="4371975"/>
                  </a:cubicBezTo>
                  <a:lnTo>
                    <a:pt x="971550" y="4129088"/>
                  </a:lnTo>
                  <a:lnTo>
                    <a:pt x="2914650" y="4129088"/>
                  </a:lnTo>
                  <a:lnTo>
                    <a:pt x="2914650" y="4371975"/>
                  </a:lnTo>
                  <a:cubicBezTo>
                    <a:pt x="2914650" y="4517708"/>
                    <a:pt x="3011805" y="4614863"/>
                    <a:pt x="3157538" y="4614863"/>
                  </a:cubicBezTo>
                  <a:lnTo>
                    <a:pt x="3400425" y="4614863"/>
                  </a:lnTo>
                  <a:cubicBezTo>
                    <a:pt x="3546158" y="4614863"/>
                    <a:pt x="3643313" y="4517708"/>
                    <a:pt x="3643313" y="4371975"/>
                  </a:cubicBezTo>
                  <a:lnTo>
                    <a:pt x="3643313" y="3934778"/>
                  </a:lnTo>
                  <a:cubicBezTo>
                    <a:pt x="3789045" y="3813334"/>
                    <a:pt x="3886200" y="3619033"/>
                    <a:pt x="3886200" y="3400425"/>
                  </a:cubicBezTo>
                  <a:lnTo>
                    <a:pt x="3886200" y="971550"/>
                  </a:lnTo>
                  <a:cubicBezTo>
                    <a:pt x="3886200" y="121444"/>
                    <a:pt x="3011805" y="0"/>
                    <a:pt x="1943100" y="0"/>
                  </a:cubicBezTo>
                  <a:cubicBezTo>
                    <a:pt x="874395" y="0"/>
                    <a:pt x="0" y="121444"/>
                    <a:pt x="0" y="971550"/>
                  </a:cubicBezTo>
                  <a:lnTo>
                    <a:pt x="0" y="3400425"/>
                  </a:lnTo>
                  <a:close/>
                  <a:moveTo>
                    <a:pt x="850106" y="3643313"/>
                  </a:moveTo>
                  <a:cubicBezTo>
                    <a:pt x="655796" y="3643313"/>
                    <a:pt x="485775" y="3473291"/>
                    <a:pt x="485775" y="3278981"/>
                  </a:cubicBezTo>
                  <a:cubicBezTo>
                    <a:pt x="485775" y="3084671"/>
                    <a:pt x="655796" y="2914650"/>
                    <a:pt x="850106" y="2914650"/>
                  </a:cubicBezTo>
                  <a:cubicBezTo>
                    <a:pt x="1044416" y="2914650"/>
                    <a:pt x="1214438" y="3084671"/>
                    <a:pt x="1214438" y="3278981"/>
                  </a:cubicBezTo>
                  <a:cubicBezTo>
                    <a:pt x="1214438" y="3473291"/>
                    <a:pt x="1044416" y="3643313"/>
                    <a:pt x="850106" y="3643313"/>
                  </a:cubicBezTo>
                  <a:close/>
                  <a:moveTo>
                    <a:pt x="3036094" y="3643313"/>
                  </a:moveTo>
                  <a:cubicBezTo>
                    <a:pt x="2841784" y="3643313"/>
                    <a:pt x="2671763" y="3473291"/>
                    <a:pt x="2671763" y="3278981"/>
                  </a:cubicBezTo>
                  <a:cubicBezTo>
                    <a:pt x="2671763" y="3084671"/>
                    <a:pt x="2841784" y="2914650"/>
                    <a:pt x="3036094" y="2914650"/>
                  </a:cubicBezTo>
                  <a:cubicBezTo>
                    <a:pt x="3230404" y="2914650"/>
                    <a:pt x="3400425" y="3084671"/>
                    <a:pt x="3400425" y="3278981"/>
                  </a:cubicBezTo>
                  <a:cubicBezTo>
                    <a:pt x="3400425" y="3473291"/>
                    <a:pt x="3230404" y="3643313"/>
                    <a:pt x="3036094" y="3643313"/>
                  </a:cubicBezTo>
                  <a:close/>
                  <a:moveTo>
                    <a:pt x="3400425" y="2185988"/>
                  </a:moveTo>
                  <a:lnTo>
                    <a:pt x="485775" y="2185988"/>
                  </a:lnTo>
                  <a:lnTo>
                    <a:pt x="485775" y="971550"/>
                  </a:lnTo>
                  <a:lnTo>
                    <a:pt x="3400425" y="971550"/>
                  </a:lnTo>
                  <a:lnTo>
                    <a:pt x="3400425" y="2185988"/>
                  </a:lnTo>
                  <a:close/>
                </a:path>
              </a:pathLst>
            </a:custGeom>
            <a:grpFill/>
            <a:ln w="6350" cap="flat">
              <a:solidFill>
                <a:schemeClr val="tx1"/>
              </a:solidFill>
              <a:prstDash val="solid"/>
              <a:miter/>
            </a:ln>
          </p:spPr>
          <p:txBody>
            <a:bodyPr rtlCol="0" anchor="ctr"/>
            <a:lstStyle/>
            <a:p>
              <a:endParaRPr lang="de-DE"/>
            </a:p>
          </p:txBody>
        </p:sp>
      </p:grpSp>
      <p:grpSp>
        <p:nvGrpSpPr>
          <p:cNvPr id="17" name="Gruppieren 16">
            <a:extLst>
              <a:ext uri="{FF2B5EF4-FFF2-40B4-BE49-F238E27FC236}">
                <a16:creationId xmlns:a16="http://schemas.microsoft.com/office/drawing/2014/main" id="{99834705-2CFE-4842-AA21-8E6E867CB595}"/>
              </a:ext>
            </a:extLst>
          </p:cNvPr>
          <p:cNvGrpSpPr/>
          <p:nvPr/>
        </p:nvGrpSpPr>
        <p:grpSpPr>
          <a:xfrm>
            <a:off x="4209579" y="3615417"/>
            <a:ext cx="428625" cy="257175"/>
            <a:chOff x="3984092" y="2202873"/>
            <a:chExt cx="428625" cy="257175"/>
          </a:xfrm>
          <a:solidFill>
            <a:schemeClr val="tx1"/>
          </a:solidFill>
        </p:grpSpPr>
        <p:sp>
          <p:nvSpPr>
            <p:cNvPr id="11" name="Freihandform: Form 10">
              <a:extLst>
                <a:ext uri="{FF2B5EF4-FFF2-40B4-BE49-F238E27FC236}">
                  <a16:creationId xmlns:a16="http://schemas.microsoft.com/office/drawing/2014/main" id="{062565A1-03E5-4FED-9016-6F2272BA7AD0}"/>
                </a:ext>
              </a:extLst>
            </p:cNvPr>
            <p:cNvSpPr/>
            <p:nvPr/>
          </p:nvSpPr>
          <p:spPr>
            <a:xfrm>
              <a:off x="3984092" y="2202873"/>
              <a:ext cx="428625" cy="257175"/>
            </a:xfrm>
            <a:custGeom>
              <a:avLst/>
              <a:gdLst>
                <a:gd name="connsiteX0" fmla="*/ 438055 w 428625"/>
                <a:gd name="connsiteY0" fmla="*/ 76200 h 257175"/>
                <a:gd name="connsiteX1" fmla="*/ 403193 w 428625"/>
                <a:gd name="connsiteY1" fmla="*/ 76200 h 257175"/>
                <a:gd name="connsiteX2" fmla="*/ 390144 w 428625"/>
                <a:gd name="connsiteY2" fmla="*/ 70866 h 257175"/>
                <a:gd name="connsiteX3" fmla="*/ 390049 w 428625"/>
                <a:gd name="connsiteY3" fmla="*/ 70771 h 257175"/>
                <a:gd name="connsiteX4" fmla="*/ 336137 w 428625"/>
                <a:gd name="connsiteY4" fmla="*/ 9144 h 257175"/>
                <a:gd name="connsiteX5" fmla="*/ 316992 w 428625"/>
                <a:gd name="connsiteY5" fmla="*/ 0 h 257175"/>
                <a:gd name="connsiteX6" fmla="*/ 120968 w 428625"/>
                <a:gd name="connsiteY6" fmla="*/ 0 h 257175"/>
                <a:gd name="connsiteX7" fmla="*/ 101537 w 428625"/>
                <a:gd name="connsiteY7" fmla="*/ 9525 h 257175"/>
                <a:gd name="connsiteX8" fmla="*/ 49149 w 428625"/>
                <a:gd name="connsiteY8" fmla="*/ 69437 h 257175"/>
                <a:gd name="connsiteX9" fmla="*/ 49149 w 428625"/>
                <a:gd name="connsiteY9" fmla="*/ 69152 h 257175"/>
                <a:gd name="connsiteX10" fmla="*/ 34671 w 428625"/>
                <a:gd name="connsiteY10" fmla="*/ 75914 h 257175"/>
                <a:gd name="connsiteX11" fmla="*/ 0 w 428625"/>
                <a:gd name="connsiteY11" fmla="*/ 75914 h 257175"/>
                <a:gd name="connsiteX12" fmla="*/ 0 w 428625"/>
                <a:gd name="connsiteY12" fmla="*/ 95155 h 257175"/>
                <a:gd name="connsiteX13" fmla="*/ 26575 w 428625"/>
                <a:gd name="connsiteY13" fmla="*/ 95155 h 257175"/>
                <a:gd name="connsiteX14" fmla="*/ 14954 w 428625"/>
                <a:gd name="connsiteY14" fmla="*/ 108490 h 257175"/>
                <a:gd name="connsiteX15" fmla="*/ 9430 w 428625"/>
                <a:gd name="connsiteY15" fmla="*/ 125635 h 257175"/>
                <a:gd name="connsiteX16" fmla="*/ 9430 w 428625"/>
                <a:gd name="connsiteY16" fmla="*/ 223456 h 257175"/>
                <a:gd name="connsiteX17" fmla="*/ 43148 w 428625"/>
                <a:gd name="connsiteY17" fmla="*/ 257175 h 257175"/>
                <a:gd name="connsiteX18" fmla="*/ 104775 w 428625"/>
                <a:gd name="connsiteY18" fmla="*/ 257175 h 257175"/>
                <a:gd name="connsiteX19" fmla="*/ 104775 w 428625"/>
                <a:gd name="connsiteY19" fmla="*/ 228600 h 257175"/>
                <a:gd name="connsiteX20" fmla="*/ 342614 w 428625"/>
                <a:gd name="connsiteY20" fmla="*/ 228600 h 257175"/>
                <a:gd name="connsiteX21" fmla="*/ 342614 w 428625"/>
                <a:gd name="connsiteY21" fmla="*/ 257175 h 257175"/>
                <a:gd name="connsiteX22" fmla="*/ 394811 w 428625"/>
                <a:gd name="connsiteY22" fmla="*/ 257175 h 257175"/>
                <a:gd name="connsiteX23" fmla="*/ 428530 w 428625"/>
                <a:gd name="connsiteY23" fmla="*/ 223456 h 257175"/>
                <a:gd name="connsiteX24" fmla="*/ 428530 w 428625"/>
                <a:gd name="connsiteY24" fmla="*/ 125635 h 257175"/>
                <a:gd name="connsiteX25" fmla="*/ 423291 w 428625"/>
                <a:gd name="connsiteY25" fmla="*/ 108776 h 257175"/>
                <a:gd name="connsiteX26" fmla="*/ 411575 w 428625"/>
                <a:gd name="connsiteY26" fmla="*/ 95345 h 257175"/>
                <a:gd name="connsiteX27" fmla="*/ 438055 w 428625"/>
                <a:gd name="connsiteY27" fmla="*/ 95345 h 257175"/>
                <a:gd name="connsiteX28" fmla="*/ 438055 w 428625"/>
                <a:gd name="connsiteY28" fmla="*/ 76200 h 257175"/>
                <a:gd name="connsiteX29" fmla="*/ 409480 w 428625"/>
                <a:gd name="connsiteY29" fmla="*/ 223456 h 257175"/>
                <a:gd name="connsiteX30" fmla="*/ 394811 w 428625"/>
                <a:gd name="connsiteY30" fmla="*/ 238125 h 257175"/>
                <a:gd name="connsiteX31" fmla="*/ 361664 w 428625"/>
                <a:gd name="connsiteY31" fmla="*/ 238125 h 257175"/>
                <a:gd name="connsiteX32" fmla="*/ 361664 w 428625"/>
                <a:gd name="connsiteY32" fmla="*/ 209550 h 257175"/>
                <a:gd name="connsiteX33" fmla="*/ 85725 w 428625"/>
                <a:gd name="connsiteY33" fmla="*/ 209550 h 257175"/>
                <a:gd name="connsiteX34" fmla="*/ 85725 w 428625"/>
                <a:gd name="connsiteY34" fmla="*/ 238125 h 257175"/>
                <a:gd name="connsiteX35" fmla="*/ 43148 w 428625"/>
                <a:gd name="connsiteY35" fmla="*/ 238125 h 257175"/>
                <a:gd name="connsiteX36" fmla="*/ 28480 w 428625"/>
                <a:gd name="connsiteY36" fmla="*/ 223456 h 257175"/>
                <a:gd name="connsiteX37" fmla="*/ 28480 w 428625"/>
                <a:gd name="connsiteY37" fmla="*/ 125635 h 257175"/>
                <a:gd name="connsiteX38" fmla="*/ 28670 w 428625"/>
                <a:gd name="connsiteY38" fmla="*/ 121825 h 257175"/>
                <a:gd name="connsiteX39" fmla="*/ 29528 w 428625"/>
                <a:gd name="connsiteY39" fmla="*/ 120777 h 257175"/>
                <a:gd name="connsiteX40" fmla="*/ 115919 w 428625"/>
                <a:gd name="connsiteY40" fmla="*/ 22098 h 257175"/>
                <a:gd name="connsiteX41" fmla="*/ 116205 w 428625"/>
                <a:gd name="connsiteY41" fmla="*/ 21717 h 257175"/>
                <a:gd name="connsiteX42" fmla="*/ 116395 w 428625"/>
                <a:gd name="connsiteY42" fmla="*/ 21431 h 257175"/>
                <a:gd name="connsiteX43" fmla="*/ 120968 w 428625"/>
                <a:gd name="connsiteY43" fmla="*/ 19050 h 257175"/>
                <a:gd name="connsiteX44" fmla="*/ 316992 w 428625"/>
                <a:gd name="connsiteY44" fmla="*/ 19050 h 257175"/>
                <a:gd name="connsiteX45" fmla="*/ 321278 w 428625"/>
                <a:gd name="connsiteY45" fmla="*/ 21050 h 257175"/>
                <a:gd name="connsiteX46" fmla="*/ 321564 w 428625"/>
                <a:gd name="connsiteY46" fmla="*/ 21431 h 257175"/>
                <a:gd name="connsiteX47" fmla="*/ 408718 w 428625"/>
                <a:gd name="connsiteY47" fmla="*/ 121063 h 257175"/>
                <a:gd name="connsiteX48" fmla="*/ 409289 w 428625"/>
                <a:gd name="connsiteY48" fmla="*/ 121825 h 257175"/>
                <a:gd name="connsiteX49" fmla="*/ 409480 w 428625"/>
                <a:gd name="connsiteY49" fmla="*/ 125635 h 257175"/>
                <a:gd name="connsiteX50" fmla="*/ 409480 w 428625"/>
                <a:gd name="connsiteY50" fmla="*/ 223456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28625" h="257175">
                  <a:moveTo>
                    <a:pt x="438055" y="76200"/>
                  </a:moveTo>
                  <a:lnTo>
                    <a:pt x="403193" y="76200"/>
                  </a:lnTo>
                  <a:cubicBezTo>
                    <a:pt x="398145" y="76200"/>
                    <a:pt x="393573" y="74200"/>
                    <a:pt x="390144" y="70866"/>
                  </a:cubicBezTo>
                  <a:cubicBezTo>
                    <a:pt x="390049" y="70866"/>
                    <a:pt x="390049" y="70866"/>
                    <a:pt x="390049" y="70771"/>
                  </a:cubicBezTo>
                  <a:lnTo>
                    <a:pt x="336137" y="9144"/>
                  </a:lnTo>
                  <a:cubicBezTo>
                    <a:pt x="331470" y="3334"/>
                    <a:pt x="324517" y="0"/>
                    <a:pt x="316992" y="0"/>
                  </a:cubicBezTo>
                  <a:lnTo>
                    <a:pt x="120968" y="0"/>
                  </a:lnTo>
                  <a:cubicBezTo>
                    <a:pt x="113443" y="0"/>
                    <a:pt x="106490" y="3334"/>
                    <a:pt x="101537" y="9525"/>
                  </a:cubicBezTo>
                  <a:lnTo>
                    <a:pt x="49149" y="69437"/>
                  </a:lnTo>
                  <a:lnTo>
                    <a:pt x="49149" y="69152"/>
                  </a:lnTo>
                  <a:cubicBezTo>
                    <a:pt x="45625" y="73247"/>
                    <a:pt x="40481" y="75914"/>
                    <a:pt x="34671" y="75914"/>
                  </a:cubicBezTo>
                  <a:lnTo>
                    <a:pt x="0" y="75914"/>
                  </a:lnTo>
                  <a:lnTo>
                    <a:pt x="0" y="95155"/>
                  </a:lnTo>
                  <a:lnTo>
                    <a:pt x="26575" y="95155"/>
                  </a:lnTo>
                  <a:lnTo>
                    <a:pt x="14954" y="108490"/>
                  </a:lnTo>
                  <a:cubicBezTo>
                    <a:pt x="11049" y="113252"/>
                    <a:pt x="9430" y="116205"/>
                    <a:pt x="9430" y="125635"/>
                  </a:cubicBezTo>
                  <a:lnTo>
                    <a:pt x="9430" y="223456"/>
                  </a:lnTo>
                  <a:cubicBezTo>
                    <a:pt x="9430" y="242030"/>
                    <a:pt x="24575" y="257175"/>
                    <a:pt x="43148" y="257175"/>
                  </a:cubicBezTo>
                  <a:lnTo>
                    <a:pt x="104775" y="257175"/>
                  </a:lnTo>
                  <a:lnTo>
                    <a:pt x="104775" y="228600"/>
                  </a:lnTo>
                  <a:lnTo>
                    <a:pt x="342614" y="228600"/>
                  </a:lnTo>
                  <a:lnTo>
                    <a:pt x="342614" y="257175"/>
                  </a:lnTo>
                  <a:lnTo>
                    <a:pt x="394811" y="257175"/>
                  </a:lnTo>
                  <a:cubicBezTo>
                    <a:pt x="413385" y="257175"/>
                    <a:pt x="428530" y="242030"/>
                    <a:pt x="428530" y="223456"/>
                  </a:cubicBezTo>
                  <a:lnTo>
                    <a:pt x="428530" y="125635"/>
                  </a:lnTo>
                  <a:cubicBezTo>
                    <a:pt x="428530" y="116205"/>
                    <a:pt x="426911" y="113252"/>
                    <a:pt x="423291" y="108776"/>
                  </a:cubicBezTo>
                  <a:lnTo>
                    <a:pt x="411575" y="95345"/>
                  </a:lnTo>
                  <a:lnTo>
                    <a:pt x="438055" y="95345"/>
                  </a:lnTo>
                  <a:lnTo>
                    <a:pt x="438055" y="76200"/>
                  </a:lnTo>
                  <a:close/>
                  <a:moveTo>
                    <a:pt x="409480" y="223456"/>
                  </a:moveTo>
                  <a:cubicBezTo>
                    <a:pt x="409480" y="231553"/>
                    <a:pt x="402908" y="238125"/>
                    <a:pt x="394811" y="238125"/>
                  </a:cubicBezTo>
                  <a:lnTo>
                    <a:pt x="361664" y="238125"/>
                  </a:lnTo>
                  <a:lnTo>
                    <a:pt x="361664" y="209550"/>
                  </a:lnTo>
                  <a:lnTo>
                    <a:pt x="85725" y="209550"/>
                  </a:lnTo>
                  <a:lnTo>
                    <a:pt x="85725" y="238125"/>
                  </a:lnTo>
                  <a:lnTo>
                    <a:pt x="43148" y="238125"/>
                  </a:lnTo>
                  <a:cubicBezTo>
                    <a:pt x="35052" y="238125"/>
                    <a:pt x="28480" y="231553"/>
                    <a:pt x="28480" y="223456"/>
                  </a:cubicBezTo>
                  <a:lnTo>
                    <a:pt x="28480" y="125635"/>
                  </a:lnTo>
                  <a:cubicBezTo>
                    <a:pt x="28480" y="123444"/>
                    <a:pt x="28575" y="122301"/>
                    <a:pt x="28670" y="121825"/>
                  </a:cubicBezTo>
                  <a:cubicBezTo>
                    <a:pt x="28861" y="121634"/>
                    <a:pt x="29051" y="121253"/>
                    <a:pt x="29528" y="120777"/>
                  </a:cubicBezTo>
                  <a:lnTo>
                    <a:pt x="115919" y="22098"/>
                  </a:lnTo>
                  <a:lnTo>
                    <a:pt x="116205" y="21717"/>
                  </a:lnTo>
                  <a:lnTo>
                    <a:pt x="116395" y="21431"/>
                  </a:lnTo>
                  <a:cubicBezTo>
                    <a:pt x="117729" y="19812"/>
                    <a:pt x="119158" y="19050"/>
                    <a:pt x="120968" y="19050"/>
                  </a:cubicBezTo>
                  <a:lnTo>
                    <a:pt x="316992" y="19050"/>
                  </a:lnTo>
                  <a:cubicBezTo>
                    <a:pt x="318707" y="19050"/>
                    <a:pt x="320231" y="19812"/>
                    <a:pt x="321278" y="21050"/>
                  </a:cubicBezTo>
                  <a:lnTo>
                    <a:pt x="321564" y="21431"/>
                  </a:lnTo>
                  <a:lnTo>
                    <a:pt x="408718" y="121063"/>
                  </a:lnTo>
                  <a:cubicBezTo>
                    <a:pt x="408908" y="121349"/>
                    <a:pt x="409099" y="121539"/>
                    <a:pt x="409289" y="121825"/>
                  </a:cubicBezTo>
                  <a:cubicBezTo>
                    <a:pt x="409385" y="122301"/>
                    <a:pt x="409480" y="123444"/>
                    <a:pt x="409480" y="125635"/>
                  </a:cubicBezTo>
                  <a:lnTo>
                    <a:pt x="409480" y="223456"/>
                  </a:lnTo>
                  <a:close/>
                </a:path>
              </a:pathLst>
            </a:custGeom>
            <a:grpFill/>
            <a:ln w="9525" cap="flat">
              <a:solidFill>
                <a:schemeClr val="bg1"/>
              </a:solidFill>
              <a:prstDash val="solid"/>
              <a:miter/>
            </a:ln>
          </p:spPr>
          <p:txBody>
            <a:bodyPr rtlCol="0" anchor="ctr"/>
            <a:lstStyle/>
            <a:p>
              <a:endParaRPr lang="de-DE"/>
            </a:p>
          </p:txBody>
        </p:sp>
        <p:sp>
          <p:nvSpPr>
            <p:cNvPr id="12" name="Freihandform: Form 11">
              <a:extLst>
                <a:ext uri="{FF2B5EF4-FFF2-40B4-BE49-F238E27FC236}">
                  <a16:creationId xmlns:a16="http://schemas.microsoft.com/office/drawing/2014/main" id="{E953B0FD-5266-41EA-80AC-8CAFFA3AA5D6}"/>
                </a:ext>
              </a:extLst>
            </p:cNvPr>
            <p:cNvSpPr/>
            <p:nvPr/>
          </p:nvSpPr>
          <p:spPr>
            <a:xfrm>
              <a:off x="4041147" y="2336223"/>
              <a:ext cx="57150" cy="19050"/>
            </a:xfrm>
            <a:custGeom>
              <a:avLst/>
              <a:gdLst>
                <a:gd name="connsiteX0" fmla="*/ 0 w 57150"/>
                <a:gd name="connsiteY0" fmla="*/ 0 h 19050"/>
                <a:gd name="connsiteX1" fmla="*/ 57150 w 57150"/>
                <a:gd name="connsiteY1" fmla="*/ 0 h 19050"/>
                <a:gd name="connsiteX2" fmla="*/ 57150 w 57150"/>
                <a:gd name="connsiteY2" fmla="*/ 19050 h 19050"/>
                <a:gd name="connsiteX3" fmla="*/ 0 w 571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57150" h="19050">
                  <a:moveTo>
                    <a:pt x="0" y="0"/>
                  </a:moveTo>
                  <a:lnTo>
                    <a:pt x="57150" y="0"/>
                  </a:lnTo>
                  <a:lnTo>
                    <a:pt x="57150" y="19050"/>
                  </a:lnTo>
                  <a:lnTo>
                    <a:pt x="0" y="19050"/>
                  </a:lnTo>
                  <a:close/>
                </a:path>
              </a:pathLst>
            </a:custGeom>
            <a:grpFill/>
            <a:ln w="9525" cap="flat">
              <a:solidFill>
                <a:schemeClr val="bg1"/>
              </a:solidFill>
              <a:prstDash val="solid"/>
              <a:miter/>
            </a:ln>
          </p:spPr>
          <p:txBody>
            <a:bodyPr rtlCol="0" anchor="ctr"/>
            <a:lstStyle/>
            <a:p>
              <a:endParaRPr lang="de-DE"/>
            </a:p>
          </p:txBody>
        </p:sp>
        <p:sp>
          <p:nvSpPr>
            <p:cNvPr id="13" name="Freihandform: Form 12">
              <a:extLst>
                <a:ext uri="{FF2B5EF4-FFF2-40B4-BE49-F238E27FC236}">
                  <a16:creationId xmlns:a16="http://schemas.microsoft.com/office/drawing/2014/main" id="{AEA3F2C2-9449-417F-A0C5-D2C9C5D6E7C2}"/>
                </a:ext>
              </a:extLst>
            </p:cNvPr>
            <p:cNvSpPr/>
            <p:nvPr/>
          </p:nvSpPr>
          <p:spPr>
            <a:xfrm>
              <a:off x="4136397" y="2336223"/>
              <a:ext cx="133350" cy="19050"/>
            </a:xfrm>
            <a:custGeom>
              <a:avLst/>
              <a:gdLst>
                <a:gd name="connsiteX0" fmla="*/ 0 w 133350"/>
                <a:gd name="connsiteY0" fmla="*/ 0 h 19050"/>
                <a:gd name="connsiteX1" fmla="*/ 133350 w 133350"/>
                <a:gd name="connsiteY1" fmla="*/ 0 h 19050"/>
                <a:gd name="connsiteX2" fmla="*/ 133350 w 133350"/>
                <a:gd name="connsiteY2" fmla="*/ 19050 h 19050"/>
                <a:gd name="connsiteX3" fmla="*/ 0 w 1333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33350" h="19050">
                  <a:moveTo>
                    <a:pt x="0" y="0"/>
                  </a:moveTo>
                  <a:lnTo>
                    <a:pt x="133350" y="0"/>
                  </a:lnTo>
                  <a:lnTo>
                    <a:pt x="133350" y="19050"/>
                  </a:lnTo>
                  <a:lnTo>
                    <a:pt x="0" y="19050"/>
                  </a:lnTo>
                  <a:close/>
                </a:path>
              </a:pathLst>
            </a:custGeom>
            <a:grpFill/>
            <a:ln w="9525" cap="flat">
              <a:solidFill>
                <a:schemeClr val="bg1"/>
              </a:solidFill>
              <a:prstDash val="solid"/>
              <a:miter/>
            </a:ln>
          </p:spPr>
          <p:txBody>
            <a:bodyPr rtlCol="0" anchor="ctr"/>
            <a:lstStyle/>
            <a:p>
              <a:endParaRPr lang="de-DE"/>
            </a:p>
          </p:txBody>
        </p:sp>
        <p:sp>
          <p:nvSpPr>
            <p:cNvPr id="14" name="Freihandform: Form 13">
              <a:extLst>
                <a:ext uri="{FF2B5EF4-FFF2-40B4-BE49-F238E27FC236}">
                  <a16:creationId xmlns:a16="http://schemas.microsoft.com/office/drawing/2014/main" id="{294E91D8-E312-4C3E-A66E-CF47B79B3A54}"/>
                </a:ext>
              </a:extLst>
            </p:cNvPr>
            <p:cNvSpPr/>
            <p:nvPr/>
          </p:nvSpPr>
          <p:spPr>
            <a:xfrm>
              <a:off x="4307847" y="2336223"/>
              <a:ext cx="57150" cy="19050"/>
            </a:xfrm>
            <a:custGeom>
              <a:avLst/>
              <a:gdLst>
                <a:gd name="connsiteX0" fmla="*/ 0 w 57150"/>
                <a:gd name="connsiteY0" fmla="*/ 0 h 19050"/>
                <a:gd name="connsiteX1" fmla="*/ 57150 w 57150"/>
                <a:gd name="connsiteY1" fmla="*/ 0 h 19050"/>
                <a:gd name="connsiteX2" fmla="*/ 57150 w 57150"/>
                <a:gd name="connsiteY2" fmla="*/ 19050 h 19050"/>
                <a:gd name="connsiteX3" fmla="*/ 0 w 571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57150" h="19050">
                  <a:moveTo>
                    <a:pt x="0" y="0"/>
                  </a:moveTo>
                  <a:lnTo>
                    <a:pt x="57150" y="0"/>
                  </a:lnTo>
                  <a:lnTo>
                    <a:pt x="57150" y="19050"/>
                  </a:lnTo>
                  <a:lnTo>
                    <a:pt x="0" y="19050"/>
                  </a:lnTo>
                  <a:close/>
                </a:path>
              </a:pathLst>
            </a:custGeom>
            <a:grpFill/>
            <a:ln w="9525" cap="flat">
              <a:solidFill>
                <a:schemeClr val="bg1"/>
              </a:solidFill>
              <a:prstDash val="solid"/>
              <a:miter/>
            </a:ln>
          </p:spPr>
          <p:txBody>
            <a:bodyPr rtlCol="0" anchor="ctr"/>
            <a:lstStyle/>
            <a:p>
              <a:endParaRPr lang="de-DE"/>
            </a:p>
          </p:txBody>
        </p:sp>
        <p:sp>
          <p:nvSpPr>
            <p:cNvPr id="15" name="Freihandform: Form 14">
              <a:extLst>
                <a:ext uri="{FF2B5EF4-FFF2-40B4-BE49-F238E27FC236}">
                  <a16:creationId xmlns:a16="http://schemas.microsoft.com/office/drawing/2014/main" id="{AB4BA6DF-B26F-4F79-A7A7-FE9675581FB1}"/>
                </a:ext>
              </a:extLst>
            </p:cNvPr>
            <p:cNvSpPr/>
            <p:nvPr/>
          </p:nvSpPr>
          <p:spPr>
            <a:xfrm>
              <a:off x="4126872" y="2247926"/>
              <a:ext cx="57150" cy="57150"/>
            </a:xfrm>
            <a:custGeom>
              <a:avLst/>
              <a:gdLst>
                <a:gd name="connsiteX0" fmla="*/ 28575 w 57150"/>
                <a:gd name="connsiteY0" fmla="*/ 19050 h 57150"/>
                <a:gd name="connsiteX1" fmla="*/ 38100 w 57150"/>
                <a:gd name="connsiteY1" fmla="*/ 34385 h 57150"/>
                <a:gd name="connsiteX2" fmla="*/ 38100 w 57150"/>
                <a:gd name="connsiteY2" fmla="*/ 40672 h 57150"/>
                <a:gd name="connsiteX3" fmla="*/ 19050 w 57150"/>
                <a:gd name="connsiteY3" fmla="*/ 40672 h 57150"/>
                <a:gd name="connsiteX4" fmla="*/ 19050 w 57150"/>
                <a:gd name="connsiteY4" fmla="*/ 34290 h 57150"/>
                <a:gd name="connsiteX5" fmla="*/ 28575 w 57150"/>
                <a:gd name="connsiteY5" fmla="*/ 19050 h 57150"/>
                <a:gd name="connsiteX6" fmla="*/ 28575 w 57150"/>
                <a:gd name="connsiteY6" fmla="*/ 0 h 57150"/>
                <a:gd name="connsiteX7" fmla="*/ 0 w 57150"/>
                <a:gd name="connsiteY7" fmla="*/ 34385 h 57150"/>
                <a:gd name="connsiteX8" fmla="*/ 0 w 57150"/>
                <a:gd name="connsiteY8" fmla="*/ 59722 h 57150"/>
                <a:gd name="connsiteX9" fmla="*/ 57150 w 57150"/>
                <a:gd name="connsiteY9" fmla="*/ 59722 h 57150"/>
                <a:gd name="connsiteX10" fmla="*/ 57150 w 57150"/>
                <a:gd name="connsiteY10" fmla="*/ 34290 h 57150"/>
                <a:gd name="connsiteX11" fmla="*/ 28575 w 57150"/>
                <a:gd name="connsiteY11" fmla="*/ 0 h 57150"/>
                <a:gd name="connsiteX12" fmla="*/ 28575 w 57150"/>
                <a:gd name="connsiteY12"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50" h="57150">
                  <a:moveTo>
                    <a:pt x="28575" y="19050"/>
                  </a:moveTo>
                  <a:cubicBezTo>
                    <a:pt x="33814" y="19050"/>
                    <a:pt x="38100" y="25908"/>
                    <a:pt x="38100" y="34385"/>
                  </a:cubicBezTo>
                  <a:lnTo>
                    <a:pt x="38100" y="40672"/>
                  </a:lnTo>
                  <a:lnTo>
                    <a:pt x="19050" y="40672"/>
                  </a:lnTo>
                  <a:lnTo>
                    <a:pt x="19050" y="34290"/>
                  </a:lnTo>
                  <a:cubicBezTo>
                    <a:pt x="19050" y="25908"/>
                    <a:pt x="23336" y="19050"/>
                    <a:pt x="28575" y="19050"/>
                  </a:cubicBezTo>
                  <a:moveTo>
                    <a:pt x="28575" y="0"/>
                  </a:moveTo>
                  <a:cubicBezTo>
                    <a:pt x="12764" y="0"/>
                    <a:pt x="0" y="14573"/>
                    <a:pt x="0" y="34385"/>
                  </a:cubicBezTo>
                  <a:lnTo>
                    <a:pt x="0" y="59722"/>
                  </a:lnTo>
                  <a:lnTo>
                    <a:pt x="57150" y="59722"/>
                  </a:lnTo>
                  <a:lnTo>
                    <a:pt x="57150" y="34290"/>
                  </a:lnTo>
                  <a:cubicBezTo>
                    <a:pt x="57150" y="14573"/>
                    <a:pt x="44387" y="0"/>
                    <a:pt x="28575" y="0"/>
                  </a:cubicBezTo>
                  <a:lnTo>
                    <a:pt x="28575" y="0"/>
                  </a:lnTo>
                  <a:close/>
                </a:path>
              </a:pathLst>
            </a:custGeom>
            <a:grpFill/>
            <a:ln w="9525" cap="flat">
              <a:solidFill>
                <a:schemeClr val="bg1"/>
              </a:solidFill>
              <a:prstDash val="solid"/>
              <a:miter/>
            </a:ln>
          </p:spPr>
          <p:txBody>
            <a:bodyPr rtlCol="0" anchor="ctr"/>
            <a:lstStyle/>
            <a:p>
              <a:endParaRPr lang="de-DE"/>
            </a:p>
          </p:txBody>
        </p:sp>
        <p:sp>
          <p:nvSpPr>
            <p:cNvPr id="16" name="Freihandform: Form 15">
              <a:extLst>
                <a:ext uri="{FF2B5EF4-FFF2-40B4-BE49-F238E27FC236}">
                  <a16:creationId xmlns:a16="http://schemas.microsoft.com/office/drawing/2014/main" id="{6C7BBFB0-709E-45CC-AFE2-A8EC84814948}"/>
                </a:ext>
              </a:extLst>
            </p:cNvPr>
            <p:cNvSpPr/>
            <p:nvPr/>
          </p:nvSpPr>
          <p:spPr>
            <a:xfrm>
              <a:off x="4231647" y="2247926"/>
              <a:ext cx="57150" cy="57150"/>
            </a:xfrm>
            <a:custGeom>
              <a:avLst/>
              <a:gdLst>
                <a:gd name="connsiteX0" fmla="*/ 28575 w 57150"/>
                <a:gd name="connsiteY0" fmla="*/ 19050 h 57150"/>
                <a:gd name="connsiteX1" fmla="*/ 38100 w 57150"/>
                <a:gd name="connsiteY1" fmla="*/ 34385 h 57150"/>
                <a:gd name="connsiteX2" fmla="*/ 38100 w 57150"/>
                <a:gd name="connsiteY2" fmla="*/ 40672 h 57150"/>
                <a:gd name="connsiteX3" fmla="*/ 19050 w 57150"/>
                <a:gd name="connsiteY3" fmla="*/ 40672 h 57150"/>
                <a:gd name="connsiteX4" fmla="*/ 19050 w 57150"/>
                <a:gd name="connsiteY4" fmla="*/ 34290 h 57150"/>
                <a:gd name="connsiteX5" fmla="*/ 28575 w 57150"/>
                <a:gd name="connsiteY5" fmla="*/ 19050 h 57150"/>
                <a:gd name="connsiteX6" fmla="*/ 28575 w 57150"/>
                <a:gd name="connsiteY6" fmla="*/ 0 h 57150"/>
                <a:gd name="connsiteX7" fmla="*/ 0 w 57150"/>
                <a:gd name="connsiteY7" fmla="*/ 34385 h 57150"/>
                <a:gd name="connsiteX8" fmla="*/ 0 w 57150"/>
                <a:gd name="connsiteY8" fmla="*/ 59722 h 57150"/>
                <a:gd name="connsiteX9" fmla="*/ 57150 w 57150"/>
                <a:gd name="connsiteY9" fmla="*/ 59722 h 57150"/>
                <a:gd name="connsiteX10" fmla="*/ 57150 w 57150"/>
                <a:gd name="connsiteY10" fmla="*/ 34290 h 57150"/>
                <a:gd name="connsiteX11" fmla="*/ 28575 w 57150"/>
                <a:gd name="connsiteY11" fmla="*/ 0 h 57150"/>
                <a:gd name="connsiteX12" fmla="*/ 28575 w 57150"/>
                <a:gd name="connsiteY12"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50" h="57150">
                  <a:moveTo>
                    <a:pt x="28575" y="19050"/>
                  </a:moveTo>
                  <a:cubicBezTo>
                    <a:pt x="33814" y="19050"/>
                    <a:pt x="38100" y="25908"/>
                    <a:pt x="38100" y="34385"/>
                  </a:cubicBezTo>
                  <a:lnTo>
                    <a:pt x="38100" y="40672"/>
                  </a:lnTo>
                  <a:lnTo>
                    <a:pt x="19050" y="40672"/>
                  </a:lnTo>
                  <a:lnTo>
                    <a:pt x="19050" y="34290"/>
                  </a:lnTo>
                  <a:cubicBezTo>
                    <a:pt x="19050" y="25908"/>
                    <a:pt x="23336" y="19050"/>
                    <a:pt x="28575" y="19050"/>
                  </a:cubicBezTo>
                  <a:moveTo>
                    <a:pt x="28575" y="0"/>
                  </a:moveTo>
                  <a:cubicBezTo>
                    <a:pt x="12764" y="0"/>
                    <a:pt x="0" y="14573"/>
                    <a:pt x="0" y="34385"/>
                  </a:cubicBezTo>
                  <a:lnTo>
                    <a:pt x="0" y="59722"/>
                  </a:lnTo>
                  <a:lnTo>
                    <a:pt x="57150" y="59722"/>
                  </a:lnTo>
                  <a:lnTo>
                    <a:pt x="57150" y="34290"/>
                  </a:lnTo>
                  <a:cubicBezTo>
                    <a:pt x="57150" y="14573"/>
                    <a:pt x="44387" y="0"/>
                    <a:pt x="28575" y="0"/>
                  </a:cubicBezTo>
                  <a:lnTo>
                    <a:pt x="28575" y="0"/>
                  </a:lnTo>
                  <a:close/>
                </a:path>
              </a:pathLst>
            </a:custGeom>
            <a:grpFill/>
            <a:ln w="9525" cap="flat">
              <a:solidFill>
                <a:schemeClr val="bg1"/>
              </a:solidFill>
              <a:prstDash val="solid"/>
              <a:miter/>
            </a:ln>
          </p:spPr>
          <p:txBody>
            <a:bodyPr rtlCol="0" anchor="ctr"/>
            <a:lstStyle/>
            <a:p>
              <a:endParaRPr lang="de-DE"/>
            </a:p>
          </p:txBody>
        </p:sp>
      </p:grpSp>
    </p:spTree>
    <p:extLst>
      <p:ext uri="{BB962C8B-B14F-4D97-AF65-F5344CB8AC3E}">
        <p14:creationId xmlns:p14="http://schemas.microsoft.com/office/powerpoint/2010/main" val="210834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71750A-7A7C-4CAC-885E-1E0A070BAB57}"/>
              </a:ext>
            </a:extLst>
          </p:cNvPr>
          <p:cNvSpPr>
            <a:spLocks noGrp="1"/>
          </p:cNvSpPr>
          <p:nvPr>
            <p:ph type="title"/>
          </p:nvPr>
        </p:nvSpPr>
        <p:spPr/>
        <p:txBody>
          <a:bodyPr/>
          <a:lstStyle/>
          <a:p>
            <a:r>
              <a:rPr lang="de-DE"/>
              <a:t>HERE </a:t>
            </a:r>
            <a:r>
              <a:rPr lang="de-DE" err="1"/>
              <a:t>Applications</a:t>
            </a:r>
            <a:r>
              <a:rPr lang="de-DE"/>
              <a:t> </a:t>
            </a:r>
          </a:p>
        </p:txBody>
      </p:sp>
      <p:sp>
        <p:nvSpPr>
          <p:cNvPr id="3" name="Datumsplatzhalter 2">
            <a:extLst>
              <a:ext uri="{FF2B5EF4-FFF2-40B4-BE49-F238E27FC236}">
                <a16:creationId xmlns:a16="http://schemas.microsoft.com/office/drawing/2014/main" id="{B2D8D72A-EF33-4F66-BC00-FA3BC84CF2C9}"/>
              </a:ext>
            </a:extLst>
          </p:cNvPr>
          <p:cNvSpPr>
            <a:spLocks noGrp="1"/>
          </p:cNvSpPr>
          <p:nvPr>
            <p:ph type="dt" sz="half" idx="10"/>
          </p:nvPr>
        </p:nvSpPr>
        <p:spPr/>
        <p:txBody>
          <a:bodyPr/>
          <a:lstStyle/>
          <a:p>
            <a:r>
              <a:rPr lang="en-US"/>
              <a:t>© 2019 HERE</a:t>
            </a:r>
          </a:p>
        </p:txBody>
      </p:sp>
      <p:sp>
        <p:nvSpPr>
          <p:cNvPr id="4" name="Footer Placeholder 3">
            <a:extLst>
              <a:ext uri="{FF2B5EF4-FFF2-40B4-BE49-F238E27FC236}">
                <a16:creationId xmlns:a16="http://schemas.microsoft.com/office/drawing/2014/main" id="{0DA2D337-AF64-48F1-B6D8-4C4652DE993C}"/>
              </a:ext>
            </a:extLst>
          </p:cNvPr>
          <p:cNvSpPr>
            <a:spLocks noGrp="1"/>
          </p:cNvSpPr>
          <p:nvPr>
            <p:ph type="ftr" sz="quarter" idx="11"/>
          </p:nvPr>
        </p:nvSpPr>
        <p:spPr/>
        <p:txBody>
          <a:bodyPr/>
          <a:lstStyle/>
          <a:p>
            <a:r>
              <a:rPr lang="en-US"/>
              <a:t>HERE Applications and Services</a:t>
            </a:r>
          </a:p>
        </p:txBody>
      </p:sp>
      <p:sp>
        <p:nvSpPr>
          <p:cNvPr id="5" name="Foliennummernplatzhalter 4">
            <a:extLst>
              <a:ext uri="{FF2B5EF4-FFF2-40B4-BE49-F238E27FC236}">
                <a16:creationId xmlns:a16="http://schemas.microsoft.com/office/drawing/2014/main" id="{91B3D7AA-24E6-4A79-A77F-35FA3C870134}"/>
              </a:ext>
            </a:extLst>
          </p:cNvPr>
          <p:cNvSpPr>
            <a:spLocks noGrp="1"/>
          </p:cNvSpPr>
          <p:nvPr>
            <p:ph type="sldNum" sz="quarter" idx="12"/>
          </p:nvPr>
        </p:nvSpPr>
        <p:spPr/>
        <p:txBody>
          <a:bodyPr/>
          <a:lstStyle/>
          <a:p>
            <a:fld id="{C01CAAA5-CA10-431C-B0CA-C8BF8493446D}" type="slidenum">
              <a:rPr lang="en-US" smtClean="0"/>
              <a:t>8</a:t>
            </a:fld>
            <a:endParaRPr lang="en-US"/>
          </a:p>
        </p:txBody>
      </p:sp>
      <p:sp>
        <p:nvSpPr>
          <p:cNvPr id="6" name="Untertitel 5">
            <a:extLst>
              <a:ext uri="{FF2B5EF4-FFF2-40B4-BE49-F238E27FC236}">
                <a16:creationId xmlns:a16="http://schemas.microsoft.com/office/drawing/2014/main" id="{59679F32-5859-49A5-966B-E972DC2F49B6}"/>
              </a:ext>
            </a:extLst>
          </p:cNvPr>
          <p:cNvSpPr>
            <a:spLocks noGrp="1"/>
          </p:cNvSpPr>
          <p:nvPr>
            <p:ph type="subTitle" idx="1"/>
          </p:nvPr>
        </p:nvSpPr>
        <p:spPr/>
        <p:txBody>
          <a:bodyPr/>
          <a:lstStyle/>
          <a:p>
            <a:r>
              <a:rPr lang="en-US" dirty="0">
                <a:ea typeface="+mn-lt"/>
                <a:cs typeface="+mn-lt"/>
              </a:rPr>
              <a:t>Customer value for a specific set of industries</a:t>
            </a:r>
            <a:endParaRPr lang="en-US" dirty="0"/>
          </a:p>
          <a:p>
            <a:endParaRPr lang="de-DE"/>
          </a:p>
        </p:txBody>
      </p:sp>
      <p:grpSp>
        <p:nvGrpSpPr>
          <p:cNvPr id="37" name="Gruppieren 6">
            <a:extLst>
              <a:ext uri="{FF2B5EF4-FFF2-40B4-BE49-F238E27FC236}">
                <a16:creationId xmlns:a16="http://schemas.microsoft.com/office/drawing/2014/main" id="{7A3C387B-30B3-4885-880B-A67AE0572BF9}"/>
              </a:ext>
            </a:extLst>
          </p:cNvPr>
          <p:cNvGrpSpPr/>
          <p:nvPr/>
        </p:nvGrpSpPr>
        <p:grpSpPr>
          <a:xfrm>
            <a:off x="606860" y="1884362"/>
            <a:ext cx="10978283" cy="4116388"/>
            <a:chOff x="605271" y="1884362"/>
            <a:chExt cx="10978283" cy="4116388"/>
          </a:xfrm>
          <a:gradFill flip="none" rotWithShape="1">
            <a:gsLst>
              <a:gs pos="7000">
                <a:schemeClr val="accent6"/>
              </a:gs>
              <a:gs pos="100000">
                <a:schemeClr val="accent2"/>
              </a:gs>
            </a:gsLst>
            <a:lin ang="0" scaled="1"/>
            <a:tileRect/>
          </a:gradFill>
        </p:grpSpPr>
        <p:sp>
          <p:nvSpPr>
            <p:cNvPr id="41" name="Rectangle 26">
              <a:extLst>
                <a:ext uri="{FF2B5EF4-FFF2-40B4-BE49-F238E27FC236}">
                  <a16:creationId xmlns:a16="http://schemas.microsoft.com/office/drawing/2014/main" id="{74E35956-E4DA-4414-BED4-D7F6AEFA6950}"/>
                </a:ext>
              </a:extLst>
            </p:cNvPr>
            <p:cNvSpPr/>
            <p:nvPr/>
          </p:nvSpPr>
          <p:spPr bwMode="gray">
            <a:xfrm>
              <a:off x="605271" y="1884362"/>
              <a:ext cx="3203576" cy="4116388"/>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43" name="Rectangle 27">
              <a:extLst>
                <a:ext uri="{FF2B5EF4-FFF2-40B4-BE49-F238E27FC236}">
                  <a16:creationId xmlns:a16="http://schemas.microsoft.com/office/drawing/2014/main" id="{443D31C7-5B00-439F-8D4C-B9CB3AF182B6}"/>
                </a:ext>
              </a:extLst>
            </p:cNvPr>
            <p:cNvSpPr/>
            <p:nvPr/>
          </p:nvSpPr>
          <p:spPr bwMode="gray">
            <a:xfrm>
              <a:off x="4492624" y="1884362"/>
              <a:ext cx="3203576" cy="4116388"/>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45" name="Rectangle 29">
              <a:extLst>
                <a:ext uri="{FF2B5EF4-FFF2-40B4-BE49-F238E27FC236}">
                  <a16:creationId xmlns:a16="http://schemas.microsoft.com/office/drawing/2014/main" id="{6210FA43-A3E0-471B-9E5F-995516ABD38B}"/>
                </a:ext>
              </a:extLst>
            </p:cNvPr>
            <p:cNvSpPr/>
            <p:nvPr/>
          </p:nvSpPr>
          <p:spPr bwMode="gray">
            <a:xfrm>
              <a:off x="8379978" y="1884362"/>
              <a:ext cx="3203576" cy="4116388"/>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grpSp>
      <p:sp>
        <p:nvSpPr>
          <p:cNvPr id="47" name="Rechteck 11">
            <a:extLst>
              <a:ext uri="{FF2B5EF4-FFF2-40B4-BE49-F238E27FC236}">
                <a16:creationId xmlns:a16="http://schemas.microsoft.com/office/drawing/2014/main" id="{D19010AC-3FC6-4F6C-92E2-28BE0AAB63D2}"/>
              </a:ext>
            </a:extLst>
          </p:cNvPr>
          <p:cNvSpPr/>
          <p:nvPr/>
        </p:nvSpPr>
        <p:spPr>
          <a:xfrm>
            <a:off x="1445987" y="1999923"/>
            <a:ext cx="1495922" cy="646331"/>
          </a:xfrm>
          <a:prstGeom prst="rect">
            <a:avLst/>
          </a:prstGeom>
        </p:spPr>
        <p:txBody>
          <a:bodyPr wrap="none">
            <a:spAutoFit/>
          </a:bodyPr>
          <a:lstStyle/>
          <a:p>
            <a:pPr algn="ctr"/>
            <a:r>
              <a:rPr lang="en-US" b="1">
                <a:solidFill>
                  <a:srgbClr val="383C45"/>
                </a:solidFill>
                <a:latin typeface="FiraGO"/>
                <a:ea typeface="+mj-ea"/>
                <a:cs typeface="+mj-cs"/>
              </a:rPr>
              <a:t>Automotive</a:t>
            </a:r>
            <a:br>
              <a:rPr lang="en-US" b="1">
                <a:solidFill>
                  <a:srgbClr val="383C45"/>
                </a:solidFill>
                <a:latin typeface="FiraGO"/>
                <a:ea typeface="+mj-ea"/>
                <a:cs typeface="+mj-cs"/>
              </a:rPr>
            </a:br>
            <a:r>
              <a:rPr lang="en-US" b="1">
                <a:solidFill>
                  <a:srgbClr val="383C45"/>
                </a:solidFill>
                <a:latin typeface="FiraGO"/>
                <a:ea typeface="+mj-ea"/>
                <a:cs typeface="+mj-cs"/>
              </a:rPr>
              <a:t>Applications</a:t>
            </a:r>
          </a:p>
        </p:txBody>
      </p:sp>
      <p:sp>
        <p:nvSpPr>
          <p:cNvPr id="49" name="TextBox 18">
            <a:extLst>
              <a:ext uri="{FF2B5EF4-FFF2-40B4-BE49-F238E27FC236}">
                <a16:creationId xmlns:a16="http://schemas.microsoft.com/office/drawing/2014/main" id="{6E3EE76E-3BEC-4B13-BE85-2527653402A3}"/>
              </a:ext>
            </a:extLst>
          </p:cNvPr>
          <p:cNvSpPr txBox="1"/>
          <p:nvPr/>
        </p:nvSpPr>
        <p:spPr>
          <a:xfrm>
            <a:off x="1263653" y="3667981"/>
            <a:ext cx="1889079" cy="246221"/>
          </a:xfrm>
          <a:prstGeom prst="rect">
            <a:avLst/>
          </a:prstGeom>
          <a:noFill/>
          <a:ln>
            <a:noFill/>
          </a:ln>
        </p:spPr>
        <p:txBody>
          <a:bodyPr wrap="square" lIns="0" tIns="0" rIns="0" bIns="0" rtlCol="0" anchor="ctr">
            <a:spAutoFit/>
          </a:bodyPr>
          <a:lstStyle>
            <a:defPPr>
              <a:defRPr lang="en-US"/>
            </a:defPPr>
            <a:lvl1pPr marL="0" algn="l" defTabSz="337734" rtl="0" eaLnBrk="1" latinLnBrk="0" hangingPunct="1">
              <a:defRPr sz="1300" kern="1200">
                <a:solidFill>
                  <a:schemeClr val="tx1"/>
                </a:solidFill>
                <a:latin typeface="+mn-lt"/>
                <a:ea typeface="+mn-ea"/>
                <a:cs typeface="+mn-cs"/>
              </a:defRPr>
            </a:lvl1pPr>
            <a:lvl2pPr marL="337734" algn="l" defTabSz="337734" rtl="0" eaLnBrk="1" latinLnBrk="0" hangingPunct="1">
              <a:defRPr sz="1300" kern="1200">
                <a:solidFill>
                  <a:schemeClr val="tx1"/>
                </a:solidFill>
                <a:latin typeface="+mn-lt"/>
                <a:ea typeface="+mn-ea"/>
                <a:cs typeface="+mn-cs"/>
              </a:defRPr>
            </a:lvl2pPr>
            <a:lvl3pPr marL="675467" algn="l" defTabSz="337734" rtl="0" eaLnBrk="1" latinLnBrk="0" hangingPunct="1">
              <a:defRPr sz="1300" kern="1200">
                <a:solidFill>
                  <a:schemeClr val="tx1"/>
                </a:solidFill>
                <a:latin typeface="+mn-lt"/>
                <a:ea typeface="+mn-ea"/>
                <a:cs typeface="+mn-cs"/>
              </a:defRPr>
            </a:lvl3pPr>
            <a:lvl4pPr marL="1013201" algn="l" defTabSz="337734" rtl="0" eaLnBrk="1" latinLnBrk="0" hangingPunct="1">
              <a:defRPr sz="1300" kern="1200">
                <a:solidFill>
                  <a:schemeClr val="tx1"/>
                </a:solidFill>
                <a:latin typeface="+mn-lt"/>
                <a:ea typeface="+mn-ea"/>
                <a:cs typeface="+mn-cs"/>
              </a:defRPr>
            </a:lvl4pPr>
            <a:lvl5pPr marL="1350935" algn="l" defTabSz="337734" rtl="0" eaLnBrk="1" latinLnBrk="0" hangingPunct="1">
              <a:defRPr sz="1300" kern="1200">
                <a:solidFill>
                  <a:schemeClr val="tx1"/>
                </a:solidFill>
                <a:latin typeface="+mn-lt"/>
                <a:ea typeface="+mn-ea"/>
                <a:cs typeface="+mn-cs"/>
              </a:defRPr>
            </a:lvl5pPr>
            <a:lvl6pPr marL="1688668" algn="l" defTabSz="337734" rtl="0" eaLnBrk="1" latinLnBrk="0" hangingPunct="1">
              <a:defRPr sz="1300" kern="1200">
                <a:solidFill>
                  <a:schemeClr val="tx1"/>
                </a:solidFill>
                <a:latin typeface="+mn-lt"/>
                <a:ea typeface="+mn-ea"/>
                <a:cs typeface="+mn-cs"/>
              </a:defRPr>
            </a:lvl6pPr>
            <a:lvl7pPr marL="2026402" algn="l" defTabSz="337734" rtl="0" eaLnBrk="1" latinLnBrk="0" hangingPunct="1">
              <a:defRPr sz="1300" kern="1200">
                <a:solidFill>
                  <a:schemeClr val="tx1"/>
                </a:solidFill>
                <a:latin typeface="+mn-lt"/>
                <a:ea typeface="+mn-ea"/>
                <a:cs typeface="+mn-cs"/>
              </a:defRPr>
            </a:lvl7pPr>
            <a:lvl8pPr marL="2364135" algn="l" defTabSz="337734" rtl="0" eaLnBrk="1" latinLnBrk="0" hangingPunct="1">
              <a:defRPr sz="1300" kern="1200">
                <a:solidFill>
                  <a:schemeClr val="tx1"/>
                </a:solidFill>
                <a:latin typeface="+mn-lt"/>
                <a:ea typeface="+mn-ea"/>
                <a:cs typeface="+mn-cs"/>
              </a:defRPr>
            </a:lvl8pPr>
            <a:lvl9pPr marL="2701869" algn="l" defTabSz="337734" rtl="0" eaLnBrk="1" latinLnBrk="0" hangingPunct="1">
              <a:defRPr sz="1300" kern="1200">
                <a:solidFill>
                  <a:schemeClr val="tx1"/>
                </a:solidFill>
                <a:latin typeface="+mn-lt"/>
                <a:ea typeface="+mn-ea"/>
                <a:cs typeface="+mn-cs"/>
              </a:defRPr>
            </a:lvl9pPr>
          </a:lstStyle>
          <a:p>
            <a:pPr defTabSz="337421">
              <a:defRPr/>
            </a:pPr>
            <a:r>
              <a:rPr lang="en-US" sz="1600">
                <a:cs typeface="FiraGO Medium" panose="020B0603050000020004" pitchFamily="34" charset="0"/>
              </a:rPr>
              <a:t>Safety Services</a:t>
            </a:r>
          </a:p>
        </p:txBody>
      </p:sp>
      <p:cxnSp>
        <p:nvCxnSpPr>
          <p:cNvPr id="53" name="Gerader Verbinder 151">
            <a:extLst>
              <a:ext uri="{FF2B5EF4-FFF2-40B4-BE49-F238E27FC236}">
                <a16:creationId xmlns:a16="http://schemas.microsoft.com/office/drawing/2014/main" id="{6B75B5DD-5E36-4282-B859-E0C2250AEFB7}"/>
              </a:ext>
            </a:extLst>
          </p:cNvPr>
          <p:cNvCxnSpPr>
            <a:cxnSpLocks/>
          </p:cNvCxnSpPr>
          <p:nvPr/>
        </p:nvCxnSpPr>
        <p:spPr bwMode="gray">
          <a:xfrm flipH="1">
            <a:off x="893810" y="4043279"/>
            <a:ext cx="2600279" cy="0"/>
          </a:xfrm>
          <a:prstGeom prst="line">
            <a:avLst/>
          </a:prstGeom>
          <a:ln w="6350">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sp>
        <p:nvSpPr>
          <p:cNvPr id="55" name="TextBox 18">
            <a:extLst>
              <a:ext uri="{FF2B5EF4-FFF2-40B4-BE49-F238E27FC236}">
                <a16:creationId xmlns:a16="http://schemas.microsoft.com/office/drawing/2014/main" id="{14BAFD4F-4C19-4563-846D-88987F859AEE}"/>
              </a:ext>
            </a:extLst>
          </p:cNvPr>
          <p:cNvSpPr txBox="1"/>
          <p:nvPr/>
        </p:nvSpPr>
        <p:spPr>
          <a:xfrm>
            <a:off x="5117274" y="3140563"/>
            <a:ext cx="2600279" cy="246221"/>
          </a:xfrm>
          <a:prstGeom prst="rect">
            <a:avLst/>
          </a:prstGeom>
          <a:noFill/>
          <a:ln>
            <a:noFill/>
          </a:ln>
        </p:spPr>
        <p:txBody>
          <a:bodyPr wrap="square" lIns="0" tIns="0" rIns="0" bIns="0" rtlCol="0" anchor="ctr">
            <a:spAutoFit/>
          </a:bodyPr>
          <a:lstStyle>
            <a:defPPr>
              <a:defRPr lang="en-US"/>
            </a:defPPr>
            <a:lvl1pPr marL="0" algn="l" defTabSz="337734" rtl="0" eaLnBrk="1" latinLnBrk="0" hangingPunct="1">
              <a:defRPr sz="1300" kern="1200">
                <a:solidFill>
                  <a:schemeClr val="tx1"/>
                </a:solidFill>
                <a:latin typeface="+mn-lt"/>
                <a:ea typeface="+mn-ea"/>
                <a:cs typeface="+mn-cs"/>
              </a:defRPr>
            </a:lvl1pPr>
            <a:lvl2pPr marL="337734" algn="l" defTabSz="337734" rtl="0" eaLnBrk="1" latinLnBrk="0" hangingPunct="1">
              <a:defRPr sz="1300" kern="1200">
                <a:solidFill>
                  <a:schemeClr val="tx1"/>
                </a:solidFill>
                <a:latin typeface="+mn-lt"/>
                <a:ea typeface="+mn-ea"/>
                <a:cs typeface="+mn-cs"/>
              </a:defRPr>
            </a:lvl2pPr>
            <a:lvl3pPr marL="675467" algn="l" defTabSz="337734" rtl="0" eaLnBrk="1" latinLnBrk="0" hangingPunct="1">
              <a:defRPr sz="1300" kern="1200">
                <a:solidFill>
                  <a:schemeClr val="tx1"/>
                </a:solidFill>
                <a:latin typeface="+mn-lt"/>
                <a:ea typeface="+mn-ea"/>
                <a:cs typeface="+mn-cs"/>
              </a:defRPr>
            </a:lvl3pPr>
            <a:lvl4pPr marL="1013201" algn="l" defTabSz="337734" rtl="0" eaLnBrk="1" latinLnBrk="0" hangingPunct="1">
              <a:defRPr sz="1300" kern="1200">
                <a:solidFill>
                  <a:schemeClr val="tx1"/>
                </a:solidFill>
                <a:latin typeface="+mn-lt"/>
                <a:ea typeface="+mn-ea"/>
                <a:cs typeface="+mn-cs"/>
              </a:defRPr>
            </a:lvl4pPr>
            <a:lvl5pPr marL="1350935" algn="l" defTabSz="337734" rtl="0" eaLnBrk="1" latinLnBrk="0" hangingPunct="1">
              <a:defRPr sz="1300" kern="1200">
                <a:solidFill>
                  <a:schemeClr val="tx1"/>
                </a:solidFill>
                <a:latin typeface="+mn-lt"/>
                <a:ea typeface="+mn-ea"/>
                <a:cs typeface="+mn-cs"/>
              </a:defRPr>
            </a:lvl5pPr>
            <a:lvl6pPr marL="1688668" algn="l" defTabSz="337734" rtl="0" eaLnBrk="1" latinLnBrk="0" hangingPunct="1">
              <a:defRPr sz="1300" kern="1200">
                <a:solidFill>
                  <a:schemeClr val="tx1"/>
                </a:solidFill>
                <a:latin typeface="+mn-lt"/>
                <a:ea typeface="+mn-ea"/>
                <a:cs typeface="+mn-cs"/>
              </a:defRPr>
            </a:lvl6pPr>
            <a:lvl7pPr marL="2026402" algn="l" defTabSz="337734" rtl="0" eaLnBrk="1" latinLnBrk="0" hangingPunct="1">
              <a:defRPr sz="1300" kern="1200">
                <a:solidFill>
                  <a:schemeClr val="tx1"/>
                </a:solidFill>
                <a:latin typeface="+mn-lt"/>
                <a:ea typeface="+mn-ea"/>
                <a:cs typeface="+mn-cs"/>
              </a:defRPr>
            </a:lvl7pPr>
            <a:lvl8pPr marL="2364135" algn="l" defTabSz="337734" rtl="0" eaLnBrk="1" latinLnBrk="0" hangingPunct="1">
              <a:defRPr sz="1300" kern="1200">
                <a:solidFill>
                  <a:schemeClr val="tx1"/>
                </a:solidFill>
                <a:latin typeface="+mn-lt"/>
                <a:ea typeface="+mn-ea"/>
                <a:cs typeface="+mn-cs"/>
              </a:defRPr>
            </a:lvl8pPr>
            <a:lvl9pPr marL="2701869" algn="l" defTabSz="337734" rtl="0" eaLnBrk="1" latinLnBrk="0" hangingPunct="1">
              <a:defRPr sz="1300" kern="1200">
                <a:solidFill>
                  <a:schemeClr val="tx1"/>
                </a:solidFill>
                <a:latin typeface="+mn-lt"/>
                <a:ea typeface="+mn-ea"/>
                <a:cs typeface="+mn-cs"/>
              </a:defRPr>
            </a:lvl9pPr>
          </a:lstStyle>
          <a:p>
            <a:pPr defTabSz="337421">
              <a:defRPr/>
            </a:pPr>
            <a:r>
              <a:rPr lang="en-US" sz="1600">
                <a:cs typeface="FiraGO Medium" panose="020B0603050000020004" pitchFamily="34" charset="0"/>
              </a:rPr>
              <a:t>Fleet</a:t>
            </a:r>
          </a:p>
        </p:txBody>
      </p:sp>
      <p:cxnSp>
        <p:nvCxnSpPr>
          <p:cNvPr id="56" name="Gerader Verbinder 157">
            <a:extLst>
              <a:ext uri="{FF2B5EF4-FFF2-40B4-BE49-F238E27FC236}">
                <a16:creationId xmlns:a16="http://schemas.microsoft.com/office/drawing/2014/main" id="{E6E82AE7-55FE-4E02-92EA-E8B056DACE0B}"/>
              </a:ext>
            </a:extLst>
          </p:cNvPr>
          <p:cNvCxnSpPr>
            <a:cxnSpLocks/>
          </p:cNvCxnSpPr>
          <p:nvPr/>
        </p:nvCxnSpPr>
        <p:spPr bwMode="gray">
          <a:xfrm flipH="1">
            <a:off x="4794078" y="2975805"/>
            <a:ext cx="2600279" cy="0"/>
          </a:xfrm>
          <a:prstGeom prst="line">
            <a:avLst/>
          </a:prstGeom>
          <a:ln w="6350">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sp>
        <p:nvSpPr>
          <p:cNvPr id="59" name="TextBox 18">
            <a:extLst>
              <a:ext uri="{FF2B5EF4-FFF2-40B4-BE49-F238E27FC236}">
                <a16:creationId xmlns:a16="http://schemas.microsoft.com/office/drawing/2014/main" id="{41E441EA-0CA7-4F49-9879-A1A3F5A01F18}"/>
              </a:ext>
            </a:extLst>
          </p:cNvPr>
          <p:cNvSpPr txBox="1"/>
          <p:nvPr/>
        </p:nvSpPr>
        <p:spPr>
          <a:xfrm>
            <a:off x="9103133" y="3667981"/>
            <a:ext cx="1889079" cy="246221"/>
          </a:xfrm>
          <a:prstGeom prst="rect">
            <a:avLst/>
          </a:prstGeom>
          <a:noFill/>
          <a:ln>
            <a:noFill/>
          </a:ln>
        </p:spPr>
        <p:txBody>
          <a:bodyPr wrap="square" lIns="0" tIns="0" rIns="0" bIns="0" rtlCol="0" anchor="ctr">
            <a:spAutoFit/>
          </a:bodyPr>
          <a:lstStyle>
            <a:defPPr>
              <a:defRPr lang="en-US"/>
            </a:defPPr>
            <a:lvl1pPr marL="0" algn="l" defTabSz="337734" rtl="0" eaLnBrk="1" latinLnBrk="0" hangingPunct="1">
              <a:defRPr sz="1300" kern="1200">
                <a:solidFill>
                  <a:schemeClr val="tx1"/>
                </a:solidFill>
                <a:latin typeface="+mn-lt"/>
                <a:ea typeface="+mn-ea"/>
                <a:cs typeface="+mn-cs"/>
              </a:defRPr>
            </a:lvl1pPr>
            <a:lvl2pPr marL="337734" algn="l" defTabSz="337734" rtl="0" eaLnBrk="1" latinLnBrk="0" hangingPunct="1">
              <a:defRPr sz="1300" kern="1200">
                <a:solidFill>
                  <a:schemeClr val="tx1"/>
                </a:solidFill>
                <a:latin typeface="+mn-lt"/>
                <a:ea typeface="+mn-ea"/>
                <a:cs typeface="+mn-cs"/>
              </a:defRPr>
            </a:lvl2pPr>
            <a:lvl3pPr marL="675467" algn="l" defTabSz="337734" rtl="0" eaLnBrk="1" latinLnBrk="0" hangingPunct="1">
              <a:defRPr sz="1300" kern="1200">
                <a:solidFill>
                  <a:schemeClr val="tx1"/>
                </a:solidFill>
                <a:latin typeface="+mn-lt"/>
                <a:ea typeface="+mn-ea"/>
                <a:cs typeface="+mn-cs"/>
              </a:defRPr>
            </a:lvl3pPr>
            <a:lvl4pPr marL="1013201" algn="l" defTabSz="337734" rtl="0" eaLnBrk="1" latinLnBrk="0" hangingPunct="1">
              <a:defRPr sz="1300" kern="1200">
                <a:solidFill>
                  <a:schemeClr val="tx1"/>
                </a:solidFill>
                <a:latin typeface="+mn-lt"/>
                <a:ea typeface="+mn-ea"/>
                <a:cs typeface="+mn-cs"/>
              </a:defRPr>
            </a:lvl4pPr>
            <a:lvl5pPr marL="1350935" algn="l" defTabSz="337734" rtl="0" eaLnBrk="1" latinLnBrk="0" hangingPunct="1">
              <a:defRPr sz="1300" kern="1200">
                <a:solidFill>
                  <a:schemeClr val="tx1"/>
                </a:solidFill>
                <a:latin typeface="+mn-lt"/>
                <a:ea typeface="+mn-ea"/>
                <a:cs typeface="+mn-cs"/>
              </a:defRPr>
            </a:lvl5pPr>
            <a:lvl6pPr marL="1688668" algn="l" defTabSz="337734" rtl="0" eaLnBrk="1" latinLnBrk="0" hangingPunct="1">
              <a:defRPr sz="1300" kern="1200">
                <a:solidFill>
                  <a:schemeClr val="tx1"/>
                </a:solidFill>
                <a:latin typeface="+mn-lt"/>
                <a:ea typeface="+mn-ea"/>
                <a:cs typeface="+mn-cs"/>
              </a:defRPr>
            </a:lvl6pPr>
            <a:lvl7pPr marL="2026402" algn="l" defTabSz="337734" rtl="0" eaLnBrk="1" latinLnBrk="0" hangingPunct="1">
              <a:defRPr sz="1300" kern="1200">
                <a:solidFill>
                  <a:schemeClr val="tx1"/>
                </a:solidFill>
                <a:latin typeface="+mn-lt"/>
                <a:ea typeface="+mn-ea"/>
                <a:cs typeface="+mn-cs"/>
              </a:defRPr>
            </a:lvl7pPr>
            <a:lvl8pPr marL="2364135" algn="l" defTabSz="337734" rtl="0" eaLnBrk="1" latinLnBrk="0" hangingPunct="1">
              <a:defRPr sz="1300" kern="1200">
                <a:solidFill>
                  <a:schemeClr val="tx1"/>
                </a:solidFill>
                <a:latin typeface="+mn-lt"/>
                <a:ea typeface="+mn-ea"/>
                <a:cs typeface="+mn-cs"/>
              </a:defRPr>
            </a:lvl8pPr>
            <a:lvl9pPr marL="2701869" algn="l" defTabSz="337734" rtl="0" eaLnBrk="1" latinLnBrk="0" hangingPunct="1">
              <a:defRPr sz="1300" kern="1200">
                <a:solidFill>
                  <a:schemeClr val="tx1"/>
                </a:solidFill>
                <a:latin typeface="+mn-lt"/>
                <a:ea typeface="+mn-ea"/>
                <a:cs typeface="+mn-cs"/>
              </a:defRPr>
            </a:lvl9pPr>
          </a:lstStyle>
          <a:p>
            <a:pPr defTabSz="337421">
              <a:defRPr/>
            </a:pPr>
            <a:r>
              <a:rPr lang="en-US" sz="1600">
                <a:cs typeface="FiraGO Medium" panose="020B0603050000020004" pitchFamily="34" charset="0"/>
              </a:rPr>
              <a:t>Positioning</a:t>
            </a:r>
          </a:p>
        </p:txBody>
      </p:sp>
      <p:sp>
        <p:nvSpPr>
          <p:cNvPr id="60" name="TextBox 18">
            <a:extLst>
              <a:ext uri="{FF2B5EF4-FFF2-40B4-BE49-F238E27FC236}">
                <a16:creationId xmlns:a16="http://schemas.microsoft.com/office/drawing/2014/main" id="{91D79354-9687-4E55-9BCA-B2BA8F474400}"/>
              </a:ext>
            </a:extLst>
          </p:cNvPr>
          <p:cNvSpPr txBox="1"/>
          <p:nvPr/>
        </p:nvSpPr>
        <p:spPr>
          <a:xfrm>
            <a:off x="9103133" y="3119564"/>
            <a:ext cx="2195060" cy="246221"/>
          </a:xfrm>
          <a:prstGeom prst="rect">
            <a:avLst/>
          </a:prstGeom>
          <a:noFill/>
          <a:ln>
            <a:noFill/>
          </a:ln>
        </p:spPr>
        <p:txBody>
          <a:bodyPr wrap="square" lIns="0" tIns="0" rIns="0" bIns="0" rtlCol="0" anchor="ctr">
            <a:spAutoFit/>
          </a:bodyPr>
          <a:lstStyle>
            <a:defPPr>
              <a:defRPr lang="en-US"/>
            </a:defPPr>
            <a:lvl1pPr marL="0" algn="l" defTabSz="337734" rtl="0" eaLnBrk="1" latinLnBrk="0" hangingPunct="1">
              <a:defRPr sz="1300" kern="1200">
                <a:solidFill>
                  <a:schemeClr val="tx1"/>
                </a:solidFill>
                <a:latin typeface="+mn-lt"/>
                <a:ea typeface="+mn-ea"/>
                <a:cs typeface="+mn-cs"/>
              </a:defRPr>
            </a:lvl1pPr>
            <a:lvl2pPr marL="337734" algn="l" defTabSz="337734" rtl="0" eaLnBrk="1" latinLnBrk="0" hangingPunct="1">
              <a:defRPr sz="1300" kern="1200">
                <a:solidFill>
                  <a:schemeClr val="tx1"/>
                </a:solidFill>
                <a:latin typeface="+mn-lt"/>
                <a:ea typeface="+mn-ea"/>
                <a:cs typeface="+mn-cs"/>
              </a:defRPr>
            </a:lvl2pPr>
            <a:lvl3pPr marL="675467" algn="l" defTabSz="337734" rtl="0" eaLnBrk="1" latinLnBrk="0" hangingPunct="1">
              <a:defRPr sz="1300" kern="1200">
                <a:solidFill>
                  <a:schemeClr val="tx1"/>
                </a:solidFill>
                <a:latin typeface="+mn-lt"/>
                <a:ea typeface="+mn-ea"/>
                <a:cs typeface="+mn-cs"/>
              </a:defRPr>
            </a:lvl3pPr>
            <a:lvl4pPr marL="1013201" algn="l" defTabSz="337734" rtl="0" eaLnBrk="1" latinLnBrk="0" hangingPunct="1">
              <a:defRPr sz="1300" kern="1200">
                <a:solidFill>
                  <a:schemeClr val="tx1"/>
                </a:solidFill>
                <a:latin typeface="+mn-lt"/>
                <a:ea typeface="+mn-ea"/>
                <a:cs typeface="+mn-cs"/>
              </a:defRPr>
            </a:lvl4pPr>
            <a:lvl5pPr marL="1350935" algn="l" defTabSz="337734" rtl="0" eaLnBrk="1" latinLnBrk="0" hangingPunct="1">
              <a:defRPr sz="1300" kern="1200">
                <a:solidFill>
                  <a:schemeClr val="tx1"/>
                </a:solidFill>
                <a:latin typeface="+mn-lt"/>
                <a:ea typeface="+mn-ea"/>
                <a:cs typeface="+mn-cs"/>
              </a:defRPr>
            </a:lvl5pPr>
            <a:lvl6pPr marL="1688668" algn="l" defTabSz="337734" rtl="0" eaLnBrk="1" latinLnBrk="0" hangingPunct="1">
              <a:defRPr sz="1300" kern="1200">
                <a:solidFill>
                  <a:schemeClr val="tx1"/>
                </a:solidFill>
                <a:latin typeface="+mn-lt"/>
                <a:ea typeface="+mn-ea"/>
                <a:cs typeface="+mn-cs"/>
              </a:defRPr>
            </a:lvl6pPr>
            <a:lvl7pPr marL="2026402" algn="l" defTabSz="337734" rtl="0" eaLnBrk="1" latinLnBrk="0" hangingPunct="1">
              <a:defRPr sz="1300" kern="1200">
                <a:solidFill>
                  <a:schemeClr val="tx1"/>
                </a:solidFill>
                <a:latin typeface="+mn-lt"/>
                <a:ea typeface="+mn-ea"/>
                <a:cs typeface="+mn-cs"/>
              </a:defRPr>
            </a:lvl7pPr>
            <a:lvl8pPr marL="2364135" algn="l" defTabSz="337734" rtl="0" eaLnBrk="1" latinLnBrk="0" hangingPunct="1">
              <a:defRPr sz="1300" kern="1200">
                <a:solidFill>
                  <a:schemeClr val="tx1"/>
                </a:solidFill>
                <a:latin typeface="+mn-lt"/>
                <a:ea typeface="+mn-ea"/>
                <a:cs typeface="+mn-cs"/>
              </a:defRPr>
            </a:lvl8pPr>
            <a:lvl9pPr marL="2701869" algn="l" defTabSz="337734" rtl="0" eaLnBrk="1" latinLnBrk="0" hangingPunct="1">
              <a:defRPr sz="1300" kern="1200">
                <a:solidFill>
                  <a:schemeClr val="tx1"/>
                </a:solidFill>
                <a:latin typeface="+mn-lt"/>
                <a:ea typeface="+mn-ea"/>
                <a:cs typeface="+mn-cs"/>
              </a:defRPr>
            </a:lvl9pPr>
          </a:lstStyle>
          <a:p>
            <a:pPr defTabSz="337421">
              <a:defRPr/>
            </a:pPr>
            <a:r>
              <a:rPr lang="en-US" sz="1600" err="1">
                <a:cs typeface="FiraGO Medium" panose="020B0603050000020004" pitchFamily="34" charset="0"/>
              </a:rPr>
              <a:t>mSDK</a:t>
            </a:r>
            <a:endParaRPr lang="en-US" sz="1600">
              <a:cs typeface="FiraGO Medium" panose="020B0603050000020004" pitchFamily="34" charset="0"/>
            </a:endParaRPr>
          </a:p>
        </p:txBody>
      </p:sp>
      <p:cxnSp>
        <p:nvCxnSpPr>
          <p:cNvPr id="61" name="Gerader Verbinder 165">
            <a:extLst>
              <a:ext uri="{FF2B5EF4-FFF2-40B4-BE49-F238E27FC236}">
                <a16:creationId xmlns:a16="http://schemas.microsoft.com/office/drawing/2014/main" id="{4CBCADA1-F2D2-472E-82A7-DF71056C341B}"/>
              </a:ext>
            </a:extLst>
          </p:cNvPr>
          <p:cNvCxnSpPr>
            <a:cxnSpLocks/>
          </p:cNvCxnSpPr>
          <p:nvPr/>
        </p:nvCxnSpPr>
        <p:spPr bwMode="gray">
          <a:xfrm flipH="1">
            <a:off x="8697914" y="2975805"/>
            <a:ext cx="2600279" cy="0"/>
          </a:xfrm>
          <a:prstGeom prst="line">
            <a:avLst/>
          </a:prstGeom>
          <a:ln w="6350">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62" name="Gerader Verbinder 166">
            <a:extLst>
              <a:ext uri="{FF2B5EF4-FFF2-40B4-BE49-F238E27FC236}">
                <a16:creationId xmlns:a16="http://schemas.microsoft.com/office/drawing/2014/main" id="{583F397F-7577-4F14-A83F-B59621D6E7FF}"/>
              </a:ext>
            </a:extLst>
          </p:cNvPr>
          <p:cNvCxnSpPr>
            <a:cxnSpLocks/>
          </p:cNvCxnSpPr>
          <p:nvPr/>
        </p:nvCxnSpPr>
        <p:spPr bwMode="gray">
          <a:xfrm flipH="1">
            <a:off x="8697914" y="3509542"/>
            <a:ext cx="2600279" cy="0"/>
          </a:xfrm>
          <a:prstGeom prst="line">
            <a:avLst/>
          </a:prstGeom>
          <a:ln w="6350">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65" name="Gerader Verbinder 169">
            <a:extLst>
              <a:ext uri="{FF2B5EF4-FFF2-40B4-BE49-F238E27FC236}">
                <a16:creationId xmlns:a16="http://schemas.microsoft.com/office/drawing/2014/main" id="{345C73DE-C353-4CA5-9C87-19FF9720F954}"/>
              </a:ext>
            </a:extLst>
          </p:cNvPr>
          <p:cNvCxnSpPr>
            <a:cxnSpLocks/>
          </p:cNvCxnSpPr>
          <p:nvPr/>
        </p:nvCxnSpPr>
        <p:spPr bwMode="gray">
          <a:xfrm flipH="1">
            <a:off x="8697914" y="5110753"/>
            <a:ext cx="2600279" cy="0"/>
          </a:xfrm>
          <a:prstGeom prst="line">
            <a:avLst/>
          </a:prstGeom>
          <a:ln w="6350">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66" name="Gerader Verbinder 170">
            <a:extLst>
              <a:ext uri="{FF2B5EF4-FFF2-40B4-BE49-F238E27FC236}">
                <a16:creationId xmlns:a16="http://schemas.microsoft.com/office/drawing/2014/main" id="{2B7876B1-B4C7-4583-B312-04772838E7ED}"/>
              </a:ext>
            </a:extLst>
          </p:cNvPr>
          <p:cNvCxnSpPr>
            <a:cxnSpLocks/>
          </p:cNvCxnSpPr>
          <p:nvPr/>
        </p:nvCxnSpPr>
        <p:spPr bwMode="gray">
          <a:xfrm flipH="1">
            <a:off x="8697914" y="5644490"/>
            <a:ext cx="2600279" cy="0"/>
          </a:xfrm>
          <a:prstGeom prst="line">
            <a:avLst/>
          </a:prstGeom>
          <a:ln w="6350">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sp>
        <p:nvSpPr>
          <p:cNvPr id="68" name="TextBox 18">
            <a:extLst>
              <a:ext uri="{FF2B5EF4-FFF2-40B4-BE49-F238E27FC236}">
                <a16:creationId xmlns:a16="http://schemas.microsoft.com/office/drawing/2014/main" id="{BBF834CF-540A-4E95-BF16-AD2BCFA8BABD}"/>
              </a:ext>
            </a:extLst>
          </p:cNvPr>
          <p:cNvSpPr txBox="1"/>
          <p:nvPr/>
        </p:nvSpPr>
        <p:spPr>
          <a:xfrm>
            <a:off x="9103133" y="4735453"/>
            <a:ext cx="1889079" cy="246221"/>
          </a:xfrm>
          <a:prstGeom prst="rect">
            <a:avLst/>
          </a:prstGeom>
          <a:noFill/>
          <a:ln>
            <a:noFill/>
          </a:ln>
        </p:spPr>
        <p:txBody>
          <a:bodyPr wrap="square" lIns="0" tIns="0" rIns="0" bIns="0" rtlCol="0" anchor="ctr">
            <a:spAutoFit/>
          </a:bodyPr>
          <a:lstStyle>
            <a:defPPr>
              <a:defRPr lang="en-US"/>
            </a:defPPr>
            <a:lvl1pPr marL="0" algn="l" defTabSz="337734" rtl="0" eaLnBrk="1" latinLnBrk="0" hangingPunct="1">
              <a:defRPr sz="1300" kern="1200">
                <a:solidFill>
                  <a:schemeClr val="tx1"/>
                </a:solidFill>
                <a:latin typeface="+mn-lt"/>
                <a:ea typeface="+mn-ea"/>
                <a:cs typeface="+mn-cs"/>
              </a:defRPr>
            </a:lvl1pPr>
            <a:lvl2pPr marL="337734" algn="l" defTabSz="337734" rtl="0" eaLnBrk="1" latinLnBrk="0" hangingPunct="1">
              <a:defRPr sz="1300" kern="1200">
                <a:solidFill>
                  <a:schemeClr val="tx1"/>
                </a:solidFill>
                <a:latin typeface="+mn-lt"/>
                <a:ea typeface="+mn-ea"/>
                <a:cs typeface="+mn-cs"/>
              </a:defRPr>
            </a:lvl2pPr>
            <a:lvl3pPr marL="675467" algn="l" defTabSz="337734" rtl="0" eaLnBrk="1" latinLnBrk="0" hangingPunct="1">
              <a:defRPr sz="1300" kern="1200">
                <a:solidFill>
                  <a:schemeClr val="tx1"/>
                </a:solidFill>
                <a:latin typeface="+mn-lt"/>
                <a:ea typeface="+mn-ea"/>
                <a:cs typeface="+mn-cs"/>
              </a:defRPr>
            </a:lvl3pPr>
            <a:lvl4pPr marL="1013201" algn="l" defTabSz="337734" rtl="0" eaLnBrk="1" latinLnBrk="0" hangingPunct="1">
              <a:defRPr sz="1300" kern="1200">
                <a:solidFill>
                  <a:schemeClr val="tx1"/>
                </a:solidFill>
                <a:latin typeface="+mn-lt"/>
                <a:ea typeface="+mn-ea"/>
                <a:cs typeface="+mn-cs"/>
              </a:defRPr>
            </a:lvl4pPr>
            <a:lvl5pPr marL="1350935" algn="l" defTabSz="337734" rtl="0" eaLnBrk="1" latinLnBrk="0" hangingPunct="1">
              <a:defRPr sz="1300" kern="1200">
                <a:solidFill>
                  <a:schemeClr val="tx1"/>
                </a:solidFill>
                <a:latin typeface="+mn-lt"/>
                <a:ea typeface="+mn-ea"/>
                <a:cs typeface="+mn-cs"/>
              </a:defRPr>
            </a:lvl5pPr>
            <a:lvl6pPr marL="1688668" algn="l" defTabSz="337734" rtl="0" eaLnBrk="1" latinLnBrk="0" hangingPunct="1">
              <a:defRPr sz="1300" kern="1200">
                <a:solidFill>
                  <a:schemeClr val="tx1"/>
                </a:solidFill>
                <a:latin typeface="+mn-lt"/>
                <a:ea typeface="+mn-ea"/>
                <a:cs typeface="+mn-cs"/>
              </a:defRPr>
            </a:lvl6pPr>
            <a:lvl7pPr marL="2026402" algn="l" defTabSz="337734" rtl="0" eaLnBrk="1" latinLnBrk="0" hangingPunct="1">
              <a:defRPr sz="1300" kern="1200">
                <a:solidFill>
                  <a:schemeClr val="tx1"/>
                </a:solidFill>
                <a:latin typeface="+mn-lt"/>
                <a:ea typeface="+mn-ea"/>
                <a:cs typeface="+mn-cs"/>
              </a:defRPr>
            </a:lvl7pPr>
            <a:lvl8pPr marL="2364135" algn="l" defTabSz="337734" rtl="0" eaLnBrk="1" latinLnBrk="0" hangingPunct="1">
              <a:defRPr sz="1300" kern="1200">
                <a:solidFill>
                  <a:schemeClr val="tx1"/>
                </a:solidFill>
                <a:latin typeface="+mn-lt"/>
                <a:ea typeface="+mn-ea"/>
                <a:cs typeface="+mn-cs"/>
              </a:defRPr>
            </a:lvl8pPr>
            <a:lvl9pPr marL="2701869" algn="l" defTabSz="337734" rtl="0" eaLnBrk="1" latinLnBrk="0" hangingPunct="1">
              <a:defRPr sz="1300" kern="1200">
                <a:solidFill>
                  <a:schemeClr val="tx1"/>
                </a:solidFill>
                <a:latin typeface="+mn-lt"/>
                <a:ea typeface="+mn-ea"/>
                <a:cs typeface="+mn-cs"/>
              </a:defRPr>
            </a:lvl9pPr>
          </a:lstStyle>
          <a:p>
            <a:pPr defTabSz="337421">
              <a:defRPr/>
            </a:pPr>
            <a:r>
              <a:rPr lang="en-US" sz="1600">
                <a:cs typeface="FiraGO Medium" panose="020B0603050000020004" pitchFamily="34" charset="0"/>
              </a:rPr>
              <a:t>Indoor</a:t>
            </a:r>
          </a:p>
        </p:txBody>
      </p:sp>
      <p:sp>
        <p:nvSpPr>
          <p:cNvPr id="69" name="TextBox 18">
            <a:extLst>
              <a:ext uri="{FF2B5EF4-FFF2-40B4-BE49-F238E27FC236}">
                <a16:creationId xmlns:a16="http://schemas.microsoft.com/office/drawing/2014/main" id="{80DED047-C2FE-48A0-B52F-619506BB4D6F}"/>
              </a:ext>
            </a:extLst>
          </p:cNvPr>
          <p:cNvSpPr txBox="1"/>
          <p:nvPr/>
        </p:nvSpPr>
        <p:spPr>
          <a:xfrm>
            <a:off x="9103133" y="5269189"/>
            <a:ext cx="1889079" cy="246221"/>
          </a:xfrm>
          <a:prstGeom prst="rect">
            <a:avLst/>
          </a:prstGeom>
          <a:noFill/>
          <a:ln>
            <a:noFill/>
          </a:ln>
        </p:spPr>
        <p:txBody>
          <a:bodyPr wrap="square" lIns="0" tIns="0" rIns="0" bIns="0" rtlCol="0" anchor="ctr">
            <a:spAutoFit/>
          </a:bodyPr>
          <a:lstStyle>
            <a:defPPr>
              <a:defRPr lang="en-US"/>
            </a:defPPr>
            <a:lvl1pPr marL="0" algn="l" defTabSz="337734" rtl="0" eaLnBrk="1" latinLnBrk="0" hangingPunct="1">
              <a:defRPr sz="1300" kern="1200">
                <a:solidFill>
                  <a:schemeClr val="tx1"/>
                </a:solidFill>
                <a:latin typeface="+mn-lt"/>
                <a:ea typeface="+mn-ea"/>
                <a:cs typeface="+mn-cs"/>
              </a:defRPr>
            </a:lvl1pPr>
            <a:lvl2pPr marL="337734" algn="l" defTabSz="337734" rtl="0" eaLnBrk="1" latinLnBrk="0" hangingPunct="1">
              <a:defRPr sz="1300" kern="1200">
                <a:solidFill>
                  <a:schemeClr val="tx1"/>
                </a:solidFill>
                <a:latin typeface="+mn-lt"/>
                <a:ea typeface="+mn-ea"/>
                <a:cs typeface="+mn-cs"/>
              </a:defRPr>
            </a:lvl2pPr>
            <a:lvl3pPr marL="675467" algn="l" defTabSz="337734" rtl="0" eaLnBrk="1" latinLnBrk="0" hangingPunct="1">
              <a:defRPr sz="1300" kern="1200">
                <a:solidFill>
                  <a:schemeClr val="tx1"/>
                </a:solidFill>
                <a:latin typeface="+mn-lt"/>
                <a:ea typeface="+mn-ea"/>
                <a:cs typeface="+mn-cs"/>
              </a:defRPr>
            </a:lvl3pPr>
            <a:lvl4pPr marL="1013201" algn="l" defTabSz="337734" rtl="0" eaLnBrk="1" latinLnBrk="0" hangingPunct="1">
              <a:defRPr sz="1300" kern="1200">
                <a:solidFill>
                  <a:schemeClr val="tx1"/>
                </a:solidFill>
                <a:latin typeface="+mn-lt"/>
                <a:ea typeface="+mn-ea"/>
                <a:cs typeface="+mn-cs"/>
              </a:defRPr>
            </a:lvl4pPr>
            <a:lvl5pPr marL="1350935" algn="l" defTabSz="337734" rtl="0" eaLnBrk="1" latinLnBrk="0" hangingPunct="1">
              <a:defRPr sz="1300" kern="1200">
                <a:solidFill>
                  <a:schemeClr val="tx1"/>
                </a:solidFill>
                <a:latin typeface="+mn-lt"/>
                <a:ea typeface="+mn-ea"/>
                <a:cs typeface="+mn-cs"/>
              </a:defRPr>
            </a:lvl5pPr>
            <a:lvl6pPr marL="1688668" algn="l" defTabSz="337734" rtl="0" eaLnBrk="1" latinLnBrk="0" hangingPunct="1">
              <a:defRPr sz="1300" kern="1200">
                <a:solidFill>
                  <a:schemeClr val="tx1"/>
                </a:solidFill>
                <a:latin typeface="+mn-lt"/>
                <a:ea typeface="+mn-ea"/>
                <a:cs typeface="+mn-cs"/>
              </a:defRPr>
            </a:lvl6pPr>
            <a:lvl7pPr marL="2026402" algn="l" defTabSz="337734" rtl="0" eaLnBrk="1" latinLnBrk="0" hangingPunct="1">
              <a:defRPr sz="1300" kern="1200">
                <a:solidFill>
                  <a:schemeClr val="tx1"/>
                </a:solidFill>
                <a:latin typeface="+mn-lt"/>
                <a:ea typeface="+mn-ea"/>
                <a:cs typeface="+mn-cs"/>
              </a:defRPr>
            </a:lvl7pPr>
            <a:lvl8pPr marL="2364135" algn="l" defTabSz="337734" rtl="0" eaLnBrk="1" latinLnBrk="0" hangingPunct="1">
              <a:defRPr sz="1300" kern="1200">
                <a:solidFill>
                  <a:schemeClr val="tx1"/>
                </a:solidFill>
                <a:latin typeface="+mn-lt"/>
                <a:ea typeface="+mn-ea"/>
                <a:cs typeface="+mn-cs"/>
              </a:defRPr>
            </a:lvl8pPr>
            <a:lvl9pPr marL="2701869" algn="l" defTabSz="337734" rtl="0" eaLnBrk="1" latinLnBrk="0" hangingPunct="1">
              <a:defRPr sz="1300" kern="1200">
                <a:solidFill>
                  <a:schemeClr val="tx1"/>
                </a:solidFill>
                <a:latin typeface="+mn-lt"/>
                <a:ea typeface="+mn-ea"/>
                <a:cs typeface="+mn-cs"/>
              </a:defRPr>
            </a:lvl9pPr>
          </a:lstStyle>
          <a:p>
            <a:pPr defTabSz="337421">
              <a:defRPr/>
            </a:pPr>
            <a:r>
              <a:rPr lang="en-US" sz="1600">
                <a:cs typeface="FiraGO Medium" panose="020B0603050000020004" pitchFamily="34" charset="0"/>
              </a:rPr>
              <a:t>Location Suite</a:t>
            </a:r>
          </a:p>
        </p:txBody>
      </p:sp>
      <p:grpSp>
        <p:nvGrpSpPr>
          <p:cNvPr id="70" name="Grafik 16">
            <a:extLst>
              <a:ext uri="{FF2B5EF4-FFF2-40B4-BE49-F238E27FC236}">
                <a16:creationId xmlns:a16="http://schemas.microsoft.com/office/drawing/2014/main" id="{58CA1F1D-6695-4C8E-9377-A2B0AB4DEAC6}"/>
              </a:ext>
            </a:extLst>
          </p:cNvPr>
          <p:cNvGrpSpPr/>
          <p:nvPr/>
        </p:nvGrpSpPr>
        <p:grpSpPr>
          <a:xfrm>
            <a:off x="859591" y="3656741"/>
            <a:ext cx="239340" cy="239340"/>
            <a:chOff x="3656012" y="990600"/>
            <a:chExt cx="4876800" cy="4876800"/>
          </a:xfrm>
          <a:noFill/>
        </p:grpSpPr>
        <p:sp>
          <p:nvSpPr>
            <p:cNvPr id="71" name="Freihandform: Form 18">
              <a:extLst>
                <a:ext uri="{FF2B5EF4-FFF2-40B4-BE49-F238E27FC236}">
                  <a16:creationId xmlns:a16="http://schemas.microsoft.com/office/drawing/2014/main" id="{8FE21675-A7FA-4822-965E-779A160EDA71}"/>
                </a:ext>
              </a:extLst>
            </p:cNvPr>
            <p:cNvSpPr/>
            <p:nvPr/>
          </p:nvSpPr>
          <p:spPr>
            <a:xfrm>
              <a:off x="6532562" y="990600"/>
              <a:ext cx="2000250" cy="2743200"/>
            </a:xfrm>
            <a:custGeom>
              <a:avLst/>
              <a:gdLst>
                <a:gd name="connsiteX0" fmla="*/ 1000125 w 2000250"/>
                <a:gd name="connsiteY0" fmla="*/ 0 h 2743200"/>
                <a:gd name="connsiteX1" fmla="*/ 0 w 2000250"/>
                <a:gd name="connsiteY1" fmla="*/ 1000125 h 2743200"/>
                <a:gd name="connsiteX2" fmla="*/ 156829 w 2000250"/>
                <a:gd name="connsiteY2" fmla="*/ 1547660 h 2743200"/>
                <a:gd name="connsiteX3" fmla="*/ 879720 w 2000250"/>
                <a:gd name="connsiteY3" fmla="*/ 2678525 h 2743200"/>
                <a:gd name="connsiteX4" fmla="*/ 1000135 w 2000250"/>
                <a:gd name="connsiteY4" fmla="*/ 2744524 h 2743200"/>
                <a:gd name="connsiteX5" fmla="*/ 1120550 w 2000250"/>
                <a:gd name="connsiteY5" fmla="*/ 2678525 h 2743200"/>
                <a:gd name="connsiteX6" fmla="*/ 1843297 w 2000250"/>
                <a:gd name="connsiteY6" fmla="*/ 1547527 h 2743200"/>
                <a:gd name="connsiteX7" fmla="*/ 2000250 w 2000250"/>
                <a:gd name="connsiteY7" fmla="*/ 1000125 h 2743200"/>
                <a:gd name="connsiteX8" fmla="*/ 1000125 w 2000250"/>
                <a:gd name="connsiteY8" fmla="*/ 0 h 2743200"/>
                <a:gd name="connsiteX9" fmla="*/ 1000125 w 2000250"/>
                <a:gd name="connsiteY9" fmla="*/ 1581150 h 2743200"/>
                <a:gd name="connsiteX10" fmla="*/ 428625 w 2000250"/>
                <a:gd name="connsiteY10" fmla="*/ 1000125 h 2743200"/>
                <a:gd name="connsiteX11" fmla="*/ 1000125 w 2000250"/>
                <a:gd name="connsiteY11" fmla="*/ 428625 h 2743200"/>
                <a:gd name="connsiteX12" fmla="*/ 1571625 w 2000250"/>
                <a:gd name="connsiteY12" fmla="*/ 1000125 h 2743200"/>
                <a:gd name="connsiteX13" fmla="*/ 1000125 w 2000250"/>
                <a:gd name="connsiteY13" fmla="*/ 158115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00250" h="2743200">
                  <a:moveTo>
                    <a:pt x="1000125" y="0"/>
                  </a:moveTo>
                  <a:cubicBezTo>
                    <a:pt x="448713" y="0"/>
                    <a:pt x="0" y="448713"/>
                    <a:pt x="0" y="1000125"/>
                  </a:cubicBezTo>
                  <a:cubicBezTo>
                    <a:pt x="0" y="1191559"/>
                    <a:pt x="54273" y="1387212"/>
                    <a:pt x="156829" y="1547660"/>
                  </a:cubicBezTo>
                  <a:lnTo>
                    <a:pt x="879720" y="2678525"/>
                  </a:lnTo>
                  <a:cubicBezTo>
                    <a:pt x="905951" y="2719683"/>
                    <a:pt x="951433" y="2744524"/>
                    <a:pt x="1000135" y="2744524"/>
                  </a:cubicBezTo>
                  <a:cubicBezTo>
                    <a:pt x="1048836" y="2744524"/>
                    <a:pt x="1094318" y="2719693"/>
                    <a:pt x="1120550" y="2678525"/>
                  </a:cubicBezTo>
                  <a:lnTo>
                    <a:pt x="1843297" y="1547527"/>
                  </a:lnTo>
                  <a:cubicBezTo>
                    <a:pt x="1945977" y="1387212"/>
                    <a:pt x="2000250" y="1191692"/>
                    <a:pt x="2000250" y="1000125"/>
                  </a:cubicBezTo>
                  <a:cubicBezTo>
                    <a:pt x="2000250" y="448713"/>
                    <a:pt x="1551537" y="0"/>
                    <a:pt x="1000125" y="0"/>
                  </a:cubicBezTo>
                  <a:close/>
                  <a:moveTo>
                    <a:pt x="1000125" y="1581150"/>
                  </a:moveTo>
                  <a:cubicBezTo>
                    <a:pt x="684933" y="1581150"/>
                    <a:pt x="428625" y="1315317"/>
                    <a:pt x="428625" y="1000125"/>
                  </a:cubicBezTo>
                  <a:cubicBezTo>
                    <a:pt x="428625" y="684933"/>
                    <a:pt x="684933" y="428625"/>
                    <a:pt x="1000125" y="428625"/>
                  </a:cubicBezTo>
                  <a:cubicBezTo>
                    <a:pt x="1315317" y="428625"/>
                    <a:pt x="1571625" y="684933"/>
                    <a:pt x="1571625" y="1000125"/>
                  </a:cubicBezTo>
                  <a:cubicBezTo>
                    <a:pt x="1571625" y="1315317"/>
                    <a:pt x="1315317" y="1581150"/>
                    <a:pt x="1000125" y="1581150"/>
                  </a:cubicBezTo>
                  <a:close/>
                </a:path>
              </a:pathLst>
            </a:custGeom>
            <a:grpFill/>
            <a:ln w="6350" cap="flat">
              <a:solidFill>
                <a:schemeClr val="tx1"/>
              </a:solidFill>
              <a:prstDash val="solid"/>
              <a:miter/>
            </a:ln>
          </p:spPr>
          <p:txBody>
            <a:bodyPr rtlCol="0" anchor="ctr"/>
            <a:lstStyle/>
            <a:p>
              <a:endParaRPr lang="de-DE"/>
            </a:p>
          </p:txBody>
        </p:sp>
        <p:sp>
          <p:nvSpPr>
            <p:cNvPr id="72" name="Freihandform: Form 19">
              <a:extLst>
                <a:ext uri="{FF2B5EF4-FFF2-40B4-BE49-F238E27FC236}">
                  <a16:creationId xmlns:a16="http://schemas.microsoft.com/office/drawing/2014/main" id="{D7CE964F-2CD8-4AB0-8913-40B535A7FFA0}"/>
                </a:ext>
              </a:extLst>
            </p:cNvPr>
            <p:cNvSpPr/>
            <p:nvPr/>
          </p:nvSpPr>
          <p:spPr>
            <a:xfrm>
              <a:off x="3759606" y="1453705"/>
              <a:ext cx="1905000" cy="2276475"/>
            </a:xfrm>
            <a:custGeom>
              <a:avLst/>
              <a:gdLst>
                <a:gd name="connsiteX0" fmla="*/ 996610 w 1905000"/>
                <a:gd name="connsiteY0" fmla="*/ 1293285 h 2276475"/>
                <a:gd name="connsiteX1" fmla="*/ 1048931 w 1905000"/>
                <a:gd name="connsiteY1" fmla="*/ 1403795 h 2276475"/>
                <a:gd name="connsiteX2" fmla="*/ 1048931 w 1905000"/>
                <a:gd name="connsiteY2" fmla="*/ 1898837 h 2276475"/>
                <a:gd name="connsiteX3" fmla="*/ 1620431 w 1905000"/>
                <a:gd name="connsiteY3" fmla="*/ 2279885 h 2276475"/>
                <a:gd name="connsiteX4" fmla="*/ 1620431 w 1905000"/>
                <a:gd name="connsiteY4" fmla="*/ 1689545 h 2276475"/>
                <a:gd name="connsiteX5" fmla="*/ 1635500 w 1905000"/>
                <a:gd name="connsiteY5" fmla="*/ 1625641 h 2276475"/>
                <a:gd name="connsiteX6" fmla="*/ 1906181 w 1905000"/>
                <a:gd name="connsiteY6" fmla="*/ 1084278 h 2276475"/>
                <a:gd name="connsiteX7" fmla="*/ 1906181 w 1905000"/>
                <a:gd name="connsiteY7" fmla="*/ 596179 h 2276475"/>
                <a:gd name="connsiteX8" fmla="*/ 1310002 w 1905000"/>
                <a:gd name="connsiteY8" fmla="*/ 0 h 2276475"/>
                <a:gd name="connsiteX9" fmla="*/ 0 w 1905000"/>
                <a:gd name="connsiteY9" fmla="*/ 1437389 h 2276475"/>
                <a:gd name="connsiteX10" fmla="*/ 878005 w 1905000"/>
                <a:gd name="connsiteY10" fmla="*/ 1263710 h 2276475"/>
                <a:gd name="connsiteX11" fmla="*/ 996610 w 1905000"/>
                <a:gd name="connsiteY11" fmla="*/ 1293285 h 227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5000" h="2276475">
                  <a:moveTo>
                    <a:pt x="996610" y="1293285"/>
                  </a:moveTo>
                  <a:cubicBezTo>
                    <a:pt x="1029681" y="1320498"/>
                    <a:pt x="1048931" y="1360961"/>
                    <a:pt x="1048931" y="1403795"/>
                  </a:cubicBezTo>
                  <a:lnTo>
                    <a:pt x="1048931" y="1898837"/>
                  </a:lnTo>
                  <a:lnTo>
                    <a:pt x="1620431" y="2279885"/>
                  </a:lnTo>
                  <a:lnTo>
                    <a:pt x="1620431" y="1689545"/>
                  </a:lnTo>
                  <a:cubicBezTo>
                    <a:pt x="1620431" y="1667361"/>
                    <a:pt x="1625594" y="1645453"/>
                    <a:pt x="1635500" y="1625641"/>
                  </a:cubicBezTo>
                  <a:lnTo>
                    <a:pt x="1906181" y="1084278"/>
                  </a:lnTo>
                  <a:lnTo>
                    <a:pt x="1906181" y="596179"/>
                  </a:lnTo>
                  <a:lnTo>
                    <a:pt x="1310002" y="0"/>
                  </a:lnTo>
                  <a:cubicBezTo>
                    <a:pt x="692125" y="259394"/>
                    <a:pt x="201778" y="791985"/>
                    <a:pt x="0" y="1437389"/>
                  </a:cubicBezTo>
                  <a:lnTo>
                    <a:pt x="878005" y="1263710"/>
                  </a:lnTo>
                  <a:cubicBezTo>
                    <a:pt x="920429" y="1256033"/>
                    <a:pt x="963682" y="1266358"/>
                    <a:pt x="996610" y="1293285"/>
                  </a:cubicBezTo>
                  <a:close/>
                </a:path>
              </a:pathLst>
            </a:custGeom>
            <a:grpFill/>
            <a:ln w="6350" cap="flat">
              <a:solidFill>
                <a:schemeClr val="tx1"/>
              </a:solidFill>
              <a:prstDash val="solid"/>
              <a:miter/>
            </a:ln>
          </p:spPr>
          <p:txBody>
            <a:bodyPr rtlCol="0" anchor="ctr"/>
            <a:lstStyle/>
            <a:p>
              <a:endParaRPr lang="de-DE"/>
            </a:p>
          </p:txBody>
        </p:sp>
        <p:sp>
          <p:nvSpPr>
            <p:cNvPr id="73" name="Freihandform: Form 20">
              <a:extLst>
                <a:ext uri="{FF2B5EF4-FFF2-40B4-BE49-F238E27FC236}">
                  <a16:creationId xmlns:a16="http://schemas.microsoft.com/office/drawing/2014/main" id="{A9F33FBF-51D1-4637-9AC8-457912464DDF}"/>
                </a:ext>
              </a:extLst>
            </p:cNvPr>
            <p:cNvSpPr/>
            <p:nvPr/>
          </p:nvSpPr>
          <p:spPr>
            <a:xfrm>
              <a:off x="3656012" y="3031769"/>
              <a:ext cx="1971675" cy="2590800"/>
            </a:xfrm>
            <a:custGeom>
              <a:avLst/>
              <a:gdLst>
                <a:gd name="connsiteX0" fmla="*/ 1273769 w 1971675"/>
                <a:gd name="connsiteY0" fmla="*/ 2591638 h 2590800"/>
                <a:gd name="connsiteX1" fmla="*/ 1445666 w 1971675"/>
                <a:gd name="connsiteY1" fmla="*/ 2076050 h 2590800"/>
                <a:gd name="connsiteX2" fmla="*/ 1517247 w 1971675"/>
                <a:gd name="connsiteY2" fmla="*/ 1993449 h 2590800"/>
                <a:gd name="connsiteX3" fmla="*/ 1977962 w 1971675"/>
                <a:gd name="connsiteY3" fmla="*/ 1753562 h 2590800"/>
                <a:gd name="connsiteX4" fmla="*/ 1746923 w 1971675"/>
                <a:gd name="connsiteY4" fmla="*/ 1060447 h 2590800"/>
                <a:gd name="connsiteX5" fmla="*/ 930402 w 1971675"/>
                <a:gd name="connsiteY5" fmla="*/ 516103 h 2590800"/>
                <a:gd name="connsiteX6" fmla="*/ 866775 w 1971675"/>
                <a:gd name="connsiteY6" fmla="*/ 397231 h 2590800"/>
                <a:gd name="connsiteX7" fmla="*/ 866775 w 1971675"/>
                <a:gd name="connsiteY7" fmla="*/ 0 h 2590800"/>
                <a:gd name="connsiteX8" fmla="*/ 33557 w 1971675"/>
                <a:gd name="connsiteY8" fmla="*/ 164706 h 2590800"/>
                <a:gd name="connsiteX9" fmla="*/ 0 w 1971675"/>
                <a:gd name="connsiteY9" fmla="*/ 540106 h 2590800"/>
                <a:gd name="connsiteX10" fmla="*/ 1273769 w 1971675"/>
                <a:gd name="connsiteY10" fmla="*/ 2591638 h 259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1675" h="2590800">
                  <a:moveTo>
                    <a:pt x="1273769" y="2591638"/>
                  </a:moveTo>
                  <a:lnTo>
                    <a:pt x="1445666" y="2076050"/>
                  </a:lnTo>
                  <a:cubicBezTo>
                    <a:pt x="1457525" y="2040188"/>
                    <a:pt x="1483338" y="2010470"/>
                    <a:pt x="1517247" y="1993449"/>
                  </a:cubicBezTo>
                  <a:lnTo>
                    <a:pt x="1977962" y="1753562"/>
                  </a:lnTo>
                  <a:lnTo>
                    <a:pt x="1746923" y="1060447"/>
                  </a:lnTo>
                  <a:lnTo>
                    <a:pt x="930402" y="516103"/>
                  </a:lnTo>
                  <a:cubicBezTo>
                    <a:pt x="890635" y="489594"/>
                    <a:pt x="866775" y="444951"/>
                    <a:pt x="866775" y="397231"/>
                  </a:cubicBezTo>
                  <a:lnTo>
                    <a:pt x="866775" y="0"/>
                  </a:lnTo>
                  <a:lnTo>
                    <a:pt x="33557" y="164706"/>
                  </a:lnTo>
                  <a:cubicBezTo>
                    <a:pt x="13202" y="287141"/>
                    <a:pt x="0" y="411985"/>
                    <a:pt x="0" y="540106"/>
                  </a:cubicBezTo>
                  <a:cubicBezTo>
                    <a:pt x="0" y="1433112"/>
                    <a:pt x="525428" y="2215610"/>
                    <a:pt x="1273769" y="2591638"/>
                  </a:cubicBezTo>
                  <a:close/>
                </a:path>
              </a:pathLst>
            </a:custGeom>
            <a:grpFill/>
            <a:ln w="6350" cap="flat">
              <a:solidFill>
                <a:schemeClr val="tx1"/>
              </a:solidFill>
              <a:prstDash val="solid"/>
              <a:miter/>
            </a:ln>
          </p:spPr>
          <p:txBody>
            <a:bodyPr rtlCol="0" anchor="ctr"/>
            <a:lstStyle/>
            <a:p>
              <a:endParaRPr lang="de-DE"/>
            </a:p>
          </p:txBody>
        </p:sp>
        <p:sp>
          <p:nvSpPr>
            <p:cNvPr id="74" name="Freihandform: Form 21">
              <a:extLst>
                <a:ext uri="{FF2B5EF4-FFF2-40B4-BE49-F238E27FC236}">
                  <a16:creationId xmlns:a16="http://schemas.microsoft.com/office/drawing/2014/main" id="{85FF84B6-4A17-4D1D-B365-A9B8C8FB5417}"/>
                </a:ext>
              </a:extLst>
            </p:cNvPr>
            <p:cNvSpPr/>
            <p:nvPr/>
          </p:nvSpPr>
          <p:spPr>
            <a:xfrm>
              <a:off x="5193528" y="4282488"/>
              <a:ext cx="1905000" cy="1581150"/>
            </a:xfrm>
            <a:custGeom>
              <a:avLst/>
              <a:gdLst>
                <a:gd name="connsiteX0" fmla="*/ 679037 w 1905000"/>
                <a:gd name="connsiteY0" fmla="*/ 712594 h 1581150"/>
                <a:gd name="connsiteX1" fmla="*/ 160420 w 1905000"/>
                <a:gd name="connsiteY1" fmla="*/ 971836 h 1581150"/>
                <a:gd name="connsiteX2" fmla="*/ 0 w 1905000"/>
                <a:gd name="connsiteY2" fmla="*/ 1452991 h 1581150"/>
                <a:gd name="connsiteX3" fmla="*/ 758009 w 1905000"/>
                <a:gd name="connsiteY3" fmla="*/ 1584912 h 1581150"/>
                <a:gd name="connsiteX4" fmla="*/ 1910534 w 1905000"/>
                <a:gd name="connsiteY4" fmla="*/ 1275597 h 1581150"/>
                <a:gd name="connsiteX5" fmla="*/ 1910534 w 1905000"/>
                <a:gd name="connsiteY5" fmla="*/ 377828 h 1581150"/>
                <a:gd name="connsiteX6" fmla="*/ 1448143 w 1905000"/>
                <a:gd name="connsiteY6" fmla="*/ 146637 h 1581150"/>
                <a:gd name="connsiteX7" fmla="*/ 900884 w 1905000"/>
                <a:gd name="connsiteY7" fmla="*/ 146637 h 1581150"/>
                <a:gd name="connsiteX8" fmla="*/ 836981 w 1905000"/>
                <a:gd name="connsiteY8" fmla="*/ 131569 h 1581150"/>
                <a:gd name="connsiteX9" fmla="*/ 573976 w 1905000"/>
                <a:gd name="connsiteY9" fmla="*/ 0 h 1581150"/>
                <a:gd name="connsiteX10" fmla="*/ 750618 w 1905000"/>
                <a:gd name="connsiteY10" fmla="*/ 530057 h 1581150"/>
                <a:gd name="connsiteX11" fmla="*/ 679037 w 1905000"/>
                <a:gd name="connsiteY11" fmla="*/ 712594 h 158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5000" h="1581150">
                  <a:moveTo>
                    <a:pt x="679037" y="712594"/>
                  </a:moveTo>
                  <a:lnTo>
                    <a:pt x="160420" y="971836"/>
                  </a:lnTo>
                  <a:lnTo>
                    <a:pt x="0" y="1452991"/>
                  </a:lnTo>
                  <a:cubicBezTo>
                    <a:pt x="237630" y="1536878"/>
                    <a:pt x="492033" y="1584912"/>
                    <a:pt x="758009" y="1584912"/>
                  </a:cubicBezTo>
                  <a:cubicBezTo>
                    <a:pt x="1174585" y="1584912"/>
                    <a:pt x="1573825" y="1471098"/>
                    <a:pt x="1910534" y="1275597"/>
                  </a:cubicBezTo>
                  <a:lnTo>
                    <a:pt x="1910534" y="377828"/>
                  </a:lnTo>
                  <a:lnTo>
                    <a:pt x="1448143" y="146637"/>
                  </a:lnTo>
                  <a:lnTo>
                    <a:pt x="900884" y="146637"/>
                  </a:lnTo>
                  <a:cubicBezTo>
                    <a:pt x="878700" y="146637"/>
                    <a:pt x="856793" y="141475"/>
                    <a:pt x="836981" y="131569"/>
                  </a:cubicBezTo>
                  <a:lnTo>
                    <a:pt x="573976" y="0"/>
                  </a:lnTo>
                  <a:lnTo>
                    <a:pt x="750618" y="530057"/>
                  </a:lnTo>
                  <a:cubicBezTo>
                    <a:pt x="773220" y="597589"/>
                    <a:pt x="742664" y="680780"/>
                    <a:pt x="679037" y="712594"/>
                  </a:cubicBezTo>
                  <a:close/>
                </a:path>
              </a:pathLst>
            </a:custGeom>
            <a:grpFill/>
            <a:ln w="6350" cap="flat">
              <a:solidFill>
                <a:schemeClr val="tx1"/>
              </a:solidFill>
              <a:prstDash val="solid"/>
              <a:miter/>
            </a:ln>
          </p:spPr>
          <p:txBody>
            <a:bodyPr rtlCol="0" anchor="ctr"/>
            <a:lstStyle/>
            <a:p>
              <a:endParaRPr lang="de-DE"/>
            </a:p>
          </p:txBody>
        </p:sp>
        <p:sp>
          <p:nvSpPr>
            <p:cNvPr id="75" name="Freihandform: Form 22">
              <a:extLst>
                <a:ext uri="{FF2B5EF4-FFF2-40B4-BE49-F238E27FC236}">
                  <a16:creationId xmlns:a16="http://schemas.microsoft.com/office/drawing/2014/main" id="{B8D723C0-632D-454B-B592-41C5CB1D2B7B}"/>
                </a:ext>
              </a:extLst>
            </p:cNvPr>
            <p:cNvSpPr/>
            <p:nvPr/>
          </p:nvSpPr>
          <p:spPr>
            <a:xfrm>
              <a:off x="5373303" y="1276350"/>
              <a:ext cx="2867025" cy="4086225"/>
            </a:xfrm>
            <a:custGeom>
              <a:avLst/>
              <a:gdLst>
                <a:gd name="connsiteX0" fmla="*/ 578234 w 2867025"/>
                <a:gd name="connsiteY0" fmla="*/ 714375 h 4086225"/>
                <a:gd name="connsiteX1" fmla="*/ 578234 w 2867025"/>
                <a:gd name="connsiteY1" fmla="*/ 1295400 h 4086225"/>
                <a:gd name="connsiteX2" fmla="*/ 563166 w 2867025"/>
                <a:gd name="connsiteY2" fmla="*/ 1359303 h 4086225"/>
                <a:gd name="connsiteX3" fmla="*/ 292484 w 2867025"/>
                <a:gd name="connsiteY3" fmla="*/ 1900666 h 4086225"/>
                <a:gd name="connsiteX4" fmla="*/ 292484 w 2867025"/>
                <a:gd name="connsiteY4" fmla="*/ 2635834 h 4086225"/>
                <a:gd name="connsiteX5" fmla="*/ 764400 w 2867025"/>
                <a:gd name="connsiteY5" fmla="*/ 2867025 h 4086225"/>
                <a:gd name="connsiteX6" fmla="*/ 1302134 w 2867025"/>
                <a:gd name="connsiteY6" fmla="*/ 2867025 h 4086225"/>
                <a:gd name="connsiteX7" fmla="*/ 1366038 w 2867025"/>
                <a:gd name="connsiteY7" fmla="*/ 2882094 h 4086225"/>
                <a:gd name="connsiteX8" fmla="*/ 1937538 w 2867025"/>
                <a:gd name="connsiteY8" fmla="*/ 3167844 h 4086225"/>
                <a:gd name="connsiteX9" fmla="*/ 2016509 w 2867025"/>
                <a:gd name="connsiteY9" fmla="*/ 3295650 h 4086225"/>
                <a:gd name="connsiteX10" fmla="*/ 2016509 w 2867025"/>
                <a:gd name="connsiteY10" fmla="*/ 4086711 h 4086225"/>
                <a:gd name="connsiteX11" fmla="*/ 2873759 w 2867025"/>
                <a:gd name="connsiteY11" fmla="*/ 2295525 h 4086225"/>
                <a:gd name="connsiteX12" fmla="*/ 2855538 w 2867025"/>
                <a:gd name="connsiteY12" fmla="*/ 2022615 h 4086225"/>
                <a:gd name="connsiteX13" fmla="*/ 2520620 w 2867025"/>
                <a:gd name="connsiteY13" fmla="*/ 2546680 h 4086225"/>
                <a:gd name="connsiteX14" fmla="*/ 2159384 w 2867025"/>
                <a:gd name="connsiteY14" fmla="*/ 2744524 h 4086225"/>
                <a:gd name="connsiteX15" fmla="*/ 1798015 w 2867025"/>
                <a:gd name="connsiteY15" fmla="*/ 2546395 h 4086225"/>
                <a:gd name="connsiteX16" fmla="*/ 1075268 w 2867025"/>
                <a:gd name="connsiteY16" fmla="*/ 1415815 h 4086225"/>
                <a:gd name="connsiteX17" fmla="*/ 873509 w 2867025"/>
                <a:gd name="connsiteY17" fmla="*/ 714375 h 4086225"/>
                <a:gd name="connsiteX18" fmla="*/ 1061047 w 2867025"/>
                <a:gd name="connsiteY18" fmla="*/ 55445 h 4086225"/>
                <a:gd name="connsiteX19" fmla="*/ 578234 w 2867025"/>
                <a:gd name="connsiteY19" fmla="*/ 0 h 4086225"/>
                <a:gd name="connsiteX20" fmla="*/ 0 w 2867025"/>
                <a:gd name="connsiteY20" fmla="*/ 76981 h 4086225"/>
                <a:gd name="connsiteX21" fmla="*/ 536372 w 2867025"/>
                <a:gd name="connsiteY21" fmla="*/ 613353 h 4086225"/>
                <a:gd name="connsiteX22" fmla="*/ 578234 w 2867025"/>
                <a:gd name="connsiteY22" fmla="*/ 714375 h 408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67025" h="4086225">
                  <a:moveTo>
                    <a:pt x="578234" y="714375"/>
                  </a:moveTo>
                  <a:lnTo>
                    <a:pt x="578234" y="1295400"/>
                  </a:lnTo>
                  <a:cubicBezTo>
                    <a:pt x="578234" y="1317584"/>
                    <a:pt x="573072" y="1339491"/>
                    <a:pt x="563166" y="1359303"/>
                  </a:cubicBezTo>
                  <a:lnTo>
                    <a:pt x="292484" y="1900666"/>
                  </a:lnTo>
                  <a:lnTo>
                    <a:pt x="292484" y="2635834"/>
                  </a:lnTo>
                  <a:lnTo>
                    <a:pt x="764400" y="2867025"/>
                  </a:lnTo>
                  <a:lnTo>
                    <a:pt x="1302134" y="2867025"/>
                  </a:lnTo>
                  <a:cubicBezTo>
                    <a:pt x="1324318" y="2867025"/>
                    <a:pt x="1346225" y="2872188"/>
                    <a:pt x="1366038" y="2882094"/>
                  </a:cubicBezTo>
                  <a:lnTo>
                    <a:pt x="1937538" y="3167844"/>
                  </a:lnTo>
                  <a:cubicBezTo>
                    <a:pt x="1985953" y="3192123"/>
                    <a:pt x="2016509" y="3241510"/>
                    <a:pt x="2016509" y="3295650"/>
                  </a:cubicBezTo>
                  <a:lnTo>
                    <a:pt x="2016509" y="4086711"/>
                  </a:lnTo>
                  <a:cubicBezTo>
                    <a:pt x="2538375" y="3667373"/>
                    <a:pt x="2873759" y="3015520"/>
                    <a:pt x="2873759" y="2295525"/>
                  </a:cubicBezTo>
                  <a:cubicBezTo>
                    <a:pt x="2873759" y="2203942"/>
                    <a:pt x="2866311" y="2112988"/>
                    <a:pt x="2855538" y="2022615"/>
                  </a:cubicBezTo>
                  <a:lnTo>
                    <a:pt x="2520620" y="2546680"/>
                  </a:lnTo>
                  <a:cubicBezTo>
                    <a:pt x="2441648" y="2670439"/>
                    <a:pt x="2306584" y="2744524"/>
                    <a:pt x="2159384" y="2744524"/>
                  </a:cubicBezTo>
                  <a:cubicBezTo>
                    <a:pt x="2012185" y="2744524"/>
                    <a:pt x="1877120" y="2670439"/>
                    <a:pt x="1798015" y="2546395"/>
                  </a:cubicBezTo>
                  <a:lnTo>
                    <a:pt x="1075268" y="1415815"/>
                  </a:lnTo>
                  <a:cubicBezTo>
                    <a:pt x="943270" y="1209170"/>
                    <a:pt x="873509" y="960501"/>
                    <a:pt x="873509" y="714375"/>
                  </a:cubicBezTo>
                  <a:cubicBezTo>
                    <a:pt x="873509" y="472631"/>
                    <a:pt x="944585" y="248831"/>
                    <a:pt x="1061047" y="55445"/>
                  </a:cubicBezTo>
                  <a:cubicBezTo>
                    <a:pt x="905685" y="22603"/>
                    <a:pt x="738616" y="0"/>
                    <a:pt x="578234" y="0"/>
                  </a:cubicBezTo>
                  <a:cubicBezTo>
                    <a:pt x="378171" y="0"/>
                    <a:pt x="185071" y="28480"/>
                    <a:pt x="0" y="76981"/>
                  </a:cubicBezTo>
                  <a:lnTo>
                    <a:pt x="536372" y="613353"/>
                  </a:lnTo>
                  <a:cubicBezTo>
                    <a:pt x="563166" y="640147"/>
                    <a:pt x="578234" y="676427"/>
                    <a:pt x="578234" y="714375"/>
                  </a:cubicBezTo>
                  <a:close/>
                </a:path>
              </a:pathLst>
            </a:custGeom>
            <a:grpFill/>
            <a:ln w="6350" cap="flat">
              <a:solidFill>
                <a:schemeClr val="tx1"/>
              </a:solidFill>
              <a:prstDash val="solid"/>
              <a:miter/>
            </a:ln>
          </p:spPr>
          <p:txBody>
            <a:bodyPr rtlCol="0" anchor="ctr"/>
            <a:lstStyle/>
            <a:p>
              <a:endParaRPr lang="de-DE"/>
            </a:p>
          </p:txBody>
        </p:sp>
      </p:grpSp>
      <p:grpSp>
        <p:nvGrpSpPr>
          <p:cNvPr id="83" name="Grafik 72">
            <a:extLst>
              <a:ext uri="{FF2B5EF4-FFF2-40B4-BE49-F238E27FC236}">
                <a16:creationId xmlns:a16="http://schemas.microsoft.com/office/drawing/2014/main" id="{4E57E035-0DBF-45F9-A25C-50E8934DFB50}"/>
              </a:ext>
            </a:extLst>
          </p:cNvPr>
          <p:cNvGrpSpPr/>
          <p:nvPr/>
        </p:nvGrpSpPr>
        <p:grpSpPr>
          <a:xfrm>
            <a:off x="4770750" y="3132116"/>
            <a:ext cx="223403" cy="223403"/>
            <a:chOff x="3784600" y="1119187"/>
            <a:chExt cx="4619625" cy="4619625"/>
          </a:xfrm>
          <a:noFill/>
        </p:grpSpPr>
        <p:sp>
          <p:nvSpPr>
            <p:cNvPr id="84" name="Freihandform: Form 74">
              <a:extLst>
                <a:ext uri="{FF2B5EF4-FFF2-40B4-BE49-F238E27FC236}">
                  <a16:creationId xmlns:a16="http://schemas.microsoft.com/office/drawing/2014/main" id="{80292F1B-18C3-43BF-B4A8-E931C2FEF9EE}"/>
                </a:ext>
              </a:extLst>
            </p:cNvPr>
            <p:cNvSpPr/>
            <p:nvPr/>
          </p:nvSpPr>
          <p:spPr>
            <a:xfrm>
              <a:off x="4148931" y="1119187"/>
              <a:ext cx="3886200" cy="4610100"/>
            </a:xfrm>
            <a:custGeom>
              <a:avLst/>
              <a:gdLst>
                <a:gd name="connsiteX0" fmla="*/ 0 w 3886200"/>
                <a:gd name="connsiteY0" fmla="*/ 3400425 h 4610100"/>
                <a:gd name="connsiteX1" fmla="*/ 242888 w 3886200"/>
                <a:gd name="connsiteY1" fmla="*/ 3934778 h 4610100"/>
                <a:gd name="connsiteX2" fmla="*/ 242888 w 3886200"/>
                <a:gd name="connsiteY2" fmla="*/ 4371975 h 4610100"/>
                <a:gd name="connsiteX3" fmla="*/ 485775 w 3886200"/>
                <a:gd name="connsiteY3" fmla="*/ 4614863 h 4610100"/>
                <a:gd name="connsiteX4" fmla="*/ 728663 w 3886200"/>
                <a:gd name="connsiteY4" fmla="*/ 4614863 h 4610100"/>
                <a:gd name="connsiteX5" fmla="*/ 971550 w 3886200"/>
                <a:gd name="connsiteY5" fmla="*/ 4371975 h 4610100"/>
                <a:gd name="connsiteX6" fmla="*/ 971550 w 3886200"/>
                <a:gd name="connsiteY6" fmla="*/ 4129088 h 4610100"/>
                <a:gd name="connsiteX7" fmla="*/ 2914650 w 3886200"/>
                <a:gd name="connsiteY7" fmla="*/ 4129088 h 4610100"/>
                <a:gd name="connsiteX8" fmla="*/ 2914650 w 3886200"/>
                <a:gd name="connsiteY8" fmla="*/ 4371975 h 4610100"/>
                <a:gd name="connsiteX9" fmla="*/ 3157538 w 3886200"/>
                <a:gd name="connsiteY9" fmla="*/ 4614863 h 4610100"/>
                <a:gd name="connsiteX10" fmla="*/ 3400425 w 3886200"/>
                <a:gd name="connsiteY10" fmla="*/ 4614863 h 4610100"/>
                <a:gd name="connsiteX11" fmla="*/ 3643313 w 3886200"/>
                <a:gd name="connsiteY11" fmla="*/ 4371975 h 4610100"/>
                <a:gd name="connsiteX12" fmla="*/ 3643313 w 3886200"/>
                <a:gd name="connsiteY12" fmla="*/ 3934778 h 4610100"/>
                <a:gd name="connsiteX13" fmla="*/ 3886200 w 3886200"/>
                <a:gd name="connsiteY13" fmla="*/ 3400425 h 4610100"/>
                <a:gd name="connsiteX14" fmla="*/ 3886200 w 3886200"/>
                <a:gd name="connsiteY14" fmla="*/ 971550 h 4610100"/>
                <a:gd name="connsiteX15" fmla="*/ 1943100 w 3886200"/>
                <a:gd name="connsiteY15" fmla="*/ 0 h 4610100"/>
                <a:gd name="connsiteX16" fmla="*/ 0 w 3886200"/>
                <a:gd name="connsiteY16" fmla="*/ 971550 h 4610100"/>
                <a:gd name="connsiteX17" fmla="*/ 0 w 3886200"/>
                <a:gd name="connsiteY17" fmla="*/ 3400425 h 4610100"/>
                <a:gd name="connsiteX18" fmla="*/ 850106 w 3886200"/>
                <a:gd name="connsiteY18" fmla="*/ 3643313 h 4610100"/>
                <a:gd name="connsiteX19" fmla="*/ 485775 w 3886200"/>
                <a:gd name="connsiteY19" fmla="*/ 3278981 h 4610100"/>
                <a:gd name="connsiteX20" fmla="*/ 850106 w 3886200"/>
                <a:gd name="connsiteY20" fmla="*/ 2914650 h 4610100"/>
                <a:gd name="connsiteX21" fmla="*/ 1214438 w 3886200"/>
                <a:gd name="connsiteY21" fmla="*/ 3278981 h 4610100"/>
                <a:gd name="connsiteX22" fmla="*/ 850106 w 3886200"/>
                <a:gd name="connsiteY22" fmla="*/ 3643313 h 4610100"/>
                <a:gd name="connsiteX23" fmla="*/ 3036094 w 3886200"/>
                <a:gd name="connsiteY23" fmla="*/ 3643313 h 4610100"/>
                <a:gd name="connsiteX24" fmla="*/ 2671763 w 3886200"/>
                <a:gd name="connsiteY24" fmla="*/ 3278981 h 4610100"/>
                <a:gd name="connsiteX25" fmla="*/ 3036094 w 3886200"/>
                <a:gd name="connsiteY25" fmla="*/ 2914650 h 4610100"/>
                <a:gd name="connsiteX26" fmla="*/ 3400425 w 3886200"/>
                <a:gd name="connsiteY26" fmla="*/ 3278981 h 4610100"/>
                <a:gd name="connsiteX27" fmla="*/ 3036094 w 3886200"/>
                <a:gd name="connsiteY27" fmla="*/ 3643313 h 4610100"/>
                <a:gd name="connsiteX28" fmla="*/ 3400425 w 3886200"/>
                <a:gd name="connsiteY28" fmla="*/ 2185988 h 4610100"/>
                <a:gd name="connsiteX29" fmla="*/ 485775 w 3886200"/>
                <a:gd name="connsiteY29" fmla="*/ 2185988 h 4610100"/>
                <a:gd name="connsiteX30" fmla="*/ 485775 w 3886200"/>
                <a:gd name="connsiteY30" fmla="*/ 971550 h 4610100"/>
                <a:gd name="connsiteX31" fmla="*/ 3400425 w 3886200"/>
                <a:gd name="connsiteY31" fmla="*/ 971550 h 4610100"/>
                <a:gd name="connsiteX32" fmla="*/ 3400425 w 3886200"/>
                <a:gd name="connsiteY32" fmla="*/ 2185988 h 46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86200" h="4610100">
                  <a:moveTo>
                    <a:pt x="0" y="3400425"/>
                  </a:moveTo>
                  <a:cubicBezTo>
                    <a:pt x="0" y="3619024"/>
                    <a:pt x="97155" y="3813334"/>
                    <a:pt x="242888" y="3934778"/>
                  </a:cubicBezTo>
                  <a:lnTo>
                    <a:pt x="242888" y="4371975"/>
                  </a:lnTo>
                  <a:cubicBezTo>
                    <a:pt x="242888" y="4517708"/>
                    <a:pt x="340042" y="4614863"/>
                    <a:pt x="485775" y="4614863"/>
                  </a:cubicBezTo>
                  <a:lnTo>
                    <a:pt x="728663" y="4614863"/>
                  </a:lnTo>
                  <a:cubicBezTo>
                    <a:pt x="874395" y="4614863"/>
                    <a:pt x="971550" y="4517708"/>
                    <a:pt x="971550" y="4371975"/>
                  </a:cubicBezTo>
                  <a:lnTo>
                    <a:pt x="971550" y="4129088"/>
                  </a:lnTo>
                  <a:lnTo>
                    <a:pt x="2914650" y="4129088"/>
                  </a:lnTo>
                  <a:lnTo>
                    <a:pt x="2914650" y="4371975"/>
                  </a:lnTo>
                  <a:cubicBezTo>
                    <a:pt x="2914650" y="4517708"/>
                    <a:pt x="3011805" y="4614863"/>
                    <a:pt x="3157538" y="4614863"/>
                  </a:cubicBezTo>
                  <a:lnTo>
                    <a:pt x="3400425" y="4614863"/>
                  </a:lnTo>
                  <a:cubicBezTo>
                    <a:pt x="3546158" y="4614863"/>
                    <a:pt x="3643313" y="4517708"/>
                    <a:pt x="3643313" y="4371975"/>
                  </a:cubicBezTo>
                  <a:lnTo>
                    <a:pt x="3643313" y="3934778"/>
                  </a:lnTo>
                  <a:cubicBezTo>
                    <a:pt x="3789045" y="3813334"/>
                    <a:pt x="3886200" y="3619033"/>
                    <a:pt x="3886200" y="3400425"/>
                  </a:cubicBezTo>
                  <a:lnTo>
                    <a:pt x="3886200" y="971550"/>
                  </a:lnTo>
                  <a:cubicBezTo>
                    <a:pt x="3886200" y="121444"/>
                    <a:pt x="3011805" y="0"/>
                    <a:pt x="1943100" y="0"/>
                  </a:cubicBezTo>
                  <a:cubicBezTo>
                    <a:pt x="874395" y="0"/>
                    <a:pt x="0" y="121444"/>
                    <a:pt x="0" y="971550"/>
                  </a:cubicBezTo>
                  <a:lnTo>
                    <a:pt x="0" y="3400425"/>
                  </a:lnTo>
                  <a:close/>
                  <a:moveTo>
                    <a:pt x="850106" y="3643313"/>
                  </a:moveTo>
                  <a:cubicBezTo>
                    <a:pt x="655796" y="3643313"/>
                    <a:pt x="485775" y="3473291"/>
                    <a:pt x="485775" y="3278981"/>
                  </a:cubicBezTo>
                  <a:cubicBezTo>
                    <a:pt x="485775" y="3084671"/>
                    <a:pt x="655796" y="2914650"/>
                    <a:pt x="850106" y="2914650"/>
                  </a:cubicBezTo>
                  <a:cubicBezTo>
                    <a:pt x="1044416" y="2914650"/>
                    <a:pt x="1214438" y="3084671"/>
                    <a:pt x="1214438" y="3278981"/>
                  </a:cubicBezTo>
                  <a:cubicBezTo>
                    <a:pt x="1214438" y="3473291"/>
                    <a:pt x="1044416" y="3643313"/>
                    <a:pt x="850106" y="3643313"/>
                  </a:cubicBezTo>
                  <a:close/>
                  <a:moveTo>
                    <a:pt x="3036094" y="3643313"/>
                  </a:moveTo>
                  <a:cubicBezTo>
                    <a:pt x="2841784" y="3643313"/>
                    <a:pt x="2671763" y="3473291"/>
                    <a:pt x="2671763" y="3278981"/>
                  </a:cubicBezTo>
                  <a:cubicBezTo>
                    <a:pt x="2671763" y="3084671"/>
                    <a:pt x="2841784" y="2914650"/>
                    <a:pt x="3036094" y="2914650"/>
                  </a:cubicBezTo>
                  <a:cubicBezTo>
                    <a:pt x="3230404" y="2914650"/>
                    <a:pt x="3400425" y="3084671"/>
                    <a:pt x="3400425" y="3278981"/>
                  </a:cubicBezTo>
                  <a:cubicBezTo>
                    <a:pt x="3400425" y="3473291"/>
                    <a:pt x="3230404" y="3643313"/>
                    <a:pt x="3036094" y="3643313"/>
                  </a:cubicBezTo>
                  <a:close/>
                  <a:moveTo>
                    <a:pt x="3400425" y="2185988"/>
                  </a:moveTo>
                  <a:lnTo>
                    <a:pt x="485775" y="2185988"/>
                  </a:lnTo>
                  <a:lnTo>
                    <a:pt x="485775" y="971550"/>
                  </a:lnTo>
                  <a:lnTo>
                    <a:pt x="3400425" y="971550"/>
                  </a:lnTo>
                  <a:lnTo>
                    <a:pt x="3400425" y="2185988"/>
                  </a:lnTo>
                  <a:close/>
                </a:path>
              </a:pathLst>
            </a:custGeom>
            <a:grpFill/>
            <a:ln w="6350" cap="flat">
              <a:solidFill>
                <a:schemeClr val="tx1"/>
              </a:solidFill>
              <a:prstDash val="solid"/>
              <a:miter/>
            </a:ln>
          </p:spPr>
          <p:txBody>
            <a:bodyPr rtlCol="0" anchor="ctr"/>
            <a:lstStyle/>
            <a:p>
              <a:endParaRPr lang="de-DE"/>
            </a:p>
          </p:txBody>
        </p:sp>
      </p:grpSp>
      <p:grpSp>
        <p:nvGrpSpPr>
          <p:cNvPr id="85" name="Grafik 76">
            <a:extLst>
              <a:ext uri="{FF2B5EF4-FFF2-40B4-BE49-F238E27FC236}">
                <a16:creationId xmlns:a16="http://schemas.microsoft.com/office/drawing/2014/main" id="{5C58F9C5-AE65-46D5-99A3-008B03970296}"/>
              </a:ext>
            </a:extLst>
          </p:cNvPr>
          <p:cNvGrpSpPr/>
          <p:nvPr/>
        </p:nvGrpSpPr>
        <p:grpSpPr>
          <a:xfrm>
            <a:off x="8653322" y="3123023"/>
            <a:ext cx="257175" cy="257175"/>
            <a:chOff x="5965825" y="3300412"/>
            <a:chExt cx="257175" cy="257175"/>
          </a:xfrm>
          <a:noFill/>
        </p:grpSpPr>
        <p:sp>
          <p:nvSpPr>
            <p:cNvPr id="86" name="Freihandform: Form 78">
              <a:extLst>
                <a:ext uri="{FF2B5EF4-FFF2-40B4-BE49-F238E27FC236}">
                  <a16:creationId xmlns:a16="http://schemas.microsoft.com/office/drawing/2014/main" id="{66AD05A0-9D4F-4FF5-9BB3-B16CE5BD9FD5}"/>
                </a:ext>
              </a:extLst>
            </p:cNvPr>
            <p:cNvSpPr/>
            <p:nvPr/>
          </p:nvSpPr>
          <p:spPr>
            <a:xfrm>
              <a:off x="6022508" y="3300412"/>
              <a:ext cx="142875" cy="257175"/>
            </a:xfrm>
            <a:custGeom>
              <a:avLst/>
              <a:gdLst>
                <a:gd name="connsiteX0" fmla="*/ 128997 w 142875"/>
                <a:gd name="connsiteY0" fmla="*/ 0 h 257175"/>
                <a:gd name="connsiteX1" fmla="*/ 19021 w 142875"/>
                <a:gd name="connsiteY1" fmla="*/ 0 h 257175"/>
                <a:gd name="connsiteX2" fmla="*/ 0 w 142875"/>
                <a:gd name="connsiteY2" fmla="*/ 19040 h 257175"/>
                <a:gd name="connsiteX3" fmla="*/ 0 w 142875"/>
                <a:gd name="connsiteY3" fmla="*/ 242364 h 257175"/>
                <a:gd name="connsiteX4" fmla="*/ 19021 w 142875"/>
                <a:gd name="connsiteY4" fmla="*/ 261385 h 257175"/>
                <a:gd name="connsiteX5" fmla="*/ 128997 w 142875"/>
                <a:gd name="connsiteY5" fmla="*/ 261385 h 257175"/>
                <a:gd name="connsiteX6" fmla="*/ 148018 w 142875"/>
                <a:gd name="connsiteY6" fmla="*/ 242364 h 257175"/>
                <a:gd name="connsiteX7" fmla="*/ 148018 w 142875"/>
                <a:gd name="connsiteY7" fmla="*/ 19040 h 257175"/>
                <a:gd name="connsiteX8" fmla="*/ 128997 w 142875"/>
                <a:gd name="connsiteY8" fmla="*/ 0 h 257175"/>
                <a:gd name="connsiteX9" fmla="*/ 46873 w 142875"/>
                <a:gd name="connsiteY9" fmla="*/ 11563 h 257175"/>
                <a:gd name="connsiteX10" fmla="*/ 101165 w 142875"/>
                <a:gd name="connsiteY10" fmla="*/ 11563 h 257175"/>
                <a:gd name="connsiteX11" fmla="*/ 103651 w 142875"/>
                <a:gd name="connsiteY11" fmla="*/ 16145 h 257175"/>
                <a:gd name="connsiteX12" fmla="*/ 101165 w 142875"/>
                <a:gd name="connsiteY12" fmla="*/ 20736 h 257175"/>
                <a:gd name="connsiteX13" fmla="*/ 46873 w 142875"/>
                <a:gd name="connsiteY13" fmla="*/ 20736 h 257175"/>
                <a:gd name="connsiteX14" fmla="*/ 44396 w 142875"/>
                <a:gd name="connsiteY14" fmla="*/ 16145 h 257175"/>
                <a:gd name="connsiteX15" fmla="*/ 46873 w 142875"/>
                <a:gd name="connsiteY15" fmla="*/ 11563 h 257175"/>
                <a:gd name="connsiteX16" fmla="*/ 74019 w 142875"/>
                <a:gd name="connsiteY16" fmla="*/ 242592 h 257175"/>
                <a:gd name="connsiteX17" fmla="*/ 61874 w 142875"/>
                <a:gd name="connsiteY17" fmla="*/ 230438 h 257175"/>
                <a:gd name="connsiteX18" fmla="*/ 74019 w 142875"/>
                <a:gd name="connsiteY18" fmla="*/ 218303 h 257175"/>
                <a:gd name="connsiteX19" fmla="*/ 86144 w 142875"/>
                <a:gd name="connsiteY19" fmla="*/ 230438 h 257175"/>
                <a:gd name="connsiteX20" fmla="*/ 74019 w 142875"/>
                <a:gd name="connsiteY20" fmla="*/ 242592 h 257175"/>
                <a:gd name="connsiteX21" fmla="*/ 133769 w 142875"/>
                <a:gd name="connsiteY21" fmla="*/ 200978 h 257175"/>
                <a:gd name="connsiteX22" fmla="*/ 14259 w 142875"/>
                <a:gd name="connsiteY22" fmla="*/ 200978 h 257175"/>
                <a:gd name="connsiteX23" fmla="*/ 14259 w 142875"/>
                <a:gd name="connsiteY23" fmla="*/ 32128 h 257175"/>
                <a:gd name="connsiteX24" fmla="*/ 133769 w 142875"/>
                <a:gd name="connsiteY24" fmla="*/ 32128 h 257175"/>
                <a:gd name="connsiteX25" fmla="*/ 133769 w 142875"/>
                <a:gd name="connsiteY25" fmla="*/ 200978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2875" h="257175">
                  <a:moveTo>
                    <a:pt x="128997" y="0"/>
                  </a:moveTo>
                  <a:lnTo>
                    <a:pt x="19021" y="0"/>
                  </a:lnTo>
                  <a:cubicBezTo>
                    <a:pt x="8496" y="0"/>
                    <a:pt x="0" y="8534"/>
                    <a:pt x="0" y="19040"/>
                  </a:cubicBezTo>
                  <a:lnTo>
                    <a:pt x="0" y="242364"/>
                  </a:lnTo>
                  <a:cubicBezTo>
                    <a:pt x="0" y="252860"/>
                    <a:pt x="8496" y="261385"/>
                    <a:pt x="19021" y="261385"/>
                  </a:cubicBezTo>
                  <a:lnTo>
                    <a:pt x="128997" y="261385"/>
                  </a:lnTo>
                  <a:cubicBezTo>
                    <a:pt x="139503" y="261385"/>
                    <a:pt x="148018" y="252860"/>
                    <a:pt x="148018" y="242364"/>
                  </a:cubicBezTo>
                  <a:lnTo>
                    <a:pt x="148018" y="19040"/>
                  </a:lnTo>
                  <a:cubicBezTo>
                    <a:pt x="148018" y="8534"/>
                    <a:pt x="139503" y="0"/>
                    <a:pt x="128997" y="0"/>
                  </a:cubicBezTo>
                  <a:close/>
                  <a:moveTo>
                    <a:pt x="46873" y="11563"/>
                  </a:moveTo>
                  <a:lnTo>
                    <a:pt x="101165" y="11563"/>
                  </a:lnTo>
                  <a:cubicBezTo>
                    <a:pt x="102537" y="11563"/>
                    <a:pt x="103651" y="13611"/>
                    <a:pt x="103651" y="16145"/>
                  </a:cubicBezTo>
                  <a:cubicBezTo>
                    <a:pt x="103651" y="18679"/>
                    <a:pt x="102537" y="20736"/>
                    <a:pt x="101165" y="20736"/>
                  </a:cubicBezTo>
                  <a:lnTo>
                    <a:pt x="46873" y="20736"/>
                  </a:lnTo>
                  <a:cubicBezTo>
                    <a:pt x="45491" y="20736"/>
                    <a:pt x="44396" y="18679"/>
                    <a:pt x="44396" y="16145"/>
                  </a:cubicBezTo>
                  <a:cubicBezTo>
                    <a:pt x="44396" y="13611"/>
                    <a:pt x="45491" y="11563"/>
                    <a:pt x="46873" y="11563"/>
                  </a:cubicBezTo>
                  <a:close/>
                  <a:moveTo>
                    <a:pt x="74019" y="242592"/>
                  </a:moveTo>
                  <a:cubicBezTo>
                    <a:pt x="67323" y="242592"/>
                    <a:pt x="61874" y="237144"/>
                    <a:pt x="61874" y="230438"/>
                  </a:cubicBezTo>
                  <a:cubicBezTo>
                    <a:pt x="61874" y="223733"/>
                    <a:pt x="67323" y="218303"/>
                    <a:pt x="74019" y="218303"/>
                  </a:cubicBezTo>
                  <a:cubicBezTo>
                    <a:pt x="80696" y="218303"/>
                    <a:pt x="86144" y="223733"/>
                    <a:pt x="86144" y="230438"/>
                  </a:cubicBezTo>
                  <a:cubicBezTo>
                    <a:pt x="86144" y="237144"/>
                    <a:pt x="80696" y="242592"/>
                    <a:pt x="74019" y="242592"/>
                  </a:cubicBezTo>
                  <a:close/>
                  <a:moveTo>
                    <a:pt x="133769" y="200978"/>
                  </a:moveTo>
                  <a:lnTo>
                    <a:pt x="14259" y="200978"/>
                  </a:lnTo>
                  <a:lnTo>
                    <a:pt x="14259" y="32128"/>
                  </a:lnTo>
                  <a:lnTo>
                    <a:pt x="133769" y="32128"/>
                  </a:lnTo>
                  <a:lnTo>
                    <a:pt x="133769" y="200978"/>
                  </a:lnTo>
                  <a:close/>
                </a:path>
              </a:pathLst>
            </a:custGeom>
            <a:grpFill/>
            <a:ln w="6350" cap="flat">
              <a:solidFill>
                <a:schemeClr val="tx1"/>
              </a:solidFill>
              <a:prstDash val="solid"/>
              <a:miter/>
            </a:ln>
          </p:spPr>
          <p:txBody>
            <a:bodyPr rtlCol="0" anchor="ctr"/>
            <a:lstStyle/>
            <a:p>
              <a:endParaRPr lang="de-DE"/>
            </a:p>
          </p:txBody>
        </p:sp>
      </p:grpSp>
      <p:sp>
        <p:nvSpPr>
          <p:cNvPr id="87" name="Ellipse 79">
            <a:extLst>
              <a:ext uri="{FF2B5EF4-FFF2-40B4-BE49-F238E27FC236}">
                <a16:creationId xmlns:a16="http://schemas.microsoft.com/office/drawing/2014/main" id="{F8F99037-C124-4B0C-A344-F262559BD0F1}"/>
              </a:ext>
            </a:extLst>
          </p:cNvPr>
          <p:cNvSpPr/>
          <p:nvPr/>
        </p:nvSpPr>
        <p:spPr bwMode="gray">
          <a:xfrm>
            <a:off x="8694333" y="3697101"/>
            <a:ext cx="175150" cy="175146"/>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88" name="Ellipse 80">
            <a:extLst>
              <a:ext uri="{FF2B5EF4-FFF2-40B4-BE49-F238E27FC236}">
                <a16:creationId xmlns:a16="http://schemas.microsoft.com/office/drawing/2014/main" id="{D606DDDF-4A68-488B-9E9A-76F8EACC72C6}"/>
              </a:ext>
            </a:extLst>
          </p:cNvPr>
          <p:cNvSpPr/>
          <p:nvPr/>
        </p:nvSpPr>
        <p:spPr bwMode="gray">
          <a:xfrm>
            <a:off x="8743223" y="3745990"/>
            <a:ext cx="77370" cy="7736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grpSp>
        <p:nvGrpSpPr>
          <p:cNvPr id="95" name="Grafik 89">
            <a:extLst>
              <a:ext uri="{FF2B5EF4-FFF2-40B4-BE49-F238E27FC236}">
                <a16:creationId xmlns:a16="http://schemas.microsoft.com/office/drawing/2014/main" id="{80425944-087E-4456-9E7E-1CF5336CA0BD}"/>
              </a:ext>
            </a:extLst>
          </p:cNvPr>
          <p:cNvGrpSpPr/>
          <p:nvPr/>
        </p:nvGrpSpPr>
        <p:grpSpPr>
          <a:xfrm>
            <a:off x="8669650" y="4743799"/>
            <a:ext cx="224516" cy="224514"/>
            <a:chOff x="4503737" y="1838325"/>
            <a:chExt cx="3181350" cy="3181350"/>
          </a:xfrm>
          <a:noFill/>
        </p:grpSpPr>
        <p:sp>
          <p:nvSpPr>
            <p:cNvPr id="96" name="Freihandform: Form 91">
              <a:extLst>
                <a:ext uri="{FF2B5EF4-FFF2-40B4-BE49-F238E27FC236}">
                  <a16:creationId xmlns:a16="http://schemas.microsoft.com/office/drawing/2014/main" id="{696AF6DD-AB41-42D4-AE6F-C5CA670F116A}"/>
                </a:ext>
              </a:extLst>
            </p:cNvPr>
            <p:cNvSpPr/>
            <p:nvPr/>
          </p:nvSpPr>
          <p:spPr>
            <a:xfrm>
              <a:off x="4841046" y="4276706"/>
              <a:ext cx="476250" cy="742950"/>
            </a:xfrm>
            <a:custGeom>
              <a:avLst/>
              <a:gdLst>
                <a:gd name="connsiteX0" fmla="*/ 0 w 476250"/>
                <a:gd name="connsiteY0" fmla="*/ 0 h 742950"/>
                <a:gd name="connsiteX1" fmla="*/ 482489 w 476250"/>
                <a:gd name="connsiteY1" fmla="*/ 0 h 742950"/>
                <a:gd name="connsiteX2" fmla="*/ 482489 w 476250"/>
                <a:gd name="connsiteY2" fmla="*/ 745817 h 742950"/>
                <a:gd name="connsiteX3" fmla="*/ 0 w 476250"/>
                <a:gd name="connsiteY3" fmla="*/ 745817 h 742950"/>
              </a:gdLst>
              <a:ahLst/>
              <a:cxnLst>
                <a:cxn ang="0">
                  <a:pos x="connsiteX0" y="connsiteY0"/>
                </a:cxn>
                <a:cxn ang="0">
                  <a:pos x="connsiteX1" y="connsiteY1"/>
                </a:cxn>
                <a:cxn ang="0">
                  <a:pos x="connsiteX2" y="connsiteY2"/>
                </a:cxn>
                <a:cxn ang="0">
                  <a:pos x="connsiteX3" y="connsiteY3"/>
                </a:cxn>
              </a:cxnLst>
              <a:rect l="l" t="t" r="r" b="b"/>
              <a:pathLst>
                <a:path w="476250" h="742950">
                  <a:moveTo>
                    <a:pt x="0" y="0"/>
                  </a:moveTo>
                  <a:lnTo>
                    <a:pt x="482489" y="0"/>
                  </a:lnTo>
                  <a:lnTo>
                    <a:pt x="482489" y="745817"/>
                  </a:lnTo>
                  <a:lnTo>
                    <a:pt x="0" y="745817"/>
                  </a:lnTo>
                  <a:close/>
                </a:path>
              </a:pathLst>
            </a:custGeom>
            <a:grpFill/>
            <a:ln w="6350" cap="flat">
              <a:solidFill>
                <a:schemeClr val="tx1"/>
              </a:solidFill>
              <a:prstDash val="solid"/>
              <a:miter/>
            </a:ln>
          </p:spPr>
          <p:txBody>
            <a:bodyPr rtlCol="0" anchor="ctr"/>
            <a:lstStyle/>
            <a:p>
              <a:endParaRPr lang="de-DE"/>
            </a:p>
          </p:txBody>
        </p:sp>
        <p:sp>
          <p:nvSpPr>
            <p:cNvPr id="97" name="Freihandform: Form 92">
              <a:extLst>
                <a:ext uri="{FF2B5EF4-FFF2-40B4-BE49-F238E27FC236}">
                  <a16:creationId xmlns:a16="http://schemas.microsoft.com/office/drawing/2014/main" id="{DF5945CF-5F58-4708-9E6F-98738902E05E}"/>
                </a:ext>
              </a:extLst>
            </p:cNvPr>
            <p:cNvSpPr/>
            <p:nvPr/>
          </p:nvSpPr>
          <p:spPr>
            <a:xfrm>
              <a:off x="4841046" y="1838325"/>
              <a:ext cx="2505075" cy="3181350"/>
            </a:xfrm>
            <a:custGeom>
              <a:avLst/>
              <a:gdLst>
                <a:gd name="connsiteX0" fmla="*/ 0 w 2505075"/>
                <a:gd name="connsiteY0" fmla="*/ 0 h 3181350"/>
                <a:gd name="connsiteX1" fmla="*/ 0 w 2505075"/>
                <a:gd name="connsiteY1" fmla="*/ 1339301 h 3181350"/>
                <a:gd name="connsiteX2" fmla="*/ 482489 w 2505075"/>
                <a:gd name="connsiteY2" fmla="*/ 1339301 h 3181350"/>
                <a:gd name="connsiteX3" fmla="*/ 482489 w 2505075"/>
                <a:gd name="connsiteY3" fmla="*/ 482670 h 3181350"/>
                <a:gd name="connsiteX4" fmla="*/ 2027082 w 2505075"/>
                <a:gd name="connsiteY4" fmla="*/ 482670 h 3181350"/>
                <a:gd name="connsiteX5" fmla="*/ 2027082 w 2505075"/>
                <a:gd name="connsiteY5" fmla="*/ 3184198 h 3181350"/>
                <a:gd name="connsiteX6" fmla="*/ 2509580 w 2505075"/>
                <a:gd name="connsiteY6" fmla="*/ 3184198 h 3181350"/>
                <a:gd name="connsiteX7" fmla="*/ 2509580 w 2505075"/>
                <a:gd name="connsiteY7" fmla="*/ 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5075" h="3181350">
                  <a:moveTo>
                    <a:pt x="0" y="0"/>
                  </a:moveTo>
                  <a:lnTo>
                    <a:pt x="0" y="1339301"/>
                  </a:lnTo>
                  <a:lnTo>
                    <a:pt x="482489" y="1339301"/>
                  </a:lnTo>
                  <a:lnTo>
                    <a:pt x="482489" y="482670"/>
                  </a:lnTo>
                  <a:lnTo>
                    <a:pt x="2027082" y="482670"/>
                  </a:lnTo>
                  <a:lnTo>
                    <a:pt x="2027082" y="3184198"/>
                  </a:lnTo>
                  <a:lnTo>
                    <a:pt x="2509580" y="3184198"/>
                  </a:lnTo>
                  <a:lnTo>
                    <a:pt x="2509580" y="0"/>
                  </a:lnTo>
                  <a:close/>
                </a:path>
              </a:pathLst>
            </a:custGeom>
            <a:grpFill/>
            <a:ln w="6350" cap="flat">
              <a:solidFill>
                <a:schemeClr val="tx1"/>
              </a:solidFill>
              <a:prstDash val="solid"/>
              <a:miter/>
            </a:ln>
          </p:spPr>
          <p:txBody>
            <a:bodyPr rtlCol="0" anchor="ctr"/>
            <a:lstStyle/>
            <a:p>
              <a:endParaRPr lang="de-DE"/>
            </a:p>
          </p:txBody>
        </p:sp>
        <p:sp>
          <p:nvSpPr>
            <p:cNvPr id="98" name="Freihandform: Form 93">
              <a:extLst>
                <a:ext uri="{FF2B5EF4-FFF2-40B4-BE49-F238E27FC236}">
                  <a16:creationId xmlns:a16="http://schemas.microsoft.com/office/drawing/2014/main" id="{1377B533-B4B4-4584-8308-1F38A4664D76}"/>
                </a:ext>
              </a:extLst>
            </p:cNvPr>
            <p:cNvSpPr/>
            <p:nvPr/>
          </p:nvSpPr>
          <p:spPr>
            <a:xfrm>
              <a:off x="4841046" y="3200029"/>
              <a:ext cx="1495425" cy="1047750"/>
            </a:xfrm>
            <a:custGeom>
              <a:avLst/>
              <a:gdLst>
                <a:gd name="connsiteX0" fmla="*/ 768334 w 1495425"/>
                <a:gd name="connsiteY0" fmla="*/ 299323 h 1047750"/>
                <a:gd name="connsiteX1" fmla="*/ 0 w 1495425"/>
                <a:gd name="connsiteY1" fmla="*/ 299323 h 1047750"/>
                <a:gd name="connsiteX2" fmla="*/ 0 w 1495425"/>
                <a:gd name="connsiteY2" fmla="*/ 755037 h 1047750"/>
                <a:gd name="connsiteX3" fmla="*/ 768334 w 1495425"/>
                <a:gd name="connsiteY3" fmla="*/ 755037 h 1047750"/>
                <a:gd name="connsiteX4" fmla="*/ 768334 w 1495425"/>
                <a:gd name="connsiteY4" fmla="*/ 1054379 h 1047750"/>
                <a:gd name="connsiteX5" fmla="*/ 1501331 w 1495425"/>
                <a:gd name="connsiteY5" fmla="*/ 527190 h 1047750"/>
                <a:gd name="connsiteX6" fmla="*/ 768334 w 1495425"/>
                <a:gd name="connsiteY6" fmla="*/ 0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5425" h="1047750">
                  <a:moveTo>
                    <a:pt x="768334" y="299323"/>
                  </a:moveTo>
                  <a:lnTo>
                    <a:pt x="0" y="299323"/>
                  </a:lnTo>
                  <a:lnTo>
                    <a:pt x="0" y="755037"/>
                  </a:lnTo>
                  <a:lnTo>
                    <a:pt x="768334" y="755037"/>
                  </a:lnTo>
                  <a:lnTo>
                    <a:pt x="768334" y="1054379"/>
                  </a:lnTo>
                  <a:lnTo>
                    <a:pt x="1501331" y="527190"/>
                  </a:lnTo>
                  <a:lnTo>
                    <a:pt x="768334" y="0"/>
                  </a:lnTo>
                  <a:close/>
                </a:path>
              </a:pathLst>
            </a:custGeom>
            <a:grpFill/>
            <a:ln w="6350" cap="flat">
              <a:solidFill>
                <a:schemeClr val="tx1"/>
              </a:solidFill>
              <a:prstDash val="solid"/>
              <a:miter/>
            </a:ln>
          </p:spPr>
          <p:txBody>
            <a:bodyPr rtlCol="0" anchor="ctr"/>
            <a:lstStyle/>
            <a:p>
              <a:endParaRPr lang="de-DE"/>
            </a:p>
          </p:txBody>
        </p:sp>
      </p:grpSp>
      <p:grpSp>
        <p:nvGrpSpPr>
          <p:cNvPr id="99" name="Grafik 31">
            <a:extLst>
              <a:ext uri="{FF2B5EF4-FFF2-40B4-BE49-F238E27FC236}">
                <a16:creationId xmlns:a16="http://schemas.microsoft.com/office/drawing/2014/main" id="{956F6D5E-0A1A-4E7F-8BAB-A590A073E47A}"/>
              </a:ext>
            </a:extLst>
          </p:cNvPr>
          <p:cNvGrpSpPr/>
          <p:nvPr/>
        </p:nvGrpSpPr>
        <p:grpSpPr>
          <a:xfrm>
            <a:off x="8691212" y="5307858"/>
            <a:ext cx="181395" cy="181395"/>
            <a:chOff x="5832475" y="3167062"/>
            <a:chExt cx="523875" cy="523875"/>
          </a:xfrm>
          <a:noFill/>
        </p:grpSpPr>
        <p:sp>
          <p:nvSpPr>
            <p:cNvPr id="100" name="Freihandform: Form 33">
              <a:extLst>
                <a:ext uri="{FF2B5EF4-FFF2-40B4-BE49-F238E27FC236}">
                  <a16:creationId xmlns:a16="http://schemas.microsoft.com/office/drawing/2014/main" id="{57A914CF-636D-4D22-A118-941A8B0664EA}"/>
                </a:ext>
              </a:extLst>
            </p:cNvPr>
            <p:cNvSpPr/>
            <p:nvPr/>
          </p:nvSpPr>
          <p:spPr>
            <a:xfrm>
              <a:off x="5832476" y="3501618"/>
              <a:ext cx="514350" cy="142875"/>
            </a:xfrm>
            <a:custGeom>
              <a:avLst/>
              <a:gdLst>
                <a:gd name="connsiteX0" fmla="*/ 519083 w 514350"/>
                <a:gd name="connsiteY0" fmla="*/ 42767 h 142875"/>
                <a:gd name="connsiteX1" fmla="*/ 420375 w 514350"/>
                <a:gd name="connsiteY1" fmla="*/ 0 h 142875"/>
                <a:gd name="connsiteX2" fmla="*/ 278291 w 514350"/>
                <a:gd name="connsiteY2" fmla="*/ 56845 h 142875"/>
                <a:gd name="connsiteX3" fmla="*/ 261213 w 514350"/>
                <a:gd name="connsiteY3" fmla="*/ 59884 h 142875"/>
                <a:gd name="connsiteX4" fmla="*/ 244163 w 514350"/>
                <a:gd name="connsiteY4" fmla="*/ 56855 h 142875"/>
                <a:gd name="connsiteX5" fmla="*/ 102040 w 514350"/>
                <a:gd name="connsiteY5" fmla="*/ 10 h 142875"/>
                <a:gd name="connsiteX6" fmla="*/ 3342 w 514350"/>
                <a:gd name="connsiteY6" fmla="*/ 42767 h 142875"/>
                <a:gd name="connsiteX7" fmla="*/ 3438 w 514350"/>
                <a:gd name="connsiteY7" fmla="*/ 49587 h 142875"/>
                <a:gd name="connsiteX8" fmla="*/ 252983 w 514350"/>
                <a:gd name="connsiteY8" fmla="*/ 149409 h 142875"/>
                <a:gd name="connsiteX9" fmla="*/ 269452 w 514350"/>
                <a:gd name="connsiteY9" fmla="*/ 149409 h 142875"/>
                <a:gd name="connsiteX10" fmla="*/ 518997 w 514350"/>
                <a:gd name="connsiteY10" fmla="*/ 49587 h 142875"/>
                <a:gd name="connsiteX11" fmla="*/ 519083 w 514350"/>
                <a:gd name="connsiteY11" fmla="*/ 4276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4350" h="142875">
                  <a:moveTo>
                    <a:pt x="519083" y="42767"/>
                  </a:moveTo>
                  <a:lnTo>
                    <a:pt x="420375" y="0"/>
                  </a:lnTo>
                  <a:lnTo>
                    <a:pt x="278291" y="56845"/>
                  </a:lnTo>
                  <a:cubicBezTo>
                    <a:pt x="273176" y="58884"/>
                    <a:pt x="267194" y="59884"/>
                    <a:pt x="261213" y="59884"/>
                  </a:cubicBezTo>
                  <a:cubicBezTo>
                    <a:pt x="255240" y="59884"/>
                    <a:pt x="249268" y="58893"/>
                    <a:pt x="244163" y="56855"/>
                  </a:cubicBezTo>
                  <a:lnTo>
                    <a:pt x="102040" y="10"/>
                  </a:lnTo>
                  <a:lnTo>
                    <a:pt x="3342" y="42767"/>
                  </a:lnTo>
                  <a:cubicBezTo>
                    <a:pt x="-1154" y="44701"/>
                    <a:pt x="-1106" y="47758"/>
                    <a:pt x="3438" y="49587"/>
                  </a:cubicBezTo>
                  <a:lnTo>
                    <a:pt x="252983" y="149409"/>
                  </a:lnTo>
                  <a:cubicBezTo>
                    <a:pt x="257526" y="151228"/>
                    <a:pt x="264899" y="151228"/>
                    <a:pt x="269452" y="149409"/>
                  </a:cubicBezTo>
                  <a:lnTo>
                    <a:pt x="518997" y="49587"/>
                  </a:lnTo>
                  <a:cubicBezTo>
                    <a:pt x="523531" y="47768"/>
                    <a:pt x="523579" y="44701"/>
                    <a:pt x="519083" y="42767"/>
                  </a:cubicBezTo>
                  <a:close/>
                </a:path>
              </a:pathLst>
            </a:custGeom>
            <a:grpFill/>
            <a:ln w="6350" cap="flat">
              <a:solidFill>
                <a:schemeClr val="tx1"/>
              </a:solidFill>
              <a:prstDash val="solid"/>
              <a:miter/>
            </a:ln>
          </p:spPr>
          <p:txBody>
            <a:bodyPr rtlCol="0" anchor="ctr"/>
            <a:lstStyle/>
            <a:p>
              <a:endParaRPr lang="de-DE"/>
            </a:p>
          </p:txBody>
        </p:sp>
        <p:sp>
          <p:nvSpPr>
            <p:cNvPr id="101" name="Freihandform: Form 34">
              <a:extLst>
                <a:ext uri="{FF2B5EF4-FFF2-40B4-BE49-F238E27FC236}">
                  <a16:creationId xmlns:a16="http://schemas.microsoft.com/office/drawing/2014/main" id="{9F74D78C-B80F-4457-B908-7E647ED832F9}"/>
                </a:ext>
              </a:extLst>
            </p:cNvPr>
            <p:cNvSpPr/>
            <p:nvPr/>
          </p:nvSpPr>
          <p:spPr>
            <a:xfrm>
              <a:off x="5832476" y="3386337"/>
              <a:ext cx="514350" cy="142875"/>
            </a:xfrm>
            <a:custGeom>
              <a:avLst/>
              <a:gdLst>
                <a:gd name="connsiteX0" fmla="*/ 519083 w 514350"/>
                <a:gd name="connsiteY0" fmla="*/ 42777 h 142875"/>
                <a:gd name="connsiteX1" fmla="*/ 420366 w 514350"/>
                <a:gd name="connsiteY1" fmla="*/ 0 h 142875"/>
                <a:gd name="connsiteX2" fmla="*/ 278291 w 514350"/>
                <a:gd name="connsiteY2" fmla="*/ 56826 h 142875"/>
                <a:gd name="connsiteX3" fmla="*/ 261222 w 514350"/>
                <a:gd name="connsiteY3" fmla="*/ 59884 h 142875"/>
                <a:gd name="connsiteX4" fmla="*/ 244144 w 514350"/>
                <a:gd name="connsiteY4" fmla="*/ 56826 h 142875"/>
                <a:gd name="connsiteX5" fmla="*/ 102050 w 514350"/>
                <a:gd name="connsiteY5" fmla="*/ 0 h 142875"/>
                <a:gd name="connsiteX6" fmla="*/ 3342 w 514350"/>
                <a:gd name="connsiteY6" fmla="*/ 42777 h 142875"/>
                <a:gd name="connsiteX7" fmla="*/ 3438 w 514350"/>
                <a:gd name="connsiteY7" fmla="*/ 49597 h 142875"/>
                <a:gd name="connsiteX8" fmla="*/ 252983 w 514350"/>
                <a:gd name="connsiteY8" fmla="*/ 149400 h 142875"/>
                <a:gd name="connsiteX9" fmla="*/ 269452 w 514350"/>
                <a:gd name="connsiteY9" fmla="*/ 149400 h 142875"/>
                <a:gd name="connsiteX10" fmla="*/ 518997 w 514350"/>
                <a:gd name="connsiteY10" fmla="*/ 49587 h 142875"/>
                <a:gd name="connsiteX11" fmla="*/ 519083 w 514350"/>
                <a:gd name="connsiteY11" fmla="*/ 4277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4350" h="142875">
                  <a:moveTo>
                    <a:pt x="519083" y="42777"/>
                  </a:moveTo>
                  <a:lnTo>
                    <a:pt x="420366" y="0"/>
                  </a:lnTo>
                  <a:lnTo>
                    <a:pt x="278291" y="56826"/>
                  </a:lnTo>
                  <a:cubicBezTo>
                    <a:pt x="273186" y="58874"/>
                    <a:pt x="267194" y="59884"/>
                    <a:pt x="261222" y="59884"/>
                  </a:cubicBezTo>
                  <a:cubicBezTo>
                    <a:pt x="255240" y="59884"/>
                    <a:pt x="249259" y="58874"/>
                    <a:pt x="244144" y="56826"/>
                  </a:cubicBezTo>
                  <a:lnTo>
                    <a:pt x="102050" y="0"/>
                  </a:lnTo>
                  <a:lnTo>
                    <a:pt x="3342" y="42777"/>
                  </a:lnTo>
                  <a:cubicBezTo>
                    <a:pt x="-1154" y="44710"/>
                    <a:pt x="-1106" y="47758"/>
                    <a:pt x="3438" y="49597"/>
                  </a:cubicBezTo>
                  <a:lnTo>
                    <a:pt x="252983" y="149400"/>
                  </a:lnTo>
                  <a:cubicBezTo>
                    <a:pt x="257526" y="151209"/>
                    <a:pt x="264899" y="151209"/>
                    <a:pt x="269452" y="149400"/>
                  </a:cubicBezTo>
                  <a:lnTo>
                    <a:pt x="518997" y="49587"/>
                  </a:lnTo>
                  <a:cubicBezTo>
                    <a:pt x="523531" y="47768"/>
                    <a:pt x="523579" y="44720"/>
                    <a:pt x="519083" y="42777"/>
                  </a:cubicBezTo>
                  <a:close/>
                </a:path>
              </a:pathLst>
            </a:custGeom>
            <a:grpFill/>
            <a:ln w="6350" cap="flat">
              <a:solidFill>
                <a:schemeClr val="tx1"/>
              </a:solidFill>
              <a:prstDash val="solid"/>
              <a:miter/>
            </a:ln>
          </p:spPr>
          <p:txBody>
            <a:bodyPr rtlCol="0" anchor="ctr"/>
            <a:lstStyle/>
            <a:p>
              <a:endParaRPr lang="de-DE"/>
            </a:p>
          </p:txBody>
        </p:sp>
        <p:sp>
          <p:nvSpPr>
            <p:cNvPr id="102" name="Freihandform: Form 35">
              <a:extLst>
                <a:ext uri="{FF2B5EF4-FFF2-40B4-BE49-F238E27FC236}">
                  <a16:creationId xmlns:a16="http://schemas.microsoft.com/office/drawing/2014/main" id="{2EFBF326-9102-4BC5-8C84-A45205F14BEC}"/>
                </a:ext>
              </a:extLst>
            </p:cNvPr>
            <p:cNvSpPr/>
            <p:nvPr/>
          </p:nvSpPr>
          <p:spPr>
            <a:xfrm>
              <a:off x="5832476" y="3204162"/>
              <a:ext cx="514350" cy="209550"/>
            </a:xfrm>
            <a:custGeom>
              <a:avLst/>
              <a:gdLst>
                <a:gd name="connsiteX0" fmla="*/ 3438 w 514350"/>
                <a:gd name="connsiteY0" fmla="*/ 116491 h 209550"/>
                <a:gd name="connsiteX1" fmla="*/ 133568 w 514350"/>
                <a:gd name="connsiteY1" fmla="*/ 168545 h 209550"/>
                <a:gd name="connsiteX2" fmla="*/ 252983 w 514350"/>
                <a:gd name="connsiteY2" fmla="*/ 216313 h 209550"/>
                <a:gd name="connsiteX3" fmla="*/ 269452 w 514350"/>
                <a:gd name="connsiteY3" fmla="*/ 216313 h 209550"/>
                <a:gd name="connsiteX4" fmla="*/ 388905 w 514350"/>
                <a:gd name="connsiteY4" fmla="*/ 168535 h 209550"/>
                <a:gd name="connsiteX5" fmla="*/ 518997 w 514350"/>
                <a:gd name="connsiteY5" fmla="*/ 116500 h 209550"/>
                <a:gd name="connsiteX6" fmla="*/ 519092 w 514350"/>
                <a:gd name="connsiteY6" fmla="*/ 109680 h 209550"/>
                <a:gd name="connsiteX7" fmla="*/ 269337 w 514350"/>
                <a:gd name="connsiteY7" fmla="*/ 1457 h 209550"/>
                <a:gd name="connsiteX8" fmla="*/ 253069 w 514350"/>
                <a:gd name="connsiteY8" fmla="*/ 1457 h 209550"/>
                <a:gd name="connsiteX9" fmla="*/ 3342 w 514350"/>
                <a:gd name="connsiteY9" fmla="*/ 109680 h 209550"/>
                <a:gd name="connsiteX10" fmla="*/ 3438 w 514350"/>
                <a:gd name="connsiteY10" fmla="*/ 116491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4350" h="209550">
                  <a:moveTo>
                    <a:pt x="3438" y="116491"/>
                  </a:moveTo>
                  <a:lnTo>
                    <a:pt x="133568" y="168545"/>
                  </a:lnTo>
                  <a:lnTo>
                    <a:pt x="252983" y="216313"/>
                  </a:lnTo>
                  <a:cubicBezTo>
                    <a:pt x="257526" y="218132"/>
                    <a:pt x="264899" y="218132"/>
                    <a:pt x="269452" y="216313"/>
                  </a:cubicBezTo>
                  <a:lnTo>
                    <a:pt x="388905" y="168535"/>
                  </a:lnTo>
                  <a:lnTo>
                    <a:pt x="518997" y="116500"/>
                  </a:lnTo>
                  <a:cubicBezTo>
                    <a:pt x="523541" y="114681"/>
                    <a:pt x="523569" y="111633"/>
                    <a:pt x="519092" y="109680"/>
                  </a:cubicBezTo>
                  <a:lnTo>
                    <a:pt x="269337" y="1457"/>
                  </a:lnTo>
                  <a:cubicBezTo>
                    <a:pt x="264851" y="-486"/>
                    <a:pt x="257565" y="-486"/>
                    <a:pt x="253069" y="1457"/>
                  </a:cubicBezTo>
                  <a:lnTo>
                    <a:pt x="3342" y="109680"/>
                  </a:lnTo>
                  <a:cubicBezTo>
                    <a:pt x="-1154" y="111623"/>
                    <a:pt x="-1106" y="114681"/>
                    <a:pt x="3438" y="116491"/>
                  </a:cubicBezTo>
                  <a:close/>
                </a:path>
              </a:pathLst>
            </a:custGeom>
            <a:grpFill/>
            <a:ln w="6350" cap="flat">
              <a:solidFill>
                <a:schemeClr val="tx1"/>
              </a:solidFill>
              <a:prstDash val="solid"/>
              <a:miter/>
            </a:ln>
          </p:spPr>
          <p:txBody>
            <a:bodyPr rtlCol="0" anchor="ctr"/>
            <a:lstStyle/>
            <a:p>
              <a:endParaRPr lang="de-DE"/>
            </a:p>
          </p:txBody>
        </p:sp>
      </p:grpSp>
      <p:sp>
        <p:nvSpPr>
          <p:cNvPr id="7" name="Rectangle 6">
            <a:extLst>
              <a:ext uri="{FF2B5EF4-FFF2-40B4-BE49-F238E27FC236}">
                <a16:creationId xmlns:a16="http://schemas.microsoft.com/office/drawing/2014/main" id="{D4BC660E-CE6D-46F2-90EA-EC549C225624}"/>
              </a:ext>
            </a:extLst>
          </p:cNvPr>
          <p:cNvSpPr/>
          <p:nvPr/>
        </p:nvSpPr>
        <p:spPr bwMode="gray">
          <a:xfrm>
            <a:off x="609759" y="3521606"/>
            <a:ext cx="3193018" cy="2477557"/>
          </a:xfrm>
          <a:prstGeom prst="rect">
            <a:avLst/>
          </a:prstGeom>
          <a:gradFill>
            <a:gsLst>
              <a:gs pos="0">
                <a:srgbClr val="9FACD3">
                  <a:alpha val="80000"/>
                </a:srgbClr>
              </a:gs>
              <a:gs pos="100000">
                <a:srgbClr val="8BB7D2">
                  <a:alpha val="8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dirty="0" err="1"/>
          </a:p>
        </p:txBody>
      </p:sp>
      <p:sp>
        <p:nvSpPr>
          <p:cNvPr id="103" name="Rectangle 102">
            <a:extLst>
              <a:ext uri="{FF2B5EF4-FFF2-40B4-BE49-F238E27FC236}">
                <a16:creationId xmlns:a16="http://schemas.microsoft.com/office/drawing/2014/main" id="{50D67B5D-C12B-409F-8DAB-F4157AF805AC}"/>
              </a:ext>
            </a:extLst>
          </p:cNvPr>
          <p:cNvSpPr/>
          <p:nvPr/>
        </p:nvSpPr>
        <p:spPr bwMode="gray">
          <a:xfrm>
            <a:off x="4493462" y="1884363"/>
            <a:ext cx="3203575" cy="1607461"/>
          </a:xfrm>
          <a:prstGeom prst="rect">
            <a:avLst/>
          </a:prstGeom>
          <a:gradFill>
            <a:gsLst>
              <a:gs pos="0">
                <a:srgbClr val="84BAD2">
                  <a:alpha val="70000"/>
                </a:srgbClr>
              </a:gs>
              <a:gs pos="100000">
                <a:srgbClr val="6AC8D1">
                  <a:alpha val="7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dirty="0" err="1"/>
          </a:p>
        </p:txBody>
      </p:sp>
      <p:sp>
        <p:nvSpPr>
          <p:cNvPr id="48" name="Rechteck 12">
            <a:extLst>
              <a:ext uri="{FF2B5EF4-FFF2-40B4-BE49-F238E27FC236}">
                <a16:creationId xmlns:a16="http://schemas.microsoft.com/office/drawing/2014/main" id="{CAF301E3-C476-45CB-812A-65A4E00BE07E}"/>
              </a:ext>
            </a:extLst>
          </p:cNvPr>
          <p:cNvSpPr/>
          <p:nvPr/>
        </p:nvSpPr>
        <p:spPr>
          <a:xfrm>
            <a:off x="4874172" y="1999923"/>
            <a:ext cx="2440092" cy="646331"/>
          </a:xfrm>
          <a:prstGeom prst="rect">
            <a:avLst/>
          </a:prstGeom>
        </p:spPr>
        <p:txBody>
          <a:bodyPr wrap="none">
            <a:spAutoFit/>
          </a:bodyPr>
          <a:lstStyle/>
          <a:p>
            <a:pPr algn="ctr"/>
            <a:r>
              <a:rPr lang="en-US" b="1">
                <a:solidFill>
                  <a:srgbClr val="383C45"/>
                </a:solidFill>
                <a:latin typeface="FiraGO"/>
                <a:ea typeface="+mj-ea"/>
                <a:cs typeface="+mj-cs"/>
              </a:rPr>
              <a:t>Transport &amp; Logistics</a:t>
            </a:r>
          </a:p>
          <a:p>
            <a:pPr algn="ctr"/>
            <a:r>
              <a:rPr lang="en-US" b="1">
                <a:solidFill>
                  <a:srgbClr val="383C45"/>
                </a:solidFill>
                <a:latin typeface="FiraGO"/>
                <a:ea typeface="+mj-ea"/>
                <a:cs typeface="+mj-cs"/>
              </a:rPr>
              <a:t> Applications</a:t>
            </a:r>
          </a:p>
        </p:txBody>
      </p:sp>
      <p:sp>
        <p:nvSpPr>
          <p:cNvPr id="104" name="Rectangle 103">
            <a:extLst>
              <a:ext uri="{FF2B5EF4-FFF2-40B4-BE49-F238E27FC236}">
                <a16:creationId xmlns:a16="http://schemas.microsoft.com/office/drawing/2014/main" id="{05C6BF3D-EADA-478E-A2FD-422C7AAB29A4}"/>
              </a:ext>
            </a:extLst>
          </p:cNvPr>
          <p:cNvSpPr/>
          <p:nvPr/>
        </p:nvSpPr>
        <p:spPr bwMode="gray">
          <a:xfrm>
            <a:off x="8380814" y="1884363"/>
            <a:ext cx="3196825" cy="2153356"/>
          </a:xfrm>
          <a:prstGeom prst="rect">
            <a:avLst/>
          </a:prstGeom>
          <a:gradFill>
            <a:gsLst>
              <a:gs pos="0">
                <a:srgbClr val="63CCD1">
                  <a:alpha val="70000"/>
                </a:srgbClr>
              </a:gs>
              <a:gs pos="100000">
                <a:srgbClr val="48DAD0">
                  <a:alpha val="7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dirty="0" err="1"/>
          </a:p>
        </p:txBody>
      </p:sp>
      <p:sp>
        <p:nvSpPr>
          <p:cNvPr id="46" name="Rechteck 10">
            <a:extLst>
              <a:ext uri="{FF2B5EF4-FFF2-40B4-BE49-F238E27FC236}">
                <a16:creationId xmlns:a16="http://schemas.microsoft.com/office/drawing/2014/main" id="{217764D5-59A1-47EC-A1AD-B02E35119BE0}"/>
              </a:ext>
            </a:extLst>
          </p:cNvPr>
          <p:cNvSpPr/>
          <p:nvPr/>
        </p:nvSpPr>
        <p:spPr>
          <a:xfrm>
            <a:off x="8507630" y="1999923"/>
            <a:ext cx="2951449" cy="646331"/>
          </a:xfrm>
          <a:prstGeom prst="rect">
            <a:avLst/>
          </a:prstGeom>
        </p:spPr>
        <p:txBody>
          <a:bodyPr wrap="none">
            <a:spAutoFit/>
          </a:bodyPr>
          <a:lstStyle/>
          <a:p>
            <a:pPr algn="ctr"/>
            <a:r>
              <a:rPr lang="en-US" b="1">
                <a:solidFill>
                  <a:srgbClr val="383C45"/>
                </a:solidFill>
                <a:latin typeface="FiraGO"/>
                <a:ea typeface="+mj-ea"/>
                <a:cs typeface="+mj-cs"/>
              </a:rPr>
              <a:t>Telecoms Media, </a:t>
            </a:r>
            <a:br>
              <a:rPr lang="en-US" b="1">
                <a:solidFill>
                  <a:srgbClr val="383C45"/>
                </a:solidFill>
                <a:latin typeface="FiraGO"/>
                <a:ea typeface="+mj-ea"/>
                <a:cs typeface="+mj-cs"/>
              </a:rPr>
            </a:br>
            <a:r>
              <a:rPr lang="en-US" b="1">
                <a:solidFill>
                  <a:srgbClr val="383C45"/>
                </a:solidFill>
                <a:latin typeface="FiraGO"/>
                <a:ea typeface="+mj-ea"/>
                <a:cs typeface="+mj-cs"/>
              </a:rPr>
              <a:t>Tech &amp; Retail Applications</a:t>
            </a:r>
          </a:p>
        </p:txBody>
      </p:sp>
      <p:sp>
        <p:nvSpPr>
          <p:cNvPr id="105" name="Rectangle 104">
            <a:extLst>
              <a:ext uri="{FF2B5EF4-FFF2-40B4-BE49-F238E27FC236}">
                <a16:creationId xmlns:a16="http://schemas.microsoft.com/office/drawing/2014/main" id="{044F7DB1-455C-450D-A482-65F6EA736BD5}"/>
              </a:ext>
            </a:extLst>
          </p:cNvPr>
          <p:cNvSpPr/>
          <p:nvPr/>
        </p:nvSpPr>
        <p:spPr bwMode="gray">
          <a:xfrm>
            <a:off x="8380814" y="4583360"/>
            <a:ext cx="3196825" cy="1417390"/>
          </a:xfrm>
          <a:prstGeom prst="rect">
            <a:avLst/>
          </a:prstGeom>
          <a:gradFill>
            <a:gsLst>
              <a:gs pos="0">
                <a:srgbClr val="63CCD1">
                  <a:alpha val="70000"/>
                </a:srgbClr>
              </a:gs>
              <a:gs pos="100000">
                <a:srgbClr val="48DAD0">
                  <a:alpha val="7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dirty="0" err="1"/>
          </a:p>
        </p:txBody>
      </p:sp>
      <p:sp>
        <p:nvSpPr>
          <p:cNvPr id="50" name="TextBox 18">
            <a:extLst>
              <a:ext uri="{FF2B5EF4-FFF2-40B4-BE49-F238E27FC236}">
                <a16:creationId xmlns:a16="http://schemas.microsoft.com/office/drawing/2014/main" id="{F74745B7-6FF6-4392-99F4-445682BA030A}"/>
              </a:ext>
            </a:extLst>
          </p:cNvPr>
          <p:cNvSpPr txBox="1"/>
          <p:nvPr/>
        </p:nvSpPr>
        <p:spPr>
          <a:xfrm>
            <a:off x="1263653" y="3140563"/>
            <a:ext cx="2600279" cy="246221"/>
          </a:xfrm>
          <a:prstGeom prst="rect">
            <a:avLst/>
          </a:prstGeom>
          <a:noFill/>
          <a:ln>
            <a:noFill/>
          </a:ln>
        </p:spPr>
        <p:txBody>
          <a:bodyPr wrap="square" lIns="0" tIns="0" rIns="0" bIns="0" rtlCol="0" anchor="ctr">
            <a:spAutoFit/>
          </a:bodyPr>
          <a:lstStyle>
            <a:defPPr>
              <a:defRPr lang="en-US"/>
            </a:defPPr>
            <a:lvl1pPr marL="0" algn="l" defTabSz="337734" rtl="0" eaLnBrk="1" latinLnBrk="0" hangingPunct="1">
              <a:defRPr sz="1300" kern="1200">
                <a:solidFill>
                  <a:schemeClr val="tx1"/>
                </a:solidFill>
                <a:latin typeface="+mn-lt"/>
                <a:ea typeface="+mn-ea"/>
                <a:cs typeface="+mn-cs"/>
              </a:defRPr>
            </a:lvl1pPr>
            <a:lvl2pPr marL="337734" algn="l" defTabSz="337734" rtl="0" eaLnBrk="1" latinLnBrk="0" hangingPunct="1">
              <a:defRPr sz="1300" kern="1200">
                <a:solidFill>
                  <a:schemeClr val="tx1"/>
                </a:solidFill>
                <a:latin typeface="+mn-lt"/>
                <a:ea typeface="+mn-ea"/>
                <a:cs typeface="+mn-cs"/>
              </a:defRPr>
            </a:lvl2pPr>
            <a:lvl3pPr marL="675467" algn="l" defTabSz="337734" rtl="0" eaLnBrk="1" latinLnBrk="0" hangingPunct="1">
              <a:defRPr sz="1300" kern="1200">
                <a:solidFill>
                  <a:schemeClr val="tx1"/>
                </a:solidFill>
                <a:latin typeface="+mn-lt"/>
                <a:ea typeface="+mn-ea"/>
                <a:cs typeface="+mn-cs"/>
              </a:defRPr>
            </a:lvl3pPr>
            <a:lvl4pPr marL="1013201" algn="l" defTabSz="337734" rtl="0" eaLnBrk="1" latinLnBrk="0" hangingPunct="1">
              <a:defRPr sz="1300" kern="1200">
                <a:solidFill>
                  <a:schemeClr val="tx1"/>
                </a:solidFill>
                <a:latin typeface="+mn-lt"/>
                <a:ea typeface="+mn-ea"/>
                <a:cs typeface="+mn-cs"/>
              </a:defRPr>
            </a:lvl4pPr>
            <a:lvl5pPr marL="1350935" algn="l" defTabSz="337734" rtl="0" eaLnBrk="1" latinLnBrk="0" hangingPunct="1">
              <a:defRPr sz="1300" kern="1200">
                <a:solidFill>
                  <a:schemeClr val="tx1"/>
                </a:solidFill>
                <a:latin typeface="+mn-lt"/>
                <a:ea typeface="+mn-ea"/>
                <a:cs typeface="+mn-cs"/>
              </a:defRPr>
            </a:lvl5pPr>
            <a:lvl6pPr marL="1688668" algn="l" defTabSz="337734" rtl="0" eaLnBrk="1" latinLnBrk="0" hangingPunct="1">
              <a:defRPr sz="1300" kern="1200">
                <a:solidFill>
                  <a:schemeClr val="tx1"/>
                </a:solidFill>
                <a:latin typeface="+mn-lt"/>
                <a:ea typeface="+mn-ea"/>
                <a:cs typeface="+mn-cs"/>
              </a:defRPr>
            </a:lvl6pPr>
            <a:lvl7pPr marL="2026402" algn="l" defTabSz="337734" rtl="0" eaLnBrk="1" latinLnBrk="0" hangingPunct="1">
              <a:defRPr sz="1300" kern="1200">
                <a:solidFill>
                  <a:schemeClr val="tx1"/>
                </a:solidFill>
                <a:latin typeface="+mn-lt"/>
                <a:ea typeface="+mn-ea"/>
                <a:cs typeface="+mn-cs"/>
              </a:defRPr>
            </a:lvl7pPr>
            <a:lvl8pPr marL="2364135" algn="l" defTabSz="337734" rtl="0" eaLnBrk="1" latinLnBrk="0" hangingPunct="1">
              <a:defRPr sz="1300" kern="1200">
                <a:solidFill>
                  <a:schemeClr val="tx1"/>
                </a:solidFill>
                <a:latin typeface="+mn-lt"/>
                <a:ea typeface="+mn-ea"/>
                <a:cs typeface="+mn-cs"/>
              </a:defRPr>
            </a:lvl8pPr>
            <a:lvl9pPr marL="2701869" algn="l" defTabSz="337734" rtl="0" eaLnBrk="1" latinLnBrk="0" hangingPunct="1">
              <a:defRPr sz="1300" kern="1200">
                <a:solidFill>
                  <a:schemeClr val="tx1"/>
                </a:solidFill>
                <a:latin typeface="+mn-lt"/>
                <a:ea typeface="+mn-ea"/>
                <a:cs typeface="+mn-cs"/>
              </a:defRPr>
            </a:lvl9pPr>
          </a:lstStyle>
          <a:p>
            <a:pPr defTabSz="337421">
              <a:defRPr/>
            </a:pPr>
            <a:r>
              <a:rPr lang="en-US" sz="1600">
                <a:cs typeface="FiraGO Medium" panose="020B0603050000020004" pitchFamily="34" charset="0"/>
              </a:rPr>
              <a:t>Navigation on Demand</a:t>
            </a:r>
          </a:p>
        </p:txBody>
      </p:sp>
      <p:cxnSp>
        <p:nvCxnSpPr>
          <p:cNvPr id="51" name="Gerader Verbinder 87">
            <a:extLst>
              <a:ext uri="{FF2B5EF4-FFF2-40B4-BE49-F238E27FC236}">
                <a16:creationId xmlns:a16="http://schemas.microsoft.com/office/drawing/2014/main" id="{24420CA5-317B-4B65-90E8-F5750B5F7D24}"/>
              </a:ext>
            </a:extLst>
          </p:cNvPr>
          <p:cNvCxnSpPr>
            <a:cxnSpLocks/>
          </p:cNvCxnSpPr>
          <p:nvPr/>
        </p:nvCxnSpPr>
        <p:spPr bwMode="gray">
          <a:xfrm flipH="1">
            <a:off x="893810" y="2975805"/>
            <a:ext cx="2600279" cy="0"/>
          </a:xfrm>
          <a:prstGeom prst="line">
            <a:avLst/>
          </a:prstGeom>
          <a:ln w="6350">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sp>
        <p:nvSpPr>
          <p:cNvPr id="54" name="TextBox 18">
            <a:extLst>
              <a:ext uri="{FF2B5EF4-FFF2-40B4-BE49-F238E27FC236}">
                <a16:creationId xmlns:a16="http://schemas.microsoft.com/office/drawing/2014/main" id="{D644B340-C949-4BEE-8C1C-863703D87008}"/>
              </a:ext>
            </a:extLst>
          </p:cNvPr>
          <p:cNvSpPr txBox="1"/>
          <p:nvPr/>
        </p:nvSpPr>
        <p:spPr>
          <a:xfrm>
            <a:off x="5117274" y="3667981"/>
            <a:ext cx="1889079" cy="246221"/>
          </a:xfrm>
          <a:prstGeom prst="rect">
            <a:avLst/>
          </a:prstGeom>
          <a:noFill/>
          <a:ln>
            <a:noFill/>
          </a:ln>
        </p:spPr>
        <p:txBody>
          <a:bodyPr wrap="square" lIns="0" tIns="0" rIns="0" bIns="0" rtlCol="0" anchor="ctr">
            <a:spAutoFit/>
          </a:bodyPr>
          <a:lstStyle>
            <a:defPPr>
              <a:defRPr lang="en-US"/>
            </a:defPPr>
            <a:lvl1pPr marL="0" algn="l" defTabSz="337734" rtl="0" eaLnBrk="1" latinLnBrk="0" hangingPunct="1">
              <a:defRPr sz="1300" kern="1200">
                <a:solidFill>
                  <a:schemeClr val="tx1"/>
                </a:solidFill>
                <a:latin typeface="+mn-lt"/>
                <a:ea typeface="+mn-ea"/>
                <a:cs typeface="+mn-cs"/>
              </a:defRPr>
            </a:lvl1pPr>
            <a:lvl2pPr marL="337734" algn="l" defTabSz="337734" rtl="0" eaLnBrk="1" latinLnBrk="0" hangingPunct="1">
              <a:defRPr sz="1300" kern="1200">
                <a:solidFill>
                  <a:schemeClr val="tx1"/>
                </a:solidFill>
                <a:latin typeface="+mn-lt"/>
                <a:ea typeface="+mn-ea"/>
                <a:cs typeface="+mn-cs"/>
              </a:defRPr>
            </a:lvl2pPr>
            <a:lvl3pPr marL="675467" algn="l" defTabSz="337734" rtl="0" eaLnBrk="1" latinLnBrk="0" hangingPunct="1">
              <a:defRPr sz="1300" kern="1200">
                <a:solidFill>
                  <a:schemeClr val="tx1"/>
                </a:solidFill>
                <a:latin typeface="+mn-lt"/>
                <a:ea typeface="+mn-ea"/>
                <a:cs typeface="+mn-cs"/>
              </a:defRPr>
            </a:lvl3pPr>
            <a:lvl4pPr marL="1013201" algn="l" defTabSz="337734" rtl="0" eaLnBrk="1" latinLnBrk="0" hangingPunct="1">
              <a:defRPr sz="1300" kern="1200">
                <a:solidFill>
                  <a:schemeClr val="tx1"/>
                </a:solidFill>
                <a:latin typeface="+mn-lt"/>
                <a:ea typeface="+mn-ea"/>
                <a:cs typeface="+mn-cs"/>
              </a:defRPr>
            </a:lvl4pPr>
            <a:lvl5pPr marL="1350935" algn="l" defTabSz="337734" rtl="0" eaLnBrk="1" latinLnBrk="0" hangingPunct="1">
              <a:defRPr sz="1300" kern="1200">
                <a:solidFill>
                  <a:schemeClr val="tx1"/>
                </a:solidFill>
                <a:latin typeface="+mn-lt"/>
                <a:ea typeface="+mn-ea"/>
                <a:cs typeface="+mn-cs"/>
              </a:defRPr>
            </a:lvl5pPr>
            <a:lvl6pPr marL="1688668" algn="l" defTabSz="337734" rtl="0" eaLnBrk="1" latinLnBrk="0" hangingPunct="1">
              <a:defRPr sz="1300" kern="1200">
                <a:solidFill>
                  <a:schemeClr val="tx1"/>
                </a:solidFill>
                <a:latin typeface="+mn-lt"/>
                <a:ea typeface="+mn-ea"/>
                <a:cs typeface="+mn-cs"/>
              </a:defRPr>
            </a:lvl6pPr>
            <a:lvl7pPr marL="2026402" algn="l" defTabSz="337734" rtl="0" eaLnBrk="1" latinLnBrk="0" hangingPunct="1">
              <a:defRPr sz="1300" kern="1200">
                <a:solidFill>
                  <a:schemeClr val="tx1"/>
                </a:solidFill>
                <a:latin typeface="+mn-lt"/>
                <a:ea typeface="+mn-ea"/>
                <a:cs typeface="+mn-cs"/>
              </a:defRPr>
            </a:lvl7pPr>
            <a:lvl8pPr marL="2364135" algn="l" defTabSz="337734" rtl="0" eaLnBrk="1" latinLnBrk="0" hangingPunct="1">
              <a:defRPr sz="1300" kern="1200">
                <a:solidFill>
                  <a:schemeClr val="tx1"/>
                </a:solidFill>
                <a:latin typeface="+mn-lt"/>
                <a:ea typeface="+mn-ea"/>
                <a:cs typeface="+mn-cs"/>
              </a:defRPr>
            </a:lvl8pPr>
            <a:lvl9pPr marL="2701869" algn="l" defTabSz="337734" rtl="0" eaLnBrk="1" latinLnBrk="0" hangingPunct="1">
              <a:defRPr sz="1300" kern="1200">
                <a:solidFill>
                  <a:schemeClr val="tx1"/>
                </a:solidFill>
                <a:latin typeface="+mn-lt"/>
                <a:ea typeface="+mn-ea"/>
                <a:cs typeface="+mn-cs"/>
              </a:defRPr>
            </a:lvl9pPr>
          </a:lstStyle>
          <a:p>
            <a:pPr defTabSz="337421">
              <a:defRPr/>
            </a:pPr>
            <a:r>
              <a:rPr lang="en-US" sz="1600">
                <a:cs typeface="FiraGO Medium" panose="020B0603050000020004" pitchFamily="34" charset="0"/>
              </a:rPr>
              <a:t>Tracking</a:t>
            </a:r>
          </a:p>
        </p:txBody>
      </p:sp>
      <p:cxnSp>
        <p:nvCxnSpPr>
          <p:cNvPr id="58" name="Gerader Verbinder 159">
            <a:extLst>
              <a:ext uri="{FF2B5EF4-FFF2-40B4-BE49-F238E27FC236}">
                <a16:creationId xmlns:a16="http://schemas.microsoft.com/office/drawing/2014/main" id="{A2E43C66-1A4A-4F51-868D-318A24D027D9}"/>
              </a:ext>
            </a:extLst>
          </p:cNvPr>
          <p:cNvCxnSpPr>
            <a:cxnSpLocks/>
          </p:cNvCxnSpPr>
          <p:nvPr/>
        </p:nvCxnSpPr>
        <p:spPr bwMode="gray">
          <a:xfrm flipH="1">
            <a:off x="4794078" y="4043279"/>
            <a:ext cx="2600279" cy="0"/>
          </a:xfrm>
          <a:prstGeom prst="line">
            <a:avLst/>
          </a:prstGeom>
          <a:ln w="6350">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sp>
        <p:nvSpPr>
          <p:cNvPr id="67" name="TextBox 18">
            <a:extLst>
              <a:ext uri="{FF2B5EF4-FFF2-40B4-BE49-F238E27FC236}">
                <a16:creationId xmlns:a16="http://schemas.microsoft.com/office/drawing/2014/main" id="{9A45E652-F110-4F5C-A7DF-95209E9AAA96}"/>
              </a:ext>
            </a:extLst>
          </p:cNvPr>
          <p:cNvSpPr txBox="1"/>
          <p:nvPr/>
        </p:nvSpPr>
        <p:spPr>
          <a:xfrm>
            <a:off x="9103133" y="4201717"/>
            <a:ext cx="1889079" cy="246221"/>
          </a:xfrm>
          <a:prstGeom prst="rect">
            <a:avLst/>
          </a:prstGeom>
          <a:noFill/>
          <a:ln>
            <a:noFill/>
          </a:ln>
        </p:spPr>
        <p:txBody>
          <a:bodyPr wrap="square" lIns="0" tIns="0" rIns="0" bIns="0" rtlCol="0" anchor="ctr">
            <a:spAutoFit/>
          </a:bodyPr>
          <a:lstStyle>
            <a:defPPr>
              <a:defRPr lang="en-US"/>
            </a:defPPr>
            <a:lvl1pPr marL="0" algn="l" defTabSz="337734" rtl="0" eaLnBrk="1" latinLnBrk="0" hangingPunct="1">
              <a:defRPr sz="1300" kern="1200">
                <a:solidFill>
                  <a:schemeClr val="tx1"/>
                </a:solidFill>
                <a:latin typeface="+mn-lt"/>
                <a:ea typeface="+mn-ea"/>
                <a:cs typeface="+mn-cs"/>
              </a:defRPr>
            </a:lvl1pPr>
            <a:lvl2pPr marL="337734" algn="l" defTabSz="337734" rtl="0" eaLnBrk="1" latinLnBrk="0" hangingPunct="1">
              <a:defRPr sz="1300" kern="1200">
                <a:solidFill>
                  <a:schemeClr val="tx1"/>
                </a:solidFill>
                <a:latin typeface="+mn-lt"/>
                <a:ea typeface="+mn-ea"/>
                <a:cs typeface="+mn-cs"/>
              </a:defRPr>
            </a:lvl2pPr>
            <a:lvl3pPr marL="675467" algn="l" defTabSz="337734" rtl="0" eaLnBrk="1" latinLnBrk="0" hangingPunct="1">
              <a:defRPr sz="1300" kern="1200">
                <a:solidFill>
                  <a:schemeClr val="tx1"/>
                </a:solidFill>
                <a:latin typeface="+mn-lt"/>
                <a:ea typeface="+mn-ea"/>
                <a:cs typeface="+mn-cs"/>
              </a:defRPr>
            </a:lvl3pPr>
            <a:lvl4pPr marL="1013201" algn="l" defTabSz="337734" rtl="0" eaLnBrk="1" latinLnBrk="0" hangingPunct="1">
              <a:defRPr sz="1300" kern="1200">
                <a:solidFill>
                  <a:schemeClr val="tx1"/>
                </a:solidFill>
                <a:latin typeface="+mn-lt"/>
                <a:ea typeface="+mn-ea"/>
                <a:cs typeface="+mn-cs"/>
              </a:defRPr>
            </a:lvl4pPr>
            <a:lvl5pPr marL="1350935" algn="l" defTabSz="337734" rtl="0" eaLnBrk="1" latinLnBrk="0" hangingPunct="1">
              <a:defRPr sz="1300" kern="1200">
                <a:solidFill>
                  <a:schemeClr val="tx1"/>
                </a:solidFill>
                <a:latin typeface="+mn-lt"/>
                <a:ea typeface="+mn-ea"/>
                <a:cs typeface="+mn-cs"/>
              </a:defRPr>
            </a:lvl5pPr>
            <a:lvl6pPr marL="1688668" algn="l" defTabSz="337734" rtl="0" eaLnBrk="1" latinLnBrk="0" hangingPunct="1">
              <a:defRPr sz="1300" kern="1200">
                <a:solidFill>
                  <a:schemeClr val="tx1"/>
                </a:solidFill>
                <a:latin typeface="+mn-lt"/>
                <a:ea typeface="+mn-ea"/>
                <a:cs typeface="+mn-cs"/>
              </a:defRPr>
            </a:lvl6pPr>
            <a:lvl7pPr marL="2026402" algn="l" defTabSz="337734" rtl="0" eaLnBrk="1" latinLnBrk="0" hangingPunct="1">
              <a:defRPr sz="1300" kern="1200">
                <a:solidFill>
                  <a:schemeClr val="tx1"/>
                </a:solidFill>
                <a:latin typeface="+mn-lt"/>
                <a:ea typeface="+mn-ea"/>
                <a:cs typeface="+mn-cs"/>
              </a:defRPr>
            </a:lvl7pPr>
            <a:lvl8pPr marL="2364135" algn="l" defTabSz="337734" rtl="0" eaLnBrk="1" latinLnBrk="0" hangingPunct="1">
              <a:defRPr sz="1300" kern="1200">
                <a:solidFill>
                  <a:schemeClr val="tx1"/>
                </a:solidFill>
                <a:latin typeface="+mn-lt"/>
                <a:ea typeface="+mn-ea"/>
                <a:cs typeface="+mn-cs"/>
              </a:defRPr>
            </a:lvl8pPr>
            <a:lvl9pPr marL="2701869" algn="l" defTabSz="337734" rtl="0" eaLnBrk="1" latinLnBrk="0" hangingPunct="1">
              <a:defRPr sz="1300" kern="1200">
                <a:solidFill>
                  <a:schemeClr val="tx1"/>
                </a:solidFill>
                <a:latin typeface="+mn-lt"/>
                <a:ea typeface="+mn-ea"/>
                <a:cs typeface="+mn-cs"/>
              </a:defRPr>
            </a:lvl9pPr>
          </a:lstStyle>
          <a:p>
            <a:pPr defTabSz="337421">
              <a:defRPr/>
            </a:pPr>
            <a:r>
              <a:rPr lang="en-US" sz="1600">
                <a:cs typeface="FiraGO Medium" panose="020B0603050000020004" pitchFamily="34" charset="0"/>
              </a:rPr>
              <a:t>AdTech</a:t>
            </a:r>
          </a:p>
        </p:txBody>
      </p:sp>
      <p:grpSp>
        <p:nvGrpSpPr>
          <p:cNvPr id="76" name="Grafik 24">
            <a:extLst>
              <a:ext uri="{FF2B5EF4-FFF2-40B4-BE49-F238E27FC236}">
                <a16:creationId xmlns:a16="http://schemas.microsoft.com/office/drawing/2014/main" id="{38D9ED1A-5525-4E68-95D4-5E6940C24D04}"/>
              </a:ext>
            </a:extLst>
          </p:cNvPr>
          <p:cNvGrpSpPr/>
          <p:nvPr/>
        </p:nvGrpSpPr>
        <p:grpSpPr>
          <a:xfrm>
            <a:off x="4742324" y="3656742"/>
            <a:ext cx="251828" cy="251826"/>
            <a:chOff x="-20729575" y="-12726988"/>
            <a:chExt cx="6505575" cy="6505575"/>
          </a:xfrm>
          <a:noFill/>
        </p:grpSpPr>
        <p:sp>
          <p:nvSpPr>
            <p:cNvPr id="77" name="Freihandform: Form 26">
              <a:extLst>
                <a:ext uri="{FF2B5EF4-FFF2-40B4-BE49-F238E27FC236}">
                  <a16:creationId xmlns:a16="http://schemas.microsoft.com/office/drawing/2014/main" id="{715E4EBE-4660-496C-8F5B-D9355AC28AC0}"/>
                </a:ext>
              </a:extLst>
            </p:cNvPr>
            <p:cNvSpPr/>
            <p:nvPr/>
          </p:nvSpPr>
          <p:spPr>
            <a:xfrm>
              <a:off x="-16407586" y="-8457997"/>
              <a:ext cx="597191" cy="597191"/>
            </a:xfrm>
            <a:custGeom>
              <a:avLst/>
              <a:gdLst>
                <a:gd name="connsiteX0" fmla="*/ 163148 w 597191"/>
                <a:gd name="connsiteY0" fmla="*/ 319333 h 597191"/>
                <a:gd name="connsiteX1" fmla="*/ 288977 w 597191"/>
                <a:gd name="connsiteY1" fmla="*/ 445162 h 597191"/>
                <a:gd name="connsiteX2" fmla="*/ 339395 w 597191"/>
                <a:gd name="connsiteY2" fmla="*/ 608259 h 597191"/>
                <a:gd name="connsiteX3" fmla="*/ 608309 w 597191"/>
                <a:gd name="connsiteY3" fmla="*/ 0 h 597191"/>
                <a:gd name="connsiteX4" fmla="*/ 0 w 597191"/>
                <a:gd name="connsiteY4" fmla="*/ 268914 h 597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191" h="597191">
                  <a:moveTo>
                    <a:pt x="163148" y="319333"/>
                  </a:moveTo>
                  <a:cubicBezTo>
                    <a:pt x="223311" y="337947"/>
                    <a:pt x="270362" y="384998"/>
                    <a:pt x="288977" y="445162"/>
                  </a:cubicBezTo>
                  <a:lnTo>
                    <a:pt x="339395" y="608259"/>
                  </a:lnTo>
                  <a:lnTo>
                    <a:pt x="608309" y="0"/>
                  </a:lnTo>
                  <a:lnTo>
                    <a:pt x="0" y="268914"/>
                  </a:lnTo>
                  <a:close/>
                </a:path>
              </a:pathLst>
            </a:custGeom>
            <a:solidFill>
              <a:schemeClr val="tx1"/>
            </a:solidFill>
            <a:ln w="6350" cap="flat">
              <a:solidFill>
                <a:schemeClr val="tx1"/>
              </a:solidFill>
              <a:prstDash val="solid"/>
              <a:miter/>
            </a:ln>
          </p:spPr>
          <p:txBody>
            <a:bodyPr rtlCol="0" anchor="ctr"/>
            <a:lstStyle/>
            <a:p>
              <a:endParaRPr lang="de-DE"/>
            </a:p>
          </p:txBody>
        </p:sp>
        <p:sp>
          <p:nvSpPr>
            <p:cNvPr id="78" name="Freihandform: Form 27">
              <a:extLst>
                <a:ext uri="{FF2B5EF4-FFF2-40B4-BE49-F238E27FC236}">
                  <a16:creationId xmlns:a16="http://schemas.microsoft.com/office/drawing/2014/main" id="{83BD37AF-97DF-4072-BA6A-6E07491787C4}"/>
                </a:ext>
              </a:extLst>
            </p:cNvPr>
            <p:cNvSpPr/>
            <p:nvPr/>
          </p:nvSpPr>
          <p:spPr>
            <a:xfrm>
              <a:off x="-18035860" y="-10033273"/>
              <a:ext cx="3811860" cy="3811860"/>
            </a:xfrm>
            <a:custGeom>
              <a:avLst/>
              <a:gdLst>
                <a:gd name="connsiteX0" fmla="*/ 1905930 w 3811860"/>
                <a:gd name="connsiteY0" fmla="*/ 0 h 3811860"/>
                <a:gd name="connsiteX1" fmla="*/ 0 w 3811860"/>
                <a:gd name="connsiteY1" fmla="*/ 1905930 h 3811860"/>
                <a:gd name="connsiteX2" fmla="*/ 1905930 w 3811860"/>
                <a:gd name="connsiteY2" fmla="*/ 3811860 h 3811860"/>
                <a:gd name="connsiteX3" fmla="*/ 3811860 w 3811860"/>
                <a:gd name="connsiteY3" fmla="*/ 1905930 h 3811860"/>
                <a:gd name="connsiteX4" fmla="*/ 1905930 w 3811860"/>
                <a:gd name="connsiteY4" fmla="*/ 0 h 3811860"/>
                <a:gd name="connsiteX5" fmla="*/ 2784450 w 3811860"/>
                <a:gd name="connsiteY5" fmla="*/ 1278816 h 3811860"/>
                <a:gd name="connsiteX6" fmla="*/ 2110373 w 3811860"/>
                <a:gd name="connsiteY6" fmla="*/ 2803560 h 3811860"/>
                <a:gd name="connsiteX7" fmla="*/ 1936057 w 3811860"/>
                <a:gd name="connsiteY7" fmla="*/ 2917064 h 3811860"/>
                <a:gd name="connsiteX8" fmla="*/ 1924939 w 3811860"/>
                <a:gd name="connsiteY8" fmla="*/ 2916772 h 3811860"/>
                <a:gd name="connsiteX9" fmla="*/ 1753951 w 3811860"/>
                <a:gd name="connsiteY9" fmla="*/ 2782811 h 3811860"/>
                <a:gd name="connsiteX10" fmla="*/ 1582761 w 3811860"/>
                <a:gd name="connsiteY10" fmla="*/ 2229100 h 3811860"/>
                <a:gd name="connsiteX11" fmla="*/ 1029050 w 3811860"/>
                <a:gd name="connsiteY11" fmla="*/ 2057960 h 3811860"/>
                <a:gd name="connsiteX12" fmla="*/ 895088 w 3811860"/>
                <a:gd name="connsiteY12" fmla="*/ 1886922 h 3811860"/>
                <a:gd name="connsiteX13" fmla="*/ 1008301 w 3811860"/>
                <a:gd name="connsiteY13" fmla="*/ 1701538 h 3811860"/>
                <a:gd name="connsiteX14" fmla="*/ 2533045 w 3811860"/>
                <a:gd name="connsiteY14" fmla="*/ 1027411 h 3811860"/>
                <a:gd name="connsiteX15" fmla="*/ 2744883 w 3811860"/>
                <a:gd name="connsiteY15" fmla="*/ 1066978 h 3811860"/>
                <a:gd name="connsiteX16" fmla="*/ 2784450 w 3811860"/>
                <a:gd name="connsiteY16" fmla="*/ 1278816 h 381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11860" h="3811860">
                  <a:moveTo>
                    <a:pt x="1905930" y="0"/>
                  </a:moveTo>
                  <a:cubicBezTo>
                    <a:pt x="854988" y="0"/>
                    <a:pt x="0" y="854988"/>
                    <a:pt x="0" y="1905930"/>
                  </a:cubicBezTo>
                  <a:cubicBezTo>
                    <a:pt x="0" y="2956873"/>
                    <a:pt x="854988" y="3811860"/>
                    <a:pt x="1905930" y="3811860"/>
                  </a:cubicBezTo>
                  <a:cubicBezTo>
                    <a:pt x="2956873" y="3811860"/>
                    <a:pt x="3811860" y="2956873"/>
                    <a:pt x="3811860" y="1905930"/>
                  </a:cubicBezTo>
                  <a:cubicBezTo>
                    <a:pt x="3811860" y="854988"/>
                    <a:pt x="2956873" y="0"/>
                    <a:pt x="1905930" y="0"/>
                  </a:cubicBezTo>
                  <a:close/>
                  <a:moveTo>
                    <a:pt x="2784450" y="1278816"/>
                  </a:moveTo>
                  <a:lnTo>
                    <a:pt x="2110373" y="2803560"/>
                  </a:lnTo>
                  <a:cubicBezTo>
                    <a:pt x="2079700" y="2872847"/>
                    <a:pt x="2011150" y="2917064"/>
                    <a:pt x="1936057" y="2917064"/>
                  </a:cubicBezTo>
                  <a:cubicBezTo>
                    <a:pt x="1932385" y="2917064"/>
                    <a:pt x="1928662" y="2916963"/>
                    <a:pt x="1924939" y="2916772"/>
                  </a:cubicBezTo>
                  <a:cubicBezTo>
                    <a:pt x="1845576" y="2912147"/>
                    <a:pt x="1777432" y="2858743"/>
                    <a:pt x="1753951" y="2782811"/>
                  </a:cubicBezTo>
                  <a:lnTo>
                    <a:pt x="1582761" y="2229100"/>
                  </a:lnTo>
                  <a:lnTo>
                    <a:pt x="1029050" y="2057960"/>
                  </a:lnTo>
                  <a:cubicBezTo>
                    <a:pt x="953118" y="2034428"/>
                    <a:pt x="899713" y="1966285"/>
                    <a:pt x="895088" y="1886922"/>
                  </a:cubicBezTo>
                  <a:cubicBezTo>
                    <a:pt x="890476" y="1807559"/>
                    <a:pt x="935596" y="1733647"/>
                    <a:pt x="1008301" y="1701538"/>
                  </a:cubicBezTo>
                  <a:lnTo>
                    <a:pt x="2533045" y="1027411"/>
                  </a:lnTo>
                  <a:cubicBezTo>
                    <a:pt x="2605064" y="995595"/>
                    <a:pt x="2689242" y="1011287"/>
                    <a:pt x="2744883" y="1066978"/>
                  </a:cubicBezTo>
                  <a:cubicBezTo>
                    <a:pt x="2800574" y="1122618"/>
                    <a:pt x="2816266" y="1206797"/>
                    <a:pt x="2784450" y="1278816"/>
                  </a:cubicBezTo>
                  <a:close/>
                </a:path>
              </a:pathLst>
            </a:custGeom>
            <a:grpFill/>
            <a:ln w="6350" cap="flat">
              <a:solidFill>
                <a:schemeClr val="tx1"/>
              </a:solidFill>
              <a:prstDash val="solid"/>
              <a:miter/>
            </a:ln>
          </p:spPr>
          <p:txBody>
            <a:bodyPr rtlCol="0" anchor="ctr"/>
            <a:lstStyle/>
            <a:p>
              <a:endParaRPr lang="de-DE"/>
            </a:p>
          </p:txBody>
        </p:sp>
        <p:sp>
          <p:nvSpPr>
            <p:cNvPr id="79" name="Freihandform: Form 28">
              <a:extLst>
                <a:ext uri="{FF2B5EF4-FFF2-40B4-BE49-F238E27FC236}">
                  <a16:creationId xmlns:a16="http://schemas.microsoft.com/office/drawing/2014/main" id="{31836248-991F-4974-8370-6326AF33ADE7}"/>
                </a:ext>
              </a:extLst>
            </p:cNvPr>
            <p:cNvSpPr/>
            <p:nvPr/>
          </p:nvSpPr>
          <p:spPr>
            <a:xfrm>
              <a:off x="-17597598" y="-11850260"/>
              <a:ext cx="2109229" cy="1130852"/>
            </a:xfrm>
            <a:custGeom>
              <a:avLst/>
              <a:gdLst>
                <a:gd name="connsiteX0" fmla="*/ 0 w 2109229"/>
                <a:gd name="connsiteY0" fmla="*/ 190593 h 1130851"/>
                <a:gd name="connsiteX1" fmla="*/ 190593 w 2109229"/>
                <a:gd name="connsiteY1" fmla="*/ 381186 h 1130851"/>
                <a:gd name="connsiteX2" fmla="*/ 326143 w 2109229"/>
                <a:gd name="connsiteY2" fmla="*/ 381186 h 1130851"/>
                <a:gd name="connsiteX3" fmla="*/ 897820 w 2109229"/>
                <a:gd name="connsiteY3" fmla="*/ 943486 h 1130851"/>
                <a:gd name="connsiteX4" fmla="*/ 1088363 w 2109229"/>
                <a:gd name="connsiteY4" fmla="*/ 1130852 h 1130851"/>
                <a:gd name="connsiteX5" fmla="*/ 2121783 w 2109229"/>
                <a:gd name="connsiteY5" fmla="*/ 1130852 h 1130851"/>
                <a:gd name="connsiteX6" fmla="*/ 1512038 w 2109229"/>
                <a:gd name="connsiteY6" fmla="*/ 0 h 1130851"/>
                <a:gd name="connsiteX7" fmla="*/ 190593 w 2109229"/>
                <a:gd name="connsiteY7" fmla="*/ 0 h 1130851"/>
                <a:gd name="connsiteX8" fmla="*/ 0 w 2109229"/>
                <a:gd name="connsiteY8" fmla="*/ 190593 h 113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9229" h="1130851">
                  <a:moveTo>
                    <a:pt x="0" y="190593"/>
                  </a:moveTo>
                  <a:cubicBezTo>
                    <a:pt x="0" y="295667"/>
                    <a:pt x="85525" y="381186"/>
                    <a:pt x="190593" y="381186"/>
                  </a:cubicBezTo>
                  <a:lnTo>
                    <a:pt x="326143" y="381186"/>
                  </a:lnTo>
                  <a:cubicBezTo>
                    <a:pt x="636212" y="381186"/>
                    <a:pt x="892661" y="633430"/>
                    <a:pt x="897820" y="943486"/>
                  </a:cubicBezTo>
                  <a:cubicBezTo>
                    <a:pt x="899510" y="1046826"/>
                    <a:pt x="985035" y="1130852"/>
                    <a:pt x="1088363" y="1130852"/>
                  </a:cubicBezTo>
                  <a:lnTo>
                    <a:pt x="2121783" y="1130852"/>
                  </a:lnTo>
                  <a:cubicBezTo>
                    <a:pt x="2012548" y="703504"/>
                    <a:pt x="1799871" y="317059"/>
                    <a:pt x="1512038" y="0"/>
                  </a:cubicBezTo>
                  <a:lnTo>
                    <a:pt x="190593" y="0"/>
                  </a:lnTo>
                  <a:cubicBezTo>
                    <a:pt x="85474" y="0"/>
                    <a:pt x="0" y="85519"/>
                    <a:pt x="0" y="190593"/>
                  </a:cubicBezTo>
                  <a:close/>
                </a:path>
              </a:pathLst>
            </a:custGeom>
            <a:grpFill/>
            <a:ln w="6350" cap="flat">
              <a:solidFill>
                <a:schemeClr val="tx1"/>
              </a:solidFill>
              <a:prstDash val="solid"/>
              <a:miter/>
            </a:ln>
          </p:spPr>
          <p:txBody>
            <a:bodyPr rtlCol="0" anchor="ctr"/>
            <a:lstStyle/>
            <a:p>
              <a:endParaRPr lang="de-DE"/>
            </a:p>
          </p:txBody>
        </p:sp>
        <p:sp>
          <p:nvSpPr>
            <p:cNvPr id="80" name="Freihandform: Form 29">
              <a:extLst>
                <a:ext uri="{FF2B5EF4-FFF2-40B4-BE49-F238E27FC236}">
                  <a16:creationId xmlns:a16="http://schemas.microsoft.com/office/drawing/2014/main" id="{5B6912E5-F9CF-42B5-BFBD-8CAD8CE7F165}"/>
                </a:ext>
              </a:extLst>
            </p:cNvPr>
            <p:cNvSpPr/>
            <p:nvPr/>
          </p:nvSpPr>
          <p:spPr>
            <a:xfrm>
              <a:off x="-20729575" y="-11037063"/>
              <a:ext cx="2236291" cy="2592065"/>
            </a:xfrm>
            <a:custGeom>
              <a:avLst/>
              <a:gdLst>
                <a:gd name="connsiteX0" fmla="*/ 1530551 w 2236291"/>
                <a:gd name="connsiteY0" fmla="*/ 2402616 h 2592065"/>
                <a:gd name="connsiteX1" fmla="*/ 1376984 w 2236291"/>
                <a:gd name="connsiteY1" fmla="*/ 2215644 h 2592065"/>
                <a:gd name="connsiteX2" fmla="*/ 920158 w 2236291"/>
                <a:gd name="connsiteY2" fmla="*/ 1598554 h 2592065"/>
                <a:gd name="connsiteX3" fmla="*/ 1489103 w 2236291"/>
                <a:gd name="connsiteY3" fmla="*/ 1083204 h 2592065"/>
                <a:gd name="connsiteX4" fmla="*/ 2079649 w 2236291"/>
                <a:gd name="connsiteY4" fmla="*/ 1083204 h 2592065"/>
                <a:gd name="connsiteX5" fmla="*/ 2243343 w 2236291"/>
                <a:gd name="connsiteY5" fmla="*/ 919510 h 2592065"/>
                <a:gd name="connsiteX6" fmla="*/ 2079649 w 2236291"/>
                <a:gd name="connsiteY6" fmla="*/ 755816 h 2592065"/>
                <a:gd name="connsiteX7" fmla="*/ 1732516 w 2236291"/>
                <a:gd name="connsiteY7" fmla="*/ 755816 h 2592065"/>
                <a:gd name="connsiteX8" fmla="*/ 1160781 w 2236291"/>
                <a:gd name="connsiteY8" fmla="*/ 188954 h 2592065"/>
                <a:gd name="connsiteX9" fmla="*/ 970188 w 2236291"/>
                <a:gd name="connsiteY9" fmla="*/ 0 h 2592065"/>
                <a:gd name="connsiteX10" fmla="*/ 185779 w 2236291"/>
                <a:gd name="connsiteY10" fmla="*/ 0 h 2592065"/>
                <a:gd name="connsiteX11" fmla="*/ 0 w 2236291"/>
                <a:gd name="connsiteY11" fmla="*/ 978378 h 2592065"/>
                <a:gd name="connsiteX12" fmla="*/ 545573 w 2236291"/>
                <a:gd name="connsiteY12" fmla="*/ 2593209 h 2592065"/>
                <a:gd name="connsiteX13" fmla="*/ 1339958 w 2236291"/>
                <a:gd name="connsiteY13" fmla="*/ 2593209 h 2592065"/>
                <a:gd name="connsiteX14" fmla="*/ 1530551 w 2236291"/>
                <a:gd name="connsiteY14" fmla="*/ 2402616 h 2592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36291" h="2592065">
                  <a:moveTo>
                    <a:pt x="1530551" y="2402616"/>
                  </a:moveTo>
                  <a:cubicBezTo>
                    <a:pt x="1530551" y="2312084"/>
                    <a:pt x="1465978" y="2233458"/>
                    <a:pt x="1376984" y="2215644"/>
                  </a:cubicBezTo>
                  <a:cubicBezTo>
                    <a:pt x="1087373" y="2157717"/>
                    <a:pt x="890973" y="1892436"/>
                    <a:pt x="920158" y="1598554"/>
                  </a:cubicBezTo>
                  <a:cubicBezTo>
                    <a:pt x="949292" y="1304774"/>
                    <a:pt x="1193886" y="1083204"/>
                    <a:pt x="1489103" y="1083204"/>
                  </a:cubicBezTo>
                  <a:lnTo>
                    <a:pt x="2079649" y="1083204"/>
                  </a:lnTo>
                  <a:cubicBezTo>
                    <a:pt x="2169876" y="1083204"/>
                    <a:pt x="2243343" y="1009800"/>
                    <a:pt x="2243343" y="919510"/>
                  </a:cubicBezTo>
                  <a:cubicBezTo>
                    <a:pt x="2243343" y="829283"/>
                    <a:pt x="2169876" y="755816"/>
                    <a:pt x="2079649" y="755816"/>
                  </a:cubicBezTo>
                  <a:lnTo>
                    <a:pt x="1732516" y="755816"/>
                  </a:lnTo>
                  <a:cubicBezTo>
                    <a:pt x="1419918" y="755816"/>
                    <a:pt x="1163412" y="501501"/>
                    <a:pt x="1160781" y="188954"/>
                  </a:cubicBezTo>
                  <a:cubicBezTo>
                    <a:pt x="1159888" y="84776"/>
                    <a:pt x="1074419" y="0"/>
                    <a:pt x="970188" y="0"/>
                  </a:cubicBezTo>
                  <a:lnTo>
                    <a:pt x="185779" y="0"/>
                  </a:lnTo>
                  <a:cubicBezTo>
                    <a:pt x="65913" y="303068"/>
                    <a:pt x="0" y="633175"/>
                    <a:pt x="0" y="978378"/>
                  </a:cubicBezTo>
                  <a:cubicBezTo>
                    <a:pt x="0" y="1584845"/>
                    <a:pt x="203448" y="2144616"/>
                    <a:pt x="545573" y="2593209"/>
                  </a:cubicBezTo>
                  <a:lnTo>
                    <a:pt x="1339958" y="2593209"/>
                  </a:lnTo>
                  <a:cubicBezTo>
                    <a:pt x="1445038" y="2593209"/>
                    <a:pt x="1530551" y="2507683"/>
                    <a:pt x="1530551" y="2402616"/>
                  </a:cubicBezTo>
                  <a:close/>
                </a:path>
              </a:pathLst>
            </a:custGeom>
            <a:grpFill/>
            <a:ln w="6350" cap="flat">
              <a:solidFill>
                <a:schemeClr val="tx1"/>
              </a:solidFill>
              <a:prstDash val="solid"/>
              <a:miter/>
            </a:ln>
          </p:spPr>
          <p:txBody>
            <a:bodyPr rtlCol="0" anchor="ctr"/>
            <a:lstStyle/>
            <a:p>
              <a:endParaRPr lang="de-DE"/>
            </a:p>
          </p:txBody>
        </p:sp>
        <p:sp>
          <p:nvSpPr>
            <p:cNvPr id="81" name="Freihandform: Form 30">
              <a:extLst>
                <a:ext uri="{FF2B5EF4-FFF2-40B4-BE49-F238E27FC236}">
                  <a16:creationId xmlns:a16="http://schemas.microsoft.com/office/drawing/2014/main" id="{417563CC-9A47-44C0-A255-ADEC55C5CB16}"/>
                </a:ext>
              </a:extLst>
            </p:cNvPr>
            <p:cNvSpPr/>
            <p:nvPr/>
          </p:nvSpPr>
          <p:spPr>
            <a:xfrm>
              <a:off x="-20356330" y="-12726988"/>
              <a:ext cx="3837273" cy="5323898"/>
            </a:xfrm>
            <a:custGeom>
              <a:avLst/>
              <a:gdLst>
                <a:gd name="connsiteX0" fmla="*/ 3708877 w 3837272"/>
                <a:gd name="connsiteY0" fmla="*/ 2371587 h 5323898"/>
                <a:gd name="connsiteX1" fmla="*/ 3275417 w 3837272"/>
                <a:gd name="connsiteY1" fmla="*/ 1826516 h 5323898"/>
                <a:gd name="connsiteX2" fmla="*/ 3084824 w 3837272"/>
                <a:gd name="connsiteY2" fmla="*/ 1639100 h 5323898"/>
                <a:gd name="connsiteX3" fmla="*/ 2949325 w 3837272"/>
                <a:gd name="connsiteY3" fmla="*/ 1639100 h 5323898"/>
                <a:gd name="connsiteX4" fmla="*/ 2377546 w 3837272"/>
                <a:gd name="connsiteY4" fmla="*/ 1067321 h 5323898"/>
                <a:gd name="connsiteX5" fmla="*/ 2949325 w 3837272"/>
                <a:gd name="connsiteY5" fmla="*/ 495542 h 5323898"/>
                <a:gd name="connsiteX6" fmla="*/ 3842241 w 3837272"/>
                <a:gd name="connsiteY6" fmla="*/ 495542 h 5323898"/>
                <a:gd name="connsiteX7" fmla="*/ 2295058 w 3837272"/>
                <a:gd name="connsiteY7" fmla="*/ 0 h 5323898"/>
                <a:gd name="connsiteX8" fmla="*/ 0 w 3837272"/>
                <a:gd name="connsiteY8" fmla="*/ 1308739 h 5323898"/>
                <a:gd name="connsiteX9" fmla="*/ 596944 w 3837272"/>
                <a:gd name="connsiteY9" fmla="*/ 1308739 h 5323898"/>
                <a:gd name="connsiteX10" fmla="*/ 1168716 w 3837272"/>
                <a:gd name="connsiteY10" fmla="*/ 1875601 h 5323898"/>
                <a:gd name="connsiteX11" fmla="*/ 1359271 w 3837272"/>
                <a:gd name="connsiteY11" fmla="*/ 2064554 h 5323898"/>
                <a:gd name="connsiteX12" fmla="*/ 1706405 w 3837272"/>
                <a:gd name="connsiteY12" fmla="*/ 2064554 h 5323898"/>
                <a:gd name="connsiteX13" fmla="*/ 2251285 w 3837272"/>
                <a:gd name="connsiteY13" fmla="*/ 2609435 h 5323898"/>
                <a:gd name="connsiteX14" fmla="*/ 1706405 w 3837272"/>
                <a:gd name="connsiteY14" fmla="*/ 3154315 h 5323898"/>
                <a:gd name="connsiteX15" fmla="*/ 1115909 w 3837272"/>
                <a:gd name="connsiteY15" fmla="*/ 3154315 h 5323898"/>
                <a:gd name="connsiteX16" fmla="*/ 926257 w 3837272"/>
                <a:gd name="connsiteY16" fmla="*/ 3326102 h 5323898"/>
                <a:gd name="connsiteX17" fmla="*/ 1078541 w 3837272"/>
                <a:gd name="connsiteY17" fmla="*/ 3531778 h 5323898"/>
                <a:gd name="connsiteX18" fmla="*/ 1538492 w 3837272"/>
                <a:gd name="connsiteY18" fmla="*/ 4092540 h 5323898"/>
                <a:gd name="connsiteX19" fmla="*/ 966713 w 3837272"/>
                <a:gd name="connsiteY19" fmla="*/ 4664320 h 5323898"/>
                <a:gd name="connsiteX20" fmla="*/ 526513 w 3837272"/>
                <a:gd name="connsiteY20" fmla="*/ 4664320 h 5323898"/>
                <a:gd name="connsiteX21" fmla="*/ 2057566 w 3837272"/>
                <a:gd name="connsiteY21" fmla="*/ 5325932 h 5323898"/>
                <a:gd name="connsiteX22" fmla="*/ 1939284 w 3837272"/>
                <a:gd name="connsiteY22" fmla="*/ 4599645 h 5323898"/>
                <a:gd name="connsiteX23" fmla="*/ 3708877 w 3837272"/>
                <a:gd name="connsiteY23" fmla="*/ 2371587 h 532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37272" h="5323898">
                  <a:moveTo>
                    <a:pt x="3708877" y="2371587"/>
                  </a:moveTo>
                  <a:cubicBezTo>
                    <a:pt x="3464231" y="2309949"/>
                    <a:pt x="3279738" y="2088976"/>
                    <a:pt x="3275417" y="1826516"/>
                  </a:cubicBezTo>
                  <a:cubicBezTo>
                    <a:pt x="3273689" y="1723177"/>
                    <a:pt x="3188215" y="1639100"/>
                    <a:pt x="3084824" y="1639100"/>
                  </a:cubicBezTo>
                  <a:lnTo>
                    <a:pt x="2949325" y="1639100"/>
                  </a:lnTo>
                  <a:cubicBezTo>
                    <a:pt x="2634059" y="1639100"/>
                    <a:pt x="2377546" y="1382600"/>
                    <a:pt x="2377546" y="1067321"/>
                  </a:cubicBezTo>
                  <a:cubicBezTo>
                    <a:pt x="2377546" y="752048"/>
                    <a:pt x="2634059" y="495542"/>
                    <a:pt x="2949325" y="495542"/>
                  </a:cubicBezTo>
                  <a:lnTo>
                    <a:pt x="3842241" y="495542"/>
                  </a:lnTo>
                  <a:cubicBezTo>
                    <a:pt x="3405554" y="183694"/>
                    <a:pt x="2871347" y="0"/>
                    <a:pt x="2295058" y="0"/>
                  </a:cubicBezTo>
                  <a:cubicBezTo>
                    <a:pt x="1319958" y="0"/>
                    <a:pt x="465513" y="525868"/>
                    <a:pt x="0" y="1308739"/>
                  </a:cubicBezTo>
                  <a:lnTo>
                    <a:pt x="596944" y="1308739"/>
                  </a:lnTo>
                  <a:cubicBezTo>
                    <a:pt x="909586" y="1308739"/>
                    <a:pt x="1166048" y="1563066"/>
                    <a:pt x="1168716" y="1875601"/>
                  </a:cubicBezTo>
                  <a:cubicBezTo>
                    <a:pt x="1169619" y="1979791"/>
                    <a:pt x="1255080" y="2064554"/>
                    <a:pt x="1359271" y="2064554"/>
                  </a:cubicBezTo>
                  <a:lnTo>
                    <a:pt x="1706405" y="2064554"/>
                  </a:lnTo>
                  <a:cubicBezTo>
                    <a:pt x="2006830" y="2064554"/>
                    <a:pt x="2251285" y="2309009"/>
                    <a:pt x="2251285" y="2609435"/>
                  </a:cubicBezTo>
                  <a:cubicBezTo>
                    <a:pt x="2251285" y="2909924"/>
                    <a:pt x="2006830" y="3154315"/>
                    <a:pt x="1706405" y="3154315"/>
                  </a:cubicBezTo>
                  <a:lnTo>
                    <a:pt x="1115909" y="3154315"/>
                  </a:lnTo>
                  <a:cubicBezTo>
                    <a:pt x="1017487" y="3154315"/>
                    <a:pt x="935939" y="3228176"/>
                    <a:pt x="926257" y="3326102"/>
                  </a:cubicBezTo>
                  <a:cubicBezTo>
                    <a:pt x="916536" y="3424067"/>
                    <a:pt x="981999" y="3512515"/>
                    <a:pt x="1078541" y="3531778"/>
                  </a:cubicBezTo>
                  <a:cubicBezTo>
                    <a:pt x="1345066" y="3585080"/>
                    <a:pt x="1538492" y="3820945"/>
                    <a:pt x="1538492" y="4092540"/>
                  </a:cubicBezTo>
                  <a:cubicBezTo>
                    <a:pt x="1538492" y="4407807"/>
                    <a:pt x="1281992" y="4664320"/>
                    <a:pt x="966713" y="4664320"/>
                  </a:cubicBezTo>
                  <a:lnTo>
                    <a:pt x="526513" y="4664320"/>
                  </a:lnTo>
                  <a:cubicBezTo>
                    <a:pt x="942050" y="5032850"/>
                    <a:pt x="1472979" y="5274065"/>
                    <a:pt x="2057566" y="5325932"/>
                  </a:cubicBezTo>
                  <a:cubicBezTo>
                    <a:pt x="1980871" y="5097614"/>
                    <a:pt x="1939284" y="4853426"/>
                    <a:pt x="1939284" y="4599645"/>
                  </a:cubicBezTo>
                  <a:cubicBezTo>
                    <a:pt x="1939284" y="3516441"/>
                    <a:pt x="2696193" y="2606754"/>
                    <a:pt x="3708877" y="2371587"/>
                  </a:cubicBezTo>
                  <a:close/>
                </a:path>
              </a:pathLst>
            </a:custGeom>
            <a:grpFill/>
            <a:ln w="6350" cap="flat">
              <a:solidFill>
                <a:schemeClr val="tx1"/>
              </a:solidFill>
              <a:prstDash val="solid"/>
              <a:miter/>
            </a:ln>
          </p:spPr>
          <p:txBody>
            <a:bodyPr rtlCol="0" anchor="ctr"/>
            <a:lstStyle/>
            <a:p>
              <a:endParaRPr lang="de-DE"/>
            </a:p>
          </p:txBody>
        </p:sp>
      </p:grpSp>
      <p:sp>
        <p:nvSpPr>
          <p:cNvPr id="82" name="Grafik 63">
            <a:extLst>
              <a:ext uri="{FF2B5EF4-FFF2-40B4-BE49-F238E27FC236}">
                <a16:creationId xmlns:a16="http://schemas.microsoft.com/office/drawing/2014/main" id="{C74BBC0F-D0E1-471D-B588-23D89BB59D59}"/>
              </a:ext>
            </a:extLst>
          </p:cNvPr>
          <p:cNvSpPr/>
          <p:nvPr/>
        </p:nvSpPr>
        <p:spPr>
          <a:xfrm>
            <a:off x="879785" y="3128499"/>
            <a:ext cx="258741" cy="246221"/>
          </a:xfrm>
          <a:custGeom>
            <a:avLst/>
            <a:gdLst>
              <a:gd name="connsiteX0" fmla="*/ 409099 w 590550"/>
              <a:gd name="connsiteY0" fmla="*/ 0 h 561975"/>
              <a:gd name="connsiteX1" fmla="*/ 409670 w 590550"/>
              <a:gd name="connsiteY1" fmla="*/ 72200 h 561975"/>
              <a:gd name="connsiteX2" fmla="*/ 318802 w 590550"/>
              <a:gd name="connsiteY2" fmla="*/ 72200 h 561975"/>
              <a:gd name="connsiteX3" fmla="*/ 251746 w 590550"/>
              <a:gd name="connsiteY3" fmla="*/ 72200 h 561975"/>
              <a:gd name="connsiteX4" fmla="*/ 228791 w 590550"/>
              <a:gd name="connsiteY4" fmla="*/ 72200 h 561975"/>
              <a:gd name="connsiteX5" fmla="*/ 228791 w 590550"/>
              <a:gd name="connsiteY5" fmla="*/ 380619 h 561975"/>
              <a:gd name="connsiteX6" fmla="*/ 228600 w 590550"/>
              <a:gd name="connsiteY6" fmla="*/ 380619 h 561975"/>
              <a:gd name="connsiteX7" fmla="*/ 228695 w 590550"/>
              <a:gd name="connsiteY7" fmla="*/ 472250 h 561975"/>
              <a:gd name="connsiteX8" fmla="*/ 0 w 590550"/>
              <a:gd name="connsiteY8" fmla="*/ 472250 h 561975"/>
              <a:gd name="connsiteX9" fmla="*/ 0 w 590550"/>
              <a:gd name="connsiteY9" fmla="*/ 562261 h 561975"/>
              <a:gd name="connsiteX10" fmla="*/ 318516 w 590550"/>
              <a:gd name="connsiteY10" fmla="*/ 562261 h 561975"/>
              <a:gd name="connsiteX11" fmla="*/ 318516 w 590550"/>
              <a:gd name="connsiteY11" fmla="*/ 539306 h 561975"/>
              <a:gd name="connsiteX12" fmla="*/ 318516 w 590550"/>
              <a:gd name="connsiteY12" fmla="*/ 472250 h 561975"/>
              <a:gd name="connsiteX13" fmla="*/ 318516 w 590550"/>
              <a:gd name="connsiteY13" fmla="*/ 391382 h 561975"/>
              <a:gd name="connsiteX14" fmla="*/ 318802 w 590550"/>
              <a:gd name="connsiteY14" fmla="*/ 391382 h 561975"/>
              <a:gd name="connsiteX15" fmla="*/ 318802 w 590550"/>
              <a:gd name="connsiteY15" fmla="*/ 162211 h 561975"/>
              <a:gd name="connsiteX16" fmla="*/ 410432 w 590550"/>
              <a:gd name="connsiteY16" fmla="*/ 162211 h 561975"/>
              <a:gd name="connsiteX17" fmla="*/ 411004 w 590550"/>
              <a:gd name="connsiteY17" fmla="*/ 240887 h 561975"/>
              <a:gd name="connsiteX18" fmla="*/ 598456 w 590550"/>
              <a:gd name="connsiteY18" fmla="*/ 120396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0550" h="561975">
                <a:moveTo>
                  <a:pt x="409099" y="0"/>
                </a:moveTo>
                <a:lnTo>
                  <a:pt x="409670" y="72200"/>
                </a:lnTo>
                <a:lnTo>
                  <a:pt x="318802" y="72200"/>
                </a:lnTo>
                <a:lnTo>
                  <a:pt x="251746" y="72200"/>
                </a:lnTo>
                <a:lnTo>
                  <a:pt x="228791" y="72200"/>
                </a:lnTo>
                <a:lnTo>
                  <a:pt x="228791" y="380619"/>
                </a:lnTo>
                <a:lnTo>
                  <a:pt x="228600" y="380619"/>
                </a:lnTo>
                <a:lnTo>
                  <a:pt x="228695" y="472250"/>
                </a:lnTo>
                <a:lnTo>
                  <a:pt x="0" y="472250"/>
                </a:lnTo>
                <a:lnTo>
                  <a:pt x="0" y="562261"/>
                </a:lnTo>
                <a:lnTo>
                  <a:pt x="318516" y="562261"/>
                </a:lnTo>
                <a:lnTo>
                  <a:pt x="318516" y="539306"/>
                </a:lnTo>
                <a:lnTo>
                  <a:pt x="318516" y="472250"/>
                </a:lnTo>
                <a:lnTo>
                  <a:pt x="318516" y="391382"/>
                </a:lnTo>
                <a:lnTo>
                  <a:pt x="318802" y="391382"/>
                </a:lnTo>
                <a:lnTo>
                  <a:pt x="318802" y="162211"/>
                </a:lnTo>
                <a:lnTo>
                  <a:pt x="410432" y="162211"/>
                </a:lnTo>
                <a:lnTo>
                  <a:pt x="411004" y="240887"/>
                </a:lnTo>
                <a:lnTo>
                  <a:pt x="598456" y="120396"/>
                </a:lnTo>
                <a:close/>
              </a:path>
            </a:pathLst>
          </a:custGeom>
          <a:noFill/>
          <a:ln w="6350" cap="flat">
            <a:solidFill>
              <a:schemeClr val="tx1"/>
            </a:solidFill>
            <a:prstDash val="solid"/>
            <a:miter/>
          </a:ln>
        </p:spPr>
        <p:txBody>
          <a:bodyPr rtlCol="0" anchor="ctr"/>
          <a:lstStyle/>
          <a:p>
            <a:endParaRPr lang="de-DE"/>
          </a:p>
        </p:txBody>
      </p:sp>
      <p:grpSp>
        <p:nvGrpSpPr>
          <p:cNvPr id="89" name="Grafik 16">
            <a:extLst>
              <a:ext uri="{FF2B5EF4-FFF2-40B4-BE49-F238E27FC236}">
                <a16:creationId xmlns:a16="http://schemas.microsoft.com/office/drawing/2014/main" id="{8911B438-327B-449D-950B-93EC3E3A53C4}"/>
              </a:ext>
            </a:extLst>
          </p:cNvPr>
          <p:cNvGrpSpPr/>
          <p:nvPr/>
        </p:nvGrpSpPr>
        <p:grpSpPr>
          <a:xfrm>
            <a:off x="8677759" y="4210063"/>
            <a:ext cx="208298" cy="208296"/>
            <a:chOff x="3656012" y="990600"/>
            <a:chExt cx="4876800" cy="4876800"/>
          </a:xfrm>
          <a:noFill/>
        </p:grpSpPr>
        <p:sp>
          <p:nvSpPr>
            <p:cNvPr id="90" name="Freihandform: Form 82">
              <a:extLst>
                <a:ext uri="{FF2B5EF4-FFF2-40B4-BE49-F238E27FC236}">
                  <a16:creationId xmlns:a16="http://schemas.microsoft.com/office/drawing/2014/main" id="{1B05A644-6072-4E8D-AA1C-D493D49B9B5A}"/>
                </a:ext>
              </a:extLst>
            </p:cNvPr>
            <p:cNvSpPr/>
            <p:nvPr/>
          </p:nvSpPr>
          <p:spPr>
            <a:xfrm>
              <a:off x="6532562" y="990600"/>
              <a:ext cx="2000250" cy="2743200"/>
            </a:xfrm>
            <a:custGeom>
              <a:avLst/>
              <a:gdLst>
                <a:gd name="connsiteX0" fmla="*/ 1000125 w 2000250"/>
                <a:gd name="connsiteY0" fmla="*/ 0 h 2743200"/>
                <a:gd name="connsiteX1" fmla="*/ 0 w 2000250"/>
                <a:gd name="connsiteY1" fmla="*/ 1000125 h 2743200"/>
                <a:gd name="connsiteX2" fmla="*/ 156829 w 2000250"/>
                <a:gd name="connsiteY2" fmla="*/ 1547660 h 2743200"/>
                <a:gd name="connsiteX3" fmla="*/ 879720 w 2000250"/>
                <a:gd name="connsiteY3" fmla="*/ 2678525 h 2743200"/>
                <a:gd name="connsiteX4" fmla="*/ 1000135 w 2000250"/>
                <a:gd name="connsiteY4" fmla="*/ 2744524 h 2743200"/>
                <a:gd name="connsiteX5" fmla="*/ 1120550 w 2000250"/>
                <a:gd name="connsiteY5" fmla="*/ 2678525 h 2743200"/>
                <a:gd name="connsiteX6" fmla="*/ 1843297 w 2000250"/>
                <a:gd name="connsiteY6" fmla="*/ 1547527 h 2743200"/>
                <a:gd name="connsiteX7" fmla="*/ 2000250 w 2000250"/>
                <a:gd name="connsiteY7" fmla="*/ 1000125 h 2743200"/>
                <a:gd name="connsiteX8" fmla="*/ 1000125 w 2000250"/>
                <a:gd name="connsiteY8" fmla="*/ 0 h 2743200"/>
                <a:gd name="connsiteX9" fmla="*/ 1000125 w 2000250"/>
                <a:gd name="connsiteY9" fmla="*/ 1581150 h 2743200"/>
                <a:gd name="connsiteX10" fmla="*/ 428625 w 2000250"/>
                <a:gd name="connsiteY10" fmla="*/ 1000125 h 2743200"/>
                <a:gd name="connsiteX11" fmla="*/ 1000125 w 2000250"/>
                <a:gd name="connsiteY11" fmla="*/ 428625 h 2743200"/>
                <a:gd name="connsiteX12" fmla="*/ 1571625 w 2000250"/>
                <a:gd name="connsiteY12" fmla="*/ 1000125 h 2743200"/>
                <a:gd name="connsiteX13" fmla="*/ 1000125 w 2000250"/>
                <a:gd name="connsiteY13" fmla="*/ 158115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00250" h="2743200">
                  <a:moveTo>
                    <a:pt x="1000125" y="0"/>
                  </a:moveTo>
                  <a:cubicBezTo>
                    <a:pt x="448713" y="0"/>
                    <a:pt x="0" y="448713"/>
                    <a:pt x="0" y="1000125"/>
                  </a:cubicBezTo>
                  <a:cubicBezTo>
                    <a:pt x="0" y="1191559"/>
                    <a:pt x="54273" y="1387212"/>
                    <a:pt x="156829" y="1547660"/>
                  </a:cubicBezTo>
                  <a:lnTo>
                    <a:pt x="879720" y="2678525"/>
                  </a:lnTo>
                  <a:cubicBezTo>
                    <a:pt x="905951" y="2719683"/>
                    <a:pt x="951433" y="2744524"/>
                    <a:pt x="1000135" y="2744524"/>
                  </a:cubicBezTo>
                  <a:cubicBezTo>
                    <a:pt x="1048836" y="2744524"/>
                    <a:pt x="1094318" y="2719693"/>
                    <a:pt x="1120550" y="2678525"/>
                  </a:cubicBezTo>
                  <a:lnTo>
                    <a:pt x="1843297" y="1547527"/>
                  </a:lnTo>
                  <a:cubicBezTo>
                    <a:pt x="1945977" y="1387212"/>
                    <a:pt x="2000250" y="1191692"/>
                    <a:pt x="2000250" y="1000125"/>
                  </a:cubicBezTo>
                  <a:cubicBezTo>
                    <a:pt x="2000250" y="448713"/>
                    <a:pt x="1551537" y="0"/>
                    <a:pt x="1000125" y="0"/>
                  </a:cubicBezTo>
                  <a:close/>
                  <a:moveTo>
                    <a:pt x="1000125" y="1581150"/>
                  </a:moveTo>
                  <a:cubicBezTo>
                    <a:pt x="684933" y="1581150"/>
                    <a:pt x="428625" y="1315317"/>
                    <a:pt x="428625" y="1000125"/>
                  </a:cubicBezTo>
                  <a:cubicBezTo>
                    <a:pt x="428625" y="684933"/>
                    <a:pt x="684933" y="428625"/>
                    <a:pt x="1000125" y="428625"/>
                  </a:cubicBezTo>
                  <a:cubicBezTo>
                    <a:pt x="1315317" y="428625"/>
                    <a:pt x="1571625" y="684933"/>
                    <a:pt x="1571625" y="1000125"/>
                  </a:cubicBezTo>
                  <a:cubicBezTo>
                    <a:pt x="1571625" y="1315317"/>
                    <a:pt x="1315317" y="1581150"/>
                    <a:pt x="1000125" y="1581150"/>
                  </a:cubicBezTo>
                  <a:close/>
                </a:path>
              </a:pathLst>
            </a:custGeom>
            <a:grpFill/>
            <a:ln w="6350" cap="flat">
              <a:solidFill>
                <a:schemeClr val="tx1"/>
              </a:solidFill>
              <a:prstDash val="solid"/>
              <a:miter/>
            </a:ln>
          </p:spPr>
          <p:txBody>
            <a:bodyPr rtlCol="0" anchor="ctr"/>
            <a:lstStyle/>
            <a:p>
              <a:endParaRPr lang="de-DE"/>
            </a:p>
          </p:txBody>
        </p:sp>
        <p:sp>
          <p:nvSpPr>
            <p:cNvPr id="91" name="Freihandform: Form 83">
              <a:extLst>
                <a:ext uri="{FF2B5EF4-FFF2-40B4-BE49-F238E27FC236}">
                  <a16:creationId xmlns:a16="http://schemas.microsoft.com/office/drawing/2014/main" id="{2E5CB47D-534E-4001-BA35-74C0208235EF}"/>
                </a:ext>
              </a:extLst>
            </p:cNvPr>
            <p:cNvSpPr/>
            <p:nvPr/>
          </p:nvSpPr>
          <p:spPr>
            <a:xfrm>
              <a:off x="3759606" y="1453705"/>
              <a:ext cx="1905000" cy="2276475"/>
            </a:xfrm>
            <a:custGeom>
              <a:avLst/>
              <a:gdLst>
                <a:gd name="connsiteX0" fmla="*/ 996610 w 1905000"/>
                <a:gd name="connsiteY0" fmla="*/ 1293285 h 2276475"/>
                <a:gd name="connsiteX1" fmla="*/ 1048931 w 1905000"/>
                <a:gd name="connsiteY1" fmla="*/ 1403795 h 2276475"/>
                <a:gd name="connsiteX2" fmla="*/ 1048931 w 1905000"/>
                <a:gd name="connsiteY2" fmla="*/ 1898837 h 2276475"/>
                <a:gd name="connsiteX3" fmla="*/ 1620431 w 1905000"/>
                <a:gd name="connsiteY3" fmla="*/ 2279885 h 2276475"/>
                <a:gd name="connsiteX4" fmla="*/ 1620431 w 1905000"/>
                <a:gd name="connsiteY4" fmla="*/ 1689545 h 2276475"/>
                <a:gd name="connsiteX5" fmla="*/ 1635500 w 1905000"/>
                <a:gd name="connsiteY5" fmla="*/ 1625641 h 2276475"/>
                <a:gd name="connsiteX6" fmla="*/ 1906181 w 1905000"/>
                <a:gd name="connsiteY6" fmla="*/ 1084278 h 2276475"/>
                <a:gd name="connsiteX7" fmla="*/ 1906181 w 1905000"/>
                <a:gd name="connsiteY7" fmla="*/ 596179 h 2276475"/>
                <a:gd name="connsiteX8" fmla="*/ 1310002 w 1905000"/>
                <a:gd name="connsiteY8" fmla="*/ 0 h 2276475"/>
                <a:gd name="connsiteX9" fmla="*/ 0 w 1905000"/>
                <a:gd name="connsiteY9" fmla="*/ 1437389 h 2276475"/>
                <a:gd name="connsiteX10" fmla="*/ 878005 w 1905000"/>
                <a:gd name="connsiteY10" fmla="*/ 1263710 h 2276475"/>
                <a:gd name="connsiteX11" fmla="*/ 996610 w 1905000"/>
                <a:gd name="connsiteY11" fmla="*/ 1293285 h 227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5000" h="2276475">
                  <a:moveTo>
                    <a:pt x="996610" y="1293285"/>
                  </a:moveTo>
                  <a:cubicBezTo>
                    <a:pt x="1029681" y="1320498"/>
                    <a:pt x="1048931" y="1360961"/>
                    <a:pt x="1048931" y="1403795"/>
                  </a:cubicBezTo>
                  <a:lnTo>
                    <a:pt x="1048931" y="1898837"/>
                  </a:lnTo>
                  <a:lnTo>
                    <a:pt x="1620431" y="2279885"/>
                  </a:lnTo>
                  <a:lnTo>
                    <a:pt x="1620431" y="1689545"/>
                  </a:lnTo>
                  <a:cubicBezTo>
                    <a:pt x="1620431" y="1667361"/>
                    <a:pt x="1625594" y="1645453"/>
                    <a:pt x="1635500" y="1625641"/>
                  </a:cubicBezTo>
                  <a:lnTo>
                    <a:pt x="1906181" y="1084278"/>
                  </a:lnTo>
                  <a:lnTo>
                    <a:pt x="1906181" y="596179"/>
                  </a:lnTo>
                  <a:lnTo>
                    <a:pt x="1310002" y="0"/>
                  </a:lnTo>
                  <a:cubicBezTo>
                    <a:pt x="692125" y="259394"/>
                    <a:pt x="201778" y="791985"/>
                    <a:pt x="0" y="1437389"/>
                  </a:cubicBezTo>
                  <a:lnTo>
                    <a:pt x="878005" y="1263710"/>
                  </a:lnTo>
                  <a:cubicBezTo>
                    <a:pt x="920429" y="1256033"/>
                    <a:pt x="963682" y="1266358"/>
                    <a:pt x="996610" y="1293285"/>
                  </a:cubicBezTo>
                  <a:close/>
                </a:path>
              </a:pathLst>
            </a:custGeom>
            <a:grpFill/>
            <a:ln w="6350" cap="flat">
              <a:solidFill>
                <a:schemeClr val="tx1"/>
              </a:solidFill>
              <a:prstDash val="solid"/>
              <a:miter/>
            </a:ln>
          </p:spPr>
          <p:txBody>
            <a:bodyPr rtlCol="0" anchor="ctr"/>
            <a:lstStyle/>
            <a:p>
              <a:endParaRPr lang="de-DE"/>
            </a:p>
          </p:txBody>
        </p:sp>
        <p:sp>
          <p:nvSpPr>
            <p:cNvPr id="92" name="Freihandform: Form 84">
              <a:extLst>
                <a:ext uri="{FF2B5EF4-FFF2-40B4-BE49-F238E27FC236}">
                  <a16:creationId xmlns:a16="http://schemas.microsoft.com/office/drawing/2014/main" id="{762670AE-E6E9-462F-A0E3-181E783F7EB2}"/>
                </a:ext>
              </a:extLst>
            </p:cNvPr>
            <p:cNvSpPr/>
            <p:nvPr/>
          </p:nvSpPr>
          <p:spPr>
            <a:xfrm>
              <a:off x="3656012" y="3031769"/>
              <a:ext cx="1971675" cy="2590800"/>
            </a:xfrm>
            <a:custGeom>
              <a:avLst/>
              <a:gdLst>
                <a:gd name="connsiteX0" fmla="*/ 1273769 w 1971675"/>
                <a:gd name="connsiteY0" fmla="*/ 2591638 h 2590800"/>
                <a:gd name="connsiteX1" fmla="*/ 1445666 w 1971675"/>
                <a:gd name="connsiteY1" fmla="*/ 2076050 h 2590800"/>
                <a:gd name="connsiteX2" fmla="*/ 1517247 w 1971675"/>
                <a:gd name="connsiteY2" fmla="*/ 1993449 h 2590800"/>
                <a:gd name="connsiteX3" fmla="*/ 1977962 w 1971675"/>
                <a:gd name="connsiteY3" fmla="*/ 1753562 h 2590800"/>
                <a:gd name="connsiteX4" fmla="*/ 1746923 w 1971675"/>
                <a:gd name="connsiteY4" fmla="*/ 1060447 h 2590800"/>
                <a:gd name="connsiteX5" fmla="*/ 930402 w 1971675"/>
                <a:gd name="connsiteY5" fmla="*/ 516103 h 2590800"/>
                <a:gd name="connsiteX6" fmla="*/ 866775 w 1971675"/>
                <a:gd name="connsiteY6" fmla="*/ 397231 h 2590800"/>
                <a:gd name="connsiteX7" fmla="*/ 866775 w 1971675"/>
                <a:gd name="connsiteY7" fmla="*/ 0 h 2590800"/>
                <a:gd name="connsiteX8" fmla="*/ 33557 w 1971675"/>
                <a:gd name="connsiteY8" fmla="*/ 164706 h 2590800"/>
                <a:gd name="connsiteX9" fmla="*/ 0 w 1971675"/>
                <a:gd name="connsiteY9" fmla="*/ 540106 h 2590800"/>
                <a:gd name="connsiteX10" fmla="*/ 1273769 w 1971675"/>
                <a:gd name="connsiteY10" fmla="*/ 2591638 h 259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1675" h="2590800">
                  <a:moveTo>
                    <a:pt x="1273769" y="2591638"/>
                  </a:moveTo>
                  <a:lnTo>
                    <a:pt x="1445666" y="2076050"/>
                  </a:lnTo>
                  <a:cubicBezTo>
                    <a:pt x="1457525" y="2040188"/>
                    <a:pt x="1483338" y="2010470"/>
                    <a:pt x="1517247" y="1993449"/>
                  </a:cubicBezTo>
                  <a:lnTo>
                    <a:pt x="1977962" y="1753562"/>
                  </a:lnTo>
                  <a:lnTo>
                    <a:pt x="1746923" y="1060447"/>
                  </a:lnTo>
                  <a:lnTo>
                    <a:pt x="930402" y="516103"/>
                  </a:lnTo>
                  <a:cubicBezTo>
                    <a:pt x="890635" y="489594"/>
                    <a:pt x="866775" y="444951"/>
                    <a:pt x="866775" y="397231"/>
                  </a:cubicBezTo>
                  <a:lnTo>
                    <a:pt x="866775" y="0"/>
                  </a:lnTo>
                  <a:lnTo>
                    <a:pt x="33557" y="164706"/>
                  </a:lnTo>
                  <a:cubicBezTo>
                    <a:pt x="13202" y="287141"/>
                    <a:pt x="0" y="411985"/>
                    <a:pt x="0" y="540106"/>
                  </a:cubicBezTo>
                  <a:cubicBezTo>
                    <a:pt x="0" y="1433112"/>
                    <a:pt x="525428" y="2215610"/>
                    <a:pt x="1273769" y="2591638"/>
                  </a:cubicBezTo>
                  <a:close/>
                </a:path>
              </a:pathLst>
            </a:custGeom>
            <a:grpFill/>
            <a:ln w="6350" cap="flat">
              <a:solidFill>
                <a:schemeClr val="tx1"/>
              </a:solidFill>
              <a:prstDash val="solid"/>
              <a:miter/>
            </a:ln>
          </p:spPr>
          <p:txBody>
            <a:bodyPr rtlCol="0" anchor="ctr"/>
            <a:lstStyle/>
            <a:p>
              <a:endParaRPr lang="de-DE"/>
            </a:p>
          </p:txBody>
        </p:sp>
        <p:sp>
          <p:nvSpPr>
            <p:cNvPr id="93" name="Freihandform: Form 85">
              <a:extLst>
                <a:ext uri="{FF2B5EF4-FFF2-40B4-BE49-F238E27FC236}">
                  <a16:creationId xmlns:a16="http://schemas.microsoft.com/office/drawing/2014/main" id="{B713CB9C-3CDC-4E2A-AA6C-8764A4B94501}"/>
                </a:ext>
              </a:extLst>
            </p:cNvPr>
            <p:cNvSpPr/>
            <p:nvPr/>
          </p:nvSpPr>
          <p:spPr>
            <a:xfrm>
              <a:off x="5193528" y="4282488"/>
              <a:ext cx="1905000" cy="1581150"/>
            </a:xfrm>
            <a:custGeom>
              <a:avLst/>
              <a:gdLst>
                <a:gd name="connsiteX0" fmla="*/ 679037 w 1905000"/>
                <a:gd name="connsiteY0" fmla="*/ 712594 h 1581150"/>
                <a:gd name="connsiteX1" fmla="*/ 160420 w 1905000"/>
                <a:gd name="connsiteY1" fmla="*/ 971836 h 1581150"/>
                <a:gd name="connsiteX2" fmla="*/ 0 w 1905000"/>
                <a:gd name="connsiteY2" fmla="*/ 1452991 h 1581150"/>
                <a:gd name="connsiteX3" fmla="*/ 758009 w 1905000"/>
                <a:gd name="connsiteY3" fmla="*/ 1584912 h 1581150"/>
                <a:gd name="connsiteX4" fmla="*/ 1910534 w 1905000"/>
                <a:gd name="connsiteY4" fmla="*/ 1275597 h 1581150"/>
                <a:gd name="connsiteX5" fmla="*/ 1910534 w 1905000"/>
                <a:gd name="connsiteY5" fmla="*/ 377828 h 1581150"/>
                <a:gd name="connsiteX6" fmla="*/ 1448143 w 1905000"/>
                <a:gd name="connsiteY6" fmla="*/ 146637 h 1581150"/>
                <a:gd name="connsiteX7" fmla="*/ 900884 w 1905000"/>
                <a:gd name="connsiteY7" fmla="*/ 146637 h 1581150"/>
                <a:gd name="connsiteX8" fmla="*/ 836981 w 1905000"/>
                <a:gd name="connsiteY8" fmla="*/ 131569 h 1581150"/>
                <a:gd name="connsiteX9" fmla="*/ 573976 w 1905000"/>
                <a:gd name="connsiteY9" fmla="*/ 0 h 1581150"/>
                <a:gd name="connsiteX10" fmla="*/ 750618 w 1905000"/>
                <a:gd name="connsiteY10" fmla="*/ 530057 h 1581150"/>
                <a:gd name="connsiteX11" fmla="*/ 679037 w 1905000"/>
                <a:gd name="connsiteY11" fmla="*/ 712594 h 158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5000" h="1581150">
                  <a:moveTo>
                    <a:pt x="679037" y="712594"/>
                  </a:moveTo>
                  <a:lnTo>
                    <a:pt x="160420" y="971836"/>
                  </a:lnTo>
                  <a:lnTo>
                    <a:pt x="0" y="1452991"/>
                  </a:lnTo>
                  <a:cubicBezTo>
                    <a:pt x="237630" y="1536878"/>
                    <a:pt x="492033" y="1584912"/>
                    <a:pt x="758009" y="1584912"/>
                  </a:cubicBezTo>
                  <a:cubicBezTo>
                    <a:pt x="1174585" y="1584912"/>
                    <a:pt x="1573825" y="1471098"/>
                    <a:pt x="1910534" y="1275597"/>
                  </a:cubicBezTo>
                  <a:lnTo>
                    <a:pt x="1910534" y="377828"/>
                  </a:lnTo>
                  <a:lnTo>
                    <a:pt x="1448143" y="146637"/>
                  </a:lnTo>
                  <a:lnTo>
                    <a:pt x="900884" y="146637"/>
                  </a:lnTo>
                  <a:cubicBezTo>
                    <a:pt x="878700" y="146637"/>
                    <a:pt x="856793" y="141475"/>
                    <a:pt x="836981" y="131569"/>
                  </a:cubicBezTo>
                  <a:lnTo>
                    <a:pt x="573976" y="0"/>
                  </a:lnTo>
                  <a:lnTo>
                    <a:pt x="750618" y="530057"/>
                  </a:lnTo>
                  <a:cubicBezTo>
                    <a:pt x="773220" y="597589"/>
                    <a:pt x="742664" y="680780"/>
                    <a:pt x="679037" y="712594"/>
                  </a:cubicBezTo>
                  <a:close/>
                </a:path>
              </a:pathLst>
            </a:custGeom>
            <a:grpFill/>
            <a:ln w="6350" cap="flat">
              <a:solidFill>
                <a:schemeClr val="tx1"/>
              </a:solidFill>
              <a:prstDash val="solid"/>
              <a:miter/>
            </a:ln>
          </p:spPr>
          <p:txBody>
            <a:bodyPr rtlCol="0" anchor="ctr"/>
            <a:lstStyle/>
            <a:p>
              <a:endParaRPr lang="de-DE"/>
            </a:p>
          </p:txBody>
        </p:sp>
        <p:sp>
          <p:nvSpPr>
            <p:cNvPr id="94" name="Freihandform: Form 86">
              <a:extLst>
                <a:ext uri="{FF2B5EF4-FFF2-40B4-BE49-F238E27FC236}">
                  <a16:creationId xmlns:a16="http://schemas.microsoft.com/office/drawing/2014/main" id="{93D6494E-E5A9-438B-B07B-8B675DEA2585}"/>
                </a:ext>
              </a:extLst>
            </p:cNvPr>
            <p:cNvSpPr/>
            <p:nvPr/>
          </p:nvSpPr>
          <p:spPr>
            <a:xfrm>
              <a:off x="5373303" y="1276350"/>
              <a:ext cx="2867025" cy="4086225"/>
            </a:xfrm>
            <a:custGeom>
              <a:avLst/>
              <a:gdLst>
                <a:gd name="connsiteX0" fmla="*/ 578234 w 2867025"/>
                <a:gd name="connsiteY0" fmla="*/ 714375 h 4086225"/>
                <a:gd name="connsiteX1" fmla="*/ 578234 w 2867025"/>
                <a:gd name="connsiteY1" fmla="*/ 1295400 h 4086225"/>
                <a:gd name="connsiteX2" fmla="*/ 563166 w 2867025"/>
                <a:gd name="connsiteY2" fmla="*/ 1359303 h 4086225"/>
                <a:gd name="connsiteX3" fmla="*/ 292484 w 2867025"/>
                <a:gd name="connsiteY3" fmla="*/ 1900666 h 4086225"/>
                <a:gd name="connsiteX4" fmla="*/ 292484 w 2867025"/>
                <a:gd name="connsiteY4" fmla="*/ 2635834 h 4086225"/>
                <a:gd name="connsiteX5" fmla="*/ 764400 w 2867025"/>
                <a:gd name="connsiteY5" fmla="*/ 2867025 h 4086225"/>
                <a:gd name="connsiteX6" fmla="*/ 1302134 w 2867025"/>
                <a:gd name="connsiteY6" fmla="*/ 2867025 h 4086225"/>
                <a:gd name="connsiteX7" fmla="*/ 1366038 w 2867025"/>
                <a:gd name="connsiteY7" fmla="*/ 2882094 h 4086225"/>
                <a:gd name="connsiteX8" fmla="*/ 1937538 w 2867025"/>
                <a:gd name="connsiteY8" fmla="*/ 3167844 h 4086225"/>
                <a:gd name="connsiteX9" fmla="*/ 2016509 w 2867025"/>
                <a:gd name="connsiteY9" fmla="*/ 3295650 h 4086225"/>
                <a:gd name="connsiteX10" fmla="*/ 2016509 w 2867025"/>
                <a:gd name="connsiteY10" fmla="*/ 4086711 h 4086225"/>
                <a:gd name="connsiteX11" fmla="*/ 2873759 w 2867025"/>
                <a:gd name="connsiteY11" fmla="*/ 2295525 h 4086225"/>
                <a:gd name="connsiteX12" fmla="*/ 2855538 w 2867025"/>
                <a:gd name="connsiteY12" fmla="*/ 2022615 h 4086225"/>
                <a:gd name="connsiteX13" fmla="*/ 2520620 w 2867025"/>
                <a:gd name="connsiteY13" fmla="*/ 2546680 h 4086225"/>
                <a:gd name="connsiteX14" fmla="*/ 2159384 w 2867025"/>
                <a:gd name="connsiteY14" fmla="*/ 2744524 h 4086225"/>
                <a:gd name="connsiteX15" fmla="*/ 1798015 w 2867025"/>
                <a:gd name="connsiteY15" fmla="*/ 2546395 h 4086225"/>
                <a:gd name="connsiteX16" fmla="*/ 1075268 w 2867025"/>
                <a:gd name="connsiteY16" fmla="*/ 1415815 h 4086225"/>
                <a:gd name="connsiteX17" fmla="*/ 873509 w 2867025"/>
                <a:gd name="connsiteY17" fmla="*/ 714375 h 4086225"/>
                <a:gd name="connsiteX18" fmla="*/ 1061047 w 2867025"/>
                <a:gd name="connsiteY18" fmla="*/ 55445 h 4086225"/>
                <a:gd name="connsiteX19" fmla="*/ 578234 w 2867025"/>
                <a:gd name="connsiteY19" fmla="*/ 0 h 4086225"/>
                <a:gd name="connsiteX20" fmla="*/ 0 w 2867025"/>
                <a:gd name="connsiteY20" fmla="*/ 76981 h 4086225"/>
                <a:gd name="connsiteX21" fmla="*/ 536372 w 2867025"/>
                <a:gd name="connsiteY21" fmla="*/ 613353 h 4086225"/>
                <a:gd name="connsiteX22" fmla="*/ 578234 w 2867025"/>
                <a:gd name="connsiteY22" fmla="*/ 714375 h 408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67025" h="4086225">
                  <a:moveTo>
                    <a:pt x="578234" y="714375"/>
                  </a:moveTo>
                  <a:lnTo>
                    <a:pt x="578234" y="1295400"/>
                  </a:lnTo>
                  <a:cubicBezTo>
                    <a:pt x="578234" y="1317584"/>
                    <a:pt x="573072" y="1339491"/>
                    <a:pt x="563166" y="1359303"/>
                  </a:cubicBezTo>
                  <a:lnTo>
                    <a:pt x="292484" y="1900666"/>
                  </a:lnTo>
                  <a:lnTo>
                    <a:pt x="292484" y="2635834"/>
                  </a:lnTo>
                  <a:lnTo>
                    <a:pt x="764400" y="2867025"/>
                  </a:lnTo>
                  <a:lnTo>
                    <a:pt x="1302134" y="2867025"/>
                  </a:lnTo>
                  <a:cubicBezTo>
                    <a:pt x="1324318" y="2867025"/>
                    <a:pt x="1346225" y="2872188"/>
                    <a:pt x="1366038" y="2882094"/>
                  </a:cubicBezTo>
                  <a:lnTo>
                    <a:pt x="1937538" y="3167844"/>
                  </a:lnTo>
                  <a:cubicBezTo>
                    <a:pt x="1985953" y="3192123"/>
                    <a:pt x="2016509" y="3241510"/>
                    <a:pt x="2016509" y="3295650"/>
                  </a:cubicBezTo>
                  <a:lnTo>
                    <a:pt x="2016509" y="4086711"/>
                  </a:lnTo>
                  <a:cubicBezTo>
                    <a:pt x="2538375" y="3667373"/>
                    <a:pt x="2873759" y="3015520"/>
                    <a:pt x="2873759" y="2295525"/>
                  </a:cubicBezTo>
                  <a:cubicBezTo>
                    <a:pt x="2873759" y="2203942"/>
                    <a:pt x="2866311" y="2112988"/>
                    <a:pt x="2855538" y="2022615"/>
                  </a:cubicBezTo>
                  <a:lnTo>
                    <a:pt x="2520620" y="2546680"/>
                  </a:lnTo>
                  <a:cubicBezTo>
                    <a:pt x="2441648" y="2670439"/>
                    <a:pt x="2306584" y="2744524"/>
                    <a:pt x="2159384" y="2744524"/>
                  </a:cubicBezTo>
                  <a:cubicBezTo>
                    <a:pt x="2012185" y="2744524"/>
                    <a:pt x="1877120" y="2670439"/>
                    <a:pt x="1798015" y="2546395"/>
                  </a:cubicBezTo>
                  <a:lnTo>
                    <a:pt x="1075268" y="1415815"/>
                  </a:lnTo>
                  <a:cubicBezTo>
                    <a:pt x="943270" y="1209170"/>
                    <a:pt x="873509" y="960501"/>
                    <a:pt x="873509" y="714375"/>
                  </a:cubicBezTo>
                  <a:cubicBezTo>
                    <a:pt x="873509" y="472631"/>
                    <a:pt x="944585" y="248831"/>
                    <a:pt x="1061047" y="55445"/>
                  </a:cubicBezTo>
                  <a:cubicBezTo>
                    <a:pt x="905685" y="22603"/>
                    <a:pt x="738616" y="0"/>
                    <a:pt x="578234" y="0"/>
                  </a:cubicBezTo>
                  <a:cubicBezTo>
                    <a:pt x="378171" y="0"/>
                    <a:pt x="185071" y="28480"/>
                    <a:pt x="0" y="76981"/>
                  </a:cubicBezTo>
                  <a:lnTo>
                    <a:pt x="536372" y="613353"/>
                  </a:lnTo>
                  <a:cubicBezTo>
                    <a:pt x="563166" y="640147"/>
                    <a:pt x="578234" y="676427"/>
                    <a:pt x="578234" y="714375"/>
                  </a:cubicBezTo>
                  <a:close/>
                </a:path>
              </a:pathLst>
            </a:custGeom>
            <a:grpFill/>
            <a:ln w="6350" cap="flat">
              <a:solidFill>
                <a:schemeClr val="tx1"/>
              </a:solidFill>
              <a:prstDash val="solid"/>
              <a:miter/>
            </a:ln>
          </p:spPr>
          <p:txBody>
            <a:bodyPr rtlCol="0" anchor="ctr"/>
            <a:lstStyle/>
            <a:p>
              <a:endParaRPr lang="de-DE"/>
            </a:p>
          </p:txBody>
        </p:sp>
      </p:grpSp>
      <p:cxnSp>
        <p:nvCxnSpPr>
          <p:cNvPr id="52" name="Gerader Verbinder 150">
            <a:extLst>
              <a:ext uri="{FF2B5EF4-FFF2-40B4-BE49-F238E27FC236}">
                <a16:creationId xmlns:a16="http://schemas.microsoft.com/office/drawing/2014/main" id="{50E30FA9-A911-4F82-A3A2-EA671A17254A}"/>
              </a:ext>
            </a:extLst>
          </p:cNvPr>
          <p:cNvCxnSpPr>
            <a:cxnSpLocks/>
          </p:cNvCxnSpPr>
          <p:nvPr/>
        </p:nvCxnSpPr>
        <p:spPr bwMode="gray">
          <a:xfrm flipH="1">
            <a:off x="893810" y="3509542"/>
            <a:ext cx="2600279" cy="0"/>
          </a:xfrm>
          <a:prstGeom prst="line">
            <a:avLst/>
          </a:prstGeom>
          <a:ln w="6350">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Gerader Verbinder 158">
            <a:extLst>
              <a:ext uri="{FF2B5EF4-FFF2-40B4-BE49-F238E27FC236}">
                <a16:creationId xmlns:a16="http://schemas.microsoft.com/office/drawing/2014/main" id="{3E489BEE-E789-41D0-AD30-4A14F03D017D}"/>
              </a:ext>
            </a:extLst>
          </p:cNvPr>
          <p:cNvCxnSpPr>
            <a:cxnSpLocks/>
          </p:cNvCxnSpPr>
          <p:nvPr/>
        </p:nvCxnSpPr>
        <p:spPr bwMode="gray">
          <a:xfrm flipH="1">
            <a:off x="4794078" y="3509542"/>
            <a:ext cx="2600279" cy="0"/>
          </a:xfrm>
          <a:prstGeom prst="line">
            <a:avLst/>
          </a:prstGeom>
          <a:ln w="6350">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63" name="Gerader Verbinder 167">
            <a:extLst>
              <a:ext uri="{FF2B5EF4-FFF2-40B4-BE49-F238E27FC236}">
                <a16:creationId xmlns:a16="http://schemas.microsoft.com/office/drawing/2014/main" id="{95423AF2-04A1-4B8B-81B0-9EAB5DAC6A55}"/>
              </a:ext>
            </a:extLst>
          </p:cNvPr>
          <p:cNvCxnSpPr>
            <a:cxnSpLocks/>
          </p:cNvCxnSpPr>
          <p:nvPr/>
        </p:nvCxnSpPr>
        <p:spPr bwMode="gray">
          <a:xfrm flipH="1">
            <a:off x="8697914" y="4043279"/>
            <a:ext cx="2600279" cy="0"/>
          </a:xfrm>
          <a:prstGeom prst="line">
            <a:avLst/>
          </a:prstGeom>
          <a:ln w="6350">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64" name="Gerader Verbinder 168">
            <a:extLst>
              <a:ext uri="{FF2B5EF4-FFF2-40B4-BE49-F238E27FC236}">
                <a16:creationId xmlns:a16="http://schemas.microsoft.com/office/drawing/2014/main" id="{CAACC61F-5355-4D41-AD72-A5EA56114ED6}"/>
              </a:ext>
            </a:extLst>
          </p:cNvPr>
          <p:cNvCxnSpPr>
            <a:cxnSpLocks/>
          </p:cNvCxnSpPr>
          <p:nvPr/>
        </p:nvCxnSpPr>
        <p:spPr bwMode="gray">
          <a:xfrm flipH="1">
            <a:off x="8697914" y="4577016"/>
            <a:ext cx="2600279" cy="0"/>
          </a:xfrm>
          <a:prstGeom prst="line">
            <a:avLst/>
          </a:prstGeom>
          <a:ln w="6350">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3602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32FA4ED-02A8-42A2-8655-C0BF733F6F91}"/>
              </a:ext>
            </a:extLst>
          </p:cNvPr>
          <p:cNvSpPr/>
          <p:nvPr/>
        </p:nvSpPr>
        <p:spPr bwMode="gray">
          <a:xfrm>
            <a:off x="1589" y="4533234"/>
            <a:ext cx="2447925" cy="2324767"/>
          </a:xfrm>
          <a:prstGeom prst="rect">
            <a:avLst/>
          </a:prstGeom>
          <a:solidFill>
            <a:srgbClr val="FFE6A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26" name="Rectangle 25">
            <a:extLst>
              <a:ext uri="{FF2B5EF4-FFF2-40B4-BE49-F238E27FC236}">
                <a16:creationId xmlns:a16="http://schemas.microsoft.com/office/drawing/2014/main" id="{81700EB0-7AD4-43BA-977D-EE188929116B}"/>
              </a:ext>
            </a:extLst>
          </p:cNvPr>
          <p:cNvSpPr/>
          <p:nvPr/>
        </p:nvSpPr>
        <p:spPr bwMode="gray">
          <a:xfrm>
            <a:off x="9742489" y="4533234"/>
            <a:ext cx="2447925" cy="2324767"/>
          </a:xfrm>
          <a:prstGeom prst="rect">
            <a:avLst/>
          </a:prstGeom>
          <a:solidFill>
            <a:srgbClr val="FFE6A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pic>
        <p:nvPicPr>
          <p:cNvPr id="8" name="Picture 14">
            <a:extLst>
              <a:ext uri="{FF2B5EF4-FFF2-40B4-BE49-F238E27FC236}">
                <a16:creationId xmlns:a16="http://schemas.microsoft.com/office/drawing/2014/main" id="{06494F40-E01C-4EC6-B17A-4BDA3D8CD573}"/>
              </a:ext>
            </a:extLst>
          </p:cNvPr>
          <p:cNvPicPr>
            <a:picLocks noChangeAspect="1"/>
          </p:cNvPicPr>
          <p:nvPr/>
        </p:nvPicPr>
        <p:blipFill>
          <a:blip r:embed="rId3"/>
          <a:stretch>
            <a:fillRect/>
          </a:stretch>
        </p:blipFill>
        <p:spPr>
          <a:xfrm>
            <a:off x="2043112" y="2308025"/>
            <a:ext cx="8105776" cy="4559500"/>
          </a:xfrm>
          <a:prstGeom prst="rect">
            <a:avLst/>
          </a:prstGeom>
        </p:spPr>
      </p:pic>
      <p:sp>
        <p:nvSpPr>
          <p:cNvPr id="11" name="Rectangle 19">
            <a:extLst>
              <a:ext uri="{FF2B5EF4-FFF2-40B4-BE49-F238E27FC236}">
                <a16:creationId xmlns:a16="http://schemas.microsoft.com/office/drawing/2014/main" id="{840F1494-EED1-43DA-B431-A38A84133B51}"/>
              </a:ext>
            </a:extLst>
          </p:cNvPr>
          <p:cNvSpPr/>
          <p:nvPr/>
        </p:nvSpPr>
        <p:spPr bwMode="gray">
          <a:xfrm>
            <a:off x="1589" y="1301065"/>
            <a:ext cx="12188825" cy="3232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13" name="Titel 12">
            <a:extLst>
              <a:ext uri="{FF2B5EF4-FFF2-40B4-BE49-F238E27FC236}">
                <a16:creationId xmlns:a16="http://schemas.microsoft.com/office/drawing/2014/main" id="{503BD54A-EF43-4F39-B2EF-18C5A2D79AE8}"/>
              </a:ext>
            </a:extLst>
          </p:cNvPr>
          <p:cNvSpPr>
            <a:spLocks noGrp="1"/>
          </p:cNvSpPr>
          <p:nvPr>
            <p:ph type="title"/>
          </p:nvPr>
        </p:nvSpPr>
        <p:spPr/>
        <p:txBody>
          <a:bodyPr/>
          <a:lstStyle/>
          <a:p>
            <a:r>
              <a:rPr lang="de-DE"/>
              <a:t>Navigation</a:t>
            </a:r>
          </a:p>
        </p:txBody>
      </p:sp>
      <p:sp>
        <p:nvSpPr>
          <p:cNvPr id="4" name="Date Placeholder 3">
            <a:extLst>
              <a:ext uri="{FF2B5EF4-FFF2-40B4-BE49-F238E27FC236}">
                <a16:creationId xmlns:a16="http://schemas.microsoft.com/office/drawing/2014/main" id="{7C5A0B93-28DC-4FD4-B4CB-879464FEBB9C}"/>
              </a:ext>
            </a:extLst>
          </p:cNvPr>
          <p:cNvSpPr>
            <a:spLocks noGrp="1"/>
          </p:cNvSpPr>
          <p:nvPr>
            <p:ph type="dt" sz="half" idx="10"/>
          </p:nvPr>
        </p:nvSpPr>
        <p:spPr/>
        <p:txBody>
          <a:bodyPr/>
          <a:lstStyle/>
          <a:p>
            <a:r>
              <a:rPr lang="en-US"/>
              <a:t>© 2019 HERE</a:t>
            </a:r>
          </a:p>
        </p:txBody>
      </p:sp>
      <p:sp>
        <p:nvSpPr>
          <p:cNvPr id="5" name="Footer Placeholder 4">
            <a:extLst>
              <a:ext uri="{FF2B5EF4-FFF2-40B4-BE49-F238E27FC236}">
                <a16:creationId xmlns:a16="http://schemas.microsoft.com/office/drawing/2014/main" id="{6D259A17-2A9C-4AFB-ADF4-F249DF52CFDF}"/>
              </a:ext>
            </a:extLst>
          </p:cNvPr>
          <p:cNvSpPr>
            <a:spLocks noGrp="1"/>
          </p:cNvSpPr>
          <p:nvPr>
            <p:ph type="ftr" sz="quarter" idx="11"/>
          </p:nvPr>
        </p:nvSpPr>
        <p:spPr/>
        <p:txBody>
          <a:bodyPr/>
          <a:lstStyle/>
          <a:p>
            <a:r>
              <a:rPr lang="en-US"/>
              <a:t>HERE Applications and Services</a:t>
            </a:r>
          </a:p>
        </p:txBody>
      </p:sp>
      <p:sp>
        <p:nvSpPr>
          <p:cNvPr id="6" name="Slide Number Placeholder 5">
            <a:extLst>
              <a:ext uri="{FF2B5EF4-FFF2-40B4-BE49-F238E27FC236}">
                <a16:creationId xmlns:a16="http://schemas.microsoft.com/office/drawing/2014/main" id="{80214195-D9C7-432F-8591-5FE651F14E64}"/>
              </a:ext>
            </a:extLst>
          </p:cNvPr>
          <p:cNvSpPr>
            <a:spLocks noGrp="1"/>
          </p:cNvSpPr>
          <p:nvPr>
            <p:ph type="sldNum" sz="quarter" idx="12"/>
          </p:nvPr>
        </p:nvSpPr>
        <p:spPr/>
        <p:txBody>
          <a:bodyPr/>
          <a:lstStyle/>
          <a:p>
            <a:fld id="{C01CAAA5-CA10-431C-B0CA-C8BF8493446D}" type="slidenum">
              <a:rPr lang="en-US" smtClean="0"/>
              <a:t>9</a:t>
            </a:fld>
            <a:endParaRPr lang="en-US"/>
          </a:p>
        </p:txBody>
      </p:sp>
      <p:sp>
        <p:nvSpPr>
          <p:cNvPr id="14" name="Untertitel 13">
            <a:extLst>
              <a:ext uri="{FF2B5EF4-FFF2-40B4-BE49-F238E27FC236}">
                <a16:creationId xmlns:a16="http://schemas.microsoft.com/office/drawing/2014/main" id="{E071440B-94A4-4EFC-B79A-17AE874C6C01}"/>
              </a:ext>
            </a:extLst>
          </p:cNvPr>
          <p:cNvSpPr>
            <a:spLocks noGrp="1"/>
          </p:cNvSpPr>
          <p:nvPr>
            <p:ph type="subTitle" idx="1"/>
          </p:nvPr>
        </p:nvSpPr>
        <p:spPr/>
        <p:txBody>
          <a:bodyPr/>
          <a:lstStyle/>
          <a:p>
            <a:r>
              <a:rPr lang="de-DE"/>
              <a:t>Solutions</a:t>
            </a:r>
          </a:p>
        </p:txBody>
      </p:sp>
      <p:sp>
        <p:nvSpPr>
          <p:cNvPr id="10" name="Isosceles Triangle 18">
            <a:extLst>
              <a:ext uri="{FF2B5EF4-FFF2-40B4-BE49-F238E27FC236}">
                <a16:creationId xmlns:a16="http://schemas.microsoft.com/office/drawing/2014/main" id="{204DC8EB-58FE-4E15-92EA-E8782CD334F8}"/>
              </a:ext>
            </a:extLst>
          </p:cNvPr>
          <p:cNvSpPr/>
          <p:nvPr/>
        </p:nvSpPr>
        <p:spPr bwMode="gray">
          <a:xfrm flipV="1">
            <a:off x="1589" y="1623049"/>
            <a:ext cx="12188825" cy="350860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pic>
        <p:nvPicPr>
          <p:cNvPr id="25" name="Stream_GIF">
            <a:extLst>
              <a:ext uri="{FF2B5EF4-FFF2-40B4-BE49-F238E27FC236}">
                <a16:creationId xmlns:a16="http://schemas.microsoft.com/office/drawing/2014/main" id="{023E945B-F68E-469E-9C09-F6C418FD0588}"/>
              </a:ext>
            </a:extLst>
          </p:cNvPr>
          <p:cNvPicPr>
            <a:picLocks noChangeAspect="1"/>
          </p:cNvPicPr>
          <p:nvPr/>
        </p:nvPicPr>
        <p:blipFill>
          <a:blip r:embed="rId4"/>
          <a:stretch>
            <a:fillRect/>
          </a:stretch>
        </p:blipFill>
        <p:spPr>
          <a:xfrm>
            <a:off x="5065227" y="4642957"/>
            <a:ext cx="2061549" cy="2378711"/>
          </a:xfrm>
          <a:prstGeom prst="rect">
            <a:avLst/>
          </a:prstGeom>
        </p:spPr>
      </p:pic>
      <p:pic>
        <p:nvPicPr>
          <p:cNvPr id="32" name="Grafik 40">
            <a:extLst>
              <a:ext uri="{FF2B5EF4-FFF2-40B4-BE49-F238E27FC236}">
                <a16:creationId xmlns:a16="http://schemas.microsoft.com/office/drawing/2014/main" id="{D4CDDD9D-6DF9-4A9A-A71A-FCA98035FA2B}"/>
              </a:ext>
            </a:extLst>
          </p:cNvPr>
          <p:cNvPicPr>
            <a:picLocks noChangeAspect="1"/>
          </p:cNvPicPr>
          <p:nvPr/>
        </p:nvPicPr>
        <p:blipFill rotWithShape="1">
          <a:blip r:embed="rId5">
            <a:alphaModFix amt="70000"/>
            <a:extLst>
              <a:ext uri="{BEBA8EAE-BF5A-486C-A8C5-ECC9F3942E4B}">
                <a14:imgProps xmlns:a14="http://schemas.microsoft.com/office/drawing/2010/main">
                  <a14:imgLayer r:embed="rId6">
                    <a14:imgEffect>
                      <a14:brightnessContrast bright="-100000"/>
                    </a14:imgEffect>
                  </a14:imgLayer>
                </a14:imgProps>
              </a:ext>
            </a:extLst>
          </a:blip>
          <a:srcRect l="41160" r="43532"/>
          <a:stretch/>
        </p:blipFill>
        <p:spPr>
          <a:xfrm>
            <a:off x="3485560" y="1637807"/>
            <a:ext cx="628676" cy="554434"/>
          </a:xfrm>
          <a:prstGeom prst="rect">
            <a:avLst/>
          </a:prstGeom>
        </p:spPr>
      </p:pic>
      <p:sp>
        <p:nvSpPr>
          <p:cNvPr id="33" name="Textfeld 30">
            <a:extLst>
              <a:ext uri="{FF2B5EF4-FFF2-40B4-BE49-F238E27FC236}">
                <a16:creationId xmlns:a16="http://schemas.microsoft.com/office/drawing/2014/main" id="{5EA0762D-2056-4F7D-AFF0-E521DDE5A955}"/>
              </a:ext>
            </a:extLst>
          </p:cNvPr>
          <p:cNvSpPr txBox="1"/>
          <p:nvPr/>
        </p:nvSpPr>
        <p:spPr>
          <a:xfrm>
            <a:off x="3511566" y="2176128"/>
            <a:ext cx="1944869" cy="707886"/>
          </a:xfrm>
          <a:prstGeom prst="rect">
            <a:avLst/>
          </a:prstGeom>
          <a:noFill/>
        </p:spPr>
        <p:txBody>
          <a:bodyPr wrap="square" rtlCol="0">
            <a:spAutoFit/>
          </a:bodyPr>
          <a:lstStyle/>
          <a:p>
            <a:pPr defTabSz="913623">
              <a:defRPr/>
            </a:pPr>
            <a:r>
              <a:rPr lang="en-US" sz="2000" b="1" kern="0" dirty="0">
                <a:solidFill>
                  <a:srgbClr val="383C45"/>
                </a:solidFill>
                <a:latin typeface="+mj-lt"/>
                <a:cs typeface="FiraGO Medium" panose="020B0603050000020004" pitchFamily="34" charset="0"/>
              </a:rPr>
              <a:t>Upgrades </a:t>
            </a:r>
            <a:br>
              <a:rPr lang="en-US" sz="2000" b="1" kern="0" dirty="0">
                <a:solidFill>
                  <a:srgbClr val="383C45"/>
                </a:solidFill>
                <a:latin typeface="+mj-lt"/>
                <a:cs typeface="FiraGO Medium" panose="020B0603050000020004" pitchFamily="34" charset="0"/>
              </a:rPr>
            </a:br>
            <a:r>
              <a:rPr lang="en-US" sz="2000" b="1" kern="0" dirty="0">
                <a:solidFill>
                  <a:srgbClr val="383C45"/>
                </a:solidFill>
                <a:latin typeface="+mj-lt"/>
                <a:cs typeface="FiraGO Medium" panose="020B0603050000020004" pitchFamily="34" charset="0"/>
              </a:rPr>
              <a:t>on demand</a:t>
            </a:r>
          </a:p>
        </p:txBody>
      </p:sp>
      <p:sp>
        <p:nvSpPr>
          <p:cNvPr id="34" name="Textfeld 31">
            <a:extLst>
              <a:ext uri="{FF2B5EF4-FFF2-40B4-BE49-F238E27FC236}">
                <a16:creationId xmlns:a16="http://schemas.microsoft.com/office/drawing/2014/main" id="{105DD861-A308-4585-917B-4BC502592FC3}"/>
              </a:ext>
            </a:extLst>
          </p:cNvPr>
          <p:cNvSpPr txBox="1"/>
          <p:nvPr/>
        </p:nvSpPr>
        <p:spPr>
          <a:xfrm>
            <a:off x="3511564" y="2866308"/>
            <a:ext cx="2546222" cy="1384995"/>
          </a:xfrm>
          <a:prstGeom prst="rect">
            <a:avLst/>
          </a:prstGeom>
          <a:noFill/>
        </p:spPr>
        <p:txBody>
          <a:bodyPr wrap="square" rtlCol="0">
            <a:spAutoFit/>
          </a:bodyPr>
          <a:lstStyle/>
          <a:p>
            <a:pPr defTabSz="913623">
              <a:defRPr/>
            </a:pPr>
            <a:r>
              <a:rPr lang="en-US" sz="1400" kern="0" dirty="0"/>
              <a:t>Drivers can extend their navigation experience </a:t>
            </a:r>
            <a:br>
              <a:rPr lang="en-US" sz="1400" kern="0" dirty="0"/>
            </a:br>
            <a:r>
              <a:rPr lang="en-US" sz="1400" kern="0" dirty="0"/>
              <a:t>on-demand, enabling OEMs to create new business models and unlock recurring revenue streams.</a:t>
            </a:r>
          </a:p>
        </p:txBody>
      </p:sp>
      <p:pic>
        <p:nvPicPr>
          <p:cNvPr id="36" name="Grafik 50">
            <a:extLst>
              <a:ext uri="{FF2B5EF4-FFF2-40B4-BE49-F238E27FC236}">
                <a16:creationId xmlns:a16="http://schemas.microsoft.com/office/drawing/2014/main" id="{D57E128A-C58E-4ED8-B6EE-23E0ECA220CB}"/>
              </a:ext>
            </a:extLst>
          </p:cNvPr>
          <p:cNvPicPr>
            <a:picLocks noChangeAspect="1"/>
          </p:cNvPicPr>
          <p:nvPr/>
        </p:nvPicPr>
        <p:blipFill rotWithShape="1">
          <a:blip r:embed="rId5">
            <a:alphaModFix amt="70000"/>
            <a:extLst>
              <a:ext uri="{BEBA8EAE-BF5A-486C-A8C5-ECC9F3942E4B}">
                <a14:imgProps xmlns:a14="http://schemas.microsoft.com/office/drawing/2010/main">
                  <a14:imgLayer r:embed="rId6">
                    <a14:imgEffect>
                      <a14:brightnessContrast bright="-100000"/>
                    </a14:imgEffect>
                  </a14:imgLayer>
                </a14:imgProps>
              </a:ext>
            </a:extLst>
          </a:blip>
          <a:srcRect r="84692"/>
          <a:stretch/>
        </p:blipFill>
        <p:spPr>
          <a:xfrm>
            <a:off x="658773" y="1647169"/>
            <a:ext cx="618060" cy="545072"/>
          </a:xfrm>
          <a:prstGeom prst="rect">
            <a:avLst/>
          </a:prstGeom>
        </p:spPr>
      </p:pic>
      <p:sp>
        <p:nvSpPr>
          <p:cNvPr id="37" name="Textfeld 32">
            <a:extLst>
              <a:ext uri="{FF2B5EF4-FFF2-40B4-BE49-F238E27FC236}">
                <a16:creationId xmlns:a16="http://schemas.microsoft.com/office/drawing/2014/main" id="{2D8AEC58-C932-40B6-98A7-B0CC0F223CA6}"/>
              </a:ext>
            </a:extLst>
          </p:cNvPr>
          <p:cNvSpPr txBox="1"/>
          <p:nvPr/>
        </p:nvSpPr>
        <p:spPr>
          <a:xfrm>
            <a:off x="557734" y="2176128"/>
            <a:ext cx="1989268" cy="707886"/>
          </a:xfrm>
          <a:prstGeom prst="rect">
            <a:avLst/>
          </a:prstGeom>
          <a:noFill/>
        </p:spPr>
        <p:txBody>
          <a:bodyPr wrap="square" rtlCol="0">
            <a:spAutoFit/>
          </a:bodyPr>
          <a:lstStyle/>
          <a:p>
            <a:pPr defTabSz="913623">
              <a:defRPr/>
            </a:pPr>
            <a:r>
              <a:rPr lang="en-US" sz="2000" b="1" kern="0">
                <a:solidFill>
                  <a:srgbClr val="383C45"/>
                </a:solidFill>
                <a:latin typeface="+mj-lt"/>
                <a:cs typeface="FiraGO Medium" panose="020B0603050000020004" pitchFamily="34" charset="0"/>
              </a:rPr>
              <a:t>Freshness </a:t>
            </a:r>
          </a:p>
          <a:p>
            <a:pPr defTabSz="913623">
              <a:defRPr/>
            </a:pPr>
            <a:r>
              <a:rPr lang="en-US" sz="2000" b="1" kern="0">
                <a:solidFill>
                  <a:srgbClr val="383C45"/>
                </a:solidFill>
                <a:latin typeface="+mj-lt"/>
                <a:cs typeface="FiraGO Medium" panose="020B0603050000020004" pitchFamily="34" charset="0"/>
              </a:rPr>
              <a:t>from the Cloud</a:t>
            </a:r>
          </a:p>
        </p:txBody>
      </p:sp>
      <p:sp>
        <p:nvSpPr>
          <p:cNvPr id="38" name="Textfeld 33">
            <a:extLst>
              <a:ext uri="{FF2B5EF4-FFF2-40B4-BE49-F238E27FC236}">
                <a16:creationId xmlns:a16="http://schemas.microsoft.com/office/drawing/2014/main" id="{EAC0F839-22A2-4D6C-AC5E-2B7689D1981D}"/>
              </a:ext>
            </a:extLst>
          </p:cNvPr>
          <p:cNvSpPr txBox="1"/>
          <p:nvPr/>
        </p:nvSpPr>
        <p:spPr>
          <a:xfrm>
            <a:off x="557734" y="2866307"/>
            <a:ext cx="2342643" cy="1600438"/>
          </a:xfrm>
          <a:prstGeom prst="rect">
            <a:avLst/>
          </a:prstGeom>
          <a:noFill/>
        </p:spPr>
        <p:txBody>
          <a:bodyPr wrap="square" rtlCol="0">
            <a:spAutoFit/>
          </a:bodyPr>
          <a:lstStyle/>
          <a:p>
            <a:pPr defTabSz="913623">
              <a:defRPr/>
            </a:pPr>
            <a:r>
              <a:rPr lang="en-US" sz="1400" kern="0" dirty="0"/>
              <a:t>Map, software and UX remain fresh and new functionality can be added over vehicle life to differentiate from mobile navigation solutions.</a:t>
            </a:r>
          </a:p>
          <a:p>
            <a:pPr defTabSz="913623">
              <a:defRPr/>
            </a:pPr>
            <a:endParaRPr lang="en-US" sz="1400" kern="0" dirty="0"/>
          </a:p>
        </p:txBody>
      </p:sp>
      <p:pic>
        <p:nvPicPr>
          <p:cNvPr id="40" name="Grafik 56">
            <a:extLst>
              <a:ext uri="{FF2B5EF4-FFF2-40B4-BE49-F238E27FC236}">
                <a16:creationId xmlns:a16="http://schemas.microsoft.com/office/drawing/2014/main" id="{EE9984C3-74E9-4CD7-AB9B-7772458DB08B}"/>
              </a:ext>
            </a:extLst>
          </p:cNvPr>
          <p:cNvPicPr>
            <a:picLocks noChangeAspect="1"/>
          </p:cNvPicPr>
          <p:nvPr/>
        </p:nvPicPr>
        <p:blipFill rotWithShape="1">
          <a:blip r:embed="rId7">
            <a:alphaModFix amt="70000"/>
            <a:extLst>
              <a:ext uri="{BEBA8EAE-BF5A-486C-A8C5-ECC9F3942E4B}">
                <a14:imgProps xmlns:a14="http://schemas.microsoft.com/office/drawing/2010/main">
                  <a14:imgLayer r:embed="rId8">
                    <a14:imgEffect>
                      <a14:brightnessContrast bright="-100000"/>
                    </a14:imgEffect>
                  </a14:imgLayer>
                </a14:imgProps>
              </a:ext>
            </a:extLst>
          </a:blip>
          <a:srcRect l="77507" t="10860" r="2443"/>
          <a:stretch/>
        </p:blipFill>
        <p:spPr>
          <a:xfrm>
            <a:off x="6322963" y="1684260"/>
            <a:ext cx="783236" cy="507981"/>
          </a:xfrm>
          <a:prstGeom prst="rect">
            <a:avLst/>
          </a:prstGeom>
        </p:spPr>
      </p:pic>
      <p:sp>
        <p:nvSpPr>
          <p:cNvPr id="41" name="Textfeld 34">
            <a:extLst>
              <a:ext uri="{FF2B5EF4-FFF2-40B4-BE49-F238E27FC236}">
                <a16:creationId xmlns:a16="http://schemas.microsoft.com/office/drawing/2014/main" id="{13880D2A-2543-45D1-BAF9-BB3130F1037C}"/>
              </a:ext>
            </a:extLst>
          </p:cNvPr>
          <p:cNvSpPr txBox="1"/>
          <p:nvPr/>
        </p:nvSpPr>
        <p:spPr>
          <a:xfrm>
            <a:off x="6465396" y="2176128"/>
            <a:ext cx="2479024" cy="707886"/>
          </a:xfrm>
          <a:prstGeom prst="rect">
            <a:avLst/>
          </a:prstGeom>
          <a:noFill/>
        </p:spPr>
        <p:txBody>
          <a:bodyPr wrap="square" rtlCol="0">
            <a:spAutoFit/>
          </a:bodyPr>
          <a:lstStyle/>
          <a:p>
            <a:pPr defTabSz="913623">
              <a:defRPr/>
            </a:pPr>
            <a:r>
              <a:rPr lang="en-US" sz="2000" b="1" kern="0" dirty="0">
                <a:solidFill>
                  <a:srgbClr val="383C45"/>
                </a:solidFill>
                <a:latin typeface="+mj-lt"/>
                <a:cs typeface="FiraGO Medium" panose="020B0603050000020004" pitchFamily="34" charset="0"/>
              </a:rPr>
              <a:t>One-stop-shop for all vehicle lines</a:t>
            </a:r>
          </a:p>
        </p:txBody>
      </p:sp>
      <p:sp>
        <p:nvSpPr>
          <p:cNvPr id="42" name="Textfeld 35">
            <a:extLst>
              <a:ext uri="{FF2B5EF4-FFF2-40B4-BE49-F238E27FC236}">
                <a16:creationId xmlns:a16="http://schemas.microsoft.com/office/drawing/2014/main" id="{7C01F8B2-751F-48F6-BC82-FAB3B9EBA0BA}"/>
              </a:ext>
            </a:extLst>
          </p:cNvPr>
          <p:cNvSpPr txBox="1"/>
          <p:nvPr/>
        </p:nvSpPr>
        <p:spPr>
          <a:xfrm>
            <a:off x="6465396" y="2866308"/>
            <a:ext cx="2546222" cy="1384995"/>
          </a:xfrm>
          <a:prstGeom prst="rect">
            <a:avLst/>
          </a:prstGeom>
          <a:noFill/>
        </p:spPr>
        <p:txBody>
          <a:bodyPr wrap="square" rtlCol="0">
            <a:spAutoFit/>
          </a:bodyPr>
          <a:lstStyle/>
          <a:p>
            <a:pPr defTabSz="913623">
              <a:defRPr/>
            </a:pPr>
            <a:r>
              <a:rPr lang="en-US" sz="1400" kern="0" dirty="0"/>
              <a:t>Deployment on any IVI platform from full-blown embedded hardware to mobiles allows OEMs to </a:t>
            </a:r>
            <a:br>
              <a:rPr lang="en-US" sz="1400" kern="0" dirty="0"/>
            </a:br>
            <a:r>
              <a:rPr lang="en-US" sz="1400" kern="0" dirty="0"/>
              <a:t>one-stop-shop for all vehicle lines and trim levels.</a:t>
            </a:r>
          </a:p>
        </p:txBody>
      </p:sp>
      <p:sp>
        <p:nvSpPr>
          <p:cNvPr id="44" name="Textfeld 47">
            <a:extLst>
              <a:ext uri="{FF2B5EF4-FFF2-40B4-BE49-F238E27FC236}">
                <a16:creationId xmlns:a16="http://schemas.microsoft.com/office/drawing/2014/main" id="{E290281C-8235-4B26-A305-556A786ACAFF}"/>
              </a:ext>
            </a:extLst>
          </p:cNvPr>
          <p:cNvSpPr txBox="1"/>
          <p:nvPr/>
        </p:nvSpPr>
        <p:spPr>
          <a:xfrm>
            <a:off x="9409393" y="2176128"/>
            <a:ext cx="1994595" cy="707886"/>
          </a:xfrm>
          <a:prstGeom prst="rect">
            <a:avLst/>
          </a:prstGeom>
          <a:noFill/>
        </p:spPr>
        <p:txBody>
          <a:bodyPr wrap="square" rtlCol="0">
            <a:spAutoFit/>
          </a:bodyPr>
          <a:lstStyle/>
          <a:p>
            <a:pPr defTabSz="913623">
              <a:defRPr/>
            </a:pPr>
            <a:r>
              <a:rPr lang="en-US" sz="2000" b="1" kern="0">
                <a:solidFill>
                  <a:srgbClr val="383C45"/>
                </a:solidFill>
                <a:latin typeface="+mj-lt"/>
                <a:cs typeface="FiraGO Medium" panose="020B0603050000020004" pitchFamily="34" charset="0"/>
              </a:rPr>
              <a:t>Facilitated </a:t>
            </a:r>
          </a:p>
          <a:p>
            <a:pPr defTabSz="913623">
              <a:defRPr/>
            </a:pPr>
            <a:r>
              <a:rPr lang="en-US" sz="2000" b="1" kern="0">
                <a:solidFill>
                  <a:srgbClr val="383C45"/>
                </a:solidFill>
                <a:latin typeface="+mj-lt"/>
                <a:cs typeface="FiraGO Medium" panose="020B0603050000020004" pitchFamily="34" charset="0"/>
              </a:rPr>
              <a:t>transformation</a:t>
            </a:r>
          </a:p>
        </p:txBody>
      </p:sp>
      <p:sp>
        <p:nvSpPr>
          <p:cNvPr id="45" name="Textfeld 50">
            <a:extLst>
              <a:ext uri="{FF2B5EF4-FFF2-40B4-BE49-F238E27FC236}">
                <a16:creationId xmlns:a16="http://schemas.microsoft.com/office/drawing/2014/main" id="{E30A6FA0-677B-41FA-81B6-E2018C4B0B61}"/>
              </a:ext>
            </a:extLst>
          </p:cNvPr>
          <p:cNvSpPr txBox="1"/>
          <p:nvPr/>
        </p:nvSpPr>
        <p:spPr>
          <a:xfrm>
            <a:off x="9419226" y="2866308"/>
            <a:ext cx="2215041" cy="1384995"/>
          </a:xfrm>
          <a:prstGeom prst="rect">
            <a:avLst/>
          </a:prstGeom>
          <a:noFill/>
        </p:spPr>
        <p:txBody>
          <a:bodyPr wrap="square" rtlCol="0">
            <a:spAutoFit/>
          </a:bodyPr>
          <a:lstStyle/>
          <a:p>
            <a:pPr defTabSz="913623">
              <a:defRPr/>
            </a:pPr>
            <a:r>
              <a:rPr lang="en-US" sz="1400" kern="0" dirty="0"/>
              <a:t>Lower entry hurdle to offer digital services. Full integration with HERE OLP enables the OEM to deliver next-gen location and mobility services. </a:t>
            </a:r>
          </a:p>
        </p:txBody>
      </p:sp>
      <p:pic>
        <p:nvPicPr>
          <p:cNvPr id="46" name="Grafik 66">
            <a:extLst>
              <a:ext uri="{FF2B5EF4-FFF2-40B4-BE49-F238E27FC236}">
                <a16:creationId xmlns:a16="http://schemas.microsoft.com/office/drawing/2014/main" id="{06A2A7D2-236A-4468-8FFF-274DE6D6BD97}"/>
              </a:ext>
            </a:extLst>
          </p:cNvPr>
          <p:cNvPicPr>
            <a:picLocks noChangeAspect="1"/>
          </p:cNvPicPr>
          <p:nvPr/>
        </p:nvPicPr>
        <p:blipFill rotWithShape="1">
          <a:blip r:embed="rId9">
            <a:alphaModFix amt="70000"/>
            <a:extLst>
              <a:ext uri="{BEBA8EAE-BF5A-486C-A8C5-ECC9F3942E4B}">
                <a14:imgProps xmlns:a14="http://schemas.microsoft.com/office/drawing/2010/main">
                  <a14:imgLayer r:embed="rId10">
                    <a14:imgEffect>
                      <a14:brightnessContrast bright="-100000"/>
                    </a14:imgEffect>
                  </a14:imgLayer>
                </a14:imgProps>
              </a:ext>
            </a:extLst>
          </a:blip>
          <a:srcRect l="74964" r="14422"/>
          <a:stretch/>
        </p:blipFill>
        <p:spPr>
          <a:xfrm>
            <a:off x="9383418" y="1376475"/>
            <a:ext cx="596398" cy="815767"/>
          </a:xfrm>
          <a:prstGeom prst="rect">
            <a:avLst/>
          </a:prstGeom>
        </p:spPr>
      </p:pic>
      <p:sp>
        <p:nvSpPr>
          <p:cNvPr id="35" name="Rechteck 34">
            <a:extLst>
              <a:ext uri="{FF2B5EF4-FFF2-40B4-BE49-F238E27FC236}">
                <a16:creationId xmlns:a16="http://schemas.microsoft.com/office/drawing/2014/main" id="{8DC7D877-DA0D-4E9D-B2CC-9C0773304732}"/>
              </a:ext>
            </a:extLst>
          </p:cNvPr>
          <p:cNvSpPr/>
          <p:nvPr/>
        </p:nvSpPr>
        <p:spPr bwMode="gray">
          <a:xfrm flipV="1">
            <a:off x="156000" y="1311521"/>
            <a:ext cx="11880000" cy="53427"/>
          </a:xfrm>
          <a:prstGeom prst="rect">
            <a:avLst/>
          </a:prstGeom>
          <a:gradFill flip="none" rotWithShape="1">
            <a:gsLst>
              <a:gs pos="14000">
                <a:schemeClr val="accent6"/>
              </a:gs>
              <a:gs pos="99115">
                <a:schemeClr val="bg1"/>
              </a:gs>
              <a:gs pos="0">
                <a:schemeClr val="bg1"/>
              </a:gs>
              <a:gs pos="89000">
                <a:schemeClr val="accent2">
                  <a:alpha val="90000"/>
                </a:schemeClr>
              </a:gs>
            </a:gsLst>
            <a:lin ang="0" scaled="1"/>
            <a:tileRect/>
          </a:gradFill>
        </p:spPr>
        <p:txBody>
          <a:bodyPr vert="horz" wrap="square" lIns="583200" tIns="745200" rIns="583200" bIns="720000" rtlCol="0" anchor="t">
            <a:noAutofit/>
          </a:bodyPr>
          <a:lstStyle/>
          <a:p>
            <a:pPr defTabSz="914126">
              <a:spcBef>
                <a:spcPct val="0"/>
              </a:spcBef>
            </a:pPr>
            <a:endParaRPr lang="de-DE" sz="3600" b="1">
              <a:latin typeface="+mj-lt"/>
              <a:ea typeface="+mj-ea"/>
              <a:cs typeface="+mj-cs"/>
            </a:endParaRPr>
          </a:p>
        </p:txBody>
      </p:sp>
      <p:sp>
        <p:nvSpPr>
          <p:cNvPr id="28" name="TextBox 1">
            <a:extLst>
              <a:ext uri="{FF2B5EF4-FFF2-40B4-BE49-F238E27FC236}">
                <a16:creationId xmlns:a16="http://schemas.microsoft.com/office/drawing/2014/main" id="{0A0ABAA4-DD66-4CE4-AEED-9DB02370F7C6}"/>
              </a:ext>
            </a:extLst>
          </p:cNvPr>
          <p:cNvSpPr txBox="1"/>
          <p:nvPr/>
        </p:nvSpPr>
        <p:spPr bwMode="black">
          <a:xfrm>
            <a:off x="4157819" y="1147472"/>
            <a:ext cx="3876362" cy="409906"/>
          </a:xfrm>
          <a:prstGeom prst="rect">
            <a:avLst/>
          </a:prstGeom>
          <a:solidFill>
            <a:schemeClr val="bg1"/>
          </a:solidFill>
        </p:spPr>
        <p:txBody>
          <a:bodyPr wrap="square" lIns="0" tIns="0" rIns="0" bIns="0" rtlCol="0">
            <a:noAutofit/>
          </a:bodyPr>
          <a:lstStyle/>
          <a:p>
            <a:pPr algn="ctr"/>
            <a:r>
              <a:rPr lang="en-US" sz="2000"/>
              <a:t>What our customers need…</a:t>
            </a:r>
          </a:p>
        </p:txBody>
      </p:sp>
      <p:sp>
        <p:nvSpPr>
          <p:cNvPr id="2" name="Isosceles Triangle 1">
            <a:extLst>
              <a:ext uri="{FF2B5EF4-FFF2-40B4-BE49-F238E27FC236}">
                <a16:creationId xmlns:a16="http://schemas.microsoft.com/office/drawing/2014/main" id="{C9CBC53E-DE6A-4212-9912-6091CDCA83FC}"/>
              </a:ext>
            </a:extLst>
          </p:cNvPr>
          <p:cNvSpPr/>
          <p:nvPr/>
        </p:nvSpPr>
        <p:spPr bwMode="gray">
          <a:xfrm rot="10800000">
            <a:off x="4364476" y="4533233"/>
            <a:ext cx="3463050" cy="1002836"/>
          </a:xfrm>
          <a:prstGeom prst="triangl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grpSp>
        <p:nvGrpSpPr>
          <p:cNvPr id="29" name="Group 6">
            <a:extLst>
              <a:ext uri="{FF2B5EF4-FFF2-40B4-BE49-F238E27FC236}">
                <a16:creationId xmlns:a16="http://schemas.microsoft.com/office/drawing/2014/main" id="{A27858ED-A413-4CB9-A2E6-BED59078435C}"/>
              </a:ext>
            </a:extLst>
          </p:cNvPr>
          <p:cNvGrpSpPr/>
          <p:nvPr/>
        </p:nvGrpSpPr>
        <p:grpSpPr bwMode="gray">
          <a:xfrm>
            <a:off x="11221306" y="6169107"/>
            <a:ext cx="475313" cy="441447"/>
            <a:chOff x="1012825" y="-171450"/>
            <a:chExt cx="8281988" cy="7691438"/>
          </a:xfrm>
          <a:solidFill>
            <a:schemeClr val="bg1"/>
          </a:solidFill>
        </p:grpSpPr>
        <p:sp>
          <p:nvSpPr>
            <p:cNvPr id="30" name="Freeform 1">
              <a:extLst>
                <a:ext uri="{FF2B5EF4-FFF2-40B4-BE49-F238E27FC236}">
                  <a16:creationId xmlns:a16="http://schemas.microsoft.com/office/drawing/2014/main" id="{9DF817F7-66CC-4903-B753-4B4616B7E80B}"/>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46">
                <a:defRPr/>
              </a:pPr>
              <a:endParaRPr lang="en-US" kern="0">
                <a:solidFill>
                  <a:srgbClr val="000000"/>
                </a:solidFill>
              </a:endParaRPr>
            </a:p>
          </p:txBody>
        </p:sp>
        <p:sp>
          <p:nvSpPr>
            <p:cNvPr id="31" name="Freeform 2">
              <a:extLst>
                <a:ext uri="{FF2B5EF4-FFF2-40B4-BE49-F238E27FC236}">
                  <a16:creationId xmlns:a16="http://schemas.microsoft.com/office/drawing/2014/main" id="{2DEA379A-9A19-4F49-B7E9-D831B6C47C03}"/>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solidFill>
              <a:schemeClr val="tx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46">
                <a:defRPr/>
              </a:pPr>
              <a:endParaRPr lang="en-US" kern="0">
                <a:solidFill>
                  <a:srgbClr val="000000"/>
                </a:solidFill>
              </a:endParaRPr>
            </a:p>
          </p:txBody>
        </p:sp>
      </p:grpSp>
    </p:spTree>
    <p:extLst>
      <p:ext uri="{BB962C8B-B14F-4D97-AF65-F5344CB8AC3E}">
        <p14:creationId xmlns:p14="http://schemas.microsoft.com/office/powerpoint/2010/main" val="245765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HERE Core Blue">
  <a:themeElements>
    <a:clrScheme name="HERE Core – Blue">
      <a:dk1>
        <a:srgbClr val="383C45"/>
      </a:dk1>
      <a:lt1>
        <a:srgbClr val="FFFFFF"/>
      </a:lt1>
      <a:dk2>
        <a:srgbClr val="48DAD0"/>
      </a:dk2>
      <a:lt2>
        <a:srgbClr val="CFD5E9"/>
      </a:lt2>
      <a:accent1>
        <a:srgbClr val="00AFAA"/>
      </a:accent1>
      <a:accent2>
        <a:srgbClr val="48DAD0"/>
      </a:accent2>
      <a:accent3>
        <a:srgbClr val="0F1621"/>
      </a:accent3>
      <a:accent4>
        <a:srgbClr val="9B9DA2"/>
      </a:accent4>
      <a:accent5>
        <a:srgbClr val="3F59A7"/>
      </a:accent5>
      <a:accent6>
        <a:srgbClr val="9FACD3"/>
      </a:accent6>
      <a:hlink>
        <a:srgbClr val="00AFAA"/>
      </a:hlink>
      <a:folHlink>
        <a:srgbClr val="00AFAA"/>
      </a:folHlink>
    </a:clrScheme>
    <a:fontScheme name="Custom 2">
      <a:majorFont>
        <a:latin typeface="FiraGO"/>
        <a:ea typeface=""/>
        <a:cs typeface=""/>
      </a:majorFont>
      <a:minorFont>
        <a:latin typeface="FiraG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a:noFill/>
        </a:ln>
      </a:spPr>
      <a:bodyPr rtlCol="0" anchor="ctr"/>
      <a:lstStyle>
        <a:defPPr algn="ctr">
          <a:lnSpc>
            <a:spcPct val="120000"/>
          </a:lnSpc>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bwMode="gray">
        <a:noFill/>
        <a:ln w="12700">
          <a:noFill/>
        </a:ln>
      </a:spPr>
      <a:bodyPr wrap="square" lIns="0" tIns="0" rIns="0" bIns="0" rtlCol="0">
        <a:noAutofit/>
      </a:bodyPr>
      <a:lstStyle>
        <a:defPPr algn="l">
          <a:lnSpc>
            <a:spcPct val="120000"/>
          </a:lnSpc>
          <a:defRPr sz="1600" dirty="0" smtClean="0"/>
        </a:defPPr>
      </a:lstStyle>
    </a:txDef>
  </a:objectDefaults>
  <a:extraClrSchemeLst/>
  <a:custClrLst>
    <a:custClr name="HERE Dark Aqua">
      <a:srgbClr val="00AFAA"/>
    </a:custClr>
    <a:custClr name="HERE Dark Aqua 2">
      <a:srgbClr val="00908A"/>
    </a:custClr>
    <a:custClr name="HERE Dark Gray">
      <a:srgbClr val="0F1621"/>
    </a:custClr>
    <a:custClr name="HERE Gray 100">
      <a:srgbClr val="383C45"/>
    </a:custClr>
    <a:custClr name="HERE Gray 75">
      <a:srgbClr val="6A6D74"/>
    </a:custClr>
    <a:custClr name="HERE Gray 50">
      <a:srgbClr val="9B9DA2"/>
    </a:custClr>
    <a:custClr name="HERE Gray 25">
      <a:srgbClr val="CDCED0"/>
    </a:custClr>
    <a:custClr name="White">
      <a:srgbClr val="FFFFFF"/>
    </a:custClr>
    <a:custClr name="White">
      <a:srgbClr val="FFFFFF"/>
    </a:custClr>
    <a:custClr name="White">
      <a:srgbClr val="FFFFFF"/>
    </a:custClr>
    <a:custClr name="HERE Aqua 100">
      <a:srgbClr val="48DAD0"/>
    </a:custClr>
    <a:custClr name="Red 100">
      <a:srgbClr val="C41C33"/>
    </a:custClr>
    <a:custClr name="Pink 100">
      <a:srgbClr val="C53580"/>
    </a:custClr>
    <a:custClr name="Orange 100">
      <a:srgbClr val="EC610E"/>
    </a:custClr>
    <a:custClr name="Yellow 100">
      <a:srgbClr val="FAB800"/>
    </a:custClr>
    <a:custClr name="Dark Green 100">
      <a:srgbClr val="70943C"/>
    </a:custClr>
    <a:custClr name="Light Green 100">
      <a:srgbClr val="06B87C"/>
    </a:custClr>
    <a:custClr name="Dark Blue 100">
      <a:srgbClr val="3F59A7"/>
    </a:custClr>
    <a:custClr name="Light Blue 100">
      <a:srgbClr val="52A3DB"/>
    </a:custClr>
    <a:custClr name="Purple 100">
      <a:srgbClr val="673A93"/>
    </a:custClr>
    <a:custClr name="HERE Aqua 75">
      <a:srgbClr val="76E3DC"/>
    </a:custClr>
    <a:custClr name="Red 75">
      <a:srgbClr val="D35566"/>
    </a:custClr>
    <a:custClr name="Pink 75">
      <a:srgbClr val="D468A0"/>
    </a:custClr>
    <a:custClr name="Orange 75">
      <a:srgbClr val="F1894A"/>
    </a:custClr>
    <a:custClr name="Yellow 75">
      <a:srgbClr val="FBCA40"/>
    </a:custClr>
    <a:custClr name="Dark Green 75">
      <a:srgbClr val="94AF6D"/>
    </a:custClr>
    <a:custClr name="Light Green 75">
      <a:srgbClr val="44CA9D"/>
    </a:custClr>
    <a:custClr name="Dark Blue 75">
      <a:srgbClr val="6F83BD"/>
    </a:custClr>
    <a:custClr name="Light Blue 75">
      <a:srgbClr val="7DBAE4"/>
    </a:custClr>
    <a:custClr name="Purple 75">
      <a:srgbClr val="8D6BAE"/>
    </a:custClr>
    <a:custClr name="HERE Aqua 50">
      <a:srgbClr val="A3ECE7"/>
    </a:custClr>
    <a:custClr name="Red 50">
      <a:srgbClr val="E18D99"/>
    </a:custClr>
    <a:custClr name="Pink 50">
      <a:srgbClr val="E29ABF"/>
    </a:custClr>
    <a:custClr name="Orange 50">
      <a:srgbClr val="F5B086"/>
    </a:custClr>
    <a:custClr name="Yellow 50">
      <a:srgbClr val="FCDB7F"/>
    </a:custClr>
    <a:custClr name="Dark Green 50">
      <a:srgbClr val="B7C99D"/>
    </a:custClr>
    <a:custClr name="Light Green 50">
      <a:srgbClr val="82DBBD"/>
    </a:custClr>
    <a:custClr name="Dark Blue 50">
      <a:srgbClr val="9FACD3"/>
    </a:custClr>
    <a:custClr name="Light Blue 50">
      <a:srgbClr val="A8D1ED"/>
    </a:custClr>
    <a:custClr name="Purple 50">
      <a:srgbClr val="B39CC9"/>
    </a:custClr>
    <a:custClr name="HERE Aqua 25">
      <a:srgbClr val="D1F6F3"/>
    </a:custClr>
    <a:custClr name="White">
      <a:srgbClr val="FFFFFF"/>
    </a:custClr>
    <a:custClr name="White">
      <a:srgbClr val="FFFFFF"/>
    </a:custClr>
    <a:custClr name="White">
      <a:srgbClr val="FFFFFF"/>
    </a:custClr>
    <a:custClr name="White">
      <a:srgbClr val="FFFFFF"/>
    </a:custClr>
    <a:custClr name="White">
      <a:srgbClr val="FFFFFF"/>
    </a:custClr>
    <a:custClr name="Light Green on Dark">
      <a:srgbClr val="15D081"/>
    </a:custClr>
    <a:custClr name="Dark Blue on Dark">
      <a:srgbClr val="4A86FF"/>
    </a:custClr>
    <a:custClr name="White">
      <a:srgbClr val="FFFFFF"/>
    </a:custClr>
    <a:custClr name="Purple on Dark">
      <a:srgbClr val="A566FF"/>
    </a:custClr>
  </a:custClrLst>
  <a:extLst>
    <a:ext uri="{05A4C25C-085E-4340-85A3-A5531E510DB2}">
      <thm15:themeFamily xmlns:thm15="http://schemas.microsoft.com/office/thememl/2012/main" name="HERE Core Blue" id="{6715358B-00B3-43B1-8082-A6F768EAFA53}" vid="{766A2073-E6A9-4078-80D2-60F3B128A4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145BD76EE7FCC4EBA335CC86A680C37" ma:contentTypeVersion="10" ma:contentTypeDescription="Create a new document." ma:contentTypeScope="" ma:versionID="e2b7972193bad2ff5d43752a0a805d06">
  <xsd:schema xmlns:xsd="http://www.w3.org/2001/XMLSchema" xmlns:xs="http://www.w3.org/2001/XMLSchema" xmlns:p="http://schemas.microsoft.com/office/2006/metadata/properties" xmlns:ns2="00c1e33c-4a6a-4b26-91ac-cff1453f1387" xmlns:ns3="cfe1e2ba-c3f8-4486-8fdc-5c542c677b22" targetNamespace="http://schemas.microsoft.com/office/2006/metadata/properties" ma:root="true" ma:fieldsID="39c9879160375ac5ea24fa5db4de36ed" ns2:_="" ns3:_="">
    <xsd:import namespace="00c1e33c-4a6a-4b26-91ac-cff1453f1387"/>
    <xsd:import namespace="cfe1e2ba-c3f8-4486-8fdc-5c542c677b2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c1e33c-4a6a-4b26-91ac-cff1453f138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fe1e2ba-c3f8-4486-8fdc-5c542c677b22"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6A1A78-3DC2-48BF-8A28-537D40746663}">
  <ds:schemaRefs>
    <ds:schemaRef ds:uri="http://schemas.microsoft.com/office/2006/documentManagement/types"/>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purl.org/dc/dcmitype/"/>
    <ds:schemaRef ds:uri="cfe1e2ba-c3f8-4486-8fdc-5c542c677b22"/>
    <ds:schemaRef ds:uri="00c1e33c-4a6a-4b26-91ac-cff1453f1387"/>
    <ds:schemaRef ds:uri="http://www.w3.org/XML/1998/namespace"/>
    <ds:schemaRef ds:uri="http://purl.org/dc/elements/1.1/"/>
  </ds:schemaRefs>
</ds:datastoreItem>
</file>

<file path=customXml/itemProps2.xml><?xml version="1.0" encoding="utf-8"?>
<ds:datastoreItem xmlns:ds="http://schemas.openxmlformats.org/officeDocument/2006/customXml" ds:itemID="{2431B7D2-462D-4484-84AC-E407B152CE18}">
  <ds:schemaRefs>
    <ds:schemaRef ds:uri="http://schemas.microsoft.com/sharepoint/v3/contenttype/forms"/>
  </ds:schemaRefs>
</ds:datastoreItem>
</file>

<file path=customXml/itemProps3.xml><?xml version="1.0" encoding="utf-8"?>
<ds:datastoreItem xmlns:ds="http://schemas.openxmlformats.org/officeDocument/2006/customXml" ds:itemID="{72FE5522-1AA6-40E1-AD37-71F45F35A2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c1e33c-4a6a-4b26-91ac-cff1453f1387"/>
    <ds:schemaRef ds:uri="cfe1e2ba-c3f8-4486-8fdc-5c542c677b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HERE Core Blue</Template>
  <TotalTime>108</TotalTime>
  <Words>1304</Words>
  <Application>Microsoft Office PowerPoint</Application>
  <PresentationFormat>Widescreen</PresentationFormat>
  <Paragraphs>317</Paragraphs>
  <Slides>20</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Arial</vt:lpstr>
      <vt:lpstr>Calibri</vt:lpstr>
      <vt:lpstr>Fira Sans Book</vt:lpstr>
      <vt:lpstr>Fira Sans Light</vt:lpstr>
      <vt:lpstr>FiraGO</vt:lpstr>
      <vt:lpstr>FiraGO Book</vt:lpstr>
      <vt:lpstr>FiraGO Medium</vt:lpstr>
      <vt:lpstr>Open Sans</vt:lpstr>
      <vt:lpstr>Symbol</vt:lpstr>
      <vt:lpstr>HERE Core Blue</vt:lpstr>
      <vt:lpstr>HERE Applications and Services</vt:lpstr>
      <vt:lpstr>Platform </vt:lpstr>
      <vt:lpstr>HERE Applications </vt:lpstr>
      <vt:lpstr>A year in review </vt:lpstr>
      <vt:lpstr>Progress in the last 12 months… </vt:lpstr>
      <vt:lpstr>Applications strategy</vt:lpstr>
      <vt:lpstr>HERE Applications, Solutions and Map &amp; Location Data</vt:lpstr>
      <vt:lpstr>HERE Applications </vt:lpstr>
      <vt:lpstr>Navigation</vt:lpstr>
      <vt:lpstr>In-car navigation reinvented</vt:lpstr>
      <vt:lpstr>The UX aims at full flexibility through simplicity</vt:lpstr>
      <vt:lpstr>The UX is optimized for a voice-first approach</vt:lpstr>
      <vt:lpstr>Leveraging access to connected vehicle sensor data to provide real-time road conditions to drivers</vt:lpstr>
      <vt:lpstr>Tracking</vt:lpstr>
      <vt:lpstr>HERE has the full suite of tracking capabilities </vt:lpstr>
      <vt:lpstr>Advertising</vt:lpstr>
      <vt:lpstr>HERE Advertising Data Services</vt:lpstr>
      <vt:lpstr>Key takeaways</vt:lpstr>
      <vt:lpstr>PowerPoint Presentation</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Luksza, Kasia</dc:creator>
  <cp:lastModifiedBy>Luksza, Kasia</cp:lastModifiedBy>
  <cp:revision>1</cp:revision>
  <dcterms:created xsi:type="dcterms:W3CDTF">2019-07-30T08:49:16Z</dcterms:created>
  <dcterms:modified xsi:type="dcterms:W3CDTF">2019-08-08T16:49:02Z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0x0101006145BD76EE7FCC4EBA335CC86A680C37</vt:lpwstr>
  </property>
</Properties>
</file>