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9"/>
  </p:notesMasterIdLst>
  <p:sldIdLst>
    <p:sldId id="257" r:id="rId5"/>
    <p:sldId id="328" r:id="rId6"/>
    <p:sldId id="1012" r:id="rId7"/>
    <p:sldId id="298" r:id="rId8"/>
    <p:sldId id="317" r:id="rId9"/>
    <p:sldId id="320" r:id="rId10"/>
    <p:sldId id="314" r:id="rId11"/>
    <p:sldId id="321" r:id="rId12"/>
    <p:sldId id="1013" r:id="rId13"/>
    <p:sldId id="300" r:id="rId14"/>
    <p:sldId id="324" r:id="rId15"/>
    <p:sldId id="307" r:id="rId16"/>
    <p:sldId id="1014" r:id="rId17"/>
    <p:sldId id="316" r:id="rId18"/>
    <p:sldId id="309" r:id="rId19"/>
    <p:sldId id="310" r:id="rId20"/>
    <p:sldId id="1015" r:id="rId21"/>
    <p:sldId id="326" r:id="rId22"/>
    <p:sldId id="331" r:id="rId23"/>
    <p:sldId id="332" r:id="rId24"/>
    <p:sldId id="1016" r:id="rId25"/>
    <p:sldId id="1018" r:id="rId26"/>
    <p:sldId id="302" r:id="rId27"/>
    <p:sldId id="287"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BDD3"/>
    <a:srgbClr val="58D2D1"/>
    <a:srgbClr val="9AAFD3"/>
    <a:srgbClr val="CFD5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AF608C-A2BB-44B3-B909-E6CA1340CD93}" v="16" dt="2019-08-08T14:01:36.4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564" autoAdjust="0"/>
  </p:normalViewPr>
  <p:slideViewPr>
    <p:cSldViewPr snapToGrid="0" showGuides="1">
      <p:cViewPr varScale="1">
        <p:scale>
          <a:sx n="82" d="100"/>
          <a:sy n="82" d="100"/>
        </p:scale>
        <p:origin x="1632" y="13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ksza, Kasia" userId="b3709b76-dc87-4fe1-948a-b5d259173c41" providerId="ADAL" clId="{19AF608C-A2BB-44B3-B909-E6CA1340CD93}"/>
    <pc:docChg chg="undo custSel delSld modSld">
      <pc:chgData name="Luksza, Kasia" userId="b3709b76-dc87-4fe1-948a-b5d259173c41" providerId="ADAL" clId="{19AF608C-A2BB-44B3-B909-E6CA1340CD93}" dt="2019-08-08T14:01:36.497" v="35"/>
      <pc:docMkLst>
        <pc:docMk/>
      </pc:docMkLst>
      <pc:sldChg chg="modSp">
        <pc:chgData name="Luksza, Kasia" userId="b3709b76-dc87-4fe1-948a-b5d259173c41" providerId="ADAL" clId="{19AF608C-A2BB-44B3-B909-E6CA1340CD93}" dt="2019-08-05T11:47:16.660" v="34" actId="6549"/>
        <pc:sldMkLst>
          <pc:docMk/>
          <pc:sldMk cId="1537618845" sldId="257"/>
        </pc:sldMkLst>
        <pc:spChg chg="mod">
          <ac:chgData name="Luksza, Kasia" userId="b3709b76-dc87-4fe1-948a-b5d259173c41" providerId="ADAL" clId="{19AF608C-A2BB-44B3-B909-E6CA1340CD93}" dt="2019-08-05T11:47:16.660" v="34" actId="6549"/>
          <ac:spMkLst>
            <pc:docMk/>
            <pc:sldMk cId="1537618845" sldId="257"/>
            <ac:spMk id="4" creationId="{77D7349E-F0D5-47B2-A92C-D0CF68C25F2A}"/>
          </ac:spMkLst>
        </pc:spChg>
      </pc:sldChg>
      <pc:sldChg chg="modTransition">
        <pc:chgData name="Luksza, Kasia" userId="b3709b76-dc87-4fe1-948a-b5d259173c41" providerId="ADAL" clId="{19AF608C-A2BB-44B3-B909-E6CA1340CD93}" dt="2019-08-08T14:01:36.497" v="35"/>
        <pc:sldMkLst>
          <pc:docMk/>
          <pc:sldMk cId="1731884074" sldId="287"/>
        </pc:sldMkLst>
      </pc:sldChg>
      <pc:sldChg chg="modSp">
        <pc:chgData name="Luksza, Kasia" userId="b3709b76-dc87-4fe1-948a-b5d259173c41" providerId="ADAL" clId="{19AF608C-A2BB-44B3-B909-E6CA1340CD93}" dt="2019-08-05T09:40:31.538" v="32"/>
        <pc:sldMkLst>
          <pc:docMk/>
          <pc:sldMk cId="243810197" sldId="298"/>
        </pc:sldMkLst>
        <pc:spChg chg="mod">
          <ac:chgData name="Luksza, Kasia" userId="b3709b76-dc87-4fe1-948a-b5d259173c41" providerId="ADAL" clId="{19AF608C-A2BB-44B3-B909-E6CA1340CD93}" dt="2019-08-05T09:40:31.538" v="32"/>
          <ac:spMkLst>
            <pc:docMk/>
            <pc:sldMk cId="243810197" sldId="298"/>
            <ac:spMk id="16" creationId="{98F87B45-AF7A-E64D-91ED-3E68F742A64D}"/>
          </ac:spMkLst>
        </pc:spChg>
        <pc:spChg chg="mod">
          <ac:chgData name="Luksza, Kasia" userId="b3709b76-dc87-4fe1-948a-b5d259173c41" providerId="ADAL" clId="{19AF608C-A2BB-44B3-B909-E6CA1340CD93}" dt="2019-08-05T09:40:30.451" v="30"/>
          <ac:spMkLst>
            <pc:docMk/>
            <pc:sldMk cId="243810197" sldId="298"/>
            <ac:spMk id="21" creationId="{43553343-A82A-4045-99E1-FFC39339A7CF}"/>
          </ac:spMkLst>
        </pc:spChg>
        <pc:spChg chg="mod">
          <ac:chgData name="Luksza, Kasia" userId="b3709b76-dc87-4fe1-948a-b5d259173c41" providerId="ADAL" clId="{19AF608C-A2BB-44B3-B909-E6CA1340CD93}" dt="2019-08-05T09:40:29.491" v="28"/>
          <ac:spMkLst>
            <pc:docMk/>
            <pc:sldMk cId="243810197" sldId="298"/>
            <ac:spMk id="26" creationId="{C1280DF7-B759-4057-ADC8-ADC3007FEF99}"/>
          </ac:spMkLst>
        </pc:spChg>
        <pc:spChg chg="mod">
          <ac:chgData name="Luksza, Kasia" userId="b3709b76-dc87-4fe1-948a-b5d259173c41" providerId="ADAL" clId="{19AF608C-A2BB-44B3-B909-E6CA1340CD93}" dt="2019-08-05T09:40:24.103" v="26" actId="207"/>
          <ac:spMkLst>
            <pc:docMk/>
            <pc:sldMk cId="243810197" sldId="298"/>
            <ac:spMk id="31" creationId="{0E9F3D4F-EF76-4CE9-8F38-8F1672B6BB6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4F48F-735B-40BA-9D4E-EC33B2C22812}" type="datetimeFigureOut">
              <a:rPr lang="en-US" smtClean="0"/>
              <a:t>08-Aug-19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454A85-4CA7-4B2A-9972-69F520DAA060}" type="slidenum">
              <a:rPr lang="en-US" smtClean="0"/>
              <a:t>‹#›</a:t>
            </a:fld>
            <a:endParaRPr lang="en-US"/>
          </a:p>
        </p:txBody>
      </p:sp>
    </p:spTree>
    <p:extLst>
      <p:ext uri="{BB962C8B-B14F-4D97-AF65-F5344CB8AC3E}">
        <p14:creationId xmlns:p14="http://schemas.microsoft.com/office/powerpoint/2010/main" val="1693817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54A85-4CA7-4B2A-9972-69F520DAA060}" type="slidenum">
              <a:rPr lang="en-US" smtClean="0"/>
              <a:t>1</a:t>
            </a:fld>
            <a:endParaRPr lang="en-US"/>
          </a:p>
        </p:txBody>
      </p:sp>
    </p:spTree>
    <p:extLst>
      <p:ext uri="{BB962C8B-B14F-4D97-AF65-F5344CB8AC3E}">
        <p14:creationId xmlns:p14="http://schemas.microsoft.com/office/powerpoint/2010/main" val="3764201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998538"/>
            <a:ext cx="5997575" cy="3375025"/>
          </a:xfrm>
        </p:spPr>
      </p:sp>
      <p:sp>
        <p:nvSpPr>
          <p:cNvPr id="3" name="Notes Placeholder 2"/>
          <p:cNvSpPr>
            <a:spLocks noGrp="1"/>
          </p:cNvSpPr>
          <p:nvPr>
            <p:ph type="body" idx="1"/>
          </p:nvPr>
        </p:nvSpPr>
        <p:spPr/>
        <p:txBody>
          <a:bodyPr/>
          <a:lstStyle/>
          <a:p>
            <a:r>
              <a:rPr lang="de" b="0" dirty="0"/>
              <a:t>The automotive industry faces various challenges when it comes to Navigation:</a:t>
            </a:r>
            <a:r>
              <a:rPr lang="de-DE" b="0" dirty="0"/>
              <a:t> </a:t>
            </a:r>
            <a:endParaRPr lang="en-US" dirty="0"/>
          </a:p>
          <a:p>
            <a:pPr marL="171450" indent="-171450">
              <a:buFont typeface="Arial"/>
              <a:buChar char="•"/>
            </a:pPr>
            <a:r>
              <a:rPr lang="de-DE" b="0" dirty="0"/>
              <a:t>Freshness beyond map: Always fresh / State-of-the-art UX &amp; functionality / Short update cycles </a:t>
            </a:r>
            <a:endParaRPr lang="de-DE" dirty="0"/>
          </a:p>
          <a:p>
            <a:pPr marL="171450" indent="-171450">
              <a:buFont typeface="Arial"/>
              <a:buChar char="•"/>
            </a:pPr>
            <a:r>
              <a:rPr lang="de-DE" b="0" dirty="0"/>
              <a:t>Unlock revenue streams: On-demand sale of functionality </a:t>
            </a:r>
            <a:endParaRPr lang="de-DE" dirty="0"/>
          </a:p>
          <a:p>
            <a:pPr marL="171450" indent="-171450">
              <a:buFont typeface="Arial"/>
              <a:buChar char="•"/>
            </a:pPr>
            <a:r>
              <a:rPr lang="de-DE" b="0" dirty="0"/>
              <a:t>Own the user experience: Full configurability &amp; branding of the UX </a:t>
            </a:r>
            <a:endParaRPr lang="de-DE" dirty="0"/>
          </a:p>
          <a:p>
            <a:endParaRPr lang="de-DE" dirty="0"/>
          </a:p>
          <a:p>
            <a:endParaRPr lang="en-US" dirty="0"/>
          </a:p>
        </p:txBody>
      </p:sp>
      <p:sp>
        <p:nvSpPr>
          <p:cNvPr id="4" name="Slide Number Placeholder 3"/>
          <p:cNvSpPr>
            <a:spLocks noGrp="1"/>
          </p:cNvSpPr>
          <p:nvPr>
            <p:ph type="sldNum" sz="quarter" idx="5"/>
          </p:nvPr>
        </p:nvSpPr>
        <p:spPr/>
        <p:txBody>
          <a:bodyPr/>
          <a:lstStyle/>
          <a:p>
            <a:fld id="{A2E54D14-E175-40BB-AD0C-BEEB643E135F}" type="slidenum">
              <a:rPr lang="en-US" smtClean="0"/>
              <a:t>11</a:t>
            </a:fld>
            <a:endParaRPr lang="en-US"/>
          </a:p>
        </p:txBody>
      </p:sp>
    </p:spTree>
    <p:extLst>
      <p:ext uri="{BB962C8B-B14F-4D97-AF65-F5344CB8AC3E}">
        <p14:creationId xmlns:p14="http://schemas.microsoft.com/office/powerpoint/2010/main" val="1071400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998538"/>
            <a:ext cx="5997575" cy="3375025"/>
          </a:xfrm>
        </p:spPr>
      </p:sp>
      <p:sp>
        <p:nvSpPr>
          <p:cNvPr id="3" name="Notes Placeholder 2"/>
          <p:cNvSpPr>
            <a:spLocks noGrp="1"/>
          </p:cNvSpPr>
          <p:nvPr>
            <p:ph type="body" idx="1"/>
          </p:nvPr>
        </p:nvSpPr>
        <p:spPr/>
        <p:txBody>
          <a:bodyPr/>
          <a:lstStyle/>
          <a:p>
            <a:pPr defTabSz="685595"/>
            <a:r>
              <a:rPr lang="en-US" b="0" dirty="0"/>
              <a:t>To overcome the market challenges, the industry needs to focus on 3 main points: </a:t>
            </a:r>
            <a:endParaRPr lang="en-US" dirty="0"/>
          </a:p>
          <a:p>
            <a:pPr marL="285750" indent="-285750" defTabSz="685595">
              <a:buFont typeface="Arial"/>
              <a:buChar char="•"/>
            </a:pPr>
            <a:r>
              <a:rPr lang="en-US" b="0" dirty="0"/>
              <a:t>Mobile-like user experience </a:t>
            </a:r>
            <a:endParaRPr lang="en-US" dirty="0"/>
          </a:p>
          <a:p>
            <a:pPr marL="285750" indent="-285750" defTabSz="685595">
              <a:buFont typeface="Arial"/>
              <a:buChar char="•"/>
            </a:pPr>
            <a:r>
              <a:rPr lang="en-US" b="0" dirty="0"/>
              <a:t>Enablement of on-demand business models: </a:t>
            </a:r>
            <a:endParaRPr lang="en-US" dirty="0"/>
          </a:p>
          <a:p>
            <a:pPr marL="285750" indent="-285750" defTabSz="685595">
              <a:buFont typeface="Arial"/>
              <a:buChar char="•"/>
            </a:pPr>
            <a:r>
              <a:rPr lang="en-US" b="0" dirty="0"/>
              <a:t>Reduced development &amp;  lifecycle cost </a:t>
            </a:r>
            <a:endParaRPr lang="en-US" dirty="0"/>
          </a:p>
          <a:p>
            <a:pPr defTabSz="685595"/>
            <a:r>
              <a:rPr lang="en-US" b="0" dirty="0"/>
              <a:t> </a:t>
            </a:r>
            <a:endParaRPr lang="en-US" dirty="0"/>
          </a:p>
          <a:p>
            <a:pPr marL="285750" lvl="1" indent="-285750" defTabSz="685595">
              <a:buFont typeface="Arial"/>
              <a:buChar char="•"/>
            </a:pPr>
            <a:r>
              <a:rPr lang="en-US" dirty="0"/>
              <a:t>HERE can support with OTA update &amp; upgradability of the experience from map database to UX layer - </a:t>
            </a:r>
            <a:r>
              <a:rPr lang="en-US" dirty="0" err="1"/>
              <a:t>anytim</a:t>
            </a:r>
            <a:r>
              <a:rPr lang="en-US" dirty="0"/>
              <a:t> </a:t>
            </a:r>
          </a:p>
          <a:p>
            <a:pPr marL="285750" lvl="1" indent="-285750" defTabSz="685595">
              <a:buFont typeface="Arial"/>
              <a:buChar char="•"/>
            </a:pPr>
            <a:r>
              <a:rPr lang="en-US" dirty="0"/>
              <a:t>HERE can </a:t>
            </a:r>
            <a:r>
              <a:rPr lang="de" dirty="0"/>
              <a:t>su</a:t>
            </a:r>
            <a:r>
              <a:rPr lang="en-US" dirty="0" err="1"/>
              <a:t>pport</a:t>
            </a:r>
            <a:r>
              <a:rPr lang="en-US" dirty="0"/>
              <a:t> with End-2-end framework for service development and roll out – including many services from the go </a:t>
            </a:r>
          </a:p>
          <a:p>
            <a:pPr marL="285750" lvl="1" indent="-285750" defTabSz="685595">
              <a:buFont typeface="Arial"/>
              <a:buChar char="•"/>
            </a:pPr>
            <a:r>
              <a:rPr lang="en-US" dirty="0"/>
              <a:t>HERE can support with fully integrated, ready-to-port solution allowing for custom functional additions at lower cost </a:t>
            </a:r>
          </a:p>
          <a:p>
            <a:pPr algn="l" defTabSz="685595">
              <a:lnSpc>
                <a:spcPct val="100000"/>
              </a:lnSpc>
              <a:spcBef>
                <a:spcPts val="225"/>
              </a:spcBef>
              <a:spcAft>
                <a:spcPts val="200"/>
              </a:spcAft>
              <a:tabLst/>
            </a:pPr>
            <a:endParaRPr lang="en-US" sz="1200" b="0" kern="1200" dirty="0">
              <a:solidFill>
                <a:schemeClr val="tx1"/>
              </a:solidFill>
              <a:latin typeface="Fira Sans Book" panose="020B0503050000020004" pitchFamily="34" charset="0"/>
            </a:endParaRPr>
          </a:p>
          <a:p>
            <a:pPr marL="285750" marR="0" lvl="0" indent="-285750" algn="l" defTabSz="685595" rtl="0" eaLnBrk="1" fontAlgn="auto" latinLnBrk="0" hangingPunct="1">
              <a:lnSpc>
                <a:spcPct val="100000"/>
              </a:lnSpc>
              <a:spcBef>
                <a:spcPts val="225"/>
              </a:spcBef>
              <a:spcAft>
                <a:spcPts val="200"/>
              </a:spcAft>
              <a:buClrTx/>
              <a:buSzTx/>
              <a:buFont typeface="Arial" panose="020B0604020202020204" pitchFamily="34" charset="0"/>
              <a:buChar char="•"/>
              <a:tabLst/>
              <a:defRPr/>
            </a:pPr>
            <a:endParaRPr lang="en-US" sz="1200" b="0" kern="1200" dirty="0">
              <a:solidFill>
                <a:schemeClr val="tx1"/>
              </a:solidFill>
              <a:latin typeface="Fira Sans Book" panose="020B0503050000020004" pitchFamily="34" charset="0"/>
              <a:ea typeface="+mn-ea"/>
              <a:cs typeface="+mn-cs"/>
            </a:endParaRPr>
          </a:p>
        </p:txBody>
      </p:sp>
      <p:sp>
        <p:nvSpPr>
          <p:cNvPr id="4" name="Slide Number Placeholder 3"/>
          <p:cNvSpPr>
            <a:spLocks noGrp="1"/>
          </p:cNvSpPr>
          <p:nvPr>
            <p:ph type="sldNum" sz="quarter" idx="5"/>
          </p:nvPr>
        </p:nvSpPr>
        <p:spPr/>
        <p:txBody>
          <a:bodyPr/>
          <a:lstStyle/>
          <a:p>
            <a:fld id="{A2E54D14-E175-40BB-AD0C-BEEB643E135F}" type="slidenum">
              <a:rPr lang="en-US" smtClean="0"/>
              <a:t>12</a:t>
            </a:fld>
            <a:endParaRPr lang="en-US"/>
          </a:p>
        </p:txBody>
      </p:sp>
    </p:spTree>
    <p:extLst>
      <p:ext uri="{BB962C8B-B14F-4D97-AF65-F5344CB8AC3E}">
        <p14:creationId xmlns:p14="http://schemas.microsoft.com/office/powerpoint/2010/main" val="566789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pPr>
            <a:r>
              <a:rPr lang="en-US" b="0" dirty="0"/>
              <a:t>We have a diverse portfolio that services the navigation use case from a SW, Service and Platform standpoint.  </a:t>
            </a:r>
            <a:endParaRPr lang="en-US" dirty="0"/>
          </a:p>
          <a:p>
            <a:pPr>
              <a:lnSpc>
                <a:spcPct val="100000"/>
              </a:lnSpc>
              <a:spcBef>
                <a:spcPts val="0"/>
              </a:spcBef>
            </a:pPr>
            <a:r>
              <a:rPr lang="en-US" b="0" dirty="0"/>
              <a:t>Ultimately, the success of navigation will be on the ecosystem differentiation. </a:t>
            </a:r>
            <a:endParaRPr lang="en-US" dirty="0"/>
          </a:p>
          <a:p>
            <a:pPr>
              <a:lnSpc>
                <a:spcPct val="100000"/>
              </a:lnSpc>
              <a:spcBef>
                <a:spcPts val="0"/>
              </a:spcBef>
            </a:pPr>
            <a:r>
              <a:rPr lang="en-US" b="0" dirty="0"/>
              <a:t> </a:t>
            </a:r>
            <a:endParaRPr lang="en-US" dirty="0"/>
          </a:p>
          <a:p>
            <a:pPr>
              <a:lnSpc>
                <a:spcPct val="100000"/>
              </a:lnSpc>
              <a:spcBef>
                <a:spcPts val="0"/>
              </a:spcBef>
            </a:pPr>
            <a:r>
              <a:rPr lang="en-US" b="0" dirty="0"/>
              <a:t>Software as a service solution that allows for freshness and flexibility – from UX to feature integration after SOP </a:t>
            </a:r>
            <a:endParaRPr lang="en-US" dirty="0"/>
          </a:p>
          <a:p>
            <a:pPr>
              <a:lnSpc>
                <a:spcPct val="100000"/>
              </a:lnSpc>
              <a:spcBef>
                <a:spcPts val="0"/>
              </a:spcBef>
            </a:pPr>
            <a:r>
              <a:rPr lang="en-US" b="0" dirty="0"/>
              <a:t>Monetize, but stay in control – control the vehicle experience end-to-end. </a:t>
            </a:r>
            <a:endParaRPr lang="en-US" dirty="0"/>
          </a:p>
          <a:p>
            <a:r>
              <a:rPr lang="en-US" b="0" dirty="0"/>
              <a:t>Global deployment – a scalable and fully global offering to support platform roll outs across the board</a:t>
            </a:r>
            <a:endParaRPr lang="en-US" dirty="0"/>
          </a:p>
          <a:p>
            <a:endParaRPr lang="en-US" dirty="0"/>
          </a:p>
        </p:txBody>
      </p:sp>
      <p:sp>
        <p:nvSpPr>
          <p:cNvPr id="4" name="Slide Number Placeholder 3"/>
          <p:cNvSpPr>
            <a:spLocks noGrp="1"/>
          </p:cNvSpPr>
          <p:nvPr>
            <p:ph type="sldNum" sz="quarter" idx="5"/>
          </p:nvPr>
        </p:nvSpPr>
        <p:spPr/>
        <p:txBody>
          <a:bodyPr/>
          <a:lstStyle/>
          <a:p>
            <a:fld id="{ED454A85-4CA7-4B2A-9972-69F520DAA060}" type="slidenum">
              <a:rPr lang="en-US" smtClean="0"/>
              <a:t>13</a:t>
            </a:fld>
            <a:endParaRPr lang="en-US"/>
          </a:p>
        </p:txBody>
      </p:sp>
    </p:spTree>
    <p:extLst>
      <p:ext uri="{BB962C8B-B14F-4D97-AF65-F5344CB8AC3E}">
        <p14:creationId xmlns:p14="http://schemas.microsoft.com/office/powerpoint/2010/main" val="3147837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998538"/>
            <a:ext cx="5997575" cy="3375025"/>
          </a:xfrm>
        </p:spPr>
      </p:sp>
      <p:sp>
        <p:nvSpPr>
          <p:cNvPr id="3" name="Notes Placeholder 2"/>
          <p:cNvSpPr>
            <a:spLocks noGrp="1"/>
          </p:cNvSpPr>
          <p:nvPr>
            <p:ph type="body" idx="1"/>
          </p:nvPr>
        </p:nvSpPr>
        <p:spPr/>
        <p:txBody>
          <a:bodyPr/>
          <a:lstStyle/>
          <a:p>
            <a:pPr>
              <a:defRPr/>
            </a:pPr>
            <a:r>
              <a:rPr lang="de" b="0" dirty="0"/>
              <a:t>Pursuit of zero emission vision requires the automotive to massively invest into EV powertrain </a:t>
            </a:r>
            <a:endParaRPr lang="en-US" dirty="0"/>
          </a:p>
          <a:p>
            <a:pPr>
              <a:defRPr/>
            </a:pPr>
            <a:r>
              <a:rPr lang="de" b="0" dirty="0"/>
              <a:t>While at the same time facing the risk of:</a:t>
            </a:r>
            <a:r>
              <a:rPr lang="de-DE" b="0" dirty="0"/>
              <a:t> </a:t>
            </a:r>
            <a:endParaRPr lang="de-DE" dirty="0"/>
          </a:p>
          <a:p>
            <a:pPr marL="171450" indent="-171450">
              <a:buFont typeface="Arial"/>
              <a:buChar char="•"/>
              <a:defRPr/>
            </a:pPr>
            <a:r>
              <a:rPr lang="de" b="0" dirty="0"/>
              <a:t>New and fast evolving infrastructure and potential fragmentation</a:t>
            </a:r>
          </a:p>
          <a:p>
            <a:pPr marL="171450" indent="-171450">
              <a:buFont typeface="Arial"/>
              <a:buChar char="•"/>
              <a:defRPr/>
            </a:pPr>
            <a:r>
              <a:rPr lang="de" b="0" dirty="0"/>
              <a:t>And end-consumer facing experience anxiety </a:t>
            </a:r>
            <a:r>
              <a:rPr lang="de-DE" b="0" dirty="0"/>
              <a:t>that a vehicle has insufficient range to reach its destination </a:t>
            </a:r>
            <a:endParaRPr lang="de-DE" dirty="0"/>
          </a:p>
          <a:p>
            <a:pPr marR="0" algn="l" defTabSz="914400">
              <a:lnSpc>
                <a:spcPct val="100000"/>
              </a:lnSpc>
              <a:spcBef>
                <a:spcPts val="600"/>
              </a:spcBef>
              <a:spcAft>
                <a:spcPts val="200"/>
              </a:spcAft>
              <a:buClrTx/>
              <a:buSzTx/>
              <a:tabLst/>
              <a:defRPr/>
            </a:pPr>
            <a:endParaRPr lang="de-DE" dirty="0">
              <a:latin typeface="FiraGO"/>
            </a:endParaRPr>
          </a:p>
        </p:txBody>
      </p:sp>
      <p:sp>
        <p:nvSpPr>
          <p:cNvPr id="4" name="Slide Number Placeholder 3"/>
          <p:cNvSpPr>
            <a:spLocks noGrp="1"/>
          </p:cNvSpPr>
          <p:nvPr>
            <p:ph type="sldNum" sz="quarter" idx="5"/>
          </p:nvPr>
        </p:nvSpPr>
        <p:spPr/>
        <p:txBody>
          <a:bodyPr/>
          <a:lstStyle/>
          <a:p>
            <a:fld id="{A2E54D14-E175-40BB-AD0C-BEEB643E135F}" type="slidenum">
              <a:rPr lang="en-US" smtClean="0"/>
              <a:t>15</a:t>
            </a:fld>
            <a:endParaRPr lang="en-US"/>
          </a:p>
        </p:txBody>
      </p:sp>
    </p:spTree>
    <p:extLst>
      <p:ext uri="{BB962C8B-B14F-4D97-AF65-F5344CB8AC3E}">
        <p14:creationId xmlns:p14="http://schemas.microsoft.com/office/powerpoint/2010/main" val="3970866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998538"/>
            <a:ext cx="5997575" cy="3375025"/>
          </a:xfrm>
        </p:spPr>
      </p:sp>
      <p:sp>
        <p:nvSpPr>
          <p:cNvPr id="3" name="Notes Placeholder 2"/>
          <p:cNvSpPr>
            <a:spLocks noGrp="1"/>
          </p:cNvSpPr>
          <p:nvPr>
            <p:ph type="body" idx="1"/>
          </p:nvPr>
        </p:nvSpPr>
        <p:spPr/>
        <p:txBody>
          <a:bodyPr/>
          <a:lstStyle/>
          <a:p>
            <a:pPr defTabSz="685595"/>
            <a:r>
              <a:rPr lang="en-US" b="0" dirty="0"/>
              <a:t>To overcome the market challenges, the industry needs to focus on 3 main points: </a:t>
            </a:r>
            <a:endParaRPr lang="en-US" dirty="0"/>
          </a:p>
          <a:p>
            <a:pPr marL="285750" indent="-285750" defTabSz="685595">
              <a:buFont typeface="Arial"/>
              <a:buChar char="•"/>
            </a:pPr>
            <a:r>
              <a:rPr lang="en-US" b="0" dirty="0"/>
              <a:t>Global Smart Connectivity platform à the industry needs a global platform to host all EV information so OEMs can ensure their drivers will have ease of mind knowing where all EV stations are </a:t>
            </a:r>
            <a:endParaRPr lang="en-US" dirty="0"/>
          </a:p>
          <a:p>
            <a:pPr marL="285750" indent="-285750" defTabSz="685595">
              <a:buFont typeface="Arial"/>
              <a:buChar char="•"/>
            </a:pPr>
            <a:r>
              <a:rPr lang="en-US" b="0" dirty="0"/>
              <a:t>An intelligent planner for convenient E2E journey </a:t>
            </a:r>
            <a:endParaRPr lang="en-US" dirty="0"/>
          </a:p>
          <a:p>
            <a:pPr marL="285750" indent="-285750" defTabSz="685595">
              <a:buFont typeface="Arial"/>
              <a:buChar char="•"/>
            </a:pPr>
            <a:r>
              <a:rPr lang="en-US" b="0" dirty="0"/>
              <a:t>Distinct driving UX for contextualized and efficient route – relatable &amp; trusted </a:t>
            </a:r>
            <a:endParaRPr lang="en-US" dirty="0"/>
          </a:p>
          <a:p>
            <a:pPr defTabSz="685595"/>
            <a:r>
              <a:rPr lang="en-US" b="0" dirty="0"/>
              <a:t> </a:t>
            </a:r>
            <a:endParaRPr lang="en-US" dirty="0"/>
          </a:p>
          <a:p>
            <a:pPr marL="285750" lvl="1" indent="-285750" defTabSz="685595">
              <a:buFont typeface="Arial"/>
              <a:buChar char="•"/>
            </a:pPr>
            <a:r>
              <a:rPr lang="en-US" dirty="0"/>
              <a:t>HERE can ensure next charging point is always in reach – </a:t>
            </a:r>
          </a:p>
          <a:p>
            <a:pPr marL="285750" lvl="1" indent="-285750" defTabSz="685595">
              <a:buFont typeface="Arial"/>
              <a:buChar char="•"/>
            </a:pPr>
            <a:r>
              <a:rPr lang="en-US" dirty="0"/>
              <a:t>HERE can provide, in real-time, a range map to securely make decisions during and before a trip </a:t>
            </a:r>
          </a:p>
          <a:p>
            <a:pPr marL="285750" lvl="1" indent="-285750" defTabSz="685595">
              <a:buFont typeface="Arial"/>
              <a:buChar char="•"/>
            </a:pPr>
            <a:r>
              <a:rPr lang="en-US" dirty="0"/>
              <a:t>HERE can offer a flexible offerings for distinct EV experience </a:t>
            </a:r>
          </a:p>
          <a:p>
            <a:pPr marL="0" indent="0" algn="l" defTabSz="685595">
              <a:spcBef>
                <a:spcPts val="225"/>
              </a:spcBef>
              <a:buFont typeface="Arial" panose="020B0604020202020204" pitchFamily="34" charset="0"/>
              <a:buNone/>
              <a:tabLst/>
            </a:pPr>
            <a:endParaRPr lang="en-US" sz="1200" b="0" kern="1200" dirty="0">
              <a:solidFill>
                <a:schemeClr val="tx1"/>
              </a:solidFill>
              <a:latin typeface="Fira Sans Book" panose="020B0503050000020004" pitchFamily="34" charset="0"/>
            </a:endParaRPr>
          </a:p>
          <a:p>
            <a:pPr marL="285750" marR="0" lvl="0" indent="-285750" algn="l" defTabSz="914400" rtl="0" eaLnBrk="1" fontAlgn="auto" latinLnBrk="0" hangingPunct="1">
              <a:lnSpc>
                <a:spcPct val="100000"/>
              </a:lnSpc>
              <a:spcBef>
                <a:spcPts val="600"/>
              </a:spcBef>
              <a:spcAft>
                <a:spcPts val="200"/>
              </a:spcAft>
              <a:buClrTx/>
              <a:buSzTx/>
              <a:buFont typeface="Arial" panose="020B0604020202020204" pitchFamily="34" charset="0"/>
              <a:buChar char="•"/>
              <a:tabLst/>
              <a:defRPr/>
            </a:pPr>
            <a:endParaRPr lang="en-US" sz="1200" b="0" kern="1200" dirty="0">
              <a:solidFill>
                <a:schemeClr val="tx1"/>
              </a:solidFill>
              <a:latin typeface="Fira Sans Book" panose="020B0503050000020004" pitchFamily="34" charset="0"/>
              <a:ea typeface="+mn-ea"/>
              <a:cs typeface="+mn-cs"/>
            </a:endParaRPr>
          </a:p>
          <a:p>
            <a:endParaRPr lang="de-DE" dirty="0"/>
          </a:p>
        </p:txBody>
      </p:sp>
      <p:sp>
        <p:nvSpPr>
          <p:cNvPr id="4" name="Slide Number Placeholder 3"/>
          <p:cNvSpPr>
            <a:spLocks noGrp="1"/>
          </p:cNvSpPr>
          <p:nvPr>
            <p:ph type="sldNum" sz="quarter" idx="5"/>
          </p:nvPr>
        </p:nvSpPr>
        <p:spPr/>
        <p:txBody>
          <a:bodyPr/>
          <a:lstStyle/>
          <a:p>
            <a:fld id="{A2E54D14-E175-40BB-AD0C-BEEB643E135F}" type="slidenum">
              <a:rPr lang="en-US" smtClean="0"/>
              <a:t>16</a:t>
            </a:fld>
            <a:endParaRPr lang="en-US"/>
          </a:p>
        </p:txBody>
      </p:sp>
    </p:spTree>
    <p:extLst>
      <p:ext uri="{BB962C8B-B14F-4D97-AF65-F5344CB8AC3E}">
        <p14:creationId xmlns:p14="http://schemas.microsoft.com/office/powerpoint/2010/main" val="461724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0" dirty="0"/>
              <a:t>The HERE EV Charging Stations API is a RESTful service providing drivers with highly granular and up-to-date information about EV charging infrastructure. </a:t>
            </a:r>
            <a:endParaRPr lang="en-US" dirty="0"/>
          </a:p>
          <a:p>
            <a:pPr>
              <a:defRPr/>
            </a:pPr>
            <a:r>
              <a:rPr lang="en-US" b="0" dirty="0"/>
              <a:t> </a:t>
            </a:r>
            <a:endParaRPr lang="en-US" dirty="0"/>
          </a:p>
          <a:p>
            <a:pPr>
              <a:defRPr/>
            </a:pPr>
            <a:r>
              <a:rPr lang="en-US" b="0" dirty="0"/>
              <a:t>Our EV offering sets out to: </a:t>
            </a:r>
            <a:endParaRPr lang="en-US" dirty="0"/>
          </a:p>
          <a:p>
            <a:pPr marL="285750" indent="-285750">
              <a:buFont typeface="Arial"/>
              <a:buChar char="•"/>
              <a:defRPr/>
            </a:pPr>
            <a:r>
              <a:rPr lang="en-US" b="0" dirty="0"/>
              <a:t>Eliminate the consumer anxiety and frustration in range anxiety.  Providing confidence to drivers. </a:t>
            </a:r>
            <a:endParaRPr lang="en-US" dirty="0"/>
          </a:p>
          <a:p>
            <a:pPr marL="285750" indent="-285750">
              <a:buFont typeface="Arial"/>
              <a:buChar char="•"/>
              <a:defRPr/>
            </a:pPr>
            <a:r>
              <a:rPr lang="en-US" b="0" dirty="0"/>
              <a:t>As the context changes, drivers need to be aware.  Our offering provides dynamic and rich information to drivers to help make informed decisions on charger types, price, availability and more. </a:t>
            </a:r>
            <a:endParaRPr lang="en-US" dirty="0"/>
          </a:p>
          <a:p>
            <a:pPr marL="285750" indent="-285750">
              <a:buFont typeface="Arial"/>
              <a:buChar char="•"/>
              <a:defRPr/>
            </a:pPr>
            <a:r>
              <a:rPr lang="en-US" b="0" dirty="0"/>
              <a:t>Robust and trusted coverage - We have data in over 60 countries worldwide and over 110,000 stations in our database </a:t>
            </a:r>
            <a:endParaRPr lang="en-US" dirty="0"/>
          </a:p>
          <a:p>
            <a:pPr marR="0" lvl="0" algn="l" defTabSz="914400">
              <a:lnSpc>
                <a:spcPct val="120000"/>
              </a:lnSpc>
              <a:spcBef>
                <a:spcPts val="300"/>
              </a:spcBef>
              <a:spcAft>
                <a:spcPts val="0"/>
              </a:spcAft>
              <a:buClrTx/>
              <a:buSzTx/>
              <a:tabLst/>
              <a:defRPr/>
            </a:pPr>
            <a:endParaRPr lang="en-US" b="0" dirty="0">
              <a:solidFill>
                <a:srgbClr val="FFFFFF"/>
              </a:solidFill>
              <a:latin typeface="Fira Sans Book"/>
            </a:endParaRPr>
          </a:p>
          <a:p>
            <a:endParaRPr lang="en-US" dirty="0"/>
          </a:p>
        </p:txBody>
      </p:sp>
      <p:sp>
        <p:nvSpPr>
          <p:cNvPr id="4" name="Slide Number Placeholder 3"/>
          <p:cNvSpPr>
            <a:spLocks noGrp="1"/>
          </p:cNvSpPr>
          <p:nvPr>
            <p:ph type="sldNum" sz="quarter" idx="5"/>
          </p:nvPr>
        </p:nvSpPr>
        <p:spPr/>
        <p:txBody>
          <a:bodyPr/>
          <a:lstStyle/>
          <a:p>
            <a:fld id="{ED454A85-4CA7-4B2A-9972-69F520DAA060}" type="slidenum">
              <a:rPr lang="en-US" smtClean="0"/>
              <a:t>17</a:t>
            </a:fld>
            <a:endParaRPr lang="en-US"/>
          </a:p>
        </p:txBody>
      </p:sp>
    </p:spTree>
    <p:extLst>
      <p:ext uri="{BB962C8B-B14F-4D97-AF65-F5344CB8AC3E}">
        <p14:creationId xmlns:p14="http://schemas.microsoft.com/office/powerpoint/2010/main" val="3637838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998538"/>
            <a:ext cx="5997575" cy="3375025"/>
          </a:xfrm>
        </p:spPr>
      </p:sp>
      <p:sp>
        <p:nvSpPr>
          <p:cNvPr id="3" name="Notes Placeholder 2"/>
          <p:cNvSpPr>
            <a:spLocks noGrp="1"/>
          </p:cNvSpPr>
          <p:nvPr>
            <p:ph type="body" idx="1"/>
          </p:nvPr>
        </p:nvSpPr>
        <p:spPr/>
        <p:txBody>
          <a:bodyPr/>
          <a:lstStyle/>
          <a:p>
            <a:pPr>
              <a:defRPr/>
            </a:pPr>
            <a:r>
              <a:rPr lang="en-US" b="0" dirty="0"/>
              <a:t>For new mobility, OEMs needs to enable new usership services to face diminishing revenues from car sales and meet new user behavior. </a:t>
            </a:r>
            <a:endParaRPr lang="en-US" dirty="0"/>
          </a:p>
          <a:p>
            <a:pPr>
              <a:defRPr/>
            </a:pPr>
            <a:r>
              <a:rPr lang="en-US" b="0" dirty="0"/>
              <a:t> </a:t>
            </a:r>
            <a:endParaRPr lang="en-US" dirty="0"/>
          </a:p>
          <a:p>
            <a:pPr marL="171450" indent="-171450">
              <a:buFont typeface="Arial"/>
              <a:buChar char="•"/>
              <a:defRPr/>
            </a:pPr>
            <a:r>
              <a:rPr lang="en-US" b="0" dirty="0"/>
              <a:t>The services needs to deliver multiple and reliable transport options alternative to provide flawless experience to the end user. </a:t>
            </a:r>
            <a:endParaRPr lang="en-US" dirty="0"/>
          </a:p>
          <a:p>
            <a:pPr marL="171450" indent="-171450">
              <a:buFont typeface="Arial"/>
              <a:buChar char="•"/>
              <a:defRPr/>
            </a:pPr>
            <a:r>
              <a:rPr lang="en-US" b="0" dirty="0"/>
              <a:t>In the same time, OEMs will need to hold critical touch points between products, services, hardware and software for data and mobility management in order to offer digital and personalized mobility services offering. </a:t>
            </a:r>
            <a:endParaRPr lang="en-US" dirty="0"/>
          </a:p>
          <a:p>
            <a:pPr marL="171450" indent="-171450">
              <a:buFont typeface="Arial"/>
              <a:buChar char="•"/>
              <a:defRPr/>
            </a:pPr>
            <a:r>
              <a:rPr lang="en-US" b="0" dirty="0"/>
              <a:t>The time is now also to scale </a:t>
            </a:r>
            <a:r>
              <a:rPr lang="de" b="0" dirty="0"/>
              <a:t>activities beyond one pilot, one city, one country </a:t>
            </a:r>
            <a:r>
              <a:rPr lang="en-US" b="0" dirty="0"/>
              <a:t>to meet operational efficiency. </a:t>
            </a:r>
            <a:endParaRPr lang="en-US" dirty="0"/>
          </a:p>
          <a:p>
            <a:pPr marR="0" lvl="0" algn="l" defTabSz="914400">
              <a:lnSpc>
                <a:spcPct val="100000"/>
              </a:lnSpc>
              <a:spcBef>
                <a:spcPts val="600"/>
              </a:spcBef>
              <a:spcAft>
                <a:spcPts val="200"/>
              </a:spcAft>
              <a:buClrTx/>
              <a:buSzTx/>
              <a:tabLst/>
              <a:defRPr/>
            </a:pPr>
            <a:endParaRPr lang="en-US" sz="1200" dirty="0">
              <a:solidFill>
                <a:srgbClr val="FFFFFF"/>
              </a:solidFill>
              <a:latin typeface="Fira Sans Light" panose="020B0403050000020004" pitchFamily="34" charset="0"/>
              <a:ea typeface="Fira Sans Light" panose="020B0403050000020004" pitchFamily="34" charset="0"/>
            </a:endParaRPr>
          </a:p>
        </p:txBody>
      </p:sp>
      <p:sp>
        <p:nvSpPr>
          <p:cNvPr id="4" name="Slide Number Placeholder 3"/>
          <p:cNvSpPr>
            <a:spLocks noGrp="1"/>
          </p:cNvSpPr>
          <p:nvPr>
            <p:ph type="sldNum" sz="quarter" idx="5"/>
          </p:nvPr>
        </p:nvSpPr>
        <p:spPr/>
        <p:txBody>
          <a:bodyPr/>
          <a:lstStyle/>
          <a:p>
            <a:fld id="{A2E54D14-E175-40BB-AD0C-BEEB643E135F}" type="slidenum">
              <a:rPr lang="en-US" smtClean="0"/>
              <a:t>19</a:t>
            </a:fld>
            <a:endParaRPr lang="en-US"/>
          </a:p>
        </p:txBody>
      </p:sp>
    </p:spTree>
    <p:extLst>
      <p:ext uri="{BB962C8B-B14F-4D97-AF65-F5344CB8AC3E}">
        <p14:creationId xmlns:p14="http://schemas.microsoft.com/office/powerpoint/2010/main" val="4075910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998538"/>
            <a:ext cx="5997575" cy="3375025"/>
          </a:xfrm>
        </p:spPr>
      </p:sp>
      <p:sp>
        <p:nvSpPr>
          <p:cNvPr id="3" name="Notes Placeholder 2"/>
          <p:cNvSpPr>
            <a:spLocks noGrp="1"/>
          </p:cNvSpPr>
          <p:nvPr>
            <p:ph type="body" idx="1"/>
          </p:nvPr>
        </p:nvSpPr>
        <p:spPr/>
        <p:txBody>
          <a:bodyPr/>
          <a:lstStyle/>
          <a:p>
            <a:pPr defTabSz="685595"/>
            <a:r>
              <a:rPr lang="en-US" b="0" dirty="0"/>
              <a:t>To overcome the market challenges, the industry needs to focus on 3 main points: </a:t>
            </a:r>
            <a:endParaRPr lang="en-US" dirty="0"/>
          </a:p>
          <a:p>
            <a:pPr marL="171450" indent="-171450" defTabSz="685595">
              <a:buFont typeface="Arial"/>
              <a:buChar char="•"/>
            </a:pPr>
            <a:r>
              <a:rPr lang="en-US" b="0" dirty="0"/>
              <a:t>Mobility platform with suitable journey options </a:t>
            </a:r>
            <a:endParaRPr lang="en-US" dirty="0"/>
          </a:p>
          <a:p>
            <a:pPr marL="171450" indent="-171450" defTabSz="685595">
              <a:buFont typeface="Arial"/>
              <a:buChar char="•"/>
            </a:pPr>
            <a:r>
              <a:rPr lang="en-US" b="0" dirty="0"/>
              <a:t>Digital capabilities for valued data services and personal profile management </a:t>
            </a:r>
            <a:endParaRPr lang="en-US" dirty="0"/>
          </a:p>
          <a:p>
            <a:pPr marL="171450" indent="-171450" defTabSz="685595">
              <a:buFont typeface="Arial"/>
              <a:buChar char="•"/>
            </a:pPr>
            <a:r>
              <a:rPr lang="en-US" b="0" dirty="0"/>
              <a:t>Secure, flexible and worldwide scalable solution </a:t>
            </a:r>
            <a:endParaRPr lang="en-US" dirty="0"/>
          </a:p>
          <a:p>
            <a:pPr defTabSz="685595"/>
            <a:endParaRPr lang="en-US" b="0" dirty="0"/>
          </a:p>
          <a:p>
            <a:pPr marL="171450" indent="-171450" defTabSz="685595">
              <a:buFont typeface="Arial"/>
              <a:buChar char="•"/>
            </a:pPr>
            <a:r>
              <a:rPr lang="en-US" b="0" dirty="0"/>
              <a:t>Highly precise location intelligence for multi modal mobility  – across vehicles, transit, pedestrian experiences </a:t>
            </a:r>
            <a:endParaRPr lang="en-US" dirty="0"/>
          </a:p>
          <a:p>
            <a:pPr marL="171450" indent="-171450" defTabSz="685595">
              <a:buFont typeface="Arial"/>
              <a:buChar char="•"/>
            </a:pPr>
            <a:r>
              <a:rPr lang="en-US" b="0" dirty="0"/>
              <a:t>Platform services and data to support analytics and user profile management monetization opportunities </a:t>
            </a:r>
            <a:endParaRPr lang="en-US" dirty="0"/>
          </a:p>
          <a:p>
            <a:pPr marL="171450" indent="-171450" defTabSz="685595">
              <a:buFont typeface="Arial"/>
              <a:buChar char="•"/>
            </a:pPr>
            <a:r>
              <a:rPr lang="en-US" b="0" dirty="0"/>
              <a:t>HERE can help optimize operations for asset management, asset tracking with real-time data Global coverage </a:t>
            </a:r>
            <a:endParaRPr lang="en-US" dirty="0"/>
          </a:p>
          <a:p>
            <a:pPr marL="0" indent="0" algn="l" defTabSz="685595">
              <a:spcBef>
                <a:spcPts val="225"/>
              </a:spcBef>
              <a:buFont typeface="Arial" panose="020B0604020202020204" pitchFamily="34" charset="0"/>
              <a:buNone/>
              <a:tabLst/>
            </a:pPr>
            <a:endParaRPr lang="en-US" b="0" dirty="0">
              <a:latin typeface="Fira Sans Book"/>
            </a:endParaRPr>
          </a:p>
          <a:p>
            <a:pPr marL="285750" marR="0" lvl="0" indent="-285750" algn="l" defTabSz="914400" rtl="0" eaLnBrk="1" fontAlgn="auto" latinLnBrk="0" hangingPunct="1">
              <a:lnSpc>
                <a:spcPct val="100000"/>
              </a:lnSpc>
              <a:spcBef>
                <a:spcPts val="600"/>
              </a:spcBef>
              <a:spcAft>
                <a:spcPts val="200"/>
              </a:spcAft>
              <a:buClrTx/>
              <a:buSzTx/>
              <a:buFont typeface="Arial" panose="020B0604020202020204" pitchFamily="34" charset="0"/>
              <a:buChar char="•"/>
              <a:tabLst/>
              <a:defRPr/>
            </a:pPr>
            <a:endParaRPr lang="en" dirty="0"/>
          </a:p>
        </p:txBody>
      </p:sp>
      <p:sp>
        <p:nvSpPr>
          <p:cNvPr id="4" name="Slide Number Placeholder 3"/>
          <p:cNvSpPr>
            <a:spLocks noGrp="1"/>
          </p:cNvSpPr>
          <p:nvPr>
            <p:ph type="sldNum" sz="quarter" idx="5"/>
          </p:nvPr>
        </p:nvSpPr>
        <p:spPr/>
        <p:txBody>
          <a:bodyPr/>
          <a:lstStyle/>
          <a:p>
            <a:fld id="{A2E54D14-E175-40BB-AD0C-BEEB643E135F}" type="slidenum">
              <a:rPr lang="en-US" smtClean="0"/>
              <a:t>20</a:t>
            </a:fld>
            <a:endParaRPr lang="en-US"/>
          </a:p>
        </p:txBody>
      </p:sp>
    </p:spTree>
    <p:extLst>
      <p:ext uri="{BB962C8B-B14F-4D97-AF65-F5344CB8AC3E}">
        <p14:creationId xmlns:p14="http://schemas.microsoft.com/office/powerpoint/2010/main" val="1669617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pPr>
            <a:r>
              <a:rPr lang="en-US" b="0" dirty="0"/>
              <a:t>We have broad portfolio reach to support mobility solutions within the Automotive industry… </a:t>
            </a:r>
            <a:endParaRPr lang="en-US" dirty="0"/>
          </a:p>
          <a:p>
            <a:pPr marL="285750" indent="-285750">
              <a:lnSpc>
                <a:spcPct val="100000"/>
              </a:lnSpc>
              <a:spcBef>
                <a:spcPts val="0"/>
              </a:spcBef>
              <a:buFont typeface="Arial"/>
              <a:buChar char="•"/>
            </a:pPr>
            <a:r>
              <a:rPr lang="en-US" b="0" dirty="0"/>
              <a:t>Location enable front-end applications and back-end to improve user satisfaction and operational efficiencies </a:t>
            </a:r>
            <a:endParaRPr lang="en-US" dirty="0"/>
          </a:p>
          <a:p>
            <a:pPr marL="285750" indent="-285750">
              <a:lnSpc>
                <a:spcPct val="100000"/>
              </a:lnSpc>
              <a:spcBef>
                <a:spcPts val="0"/>
              </a:spcBef>
              <a:buFont typeface="Arial"/>
              <a:buChar char="•"/>
            </a:pPr>
            <a:r>
              <a:rPr lang="en-US" b="0" dirty="0"/>
              <a:t>We can provide location APIs such as routing, geofencing and tracking APIs to support enterprise use cases for fleet planning, tracking, routing and analysis </a:t>
            </a:r>
            <a:endParaRPr lang="en-US" dirty="0"/>
          </a:p>
          <a:p>
            <a:pPr marL="285750" indent="-285750">
              <a:lnSpc>
                <a:spcPct val="100000"/>
              </a:lnSpc>
              <a:spcBef>
                <a:spcPts val="0"/>
              </a:spcBef>
              <a:buFont typeface="Arial"/>
              <a:buChar char="•"/>
            </a:pPr>
            <a:r>
              <a:rPr lang="en-US" b="0" dirty="0"/>
              <a:t>HERE Location Services is available in 223 countries globally* </a:t>
            </a:r>
            <a:endParaRPr lang="en-US" dirty="0"/>
          </a:p>
          <a:p>
            <a:pPr marL="285750" indent="-285750">
              <a:lnSpc>
                <a:spcPct val="100000"/>
              </a:lnSpc>
              <a:spcBef>
                <a:spcPts val="0"/>
              </a:spcBef>
              <a:buFont typeface="Arial"/>
              <a:buChar char="•"/>
            </a:pPr>
            <a:r>
              <a:rPr lang="en-US" b="0" dirty="0"/>
              <a:t>HERE Location Services in Japan in 2019 </a:t>
            </a:r>
            <a:endParaRPr lang="en-US" dirty="0"/>
          </a:p>
          <a:p>
            <a:endParaRPr lang="en-US" dirty="0">
              <a:latin typeface="+mn-lt"/>
              <a:cs typeface="Calibri"/>
            </a:endParaRPr>
          </a:p>
          <a:p>
            <a:endParaRPr lang="en-US" dirty="0"/>
          </a:p>
        </p:txBody>
      </p:sp>
      <p:sp>
        <p:nvSpPr>
          <p:cNvPr id="4" name="Slide Number Placeholder 3"/>
          <p:cNvSpPr>
            <a:spLocks noGrp="1"/>
          </p:cNvSpPr>
          <p:nvPr>
            <p:ph type="sldNum" sz="quarter" idx="5"/>
          </p:nvPr>
        </p:nvSpPr>
        <p:spPr/>
        <p:txBody>
          <a:bodyPr/>
          <a:lstStyle/>
          <a:p>
            <a:fld id="{ED454A85-4CA7-4B2A-9972-69F520DAA060}" type="slidenum">
              <a:rPr lang="en-US" smtClean="0"/>
              <a:t>21</a:t>
            </a:fld>
            <a:endParaRPr lang="en-US"/>
          </a:p>
        </p:txBody>
      </p:sp>
    </p:spTree>
    <p:extLst>
      <p:ext uri="{BB962C8B-B14F-4D97-AF65-F5344CB8AC3E}">
        <p14:creationId xmlns:p14="http://schemas.microsoft.com/office/powerpoint/2010/main" val="1513740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0213" y="998538"/>
            <a:ext cx="5997575" cy="3375025"/>
          </a:xfrm>
        </p:spPr>
      </p:sp>
      <p:sp>
        <p:nvSpPr>
          <p:cNvPr id="3" name="Notizenplatzhalter 2"/>
          <p:cNvSpPr>
            <a:spLocks noGrp="1"/>
          </p:cNvSpPr>
          <p:nvPr>
            <p:ph type="body" idx="1"/>
          </p:nvPr>
        </p:nvSpPr>
        <p:spPr/>
        <p:txBody>
          <a:bodyPr/>
          <a:lstStyle/>
          <a:p>
            <a:pPr marL="171450" indent="-171450">
              <a:buFont typeface="Arial"/>
              <a:buChar char="•"/>
              <a:defRPr/>
            </a:pPr>
            <a:r>
              <a:rPr lang="en-US" b="0" dirty="0"/>
              <a:t>HERE brings solutions that support key industry needs around the connected, shared, electric and automated vehicle </a:t>
            </a:r>
            <a:endParaRPr lang="en-US" dirty="0"/>
          </a:p>
          <a:p>
            <a:pPr marL="171450" indent="-171450">
              <a:buFont typeface="Arial"/>
              <a:buChar char="•"/>
              <a:defRPr/>
            </a:pPr>
            <a:r>
              <a:rPr lang="de" b="0" dirty="0"/>
              <a:t>HERE provides solutions for our partners which are future proof, enabling shorter, more efficient and suitable innovation cycle</a:t>
            </a:r>
            <a:r>
              <a:rPr lang="en-US" b="0" dirty="0"/>
              <a:t> </a:t>
            </a:r>
            <a:endParaRPr lang="en-US" dirty="0"/>
          </a:p>
          <a:p>
            <a:pPr marL="171450" indent="-171450">
              <a:buFont typeface="Arial"/>
              <a:buChar char="•"/>
              <a:defRPr/>
            </a:pPr>
            <a:r>
              <a:rPr lang="de" b="0" dirty="0"/>
              <a:t>HERE enable our partners to </a:t>
            </a:r>
            <a:r>
              <a:rPr lang="en-US" b="0" dirty="0"/>
              <a:t>cost effectively manage operations and deployment globally </a:t>
            </a:r>
            <a:endParaRPr lang="en-US" dirty="0"/>
          </a:p>
          <a:p>
            <a:pPr marL="0" marR="0" lvl="0" indent="0" algn="l" defTabSz="914400">
              <a:lnSpc>
                <a:spcPct val="100000"/>
              </a:lnSpc>
              <a:spcBef>
                <a:spcPts val="600"/>
              </a:spcBef>
              <a:spcAft>
                <a:spcPts val="200"/>
              </a:spcAft>
              <a:buClrTx/>
              <a:buSzTx/>
              <a:buFontTx/>
              <a:buNone/>
              <a:tabLst/>
              <a:defRPr/>
            </a:pPr>
            <a:endParaRPr lang="en-US" b="0" dirty="0">
              <a:solidFill>
                <a:srgbClr val="48DAD0"/>
              </a:solidFill>
              <a:latin typeface="Fira Sans Book"/>
            </a:endParaRPr>
          </a:p>
          <a:p>
            <a:pPr marL="342900" indent="-342900">
              <a:buFont typeface="+mj-lt"/>
              <a:buAutoNum type="arabicPeriod"/>
            </a:pPr>
            <a:endParaRPr lang="en" dirty="0"/>
          </a:p>
        </p:txBody>
      </p:sp>
      <p:sp>
        <p:nvSpPr>
          <p:cNvPr id="4" name="Foliennummernplatzhalter 3"/>
          <p:cNvSpPr>
            <a:spLocks noGrp="1"/>
          </p:cNvSpPr>
          <p:nvPr>
            <p:ph type="sldNum" sz="quarter" idx="5"/>
          </p:nvPr>
        </p:nvSpPr>
        <p:spPr/>
        <p:txBody>
          <a:bodyPr/>
          <a:lstStyle/>
          <a:p>
            <a:fld id="{A2E54D14-E175-40BB-AD0C-BEEB643E135F}" type="slidenum">
              <a:rPr lang="en-US" smtClean="0"/>
              <a:t>22</a:t>
            </a:fld>
            <a:endParaRPr lang="en-US"/>
          </a:p>
        </p:txBody>
      </p:sp>
    </p:spTree>
    <p:extLst>
      <p:ext uri="{BB962C8B-B14F-4D97-AF65-F5344CB8AC3E}">
        <p14:creationId xmlns:p14="http://schemas.microsoft.com/office/powerpoint/2010/main" val="344310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0213" y="998538"/>
            <a:ext cx="5997575" cy="3375025"/>
          </a:xfrm>
        </p:spPr>
      </p:sp>
      <p:sp>
        <p:nvSpPr>
          <p:cNvPr id="3" name="Notizenplatzhalter 2"/>
          <p:cNvSpPr>
            <a:spLocks noGrp="1"/>
          </p:cNvSpPr>
          <p:nvPr>
            <p:ph type="body" idx="1"/>
          </p:nvPr>
        </p:nvSpPr>
        <p:spPr/>
        <p:txBody>
          <a:bodyPr/>
          <a:lstStyle/>
          <a:p>
            <a:pPr>
              <a:defRPr/>
            </a:pPr>
            <a:r>
              <a:rPr lang="en-US" b="0" dirty="0"/>
              <a:t>Market demands are forcing Automotive Manufacturers to change – to evolve. </a:t>
            </a:r>
            <a:endParaRPr lang="en-US" dirty="0"/>
          </a:p>
          <a:p>
            <a:pPr>
              <a:defRPr/>
            </a:pPr>
            <a:r>
              <a:rPr lang="en-US" b="0" dirty="0"/>
              <a:t> </a:t>
            </a:r>
            <a:endParaRPr lang="en-US" dirty="0"/>
          </a:p>
          <a:p>
            <a:pPr>
              <a:defRPr/>
            </a:pPr>
            <a:r>
              <a:rPr lang="en-US" b="0" dirty="0"/>
              <a:t>The car as a digital platform:  Digitalization and connectivity enable automotive manufacturer to transform into networked services provider </a:t>
            </a:r>
            <a:endParaRPr lang="en-US" dirty="0"/>
          </a:p>
          <a:p>
            <a:pPr marL="171450" indent="-171450">
              <a:buFont typeface="Arial"/>
              <a:buChar char="•"/>
              <a:defRPr/>
            </a:pPr>
            <a:r>
              <a:rPr lang="en-US" b="0" dirty="0"/>
              <a:t>Enabling promises of new revenues and businesses generation, costs reduction and increase on data driven services: Safety, security, convenience. </a:t>
            </a:r>
            <a:endParaRPr lang="en-US" dirty="0"/>
          </a:p>
          <a:p>
            <a:pPr>
              <a:defRPr/>
            </a:pPr>
            <a:r>
              <a:rPr lang="en-US" b="0" dirty="0"/>
              <a:t>  </a:t>
            </a:r>
            <a:endParaRPr lang="en-US" dirty="0"/>
          </a:p>
          <a:p>
            <a:pPr>
              <a:defRPr/>
            </a:pPr>
            <a:r>
              <a:rPr lang="en-US" b="0" dirty="0"/>
              <a:t>Innovating to zero:  The pursuit of Vision ZERO: zero emissions, zero congestion and zero accidents on the road. </a:t>
            </a:r>
            <a:endParaRPr lang="en-US" dirty="0"/>
          </a:p>
          <a:p>
            <a:pPr>
              <a:defRPr/>
            </a:pPr>
            <a:r>
              <a:rPr lang="en-US" b="0" i="1" dirty="0"/>
              <a:t> </a:t>
            </a:r>
            <a:r>
              <a:rPr lang="en-US" b="0" dirty="0"/>
              <a:t> </a:t>
            </a:r>
            <a:endParaRPr lang="en-US" dirty="0"/>
          </a:p>
          <a:p>
            <a:pPr>
              <a:defRPr/>
            </a:pPr>
            <a:r>
              <a:rPr lang="en-US" b="0" i="1" dirty="0"/>
              <a:t>From ownership to usership:</a:t>
            </a:r>
            <a:r>
              <a:rPr lang="en-US" b="0" dirty="0"/>
              <a:t>  Evolving from ownership models to usership models. </a:t>
            </a:r>
            <a:endParaRPr lang="en-US" dirty="0"/>
          </a:p>
          <a:p>
            <a:pPr marL="171450" lvl="1" indent="-171450">
              <a:buFont typeface="Arial"/>
              <a:buChar char="•"/>
              <a:defRPr/>
            </a:pPr>
            <a:r>
              <a:rPr lang="en-US" dirty="0"/>
              <a:t>Changes in Mobility behavior </a:t>
            </a:r>
          </a:p>
          <a:p>
            <a:pPr marL="171450" lvl="1" indent="-171450">
              <a:buFont typeface="Arial"/>
              <a:buChar char="•"/>
              <a:defRPr/>
            </a:pPr>
            <a:r>
              <a:rPr lang="en-US" dirty="0"/>
              <a:t>Forcing offerings to converge into a single platform that provides a comprehensive, integrated solution for either domestic or business mobility.  </a:t>
            </a:r>
          </a:p>
          <a:p>
            <a:pPr marR="0" lvl="0" algn="l" defTabSz="914400">
              <a:lnSpc>
                <a:spcPct val="100000"/>
              </a:lnSpc>
              <a:spcBef>
                <a:spcPts val="600"/>
              </a:spcBef>
              <a:spcAft>
                <a:spcPts val="200"/>
              </a:spcAft>
              <a:buClrTx/>
              <a:buSzTx/>
              <a:tabLst/>
              <a:defRPr/>
            </a:pPr>
            <a:endParaRPr lang="en-US" b="0" dirty="0"/>
          </a:p>
        </p:txBody>
      </p:sp>
      <p:sp>
        <p:nvSpPr>
          <p:cNvPr id="4" name="Foliennummernplatzhalter 3"/>
          <p:cNvSpPr>
            <a:spLocks noGrp="1"/>
          </p:cNvSpPr>
          <p:nvPr>
            <p:ph type="sldNum" sz="quarter" idx="5"/>
          </p:nvPr>
        </p:nvSpPr>
        <p:spPr/>
        <p:txBody>
          <a:bodyPr/>
          <a:lstStyle/>
          <a:p>
            <a:fld id="{A2E54D14-E175-40BB-AD0C-BEEB643E135F}" type="slidenum">
              <a:rPr lang="en-US" smtClean="0"/>
              <a:t>2</a:t>
            </a:fld>
            <a:endParaRPr lang="en-US"/>
          </a:p>
        </p:txBody>
      </p:sp>
    </p:spTree>
    <p:extLst>
      <p:ext uri="{BB962C8B-B14F-4D97-AF65-F5344CB8AC3E}">
        <p14:creationId xmlns:p14="http://schemas.microsoft.com/office/powerpoint/2010/main" val="3640187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998538"/>
            <a:ext cx="5997575" cy="3375025"/>
          </a:xfrm>
        </p:spPr>
      </p:sp>
      <p:sp>
        <p:nvSpPr>
          <p:cNvPr id="3" name="Notes Placeholder 2"/>
          <p:cNvSpPr>
            <a:spLocks noGrp="1"/>
          </p:cNvSpPr>
          <p:nvPr>
            <p:ph type="body" idx="1"/>
          </p:nvPr>
        </p:nvSpPr>
        <p:spPr/>
        <p:txBody>
          <a:bodyPr/>
          <a:lstStyle/>
          <a:p>
            <a:r>
              <a:rPr lang="de" b="0" dirty="0"/>
              <a:t>The bredth and depth of our portfolio enables an infinite amount of use cases accross industry segments – both inside and outside of Automotive</a:t>
            </a:r>
            <a:r>
              <a:rPr lang="de-DE" b="0" dirty="0"/>
              <a:t> </a:t>
            </a:r>
            <a:endParaRPr lang="en-US" dirty="0"/>
          </a:p>
          <a:p>
            <a:r>
              <a:rPr lang="de" b="0" dirty="0"/>
              <a:t> </a:t>
            </a:r>
            <a:endParaRPr lang="de-DE" dirty="0"/>
          </a:p>
          <a:p>
            <a:r>
              <a:rPr lang="de" b="0" dirty="0"/>
              <a:t>The lines between Automotive and other industry segements are blurring</a:t>
            </a:r>
            <a:r>
              <a:rPr lang="de-DE" b="0" dirty="0"/>
              <a:t> </a:t>
            </a:r>
            <a:endParaRPr lang="de-DE" dirty="0"/>
          </a:p>
          <a:p>
            <a:pPr marL="171450" indent="-171450">
              <a:buFont typeface="Arial"/>
              <a:buChar char="•"/>
            </a:pPr>
            <a:r>
              <a:rPr lang="de" b="0" dirty="0"/>
              <a:t>We see transport companies disrupting mobility </a:t>
            </a:r>
            <a:endParaRPr lang="de-DE" dirty="0"/>
          </a:p>
          <a:p>
            <a:pPr marL="171450" indent="-171450">
              <a:buFont typeface="Arial"/>
              <a:buChar char="•"/>
            </a:pPr>
            <a:r>
              <a:rPr lang="de" b="0" dirty="0"/>
              <a:t>Connected cities and the car of the future</a:t>
            </a:r>
            <a:r>
              <a:rPr lang="de-DE" b="0" dirty="0"/>
              <a:t> </a:t>
            </a:r>
            <a:endParaRPr lang="de-DE" dirty="0"/>
          </a:p>
          <a:p>
            <a:pPr marL="171450" indent="-171450">
              <a:buFont typeface="Arial"/>
              <a:buChar char="•"/>
            </a:pPr>
            <a:r>
              <a:rPr lang="de" b="0" dirty="0"/>
              <a:t>Telco‘s through the introduction of 5G</a:t>
            </a:r>
            <a:r>
              <a:rPr lang="de-DE" b="0" dirty="0"/>
              <a:t> </a:t>
            </a:r>
            <a:endParaRPr lang="de-DE" dirty="0"/>
          </a:p>
          <a:p>
            <a:pPr marL="171450" indent="-171450">
              <a:buFont typeface="Arial"/>
              <a:buChar char="•"/>
            </a:pPr>
            <a:r>
              <a:rPr lang="de" b="0" dirty="0"/>
              <a:t>Advent of internet and media – streaming services and targeted advertisements </a:t>
            </a:r>
            <a:endParaRPr lang="de-DE" dirty="0"/>
          </a:p>
          <a:p>
            <a:r>
              <a:rPr lang="de" b="0" dirty="0"/>
              <a:t> </a:t>
            </a:r>
            <a:endParaRPr lang="de-DE" dirty="0"/>
          </a:p>
          <a:p>
            <a:r>
              <a:rPr lang="de" b="0" dirty="0"/>
              <a:t>We strive to be your partner of choice to face disruption and evolve to build the future of mobility, together.  </a:t>
            </a:r>
            <a:endParaRPr lang="de-DE" dirty="0"/>
          </a:p>
          <a:p>
            <a:r>
              <a:rPr lang="de" b="0" dirty="0"/>
              <a:t>To lead disruption with solutions for the future, today.</a:t>
            </a:r>
            <a:endParaRPr lang="de-DE" dirty="0"/>
          </a:p>
        </p:txBody>
      </p:sp>
      <p:sp>
        <p:nvSpPr>
          <p:cNvPr id="4" name="Slide Number Placeholder 3"/>
          <p:cNvSpPr>
            <a:spLocks noGrp="1"/>
          </p:cNvSpPr>
          <p:nvPr>
            <p:ph type="sldNum" sz="quarter" idx="5"/>
          </p:nvPr>
        </p:nvSpPr>
        <p:spPr/>
        <p:txBody>
          <a:bodyPr/>
          <a:lstStyle/>
          <a:p>
            <a:fld id="{A2E54D14-E175-40BB-AD0C-BEEB643E135F}" type="slidenum">
              <a:rPr lang="en-US" smtClean="0"/>
              <a:t>3</a:t>
            </a:fld>
            <a:endParaRPr lang="en-US"/>
          </a:p>
        </p:txBody>
      </p:sp>
    </p:spTree>
    <p:extLst>
      <p:ext uri="{BB962C8B-B14F-4D97-AF65-F5344CB8AC3E}">
        <p14:creationId xmlns:p14="http://schemas.microsoft.com/office/powerpoint/2010/main" val="1361238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998538"/>
            <a:ext cx="5997575" cy="3375025"/>
          </a:xfrm>
        </p:spPr>
      </p:sp>
      <p:sp>
        <p:nvSpPr>
          <p:cNvPr id="3" name="Notes Placeholder 2"/>
          <p:cNvSpPr>
            <a:spLocks noGrp="1"/>
          </p:cNvSpPr>
          <p:nvPr>
            <p:ph type="body" idx="1"/>
          </p:nvPr>
        </p:nvSpPr>
        <p:spPr/>
        <p:txBody>
          <a:bodyPr/>
          <a:lstStyle/>
          <a:p>
            <a:r>
              <a:rPr lang="de" b="0" dirty="0"/>
              <a:t>I would like to use this time to focus on 4 key solution areas for Automotive</a:t>
            </a:r>
            <a:r>
              <a:rPr lang="de-DE" b="0" dirty="0"/>
              <a:t> </a:t>
            </a:r>
            <a:endParaRPr lang="en-US" dirty="0"/>
          </a:p>
          <a:p>
            <a:r>
              <a:rPr lang="de" b="0" dirty="0"/>
              <a:t>Safety</a:t>
            </a:r>
            <a:r>
              <a:rPr lang="de-DE" b="0" dirty="0"/>
              <a:t> </a:t>
            </a:r>
            <a:endParaRPr lang="de-DE" dirty="0"/>
          </a:p>
          <a:p>
            <a:r>
              <a:rPr lang="de" b="0" dirty="0"/>
              <a:t>Navigation</a:t>
            </a:r>
            <a:r>
              <a:rPr lang="de-DE" b="0" dirty="0"/>
              <a:t> </a:t>
            </a:r>
            <a:endParaRPr lang="de-DE" dirty="0"/>
          </a:p>
          <a:p>
            <a:r>
              <a:rPr lang="de" b="0" dirty="0"/>
              <a:t>Electric Mobility</a:t>
            </a:r>
            <a:r>
              <a:rPr lang="de-DE" b="0" dirty="0"/>
              <a:t> </a:t>
            </a:r>
            <a:endParaRPr lang="de-DE" dirty="0"/>
          </a:p>
          <a:p>
            <a:r>
              <a:rPr lang="de" b="0" dirty="0"/>
              <a:t>New Mobility</a:t>
            </a:r>
            <a:endParaRPr lang="de-DE" dirty="0"/>
          </a:p>
        </p:txBody>
      </p:sp>
      <p:sp>
        <p:nvSpPr>
          <p:cNvPr id="4" name="Slide Number Placeholder 3"/>
          <p:cNvSpPr>
            <a:spLocks noGrp="1"/>
          </p:cNvSpPr>
          <p:nvPr>
            <p:ph type="sldNum" sz="quarter" idx="5"/>
          </p:nvPr>
        </p:nvSpPr>
        <p:spPr/>
        <p:txBody>
          <a:bodyPr/>
          <a:lstStyle/>
          <a:p>
            <a:fld id="{A2E54D14-E175-40BB-AD0C-BEEB643E135F}" type="slidenum">
              <a:rPr lang="en-US" smtClean="0"/>
              <a:t>4</a:t>
            </a:fld>
            <a:endParaRPr lang="en-US"/>
          </a:p>
        </p:txBody>
      </p:sp>
    </p:spTree>
    <p:extLst>
      <p:ext uri="{BB962C8B-B14F-4D97-AF65-F5344CB8AC3E}">
        <p14:creationId xmlns:p14="http://schemas.microsoft.com/office/powerpoint/2010/main" val="1662296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998538"/>
            <a:ext cx="5997575" cy="3375025"/>
          </a:xfrm>
        </p:spPr>
      </p:sp>
      <p:sp>
        <p:nvSpPr>
          <p:cNvPr id="3" name="Notes Placeholder 2"/>
          <p:cNvSpPr>
            <a:spLocks noGrp="1"/>
          </p:cNvSpPr>
          <p:nvPr>
            <p:ph type="body" idx="1"/>
          </p:nvPr>
        </p:nvSpPr>
        <p:spPr/>
        <p:txBody>
          <a:bodyPr/>
          <a:lstStyle/>
          <a:p>
            <a:r>
              <a:rPr lang="de" b="0" dirty="0"/>
              <a:t>Safety sits at the intersection of the key trends we spoke about in the introduction.  </a:t>
            </a:r>
            <a:endParaRPr lang="en-US" dirty="0"/>
          </a:p>
          <a:p>
            <a:r>
              <a:rPr lang="de" b="0" dirty="0"/>
              <a:t>As discussed market is in pursuit of Vision ZERO.  </a:t>
            </a:r>
            <a:endParaRPr lang="de-DE" dirty="0"/>
          </a:p>
          <a:p>
            <a:r>
              <a:rPr lang="de-DE" b="0" dirty="0"/>
              <a:t>However at the same time: </a:t>
            </a:r>
            <a:endParaRPr lang="de-DE" dirty="0"/>
          </a:p>
          <a:p>
            <a:pPr marL="171450" indent="-171450">
              <a:buFont typeface="Arial"/>
              <a:buChar char="•"/>
            </a:pPr>
            <a:r>
              <a:rPr lang="de-DE" b="0" dirty="0"/>
              <a:t>The automotive industry is chartered with bringing new technology to cars to enable self-driving functionality.   The question of evolution vs. revolution </a:t>
            </a:r>
            <a:endParaRPr lang="de-DE" dirty="0"/>
          </a:p>
          <a:p>
            <a:pPr marL="171450" indent="-171450">
              <a:buFont typeface="Arial"/>
              <a:buChar char="•"/>
            </a:pPr>
            <a:r>
              <a:rPr lang="de-DE" b="0" dirty="0"/>
              <a:t>At the same time, the automotive industry is focused on building trust in consumer acceptance to progressively delegate the driving task to a robot </a:t>
            </a:r>
            <a:endParaRPr lang="de-DE" dirty="0"/>
          </a:p>
          <a:p>
            <a:r>
              <a:rPr lang="de-DE" b="0" dirty="0"/>
              <a:t>Safety is a key area of focus to shape the future of our industry.</a:t>
            </a:r>
            <a:endParaRPr lang="de-DE" dirty="0"/>
          </a:p>
        </p:txBody>
      </p:sp>
      <p:sp>
        <p:nvSpPr>
          <p:cNvPr id="4" name="Slide Number Placeholder 3"/>
          <p:cNvSpPr>
            <a:spLocks noGrp="1"/>
          </p:cNvSpPr>
          <p:nvPr>
            <p:ph type="sldNum" sz="quarter" idx="5"/>
          </p:nvPr>
        </p:nvSpPr>
        <p:spPr/>
        <p:txBody>
          <a:bodyPr/>
          <a:lstStyle/>
          <a:p>
            <a:fld id="{A2E54D14-E175-40BB-AD0C-BEEB643E135F}" type="slidenum">
              <a:rPr lang="en-US" smtClean="0"/>
              <a:t>6</a:t>
            </a:fld>
            <a:endParaRPr lang="en-US"/>
          </a:p>
        </p:txBody>
      </p:sp>
    </p:spTree>
    <p:extLst>
      <p:ext uri="{BB962C8B-B14F-4D97-AF65-F5344CB8AC3E}">
        <p14:creationId xmlns:p14="http://schemas.microsoft.com/office/powerpoint/2010/main" val="3853034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998538"/>
            <a:ext cx="5997575" cy="3375025"/>
          </a:xfrm>
        </p:spPr>
      </p:sp>
      <p:sp>
        <p:nvSpPr>
          <p:cNvPr id="3" name="Notes Placeholder 2"/>
          <p:cNvSpPr>
            <a:spLocks noGrp="1"/>
          </p:cNvSpPr>
          <p:nvPr>
            <p:ph type="body" idx="1"/>
          </p:nvPr>
        </p:nvSpPr>
        <p:spPr/>
        <p:txBody>
          <a:bodyPr/>
          <a:lstStyle/>
          <a:p>
            <a:pPr defTabSz="685595"/>
            <a:r>
              <a:rPr lang="en-US" b="0" dirty="0"/>
              <a:t>So – what is the market asking for?  What does the market require? </a:t>
            </a:r>
            <a:endParaRPr lang="en-US" dirty="0"/>
          </a:p>
          <a:p>
            <a:pPr defTabSz="685595"/>
            <a:r>
              <a:rPr lang="en-US" b="0" dirty="0"/>
              <a:t> </a:t>
            </a:r>
            <a:endParaRPr lang="en-US" dirty="0"/>
          </a:p>
          <a:p>
            <a:pPr defTabSz="685595"/>
            <a:r>
              <a:rPr lang="en-US" b="0" dirty="0"/>
              <a:t>Improve performance and convenience of ADAS systems – more </a:t>
            </a:r>
            <a:r>
              <a:rPr lang="en-US" b="0" dirty="0" err="1"/>
              <a:t>intellgience</a:t>
            </a:r>
            <a:r>
              <a:rPr lang="en-US" b="0" dirty="0"/>
              <a:t> through connectivity</a:t>
            </a:r>
            <a:endParaRPr lang="en-US" dirty="0"/>
          </a:p>
          <a:p>
            <a:pPr defTabSz="685595"/>
            <a:r>
              <a:rPr lang="en-US" b="0" dirty="0"/>
              <a:t>Future proof technology for higher levels of vehicle automation - with path towards autonomous </a:t>
            </a:r>
            <a:endParaRPr lang="en-US" dirty="0"/>
          </a:p>
          <a:p>
            <a:pPr defTabSz="685595"/>
            <a:r>
              <a:rPr lang="en-US" b="0" dirty="0"/>
              <a:t>Affordable and worldwide scalable solution </a:t>
            </a:r>
            <a:endParaRPr lang="en-US" dirty="0"/>
          </a:p>
          <a:p>
            <a:pPr defTabSz="685595"/>
            <a:r>
              <a:rPr lang="en-US" b="0" dirty="0"/>
              <a:t> </a:t>
            </a:r>
            <a:endParaRPr lang="en-US" dirty="0"/>
          </a:p>
          <a:p>
            <a:pPr defTabSz="685595"/>
            <a:r>
              <a:rPr lang="en-US" b="0" dirty="0"/>
              <a:t>HERE can support Augmented lane assistance for improved lateral and longitudinal control </a:t>
            </a:r>
            <a:endParaRPr lang="en-US" dirty="0"/>
          </a:p>
          <a:p>
            <a:pPr defTabSz="685595"/>
            <a:r>
              <a:rPr lang="en-US" b="0" dirty="0"/>
              <a:t>HERE can support Up-to-the minute lane level conditions for safety and traffic alerts </a:t>
            </a:r>
            <a:endParaRPr lang="en-US" dirty="0"/>
          </a:p>
          <a:p>
            <a:pPr defTabSz="685595">
              <a:spcBef>
                <a:spcPts val="225"/>
              </a:spcBef>
            </a:pPr>
            <a:r>
              <a:rPr lang="en-US" b="0" dirty="0"/>
              <a:t>HERE can help achieving scale with our partners, ingesting rich vehicle sensor data</a:t>
            </a:r>
            <a:endParaRPr lang="en-US" dirty="0"/>
          </a:p>
          <a:p>
            <a:pPr marL="285750" marR="0" lvl="0" indent="-285750" algn="l" defTabSz="685595" rtl="0" eaLnBrk="1" fontAlgn="auto" latinLnBrk="0" hangingPunct="1">
              <a:lnSpc>
                <a:spcPct val="100000"/>
              </a:lnSpc>
              <a:spcBef>
                <a:spcPts val="225"/>
              </a:spcBef>
              <a:spcAft>
                <a:spcPts val="200"/>
              </a:spcAft>
              <a:buClrTx/>
              <a:buSzTx/>
              <a:buFont typeface="Arial" panose="020B0604020202020204" pitchFamily="34" charset="0"/>
              <a:buChar char="•"/>
              <a:tabLst/>
              <a:defRPr/>
            </a:pPr>
            <a:endParaRPr lang="en-US" sz="1200" kern="1200" dirty="0">
              <a:solidFill>
                <a:srgbClr val="FF0000"/>
              </a:solidFill>
              <a:latin typeface="Fira Sans Book" panose="020B0503050000020004" pitchFamily="34" charset="0"/>
              <a:ea typeface="+mn-ea"/>
              <a:cs typeface="+mn-cs"/>
            </a:endParaRPr>
          </a:p>
          <a:p>
            <a:pPr marL="285750" indent="-285750" algn="l" defTabSz="685595" rtl="0" eaLnBrk="1" latinLnBrk="0" hangingPunct="1">
              <a:spcBef>
                <a:spcPts val="225"/>
              </a:spcBef>
              <a:buFont typeface="Arial" panose="020B0604020202020204" pitchFamily="34" charset="0"/>
              <a:buChar char="•"/>
              <a:tabLst/>
            </a:pPr>
            <a:endParaRPr lang="en-US" sz="1200" b="0" kern="1200" dirty="0">
              <a:solidFill>
                <a:schemeClr val="tx1"/>
              </a:solidFill>
              <a:latin typeface="Fira Sans Book" panose="020B0503050000020004" pitchFamily="34" charset="0"/>
              <a:ea typeface="+mn-ea"/>
              <a:cs typeface="+mn-cs"/>
            </a:endParaRPr>
          </a:p>
        </p:txBody>
      </p:sp>
      <p:sp>
        <p:nvSpPr>
          <p:cNvPr id="4" name="Slide Number Placeholder 3"/>
          <p:cNvSpPr>
            <a:spLocks noGrp="1"/>
          </p:cNvSpPr>
          <p:nvPr>
            <p:ph type="sldNum" sz="quarter" idx="5"/>
          </p:nvPr>
        </p:nvSpPr>
        <p:spPr/>
        <p:txBody>
          <a:bodyPr/>
          <a:lstStyle/>
          <a:p>
            <a:fld id="{A2E54D14-E175-40BB-AD0C-BEEB643E135F}" type="slidenum">
              <a:rPr lang="en-US" smtClean="0"/>
              <a:t>7</a:t>
            </a:fld>
            <a:endParaRPr lang="en-US"/>
          </a:p>
        </p:txBody>
      </p:sp>
    </p:spTree>
    <p:extLst>
      <p:ext uri="{BB962C8B-B14F-4D97-AF65-F5344CB8AC3E}">
        <p14:creationId xmlns:p14="http://schemas.microsoft.com/office/powerpoint/2010/main" val="3135496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pPr>
            <a:r>
              <a:rPr lang="en-US" b="0" dirty="0"/>
              <a:t>Our portfolio provides functionality to support a number of safety focused use cases…. </a:t>
            </a:r>
            <a:endParaRPr lang="en-US" dirty="0"/>
          </a:p>
          <a:p>
            <a:pPr>
              <a:lnSpc>
                <a:spcPct val="100000"/>
              </a:lnSpc>
              <a:spcBef>
                <a:spcPts val="0"/>
              </a:spcBef>
            </a:pPr>
            <a:r>
              <a:rPr lang="en-US" b="0" dirty="0"/>
              <a:t>I will focus on our HD Lanes offering – a lane level representation of the road network</a:t>
            </a:r>
            <a:endParaRPr lang="en-US" dirty="0"/>
          </a:p>
          <a:p>
            <a:pPr>
              <a:lnSpc>
                <a:spcPct val="100000"/>
              </a:lnSpc>
              <a:spcBef>
                <a:spcPts val="0"/>
              </a:spcBef>
            </a:pPr>
            <a:r>
              <a:rPr lang="en-US" b="0" dirty="0"/>
              <a:t>Lane borders, lane dividers, lane center lines</a:t>
            </a:r>
          </a:p>
          <a:p>
            <a:pPr>
              <a:lnSpc>
                <a:spcPct val="100000"/>
              </a:lnSpc>
              <a:spcBef>
                <a:spcPts val="0"/>
              </a:spcBef>
            </a:pPr>
            <a:endParaRPr lang="en-US" b="0" dirty="0"/>
          </a:p>
          <a:p>
            <a:pPr>
              <a:lnSpc>
                <a:spcPct val="100000"/>
              </a:lnSpc>
              <a:spcBef>
                <a:spcPts val="0"/>
              </a:spcBef>
            </a:pPr>
            <a:r>
              <a:rPr lang="en-US" b="0" dirty="0"/>
              <a:t>HD Lanes supports the safety use case through: </a:t>
            </a:r>
            <a:endParaRPr lang="en-US" dirty="0"/>
          </a:p>
          <a:p>
            <a:pPr marL="285750" indent="-285750">
              <a:lnSpc>
                <a:spcPct val="100000"/>
              </a:lnSpc>
              <a:spcBef>
                <a:spcPts val="0"/>
              </a:spcBef>
              <a:buFont typeface="Arial"/>
              <a:buChar char="•"/>
            </a:pPr>
            <a:r>
              <a:rPr lang="en-US" b="0" dirty="0"/>
              <a:t>Enhanced visual guidance – rendering the lane level map into a visual experience for the driver.  Route planning with Augmented Reality or HUD. </a:t>
            </a:r>
            <a:endParaRPr lang="en-US" dirty="0"/>
          </a:p>
          <a:p>
            <a:pPr marL="285750" indent="-285750">
              <a:lnSpc>
                <a:spcPct val="100000"/>
              </a:lnSpc>
              <a:spcBef>
                <a:spcPts val="0"/>
              </a:spcBef>
              <a:buFont typeface="Arial"/>
              <a:buChar char="•"/>
            </a:pPr>
            <a:r>
              <a:rPr lang="en-US" b="0" dirty="0"/>
              <a:t>Improved ADAS Functionality – lane positioning to enhance ADAS applications like lane keeping </a:t>
            </a:r>
            <a:r>
              <a:rPr lang="en-US" b="0" dirty="0" err="1"/>
              <a:t>assit</a:t>
            </a:r>
            <a:r>
              <a:rPr lang="en-US" b="0" dirty="0"/>
              <a:t> </a:t>
            </a:r>
            <a:endParaRPr lang="en-US" dirty="0"/>
          </a:p>
          <a:p>
            <a:pPr marL="285750" indent="-285750">
              <a:lnSpc>
                <a:spcPct val="100000"/>
              </a:lnSpc>
              <a:spcBef>
                <a:spcPts val="0"/>
              </a:spcBef>
              <a:buFont typeface="Arial"/>
              <a:buChar char="•"/>
            </a:pPr>
            <a:r>
              <a:rPr lang="en-US" b="0" dirty="0"/>
              <a:t>Integrated Technology – High def and Standard Def alignment for seamless integration for map referencing </a:t>
            </a:r>
            <a:endParaRPr lang="en-US" dirty="0"/>
          </a:p>
          <a:p>
            <a:endParaRPr lang="en-US" dirty="0">
              <a:latin typeface="+mn-lt"/>
              <a:cs typeface="Calibri"/>
            </a:endParaRPr>
          </a:p>
          <a:p>
            <a:endParaRPr lang="en-US" dirty="0"/>
          </a:p>
        </p:txBody>
      </p:sp>
      <p:sp>
        <p:nvSpPr>
          <p:cNvPr id="4" name="Slide Number Placeholder 3"/>
          <p:cNvSpPr>
            <a:spLocks noGrp="1"/>
          </p:cNvSpPr>
          <p:nvPr>
            <p:ph type="sldNum" sz="quarter" idx="5"/>
          </p:nvPr>
        </p:nvSpPr>
        <p:spPr/>
        <p:txBody>
          <a:bodyPr/>
          <a:lstStyle/>
          <a:p>
            <a:fld id="{ED454A85-4CA7-4B2A-9972-69F520DAA060}" type="slidenum">
              <a:rPr lang="en-US" smtClean="0"/>
              <a:t>8</a:t>
            </a:fld>
            <a:endParaRPr lang="en-US"/>
          </a:p>
        </p:txBody>
      </p:sp>
    </p:spTree>
    <p:extLst>
      <p:ext uri="{BB962C8B-B14F-4D97-AF65-F5344CB8AC3E}">
        <p14:creationId xmlns:p14="http://schemas.microsoft.com/office/powerpoint/2010/main" val="2788603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pPr>
            <a:r>
              <a:rPr lang="en-US" b="0" dirty="0"/>
              <a:t>Lane width, Lane centerlines, road attributes, lane restrictions, and more </a:t>
            </a:r>
            <a:endParaRPr lang="en-US" dirty="0"/>
          </a:p>
          <a:p>
            <a:r>
              <a:rPr lang="en-US" b="0" dirty="0"/>
              <a:t>The map attributes allow for diverse functionality supporting use cases from navigation to lower levels of automation.</a:t>
            </a:r>
            <a:endParaRPr lang="en-US" dirty="0"/>
          </a:p>
          <a:p>
            <a:endParaRPr lang="en-US" dirty="0"/>
          </a:p>
        </p:txBody>
      </p:sp>
      <p:sp>
        <p:nvSpPr>
          <p:cNvPr id="4" name="Slide Number Placeholder 3"/>
          <p:cNvSpPr>
            <a:spLocks noGrp="1"/>
          </p:cNvSpPr>
          <p:nvPr>
            <p:ph type="sldNum" sz="quarter" idx="5"/>
          </p:nvPr>
        </p:nvSpPr>
        <p:spPr/>
        <p:txBody>
          <a:bodyPr/>
          <a:lstStyle/>
          <a:p>
            <a:fld id="{ED454A85-4CA7-4B2A-9972-69F520DAA060}" type="slidenum">
              <a:rPr lang="en-US" smtClean="0"/>
              <a:t>9</a:t>
            </a:fld>
            <a:endParaRPr lang="en-US"/>
          </a:p>
        </p:txBody>
      </p:sp>
    </p:spTree>
    <p:extLst>
      <p:ext uri="{BB962C8B-B14F-4D97-AF65-F5344CB8AC3E}">
        <p14:creationId xmlns:p14="http://schemas.microsoft.com/office/powerpoint/2010/main" val="4004120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54A85-4CA7-4B2A-9972-69F520DAA060}" type="slidenum">
              <a:rPr lang="en-US" smtClean="0"/>
              <a:t>10</a:t>
            </a:fld>
            <a:endParaRPr lang="en-US"/>
          </a:p>
        </p:txBody>
      </p:sp>
    </p:spTree>
    <p:extLst>
      <p:ext uri="{BB962C8B-B14F-4D97-AF65-F5344CB8AC3E}">
        <p14:creationId xmlns:p14="http://schemas.microsoft.com/office/powerpoint/2010/main" val="3375096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11E074-4BEB-4A4F-8EE0-B3E2BBF55967}"/>
              </a:ext>
            </a:extLst>
          </p:cNvPr>
          <p:cNvSpPr/>
          <p:nvPr/>
        </p:nvSpPr>
        <p:spPr bwMode="gray">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noProof="0" dirty="0"/>
          </a:p>
        </p:txBody>
      </p:sp>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2F09DFC9-0C3F-4468-86CF-0397B74B5CB3}" type="datetimeFigureOut">
              <a:rPr lang="en-US" smtClean="0"/>
              <a:t>08-Aug-19</a:t>
            </a:fld>
            <a:endParaRPr lang="en-US"/>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192036CF-16FB-45A1-BE76-402E678A6FB6}" type="slidenum">
              <a:rPr lang="en-US" smtClean="0"/>
              <a:t>‹#›</a:t>
            </a:fld>
            <a:endParaRPr lang="en-US"/>
          </a:p>
        </p:txBody>
      </p:sp>
      <p:sp>
        <p:nvSpPr>
          <p:cNvPr id="66" name="Picture Placeholder 65">
            <a:extLst>
              <a:ext uri="{FF2B5EF4-FFF2-40B4-BE49-F238E27FC236}">
                <a16:creationId xmlns:a16="http://schemas.microsoft.com/office/drawing/2014/main" id="{4B80EAD0-9F40-41D7-B8E6-F47F5428ACFF}"/>
              </a:ext>
            </a:extLst>
          </p:cNvPr>
          <p:cNvSpPr>
            <a:spLocks noGrp="1"/>
          </p:cNvSpPr>
          <p:nvPr>
            <p:ph type="pic" sz="quarter" idx="14"/>
          </p:nvPr>
        </p:nvSpPr>
        <p:spPr bwMode="gray">
          <a:xfrm>
            <a:off x="342983" y="342891"/>
            <a:ext cx="11849018" cy="6515109"/>
          </a:xfrm>
          <a:custGeom>
            <a:avLst/>
            <a:gdLst>
              <a:gd name="connsiteX0" fmla="*/ 4721919 w 11845932"/>
              <a:gd name="connsiteY0" fmla="*/ 685802 h 6515109"/>
              <a:gd name="connsiteX1" fmla="*/ 4721919 w 11845932"/>
              <a:gd name="connsiteY1" fmla="*/ 1715402 h 6515109"/>
              <a:gd name="connsiteX2" fmla="*/ 5751519 w 11845932"/>
              <a:gd name="connsiteY2" fmla="*/ 1715402 h 6515109"/>
              <a:gd name="connsiteX3" fmla="*/ 5751519 w 11845932"/>
              <a:gd name="connsiteY3" fmla="*/ 685802 h 6515109"/>
              <a:gd name="connsiteX4" fmla="*/ 0 w 11845932"/>
              <a:gd name="connsiteY4" fmla="*/ 0 h 6515109"/>
              <a:gd name="connsiteX5" fmla="*/ 11845932 w 11845932"/>
              <a:gd name="connsiteY5" fmla="*/ 0 h 6515109"/>
              <a:gd name="connsiteX6" fmla="*/ 11845932 w 11845932"/>
              <a:gd name="connsiteY6" fmla="*/ 6515109 h 6515109"/>
              <a:gd name="connsiteX7" fmla="*/ 0 w 11845932"/>
              <a:gd name="connsiteY7" fmla="*/ 6515109 h 65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45932" h="6515109">
                <a:moveTo>
                  <a:pt x="4721919" y="685802"/>
                </a:moveTo>
                <a:lnTo>
                  <a:pt x="4721919" y="1715402"/>
                </a:lnTo>
                <a:lnTo>
                  <a:pt x="5751519" y="1715402"/>
                </a:lnTo>
                <a:lnTo>
                  <a:pt x="5751519" y="685802"/>
                </a:lnTo>
                <a:close/>
                <a:moveTo>
                  <a:pt x="0" y="0"/>
                </a:moveTo>
                <a:lnTo>
                  <a:pt x="11845932" y="0"/>
                </a:lnTo>
                <a:lnTo>
                  <a:pt x="11845932" y="6515109"/>
                </a:lnTo>
                <a:lnTo>
                  <a:pt x="0" y="6515109"/>
                </a:lnTo>
                <a:close/>
              </a:path>
            </a:pathLst>
          </a:custGeom>
        </p:spPr>
        <p:txBody>
          <a:bodyPr wrap="square" bIns="828000" anchor="ctr">
            <a:noAutofit/>
          </a:bodyPr>
          <a:lstStyle>
            <a:lvl1pPr algn="ctr">
              <a:defRPr b="0">
                <a:latin typeface="+mn-lt"/>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70FF70AB-0103-4710-80EE-7BC86639AB7F}"/>
              </a:ext>
            </a:extLst>
          </p:cNvPr>
          <p:cNvGrpSpPr/>
          <p:nvPr/>
        </p:nvGrpSpPr>
        <p:grpSpPr bwMode="gray">
          <a:xfrm>
            <a:off x="609759" y="-186532"/>
            <a:ext cx="10970895" cy="110332"/>
            <a:chOff x="609600" y="-138907"/>
            <a:chExt cx="10968038" cy="110332"/>
          </a:xfrm>
        </p:grpSpPr>
        <p:grpSp>
          <p:nvGrpSpPr>
            <p:cNvPr id="15" name="Group 14">
              <a:extLst>
                <a:ext uri="{FF2B5EF4-FFF2-40B4-BE49-F238E27FC236}">
                  <a16:creationId xmlns:a16="http://schemas.microsoft.com/office/drawing/2014/main" id="{77FCCAC7-52ED-428B-9894-78832C6C9CD4}"/>
                </a:ext>
              </a:extLst>
            </p:cNvPr>
            <p:cNvGrpSpPr/>
            <p:nvPr/>
          </p:nvGrpSpPr>
          <p:grpSpPr bwMode="gray">
            <a:xfrm>
              <a:off x="609600" y="-138907"/>
              <a:ext cx="300033" cy="110332"/>
              <a:chOff x="609600" y="-138907"/>
              <a:chExt cx="300033" cy="110332"/>
            </a:xfrm>
          </p:grpSpPr>
          <p:cxnSp>
            <p:nvCxnSpPr>
              <p:cNvPr id="25" name="Straight Connector 24">
                <a:extLst>
                  <a:ext uri="{FF2B5EF4-FFF2-40B4-BE49-F238E27FC236}">
                    <a16:creationId xmlns:a16="http://schemas.microsoft.com/office/drawing/2014/main" id="{92E99445-A720-45E9-9FC2-C2362020848F}"/>
                  </a:ext>
                </a:extLst>
              </p:cNvPr>
              <p:cNvCxnSpPr>
                <a:cxnSpLocks/>
              </p:cNvCxnSpPr>
              <p:nvPr/>
            </p:nvCxnSpPr>
            <p:spPr bwMode="gray">
              <a:xfrm flipV="1">
                <a:off x="609600" y="-138907"/>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DD47F5E-8660-4E70-96B6-D1AC4E361FC3}"/>
                  </a:ext>
                </a:extLst>
              </p:cNvPr>
              <p:cNvSpPr txBox="1"/>
              <p:nvPr/>
            </p:nvSpPr>
            <p:spPr bwMode="gray">
              <a:xfrm>
                <a:off x="631030" y="-138907"/>
                <a:ext cx="278603" cy="85725"/>
              </a:xfrm>
              <a:prstGeom prst="rect">
                <a:avLst/>
              </a:prstGeom>
              <a:noFill/>
            </p:spPr>
            <p:txBody>
              <a:bodyPr wrap="square" lIns="0" tIns="0" rIns="0" bIns="0" rtlCol="0">
                <a:noAutofit/>
              </a:bodyPr>
              <a:lstStyle/>
              <a:p>
                <a:pPr algn="l"/>
                <a:r>
                  <a:rPr lang="en-US" sz="800" noProof="0" dirty="0">
                    <a:solidFill>
                      <a:srgbClr val="48DAD0"/>
                    </a:solidFill>
                  </a:rPr>
                  <a:t>15.23</a:t>
                </a:r>
              </a:p>
            </p:txBody>
          </p:sp>
        </p:grpSp>
        <p:grpSp>
          <p:nvGrpSpPr>
            <p:cNvPr id="16" name="Group 15">
              <a:extLst>
                <a:ext uri="{FF2B5EF4-FFF2-40B4-BE49-F238E27FC236}">
                  <a16:creationId xmlns:a16="http://schemas.microsoft.com/office/drawing/2014/main" id="{1CF401C5-2D0B-4349-AE31-7C3336445E09}"/>
                </a:ext>
              </a:extLst>
            </p:cNvPr>
            <p:cNvGrpSpPr/>
            <p:nvPr/>
          </p:nvGrpSpPr>
          <p:grpSpPr bwMode="gray">
            <a:xfrm>
              <a:off x="5482436" y="-138907"/>
              <a:ext cx="307177" cy="110332"/>
              <a:chOff x="302423" y="-138907"/>
              <a:chExt cx="307177" cy="110332"/>
            </a:xfrm>
          </p:grpSpPr>
          <p:cxnSp>
            <p:nvCxnSpPr>
              <p:cNvPr id="23" name="Straight Connector 22">
                <a:extLst>
                  <a:ext uri="{FF2B5EF4-FFF2-40B4-BE49-F238E27FC236}">
                    <a16:creationId xmlns:a16="http://schemas.microsoft.com/office/drawing/2014/main" id="{A5A63D8F-699A-4805-8B13-CBBFDDF427B2}"/>
                  </a:ext>
                </a:extLst>
              </p:cNvPr>
              <p:cNvCxnSpPr>
                <a:cxnSpLocks/>
              </p:cNvCxnSpPr>
              <p:nvPr/>
            </p:nvCxnSpPr>
            <p:spPr bwMode="gray">
              <a:xfrm flipV="1">
                <a:off x="609600" y="-138907"/>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B0CCFF3-01F4-4477-B735-34914D7CA395}"/>
                  </a:ext>
                </a:extLst>
              </p:cNvPr>
              <p:cNvSpPr txBox="1"/>
              <p:nvPr/>
            </p:nvSpPr>
            <p:spPr bwMode="gray">
              <a:xfrm>
                <a:off x="302423" y="-138907"/>
                <a:ext cx="278603" cy="85725"/>
              </a:xfrm>
              <a:prstGeom prst="rect">
                <a:avLst/>
              </a:prstGeom>
              <a:noFill/>
            </p:spPr>
            <p:txBody>
              <a:bodyPr wrap="square" lIns="0" tIns="0" rIns="0" bIns="0" rtlCol="0">
                <a:noAutofit/>
              </a:bodyPr>
              <a:lstStyle/>
              <a:p>
                <a:pPr algn="r"/>
                <a:r>
                  <a:rPr lang="en-US" sz="800" noProof="0" dirty="0">
                    <a:solidFill>
                      <a:srgbClr val="48DAD0"/>
                    </a:solidFill>
                  </a:rPr>
                  <a:t>0.85</a:t>
                </a:r>
              </a:p>
            </p:txBody>
          </p:sp>
        </p:grpSp>
        <p:grpSp>
          <p:nvGrpSpPr>
            <p:cNvPr id="17" name="Group 16">
              <a:extLst>
                <a:ext uri="{FF2B5EF4-FFF2-40B4-BE49-F238E27FC236}">
                  <a16:creationId xmlns:a16="http://schemas.microsoft.com/office/drawing/2014/main" id="{4A3DF1DE-ED74-4249-9F19-3935C0A09F76}"/>
                </a:ext>
              </a:extLst>
            </p:cNvPr>
            <p:cNvGrpSpPr/>
            <p:nvPr/>
          </p:nvGrpSpPr>
          <p:grpSpPr bwMode="gray">
            <a:xfrm>
              <a:off x="6399213" y="-138907"/>
              <a:ext cx="300033" cy="110332"/>
              <a:chOff x="609600" y="-138907"/>
              <a:chExt cx="300033" cy="110332"/>
            </a:xfrm>
          </p:grpSpPr>
          <p:cxnSp>
            <p:nvCxnSpPr>
              <p:cNvPr id="21" name="Straight Connector 20">
                <a:extLst>
                  <a:ext uri="{FF2B5EF4-FFF2-40B4-BE49-F238E27FC236}">
                    <a16:creationId xmlns:a16="http://schemas.microsoft.com/office/drawing/2014/main" id="{ECF00A25-6B02-45C6-AFDD-2E242185CA1C}"/>
                  </a:ext>
                </a:extLst>
              </p:cNvPr>
              <p:cNvCxnSpPr>
                <a:cxnSpLocks/>
              </p:cNvCxnSpPr>
              <p:nvPr/>
            </p:nvCxnSpPr>
            <p:spPr bwMode="gray">
              <a:xfrm flipV="1">
                <a:off x="609600" y="-138907"/>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83327D2-C231-42A7-B084-9D4E416311BE}"/>
                  </a:ext>
                </a:extLst>
              </p:cNvPr>
              <p:cNvSpPr txBox="1"/>
              <p:nvPr/>
            </p:nvSpPr>
            <p:spPr bwMode="gray">
              <a:xfrm>
                <a:off x="631030" y="-138907"/>
                <a:ext cx="278603" cy="85725"/>
              </a:xfrm>
              <a:prstGeom prst="rect">
                <a:avLst/>
              </a:prstGeom>
              <a:noFill/>
            </p:spPr>
            <p:txBody>
              <a:bodyPr wrap="square" lIns="0" tIns="0" rIns="0" bIns="0" rtlCol="0">
                <a:noAutofit/>
              </a:bodyPr>
              <a:lstStyle/>
              <a:p>
                <a:pPr algn="l"/>
                <a:r>
                  <a:rPr lang="en-US" sz="800" noProof="0" dirty="0">
                    <a:solidFill>
                      <a:srgbClr val="48DAD0"/>
                    </a:solidFill>
                  </a:rPr>
                  <a:t>0.85</a:t>
                </a:r>
              </a:p>
            </p:txBody>
          </p:sp>
        </p:grpSp>
        <p:grpSp>
          <p:nvGrpSpPr>
            <p:cNvPr id="18" name="Group 17">
              <a:extLst>
                <a:ext uri="{FF2B5EF4-FFF2-40B4-BE49-F238E27FC236}">
                  <a16:creationId xmlns:a16="http://schemas.microsoft.com/office/drawing/2014/main" id="{227B6C0F-03C1-40D9-8422-F89922F5BC36}"/>
                </a:ext>
              </a:extLst>
            </p:cNvPr>
            <p:cNvGrpSpPr/>
            <p:nvPr/>
          </p:nvGrpSpPr>
          <p:grpSpPr bwMode="gray">
            <a:xfrm>
              <a:off x="11277606" y="-138907"/>
              <a:ext cx="300032" cy="110332"/>
              <a:chOff x="309568" y="-138907"/>
              <a:chExt cx="300032" cy="110332"/>
            </a:xfrm>
          </p:grpSpPr>
          <p:cxnSp>
            <p:nvCxnSpPr>
              <p:cNvPr id="19" name="Straight Connector 18">
                <a:extLst>
                  <a:ext uri="{FF2B5EF4-FFF2-40B4-BE49-F238E27FC236}">
                    <a16:creationId xmlns:a16="http://schemas.microsoft.com/office/drawing/2014/main" id="{7C540E92-E98C-4916-89C4-D20EEC156115}"/>
                  </a:ext>
                </a:extLst>
              </p:cNvPr>
              <p:cNvCxnSpPr>
                <a:cxnSpLocks/>
              </p:cNvCxnSpPr>
              <p:nvPr/>
            </p:nvCxnSpPr>
            <p:spPr bwMode="gray">
              <a:xfrm flipV="1">
                <a:off x="609600" y="-138907"/>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A8B2648-9CB6-40E3-9BBE-0DD1CFF8A77E}"/>
                  </a:ext>
                </a:extLst>
              </p:cNvPr>
              <p:cNvSpPr txBox="1"/>
              <p:nvPr/>
            </p:nvSpPr>
            <p:spPr bwMode="gray">
              <a:xfrm>
                <a:off x="309568" y="-138907"/>
                <a:ext cx="278603" cy="85725"/>
              </a:xfrm>
              <a:prstGeom prst="rect">
                <a:avLst/>
              </a:prstGeom>
              <a:noFill/>
            </p:spPr>
            <p:txBody>
              <a:bodyPr wrap="square" lIns="0" tIns="0" rIns="0" bIns="0" rtlCol="0">
                <a:noAutofit/>
              </a:bodyPr>
              <a:lstStyle/>
              <a:p>
                <a:pPr algn="r"/>
                <a:r>
                  <a:rPr lang="en-US" sz="800" noProof="0" dirty="0">
                    <a:solidFill>
                      <a:srgbClr val="48DAD0"/>
                    </a:solidFill>
                  </a:rPr>
                  <a:t>15.23</a:t>
                </a:r>
              </a:p>
            </p:txBody>
          </p:sp>
        </p:grpSp>
      </p:grpSp>
      <p:grpSp>
        <p:nvGrpSpPr>
          <p:cNvPr id="27" name="Group 26">
            <a:extLst>
              <a:ext uri="{FF2B5EF4-FFF2-40B4-BE49-F238E27FC236}">
                <a16:creationId xmlns:a16="http://schemas.microsoft.com/office/drawing/2014/main" id="{47369EBF-95DD-48E4-A18C-75CB457E0BB3}"/>
              </a:ext>
            </a:extLst>
          </p:cNvPr>
          <p:cNvGrpSpPr/>
          <p:nvPr/>
        </p:nvGrpSpPr>
        <p:grpSpPr bwMode="gray">
          <a:xfrm>
            <a:off x="-383877" y="1884363"/>
            <a:ext cx="278676" cy="4237830"/>
            <a:chOff x="-317102" y="1884363"/>
            <a:chExt cx="278603" cy="4237830"/>
          </a:xfrm>
        </p:grpSpPr>
        <p:grpSp>
          <p:nvGrpSpPr>
            <p:cNvPr id="28" name="Group 27">
              <a:extLst>
                <a:ext uri="{FF2B5EF4-FFF2-40B4-BE49-F238E27FC236}">
                  <a16:creationId xmlns:a16="http://schemas.microsoft.com/office/drawing/2014/main" id="{E647A940-7C96-406B-82F1-9A55781627BD}"/>
                </a:ext>
              </a:extLst>
            </p:cNvPr>
            <p:cNvGrpSpPr/>
            <p:nvPr/>
          </p:nvGrpSpPr>
          <p:grpSpPr bwMode="gray">
            <a:xfrm>
              <a:off x="-317102" y="1884363"/>
              <a:ext cx="278603" cy="121443"/>
              <a:chOff x="741362" y="30956"/>
              <a:chExt cx="278603" cy="121443"/>
            </a:xfrm>
          </p:grpSpPr>
          <p:cxnSp>
            <p:nvCxnSpPr>
              <p:cNvPr id="32" name="Straight Connector 31">
                <a:extLst>
                  <a:ext uri="{FF2B5EF4-FFF2-40B4-BE49-F238E27FC236}">
                    <a16:creationId xmlns:a16="http://schemas.microsoft.com/office/drawing/2014/main" id="{91CBED65-1FAB-4484-892A-552F2A2D53CD}"/>
                  </a:ext>
                </a:extLst>
              </p:cNvPr>
              <p:cNvCxnSpPr>
                <a:cxnSpLocks/>
              </p:cNvCxnSpPr>
              <p:nvPr/>
            </p:nvCxnSpPr>
            <p:spPr bwMode="gray">
              <a:xfrm rot="16200000" flipV="1">
                <a:off x="964799" y="-24210"/>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7671A14-0101-4872-808A-737B530E7ECE}"/>
                  </a:ext>
                </a:extLst>
              </p:cNvPr>
              <p:cNvSpPr txBox="1"/>
              <p:nvPr/>
            </p:nvSpPr>
            <p:spPr bwMode="gray">
              <a:xfrm>
                <a:off x="741362" y="66674"/>
                <a:ext cx="278603" cy="85725"/>
              </a:xfrm>
              <a:prstGeom prst="rect">
                <a:avLst/>
              </a:prstGeom>
              <a:noFill/>
            </p:spPr>
            <p:txBody>
              <a:bodyPr wrap="square" lIns="0" tIns="0" rIns="0" bIns="0" rtlCol="0">
                <a:noAutofit/>
              </a:bodyPr>
              <a:lstStyle/>
              <a:p>
                <a:pPr algn="r"/>
                <a:r>
                  <a:rPr lang="en-US" sz="800" noProof="0" dirty="0">
                    <a:solidFill>
                      <a:srgbClr val="48DAD0"/>
                    </a:solidFill>
                  </a:rPr>
                  <a:t>4.29</a:t>
                </a:r>
              </a:p>
            </p:txBody>
          </p:sp>
        </p:grpSp>
        <p:grpSp>
          <p:nvGrpSpPr>
            <p:cNvPr id="29" name="Group 28">
              <a:extLst>
                <a:ext uri="{FF2B5EF4-FFF2-40B4-BE49-F238E27FC236}">
                  <a16:creationId xmlns:a16="http://schemas.microsoft.com/office/drawing/2014/main" id="{6FFCD711-70CA-4895-9032-7509159476BD}"/>
                </a:ext>
              </a:extLst>
            </p:cNvPr>
            <p:cNvGrpSpPr/>
            <p:nvPr/>
          </p:nvGrpSpPr>
          <p:grpSpPr bwMode="gray">
            <a:xfrm>
              <a:off x="-317102" y="6000750"/>
              <a:ext cx="278603" cy="121443"/>
              <a:chOff x="741362" y="-138907"/>
              <a:chExt cx="278603" cy="121443"/>
            </a:xfrm>
          </p:grpSpPr>
          <p:cxnSp>
            <p:nvCxnSpPr>
              <p:cNvPr id="30" name="Straight Connector 29">
                <a:extLst>
                  <a:ext uri="{FF2B5EF4-FFF2-40B4-BE49-F238E27FC236}">
                    <a16:creationId xmlns:a16="http://schemas.microsoft.com/office/drawing/2014/main" id="{62F94E85-63AA-4DC3-9F65-208515CF58B5}"/>
                  </a:ext>
                </a:extLst>
              </p:cNvPr>
              <p:cNvCxnSpPr>
                <a:cxnSpLocks/>
              </p:cNvCxnSpPr>
              <p:nvPr/>
            </p:nvCxnSpPr>
            <p:spPr bwMode="gray">
              <a:xfrm rot="16200000" flipV="1">
                <a:off x="964799" y="-194073"/>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670CC1B-53F7-4C61-A3A2-E22B82851140}"/>
                  </a:ext>
                </a:extLst>
              </p:cNvPr>
              <p:cNvSpPr txBox="1"/>
              <p:nvPr/>
            </p:nvSpPr>
            <p:spPr bwMode="gray">
              <a:xfrm>
                <a:off x="741362" y="-103189"/>
                <a:ext cx="278603" cy="85725"/>
              </a:xfrm>
              <a:prstGeom prst="rect">
                <a:avLst/>
              </a:prstGeom>
              <a:noFill/>
            </p:spPr>
            <p:txBody>
              <a:bodyPr wrap="square" lIns="0" tIns="0" rIns="0" bIns="0" rtlCol="0">
                <a:noAutofit/>
              </a:bodyPr>
              <a:lstStyle/>
              <a:p>
                <a:pPr algn="r"/>
                <a:r>
                  <a:rPr lang="en-US" sz="800" noProof="0" dirty="0">
                    <a:solidFill>
                      <a:srgbClr val="48DAD0"/>
                    </a:solidFill>
                  </a:rPr>
                  <a:t>7.14</a:t>
                </a:r>
              </a:p>
            </p:txBody>
          </p:sp>
        </p:grpSp>
      </p:grpSp>
      <p:sp>
        <p:nvSpPr>
          <p:cNvPr id="71" name="Rectangle 70">
            <a:extLst>
              <a:ext uri="{FF2B5EF4-FFF2-40B4-BE49-F238E27FC236}">
                <a16:creationId xmlns:a16="http://schemas.microsoft.com/office/drawing/2014/main" id="{BA30C8DF-6EA2-4A7D-BB5D-2CA79567A7ED}"/>
              </a:ext>
            </a:extLst>
          </p:cNvPr>
          <p:cNvSpPr/>
          <p:nvPr/>
        </p:nvSpPr>
        <p:spPr bwMode="gray">
          <a:xfrm>
            <a:off x="5066132" y="1028693"/>
            <a:ext cx="1029868" cy="10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noProof="0" dirty="0"/>
          </a:p>
        </p:txBody>
      </p:sp>
      <p:sp>
        <p:nvSpPr>
          <p:cNvPr id="70" name="Title 69">
            <a:extLst>
              <a:ext uri="{FF2B5EF4-FFF2-40B4-BE49-F238E27FC236}">
                <a16:creationId xmlns:a16="http://schemas.microsoft.com/office/drawing/2014/main" id="{6CB2083D-C331-4F9D-847B-E32A00411DBC}"/>
              </a:ext>
            </a:extLst>
          </p:cNvPr>
          <p:cNvSpPr>
            <a:spLocks noGrp="1"/>
          </p:cNvSpPr>
          <p:nvPr>
            <p:ph type="ctrTitle"/>
          </p:nvPr>
        </p:nvSpPr>
        <p:spPr bwMode="gray">
          <a:xfrm>
            <a:off x="0" y="1371600"/>
            <a:ext cx="5790308" cy="4114800"/>
          </a:xfrm>
          <a:custGeom>
            <a:avLst/>
            <a:gdLst>
              <a:gd name="connsiteX0" fmla="*/ 0 w 5788800"/>
              <a:gd name="connsiteY0" fmla="*/ 0 h 4114800"/>
              <a:gd name="connsiteX1" fmla="*/ 5064813 w 5788800"/>
              <a:gd name="connsiteY1" fmla="*/ 0 h 4114800"/>
              <a:gd name="connsiteX2" fmla="*/ 5064813 w 5788800"/>
              <a:gd name="connsiteY2" fmla="*/ 686693 h 4114800"/>
              <a:gd name="connsiteX3" fmla="*/ 5788800 w 5788800"/>
              <a:gd name="connsiteY3" fmla="*/ 686693 h 4114800"/>
              <a:gd name="connsiteX4" fmla="*/ 5788800 w 5788800"/>
              <a:gd name="connsiteY4" fmla="*/ 4114800 h 4114800"/>
              <a:gd name="connsiteX5" fmla="*/ 0 w 5788800"/>
              <a:gd name="connsiteY5"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8800" h="4114800">
                <a:moveTo>
                  <a:pt x="0" y="0"/>
                </a:moveTo>
                <a:lnTo>
                  <a:pt x="5064813" y="0"/>
                </a:lnTo>
                <a:lnTo>
                  <a:pt x="5064813" y="686693"/>
                </a:lnTo>
                <a:lnTo>
                  <a:pt x="5788800" y="686693"/>
                </a:lnTo>
                <a:lnTo>
                  <a:pt x="5788800" y="4114800"/>
                </a:lnTo>
                <a:lnTo>
                  <a:pt x="0" y="4114800"/>
                </a:lnTo>
                <a:close/>
              </a:path>
            </a:pathLst>
          </a:custGeom>
          <a:gradFill>
            <a:gsLst>
              <a:gs pos="0">
                <a:schemeClr val="accent6">
                  <a:alpha val="90000"/>
                </a:schemeClr>
              </a:gs>
              <a:gs pos="96000">
                <a:schemeClr val="tx2">
                  <a:alpha val="90000"/>
                </a:schemeClr>
              </a:gs>
            </a:gsLst>
            <a:lin ang="19800000" scaled="0"/>
          </a:gradFill>
        </p:spPr>
        <p:txBody>
          <a:bodyPr wrap="square" lIns="583200" tIns="684000" rIns="583200" bIns="745200" anchor="t">
            <a:noAutofit/>
          </a:bodyPr>
          <a:lstStyle>
            <a:lvl1pPr algn="l">
              <a:lnSpc>
                <a:spcPct val="100000"/>
              </a:lnSpc>
              <a:defRPr sz="3600"/>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608194" y="4488251"/>
            <a:ext cx="4875670" cy="183600"/>
          </a:xfrm>
        </p:spPr>
        <p:txBody>
          <a:bodyPr anchor="b"/>
          <a:lstStyle>
            <a:lvl1pPr marL="0" indent="0" algn="l">
              <a:spcBef>
                <a:spcPts val="0"/>
              </a:spcBef>
              <a:buNone/>
              <a:defRPr sz="1200" b="0">
                <a:solidFill>
                  <a:schemeClr val="tx1"/>
                </a:solidFill>
                <a:latin typeface="+mn-lt"/>
              </a:defRPr>
            </a:lvl1pPr>
            <a:lvl2pPr marL="0" indent="0" algn="l">
              <a:spcBef>
                <a:spcPts val="0"/>
              </a:spcBef>
              <a:buNone/>
              <a:defRPr sz="1200">
                <a:solidFill>
                  <a:schemeClr val="tx1"/>
                </a:solidFill>
              </a:defRPr>
            </a:lvl2pPr>
            <a:lvl3pPr marL="0" indent="0" algn="l">
              <a:spcBef>
                <a:spcPts val="0"/>
              </a:spcBef>
              <a:buNone/>
              <a:defRPr sz="1200">
                <a:solidFill>
                  <a:schemeClr val="tx1"/>
                </a:solidFill>
              </a:defRPr>
            </a:lvl3pPr>
            <a:lvl4pPr marL="0" indent="0" algn="l">
              <a:spcBef>
                <a:spcPts val="0"/>
              </a:spcBef>
              <a:buNone/>
              <a:defRPr sz="1200">
                <a:solidFill>
                  <a:schemeClr val="tx1"/>
                </a:solidFill>
              </a:defRPr>
            </a:lvl4pPr>
            <a:lvl5pPr marL="0" indent="0" algn="l">
              <a:spcBef>
                <a:spcPts val="0"/>
              </a:spcBef>
              <a:buNone/>
              <a:defRPr sz="1200">
                <a:solidFill>
                  <a:schemeClr val="tx1"/>
                </a:solidFill>
              </a:defRPr>
            </a:lvl5pPr>
            <a:lvl6pPr marL="0" indent="0" algn="l">
              <a:spcBef>
                <a:spcPts val="0"/>
              </a:spcBef>
              <a:buNone/>
              <a:defRPr sz="1200">
                <a:solidFill>
                  <a:schemeClr val="tx1"/>
                </a:solidFill>
              </a:defRPr>
            </a:lvl6pPr>
            <a:lvl7pPr marL="0" indent="0" algn="l">
              <a:spcBef>
                <a:spcPts val="0"/>
              </a:spcBef>
              <a:buNone/>
              <a:defRPr sz="1200">
                <a:solidFill>
                  <a:schemeClr val="tx1"/>
                </a:solidFill>
              </a:defRPr>
            </a:lvl7pPr>
            <a:lvl8pPr marL="0" indent="0" algn="l">
              <a:spcBef>
                <a:spcPts val="0"/>
              </a:spcBef>
              <a:buNone/>
              <a:defRPr sz="1200">
                <a:solidFill>
                  <a:schemeClr val="tx1"/>
                </a:solidFill>
              </a:defRPr>
            </a:lvl8pPr>
            <a:lvl9pPr marL="0" indent="0" algn="l">
              <a:spcBef>
                <a:spcPts val="0"/>
              </a:spcBef>
              <a:buNone/>
              <a:defRPr sz="1200">
                <a:solidFill>
                  <a:schemeClr val="tx1"/>
                </a:solidFill>
              </a:defRPr>
            </a:lvl9pPr>
          </a:lstStyle>
          <a:p>
            <a:pPr lvl="0"/>
            <a:r>
              <a:rPr lang="en-US" noProof="0"/>
              <a:t>Click to edit Master subtitle style</a:t>
            </a:r>
            <a:endParaRPr lang="en-US" noProof="0" dirty="0"/>
          </a:p>
        </p:txBody>
      </p:sp>
      <p:grpSp>
        <p:nvGrpSpPr>
          <p:cNvPr id="11" name="Group 6">
            <a:extLst>
              <a:ext uri="{FF2B5EF4-FFF2-40B4-BE49-F238E27FC236}">
                <a16:creationId xmlns:a16="http://schemas.microsoft.com/office/drawing/2014/main" id="{14F77E9D-0169-4BAE-B796-D28C9373BEA7}"/>
              </a:ext>
            </a:extLst>
          </p:cNvPr>
          <p:cNvGrpSpPr/>
          <p:nvPr/>
        </p:nvGrpSpPr>
        <p:grpSpPr bwMode="gray">
          <a:xfrm>
            <a:off x="5291241" y="1274389"/>
            <a:ext cx="579651" cy="538211"/>
            <a:chOff x="1012825" y="-171450"/>
            <a:chExt cx="8281988" cy="7691438"/>
          </a:xfrm>
          <a:solidFill>
            <a:schemeClr val="bg1"/>
          </a:solidFill>
        </p:grpSpPr>
        <p:sp>
          <p:nvSpPr>
            <p:cNvPr id="12" name="Freeform 1">
              <a:extLst>
                <a:ext uri="{FF2B5EF4-FFF2-40B4-BE49-F238E27FC236}">
                  <a16:creationId xmlns:a16="http://schemas.microsoft.com/office/drawing/2014/main" id="{29B56DE9-D7F9-4B6B-93BA-AFE11EF03133}"/>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rgbClr val="48DAD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3" name="Freeform 2">
              <a:extLst>
                <a:ext uri="{FF2B5EF4-FFF2-40B4-BE49-F238E27FC236}">
                  <a16:creationId xmlns:a16="http://schemas.microsoft.com/office/drawing/2014/main" id="{91135EEB-96DF-4623-8D1E-DBB2277250C1}"/>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grpSp>
      <p:sp>
        <p:nvSpPr>
          <p:cNvPr id="37" name="Text Placeholder 36">
            <a:extLst>
              <a:ext uri="{FF2B5EF4-FFF2-40B4-BE49-F238E27FC236}">
                <a16:creationId xmlns:a16="http://schemas.microsoft.com/office/drawing/2014/main" id="{646F7575-A24E-4A65-9DE6-27EBA324D936}"/>
              </a:ext>
            </a:extLst>
          </p:cNvPr>
          <p:cNvSpPr>
            <a:spLocks noGrp="1"/>
          </p:cNvSpPr>
          <p:nvPr>
            <p:ph type="body" sz="quarter" idx="13"/>
          </p:nvPr>
        </p:nvSpPr>
        <p:spPr bwMode="gray">
          <a:xfrm>
            <a:off x="608194" y="4797828"/>
            <a:ext cx="4875670" cy="183600"/>
          </a:xfrm>
        </p:spPr>
        <p:txBody>
          <a:bodyPr/>
          <a:lstStyle>
            <a:lvl1pPr marL="0" indent="0">
              <a:spcBef>
                <a:spcPts val="0"/>
              </a:spcBef>
              <a:buFont typeface="Arial" panose="020B0604020202020204" pitchFamily="34" charset="0"/>
              <a:buNone/>
              <a:defRPr sz="1200" b="0">
                <a:solidFill>
                  <a:schemeClr val="tx1"/>
                </a:solidFill>
                <a:latin typeface="+mn-lt"/>
              </a:defRPr>
            </a:lvl1pPr>
            <a:lvl2pPr marL="0" indent="0">
              <a:spcBef>
                <a:spcPts val="0"/>
              </a:spcBef>
              <a:buFont typeface="Arial" panose="020B0604020202020204" pitchFamily="34" charset="0"/>
              <a:buNone/>
              <a:defRPr sz="1200" b="0">
                <a:solidFill>
                  <a:schemeClr val="tx1"/>
                </a:solidFill>
                <a:latin typeface="+mn-lt"/>
              </a:defRPr>
            </a:lvl2pPr>
            <a:lvl3pPr marL="0" indent="0">
              <a:spcBef>
                <a:spcPts val="0"/>
              </a:spcBef>
              <a:buNone/>
              <a:defRPr sz="1200" b="0">
                <a:solidFill>
                  <a:schemeClr val="tx1"/>
                </a:solidFill>
                <a:latin typeface="+mn-lt"/>
              </a:defRPr>
            </a:lvl3pPr>
            <a:lvl4pPr marL="0" indent="0">
              <a:spcBef>
                <a:spcPts val="0"/>
              </a:spcBef>
              <a:buNone/>
              <a:defRPr sz="1200" b="0">
                <a:solidFill>
                  <a:schemeClr val="tx1"/>
                </a:solidFill>
                <a:latin typeface="+mn-lt"/>
              </a:defRPr>
            </a:lvl4pPr>
            <a:lvl5pPr marL="0" indent="0">
              <a:spcBef>
                <a:spcPts val="0"/>
              </a:spcBef>
              <a:buNone/>
              <a:defRPr sz="1200" b="0">
                <a:solidFill>
                  <a:schemeClr val="tx1"/>
                </a:solidFill>
                <a:latin typeface="+mn-lt"/>
              </a:defRPr>
            </a:lvl5pPr>
            <a:lvl6pPr marL="0" indent="0">
              <a:spcBef>
                <a:spcPts val="0"/>
              </a:spcBef>
              <a:buNone/>
              <a:defRPr sz="1200" b="0">
                <a:solidFill>
                  <a:schemeClr val="tx1"/>
                </a:solidFill>
                <a:latin typeface="+mn-lt"/>
              </a:defRPr>
            </a:lvl6pPr>
            <a:lvl7pPr marL="0" indent="0">
              <a:spcBef>
                <a:spcPts val="0"/>
              </a:spcBef>
              <a:buNone/>
              <a:defRPr sz="1200" b="0">
                <a:solidFill>
                  <a:schemeClr val="tx1"/>
                </a:solidFill>
                <a:latin typeface="+mn-lt"/>
              </a:defRPr>
            </a:lvl7pPr>
            <a:lvl8pPr marL="0" indent="0">
              <a:spcBef>
                <a:spcPts val="0"/>
              </a:spcBef>
              <a:buNone/>
              <a:defRPr sz="1200" b="0">
                <a:solidFill>
                  <a:schemeClr val="tx1"/>
                </a:solidFill>
                <a:latin typeface="+mn-lt"/>
              </a:defRPr>
            </a:lvl8pPr>
            <a:lvl9pPr marL="0" indent="0">
              <a:spcBef>
                <a:spcPts val="0"/>
              </a:spcBef>
              <a:buNone/>
              <a:defRPr sz="1200" b="0">
                <a:solidFill>
                  <a:schemeClr val="tx1"/>
                </a:solidFill>
                <a:latin typeface="+mn-l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258355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88322" y="424729"/>
            <a:ext cx="10989950" cy="363600"/>
          </a:xfrm>
        </p:spPr>
        <p:txBody>
          <a:bodyPr/>
          <a:lstStyle/>
          <a:p>
            <a:r>
              <a:rPr lang="en-US" noProof="0"/>
              <a:t>Click to edit Master title style</a:t>
            </a:r>
            <a:endParaRPr lang="en-US" noProof="0" dirty="0"/>
          </a:p>
        </p:txBody>
      </p:sp>
      <p:sp>
        <p:nvSpPr>
          <p:cNvPr id="4" name="Date Placeholder 3"/>
          <p:cNvSpPr>
            <a:spLocks noGrp="1"/>
          </p:cNvSpPr>
          <p:nvPr>
            <p:ph type="dt" sz="half" idx="10"/>
          </p:nvPr>
        </p:nvSpPr>
        <p:spPr bwMode="gray"/>
        <p:txBody>
          <a:bodyPr/>
          <a:lstStyle/>
          <a:p>
            <a:fld id="{2F09DFC9-0C3F-4468-86CF-0397B74B5CB3}" type="datetimeFigureOut">
              <a:rPr lang="en-US" smtClean="0"/>
              <a:t>08-Aug-19</a:t>
            </a:fld>
            <a:endParaRPr lang="en-US"/>
          </a:p>
        </p:txBody>
      </p:sp>
      <p:sp>
        <p:nvSpPr>
          <p:cNvPr id="5" name="Footer Placeholder 4"/>
          <p:cNvSpPr>
            <a:spLocks noGrp="1"/>
          </p:cNvSpPr>
          <p:nvPr>
            <p:ph type="ftr" sz="quarter" idx="11"/>
          </p:nvPr>
        </p:nvSpPr>
        <p:spPr bwMode="gray"/>
        <p:txBody>
          <a:bodyPr/>
          <a:lstStyle/>
          <a:p>
            <a:endParaRPr lang="en-US"/>
          </a:p>
        </p:txBody>
      </p:sp>
      <p:sp>
        <p:nvSpPr>
          <p:cNvPr id="6" name="Slide Number Placeholder 5"/>
          <p:cNvSpPr>
            <a:spLocks noGrp="1"/>
          </p:cNvSpPr>
          <p:nvPr>
            <p:ph type="sldNum" sz="quarter" idx="12"/>
          </p:nvPr>
        </p:nvSpPr>
        <p:spPr bwMode="gray"/>
        <p:txBody>
          <a:bodyPr/>
          <a:lstStyle/>
          <a:p>
            <a:fld id="{192036CF-16FB-45A1-BE76-402E678A6FB6}" type="slidenum">
              <a:rPr lang="en-US" smtClean="0"/>
              <a:t>‹#›</a:t>
            </a:fld>
            <a:endParaRPr lang="en-US"/>
          </a:p>
        </p:txBody>
      </p:sp>
      <p:sp>
        <p:nvSpPr>
          <p:cNvPr id="10" name="Subtitle 2">
            <a:extLst>
              <a:ext uri="{FF2B5EF4-FFF2-40B4-BE49-F238E27FC236}">
                <a16:creationId xmlns:a16="http://schemas.microsoft.com/office/drawing/2014/main" id="{3C3B7CCA-9858-4FF2-AA14-D48BF9C8A2B1}"/>
              </a:ext>
            </a:extLst>
          </p:cNvPr>
          <p:cNvSpPr>
            <a:spLocks noGrp="1"/>
          </p:cNvSpPr>
          <p:nvPr>
            <p:ph type="subTitle" idx="1"/>
          </p:nvPr>
        </p:nvSpPr>
        <p:spPr bwMode="gray">
          <a:xfrm>
            <a:off x="591811" y="883404"/>
            <a:ext cx="10986461" cy="291600"/>
          </a:xfrm>
        </p:spPr>
        <p:txBody>
          <a:bodyPr/>
          <a:lstStyle>
            <a:lvl1pPr marL="0" indent="0" algn="l">
              <a:spcBef>
                <a:spcPts val="0"/>
              </a:spcBef>
              <a:buNone/>
              <a:defRPr sz="1600" b="0">
                <a:solidFill>
                  <a:schemeClr val="tx1"/>
                </a:solidFill>
                <a:latin typeface="+mn-lt"/>
              </a:defRPr>
            </a:lvl1pPr>
            <a:lvl2pPr marL="0" indent="0" algn="l">
              <a:spcBef>
                <a:spcPts val="0"/>
              </a:spcBef>
              <a:buNone/>
              <a:defRPr sz="1600">
                <a:solidFill>
                  <a:schemeClr val="tx1"/>
                </a:solidFill>
              </a:defRPr>
            </a:lvl2pPr>
            <a:lvl3pPr marL="0" indent="0" algn="l">
              <a:spcBef>
                <a:spcPts val="0"/>
              </a:spcBef>
              <a:buNone/>
              <a:defRPr sz="1600">
                <a:solidFill>
                  <a:schemeClr val="tx1"/>
                </a:solidFill>
              </a:defRPr>
            </a:lvl3pPr>
            <a:lvl4pPr marL="0" indent="0" algn="l">
              <a:spcBef>
                <a:spcPts val="0"/>
              </a:spcBef>
              <a:buNone/>
              <a:defRPr sz="1600">
                <a:solidFill>
                  <a:schemeClr val="tx1"/>
                </a:solidFill>
              </a:defRPr>
            </a:lvl4pPr>
            <a:lvl5pPr marL="0" indent="0" algn="l">
              <a:spcBef>
                <a:spcPts val="0"/>
              </a:spcBef>
              <a:buNone/>
              <a:defRPr sz="1600">
                <a:solidFill>
                  <a:schemeClr val="tx1"/>
                </a:solidFill>
              </a:defRPr>
            </a:lvl5pPr>
            <a:lvl6pPr marL="0" indent="0" algn="l">
              <a:spcBef>
                <a:spcPts val="0"/>
              </a:spcBef>
              <a:buNone/>
              <a:defRPr sz="1600">
                <a:solidFill>
                  <a:schemeClr val="tx1"/>
                </a:solidFill>
              </a:defRPr>
            </a:lvl6pPr>
            <a:lvl7pPr marL="0" indent="0" algn="l">
              <a:spcBef>
                <a:spcPts val="0"/>
              </a:spcBef>
              <a:buNone/>
              <a:defRPr sz="1600">
                <a:solidFill>
                  <a:schemeClr val="tx1"/>
                </a:solidFill>
              </a:defRPr>
            </a:lvl7pPr>
            <a:lvl8pPr marL="0" indent="0" algn="l">
              <a:spcBef>
                <a:spcPts val="0"/>
              </a:spcBef>
              <a:buNone/>
              <a:defRPr sz="1600">
                <a:solidFill>
                  <a:schemeClr val="tx1"/>
                </a:solidFill>
              </a:defRPr>
            </a:lvl8pPr>
            <a:lvl9pPr marL="0" indent="0" algn="l">
              <a:spcBef>
                <a:spcPts val="0"/>
              </a:spcBef>
              <a:buNone/>
              <a:defRPr sz="1600">
                <a:solidFill>
                  <a:schemeClr val="tx1"/>
                </a:solidFill>
              </a:defRPr>
            </a:lvl9pPr>
          </a:lstStyle>
          <a:p>
            <a:pPr lvl="0"/>
            <a:r>
              <a:rPr lang="en-US" noProof="0"/>
              <a:t>Click to edit Master subtitle style</a:t>
            </a:r>
            <a:endParaRPr lang="en-US" noProof="0" dirty="0"/>
          </a:p>
        </p:txBody>
      </p:sp>
    </p:spTree>
    <p:extLst>
      <p:ext uri="{BB962C8B-B14F-4D97-AF65-F5344CB8AC3E}">
        <p14:creationId xmlns:p14="http://schemas.microsoft.com/office/powerpoint/2010/main" val="331105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Disclaimer">
    <p:spTree>
      <p:nvGrpSpPr>
        <p:cNvPr id="1" name=""/>
        <p:cNvGrpSpPr/>
        <p:nvPr/>
      </p:nvGrpSpPr>
      <p:grpSpPr>
        <a:xfrm>
          <a:off x="0" y="0"/>
          <a:ext cx="0" cy="0"/>
          <a:chOff x="0" y="0"/>
          <a:chExt cx="0" cy="0"/>
        </a:xfrm>
      </p:grpSpPr>
      <p:sp>
        <p:nvSpPr>
          <p:cNvPr id="4" name="Date Placeholder 3"/>
          <p:cNvSpPr>
            <a:spLocks noGrp="1"/>
          </p:cNvSpPr>
          <p:nvPr>
            <p:ph type="dt" sz="half" idx="10"/>
          </p:nvPr>
        </p:nvSpPr>
        <p:spPr bwMode="gray"/>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fld id="{2F09DFC9-0C3F-4468-86CF-0397B74B5CB3}" type="datetimeFigureOut">
              <a:rPr lang="en-US" smtClean="0"/>
              <a:t>08-Aug-19</a:t>
            </a:fld>
            <a:endParaRPr lang="en-US"/>
          </a:p>
        </p:txBody>
      </p:sp>
      <p:sp>
        <p:nvSpPr>
          <p:cNvPr id="5" name="Footer Placeholder 4"/>
          <p:cNvSpPr>
            <a:spLocks noGrp="1"/>
          </p:cNvSpPr>
          <p:nvPr>
            <p:ph type="ftr" sz="quarter" idx="11"/>
          </p:nvPr>
        </p:nvSpPr>
        <p:spPr bwMode="gray">
          <a:xfrm>
            <a:off x="1219518" y="6452653"/>
            <a:ext cx="6086917" cy="118800"/>
          </a:xfrm>
        </p:spPr>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a:p>
        </p:txBody>
      </p:sp>
      <p:sp>
        <p:nvSpPr>
          <p:cNvPr id="6" name="Slide Number Placeholder 5"/>
          <p:cNvSpPr>
            <a:spLocks noGrp="1"/>
          </p:cNvSpPr>
          <p:nvPr>
            <p:ph type="sldNum" sz="quarter" idx="12"/>
          </p:nvPr>
        </p:nvSpPr>
        <p:spPr bwMode="gray">
          <a:xfrm>
            <a:off x="609759" y="6452653"/>
            <a:ext cx="288075" cy="118800"/>
          </a:xfrm>
        </p:spPr>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192036CF-16FB-45A1-BE76-402E678A6FB6}" type="slidenum">
              <a:rPr lang="en-US" smtClean="0"/>
              <a:t>‹#›</a:t>
            </a:fld>
            <a:endParaRPr lang="en-US"/>
          </a:p>
        </p:txBody>
      </p:sp>
      <p:sp>
        <p:nvSpPr>
          <p:cNvPr id="36" name="Title 35">
            <a:extLst>
              <a:ext uri="{FF2B5EF4-FFF2-40B4-BE49-F238E27FC236}">
                <a16:creationId xmlns:a16="http://schemas.microsoft.com/office/drawing/2014/main" id="{FA5562D7-8914-45B9-A542-BDEE2BEA1A15}"/>
              </a:ext>
            </a:extLst>
          </p:cNvPr>
          <p:cNvSpPr>
            <a:spLocks noGrp="1"/>
          </p:cNvSpPr>
          <p:nvPr>
            <p:ph type="ctrTitle"/>
          </p:nvPr>
        </p:nvSpPr>
        <p:spPr bwMode="gray">
          <a:xfrm>
            <a:off x="609759" y="6452654"/>
            <a:ext cx="45731" cy="45719"/>
          </a:xfrm>
          <a:custGeom>
            <a:avLst/>
            <a:gdLst>
              <a:gd name="connsiteX0" fmla="*/ 0 w 5788800"/>
              <a:gd name="connsiteY0" fmla="*/ 0 h 4114800"/>
              <a:gd name="connsiteX1" fmla="*/ 3960000 w 5788800"/>
              <a:gd name="connsiteY1" fmla="*/ 0 h 4114800"/>
              <a:gd name="connsiteX2" fmla="*/ 5064813 w 5788800"/>
              <a:gd name="connsiteY2" fmla="*/ 0 h 4114800"/>
              <a:gd name="connsiteX3" fmla="*/ 5788800 w 5788800"/>
              <a:gd name="connsiteY3" fmla="*/ 0 h 4114800"/>
              <a:gd name="connsiteX4" fmla="*/ 5788800 w 5788800"/>
              <a:gd name="connsiteY4" fmla="*/ 686693 h 4114800"/>
              <a:gd name="connsiteX5" fmla="*/ 5788800 w 5788800"/>
              <a:gd name="connsiteY5" fmla="*/ 1290637 h 4114800"/>
              <a:gd name="connsiteX6" fmla="*/ 5788800 w 5788800"/>
              <a:gd name="connsiteY6" fmla="*/ 4114800 h 4114800"/>
              <a:gd name="connsiteX7" fmla="*/ 0 w 5788800"/>
              <a:gd name="connsiteY7"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800" h="4114800">
                <a:moveTo>
                  <a:pt x="0" y="0"/>
                </a:moveTo>
                <a:lnTo>
                  <a:pt x="3960000" y="0"/>
                </a:lnTo>
                <a:lnTo>
                  <a:pt x="5064813" y="0"/>
                </a:lnTo>
                <a:lnTo>
                  <a:pt x="5788800" y="0"/>
                </a:lnTo>
                <a:lnTo>
                  <a:pt x="5788800" y="686693"/>
                </a:lnTo>
                <a:lnTo>
                  <a:pt x="5788800" y="1290637"/>
                </a:lnTo>
                <a:lnTo>
                  <a:pt x="5788800" y="4114800"/>
                </a:lnTo>
                <a:lnTo>
                  <a:pt x="0" y="4114800"/>
                </a:lnTo>
                <a:close/>
              </a:path>
            </a:pathLst>
          </a:custGeom>
          <a:noFill/>
        </p:spPr>
        <p:txBody>
          <a:bodyPr wrap="square" lIns="0" tIns="0" rIns="0" bIns="0" anchor="t">
            <a:noAutofit/>
          </a:bodyPr>
          <a:lstStyle>
            <a:lvl1pPr algn="l">
              <a:defRPr sz="100">
                <a:noFill/>
              </a:defRPr>
            </a:lvl1pPr>
          </a:lstStyle>
          <a:p>
            <a:r>
              <a:rPr lang="en-US" noProof="0"/>
              <a:t>Click to edit Master title style</a:t>
            </a:r>
            <a:endParaRPr lang="en-US" noProof="0" dirty="0"/>
          </a:p>
        </p:txBody>
      </p:sp>
      <p:sp>
        <p:nvSpPr>
          <p:cNvPr id="10" name="Freeform: Shape 9">
            <a:extLst>
              <a:ext uri="{FF2B5EF4-FFF2-40B4-BE49-F238E27FC236}">
                <a16:creationId xmlns:a16="http://schemas.microsoft.com/office/drawing/2014/main" id="{2E8C8194-0FB5-4007-8170-38526C917F3D}"/>
              </a:ext>
            </a:extLst>
          </p:cNvPr>
          <p:cNvSpPr/>
          <p:nvPr/>
        </p:nvSpPr>
        <p:spPr bwMode="gray">
          <a:xfrm>
            <a:off x="-1" y="0"/>
            <a:ext cx="12192000" cy="6858000"/>
          </a:xfrm>
          <a:custGeom>
            <a:avLst/>
            <a:gdLst>
              <a:gd name="connsiteX0" fmla="*/ 0 w 12188825"/>
              <a:gd name="connsiteY0" fmla="*/ 0 h 6858000"/>
              <a:gd name="connsiteX1" fmla="*/ 1 w 12188825"/>
              <a:gd name="connsiteY1" fmla="*/ 0 h 6858000"/>
              <a:gd name="connsiteX2" fmla="*/ 342001 w 12188825"/>
              <a:gd name="connsiteY2" fmla="*/ 0 h 6858000"/>
              <a:gd name="connsiteX3" fmla="*/ 12188825 w 12188825"/>
              <a:gd name="connsiteY3" fmla="*/ 0 h 6858000"/>
              <a:gd name="connsiteX4" fmla="*/ 12188825 w 12188825"/>
              <a:gd name="connsiteY4" fmla="*/ 342891 h 6858000"/>
              <a:gd name="connsiteX5" fmla="*/ 342001 w 12188825"/>
              <a:gd name="connsiteY5" fmla="*/ 342891 h 6858000"/>
              <a:gd name="connsiteX6" fmla="*/ 342001 w 12188825"/>
              <a:gd name="connsiteY6" fmla="*/ 6858000 h 6858000"/>
              <a:gd name="connsiteX7" fmla="*/ 1 w 12188825"/>
              <a:gd name="connsiteY7" fmla="*/ 6858000 h 6858000"/>
              <a:gd name="connsiteX8" fmla="*/ 1 w 12188825"/>
              <a:gd name="connsiteY8" fmla="*/ 342891 h 6858000"/>
              <a:gd name="connsiteX9" fmla="*/ 0 w 12188825"/>
              <a:gd name="connsiteY9" fmla="*/ 3428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8825" h="6858000">
                <a:moveTo>
                  <a:pt x="0" y="0"/>
                </a:moveTo>
                <a:lnTo>
                  <a:pt x="1" y="0"/>
                </a:lnTo>
                <a:lnTo>
                  <a:pt x="342001" y="0"/>
                </a:lnTo>
                <a:lnTo>
                  <a:pt x="12188825" y="0"/>
                </a:lnTo>
                <a:lnTo>
                  <a:pt x="12188825" y="342891"/>
                </a:lnTo>
                <a:lnTo>
                  <a:pt x="342001" y="342891"/>
                </a:lnTo>
                <a:lnTo>
                  <a:pt x="342001" y="6858000"/>
                </a:lnTo>
                <a:lnTo>
                  <a:pt x="1" y="6858000"/>
                </a:lnTo>
                <a:lnTo>
                  <a:pt x="1" y="342891"/>
                </a:lnTo>
                <a:lnTo>
                  <a:pt x="0" y="342891"/>
                </a:lnTo>
                <a:close/>
              </a:path>
            </a:pathLst>
          </a:custGeom>
          <a:gradFill>
            <a:gsLst>
              <a:gs pos="0">
                <a:schemeClr val="accent6"/>
              </a:gs>
              <a:gs pos="96000">
                <a:schemeClr val="tx2"/>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noProof="0" dirty="0"/>
          </a:p>
        </p:txBody>
      </p:sp>
      <p:sp>
        <p:nvSpPr>
          <p:cNvPr id="2" name="TextBox 1">
            <a:extLst>
              <a:ext uri="{FF2B5EF4-FFF2-40B4-BE49-F238E27FC236}">
                <a16:creationId xmlns:a16="http://schemas.microsoft.com/office/drawing/2014/main" id="{551DDBBB-4E76-46A0-AC2E-AF7CE71D38C1}"/>
              </a:ext>
            </a:extLst>
          </p:cNvPr>
          <p:cNvSpPr txBox="1"/>
          <p:nvPr/>
        </p:nvSpPr>
        <p:spPr bwMode="gray">
          <a:xfrm>
            <a:off x="1172676" y="2718547"/>
            <a:ext cx="4618446" cy="818029"/>
          </a:xfrm>
          <a:prstGeom prst="rect">
            <a:avLst/>
          </a:prstGeom>
          <a:noFill/>
          <a:ln w="12700">
            <a:noFill/>
          </a:ln>
        </p:spPr>
        <p:txBody>
          <a:bodyPr wrap="square" lIns="0" tIns="0" rIns="0" bIns="0" rtlCol="0">
            <a:noAutofit/>
          </a:bodyPr>
          <a:lstStyle/>
          <a:p>
            <a:pPr algn="l"/>
            <a:r>
              <a:rPr lang="en-US" sz="6000" b="1" noProof="0" dirty="0">
                <a:latin typeface="+mj-lt"/>
              </a:rPr>
              <a:t>Disclaimer</a:t>
            </a:r>
          </a:p>
        </p:txBody>
      </p:sp>
      <p:sp>
        <p:nvSpPr>
          <p:cNvPr id="9" name="TextBox 8">
            <a:extLst>
              <a:ext uri="{FF2B5EF4-FFF2-40B4-BE49-F238E27FC236}">
                <a16:creationId xmlns:a16="http://schemas.microsoft.com/office/drawing/2014/main" id="{5F01EDC9-5D3D-449A-9DE0-1D77B8B6F2EF}"/>
              </a:ext>
            </a:extLst>
          </p:cNvPr>
          <p:cNvSpPr txBox="1"/>
          <p:nvPr/>
        </p:nvSpPr>
        <p:spPr bwMode="gray">
          <a:xfrm>
            <a:off x="1200462" y="3924301"/>
            <a:ext cx="5200418" cy="1651000"/>
          </a:xfrm>
          <a:prstGeom prst="rect">
            <a:avLst/>
          </a:prstGeom>
          <a:noFill/>
          <a:ln w="12700">
            <a:noFill/>
          </a:ln>
        </p:spPr>
        <p:txBody>
          <a:bodyPr wrap="square" lIns="0" tIns="0" rIns="0" bIns="0" rtlCol="0">
            <a:noAutofit/>
          </a:bodyPr>
          <a:lstStyle/>
          <a:p>
            <a:pPr algn="l">
              <a:lnSpc>
                <a:spcPct val="120000"/>
              </a:lnSpc>
            </a:pPr>
            <a:r>
              <a:rPr lang="en-US" sz="1600" noProof="0" dirty="0"/>
              <a:t>This presentation is for informational purposes only and is copyright controlled by HERE. All rights are reserved. Use of any elements or all of this presentation requires the prior written consent of HERE. This material may contain confidential information, which may not be disclosed to others without the prior written consent of HERE.</a:t>
            </a:r>
          </a:p>
        </p:txBody>
      </p:sp>
    </p:spTree>
    <p:extLst>
      <p:ext uri="{BB962C8B-B14F-4D97-AF65-F5344CB8AC3E}">
        <p14:creationId xmlns:p14="http://schemas.microsoft.com/office/powerpoint/2010/main" val="272516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68">
          <p15:clr>
            <a:srgbClr val="FBAE40"/>
          </p15:clr>
        </p15:guide>
        <p15:guide id="2" orient="horz" pos="182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bwMode="gray"/>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fld id="{2F09DFC9-0C3F-4468-86CF-0397B74B5CB3}" type="datetimeFigureOut">
              <a:rPr lang="en-US" smtClean="0"/>
              <a:t>08-Aug-19</a:t>
            </a:fld>
            <a:endParaRPr lang="en-US"/>
          </a:p>
        </p:txBody>
      </p:sp>
      <p:sp>
        <p:nvSpPr>
          <p:cNvPr id="5" name="Footer Placeholder 4"/>
          <p:cNvSpPr>
            <a:spLocks noGrp="1"/>
          </p:cNvSpPr>
          <p:nvPr>
            <p:ph type="ftr" sz="quarter" idx="11"/>
          </p:nvPr>
        </p:nvSpPr>
        <p:spPr bwMode="gray">
          <a:xfrm>
            <a:off x="1219518" y="6452653"/>
            <a:ext cx="6086917" cy="118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US"/>
          </a:p>
        </p:txBody>
      </p:sp>
      <p:sp>
        <p:nvSpPr>
          <p:cNvPr id="6" name="Slide Number Placeholder 5"/>
          <p:cNvSpPr>
            <a:spLocks noGrp="1"/>
          </p:cNvSpPr>
          <p:nvPr>
            <p:ph type="sldNum" sz="quarter" idx="12"/>
          </p:nvPr>
        </p:nvSpPr>
        <p:spPr bwMode="gray">
          <a:xfrm>
            <a:off x="609759" y="6452653"/>
            <a:ext cx="288075" cy="118800"/>
          </a:xfrm>
        </p:spPr>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192036CF-16FB-45A1-BE76-402E678A6FB6}" type="slidenum">
              <a:rPr lang="en-US" smtClean="0"/>
              <a:t>‹#›</a:t>
            </a:fld>
            <a:endParaRPr lang="en-US"/>
          </a:p>
        </p:txBody>
      </p:sp>
      <p:sp>
        <p:nvSpPr>
          <p:cNvPr id="36" name="Title 35">
            <a:extLst>
              <a:ext uri="{FF2B5EF4-FFF2-40B4-BE49-F238E27FC236}">
                <a16:creationId xmlns:a16="http://schemas.microsoft.com/office/drawing/2014/main" id="{FA5562D7-8914-45B9-A542-BDEE2BEA1A15}"/>
              </a:ext>
            </a:extLst>
          </p:cNvPr>
          <p:cNvSpPr>
            <a:spLocks noGrp="1"/>
          </p:cNvSpPr>
          <p:nvPr>
            <p:ph type="ctrTitle"/>
          </p:nvPr>
        </p:nvSpPr>
        <p:spPr bwMode="gray">
          <a:xfrm>
            <a:off x="609759" y="6452654"/>
            <a:ext cx="45731" cy="45719"/>
          </a:xfrm>
          <a:custGeom>
            <a:avLst/>
            <a:gdLst>
              <a:gd name="connsiteX0" fmla="*/ 0 w 5788800"/>
              <a:gd name="connsiteY0" fmla="*/ 0 h 4114800"/>
              <a:gd name="connsiteX1" fmla="*/ 3960000 w 5788800"/>
              <a:gd name="connsiteY1" fmla="*/ 0 h 4114800"/>
              <a:gd name="connsiteX2" fmla="*/ 5064813 w 5788800"/>
              <a:gd name="connsiteY2" fmla="*/ 0 h 4114800"/>
              <a:gd name="connsiteX3" fmla="*/ 5788800 w 5788800"/>
              <a:gd name="connsiteY3" fmla="*/ 0 h 4114800"/>
              <a:gd name="connsiteX4" fmla="*/ 5788800 w 5788800"/>
              <a:gd name="connsiteY4" fmla="*/ 686693 h 4114800"/>
              <a:gd name="connsiteX5" fmla="*/ 5788800 w 5788800"/>
              <a:gd name="connsiteY5" fmla="*/ 1290637 h 4114800"/>
              <a:gd name="connsiteX6" fmla="*/ 5788800 w 5788800"/>
              <a:gd name="connsiteY6" fmla="*/ 4114800 h 4114800"/>
              <a:gd name="connsiteX7" fmla="*/ 0 w 5788800"/>
              <a:gd name="connsiteY7"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800" h="4114800">
                <a:moveTo>
                  <a:pt x="0" y="0"/>
                </a:moveTo>
                <a:lnTo>
                  <a:pt x="3960000" y="0"/>
                </a:lnTo>
                <a:lnTo>
                  <a:pt x="5064813" y="0"/>
                </a:lnTo>
                <a:lnTo>
                  <a:pt x="5788800" y="0"/>
                </a:lnTo>
                <a:lnTo>
                  <a:pt x="5788800" y="686693"/>
                </a:lnTo>
                <a:lnTo>
                  <a:pt x="5788800" y="1290637"/>
                </a:lnTo>
                <a:lnTo>
                  <a:pt x="5788800" y="4114800"/>
                </a:lnTo>
                <a:lnTo>
                  <a:pt x="0" y="4114800"/>
                </a:lnTo>
                <a:close/>
              </a:path>
            </a:pathLst>
          </a:custGeom>
          <a:noFill/>
        </p:spPr>
        <p:txBody>
          <a:bodyPr wrap="square" lIns="0" tIns="0" rIns="0" bIns="0" anchor="t">
            <a:noAutofit/>
          </a:bodyPr>
          <a:lstStyle>
            <a:lvl1pPr algn="l">
              <a:defRPr sz="100">
                <a:noFill/>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1200462" y="3924301"/>
            <a:ext cx="4588278" cy="291600"/>
          </a:xfrm>
        </p:spPr>
        <p:txBody>
          <a:bodyPr anchor="t"/>
          <a:lstStyle>
            <a:lvl1pPr marL="0" indent="0" algn="l">
              <a:spcBef>
                <a:spcPts val="0"/>
              </a:spcBef>
              <a:buNone/>
              <a:defRPr sz="1600" b="1">
                <a:solidFill>
                  <a:schemeClr val="tx1"/>
                </a:solidFill>
                <a:latin typeface="+mj-lt"/>
              </a:defRPr>
            </a:lvl1pPr>
            <a:lvl2pPr marL="0" indent="0" algn="l">
              <a:spcBef>
                <a:spcPts val="0"/>
              </a:spcBef>
              <a:buNone/>
              <a:defRPr sz="1400">
                <a:solidFill>
                  <a:schemeClr val="tx1"/>
                </a:solidFill>
              </a:defRPr>
            </a:lvl2pPr>
            <a:lvl3pPr marL="0" indent="0" algn="l">
              <a:spcBef>
                <a:spcPts val="0"/>
              </a:spcBef>
              <a:buNone/>
              <a:defRPr sz="1400">
                <a:solidFill>
                  <a:schemeClr val="tx1"/>
                </a:solidFill>
              </a:defRPr>
            </a:lvl3pPr>
            <a:lvl4pPr marL="0" indent="0" algn="l">
              <a:spcBef>
                <a:spcPts val="0"/>
              </a:spcBef>
              <a:buNone/>
              <a:defRPr sz="1400">
                <a:solidFill>
                  <a:schemeClr val="tx1"/>
                </a:solidFill>
              </a:defRPr>
            </a:lvl4pPr>
            <a:lvl5pPr marL="0" indent="0" algn="l">
              <a:spcBef>
                <a:spcPts val="0"/>
              </a:spcBef>
              <a:buNone/>
              <a:defRPr sz="1400">
                <a:solidFill>
                  <a:schemeClr val="tx1"/>
                </a:solidFill>
              </a:defRPr>
            </a:lvl5pPr>
            <a:lvl6pPr marL="0" indent="0" algn="l">
              <a:spcBef>
                <a:spcPts val="0"/>
              </a:spcBef>
              <a:buNone/>
              <a:defRPr sz="1400">
                <a:solidFill>
                  <a:schemeClr val="tx1"/>
                </a:solidFill>
              </a:defRPr>
            </a:lvl6pPr>
            <a:lvl7pPr marL="0" indent="0" algn="l">
              <a:spcBef>
                <a:spcPts val="0"/>
              </a:spcBef>
              <a:buNone/>
              <a:defRPr sz="1400">
                <a:solidFill>
                  <a:schemeClr val="tx1"/>
                </a:solidFill>
              </a:defRPr>
            </a:lvl7pPr>
            <a:lvl8pPr marL="0" indent="0" algn="l">
              <a:spcBef>
                <a:spcPts val="0"/>
              </a:spcBef>
              <a:buNone/>
              <a:defRPr sz="1400">
                <a:solidFill>
                  <a:schemeClr val="tx1"/>
                </a:solidFill>
              </a:defRPr>
            </a:lvl8pPr>
            <a:lvl9pPr marL="0" indent="0" algn="l">
              <a:spcBef>
                <a:spcPts val="0"/>
              </a:spcBef>
              <a:buNone/>
              <a:defRPr sz="1400">
                <a:solidFill>
                  <a:schemeClr val="tx1"/>
                </a:solidFill>
              </a:defRPr>
            </a:lvl9pPr>
          </a:lstStyle>
          <a:p>
            <a:pPr lvl="0"/>
            <a:r>
              <a:rPr lang="en-US" noProof="0"/>
              <a:t>Click to edit Master subtitle style</a:t>
            </a:r>
            <a:endParaRPr lang="en-US" noProof="0" dirty="0"/>
          </a:p>
        </p:txBody>
      </p:sp>
      <p:sp>
        <p:nvSpPr>
          <p:cNvPr id="10" name="Freeform: Shape 9">
            <a:extLst>
              <a:ext uri="{FF2B5EF4-FFF2-40B4-BE49-F238E27FC236}">
                <a16:creationId xmlns:a16="http://schemas.microsoft.com/office/drawing/2014/main" id="{2E8C8194-0FB5-4007-8170-38526C917F3D}"/>
              </a:ext>
            </a:extLst>
          </p:cNvPr>
          <p:cNvSpPr/>
          <p:nvPr/>
        </p:nvSpPr>
        <p:spPr bwMode="gray">
          <a:xfrm>
            <a:off x="-1" y="0"/>
            <a:ext cx="12192000" cy="6858000"/>
          </a:xfrm>
          <a:custGeom>
            <a:avLst/>
            <a:gdLst>
              <a:gd name="connsiteX0" fmla="*/ 0 w 12188825"/>
              <a:gd name="connsiteY0" fmla="*/ 0 h 6858000"/>
              <a:gd name="connsiteX1" fmla="*/ 1 w 12188825"/>
              <a:gd name="connsiteY1" fmla="*/ 0 h 6858000"/>
              <a:gd name="connsiteX2" fmla="*/ 342001 w 12188825"/>
              <a:gd name="connsiteY2" fmla="*/ 0 h 6858000"/>
              <a:gd name="connsiteX3" fmla="*/ 12188825 w 12188825"/>
              <a:gd name="connsiteY3" fmla="*/ 0 h 6858000"/>
              <a:gd name="connsiteX4" fmla="*/ 12188825 w 12188825"/>
              <a:gd name="connsiteY4" fmla="*/ 342891 h 6858000"/>
              <a:gd name="connsiteX5" fmla="*/ 342001 w 12188825"/>
              <a:gd name="connsiteY5" fmla="*/ 342891 h 6858000"/>
              <a:gd name="connsiteX6" fmla="*/ 342001 w 12188825"/>
              <a:gd name="connsiteY6" fmla="*/ 6858000 h 6858000"/>
              <a:gd name="connsiteX7" fmla="*/ 1 w 12188825"/>
              <a:gd name="connsiteY7" fmla="*/ 6858000 h 6858000"/>
              <a:gd name="connsiteX8" fmla="*/ 1 w 12188825"/>
              <a:gd name="connsiteY8" fmla="*/ 342891 h 6858000"/>
              <a:gd name="connsiteX9" fmla="*/ 0 w 12188825"/>
              <a:gd name="connsiteY9" fmla="*/ 3428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8825" h="6858000">
                <a:moveTo>
                  <a:pt x="0" y="0"/>
                </a:moveTo>
                <a:lnTo>
                  <a:pt x="1" y="0"/>
                </a:lnTo>
                <a:lnTo>
                  <a:pt x="342001" y="0"/>
                </a:lnTo>
                <a:lnTo>
                  <a:pt x="12188825" y="0"/>
                </a:lnTo>
                <a:lnTo>
                  <a:pt x="12188825" y="342891"/>
                </a:lnTo>
                <a:lnTo>
                  <a:pt x="342001" y="342891"/>
                </a:lnTo>
                <a:lnTo>
                  <a:pt x="342001" y="6858000"/>
                </a:lnTo>
                <a:lnTo>
                  <a:pt x="1" y="6858000"/>
                </a:lnTo>
                <a:lnTo>
                  <a:pt x="1" y="342891"/>
                </a:lnTo>
                <a:lnTo>
                  <a:pt x="0" y="342891"/>
                </a:lnTo>
                <a:close/>
              </a:path>
            </a:pathLst>
          </a:custGeom>
          <a:gradFill>
            <a:gsLst>
              <a:gs pos="0">
                <a:schemeClr val="accent6"/>
              </a:gs>
              <a:gs pos="96000">
                <a:schemeClr val="tx2"/>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noProof="0" dirty="0"/>
          </a:p>
        </p:txBody>
      </p:sp>
      <p:sp>
        <p:nvSpPr>
          <p:cNvPr id="2" name="TextBox 1">
            <a:extLst>
              <a:ext uri="{FF2B5EF4-FFF2-40B4-BE49-F238E27FC236}">
                <a16:creationId xmlns:a16="http://schemas.microsoft.com/office/drawing/2014/main" id="{551DDBBB-4E76-46A0-AC2E-AF7CE71D38C1}"/>
              </a:ext>
            </a:extLst>
          </p:cNvPr>
          <p:cNvSpPr txBox="1"/>
          <p:nvPr/>
        </p:nvSpPr>
        <p:spPr bwMode="gray">
          <a:xfrm>
            <a:off x="1172676" y="2718547"/>
            <a:ext cx="4618446" cy="818029"/>
          </a:xfrm>
          <a:prstGeom prst="rect">
            <a:avLst/>
          </a:prstGeom>
          <a:noFill/>
          <a:ln w="12700">
            <a:noFill/>
          </a:ln>
        </p:spPr>
        <p:txBody>
          <a:bodyPr wrap="square" lIns="0" tIns="0" rIns="0" bIns="0" rtlCol="0">
            <a:noAutofit/>
          </a:bodyPr>
          <a:lstStyle/>
          <a:p>
            <a:pPr algn="l"/>
            <a:r>
              <a:rPr lang="en-US" sz="6000" b="1" noProof="0" dirty="0">
                <a:latin typeface="+mj-lt"/>
              </a:rPr>
              <a:t>Thank you</a:t>
            </a:r>
          </a:p>
        </p:txBody>
      </p:sp>
      <p:sp>
        <p:nvSpPr>
          <p:cNvPr id="8" name="Text Placeholder 7">
            <a:extLst>
              <a:ext uri="{FF2B5EF4-FFF2-40B4-BE49-F238E27FC236}">
                <a16:creationId xmlns:a16="http://schemas.microsoft.com/office/drawing/2014/main" id="{4E879903-0D48-4783-8E83-6F37E43A1ACC}"/>
              </a:ext>
            </a:extLst>
          </p:cNvPr>
          <p:cNvSpPr>
            <a:spLocks noGrp="1"/>
          </p:cNvSpPr>
          <p:nvPr>
            <p:ph type="body" sz="quarter" idx="13"/>
          </p:nvPr>
        </p:nvSpPr>
        <p:spPr bwMode="gray">
          <a:xfrm>
            <a:off x="1205587" y="5608321"/>
            <a:ext cx="4583154" cy="429219"/>
          </a:xfrm>
        </p:spPr>
        <p:txBody>
          <a:bodyPr anchor="b"/>
          <a:lstStyle>
            <a:lvl1pPr marL="0" indent="0">
              <a:spcBef>
                <a:spcPts val="0"/>
              </a:spcBef>
              <a:buFont typeface="Arial" panose="020B0604020202020204" pitchFamily="34" charset="0"/>
              <a:buNone/>
              <a:defRPr sz="1200" b="0">
                <a:latin typeface="+mn-lt"/>
              </a:defRPr>
            </a:lvl1pPr>
            <a:lvl2pPr marL="0" indent="0">
              <a:spcBef>
                <a:spcPts val="0"/>
              </a:spcBef>
              <a:buFont typeface="Arial" panose="020B0604020202020204" pitchFamily="34" charset="0"/>
              <a:buNone/>
              <a:defRPr sz="1200" b="0">
                <a:latin typeface="+mn-lt"/>
              </a:defRPr>
            </a:lvl2pPr>
            <a:lvl3pPr marL="0" indent="0">
              <a:spcBef>
                <a:spcPts val="0"/>
              </a:spcBef>
              <a:buNone/>
              <a:defRPr sz="1200" b="0">
                <a:latin typeface="+mn-lt"/>
              </a:defRPr>
            </a:lvl3pPr>
            <a:lvl4pPr marL="0" indent="0">
              <a:spcBef>
                <a:spcPts val="0"/>
              </a:spcBef>
              <a:buNone/>
              <a:defRPr sz="1200" b="0">
                <a:latin typeface="+mn-lt"/>
              </a:defRPr>
            </a:lvl4pPr>
            <a:lvl5pPr marL="0" indent="0">
              <a:spcBef>
                <a:spcPts val="0"/>
              </a:spcBef>
              <a:buNone/>
              <a:defRPr sz="1200" b="0">
                <a:latin typeface="+mn-lt"/>
              </a:defRPr>
            </a:lvl5pPr>
            <a:lvl6pPr marL="0" indent="0">
              <a:spcBef>
                <a:spcPts val="0"/>
              </a:spcBef>
              <a:buNone/>
              <a:defRPr sz="1200" b="0">
                <a:latin typeface="+mn-lt"/>
              </a:defRPr>
            </a:lvl6pPr>
            <a:lvl7pPr marL="0" indent="0">
              <a:spcBef>
                <a:spcPts val="0"/>
              </a:spcBef>
              <a:buNone/>
              <a:defRPr sz="1200" b="0">
                <a:latin typeface="+mn-lt"/>
              </a:defRPr>
            </a:lvl7pPr>
            <a:lvl8pPr marL="0" indent="0">
              <a:spcBef>
                <a:spcPts val="0"/>
              </a:spcBef>
              <a:buNone/>
              <a:defRPr sz="1200" b="0">
                <a:latin typeface="+mn-lt"/>
              </a:defRPr>
            </a:lvl8pPr>
            <a:lvl9pPr marL="0" indent="0">
              <a:spcBef>
                <a:spcPts val="0"/>
              </a:spcBef>
              <a:buNone/>
              <a:defRPr sz="1200" b="0">
                <a:latin typeface="+mn-l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217697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68">
          <p15:clr>
            <a:srgbClr val="FBAE40"/>
          </p15:clr>
        </p15:guide>
        <p15:guide id="2" orient="horz" pos="182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2">
    <p:spTree>
      <p:nvGrpSpPr>
        <p:cNvPr id="1" name=""/>
        <p:cNvGrpSpPr/>
        <p:nvPr/>
      </p:nvGrpSpPr>
      <p:grpSpPr>
        <a:xfrm>
          <a:off x="0" y="0"/>
          <a:ext cx="0" cy="0"/>
          <a:chOff x="0" y="0"/>
          <a:chExt cx="0" cy="0"/>
        </a:xfrm>
      </p:grpSpPr>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2F09DFC9-0C3F-4468-86CF-0397B74B5CB3}" type="datetimeFigureOut">
              <a:rPr lang="en-US" smtClean="0"/>
              <a:t>08-Aug-19</a:t>
            </a:fld>
            <a:endParaRPr lang="en-US"/>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192036CF-16FB-45A1-BE76-402E678A6FB6}" type="slidenum">
              <a:rPr lang="en-US" smtClean="0"/>
              <a:t>‹#›</a:t>
            </a:fld>
            <a:endParaRPr lang="en-US"/>
          </a:p>
        </p:txBody>
      </p:sp>
      <p:sp>
        <p:nvSpPr>
          <p:cNvPr id="7" name="Rectangle 6">
            <a:extLst>
              <a:ext uri="{FF2B5EF4-FFF2-40B4-BE49-F238E27FC236}">
                <a16:creationId xmlns:a16="http://schemas.microsoft.com/office/drawing/2014/main" id="{1511E074-4BEB-4A4F-8EE0-B3E2BBF55967}"/>
              </a:ext>
            </a:extLst>
          </p:cNvPr>
          <p:cNvSpPr/>
          <p:nvPr/>
        </p:nvSpPr>
        <p:spPr bwMode="gray">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noProof="0" dirty="0"/>
          </a:p>
        </p:txBody>
      </p:sp>
      <p:sp>
        <p:nvSpPr>
          <p:cNvPr id="38" name="Picture Placeholder 37">
            <a:extLst>
              <a:ext uri="{FF2B5EF4-FFF2-40B4-BE49-F238E27FC236}">
                <a16:creationId xmlns:a16="http://schemas.microsoft.com/office/drawing/2014/main" id="{8E364AA4-2D95-48C6-A88C-E2511F61996A}"/>
              </a:ext>
            </a:extLst>
          </p:cNvPr>
          <p:cNvSpPr>
            <a:spLocks noGrp="1"/>
          </p:cNvSpPr>
          <p:nvPr>
            <p:ph type="pic" sz="quarter" idx="14"/>
          </p:nvPr>
        </p:nvSpPr>
        <p:spPr bwMode="gray">
          <a:xfrm>
            <a:off x="1" y="0"/>
            <a:ext cx="8229602" cy="6858000"/>
          </a:xfrm>
          <a:custGeom>
            <a:avLst/>
            <a:gdLst>
              <a:gd name="connsiteX0" fmla="*/ 0 w 8227459"/>
              <a:gd name="connsiteY0" fmla="*/ 0 h 6858000"/>
              <a:gd name="connsiteX1" fmla="*/ 8227459 w 8227459"/>
              <a:gd name="connsiteY1" fmla="*/ 0 h 6858000"/>
              <a:gd name="connsiteX2" fmla="*/ 8227459 w 8227459"/>
              <a:gd name="connsiteY2" fmla="*/ 6858000 h 6858000"/>
              <a:gd name="connsiteX3" fmla="*/ 0 w 822745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227459" h="6858000">
                <a:moveTo>
                  <a:pt x="0" y="0"/>
                </a:moveTo>
                <a:lnTo>
                  <a:pt x="8227459" y="0"/>
                </a:lnTo>
                <a:lnTo>
                  <a:pt x="8227459" y="6858000"/>
                </a:lnTo>
                <a:lnTo>
                  <a:pt x="0" y="6858000"/>
                </a:lnTo>
                <a:close/>
              </a:path>
            </a:pathLst>
          </a:custGeom>
        </p:spPr>
        <p:txBody>
          <a:bodyPr wrap="square" bIns="828000" anchor="ctr">
            <a:noAutofit/>
          </a:bodyPr>
          <a:lstStyle>
            <a:lvl1pPr algn="ctr">
              <a:defRPr b="0">
                <a:latin typeface="+mn-lt"/>
              </a:defRPr>
            </a:lvl1pPr>
          </a:lstStyle>
          <a:p>
            <a:r>
              <a:rPr lang="en-US" noProof="0"/>
              <a:t>Click icon to add picture</a:t>
            </a:r>
            <a:endParaRPr lang="en-US" noProof="0" dirty="0"/>
          </a:p>
        </p:txBody>
      </p:sp>
      <p:sp>
        <p:nvSpPr>
          <p:cNvPr id="71" name="Rectangle 70">
            <a:extLst>
              <a:ext uri="{FF2B5EF4-FFF2-40B4-BE49-F238E27FC236}">
                <a16:creationId xmlns:a16="http://schemas.microsoft.com/office/drawing/2014/main" id="{BA30C8DF-6EA2-4A7D-BB5D-2CA79567A7ED}"/>
              </a:ext>
            </a:extLst>
          </p:cNvPr>
          <p:cNvSpPr/>
          <p:nvPr/>
        </p:nvSpPr>
        <p:spPr bwMode="gray">
          <a:xfrm>
            <a:off x="10247736" y="1028693"/>
            <a:ext cx="1029868" cy="10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noProof="0" dirty="0"/>
          </a:p>
        </p:txBody>
      </p:sp>
      <p:sp>
        <p:nvSpPr>
          <p:cNvPr id="70" name="Title 69">
            <a:extLst>
              <a:ext uri="{FF2B5EF4-FFF2-40B4-BE49-F238E27FC236}">
                <a16:creationId xmlns:a16="http://schemas.microsoft.com/office/drawing/2014/main" id="{6CB2083D-C331-4F9D-847B-E32A00411DBC}"/>
              </a:ext>
            </a:extLst>
          </p:cNvPr>
          <p:cNvSpPr>
            <a:spLocks noGrp="1"/>
          </p:cNvSpPr>
          <p:nvPr>
            <p:ph type="ctrTitle"/>
          </p:nvPr>
        </p:nvSpPr>
        <p:spPr bwMode="gray">
          <a:xfrm>
            <a:off x="5181603" y="1371600"/>
            <a:ext cx="5790308" cy="4114800"/>
          </a:xfrm>
          <a:custGeom>
            <a:avLst/>
            <a:gdLst>
              <a:gd name="connsiteX0" fmla="*/ 0 w 5788800"/>
              <a:gd name="connsiteY0" fmla="*/ 0 h 4114800"/>
              <a:gd name="connsiteX1" fmla="*/ 5064813 w 5788800"/>
              <a:gd name="connsiteY1" fmla="*/ 0 h 4114800"/>
              <a:gd name="connsiteX2" fmla="*/ 5064813 w 5788800"/>
              <a:gd name="connsiteY2" fmla="*/ 686693 h 4114800"/>
              <a:gd name="connsiteX3" fmla="*/ 5788800 w 5788800"/>
              <a:gd name="connsiteY3" fmla="*/ 686693 h 4114800"/>
              <a:gd name="connsiteX4" fmla="*/ 5788800 w 5788800"/>
              <a:gd name="connsiteY4" fmla="*/ 4114800 h 4114800"/>
              <a:gd name="connsiteX5" fmla="*/ 0 w 5788800"/>
              <a:gd name="connsiteY5"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8800" h="4114800">
                <a:moveTo>
                  <a:pt x="0" y="0"/>
                </a:moveTo>
                <a:lnTo>
                  <a:pt x="5064813" y="0"/>
                </a:lnTo>
                <a:lnTo>
                  <a:pt x="5064813" y="686693"/>
                </a:lnTo>
                <a:lnTo>
                  <a:pt x="5788800" y="686693"/>
                </a:lnTo>
                <a:lnTo>
                  <a:pt x="5788800" y="4114800"/>
                </a:lnTo>
                <a:lnTo>
                  <a:pt x="0" y="4114800"/>
                </a:lnTo>
                <a:close/>
              </a:path>
            </a:pathLst>
          </a:custGeom>
          <a:gradFill>
            <a:gsLst>
              <a:gs pos="0">
                <a:schemeClr val="accent6">
                  <a:alpha val="90000"/>
                </a:schemeClr>
              </a:gs>
              <a:gs pos="96000">
                <a:schemeClr val="tx2">
                  <a:alpha val="90000"/>
                </a:schemeClr>
              </a:gs>
            </a:gsLst>
            <a:lin ang="19800000" scaled="0"/>
          </a:gradFill>
        </p:spPr>
        <p:txBody>
          <a:bodyPr wrap="square" lIns="583200" tIns="684000" rIns="583200" bIns="745200" anchor="t">
            <a:noAutofit/>
          </a:bodyPr>
          <a:lstStyle>
            <a:lvl1pPr algn="l">
              <a:lnSpc>
                <a:spcPct val="100000"/>
              </a:lnSpc>
              <a:defRPr sz="3600"/>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5789798" y="4488251"/>
            <a:ext cx="4875670" cy="183600"/>
          </a:xfrm>
        </p:spPr>
        <p:txBody>
          <a:bodyPr anchor="b"/>
          <a:lstStyle>
            <a:lvl1pPr marL="0" indent="0" algn="l">
              <a:spcBef>
                <a:spcPts val="0"/>
              </a:spcBef>
              <a:buNone/>
              <a:defRPr sz="1200" b="0">
                <a:solidFill>
                  <a:schemeClr val="tx1"/>
                </a:solidFill>
                <a:latin typeface="+mn-lt"/>
              </a:defRPr>
            </a:lvl1pPr>
            <a:lvl2pPr marL="0" indent="0" algn="l">
              <a:spcBef>
                <a:spcPts val="0"/>
              </a:spcBef>
              <a:buNone/>
              <a:defRPr sz="1200">
                <a:solidFill>
                  <a:schemeClr val="tx1"/>
                </a:solidFill>
              </a:defRPr>
            </a:lvl2pPr>
            <a:lvl3pPr marL="0" indent="0" algn="l">
              <a:spcBef>
                <a:spcPts val="0"/>
              </a:spcBef>
              <a:buNone/>
              <a:defRPr sz="1200">
                <a:solidFill>
                  <a:schemeClr val="tx1"/>
                </a:solidFill>
              </a:defRPr>
            </a:lvl3pPr>
            <a:lvl4pPr marL="0" indent="0" algn="l">
              <a:spcBef>
                <a:spcPts val="0"/>
              </a:spcBef>
              <a:buNone/>
              <a:defRPr sz="1200">
                <a:solidFill>
                  <a:schemeClr val="tx1"/>
                </a:solidFill>
              </a:defRPr>
            </a:lvl4pPr>
            <a:lvl5pPr marL="0" indent="0" algn="l">
              <a:spcBef>
                <a:spcPts val="0"/>
              </a:spcBef>
              <a:buNone/>
              <a:defRPr sz="1200">
                <a:solidFill>
                  <a:schemeClr val="tx1"/>
                </a:solidFill>
              </a:defRPr>
            </a:lvl5pPr>
            <a:lvl6pPr marL="0" indent="0" algn="l">
              <a:spcBef>
                <a:spcPts val="0"/>
              </a:spcBef>
              <a:buNone/>
              <a:defRPr sz="1200">
                <a:solidFill>
                  <a:schemeClr val="tx1"/>
                </a:solidFill>
              </a:defRPr>
            </a:lvl6pPr>
            <a:lvl7pPr marL="0" indent="0" algn="l">
              <a:spcBef>
                <a:spcPts val="0"/>
              </a:spcBef>
              <a:buNone/>
              <a:defRPr sz="1200">
                <a:solidFill>
                  <a:schemeClr val="tx1"/>
                </a:solidFill>
              </a:defRPr>
            </a:lvl7pPr>
            <a:lvl8pPr marL="0" indent="0" algn="l">
              <a:spcBef>
                <a:spcPts val="0"/>
              </a:spcBef>
              <a:buNone/>
              <a:defRPr sz="1200">
                <a:solidFill>
                  <a:schemeClr val="tx1"/>
                </a:solidFill>
              </a:defRPr>
            </a:lvl8pPr>
            <a:lvl9pPr marL="0" indent="0" algn="l">
              <a:spcBef>
                <a:spcPts val="0"/>
              </a:spcBef>
              <a:buNone/>
              <a:defRPr sz="1200">
                <a:solidFill>
                  <a:schemeClr val="tx1"/>
                </a:solidFill>
              </a:defRPr>
            </a:lvl9pPr>
          </a:lstStyle>
          <a:p>
            <a:pPr lvl="0"/>
            <a:r>
              <a:rPr lang="en-US" noProof="0"/>
              <a:t>Click to edit Master subtitle style</a:t>
            </a:r>
            <a:endParaRPr lang="en-US" noProof="0" dirty="0"/>
          </a:p>
        </p:txBody>
      </p:sp>
      <p:grpSp>
        <p:nvGrpSpPr>
          <p:cNvPr id="11" name="Group 6">
            <a:extLst>
              <a:ext uri="{FF2B5EF4-FFF2-40B4-BE49-F238E27FC236}">
                <a16:creationId xmlns:a16="http://schemas.microsoft.com/office/drawing/2014/main" id="{14F77E9D-0169-4BAE-B796-D28C9373BEA7}"/>
              </a:ext>
            </a:extLst>
          </p:cNvPr>
          <p:cNvGrpSpPr/>
          <p:nvPr/>
        </p:nvGrpSpPr>
        <p:grpSpPr bwMode="gray">
          <a:xfrm>
            <a:off x="10472844" y="1274389"/>
            <a:ext cx="579651" cy="538211"/>
            <a:chOff x="1012825" y="-171450"/>
            <a:chExt cx="8281988" cy="7691438"/>
          </a:xfrm>
          <a:solidFill>
            <a:schemeClr val="bg1"/>
          </a:solidFill>
        </p:grpSpPr>
        <p:sp>
          <p:nvSpPr>
            <p:cNvPr id="12" name="Freeform 1">
              <a:extLst>
                <a:ext uri="{FF2B5EF4-FFF2-40B4-BE49-F238E27FC236}">
                  <a16:creationId xmlns:a16="http://schemas.microsoft.com/office/drawing/2014/main" id="{29B56DE9-D7F9-4B6B-93BA-AFE11EF03133}"/>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rgbClr val="48DAD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3" name="Freeform 2">
              <a:extLst>
                <a:ext uri="{FF2B5EF4-FFF2-40B4-BE49-F238E27FC236}">
                  <a16:creationId xmlns:a16="http://schemas.microsoft.com/office/drawing/2014/main" id="{91135EEB-96DF-4623-8D1E-DBB2277250C1}"/>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grpSp>
      <p:grpSp>
        <p:nvGrpSpPr>
          <p:cNvPr id="14" name="Group 13">
            <a:extLst>
              <a:ext uri="{FF2B5EF4-FFF2-40B4-BE49-F238E27FC236}">
                <a16:creationId xmlns:a16="http://schemas.microsoft.com/office/drawing/2014/main" id="{70FF70AB-0103-4710-80EE-7BC86639AB7F}"/>
              </a:ext>
            </a:extLst>
          </p:cNvPr>
          <p:cNvGrpSpPr/>
          <p:nvPr/>
        </p:nvGrpSpPr>
        <p:grpSpPr bwMode="gray">
          <a:xfrm>
            <a:off x="609759" y="-186532"/>
            <a:ext cx="10970895" cy="110332"/>
            <a:chOff x="609600" y="-138907"/>
            <a:chExt cx="10968038" cy="110332"/>
          </a:xfrm>
        </p:grpSpPr>
        <p:grpSp>
          <p:nvGrpSpPr>
            <p:cNvPr id="15" name="Group 14">
              <a:extLst>
                <a:ext uri="{FF2B5EF4-FFF2-40B4-BE49-F238E27FC236}">
                  <a16:creationId xmlns:a16="http://schemas.microsoft.com/office/drawing/2014/main" id="{77FCCAC7-52ED-428B-9894-78832C6C9CD4}"/>
                </a:ext>
              </a:extLst>
            </p:cNvPr>
            <p:cNvGrpSpPr/>
            <p:nvPr/>
          </p:nvGrpSpPr>
          <p:grpSpPr bwMode="gray">
            <a:xfrm>
              <a:off x="609600" y="-138907"/>
              <a:ext cx="300033" cy="110332"/>
              <a:chOff x="609600" y="-138907"/>
              <a:chExt cx="300033" cy="110332"/>
            </a:xfrm>
          </p:grpSpPr>
          <p:cxnSp>
            <p:nvCxnSpPr>
              <p:cNvPr id="25" name="Straight Connector 24">
                <a:extLst>
                  <a:ext uri="{FF2B5EF4-FFF2-40B4-BE49-F238E27FC236}">
                    <a16:creationId xmlns:a16="http://schemas.microsoft.com/office/drawing/2014/main" id="{92E99445-A720-45E9-9FC2-C2362020848F}"/>
                  </a:ext>
                </a:extLst>
              </p:cNvPr>
              <p:cNvCxnSpPr>
                <a:cxnSpLocks/>
              </p:cNvCxnSpPr>
              <p:nvPr/>
            </p:nvCxnSpPr>
            <p:spPr bwMode="gray">
              <a:xfrm flipV="1">
                <a:off x="609600" y="-138907"/>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DD47F5E-8660-4E70-96B6-D1AC4E361FC3}"/>
                  </a:ext>
                </a:extLst>
              </p:cNvPr>
              <p:cNvSpPr txBox="1"/>
              <p:nvPr/>
            </p:nvSpPr>
            <p:spPr bwMode="gray">
              <a:xfrm>
                <a:off x="631030" y="-138907"/>
                <a:ext cx="278603" cy="85725"/>
              </a:xfrm>
              <a:prstGeom prst="rect">
                <a:avLst/>
              </a:prstGeom>
              <a:noFill/>
            </p:spPr>
            <p:txBody>
              <a:bodyPr wrap="square" lIns="0" tIns="0" rIns="0" bIns="0" rtlCol="0">
                <a:noAutofit/>
              </a:bodyPr>
              <a:lstStyle/>
              <a:p>
                <a:pPr algn="l"/>
                <a:r>
                  <a:rPr lang="en-US" sz="800" noProof="0" dirty="0">
                    <a:solidFill>
                      <a:srgbClr val="48DAD0"/>
                    </a:solidFill>
                  </a:rPr>
                  <a:t>15.23</a:t>
                </a:r>
              </a:p>
            </p:txBody>
          </p:sp>
        </p:grpSp>
        <p:grpSp>
          <p:nvGrpSpPr>
            <p:cNvPr id="16" name="Group 15">
              <a:extLst>
                <a:ext uri="{FF2B5EF4-FFF2-40B4-BE49-F238E27FC236}">
                  <a16:creationId xmlns:a16="http://schemas.microsoft.com/office/drawing/2014/main" id="{1CF401C5-2D0B-4349-AE31-7C3336445E09}"/>
                </a:ext>
              </a:extLst>
            </p:cNvPr>
            <p:cNvGrpSpPr/>
            <p:nvPr/>
          </p:nvGrpSpPr>
          <p:grpSpPr bwMode="gray">
            <a:xfrm>
              <a:off x="5482436" y="-138907"/>
              <a:ext cx="307177" cy="110332"/>
              <a:chOff x="302423" y="-138907"/>
              <a:chExt cx="307177" cy="110332"/>
            </a:xfrm>
          </p:grpSpPr>
          <p:cxnSp>
            <p:nvCxnSpPr>
              <p:cNvPr id="23" name="Straight Connector 22">
                <a:extLst>
                  <a:ext uri="{FF2B5EF4-FFF2-40B4-BE49-F238E27FC236}">
                    <a16:creationId xmlns:a16="http://schemas.microsoft.com/office/drawing/2014/main" id="{A5A63D8F-699A-4805-8B13-CBBFDDF427B2}"/>
                  </a:ext>
                </a:extLst>
              </p:cNvPr>
              <p:cNvCxnSpPr>
                <a:cxnSpLocks/>
              </p:cNvCxnSpPr>
              <p:nvPr/>
            </p:nvCxnSpPr>
            <p:spPr bwMode="gray">
              <a:xfrm flipV="1">
                <a:off x="609600" y="-138907"/>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B0CCFF3-01F4-4477-B735-34914D7CA395}"/>
                  </a:ext>
                </a:extLst>
              </p:cNvPr>
              <p:cNvSpPr txBox="1"/>
              <p:nvPr/>
            </p:nvSpPr>
            <p:spPr bwMode="gray">
              <a:xfrm>
                <a:off x="302423" y="-138907"/>
                <a:ext cx="278603" cy="85725"/>
              </a:xfrm>
              <a:prstGeom prst="rect">
                <a:avLst/>
              </a:prstGeom>
              <a:noFill/>
            </p:spPr>
            <p:txBody>
              <a:bodyPr wrap="square" lIns="0" tIns="0" rIns="0" bIns="0" rtlCol="0">
                <a:noAutofit/>
              </a:bodyPr>
              <a:lstStyle/>
              <a:p>
                <a:pPr algn="r"/>
                <a:r>
                  <a:rPr lang="en-US" sz="800" noProof="0" dirty="0">
                    <a:solidFill>
                      <a:srgbClr val="48DAD0"/>
                    </a:solidFill>
                  </a:rPr>
                  <a:t>0.85</a:t>
                </a:r>
              </a:p>
            </p:txBody>
          </p:sp>
        </p:grpSp>
        <p:grpSp>
          <p:nvGrpSpPr>
            <p:cNvPr id="17" name="Group 16">
              <a:extLst>
                <a:ext uri="{FF2B5EF4-FFF2-40B4-BE49-F238E27FC236}">
                  <a16:creationId xmlns:a16="http://schemas.microsoft.com/office/drawing/2014/main" id="{4A3DF1DE-ED74-4249-9F19-3935C0A09F76}"/>
                </a:ext>
              </a:extLst>
            </p:cNvPr>
            <p:cNvGrpSpPr/>
            <p:nvPr/>
          </p:nvGrpSpPr>
          <p:grpSpPr bwMode="gray">
            <a:xfrm>
              <a:off x="6399213" y="-138907"/>
              <a:ext cx="300033" cy="110332"/>
              <a:chOff x="609600" y="-138907"/>
              <a:chExt cx="300033" cy="110332"/>
            </a:xfrm>
          </p:grpSpPr>
          <p:cxnSp>
            <p:nvCxnSpPr>
              <p:cNvPr id="21" name="Straight Connector 20">
                <a:extLst>
                  <a:ext uri="{FF2B5EF4-FFF2-40B4-BE49-F238E27FC236}">
                    <a16:creationId xmlns:a16="http://schemas.microsoft.com/office/drawing/2014/main" id="{ECF00A25-6B02-45C6-AFDD-2E242185CA1C}"/>
                  </a:ext>
                </a:extLst>
              </p:cNvPr>
              <p:cNvCxnSpPr>
                <a:cxnSpLocks/>
              </p:cNvCxnSpPr>
              <p:nvPr/>
            </p:nvCxnSpPr>
            <p:spPr bwMode="gray">
              <a:xfrm flipV="1">
                <a:off x="609600" y="-138907"/>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83327D2-C231-42A7-B084-9D4E416311BE}"/>
                  </a:ext>
                </a:extLst>
              </p:cNvPr>
              <p:cNvSpPr txBox="1"/>
              <p:nvPr/>
            </p:nvSpPr>
            <p:spPr bwMode="gray">
              <a:xfrm>
                <a:off x="631030" y="-138907"/>
                <a:ext cx="278603" cy="85725"/>
              </a:xfrm>
              <a:prstGeom prst="rect">
                <a:avLst/>
              </a:prstGeom>
              <a:noFill/>
            </p:spPr>
            <p:txBody>
              <a:bodyPr wrap="square" lIns="0" tIns="0" rIns="0" bIns="0" rtlCol="0">
                <a:noAutofit/>
              </a:bodyPr>
              <a:lstStyle/>
              <a:p>
                <a:pPr algn="l"/>
                <a:r>
                  <a:rPr lang="en-US" sz="800" noProof="0" dirty="0">
                    <a:solidFill>
                      <a:srgbClr val="48DAD0"/>
                    </a:solidFill>
                  </a:rPr>
                  <a:t>0.85</a:t>
                </a:r>
              </a:p>
            </p:txBody>
          </p:sp>
        </p:grpSp>
        <p:grpSp>
          <p:nvGrpSpPr>
            <p:cNvPr id="18" name="Group 17">
              <a:extLst>
                <a:ext uri="{FF2B5EF4-FFF2-40B4-BE49-F238E27FC236}">
                  <a16:creationId xmlns:a16="http://schemas.microsoft.com/office/drawing/2014/main" id="{227B6C0F-03C1-40D9-8422-F89922F5BC36}"/>
                </a:ext>
              </a:extLst>
            </p:cNvPr>
            <p:cNvGrpSpPr/>
            <p:nvPr/>
          </p:nvGrpSpPr>
          <p:grpSpPr bwMode="gray">
            <a:xfrm>
              <a:off x="11277606" y="-138907"/>
              <a:ext cx="300032" cy="110332"/>
              <a:chOff x="309568" y="-138907"/>
              <a:chExt cx="300032" cy="110332"/>
            </a:xfrm>
          </p:grpSpPr>
          <p:cxnSp>
            <p:nvCxnSpPr>
              <p:cNvPr id="19" name="Straight Connector 18">
                <a:extLst>
                  <a:ext uri="{FF2B5EF4-FFF2-40B4-BE49-F238E27FC236}">
                    <a16:creationId xmlns:a16="http://schemas.microsoft.com/office/drawing/2014/main" id="{7C540E92-E98C-4916-89C4-D20EEC156115}"/>
                  </a:ext>
                </a:extLst>
              </p:cNvPr>
              <p:cNvCxnSpPr>
                <a:cxnSpLocks/>
              </p:cNvCxnSpPr>
              <p:nvPr/>
            </p:nvCxnSpPr>
            <p:spPr bwMode="gray">
              <a:xfrm flipV="1">
                <a:off x="609600" y="-138907"/>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A8B2648-9CB6-40E3-9BBE-0DD1CFF8A77E}"/>
                  </a:ext>
                </a:extLst>
              </p:cNvPr>
              <p:cNvSpPr txBox="1"/>
              <p:nvPr/>
            </p:nvSpPr>
            <p:spPr bwMode="gray">
              <a:xfrm>
                <a:off x="309568" y="-138907"/>
                <a:ext cx="278603" cy="85725"/>
              </a:xfrm>
              <a:prstGeom prst="rect">
                <a:avLst/>
              </a:prstGeom>
              <a:noFill/>
            </p:spPr>
            <p:txBody>
              <a:bodyPr wrap="square" lIns="0" tIns="0" rIns="0" bIns="0" rtlCol="0">
                <a:noAutofit/>
              </a:bodyPr>
              <a:lstStyle/>
              <a:p>
                <a:pPr algn="r"/>
                <a:r>
                  <a:rPr lang="en-US" sz="800" noProof="0" dirty="0">
                    <a:solidFill>
                      <a:srgbClr val="48DAD0"/>
                    </a:solidFill>
                  </a:rPr>
                  <a:t>15.23</a:t>
                </a:r>
              </a:p>
            </p:txBody>
          </p:sp>
        </p:grpSp>
      </p:grpSp>
      <p:grpSp>
        <p:nvGrpSpPr>
          <p:cNvPr id="27" name="Group 26">
            <a:extLst>
              <a:ext uri="{FF2B5EF4-FFF2-40B4-BE49-F238E27FC236}">
                <a16:creationId xmlns:a16="http://schemas.microsoft.com/office/drawing/2014/main" id="{47369EBF-95DD-48E4-A18C-75CB457E0BB3}"/>
              </a:ext>
            </a:extLst>
          </p:cNvPr>
          <p:cNvGrpSpPr/>
          <p:nvPr/>
        </p:nvGrpSpPr>
        <p:grpSpPr bwMode="gray">
          <a:xfrm>
            <a:off x="-383877" y="1884363"/>
            <a:ext cx="278676" cy="4237830"/>
            <a:chOff x="-317102" y="1884363"/>
            <a:chExt cx="278603" cy="4237830"/>
          </a:xfrm>
        </p:grpSpPr>
        <p:grpSp>
          <p:nvGrpSpPr>
            <p:cNvPr id="28" name="Group 27">
              <a:extLst>
                <a:ext uri="{FF2B5EF4-FFF2-40B4-BE49-F238E27FC236}">
                  <a16:creationId xmlns:a16="http://schemas.microsoft.com/office/drawing/2014/main" id="{E647A940-7C96-406B-82F1-9A55781627BD}"/>
                </a:ext>
              </a:extLst>
            </p:cNvPr>
            <p:cNvGrpSpPr/>
            <p:nvPr/>
          </p:nvGrpSpPr>
          <p:grpSpPr bwMode="gray">
            <a:xfrm>
              <a:off x="-317102" y="1884363"/>
              <a:ext cx="278603" cy="121443"/>
              <a:chOff x="741362" y="30956"/>
              <a:chExt cx="278603" cy="121443"/>
            </a:xfrm>
          </p:grpSpPr>
          <p:cxnSp>
            <p:nvCxnSpPr>
              <p:cNvPr id="32" name="Straight Connector 31">
                <a:extLst>
                  <a:ext uri="{FF2B5EF4-FFF2-40B4-BE49-F238E27FC236}">
                    <a16:creationId xmlns:a16="http://schemas.microsoft.com/office/drawing/2014/main" id="{91CBED65-1FAB-4484-892A-552F2A2D53CD}"/>
                  </a:ext>
                </a:extLst>
              </p:cNvPr>
              <p:cNvCxnSpPr>
                <a:cxnSpLocks/>
              </p:cNvCxnSpPr>
              <p:nvPr/>
            </p:nvCxnSpPr>
            <p:spPr bwMode="gray">
              <a:xfrm rot="16200000" flipV="1">
                <a:off x="964799" y="-24210"/>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7671A14-0101-4872-808A-737B530E7ECE}"/>
                  </a:ext>
                </a:extLst>
              </p:cNvPr>
              <p:cNvSpPr txBox="1"/>
              <p:nvPr/>
            </p:nvSpPr>
            <p:spPr bwMode="gray">
              <a:xfrm>
                <a:off x="741362" y="66674"/>
                <a:ext cx="278603" cy="85725"/>
              </a:xfrm>
              <a:prstGeom prst="rect">
                <a:avLst/>
              </a:prstGeom>
              <a:noFill/>
            </p:spPr>
            <p:txBody>
              <a:bodyPr wrap="square" lIns="0" tIns="0" rIns="0" bIns="0" rtlCol="0">
                <a:noAutofit/>
              </a:bodyPr>
              <a:lstStyle/>
              <a:p>
                <a:pPr algn="r"/>
                <a:r>
                  <a:rPr lang="en-US" sz="800" noProof="0" dirty="0">
                    <a:solidFill>
                      <a:srgbClr val="48DAD0"/>
                    </a:solidFill>
                  </a:rPr>
                  <a:t>4.29</a:t>
                </a:r>
              </a:p>
            </p:txBody>
          </p:sp>
        </p:grpSp>
        <p:grpSp>
          <p:nvGrpSpPr>
            <p:cNvPr id="29" name="Group 28">
              <a:extLst>
                <a:ext uri="{FF2B5EF4-FFF2-40B4-BE49-F238E27FC236}">
                  <a16:creationId xmlns:a16="http://schemas.microsoft.com/office/drawing/2014/main" id="{6FFCD711-70CA-4895-9032-7509159476BD}"/>
                </a:ext>
              </a:extLst>
            </p:cNvPr>
            <p:cNvGrpSpPr/>
            <p:nvPr/>
          </p:nvGrpSpPr>
          <p:grpSpPr bwMode="gray">
            <a:xfrm>
              <a:off x="-317102" y="6000750"/>
              <a:ext cx="278603" cy="121443"/>
              <a:chOff x="741362" y="-138907"/>
              <a:chExt cx="278603" cy="121443"/>
            </a:xfrm>
          </p:grpSpPr>
          <p:cxnSp>
            <p:nvCxnSpPr>
              <p:cNvPr id="30" name="Straight Connector 29">
                <a:extLst>
                  <a:ext uri="{FF2B5EF4-FFF2-40B4-BE49-F238E27FC236}">
                    <a16:creationId xmlns:a16="http://schemas.microsoft.com/office/drawing/2014/main" id="{62F94E85-63AA-4DC3-9F65-208515CF58B5}"/>
                  </a:ext>
                </a:extLst>
              </p:cNvPr>
              <p:cNvCxnSpPr>
                <a:cxnSpLocks/>
              </p:cNvCxnSpPr>
              <p:nvPr/>
            </p:nvCxnSpPr>
            <p:spPr bwMode="gray">
              <a:xfrm rot="16200000" flipV="1">
                <a:off x="964799" y="-194073"/>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670CC1B-53F7-4C61-A3A2-E22B82851140}"/>
                  </a:ext>
                </a:extLst>
              </p:cNvPr>
              <p:cNvSpPr txBox="1"/>
              <p:nvPr/>
            </p:nvSpPr>
            <p:spPr bwMode="gray">
              <a:xfrm>
                <a:off x="741362" y="-103189"/>
                <a:ext cx="278603" cy="85725"/>
              </a:xfrm>
              <a:prstGeom prst="rect">
                <a:avLst/>
              </a:prstGeom>
              <a:noFill/>
            </p:spPr>
            <p:txBody>
              <a:bodyPr wrap="square" lIns="0" tIns="0" rIns="0" bIns="0" rtlCol="0">
                <a:noAutofit/>
              </a:bodyPr>
              <a:lstStyle/>
              <a:p>
                <a:pPr algn="r"/>
                <a:r>
                  <a:rPr lang="en-US" sz="800" noProof="0" dirty="0">
                    <a:solidFill>
                      <a:srgbClr val="48DAD0"/>
                    </a:solidFill>
                  </a:rPr>
                  <a:t>7.14</a:t>
                </a:r>
              </a:p>
            </p:txBody>
          </p:sp>
        </p:grpSp>
      </p:grpSp>
      <p:sp>
        <p:nvSpPr>
          <p:cNvPr id="37" name="Text Placeholder 36">
            <a:extLst>
              <a:ext uri="{FF2B5EF4-FFF2-40B4-BE49-F238E27FC236}">
                <a16:creationId xmlns:a16="http://schemas.microsoft.com/office/drawing/2014/main" id="{646F7575-A24E-4A65-9DE6-27EBA324D936}"/>
              </a:ext>
            </a:extLst>
          </p:cNvPr>
          <p:cNvSpPr>
            <a:spLocks noGrp="1"/>
          </p:cNvSpPr>
          <p:nvPr>
            <p:ph type="body" sz="quarter" idx="13"/>
          </p:nvPr>
        </p:nvSpPr>
        <p:spPr bwMode="gray">
          <a:xfrm>
            <a:off x="5789798" y="4797828"/>
            <a:ext cx="4875670" cy="183600"/>
          </a:xfrm>
        </p:spPr>
        <p:txBody>
          <a:bodyPr/>
          <a:lstStyle>
            <a:lvl1pPr marL="0" indent="0">
              <a:spcBef>
                <a:spcPts val="0"/>
              </a:spcBef>
              <a:buFont typeface="Arial" panose="020B0604020202020204" pitchFamily="34" charset="0"/>
              <a:buNone/>
              <a:defRPr sz="1200" b="0">
                <a:solidFill>
                  <a:schemeClr val="tx1"/>
                </a:solidFill>
                <a:latin typeface="+mn-lt"/>
              </a:defRPr>
            </a:lvl1pPr>
            <a:lvl2pPr marL="0" indent="0">
              <a:spcBef>
                <a:spcPts val="0"/>
              </a:spcBef>
              <a:buFont typeface="Arial" panose="020B0604020202020204" pitchFamily="34" charset="0"/>
              <a:buNone/>
              <a:defRPr sz="1200" b="0">
                <a:solidFill>
                  <a:schemeClr val="tx1"/>
                </a:solidFill>
                <a:latin typeface="+mn-lt"/>
              </a:defRPr>
            </a:lvl2pPr>
            <a:lvl3pPr marL="0" indent="0">
              <a:spcBef>
                <a:spcPts val="0"/>
              </a:spcBef>
              <a:buNone/>
              <a:defRPr sz="1200" b="0">
                <a:solidFill>
                  <a:schemeClr val="tx1"/>
                </a:solidFill>
                <a:latin typeface="+mn-lt"/>
              </a:defRPr>
            </a:lvl3pPr>
            <a:lvl4pPr marL="0" indent="0">
              <a:spcBef>
                <a:spcPts val="0"/>
              </a:spcBef>
              <a:buNone/>
              <a:defRPr sz="1200" b="0">
                <a:solidFill>
                  <a:schemeClr val="tx1"/>
                </a:solidFill>
                <a:latin typeface="+mn-lt"/>
              </a:defRPr>
            </a:lvl4pPr>
            <a:lvl5pPr marL="0" indent="0">
              <a:spcBef>
                <a:spcPts val="0"/>
              </a:spcBef>
              <a:buNone/>
              <a:defRPr sz="1200" b="0">
                <a:solidFill>
                  <a:schemeClr val="tx1"/>
                </a:solidFill>
                <a:latin typeface="+mn-lt"/>
              </a:defRPr>
            </a:lvl5pPr>
            <a:lvl6pPr marL="0" indent="0">
              <a:spcBef>
                <a:spcPts val="0"/>
              </a:spcBef>
              <a:buNone/>
              <a:defRPr sz="1200" b="0">
                <a:solidFill>
                  <a:schemeClr val="tx1"/>
                </a:solidFill>
                <a:latin typeface="+mn-lt"/>
              </a:defRPr>
            </a:lvl6pPr>
            <a:lvl7pPr marL="0" indent="0">
              <a:spcBef>
                <a:spcPts val="0"/>
              </a:spcBef>
              <a:buNone/>
              <a:defRPr sz="1200" b="0">
                <a:solidFill>
                  <a:schemeClr val="tx1"/>
                </a:solidFill>
                <a:latin typeface="+mn-lt"/>
              </a:defRPr>
            </a:lvl7pPr>
            <a:lvl8pPr marL="0" indent="0">
              <a:spcBef>
                <a:spcPts val="0"/>
              </a:spcBef>
              <a:buNone/>
              <a:defRPr sz="1200" b="0">
                <a:solidFill>
                  <a:schemeClr val="tx1"/>
                </a:solidFill>
                <a:latin typeface="+mn-lt"/>
              </a:defRPr>
            </a:lvl8pPr>
            <a:lvl9pPr marL="0" indent="0">
              <a:spcBef>
                <a:spcPts val="0"/>
              </a:spcBef>
              <a:buNone/>
              <a:defRPr sz="1200" b="0">
                <a:solidFill>
                  <a:schemeClr val="tx1"/>
                </a:solidFill>
                <a:latin typeface="+mn-l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6276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Chapt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11E074-4BEB-4A4F-8EE0-B3E2BBF55967}"/>
              </a:ext>
            </a:extLst>
          </p:cNvPr>
          <p:cNvSpPr/>
          <p:nvPr/>
        </p:nvSpPr>
        <p:spPr bwMode="gray">
          <a:xfrm>
            <a:off x="-1" y="0"/>
            <a:ext cx="12192000" cy="6858000"/>
          </a:xfrm>
          <a:prstGeom prst="rect">
            <a:avLst/>
          </a:prstGeom>
          <a:gradFill>
            <a:gsLst>
              <a:gs pos="0">
                <a:schemeClr val="accent6"/>
              </a:gs>
              <a:gs pos="96000">
                <a:schemeClr val="tx2"/>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noProof="0" dirty="0"/>
          </a:p>
        </p:txBody>
      </p:sp>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2F09DFC9-0C3F-4468-86CF-0397B74B5CB3}" type="datetimeFigureOut">
              <a:rPr lang="en-US" smtClean="0"/>
              <a:t>08-Aug-19</a:t>
            </a:fld>
            <a:endParaRPr lang="en-US"/>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192036CF-16FB-45A1-BE76-402E678A6FB6}" type="slidenum">
              <a:rPr lang="en-US" smtClean="0"/>
              <a:t>‹#›</a:t>
            </a:fld>
            <a:endParaRPr lang="en-US"/>
          </a:p>
        </p:txBody>
      </p:sp>
      <p:sp>
        <p:nvSpPr>
          <p:cNvPr id="36" name="Title 35">
            <a:extLst>
              <a:ext uri="{FF2B5EF4-FFF2-40B4-BE49-F238E27FC236}">
                <a16:creationId xmlns:a16="http://schemas.microsoft.com/office/drawing/2014/main" id="{FA5562D7-8914-45B9-A542-BDEE2BEA1A15}"/>
              </a:ext>
            </a:extLst>
          </p:cNvPr>
          <p:cNvSpPr>
            <a:spLocks noGrp="1"/>
          </p:cNvSpPr>
          <p:nvPr>
            <p:ph type="ctrTitle"/>
          </p:nvPr>
        </p:nvSpPr>
        <p:spPr bwMode="gray">
          <a:xfrm>
            <a:off x="1171654" y="3250009"/>
            <a:ext cx="10406710" cy="1036800"/>
          </a:xfrm>
          <a:custGeom>
            <a:avLst/>
            <a:gdLst>
              <a:gd name="connsiteX0" fmla="*/ 0 w 5788800"/>
              <a:gd name="connsiteY0" fmla="*/ 0 h 4114800"/>
              <a:gd name="connsiteX1" fmla="*/ 3960000 w 5788800"/>
              <a:gd name="connsiteY1" fmla="*/ 0 h 4114800"/>
              <a:gd name="connsiteX2" fmla="*/ 5064813 w 5788800"/>
              <a:gd name="connsiteY2" fmla="*/ 0 h 4114800"/>
              <a:gd name="connsiteX3" fmla="*/ 5788800 w 5788800"/>
              <a:gd name="connsiteY3" fmla="*/ 0 h 4114800"/>
              <a:gd name="connsiteX4" fmla="*/ 5788800 w 5788800"/>
              <a:gd name="connsiteY4" fmla="*/ 686693 h 4114800"/>
              <a:gd name="connsiteX5" fmla="*/ 5788800 w 5788800"/>
              <a:gd name="connsiteY5" fmla="*/ 1290637 h 4114800"/>
              <a:gd name="connsiteX6" fmla="*/ 5788800 w 5788800"/>
              <a:gd name="connsiteY6" fmla="*/ 4114800 h 4114800"/>
              <a:gd name="connsiteX7" fmla="*/ 0 w 5788800"/>
              <a:gd name="connsiteY7"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800" h="4114800">
                <a:moveTo>
                  <a:pt x="0" y="0"/>
                </a:moveTo>
                <a:lnTo>
                  <a:pt x="3960000" y="0"/>
                </a:lnTo>
                <a:lnTo>
                  <a:pt x="5064813" y="0"/>
                </a:lnTo>
                <a:lnTo>
                  <a:pt x="5788800" y="0"/>
                </a:lnTo>
                <a:lnTo>
                  <a:pt x="5788800" y="686693"/>
                </a:lnTo>
                <a:lnTo>
                  <a:pt x="5788800" y="1290637"/>
                </a:lnTo>
                <a:lnTo>
                  <a:pt x="5788800" y="4114800"/>
                </a:lnTo>
                <a:lnTo>
                  <a:pt x="0" y="4114800"/>
                </a:lnTo>
                <a:close/>
              </a:path>
            </a:pathLst>
          </a:custGeom>
          <a:noFill/>
        </p:spPr>
        <p:txBody>
          <a:bodyPr wrap="square" lIns="0" tIns="0" rIns="0" bIns="0" anchor="t">
            <a:noAutofit/>
          </a:bodyPr>
          <a:lstStyle>
            <a:lvl1pPr algn="l">
              <a:lnSpc>
                <a:spcPct val="100000"/>
              </a:lnSpc>
              <a:defRPr sz="6000"/>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1200461" y="2869786"/>
            <a:ext cx="10377903" cy="291600"/>
          </a:xfrm>
        </p:spPr>
        <p:txBody>
          <a:bodyPr anchor="b"/>
          <a:lstStyle>
            <a:lvl1pPr marL="0" indent="0" algn="l">
              <a:spcBef>
                <a:spcPts val="0"/>
              </a:spcBef>
              <a:buNone/>
              <a:defRPr sz="1600" b="0">
                <a:solidFill>
                  <a:schemeClr val="tx1"/>
                </a:solidFill>
                <a:latin typeface="+mn-lt"/>
              </a:defRPr>
            </a:lvl1pPr>
            <a:lvl2pPr marL="0" indent="0" algn="l">
              <a:spcBef>
                <a:spcPts val="0"/>
              </a:spcBef>
              <a:buNone/>
              <a:defRPr sz="1600">
                <a:solidFill>
                  <a:schemeClr val="tx1"/>
                </a:solidFill>
              </a:defRPr>
            </a:lvl2pPr>
            <a:lvl3pPr marL="0" indent="0" algn="l">
              <a:spcBef>
                <a:spcPts val="0"/>
              </a:spcBef>
              <a:buNone/>
              <a:defRPr sz="1600">
                <a:solidFill>
                  <a:schemeClr val="tx1"/>
                </a:solidFill>
              </a:defRPr>
            </a:lvl3pPr>
            <a:lvl4pPr marL="0" indent="0" algn="l">
              <a:spcBef>
                <a:spcPts val="0"/>
              </a:spcBef>
              <a:buNone/>
              <a:defRPr sz="1600">
                <a:solidFill>
                  <a:schemeClr val="tx1"/>
                </a:solidFill>
              </a:defRPr>
            </a:lvl4pPr>
            <a:lvl5pPr marL="0" indent="0" algn="l">
              <a:spcBef>
                <a:spcPts val="0"/>
              </a:spcBef>
              <a:buNone/>
              <a:defRPr sz="1600">
                <a:solidFill>
                  <a:schemeClr val="tx1"/>
                </a:solidFill>
              </a:defRPr>
            </a:lvl5pPr>
            <a:lvl6pPr marL="0" indent="0" algn="l">
              <a:spcBef>
                <a:spcPts val="0"/>
              </a:spcBef>
              <a:buNone/>
              <a:defRPr sz="1600">
                <a:solidFill>
                  <a:schemeClr val="tx1"/>
                </a:solidFill>
              </a:defRPr>
            </a:lvl6pPr>
            <a:lvl7pPr marL="0" indent="0" algn="l">
              <a:spcBef>
                <a:spcPts val="0"/>
              </a:spcBef>
              <a:buNone/>
              <a:defRPr sz="1600">
                <a:solidFill>
                  <a:schemeClr val="tx1"/>
                </a:solidFill>
              </a:defRPr>
            </a:lvl7pPr>
            <a:lvl8pPr marL="0" indent="0" algn="l">
              <a:spcBef>
                <a:spcPts val="0"/>
              </a:spcBef>
              <a:buNone/>
              <a:defRPr sz="1600">
                <a:solidFill>
                  <a:schemeClr val="tx1"/>
                </a:solidFill>
              </a:defRPr>
            </a:lvl8pPr>
            <a:lvl9pPr marL="0" indent="0" algn="l">
              <a:spcBef>
                <a:spcPts val="0"/>
              </a:spcBef>
              <a:buNone/>
              <a:defRPr sz="1600">
                <a:solidFill>
                  <a:schemeClr val="tx1"/>
                </a:solidFill>
              </a:defRPr>
            </a:lvl9pPr>
          </a:lstStyle>
          <a:p>
            <a:pPr lvl="0"/>
            <a:r>
              <a:rPr lang="en-US" noProof="0"/>
              <a:t>Click to edit Master subtitle style</a:t>
            </a:r>
            <a:endParaRPr lang="en-US" noProof="0" dirty="0"/>
          </a:p>
        </p:txBody>
      </p:sp>
    </p:spTree>
    <p:extLst>
      <p:ext uri="{BB962C8B-B14F-4D97-AF65-F5344CB8AC3E}">
        <p14:creationId xmlns:p14="http://schemas.microsoft.com/office/powerpoint/2010/main" val="210075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6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hapter Slide 2">
    <p:spTree>
      <p:nvGrpSpPr>
        <p:cNvPr id="1" name=""/>
        <p:cNvGrpSpPr/>
        <p:nvPr/>
      </p:nvGrpSpPr>
      <p:grpSpPr>
        <a:xfrm>
          <a:off x="0" y="0"/>
          <a:ext cx="0" cy="0"/>
          <a:chOff x="0" y="0"/>
          <a:chExt cx="0" cy="0"/>
        </a:xfrm>
      </p:grpSpPr>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2F09DFC9-0C3F-4468-86CF-0397B74B5CB3}" type="datetimeFigureOut">
              <a:rPr lang="en-US" smtClean="0"/>
              <a:t>08-Aug-19</a:t>
            </a:fld>
            <a:endParaRPr lang="en-US"/>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192036CF-16FB-45A1-BE76-402E678A6FB6}" type="slidenum">
              <a:rPr lang="en-US" smtClean="0"/>
              <a:t>‹#›</a:t>
            </a:fld>
            <a:endParaRPr lang="en-US"/>
          </a:p>
        </p:txBody>
      </p:sp>
      <p:sp>
        <p:nvSpPr>
          <p:cNvPr id="36" name="Title 35">
            <a:extLst>
              <a:ext uri="{FF2B5EF4-FFF2-40B4-BE49-F238E27FC236}">
                <a16:creationId xmlns:a16="http://schemas.microsoft.com/office/drawing/2014/main" id="{FA5562D7-8914-45B9-A542-BDEE2BEA1A15}"/>
              </a:ext>
            </a:extLst>
          </p:cNvPr>
          <p:cNvSpPr>
            <a:spLocks noGrp="1"/>
          </p:cNvSpPr>
          <p:nvPr>
            <p:ph type="ctrTitle"/>
          </p:nvPr>
        </p:nvSpPr>
        <p:spPr bwMode="gray">
          <a:xfrm>
            <a:off x="1171654" y="3250009"/>
            <a:ext cx="10406710" cy="1036800"/>
          </a:xfrm>
          <a:custGeom>
            <a:avLst/>
            <a:gdLst>
              <a:gd name="connsiteX0" fmla="*/ 0 w 5788800"/>
              <a:gd name="connsiteY0" fmla="*/ 0 h 4114800"/>
              <a:gd name="connsiteX1" fmla="*/ 3960000 w 5788800"/>
              <a:gd name="connsiteY1" fmla="*/ 0 h 4114800"/>
              <a:gd name="connsiteX2" fmla="*/ 5064813 w 5788800"/>
              <a:gd name="connsiteY2" fmla="*/ 0 h 4114800"/>
              <a:gd name="connsiteX3" fmla="*/ 5788800 w 5788800"/>
              <a:gd name="connsiteY3" fmla="*/ 0 h 4114800"/>
              <a:gd name="connsiteX4" fmla="*/ 5788800 w 5788800"/>
              <a:gd name="connsiteY4" fmla="*/ 686693 h 4114800"/>
              <a:gd name="connsiteX5" fmla="*/ 5788800 w 5788800"/>
              <a:gd name="connsiteY5" fmla="*/ 1290637 h 4114800"/>
              <a:gd name="connsiteX6" fmla="*/ 5788800 w 5788800"/>
              <a:gd name="connsiteY6" fmla="*/ 4114800 h 4114800"/>
              <a:gd name="connsiteX7" fmla="*/ 0 w 5788800"/>
              <a:gd name="connsiteY7"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800" h="4114800">
                <a:moveTo>
                  <a:pt x="0" y="0"/>
                </a:moveTo>
                <a:lnTo>
                  <a:pt x="3960000" y="0"/>
                </a:lnTo>
                <a:lnTo>
                  <a:pt x="5064813" y="0"/>
                </a:lnTo>
                <a:lnTo>
                  <a:pt x="5788800" y="0"/>
                </a:lnTo>
                <a:lnTo>
                  <a:pt x="5788800" y="686693"/>
                </a:lnTo>
                <a:lnTo>
                  <a:pt x="5788800" y="1290637"/>
                </a:lnTo>
                <a:lnTo>
                  <a:pt x="5788800" y="4114800"/>
                </a:lnTo>
                <a:lnTo>
                  <a:pt x="0" y="4114800"/>
                </a:lnTo>
                <a:close/>
              </a:path>
            </a:pathLst>
          </a:custGeom>
          <a:noFill/>
        </p:spPr>
        <p:txBody>
          <a:bodyPr wrap="square" lIns="0" tIns="0" rIns="0" bIns="0" anchor="t">
            <a:noAutofit/>
          </a:bodyPr>
          <a:lstStyle>
            <a:lvl1pPr algn="l">
              <a:lnSpc>
                <a:spcPct val="100000"/>
              </a:lnSpc>
              <a:defRPr sz="6000">
                <a:gradFill>
                  <a:gsLst>
                    <a:gs pos="0">
                      <a:schemeClr val="accent6"/>
                    </a:gs>
                    <a:gs pos="96000">
                      <a:schemeClr val="tx2"/>
                    </a:gs>
                  </a:gsLst>
                  <a:lin ang="19800000" scaled="0"/>
                </a:gradFill>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1200461" y="2869786"/>
            <a:ext cx="10377903" cy="291600"/>
          </a:xfrm>
        </p:spPr>
        <p:txBody>
          <a:bodyPr anchor="b"/>
          <a:lstStyle>
            <a:lvl1pPr marL="0" indent="0" algn="l">
              <a:spcBef>
                <a:spcPts val="0"/>
              </a:spcBef>
              <a:buNone/>
              <a:defRPr sz="1600" b="0">
                <a:solidFill>
                  <a:schemeClr val="tx1"/>
                </a:solidFill>
                <a:latin typeface="+mn-lt"/>
              </a:defRPr>
            </a:lvl1pPr>
            <a:lvl2pPr marL="0" indent="0" algn="l">
              <a:spcBef>
                <a:spcPts val="0"/>
              </a:spcBef>
              <a:buNone/>
              <a:defRPr sz="1600">
                <a:solidFill>
                  <a:schemeClr val="tx1"/>
                </a:solidFill>
              </a:defRPr>
            </a:lvl2pPr>
            <a:lvl3pPr marL="0" indent="0" algn="l">
              <a:spcBef>
                <a:spcPts val="0"/>
              </a:spcBef>
              <a:buNone/>
              <a:defRPr sz="1600">
                <a:solidFill>
                  <a:schemeClr val="tx1"/>
                </a:solidFill>
              </a:defRPr>
            </a:lvl3pPr>
            <a:lvl4pPr marL="0" indent="0" algn="l">
              <a:spcBef>
                <a:spcPts val="0"/>
              </a:spcBef>
              <a:buNone/>
              <a:defRPr sz="1600">
                <a:solidFill>
                  <a:schemeClr val="tx1"/>
                </a:solidFill>
              </a:defRPr>
            </a:lvl4pPr>
            <a:lvl5pPr marL="0" indent="0" algn="l">
              <a:spcBef>
                <a:spcPts val="0"/>
              </a:spcBef>
              <a:buNone/>
              <a:defRPr sz="1600">
                <a:solidFill>
                  <a:schemeClr val="tx1"/>
                </a:solidFill>
              </a:defRPr>
            </a:lvl5pPr>
            <a:lvl6pPr marL="0" indent="0" algn="l">
              <a:spcBef>
                <a:spcPts val="0"/>
              </a:spcBef>
              <a:buNone/>
              <a:defRPr sz="1600">
                <a:solidFill>
                  <a:schemeClr val="tx1"/>
                </a:solidFill>
              </a:defRPr>
            </a:lvl6pPr>
            <a:lvl7pPr marL="0" indent="0" algn="l">
              <a:spcBef>
                <a:spcPts val="0"/>
              </a:spcBef>
              <a:buNone/>
              <a:defRPr sz="1600">
                <a:solidFill>
                  <a:schemeClr val="tx1"/>
                </a:solidFill>
              </a:defRPr>
            </a:lvl7pPr>
            <a:lvl8pPr marL="0" indent="0" algn="l">
              <a:spcBef>
                <a:spcPts val="0"/>
              </a:spcBef>
              <a:buNone/>
              <a:defRPr sz="1600">
                <a:solidFill>
                  <a:schemeClr val="tx1"/>
                </a:solidFill>
              </a:defRPr>
            </a:lvl8pPr>
            <a:lvl9pPr marL="0" indent="0" algn="l">
              <a:spcBef>
                <a:spcPts val="0"/>
              </a:spcBef>
              <a:buNone/>
              <a:defRPr sz="1600">
                <a:solidFill>
                  <a:schemeClr val="tx1"/>
                </a:solidFill>
              </a:defRPr>
            </a:lvl9pPr>
          </a:lstStyle>
          <a:p>
            <a:pPr lvl="0"/>
            <a:r>
              <a:rPr lang="en-US" noProof="0"/>
              <a:t>Click to edit Master subtitle style</a:t>
            </a:r>
            <a:endParaRPr lang="en-US" noProof="0" dirty="0"/>
          </a:p>
        </p:txBody>
      </p:sp>
      <p:sp>
        <p:nvSpPr>
          <p:cNvPr id="10" name="Freeform: Shape 9">
            <a:extLst>
              <a:ext uri="{FF2B5EF4-FFF2-40B4-BE49-F238E27FC236}">
                <a16:creationId xmlns:a16="http://schemas.microsoft.com/office/drawing/2014/main" id="{2E8C8194-0FB5-4007-8170-38526C917F3D}"/>
              </a:ext>
            </a:extLst>
          </p:cNvPr>
          <p:cNvSpPr/>
          <p:nvPr/>
        </p:nvSpPr>
        <p:spPr bwMode="gray">
          <a:xfrm>
            <a:off x="-1" y="0"/>
            <a:ext cx="12192000" cy="6858000"/>
          </a:xfrm>
          <a:custGeom>
            <a:avLst/>
            <a:gdLst>
              <a:gd name="connsiteX0" fmla="*/ 0 w 12188825"/>
              <a:gd name="connsiteY0" fmla="*/ 0 h 6858000"/>
              <a:gd name="connsiteX1" fmla="*/ 1 w 12188825"/>
              <a:gd name="connsiteY1" fmla="*/ 0 h 6858000"/>
              <a:gd name="connsiteX2" fmla="*/ 342001 w 12188825"/>
              <a:gd name="connsiteY2" fmla="*/ 0 h 6858000"/>
              <a:gd name="connsiteX3" fmla="*/ 12188825 w 12188825"/>
              <a:gd name="connsiteY3" fmla="*/ 0 h 6858000"/>
              <a:gd name="connsiteX4" fmla="*/ 12188825 w 12188825"/>
              <a:gd name="connsiteY4" fmla="*/ 342891 h 6858000"/>
              <a:gd name="connsiteX5" fmla="*/ 342001 w 12188825"/>
              <a:gd name="connsiteY5" fmla="*/ 342891 h 6858000"/>
              <a:gd name="connsiteX6" fmla="*/ 342001 w 12188825"/>
              <a:gd name="connsiteY6" fmla="*/ 6858000 h 6858000"/>
              <a:gd name="connsiteX7" fmla="*/ 1 w 12188825"/>
              <a:gd name="connsiteY7" fmla="*/ 6858000 h 6858000"/>
              <a:gd name="connsiteX8" fmla="*/ 1 w 12188825"/>
              <a:gd name="connsiteY8" fmla="*/ 342891 h 6858000"/>
              <a:gd name="connsiteX9" fmla="*/ 0 w 12188825"/>
              <a:gd name="connsiteY9" fmla="*/ 3428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8825" h="6858000">
                <a:moveTo>
                  <a:pt x="0" y="0"/>
                </a:moveTo>
                <a:lnTo>
                  <a:pt x="1" y="0"/>
                </a:lnTo>
                <a:lnTo>
                  <a:pt x="342001" y="0"/>
                </a:lnTo>
                <a:lnTo>
                  <a:pt x="12188825" y="0"/>
                </a:lnTo>
                <a:lnTo>
                  <a:pt x="12188825" y="342891"/>
                </a:lnTo>
                <a:lnTo>
                  <a:pt x="342001" y="342891"/>
                </a:lnTo>
                <a:lnTo>
                  <a:pt x="342001" y="6858000"/>
                </a:lnTo>
                <a:lnTo>
                  <a:pt x="1" y="6858000"/>
                </a:lnTo>
                <a:lnTo>
                  <a:pt x="1" y="342891"/>
                </a:lnTo>
                <a:lnTo>
                  <a:pt x="0" y="342891"/>
                </a:lnTo>
                <a:close/>
              </a:path>
            </a:pathLst>
          </a:custGeom>
          <a:gradFill>
            <a:gsLst>
              <a:gs pos="0">
                <a:schemeClr val="accent6"/>
              </a:gs>
              <a:gs pos="96000">
                <a:schemeClr val="tx2"/>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noProof="0" dirty="0"/>
          </a:p>
        </p:txBody>
      </p:sp>
    </p:spTree>
    <p:extLst>
      <p:ext uri="{BB962C8B-B14F-4D97-AF65-F5344CB8AC3E}">
        <p14:creationId xmlns:p14="http://schemas.microsoft.com/office/powerpoint/2010/main" val="232603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6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88322" y="424729"/>
            <a:ext cx="10989950" cy="363600"/>
          </a:xfrm>
        </p:spPr>
        <p:txBody>
          <a:bodyPr/>
          <a:lstStyle/>
          <a:p>
            <a:r>
              <a:rPr lang="en-US" noProof="0"/>
              <a:t>Click to edit Master title style</a:t>
            </a:r>
            <a:endParaRPr lang="en-US" noProof="0" dirty="0"/>
          </a:p>
        </p:txBody>
      </p:sp>
      <p:sp>
        <p:nvSpPr>
          <p:cNvPr id="4" name="Date Placeholder 3"/>
          <p:cNvSpPr>
            <a:spLocks noGrp="1"/>
          </p:cNvSpPr>
          <p:nvPr>
            <p:ph type="dt" sz="half" idx="10"/>
          </p:nvPr>
        </p:nvSpPr>
        <p:spPr bwMode="gray"/>
        <p:txBody>
          <a:bodyPr/>
          <a:lstStyle/>
          <a:p>
            <a:fld id="{2F09DFC9-0C3F-4468-86CF-0397B74B5CB3}" type="datetimeFigureOut">
              <a:rPr lang="en-US" smtClean="0"/>
              <a:t>08-Aug-19</a:t>
            </a:fld>
            <a:endParaRPr lang="en-US"/>
          </a:p>
        </p:txBody>
      </p:sp>
      <p:sp>
        <p:nvSpPr>
          <p:cNvPr id="5" name="Footer Placeholder 4"/>
          <p:cNvSpPr>
            <a:spLocks noGrp="1"/>
          </p:cNvSpPr>
          <p:nvPr>
            <p:ph type="ftr" sz="quarter" idx="11"/>
          </p:nvPr>
        </p:nvSpPr>
        <p:spPr bwMode="gray"/>
        <p:txBody>
          <a:bodyPr/>
          <a:lstStyle/>
          <a:p>
            <a:endParaRPr lang="en-US"/>
          </a:p>
        </p:txBody>
      </p:sp>
      <p:sp>
        <p:nvSpPr>
          <p:cNvPr id="6" name="Slide Number Placeholder 5"/>
          <p:cNvSpPr>
            <a:spLocks noGrp="1"/>
          </p:cNvSpPr>
          <p:nvPr>
            <p:ph type="sldNum" sz="quarter" idx="12"/>
          </p:nvPr>
        </p:nvSpPr>
        <p:spPr bwMode="gray"/>
        <p:txBody>
          <a:bodyPr/>
          <a:lstStyle/>
          <a:p>
            <a:fld id="{192036CF-16FB-45A1-BE76-402E678A6FB6}" type="slidenum">
              <a:rPr lang="en-US" smtClean="0"/>
              <a:t>‹#›</a:t>
            </a:fld>
            <a:endParaRPr lang="en-US"/>
          </a:p>
        </p:txBody>
      </p:sp>
      <p:sp>
        <p:nvSpPr>
          <p:cNvPr id="8" name="Text Placeholder 7">
            <a:extLst>
              <a:ext uri="{FF2B5EF4-FFF2-40B4-BE49-F238E27FC236}">
                <a16:creationId xmlns:a16="http://schemas.microsoft.com/office/drawing/2014/main" id="{26B2F9BA-272C-4633-9B10-C851511817EE}"/>
              </a:ext>
            </a:extLst>
          </p:cNvPr>
          <p:cNvSpPr>
            <a:spLocks noGrp="1"/>
          </p:cNvSpPr>
          <p:nvPr>
            <p:ph type="body" sz="quarter" idx="13"/>
          </p:nvPr>
        </p:nvSpPr>
        <p:spPr bwMode="gray">
          <a:xfrm>
            <a:off x="597851" y="1804197"/>
            <a:ext cx="7631759" cy="4194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Subtitle 2">
            <a:extLst>
              <a:ext uri="{FF2B5EF4-FFF2-40B4-BE49-F238E27FC236}">
                <a16:creationId xmlns:a16="http://schemas.microsoft.com/office/drawing/2014/main" id="{3C3B7CCA-9858-4FF2-AA14-D48BF9C8A2B1}"/>
              </a:ext>
            </a:extLst>
          </p:cNvPr>
          <p:cNvSpPr>
            <a:spLocks noGrp="1"/>
          </p:cNvSpPr>
          <p:nvPr>
            <p:ph type="subTitle" idx="1"/>
          </p:nvPr>
        </p:nvSpPr>
        <p:spPr bwMode="gray">
          <a:xfrm>
            <a:off x="591811" y="883404"/>
            <a:ext cx="10986461" cy="291600"/>
          </a:xfrm>
        </p:spPr>
        <p:txBody>
          <a:bodyPr/>
          <a:lstStyle>
            <a:lvl1pPr marL="0" indent="0" algn="l">
              <a:spcBef>
                <a:spcPts val="0"/>
              </a:spcBef>
              <a:buNone/>
              <a:defRPr sz="1600" b="0">
                <a:solidFill>
                  <a:schemeClr val="tx1"/>
                </a:solidFill>
                <a:latin typeface="+mn-lt"/>
              </a:defRPr>
            </a:lvl1pPr>
            <a:lvl2pPr marL="0" indent="0" algn="l">
              <a:spcBef>
                <a:spcPts val="0"/>
              </a:spcBef>
              <a:buNone/>
              <a:defRPr sz="1600">
                <a:solidFill>
                  <a:schemeClr val="tx1"/>
                </a:solidFill>
              </a:defRPr>
            </a:lvl2pPr>
            <a:lvl3pPr marL="0" indent="0" algn="l">
              <a:spcBef>
                <a:spcPts val="0"/>
              </a:spcBef>
              <a:buNone/>
              <a:defRPr sz="1600">
                <a:solidFill>
                  <a:schemeClr val="tx1"/>
                </a:solidFill>
              </a:defRPr>
            </a:lvl3pPr>
            <a:lvl4pPr marL="0" indent="0" algn="l">
              <a:spcBef>
                <a:spcPts val="0"/>
              </a:spcBef>
              <a:buNone/>
              <a:defRPr sz="1600">
                <a:solidFill>
                  <a:schemeClr val="tx1"/>
                </a:solidFill>
              </a:defRPr>
            </a:lvl4pPr>
            <a:lvl5pPr marL="0" indent="0" algn="l">
              <a:spcBef>
                <a:spcPts val="0"/>
              </a:spcBef>
              <a:buNone/>
              <a:defRPr sz="1600">
                <a:solidFill>
                  <a:schemeClr val="tx1"/>
                </a:solidFill>
              </a:defRPr>
            </a:lvl5pPr>
            <a:lvl6pPr marL="0" indent="0" algn="l">
              <a:spcBef>
                <a:spcPts val="0"/>
              </a:spcBef>
              <a:buNone/>
              <a:defRPr sz="1600">
                <a:solidFill>
                  <a:schemeClr val="tx1"/>
                </a:solidFill>
              </a:defRPr>
            </a:lvl6pPr>
            <a:lvl7pPr marL="0" indent="0" algn="l">
              <a:spcBef>
                <a:spcPts val="0"/>
              </a:spcBef>
              <a:buNone/>
              <a:defRPr sz="1600">
                <a:solidFill>
                  <a:schemeClr val="tx1"/>
                </a:solidFill>
              </a:defRPr>
            </a:lvl7pPr>
            <a:lvl8pPr marL="0" indent="0" algn="l">
              <a:spcBef>
                <a:spcPts val="0"/>
              </a:spcBef>
              <a:buNone/>
              <a:defRPr sz="1600">
                <a:solidFill>
                  <a:schemeClr val="tx1"/>
                </a:solidFill>
              </a:defRPr>
            </a:lvl8pPr>
            <a:lvl9pPr marL="0" indent="0" algn="l">
              <a:spcBef>
                <a:spcPts val="0"/>
              </a:spcBef>
              <a:buNone/>
              <a:defRPr sz="1600">
                <a:solidFill>
                  <a:schemeClr val="tx1"/>
                </a:solidFill>
              </a:defRPr>
            </a:lvl9pPr>
          </a:lstStyle>
          <a:p>
            <a:pPr lvl="0"/>
            <a:r>
              <a:rPr lang="en-US" noProof="0"/>
              <a:t>Click to edit Master subtitle style</a:t>
            </a:r>
            <a:endParaRPr lang="en-US" noProof="0" dirty="0"/>
          </a:p>
        </p:txBody>
      </p:sp>
    </p:spTree>
    <p:extLst>
      <p:ext uri="{BB962C8B-B14F-4D97-AF65-F5344CB8AC3E}">
        <p14:creationId xmlns:p14="http://schemas.microsoft.com/office/powerpoint/2010/main" val="3212809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2)">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88322" y="424729"/>
            <a:ext cx="10989950" cy="363600"/>
          </a:xfrm>
        </p:spPr>
        <p:txBody>
          <a:bodyPr/>
          <a:lstStyle/>
          <a:p>
            <a:r>
              <a:rPr lang="en-US" noProof="0"/>
              <a:t>Click to edit Master title style</a:t>
            </a:r>
            <a:endParaRPr lang="en-US" noProof="0" dirty="0"/>
          </a:p>
        </p:txBody>
      </p:sp>
      <p:sp>
        <p:nvSpPr>
          <p:cNvPr id="4" name="Date Placeholder 3"/>
          <p:cNvSpPr>
            <a:spLocks noGrp="1"/>
          </p:cNvSpPr>
          <p:nvPr>
            <p:ph type="dt" sz="half" idx="10"/>
          </p:nvPr>
        </p:nvSpPr>
        <p:spPr bwMode="gray"/>
        <p:txBody>
          <a:bodyPr/>
          <a:lstStyle/>
          <a:p>
            <a:fld id="{2F09DFC9-0C3F-4468-86CF-0397B74B5CB3}" type="datetimeFigureOut">
              <a:rPr lang="en-US" smtClean="0"/>
              <a:t>08-Aug-19</a:t>
            </a:fld>
            <a:endParaRPr lang="en-US"/>
          </a:p>
        </p:txBody>
      </p:sp>
      <p:sp>
        <p:nvSpPr>
          <p:cNvPr id="5" name="Footer Placeholder 4"/>
          <p:cNvSpPr>
            <a:spLocks noGrp="1"/>
          </p:cNvSpPr>
          <p:nvPr>
            <p:ph type="ftr" sz="quarter" idx="11"/>
          </p:nvPr>
        </p:nvSpPr>
        <p:spPr bwMode="gray"/>
        <p:txBody>
          <a:bodyPr/>
          <a:lstStyle/>
          <a:p>
            <a:endParaRPr lang="en-US"/>
          </a:p>
        </p:txBody>
      </p:sp>
      <p:sp>
        <p:nvSpPr>
          <p:cNvPr id="6" name="Slide Number Placeholder 5"/>
          <p:cNvSpPr>
            <a:spLocks noGrp="1"/>
          </p:cNvSpPr>
          <p:nvPr>
            <p:ph type="sldNum" sz="quarter" idx="12"/>
          </p:nvPr>
        </p:nvSpPr>
        <p:spPr bwMode="gray"/>
        <p:txBody>
          <a:bodyPr/>
          <a:lstStyle/>
          <a:p>
            <a:fld id="{192036CF-16FB-45A1-BE76-402E678A6FB6}" type="slidenum">
              <a:rPr lang="en-US" smtClean="0"/>
              <a:t>‹#›</a:t>
            </a:fld>
            <a:endParaRPr lang="en-US"/>
          </a:p>
        </p:txBody>
      </p:sp>
      <p:sp>
        <p:nvSpPr>
          <p:cNvPr id="8" name="Text Placeholder 7">
            <a:extLst>
              <a:ext uri="{FF2B5EF4-FFF2-40B4-BE49-F238E27FC236}">
                <a16:creationId xmlns:a16="http://schemas.microsoft.com/office/drawing/2014/main" id="{26B2F9BA-272C-4633-9B10-C851511817EE}"/>
              </a:ext>
            </a:extLst>
          </p:cNvPr>
          <p:cNvSpPr>
            <a:spLocks noGrp="1"/>
          </p:cNvSpPr>
          <p:nvPr>
            <p:ph type="body" sz="quarter" idx="13"/>
          </p:nvPr>
        </p:nvSpPr>
        <p:spPr bwMode="gray">
          <a:xfrm>
            <a:off x="597851" y="1804197"/>
            <a:ext cx="5190889" cy="4194000"/>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Subtitle 2">
            <a:extLst>
              <a:ext uri="{FF2B5EF4-FFF2-40B4-BE49-F238E27FC236}">
                <a16:creationId xmlns:a16="http://schemas.microsoft.com/office/drawing/2014/main" id="{3C3B7CCA-9858-4FF2-AA14-D48BF9C8A2B1}"/>
              </a:ext>
            </a:extLst>
          </p:cNvPr>
          <p:cNvSpPr>
            <a:spLocks noGrp="1"/>
          </p:cNvSpPr>
          <p:nvPr>
            <p:ph type="subTitle" idx="1"/>
          </p:nvPr>
        </p:nvSpPr>
        <p:spPr bwMode="gray">
          <a:xfrm>
            <a:off x="591811" y="883404"/>
            <a:ext cx="10986461" cy="291600"/>
          </a:xfrm>
        </p:spPr>
        <p:txBody>
          <a:bodyPr/>
          <a:lstStyle>
            <a:lvl1pPr marL="0" indent="0" algn="l">
              <a:spcBef>
                <a:spcPts val="0"/>
              </a:spcBef>
              <a:buNone/>
              <a:defRPr sz="1600" b="0">
                <a:solidFill>
                  <a:schemeClr val="tx1"/>
                </a:solidFill>
                <a:latin typeface="+mn-lt"/>
              </a:defRPr>
            </a:lvl1pPr>
            <a:lvl2pPr marL="0" indent="0" algn="l">
              <a:spcBef>
                <a:spcPts val="0"/>
              </a:spcBef>
              <a:buNone/>
              <a:defRPr sz="1600">
                <a:solidFill>
                  <a:schemeClr val="tx1"/>
                </a:solidFill>
              </a:defRPr>
            </a:lvl2pPr>
            <a:lvl3pPr marL="0" indent="0" algn="l">
              <a:spcBef>
                <a:spcPts val="0"/>
              </a:spcBef>
              <a:buNone/>
              <a:defRPr sz="1600">
                <a:solidFill>
                  <a:schemeClr val="tx1"/>
                </a:solidFill>
              </a:defRPr>
            </a:lvl3pPr>
            <a:lvl4pPr marL="0" indent="0" algn="l">
              <a:spcBef>
                <a:spcPts val="0"/>
              </a:spcBef>
              <a:buNone/>
              <a:defRPr sz="1600">
                <a:solidFill>
                  <a:schemeClr val="tx1"/>
                </a:solidFill>
              </a:defRPr>
            </a:lvl4pPr>
            <a:lvl5pPr marL="0" indent="0" algn="l">
              <a:spcBef>
                <a:spcPts val="0"/>
              </a:spcBef>
              <a:buNone/>
              <a:defRPr sz="1600">
                <a:solidFill>
                  <a:schemeClr val="tx1"/>
                </a:solidFill>
              </a:defRPr>
            </a:lvl5pPr>
            <a:lvl6pPr marL="0" indent="0" algn="l">
              <a:spcBef>
                <a:spcPts val="0"/>
              </a:spcBef>
              <a:buNone/>
              <a:defRPr sz="1600">
                <a:solidFill>
                  <a:schemeClr val="tx1"/>
                </a:solidFill>
              </a:defRPr>
            </a:lvl6pPr>
            <a:lvl7pPr marL="0" indent="0" algn="l">
              <a:spcBef>
                <a:spcPts val="0"/>
              </a:spcBef>
              <a:buNone/>
              <a:defRPr sz="1600">
                <a:solidFill>
                  <a:schemeClr val="tx1"/>
                </a:solidFill>
              </a:defRPr>
            </a:lvl7pPr>
            <a:lvl8pPr marL="0" indent="0" algn="l">
              <a:spcBef>
                <a:spcPts val="0"/>
              </a:spcBef>
              <a:buNone/>
              <a:defRPr sz="1600">
                <a:solidFill>
                  <a:schemeClr val="tx1"/>
                </a:solidFill>
              </a:defRPr>
            </a:lvl8pPr>
            <a:lvl9pPr marL="0" indent="0" algn="l">
              <a:spcBef>
                <a:spcPts val="0"/>
              </a:spcBef>
              <a:buNone/>
              <a:defRPr sz="1600">
                <a:solidFill>
                  <a:schemeClr val="tx1"/>
                </a:solidFill>
              </a:defRPr>
            </a:lvl9pPr>
          </a:lstStyle>
          <a:p>
            <a:pPr lvl="0"/>
            <a:r>
              <a:rPr lang="en-US" noProof="0"/>
              <a:t>Click to edit Master subtitle style</a:t>
            </a:r>
            <a:endParaRPr lang="en-US" noProof="0" dirty="0"/>
          </a:p>
        </p:txBody>
      </p:sp>
      <p:sp>
        <p:nvSpPr>
          <p:cNvPr id="9" name="Text Placeholder 7">
            <a:extLst>
              <a:ext uri="{FF2B5EF4-FFF2-40B4-BE49-F238E27FC236}">
                <a16:creationId xmlns:a16="http://schemas.microsoft.com/office/drawing/2014/main" id="{BAF483BF-3E39-492B-BE92-813669D239AD}"/>
              </a:ext>
            </a:extLst>
          </p:cNvPr>
          <p:cNvSpPr>
            <a:spLocks noGrp="1"/>
          </p:cNvSpPr>
          <p:nvPr>
            <p:ph type="body" sz="quarter" idx="14"/>
          </p:nvPr>
        </p:nvSpPr>
        <p:spPr bwMode="gray">
          <a:xfrm>
            <a:off x="6387384" y="1804197"/>
            <a:ext cx="5190889" cy="4194000"/>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97446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 Image">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88322" y="424729"/>
            <a:ext cx="10989950" cy="363600"/>
          </a:xfrm>
        </p:spPr>
        <p:txBody>
          <a:bodyPr/>
          <a:lstStyle/>
          <a:p>
            <a:r>
              <a:rPr lang="en-US" noProof="0"/>
              <a:t>Click to edit Master title style</a:t>
            </a:r>
            <a:endParaRPr lang="en-US" noProof="0" dirty="0"/>
          </a:p>
        </p:txBody>
      </p:sp>
      <p:sp>
        <p:nvSpPr>
          <p:cNvPr id="4" name="Date Placeholder 3"/>
          <p:cNvSpPr>
            <a:spLocks noGrp="1"/>
          </p:cNvSpPr>
          <p:nvPr>
            <p:ph type="dt" sz="half" idx="10"/>
          </p:nvPr>
        </p:nvSpPr>
        <p:spPr bwMode="gray"/>
        <p:txBody>
          <a:bodyPr/>
          <a:lstStyle/>
          <a:p>
            <a:fld id="{2F09DFC9-0C3F-4468-86CF-0397B74B5CB3}" type="datetimeFigureOut">
              <a:rPr lang="en-US" smtClean="0"/>
              <a:t>08-Aug-19</a:t>
            </a:fld>
            <a:endParaRPr lang="en-US"/>
          </a:p>
        </p:txBody>
      </p:sp>
      <p:sp>
        <p:nvSpPr>
          <p:cNvPr id="5" name="Footer Placeholder 4"/>
          <p:cNvSpPr>
            <a:spLocks noGrp="1"/>
          </p:cNvSpPr>
          <p:nvPr>
            <p:ph type="ftr" sz="quarter" idx="11"/>
          </p:nvPr>
        </p:nvSpPr>
        <p:spPr bwMode="gray"/>
        <p:txBody>
          <a:bodyPr/>
          <a:lstStyle/>
          <a:p>
            <a:endParaRPr lang="en-US"/>
          </a:p>
        </p:txBody>
      </p:sp>
      <p:sp>
        <p:nvSpPr>
          <p:cNvPr id="6" name="Slide Number Placeholder 5"/>
          <p:cNvSpPr>
            <a:spLocks noGrp="1"/>
          </p:cNvSpPr>
          <p:nvPr>
            <p:ph type="sldNum" sz="quarter" idx="12"/>
          </p:nvPr>
        </p:nvSpPr>
        <p:spPr bwMode="gray"/>
        <p:txBody>
          <a:bodyPr/>
          <a:lstStyle/>
          <a:p>
            <a:fld id="{192036CF-16FB-45A1-BE76-402E678A6FB6}" type="slidenum">
              <a:rPr lang="en-US" smtClean="0"/>
              <a:t>‹#›</a:t>
            </a:fld>
            <a:endParaRPr lang="en-US"/>
          </a:p>
        </p:txBody>
      </p:sp>
      <p:sp>
        <p:nvSpPr>
          <p:cNvPr id="8" name="Text Placeholder 7">
            <a:extLst>
              <a:ext uri="{FF2B5EF4-FFF2-40B4-BE49-F238E27FC236}">
                <a16:creationId xmlns:a16="http://schemas.microsoft.com/office/drawing/2014/main" id="{26B2F9BA-272C-4633-9B10-C851511817EE}"/>
              </a:ext>
            </a:extLst>
          </p:cNvPr>
          <p:cNvSpPr>
            <a:spLocks noGrp="1"/>
          </p:cNvSpPr>
          <p:nvPr>
            <p:ph type="body" sz="quarter" idx="13"/>
          </p:nvPr>
        </p:nvSpPr>
        <p:spPr bwMode="gray">
          <a:xfrm>
            <a:off x="597851" y="1804197"/>
            <a:ext cx="5190889" cy="4194000"/>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Subtitle 2">
            <a:extLst>
              <a:ext uri="{FF2B5EF4-FFF2-40B4-BE49-F238E27FC236}">
                <a16:creationId xmlns:a16="http://schemas.microsoft.com/office/drawing/2014/main" id="{3C3B7CCA-9858-4FF2-AA14-D48BF9C8A2B1}"/>
              </a:ext>
            </a:extLst>
          </p:cNvPr>
          <p:cNvSpPr>
            <a:spLocks noGrp="1"/>
          </p:cNvSpPr>
          <p:nvPr>
            <p:ph type="subTitle" idx="1"/>
          </p:nvPr>
        </p:nvSpPr>
        <p:spPr bwMode="gray">
          <a:xfrm>
            <a:off x="591811" y="883404"/>
            <a:ext cx="10986461" cy="291600"/>
          </a:xfrm>
        </p:spPr>
        <p:txBody>
          <a:bodyPr/>
          <a:lstStyle>
            <a:lvl1pPr marL="0" indent="0" algn="l">
              <a:spcBef>
                <a:spcPts val="0"/>
              </a:spcBef>
              <a:buNone/>
              <a:defRPr sz="1600" b="0">
                <a:solidFill>
                  <a:schemeClr val="tx1"/>
                </a:solidFill>
                <a:latin typeface="+mn-lt"/>
              </a:defRPr>
            </a:lvl1pPr>
            <a:lvl2pPr marL="0" indent="0" algn="l">
              <a:spcBef>
                <a:spcPts val="0"/>
              </a:spcBef>
              <a:buNone/>
              <a:defRPr sz="1600">
                <a:solidFill>
                  <a:schemeClr val="tx1"/>
                </a:solidFill>
              </a:defRPr>
            </a:lvl2pPr>
            <a:lvl3pPr marL="0" indent="0" algn="l">
              <a:spcBef>
                <a:spcPts val="0"/>
              </a:spcBef>
              <a:buNone/>
              <a:defRPr sz="1600">
                <a:solidFill>
                  <a:schemeClr val="tx1"/>
                </a:solidFill>
              </a:defRPr>
            </a:lvl3pPr>
            <a:lvl4pPr marL="0" indent="0" algn="l">
              <a:spcBef>
                <a:spcPts val="0"/>
              </a:spcBef>
              <a:buNone/>
              <a:defRPr sz="1600">
                <a:solidFill>
                  <a:schemeClr val="tx1"/>
                </a:solidFill>
              </a:defRPr>
            </a:lvl4pPr>
            <a:lvl5pPr marL="0" indent="0" algn="l">
              <a:spcBef>
                <a:spcPts val="0"/>
              </a:spcBef>
              <a:buNone/>
              <a:defRPr sz="1600">
                <a:solidFill>
                  <a:schemeClr val="tx1"/>
                </a:solidFill>
              </a:defRPr>
            </a:lvl5pPr>
            <a:lvl6pPr marL="0" indent="0" algn="l">
              <a:spcBef>
                <a:spcPts val="0"/>
              </a:spcBef>
              <a:buNone/>
              <a:defRPr sz="1600">
                <a:solidFill>
                  <a:schemeClr val="tx1"/>
                </a:solidFill>
              </a:defRPr>
            </a:lvl6pPr>
            <a:lvl7pPr marL="0" indent="0" algn="l">
              <a:spcBef>
                <a:spcPts val="0"/>
              </a:spcBef>
              <a:buNone/>
              <a:defRPr sz="1600">
                <a:solidFill>
                  <a:schemeClr val="tx1"/>
                </a:solidFill>
              </a:defRPr>
            </a:lvl7pPr>
            <a:lvl8pPr marL="0" indent="0" algn="l">
              <a:spcBef>
                <a:spcPts val="0"/>
              </a:spcBef>
              <a:buNone/>
              <a:defRPr sz="1600">
                <a:solidFill>
                  <a:schemeClr val="tx1"/>
                </a:solidFill>
              </a:defRPr>
            </a:lvl8pPr>
            <a:lvl9pPr marL="0" indent="0" algn="l">
              <a:spcBef>
                <a:spcPts val="0"/>
              </a:spcBef>
              <a:buNone/>
              <a:defRPr sz="1600">
                <a:solidFill>
                  <a:schemeClr val="tx1"/>
                </a:solidFill>
              </a:defRPr>
            </a:lvl9pPr>
          </a:lstStyle>
          <a:p>
            <a:pPr lvl="0"/>
            <a:r>
              <a:rPr lang="en-US" noProof="0"/>
              <a:t>Click to edit Master subtitle style</a:t>
            </a:r>
            <a:endParaRPr lang="en-US" noProof="0" dirty="0"/>
          </a:p>
        </p:txBody>
      </p:sp>
      <p:sp>
        <p:nvSpPr>
          <p:cNvPr id="7" name="Picture Placeholder 6">
            <a:extLst>
              <a:ext uri="{FF2B5EF4-FFF2-40B4-BE49-F238E27FC236}">
                <a16:creationId xmlns:a16="http://schemas.microsoft.com/office/drawing/2014/main" id="{4746224B-B4EC-4D38-81F6-B86DB8675206}"/>
              </a:ext>
            </a:extLst>
          </p:cNvPr>
          <p:cNvSpPr>
            <a:spLocks noGrp="1"/>
          </p:cNvSpPr>
          <p:nvPr>
            <p:ph type="pic" sz="quarter" idx="14"/>
          </p:nvPr>
        </p:nvSpPr>
        <p:spPr bwMode="gray">
          <a:xfrm>
            <a:off x="6096000" y="1884363"/>
            <a:ext cx="6096001" cy="4113212"/>
          </a:xfrm>
        </p:spPr>
        <p:txBody>
          <a:bodyPr bIns="828000" anchor="ctr"/>
          <a:lstStyle>
            <a:lvl1pPr algn="ctr">
              <a:defRPr b="0"/>
            </a:lvl1pPr>
          </a:lstStyle>
          <a:p>
            <a:r>
              <a:rPr lang="en-US" noProof="0"/>
              <a:t>Click icon to add picture</a:t>
            </a:r>
            <a:endParaRPr lang="en-US" noProof="0" dirty="0"/>
          </a:p>
        </p:txBody>
      </p:sp>
    </p:spTree>
    <p:extLst>
      <p:ext uri="{BB962C8B-B14F-4D97-AF65-F5344CB8AC3E}">
        <p14:creationId xmlns:p14="http://schemas.microsoft.com/office/powerpoint/2010/main" val="65338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Image +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FCDE14-C08E-42F7-9ADC-E68467DB1F1B}"/>
              </a:ext>
            </a:extLst>
          </p:cNvPr>
          <p:cNvSpPr/>
          <p:nvPr/>
        </p:nvSpPr>
        <p:spPr bwMode="gray">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noProof="0" dirty="0"/>
          </a:p>
        </p:txBody>
      </p:sp>
      <p:sp>
        <p:nvSpPr>
          <p:cNvPr id="7" name="Picture Placeholder 6">
            <a:extLst>
              <a:ext uri="{FF2B5EF4-FFF2-40B4-BE49-F238E27FC236}">
                <a16:creationId xmlns:a16="http://schemas.microsoft.com/office/drawing/2014/main" id="{4746224B-B4EC-4D38-81F6-B86DB8675206}"/>
              </a:ext>
            </a:extLst>
          </p:cNvPr>
          <p:cNvSpPr>
            <a:spLocks noGrp="1"/>
          </p:cNvSpPr>
          <p:nvPr>
            <p:ph type="pic" sz="quarter" idx="14"/>
          </p:nvPr>
        </p:nvSpPr>
        <p:spPr bwMode="gray">
          <a:xfrm>
            <a:off x="0" y="0"/>
            <a:ext cx="8229601" cy="6858000"/>
          </a:xfrm>
        </p:spPr>
        <p:txBody>
          <a:bodyPr bIns="828000" anchor="ctr"/>
          <a:lstStyle>
            <a:lvl1pPr algn="ctr">
              <a:defRPr b="0"/>
            </a:lvl1pPr>
          </a:lstStyle>
          <a:p>
            <a:r>
              <a:rPr lang="en-US" noProof="0"/>
              <a:t>Click icon to add picture</a:t>
            </a:r>
            <a:endParaRPr lang="en-US" noProof="0" dirty="0"/>
          </a:p>
        </p:txBody>
      </p:sp>
      <p:sp>
        <p:nvSpPr>
          <p:cNvPr id="2" name="Title 1"/>
          <p:cNvSpPr>
            <a:spLocks noGrp="1"/>
          </p:cNvSpPr>
          <p:nvPr>
            <p:ph type="title"/>
          </p:nvPr>
        </p:nvSpPr>
        <p:spPr bwMode="gray">
          <a:xfrm>
            <a:off x="8820067" y="424729"/>
            <a:ext cx="2758205" cy="363600"/>
          </a:xfrm>
        </p:spPr>
        <p:txBody>
          <a:bodyPr/>
          <a:lstStyle>
            <a:lvl1pPr>
              <a:defRPr/>
            </a:lvl1pPr>
          </a:lstStyle>
          <a:p>
            <a:r>
              <a:rPr lang="en-US" noProof="0"/>
              <a:t>Click to edit Master title style</a:t>
            </a:r>
            <a:endParaRPr lang="en-US" noProof="0" dirty="0"/>
          </a:p>
        </p:txBody>
      </p:sp>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2F09DFC9-0C3F-4468-86CF-0397B74B5CB3}" type="datetimeFigureOut">
              <a:rPr lang="en-US" smtClean="0"/>
              <a:t>08-Aug-19</a:t>
            </a:fld>
            <a:endParaRPr lang="en-US"/>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192036CF-16FB-45A1-BE76-402E678A6FB6}" type="slidenum">
              <a:rPr lang="en-US" smtClean="0"/>
              <a:t>‹#›</a:t>
            </a:fld>
            <a:endParaRPr lang="en-US"/>
          </a:p>
        </p:txBody>
      </p:sp>
      <p:sp>
        <p:nvSpPr>
          <p:cNvPr id="8" name="Text Placeholder 7">
            <a:extLst>
              <a:ext uri="{FF2B5EF4-FFF2-40B4-BE49-F238E27FC236}">
                <a16:creationId xmlns:a16="http://schemas.microsoft.com/office/drawing/2014/main" id="{26B2F9BA-272C-4633-9B10-C851511817EE}"/>
              </a:ext>
            </a:extLst>
          </p:cNvPr>
          <p:cNvSpPr>
            <a:spLocks noGrp="1"/>
          </p:cNvSpPr>
          <p:nvPr>
            <p:ph type="body" sz="quarter" idx="13"/>
          </p:nvPr>
        </p:nvSpPr>
        <p:spPr bwMode="gray">
          <a:xfrm>
            <a:off x="8829593" y="1804197"/>
            <a:ext cx="2748677" cy="4194000"/>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36602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56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FCDE14-C08E-42F7-9ADC-E68467DB1F1B}"/>
              </a:ext>
            </a:extLst>
          </p:cNvPr>
          <p:cNvSpPr/>
          <p:nvPr/>
        </p:nvSpPr>
        <p:spPr bwMode="gray">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noProof="0" dirty="0"/>
          </a:p>
        </p:txBody>
      </p:sp>
      <p:sp>
        <p:nvSpPr>
          <p:cNvPr id="2" name="Title 1"/>
          <p:cNvSpPr>
            <a:spLocks noGrp="1"/>
          </p:cNvSpPr>
          <p:nvPr>
            <p:ph type="title"/>
          </p:nvPr>
        </p:nvSpPr>
        <p:spPr bwMode="gray">
          <a:xfrm>
            <a:off x="609759" y="6452654"/>
            <a:ext cx="45731" cy="45719"/>
          </a:xfrm>
        </p:spPr>
        <p:txBody>
          <a:bodyPr/>
          <a:lstStyle>
            <a:lvl1pPr>
              <a:defRPr sz="100">
                <a:noFill/>
              </a:defRPr>
            </a:lvl1pPr>
          </a:lstStyle>
          <a:p>
            <a:r>
              <a:rPr lang="en-US" noProof="0"/>
              <a:t>Click to edit Master title style</a:t>
            </a:r>
            <a:endParaRPr lang="en-US" noProof="0" dirty="0"/>
          </a:p>
        </p:txBody>
      </p:sp>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2F09DFC9-0C3F-4468-86CF-0397B74B5CB3}" type="datetimeFigureOut">
              <a:rPr lang="en-US" smtClean="0"/>
              <a:t>08-Aug-19</a:t>
            </a:fld>
            <a:endParaRPr lang="en-US"/>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a:p>
        </p:txBody>
      </p:sp>
      <p:sp>
        <p:nvSpPr>
          <p:cNvPr id="6" name="Slide Number Placeholder 5"/>
          <p:cNvSpPr>
            <a:spLocks noGrp="1"/>
          </p:cNvSpPr>
          <p:nvPr>
            <p:ph type="sldNum" sz="quarter" idx="12"/>
          </p:nvPr>
        </p:nvSpPr>
        <p:spPr bwMode="gray">
          <a:xfrm>
            <a:off x="609759" y="6452653"/>
            <a:ext cx="288075" cy="118800"/>
          </a:xfrm>
        </p:spPr>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192036CF-16FB-45A1-BE76-402E678A6FB6}" type="slidenum">
              <a:rPr lang="en-US" smtClean="0"/>
              <a:t>‹#›</a:t>
            </a:fld>
            <a:endParaRPr lang="en-US"/>
          </a:p>
        </p:txBody>
      </p:sp>
      <p:sp>
        <p:nvSpPr>
          <p:cNvPr id="7" name="Picture Placeholder 6">
            <a:extLst>
              <a:ext uri="{FF2B5EF4-FFF2-40B4-BE49-F238E27FC236}">
                <a16:creationId xmlns:a16="http://schemas.microsoft.com/office/drawing/2014/main" id="{4746224B-B4EC-4D38-81F6-B86DB8675206}"/>
              </a:ext>
            </a:extLst>
          </p:cNvPr>
          <p:cNvSpPr>
            <a:spLocks noGrp="1"/>
          </p:cNvSpPr>
          <p:nvPr>
            <p:ph type="pic" sz="quarter" idx="14"/>
          </p:nvPr>
        </p:nvSpPr>
        <p:spPr bwMode="gray">
          <a:xfrm>
            <a:off x="-1" y="0"/>
            <a:ext cx="12192000" cy="6858000"/>
          </a:xfrm>
        </p:spPr>
        <p:txBody>
          <a:bodyPr bIns="828000" anchor="ctr"/>
          <a:lstStyle>
            <a:lvl1pPr algn="ctr">
              <a:defRPr b="0"/>
            </a:lvl1pPr>
          </a:lstStyle>
          <a:p>
            <a:r>
              <a:rPr lang="en-US" noProof="0"/>
              <a:t>Click icon to add picture</a:t>
            </a:r>
            <a:endParaRPr lang="en-US" noProof="0" dirty="0"/>
          </a:p>
        </p:txBody>
      </p:sp>
    </p:spTree>
    <p:extLst>
      <p:ext uri="{BB962C8B-B14F-4D97-AF65-F5344CB8AC3E}">
        <p14:creationId xmlns:p14="http://schemas.microsoft.com/office/powerpoint/2010/main" val="330658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588322" y="424729"/>
            <a:ext cx="10989950" cy="363600"/>
          </a:xfrm>
          <a:prstGeom prst="rect">
            <a:avLst/>
          </a:prstGeom>
        </p:spPr>
        <p:txBody>
          <a:bodyPr vert="horz" lIns="0" tIns="0" rIns="0" bIns="0" rtlCol="0" anchor="t">
            <a:noAutofit/>
          </a:body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597850" y="1804197"/>
            <a:ext cx="10980422" cy="4192586"/>
          </a:xfrm>
          <a:prstGeom prst="rect">
            <a:avLst/>
          </a:prstGeom>
        </p:spPr>
        <p:txBody>
          <a:bodyPr vert="horz" lIns="0" tIns="0" rIns="0" bIns="0" rtlCol="0" anchor="t">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Date Placeholder 3"/>
          <p:cNvSpPr>
            <a:spLocks noGrp="1"/>
          </p:cNvSpPr>
          <p:nvPr>
            <p:ph type="dt" sz="half" idx="2"/>
          </p:nvPr>
        </p:nvSpPr>
        <p:spPr bwMode="gray">
          <a:xfrm>
            <a:off x="7485414" y="6452653"/>
            <a:ext cx="3384881" cy="118800"/>
          </a:xfrm>
          <a:prstGeom prst="rect">
            <a:avLst/>
          </a:prstGeom>
        </p:spPr>
        <p:txBody>
          <a:bodyPr vert="horz" lIns="0" tIns="0" rIns="0" bIns="0" rtlCol="0" anchor="b">
            <a:noAutofit/>
          </a:bodyPr>
          <a:lstStyle>
            <a:lvl1pPr algn="r">
              <a:defRPr sz="800">
                <a:solidFill>
                  <a:schemeClr val="tx1"/>
                </a:solidFill>
              </a:defRPr>
            </a:lvl1pPr>
            <a:lvl2pPr marL="0" algn="r">
              <a:defRPr sz="800">
                <a:solidFill>
                  <a:schemeClr val="tx1"/>
                </a:solidFill>
              </a:defRPr>
            </a:lvl2pPr>
            <a:lvl3pPr marL="0" algn="r">
              <a:defRPr sz="800">
                <a:solidFill>
                  <a:schemeClr val="tx1"/>
                </a:solidFill>
              </a:defRPr>
            </a:lvl3pPr>
            <a:lvl4pPr marL="0" algn="r">
              <a:defRPr sz="800">
                <a:solidFill>
                  <a:schemeClr val="tx1"/>
                </a:solidFill>
              </a:defRPr>
            </a:lvl4pPr>
            <a:lvl5pPr marL="0" algn="r">
              <a:defRPr sz="800">
                <a:solidFill>
                  <a:schemeClr val="tx1"/>
                </a:solidFill>
              </a:defRPr>
            </a:lvl5pPr>
            <a:lvl6pPr marL="0" algn="r">
              <a:defRPr sz="800">
                <a:solidFill>
                  <a:schemeClr val="tx1"/>
                </a:solidFill>
              </a:defRPr>
            </a:lvl6pPr>
            <a:lvl7pPr marL="0" algn="r">
              <a:defRPr sz="800">
                <a:solidFill>
                  <a:schemeClr val="tx1"/>
                </a:solidFill>
              </a:defRPr>
            </a:lvl7pPr>
            <a:lvl8pPr marL="0" algn="r">
              <a:defRPr sz="800">
                <a:solidFill>
                  <a:schemeClr val="tx1"/>
                </a:solidFill>
              </a:defRPr>
            </a:lvl8pPr>
            <a:lvl9pPr marL="0" algn="r">
              <a:defRPr sz="800">
                <a:solidFill>
                  <a:schemeClr val="tx1"/>
                </a:solidFill>
              </a:defRPr>
            </a:lvl9pPr>
          </a:lstStyle>
          <a:p>
            <a:fld id="{2F09DFC9-0C3F-4468-86CF-0397B74B5CB3}" type="datetimeFigureOut">
              <a:rPr lang="en-US" smtClean="0"/>
              <a:t>08-Aug-19</a:t>
            </a:fld>
            <a:endParaRPr lang="en-US"/>
          </a:p>
        </p:txBody>
      </p:sp>
      <p:sp>
        <p:nvSpPr>
          <p:cNvPr id="5" name="Footer Placeholder 4"/>
          <p:cNvSpPr>
            <a:spLocks noGrp="1"/>
          </p:cNvSpPr>
          <p:nvPr>
            <p:ph type="ftr" sz="quarter" idx="3"/>
          </p:nvPr>
        </p:nvSpPr>
        <p:spPr bwMode="gray">
          <a:xfrm>
            <a:off x="1076813" y="6452653"/>
            <a:ext cx="6229622" cy="118800"/>
          </a:xfrm>
          <a:prstGeom prst="rect">
            <a:avLst/>
          </a:prstGeom>
        </p:spPr>
        <p:txBody>
          <a:bodyPr vert="horz" lIns="0" tIns="0" rIns="0" bIns="0" rtlCol="0" anchor="b">
            <a:noAutofit/>
          </a:bodyPr>
          <a:lstStyle>
            <a:lvl1pPr algn="l">
              <a:defRPr sz="800">
                <a:solidFill>
                  <a:schemeClr val="tx1"/>
                </a:solidFill>
              </a:defRPr>
            </a:lvl1pPr>
            <a:lvl2pPr marL="0">
              <a:defRPr sz="800">
                <a:solidFill>
                  <a:schemeClr val="tx1"/>
                </a:solidFill>
              </a:defRPr>
            </a:lvl2pPr>
            <a:lvl3pPr marL="0">
              <a:defRPr sz="800">
                <a:solidFill>
                  <a:schemeClr val="tx1"/>
                </a:solidFill>
              </a:defRPr>
            </a:lvl3pPr>
            <a:lvl4pPr marL="0">
              <a:defRPr sz="800">
                <a:solidFill>
                  <a:schemeClr val="tx1"/>
                </a:solidFill>
              </a:defRPr>
            </a:lvl4pPr>
            <a:lvl5pPr marL="0">
              <a:defRPr sz="800">
                <a:solidFill>
                  <a:schemeClr val="tx1"/>
                </a:solidFill>
              </a:defRPr>
            </a:lvl5pPr>
            <a:lvl6pPr marL="0">
              <a:defRPr sz="800">
                <a:solidFill>
                  <a:schemeClr val="tx1"/>
                </a:solidFill>
              </a:defRPr>
            </a:lvl6pPr>
            <a:lvl7pPr marL="0">
              <a:defRPr sz="800">
                <a:solidFill>
                  <a:schemeClr val="tx1"/>
                </a:solidFill>
              </a:defRPr>
            </a:lvl7pPr>
            <a:lvl8pPr marL="0">
              <a:defRPr sz="800">
                <a:solidFill>
                  <a:schemeClr val="tx1"/>
                </a:solidFill>
              </a:defRPr>
            </a:lvl8pPr>
            <a:lvl9pPr marL="0">
              <a:defRPr sz="800">
                <a:solidFill>
                  <a:schemeClr val="tx1"/>
                </a:solidFill>
              </a:defRPr>
            </a:lvl9pPr>
          </a:lstStyle>
          <a:p>
            <a:endParaRPr lang="en-US"/>
          </a:p>
        </p:txBody>
      </p:sp>
      <p:sp>
        <p:nvSpPr>
          <p:cNvPr id="6" name="Slide Number Placeholder 5"/>
          <p:cNvSpPr>
            <a:spLocks noGrp="1"/>
          </p:cNvSpPr>
          <p:nvPr>
            <p:ph type="sldNum" sz="quarter" idx="4"/>
          </p:nvPr>
        </p:nvSpPr>
        <p:spPr bwMode="gray">
          <a:xfrm>
            <a:off x="609759" y="6452653"/>
            <a:ext cx="288075" cy="118800"/>
          </a:xfrm>
          <a:prstGeom prst="rect">
            <a:avLst/>
          </a:prstGeom>
        </p:spPr>
        <p:txBody>
          <a:bodyPr vert="horz" lIns="0" tIns="0" rIns="0" bIns="0" rtlCol="0" anchor="b">
            <a:noAutofit/>
          </a:bodyPr>
          <a:lstStyle>
            <a:lvl1pPr algn="l">
              <a:defRPr sz="800">
                <a:solidFill>
                  <a:schemeClr val="tx1"/>
                </a:solidFill>
              </a:defRPr>
            </a:lvl1pPr>
            <a:lvl2pPr marL="0">
              <a:defRPr sz="800">
                <a:solidFill>
                  <a:schemeClr val="tx1"/>
                </a:solidFill>
              </a:defRPr>
            </a:lvl2pPr>
            <a:lvl3pPr marL="0">
              <a:defRPr sz="800">
                <a:solidFill>
                  <a:schemeClr val="tx1"/>
                </a:solidFill>
              </a:defRPr>
            </a:lvl3pPr>
            <a:lvl4pPr marL="0">
              <a:defRPr sz="800">
                <a:solidFill>
                  <a:schemeClr val="tx1"/>
                </a:solidFill>
              </a:defRPr>
            </a:lvl4pPr>
            <a:lvl5pPr marL="0">
              <a:defRPr sz="800">
                <a:solidFill>
                  <a:schemeClr val="tx1"/>
                </a:solidFill>
              </a:defRPr>
            </a:lvl5pPr>
            <a:lvl6pPr marL="0">
              <a:defRPr sz="800">
                <a:solidFill>
                  <a:schemeClr val="tx1"/>
                </a:solidFill>
              </a:defRPr>
            </a:lvl6pPr>
            <a:lvl7pPr marL="0">
              <a:defRPr sz="800">
                <a:solidFill>
                  <a:schemeClr val="tx1"/>
                </a:solidFill>
              </a:defRPr>
            </a:lvl7pPr>
            <a:lvl8pPr marL="0">
              <a:defRPr sz="800">
                <a:solidFill>
                  <a:schemeClr val="tx1"/>
                </a:solidFill>
              </a:defRPr>
            </a:lvl8pPr>
            <a:lvl9pPr marL="0">
              <a:defRPr sz="800">
                <a:solidFill>
                  <a:schemeClr val="tx1"/>
                </a:solidFill>
              </a:defRPr>
            </a:lvl9pPr>
          </a:lstStyle>
          <a:p>
            <a:fld id="{192036CF-16FB-45A1-BE76-402E678A6FB6}" type="slidenum">
              <a:rPr lang="en-US" smtClean="0"/>
              <a:t>‹#›</a:t>
            </a:fld>
            <a:endParaRPr lang="en-US"/>
          </a:p>
        </p:txBody>
      </p:sp>
      <p:grpSp>
        <p:nvGrpSpPr>
          <p:cNvPr id="12" name="Group 6">
            <a:extLst>
              <a:ext uri="{FF2B5EF4-FFF2-40B4-BE49-F238E27FC236}">
                <a16:creationId xmlns:a16="http://schemas.microsoft.com/office/drawing/2014/main" id="{2DC2D648-7C4B-4163-9A47-D257DB305920}"/>
              </a:ext>
            </a:extLst>
          </p:cNvPr>
          <p:cNvGrpSpPr/>
          <p:nvPr/>
        </p:nvGrpSpPr>
        <p:grpSpPr bwMode="gray">
          <a:xfrm>
            <a:off x="11222640" y="6169107"/>
            <a:ext cx="475437" cy="441447"/>
            <a:chOff x="1012825" y="-171450"/>
            <a:chExt cx="8281988" cy="7691438"/>
          </a:xfrm>
          <a:solidFill>
            <a:schemeClr val="tx1"/>
          </a:solidFill>
        </p:grpSpPr>
        <p:sp>
          <p:nvSpPr>
            <p:cNvPr id="13" name="Freeform 1">
              <a:extLst>
                <a:ext uri="{FF2B5EF4-FFF2-40B4-BE49-F238E27FC236}">
                  <a16:creationId xmlns:a16="http://schemas.microsoft.com/office/drawing/2014/main" id="{A0096E05-C5E1-4764-81F0-D66F762A7AE3}"/>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4" name="Freeform 2">
              <a:extLst>
                <a:ext uri="{FF2B5EF4-FFF2-40B4-BE49-F238E27FC236}">
                  <a16:creationId xmlns:a16="http://schemas.microsoft.com/office/drawing/2014/main" id="{3035C838-56D4-49F1-AC64-4A1031C04C98}"/>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grpSp>
    </p:spTree>
    <p:extLst>
      <p:ext uri="{BB962C8B-B14F-4D97-AF65-F5344CB8AC3E}">
        <p14:creationId xmlns:p14="http://schemas.microsoft.com/office/powerpoint/2010/main" val="14014425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85" pos="384">
          <p15:clr>
            <a:srgbClr val="F26B43"/>
          </p15:clr>
        </p15:guide>
        <p15:guide id="86" pos="7293">
          <p15:clr>
            <a:srgbClr val="F26B43"/>
          </p15:clr>
        </p15:guide>
        <p15:guide id="87" pos="4031">
          <p15:clr>
            <a:srgbClr val="F26B43"/>
          </p15:clr>
        </p15:guide>
        <p15:guide id="88" pos="3647">
          <p15:clr>
            <a:srgbClr val="F26B43"/>
          </p15:clr>
        </p15:guide>
        <p15:guide id="89" orient="horz" pos="1187">
          <p15:clr>
            <a:srgbClr val="F26B43"/>
          </p15:clr>
        </p15:guide>
        <p15:guide id="90" orient="horz" pos="377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4.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1AB4561A-A1A1-4016-B526-64954EA94E32}"/>
              </a:ext>
            </a:extLst>
          </p:cNvPr>
          <p:cNvPicPr>
            <a:picLocks noGrp="1" noChangeAspect="1"/>
          </p:cNvPicPr>
          <p:nvPr>
            <p:ph type="pic" sz="quarter" idx="14"/>
          </p:nvPr>
        </p:nvPicPr>
        <p:blipFill rotWithShape="1">
          <a:blip r:embed="rId3"/>
          <a:srcRect t="1070" b="1070"/>
          <a:stretch/>
        </p:blipFill>
        <p:spPr>
          <a:xfrm>
            <a:off x="342900" y="342900"/>
            <a:ext cx="11849100" cy="6515100"/>
          </a:xfrm>
        </p:spPr>
      </p:pic>
      <p:sp>
        <p:nvSpPr>
          <p:cNvPr id="3" name="Title 2">
            <a:extLst>
              <a:ext uri="{FF2B5EF4-FFF2-40B4-BE49-F238E27FC236}">
                <a16:creationId xmlns:a16="http://schemas.microsoft.com/office/drawing/2014/main" id="{72E57BDD-E868-40B9-9F63-BFB4995D4067}"/>
              </a:ext>
            </a:extLst>
          </p:cNvPr>
          <p:cNvSpPr>
            <a:spLocks noGrp="1"/>
          </p:cNvSpPr>
          <p:nvPr>
            <p:ph type="ctrTitle"/>
          </p:nvPr>
        </p:nvSpPr>
        <p:spPr/>
        <p:txBody>
          <a:bodyPr/>
          <a:lstStyle/>
          <a:p>
            <a:pPr>
              <a:spcBef>
                <a:spcPts val="0"/>
              </a:spcBef>
            </a:pPr>
            <a:r>
              <a:rPr lang="en-US" dirty="0"/>
              <a:t>Solutions for</a:t>
            </a:r>
            <a:br>
              <a:rPr lang="en-US" dirty="0"/>
            </a:br>
            <a:r>
              <a:rPr lang="en-US" dirty="0"/>
              <a:t>the future, today</a:t>
            </a:r>
            <a:br>
              <a:rPr lang="en-US" dirty="0"/>
            </a:br>
            <a:br>
              <a:rPr lang="en-US" sz="1600" b="0" dirty="0"/>
            </a:br>
            <a:r>
              <a:rPr lang="en-US" sz="1600" b="0" dirty="0"/>
              <a:t>Connected, electric and </a:t>
            </a:r>
            <a:br>
              <a:rPr lang="en-US" sz="1600" b="0" dirty="0"/>
            </a:br>
            <a:r>
              <a:rPr lang="en-US" sz="1600" b="0" dirty="0"/>
              <a:t>shared mobility solutions</a:t>
            </a:r>
            <a:endParaRPr lang="en-US" sz="1600" dirty="0"/>
          </a:p>
        </p:txBody>
      </p:sp>
      <p:sp>
        <p:nvSpPr>
          <p:cNvPr id="4" name="Subtitle 3">
            <a:extLst>
              <a:ext uri="{FF2B5EF4-FFF2-40B4-BE49-F238E27FC236}">
                <a16:creationId xmlns:a16="http://schemas.microsoft.com/office/drawing/2014/main" id="{77D7349E-F0D5-47B2-A92C-D0CF68C25F2A}"/>
              </a:ext>
            </a:extLst>
          </p:cNvPr>
          <p:cNvSpPr>
            <a:spLocks noGrp="1"/>
          </p:cNvSpPr>
          <p:nvPr>
            <p:ph type="subTitle" idx="1"/>
          </p:nvPr>
        </p:nvSpPr>
        <p:spPr/>
        <p:txBody>
          <a:bodyPr/>
          <a:lstStyle/>
          <a:p>
            <a:endParaRPr lang="en-US" dirty="0"/>
          </a:p>
        </p:txBody>
      </p:sp>
      <p:sp>
        <p:nvSpPr>
          <p:cNvPr id="5" name="Text Placeholder 4">
            <a:extLst>
              <a:ext uri="{FF2B5EF4-FFF2-40B4-BE49-F238E27FC236}">
                <a16:creationId xmlns:a16="http://schemas.microsoft.com/office/drawing/2014/main" id="{1DBA66FF-E886-4AF2-9718-9CDB18F1B1FA}"/>
              </a:ext>
            </a:extLst>
          </p:cNvPr>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153761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83D5F6C-AB00-42AF-A579-36206050F859}"/>
              </a:ext>
            </a:extLst>
          </p:cNvPr>
          <p:cNvSpPr>
            <a:spLocks noGrp="1"/>
          </p:cNvSpPr>
          <p:nvPr>
            <p:ph type="ctrTitle"/>
          </p:nvPr>
        </p:nvSpPr>
        <p:spPr/>
        <p:txBody>
          <a:bodyPr/>
          <a:lstStyle/>
          <a:p>
            <a:r>
              <a:rPr lang="en-US" dirty="0"/>
              <a:t>Navigation</a:t>
            </a:r>
          </a:p>
        </p:txBody>
      </p:sp>
      <p:sp>
        <p:nvSpPr>
          <p:cNvPr id="10" name="Untertitel 9">
            <a:extLst>
              <a:ext uri="{FF2B5EF4-FFF2-40B4-BE49-F238E27FC236}">
                <a16:creationId xmlns:a16="http://schemas.microsoft.com/office/drawing/2014/main" id="{E43E22E4-1641-43DD-AE65-D1C963A00ABE}"/>
              </a:ext>
            </a:extLst>
          </p:cNvPr>
          <p:cNvSpPr>
            <a:spLocks noGrp="1"/>
          </p:cNvSpPr>
          <p:nvPr>
            <p:ph type="subTitle" idx="1"/>
          </p:nvPr>
        </p:nvSpPr>
        <p:spPr/>
        <p:txBody>
          <a:bodyPr/>
          <a:lstStyle/>
          <a:p>
            <a:r>
              <a:rPr lang="de-DE" dirty="0"/>
              <a:t>Automotive</a:t>
            </a:r>
          </a:p>
        </p:txBody>
      </p:sp>
    </p:spTree>
    <p:extLst>
      <p:ext uri="{BB962C8B-B14F-4D97-AF65-F5344CB8AC3E}">
        <p14:creationId xmlns:p14="http://schemas.microsoft.com/office/powerpoint/2010/main" val="391429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7202967-7707-4C8B-B29F-55D2AA350BA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2988" r="48462"/>
          <a:stretch/>
        </p:blipFill>
        <p:spPr>
          <a:xfrm>
            <a:off x="1589" y="0"/>
            <a:ext cx="3961358" cy="6858000"/>
          </a:xfrm>
          <a:prstGeom prst="rect">
            <a:avLst/>
          </a:prstGeom>
        </p:spPr>
      </p:pic>
      <p:sp>
        <p:nvSpPr>
          <p:cNvPr id="8" name="Titel 7">
            <a:extLst>
              <a:ext uri="{FF2B5EF4-FFF2-40B4-BE49-F238E27FC236}">
                <a16:creationId xmlns:a16="http://schemas.microsoft.com/office/drawing/2014/main" id="{E3DA72B6-D02C-4F10-9A95-40EE4B51AB90}"/>
              </a:ext>
            </a:extLst>
          </p:cNvPr>
          <p:cNvSpPr>
            <a:spLocks noGrp="1"/>
          </p:cNvSpPr>
          <p:nvPr>
            <p:ph type="title"/>
          </p:nvPr>
        </p:nvSpPr>
        <p:spPr>
          <a:xfrm>
            <a:off x="4457700" y="424729"/>
            <a:ext cx="7120572" cy="363600"/>
          </a:xfrm>
        </p:spPr>
        <p:txBody>
          <a:bodyPr/>
          <a:lstStyle/>
          <a:p>
            <a:r>
              <a:rPr lang="de-DE" dirty="0"/>
              <a:t>Navigation</a:t>
            </a:r>
          </a:p>
        </p:txBody>
      </p:sp>
      <p:sp>
        <p:nvSpPr>
          <p:cNvPr id="4" name="Datumsplatzhalter 3">
            <a:extLst>
              <a:ext uri="{FF2B5EF4-FFF2-40B4-BE49-F238E27FC236}">
                <a16:creationId xmlns:a16="http://schemas.microsoft.com/office/drawing/2014/main" id="{F752F73E-B34E-4607-9544-7ADE7589A5E4}"/>
              </a:ext>
            </a:extLst>
          </p:cNvPr>
          <p:cNvSpPr>
            <a:spLocks noGrp="1"/>
          </p:cNvSpPr>
          <p:nvPr>
            <p:ph type="dt" sz="half" idx="10"/>
          </p:nvPr>
        </p:nvSpPr>
        <p:spPr/>
        <p:txBody>
          <a:bodyPr/>
          <a:lstStyle/>
          <a:p>
            <a:r>
              <a:rPr lang="en-US"/>
              <a:t>© 2019 HERE | Directions Japan 2019</a:t>
            </a:r>
          </a:p>
        </p:txBody>
      </p:sp>
      <p:sp>
        <p:nvSpPr>
          <p:cNvPr id="9" name="Untertitel 8">
            <a:extLst>
              <a:ext uri="{FF2B5EF4-FFF2-40B4-BE49-F238E27FC236}">
                <a16:creationId xmlns:a16="http://schemas.microsoft.com/office/drawing/2014/main" id="{B82B7A25-2317-4DF6-B176-616CC551E14E}"/>
              </a:ext>
            </a:extLst>
          </p:cNvPr>
          <p:cNvSpPr>
            <a:spLocks noGrp="1"/>
          </p:cNvSpPr>
          <p:nvPr>
            <p:ph type="subTitle" idx="1"/>
          </p:nvPr>
        </p:nvSpPr>
        <p:spPr>
          <a:xfrm>
            <a:off x="4459961" y="883404"/>
            <a:ext cx="7118311" cy="291600"/>
          </a:xfrm>
        </p:spPr>
        <p:txBody>
          <a:bodyPr/>
          <a:lstStyle/>
          <a:p>
            <a:r>
              <a:rPr lang="de-DE" dirty="0"/>
              <a:t>Industry overview: Challenges</a:t>
            </a:r>
          </a:p>
        </p:txBody>
      </p:sp>
      <p:grpSp>
        <p:nvGrpSpPr>
          <p:cNvPr id="70" name="Group 80">
            <a:extLst>
              <a:ext uri="{FF2B5EF4-FFF2-40B4-BE49-F238E27FC236}">
                <a16:creationId xmlns:a16="http://schemas.microsoft.com/office/drawing/2014/main" id="{80383A3D-ECBE-5D45-B0F7-D91A6E857157}"/>
              </a:ext>
            </a:extLst>
          </p:cNvPr>
          <p:cNvGrpSpPr/>
          <p:nvPr/>
        </p:nvGrpSpPr>
        <p:grpSpPr>
          <a:xfrm>
            <a:off x="5307532" y="2926495"/>
            <a:ext cx="697312" cy="645460"/>
            <a:chOff x="13817600" y="2230438"/>
            <a:chExt cx="854075" cy="790575"/>
          </a:xfrm>
          <a:solidFill>
            <a:schemeClr val="bg1"/>
          </a:solidFill>
        </p:grpSpPr>
        <p:grpSp>
          <p:nvGrpSpPr>
            <p:cNvPr id="71" name="Group 81">
              <a:extLst>
                <a:ext uri="{FF2B5EF4-FFF2-40B4-BE49-F238E27FC236}">
                  <a16:creationId xmlns:a16="http://schemas.microsoft.com/office/drawing/2014/main" id="{34FD588D-2CC9-CC42-AD5D-79EFD3BD9690}"/>
                </a:ext>
              </a:extLst>
            </p:cNvPr>
            <p:cNvGrpSpPr/>
            <p:nvPr/>
          </p:nvGrpSpPr>
          <p:grpSpPr>
            <a:xfrm>
              <a:off x="13817600" y="2439988"/>
              <a:ext cx="835026" cy="581025"/>
              <a:chOff x="13817600" y="2439988"/>
              <a:chExt cx="835026" cy="581025"/>
            </a:xfrm>
            <a:grpFill/>
          </p:grpSpPr>
          <p:sp>
            <p:nvSpPr>
              <p:cNvPr id="74" name="Freeform 61">
                <a:extLst>
                  <a:ext uri="{FF2B5EF4-FFF2-40B4-BE49-F238E27FC236}">
                    <a16:creationId xmlns:a16="http://schemas.microsoft.com/office/drawing/2014/main" id="{0250F37F-9EC9-084F-8B9F-17112AEF2E98}"/>
                  </a:ext>
                </a:extLst>
              </p:cNvPr>
              <p:cNvSpPr>
                <a:spLocks/>
              </p:cNvSpPr>
              <p:nvPr/>
            </p:nvSpPr>
            <p:spPr bwMode="auto">
              <a:xfrm>
                <a:off x="13817600" y="2439988"/>
                <a:ext cx="280988" cy="581025"/>
              </a:xfrm>
              <a:custGeom>
                <a:avLst/>
                <a:gdLst>
                  <a:gd name="T0" fmla="*/ 84 w 85"/>
                  <a:gd name="T1" fmla="*/ 23 h 178"/>
                  <a:gd name="T2" fmla="*/ 85 w 85"/>
                  <a:gd name="T3" fmla="*/ 23 h 178"/>
                  <a:gd name="T4" fmla="*/ 85 w 85"/>
                  <a:gd name="T5" fmla="*/ 178 h 178"/>
                  <a:gd name="T6" fmla="*/ 84 w 85"/>
                  <a:gd name="T7" fmla="*/ 178 h 178"/>
                  <a:gd name="T8" fmla="*/ 1 w 85"/>
                  <a:gd name="T9" fmla="*/ 156 h 178"/>
                  <a:gd name="T10" fmla="*/ 0 w 85"/>
                  <a:gd name="T11" fmla="*/ 156 h 178"/>
                  <a:gd name="T12" fmla="*/ 0 w 85"/>
                  <a:gd name="T13" fmla="*/ 1 h 178"/>
                  <a:gd name="T14" fmla="*/ 1 w 85"/>
                  <a:gd name="T15" fmla="*/ 0 h 178"/>
                  <a:gd name="T16" fmla="*/ 85 w 85"/>
                  <a:gd name="T17" fmla="*/ 2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178">
                    <a:moveTo>
                      <a:pt x="84" y="23"/>
                    </a:moveTo>
                    <a:cubicBezTo>
                      <a:pt x="84" y="23"/>
                      <a:pt x="85" y="23"/>
                      <a:pt x="85" y="23"/>
                    </a:cubicBezTo>
                    <a:cubicBezTo>
                      <a:pt x="85" y="178"/>
                      <a:pt x="85" y="178"/>
                      <a:pt x="85" y="178"/>
                    </a:cubicBezTo>
                    <a:cubicBezTo>
                      <a:pt x="85" y="178"/>
                      <a:pt x="84" y="178"/>
                      <a:pt x="84" y="178"/>
                    </a:cubicBezTo>
                    <a:cubicBezTo>
                      <a:pt x="1" y="156"/>
                      <a:pt x="1" y="156"/>
                      <a:pt x="1" y="156"/>
                    </a:cubicBezTo>
                    <a:cubicBezTo>
                      <a:pt x="1" y="156"/>
                      <a:pt x="0" y="156"/>
                      <a:pt x="0" y="156"/>
                    </a:cubicBezTo>
                    <a:cubicBezTo>
                      <a:pt x="0" y="1"/>
                      <a:pt x="0" y="1"/>
                      <a:pt x="0" y="1"/>
                    </a:cubicBezTo>
                    <a:cubicBezTo>
                      <a:pt x="0" y="1"/>
                      <a:pt x="1" y="0"/>
                      <a:pt x="1" y="0"/>
                    </a:cubicBezTo>
                    <a:cubicBezTo>
                      <a:pt x="85" y="23"/>
                      <a:pt x="85" y="23"/>
                      <a:pt x="85" y="23"/>
                    </a:cubicBezTo>
                  </a:path>
                </a:pathLst>
              </a:custGeom>
              <a:grpFill/>
              <a:ln w="38100" cap="flat">
                <a:solidFill>
                  <a:schemeClr val="tx1"/>
                </a:solidFill>
                <a:prstDash val="solid"/>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defRPr/>
                </a:pPr>
                <a:endParaRPr lang="en-GB" kern="0">
                  <a:solidFill>
                    <a:srgbClr val="FFFFFF"/>
                  </a:solidFill>
                  <a:latin typeface="Fira Sans Book"/>
                </a:endParaRPr>
              </a:p>
            </p:txBody>
          </p:sp>
          <p:sp>
            <p:nvSpPr>
              <p:cNvPr id="75" name="Freeform 62">
                <a:extLst>
                  <a:ext uri="{FF2B5EF4-FFF2-40B4-BE49-F238E27FC236}">
                    <a16:creationId xmlns:a16="http://schemas.microsoft.com/office/drawing/2014/main" id="{55E4C618-E30F-714C-BA17-AEE3392C5322}"/>
                  </a:ext>
                </a:extLst>
              </p:cNvPr>
              <p:cNvSpPr>
                <a:spLocks/>
              </p:cNvSpPr>
              <p:nvPr/>
            </p:nvSpPr>
            <p:spPr bwMode="auto">
              <a:xfrm>
                <a:off x="14095413" y="2439988"/>
                <a:ext cx="276225" cy="581025"/>
              </a:xfrm>
              <a:custGeom>
                <a:avLst/>
                <a:gdLst>
                  <a:gd name="T0" fmla="*/ 84 w 84"/>
                  <a:gd name="T1" fmla="*/ 2 h 178"/>
                  <a:gd name="T2" fmla="*/ 84 w 84"/>
                  <a:gd name="T3" fmla="*/ 1 h 178"/>
                  <a:gd name="T4" fmla="*/ 83 w 84"/>
                  <a:gd name="T5" fmla="*/ 0 h 178"/>
                  <a:gd name="T6" fmla="*/ 1 w 84"/>
                  <a:gd name="T7" fmla="*/ 22 h 178"/>
                  <a:gd name="T8" fmla="*/ 0 w 84"/>
                  <a:gd name="T9" fmla="*/ 23 h 178"/>
                  <a:gd name="T10" fmla="*/ 0 w 84"/>
                  <a:gd name="T11" fmla="*/ 177 h 178"/>
                  <a:gd name="T12" fmla="*/ 1 w 84"/>
                  <a:gd name="T13" fmla="*/ 178 h 178"/>
                  <a:gd name="T14" fmla="*/ 84 w 84"/>
                  <a:gd name="T15" fmla="*/ 156 h 178"/>
                  <a:gd name="T16" fmla="*/ 84 w 84"/>
                  <a:gd name="T17" fmla="*/ 155 h 178"/>
                  <a:gd name="T18" fmla="*/ 84 w 84"/>
                  <a:gd name="T19" fmla="*/ 17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178">
                    <a:moveTo>
                      <a:pt x="84" y="2"/>
                    </a:moveTo>
                    <a:cubicBezTo>
                      <a:pt x="84" y="1"/>
                      <a:pt x="84" y="1"/>
                      <a:pt x="84" y="1"/>
                    </a:cubicBezTo>
                    <a:cubicBezTo>
                      <a:pt x="84" y="0"/>
                      <a:pt x="84" y="0"/>
                      <a:pt x="83" y="0"/>
                    </a:cubicBezTo>
                    <a:cubicBezTo>
                      <a:pt x="1" y="22"/>
                      <a:pt x="1" y="22"/>
                      <a:pt x="1" y="22"/>
                    </a:cubicBezTo>
                    <a:cubicBezTo>
                      <a:pt x="0" y="22"/>
                      <a:pt x="0" y="23"/>
                      <a:pt x="0" y="23"/>
                    </a:cubicBezTo>
                    <a:cubicBezTo>
                      <a:pt x="0" y="177"/>
                      <a:pt x="0" y="177"/>
                      <a:pt x="0" y="177"/>
                    </a:cubicBezTo>
                    <a:cubicBezTo>
                      <a:pt x="0" y="178"/>
                      <a:pt x="1" y="178"/>
                      <a:pt x="1" y="178"/>
                    </a:cubicBezTo>
                    <a:cubicBezTo>
                      <a:pt x="84" y="156"/>
                      <a:pt x="84" y="156"/>
                      <a:pt x="84" y="156"/>
                    </a:cubicBezTo>
                    <a:cubicBezTo>
                      <a:pt x="84" y="156"/>
                      <a:pt x="84" y="155"/>
                      <a:pt x="84" y="155"/>
                    </a:cubicBezTo>
                    <a:cubicBezTo>
                      <a:pt x="84" y="17"/>
                      <a:pt x="84" y="17"/>
                      <a:pt x="84" y="17"/>
                    </a:cubicBezTo>
                  </a:path>
                </a:pathLst>
              </a:custGeom>
              <a:grpFill/>
              <a:ln w="38100" cap="flat">
                <a:solidFill>
                  <a:schemeClr val="tx1"/>
                </a:solidFill>
                <a:prstDash val="solid"/>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defRPr/>
                </a:pPr>
                <a:endParaRPr lang="en-GB" kern="0">
                  <a:solidFill>
                    <a:srgbClr val="FFFFFF"/>
                  </a:solidFill>
                  <a:latin typeface="Fira Sans Book"/>
                </a:endParaRPr>
              </a:p>
            </p:txBody>
          </p:sp>
          <p:sp>
            <p:nvSpPr>
              <p:cNvPr id="76" name="Freeform 63">
                <a:extLst>
                  <a:ext uri="{FF2B5EF4-FFF2-40B4-BE49-F238E27FC236}">
                    <a16:creationId xmlns:a16="http://schemas.microsoft.com/office/drawing/2014/main" id="{84BBCBD8-3B78-DF42-9B30-3B7F1D8ABAAB}"/>
                  </a:ext>
                </a:extLst>
              </p:cNvPr>
              <p:cNvSpPr>
                <a:spLocks/>
              </p:cNvSpPr>
              <p:nvPr/>
            </p:nvSpPr>
            <p:spPr bwMode="auto">
              <a:xfrm>
                <a:off x="14371638" y="2498725"/>
                <a:ext cx="280988" cy="522288"/>
              </a:xfrm>
              <a:custGeom>
                <a:avLst/>
                <a:gdLst>
                  <a:gd name="T0" fmla="*/ 69 w 85"/>
                  <a:gd name="T1" fmla="*/ 0 h 160"/>
                  <a:gd name="T2" fmla="*/ 84 w 85"/>
                  <a:gd name="T3" fmla="*/ 4 h 160"/>
                  <a:gd name="T4" fmla="*/ 85 w 85"/>
                  <a:gd name="T5" fmla="*/ 4 h 160"/>
                  <a:gd name="T6" fmla="*/ 85 w 85"/>
                  <a:gd name="T7" fmla="*/ 159 h 160"/>
                  <a:gd name="T8" fmla="*/ 84 w 85"/>
                  <a:gd name="T9" fmla="*/ 160 h 160"/>
                  <a:gd name="T10" fmla="*/ 0 w 85"/>
                  <a:gd name="T11" fmla="*/ 137 h 160"/>
                </a:gdLst>
                <a:ahLst/>
                <a:cxnLst>
                  <a:cxn ang="0">
                    <a:pos x="T0" y="T1"/>
                  </a:cxn>
                  <a:cxn ang="0">
                    <a:pos x="T2" y="T3"/>
                  </a:cxn>
                  <a:cxn ang="0">
                    <a:pos x="T4" y="T5"/>
                  </a:cxn>
                  <a:cxn ang="0">
                    <a:pos x="T6" y="T7"/>
                  </a:cxn>
                  <a:cxn ang="0">
                    <a:pos x="T8" y="T9"/>
                  </a:cxn>
                  <a:cxn ang="0">
                    <a:pos x="T10" y="T11"/>
                  </a:cxn>
                </a:cxnLst>
                <a:rect l="0" t="0" r="r" b="b"/>
                <a:pathLst>
                  <a:path w="85" h="160">
                    <a:moveTo>
                      <a:pt x="69" y="0"/>
                    </a:moveTo>
                    <a:cubicBezTo>
                      <a:pt x="84" y="4"/>
                      <a:pt x="84" y="4"/>
                      <a:pt x="84" y="4"/>
                    </a:cubicBezTo>
                    <a:cubicBezTo>
                      <a:pt x="85" y="4"/>
                      <a:pt x="85" y="4"/>
                      <a:pt x="85" y="4"/>
                    </a:cubicBezTo>
                    <a:cubicBezTo>
                      <a:pt x="85" y="159"/>
                      <a:pt x="85" y="159"/>
                      <a:pt x="85" y="159"/>
                    </a:cubicBezTo>
                    <a:cubicBezTo>
                      <a:pt x="85" y="159"/>
                      <a:pt x="84" y="160"/>
                      <a:pt x="84" y="160"/>
                    </a:cubicBezTo>
                    <a:cubicBezTo>
                      <a:pt x="0" y="137"/>
                      <a:pt x="0" y="137"/>
                      <a:pt x="0" y="137"/>
                    </a:cubicBezTo>
                  </a:path>
                </a:pathLst>
              </a:custGeom>
              <a:grpFill/>
              <a:ln w="38100" cap="flat">
                <a:solidFill>
                  <a:schemeClr val="tx1"/>
                </a:solidFill>
                <a:prstDash val="solid"/>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defRPr/>
                </a:pPr>
                <a:endParaRPr lang="en-GB" kern="0">
                  <a:solidFill>
                    <a:srgbClr val="FFFFFF"/>
                  </a:solidFill>
                  <a:latin typeface="Fira Sans Book"/>
                </a:endParaRPr>
              </a:p>
            </p:txBody>
          </p:sp>
          <p:sp>
            <p:nvSpPr>
              <p:cNvPr id="77" name="Freeform 64">
                <a:extLst>
                  <a:ext uri="{FF2B5EF4-FFF2-40B4-BE49-F238E27FC236}">
                    <a16:creationId xmlns:a16="http://schemas.microsoft.com/office/drawing/2014/main" id="{9B1FA03F-3FA0-3144-B594-A92249FA2CBF}"/>
                  </a:ext>
                </a:extLst>
              </p:cNvPr>
              <p:cNvSpPr>
                <a:spLocks/>
              </p:cNvSpPr>
              <p:nvPr/>
            </p:nvSpPr>
            <p:spPr bwMode="auto">
              <a:xfrm>
                <a:off x="14371638" y="2439988"/>
                <a:ext cx="69850" cy="19050"/>
              </a:xfrm>
              <a:custGeom>
                <a:avLst/>
                <a:gdLst>
                  <a:gd name="T0" fmla="*/ 0 w 21"/>
                  <a:gd name="T1" fmla="*/ 1 h 6"/>
                  <a:gd name="T2" fmla="*/ 1 w 21"/>
                  <a:gd name="T3" fmla="*/ 0 h 6"/>
                  <a:gd name="T4" fmla="*/ 21 w 21"/>
                  <a:gd name="T5" fmla="*/ 6 h 6"/>
                </a:gdLst>
                <a:ahLst/>
                <a:cxnLst>
                  <a:cxn ang="0">
                    <a:pos x="T0" y="T1"/>
                  </a:cxn>
                  <a:cxn ang="0">
                    <a:pos x="T2" y="T3"/>
                  </a:cxn>
                  <a:cxn ang="0">
                    <a:pos x="T4" y="T5"/>
                  </a:cxn>
                </a:cxnLst>
                <a:rect l="0" t="0" r="r" b="b"/>
                <a:pathLst>
                  <a:path w="21" h="6">
                    <a:moveTo>
                      <a:pt x="0" y="1"/>
                    </a:moveTo>
                    <a:cubicBezTo>
                      <a:pt x="0" y="0"/>
                      <a:pt x="0" y="0"/>
                      <a:pt x="1" y="0"/>
                    </a:cubicBezTo>
                    <a:cubicBezTo>
                      <a:pt x="21" y="6"/>
                      <a:pt x="21" y="6"/>
                      <a:pt x="21" y="6"/>
                    </a:cubicBezTo>
                  </a:path>
                </a:pathLst>
              </a:custGeom>
              <a:grpFill/>
              <a:ln w="38100" cap="flat">
                <a:solidFill>
                  <a:schemeClr val="tx1"/>
                </a:solidFill>
                <a:prstDash val="solid"/>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defRPr/>
                </a:pPr>
                <a:endParaRPr lang="en-GB" kern="0">
                  <a:solidFill>
                    <a:srgbClr val="FFFFFF"/>
                  </a:solidFill>
                  <a:latin typeface="Fira Sans Book"/>
                </a:endParaRPr>
              </a:p>
            </p:txBody>
          </p:sp>
          <p:sp>
            <p:nvSpPr>
              <p:cNvPr id="78" name="Freeform 65">
                <a:extLst>
                  <a:ext uri="{FF2B5EF4-FFF2-40B4-BE49-F238E27FC236}">
                    <a16:creationId xmlns:a16="http://schemas.microsoft.com/office/drawing/2014/main" id="{6154B5F7-EF25-2544-AC17-694E21261709}"/>
                  </a:ext>
                </a:extLst>
              </p:cNvPr>
              <p:cNvSpPr>
                <a:spLocks/>
              </p:cNvSpPr>
              <p:nvPr/>
            </p:nvSpPr>
            <p:spPr bwMode="auto">
              <a:xfrm>
                <a:off x="14374813" y="2501900"/>
                <a:ext cx="0" cy="442913"/>
              </a:xfrm>
              <a:custGeom>
                <a:avLst/>
                <a:gdLst>
                  <a:gd name="T0" fmla="*/ 136 h 136"/>
                  <a:gd name="T1" fmla="*/ 136 h 136"/>
                  <a:gd name="T2" fmla="*/ 0 h 136"/>
                </a:gdLst>
                <a:ahLst/>
                <a:cxnLst>
                  <a:cxn ang="0">
                    <a:pos x="0" y="T0"/>
                  </a:cxn>
                  <a:cxn ang="0">
                    <a:pos x="0" y="T1"/>
                  </a:cxn>
                  <a:cxn ang="0">
                    <a:pos x="0" y="T2"/>
                  </a:cxn>
                </a:cxnLst>
                <a:rect l="0" t="0" r="r" b="b"/>
                <a:pathLst>
                  <a:path h="136">
                    <a:moveTo>
                      <a:pt x="0" y="136"/>
                    </a:moveTo>
                    <a:cubicBezTo>
                      <a:pt x="0" y="136"/>
                      <a:pt x="0" y="136"/>
                      <a:pt x="0" y="136"/>
                    </a:cubicBezTo>
                    <a:cubicBezTo>
                      <a:pt x="0" y="0"/>
                      <a:pt x="0" y="0"/>
                      <a:pt x="0" y="0"/>
                    </a:cubicBezTo>
                  </a:path>
                </a:pathLst>
              </a:custGeom>
              <a:grpFill/>
              <a:ln w="38100" cap="flat">
                <a:solidFill>
                  <a:schemeClr val="tx1"/>
                </a:solidFill>
                <a:prstDash val="solid"/>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defRPr/>
                </a:pPr>
                <a:endParaRPr lang="en-GB" kern="0">
                  <a:solidFill>
                    <a:srgbClr val="FFFFFF"/>
                  </a:solidFill>
                  <a:latin typeface="Fira Sans Book"/>
                </a:endParaRPr>
              </a:p>
            </p:txBody>
          </p:sp>
        </p:grpSp>
        <p:sp>
          <p:nvSpPr>
            <p:cNvPr id="72" name="Freeform 66">
              <a:extLst>
                <a:ext uri="{FF2B5EF4-FFF2-40B4-BE49-F238E27FC236}">
                  <a16:creationId xmlns:a16="http://schemas.microsoft.com/office/drawing/2014/main" id="{4D5CD61C-03A8-7E46-B6FF-F4B0F86CD9C5}"/>
                </a:ext>
              </a:extLst>
            </p:cNvPr>
            <p:cNvSpPr>
              <a:spLocks/>
            </p:cNvSpPr>
            <p:nvPr/>
          </p:nvSpPr>
          <p:spPr bwMode="auto">
            <a:xfrm>
              <a:off x="14411325" y="2230438"/>
              <a:ext cx="260350" cy="284163"/>
            </a:xfrm>
            <a:custGeom>
              <a:avLst/>
              <a:gdLst>
                <a:gd name="T0" fmla="*/ 65 w 79"/>
                <a:gd name="T1" fmla="*/ 14 h 87"/>
                <a:gd name="T2" fmla="*/ 65 w 79"/>
                <a:gd name="T3" fmla="*/ 65 h 87"/>
                <a:gd name="T4" fmla="*/ 39 w 79"/>
                <a:gd name="T5" fmla="*/ 87 h 87"/>
                <a:gd name="T6" fmla="*/ 14 w 79"/>
                <a:gd name="T7" fmla="*/ 65 h 87"/>
                <a:gd name="T8" fmla="*/ 14 w 79"/>
                <a:gd name="T9" fmla="*/ 14 h 87"/>
                <a:gd name="T10" fmla="*/ 65 w 79"/>
                <a:gd name="T11" fmla="*/ 14 h 87"/>
              </a:gdLst>
              <a:ahLst/>
              <a:cxnLst>
                <a:cxn ang="0">
                  <a:pos x="T0" y="T1"/>
                </a:cxn>
                <a:cxn ang="0">
                  <a:pos x="T2" y="T3"/>
                </a:cxn>
                <a:cxn ang="0">
                  <a:pos x="T4" y="T5"/>
                </a:cxn>
                <a:cxn ang="0">
                  <a:pos x="T6" y="T7"/>
                </a:cxn>
                <a:cxn ang="0">
                  <a:pos x="T8" y="T9"/>
                </a:cxn>
                <a:cxn ang="0">
                  <a:pos x="T10" y="T11"/>
                </a:cxn>
              </a:cxnLst>
              <a:rect l="0" t="0" r="r" b="b"/>
              <a:pathLst>
                <a:path w="79" h="87">
                  <a:moveTo>
                    <a:pt x="65" y="14"/>
                  </a:moveTo>
                  <a:cubicBezTo>
                    <a:pt x="79" y="28"/>
                    <a:pt x="79" y="51"/>
                    <a:pt x="65" y="65"/>
                  </a:cubicBezTo>
                  <a:cubicBezTo>
                    <a:pt x="58" y="72"/>
                    <a:pt x="39" y="87"/>
                    <a:pt x="39" y="87"/>
                  </a:cubicBezTo>
                  <a:cubicBezTo>
                    <a:pt x="39" y="87"/>
                    <a:pt x="21" y="72"/>
                    <a:pt x="14" y="65"/>
                  </a:cubicBezTo>
                  <a:cubicBezTo>
                    <a:pt x="0" y="51"/>
                    <a:pt x="0" y="28"/>
                    <a:pt x="14" y="14"/>
                  </a:cubicBezTo>
                  <a:cubicBezTo>
                    <a:pt x="28" y="0"/>
                    <a:pt x="51" y="0"/>
                    <a:pt x="65" y="14"/>
                  </a:cubicBezTo>
                  <a:close/>
                </a:path>
              </a:pathLst>
            </a:custGeom>
            <a:grpFill/>
            <a:ln w="38100" cap="flat">
              <a:solidFill>
                <a:schemeClr val="tx1"/>
              </a:solidFill>
              <a:prstDash val="solid"/>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defRPr/>
              </a:pPr>
              <a:endParaRPr lang="en-GB" kern="0">
                <a:solidFill>
                  <a:srgbClr val="FFFFFF"/>
                </a:solidFill>
                <a:latin typeface="Fira Sans Book"/>
              </a:endParaRPr>
            </a:p>
          </p:txBody>
        </p:sp>
        <p:sp>
          <p:nvSpPr>
            <p:cNvPr id="73" name="Freeform 67">
              <a:extLst>
                <a:ext uri="{FF2B5EF4-FFF2-40B4-BE49-F238E27FC236}">
                  <a16:creationId xmlns:a16="http://schemas.microsoft.com/office/drawing/2014/main" id="{F25F1BEB-D505-A049-98C0-9AF7DBCE16B6}"/>
                </a:ext>
              </a:extLst>
            </p:cNvPr>
            <p:cNvSpPr>
              <a:spLocks noEditPoints="1"/>
            </p:cNvSpPr>
            <p:nvPr/>
          </p:nvSpPr>
          <p:spPr bwMode="auto">
            <a:xfrm>
              <a:off x="14487525" y="2311400"/>
              <a:ext cx="104775" cy="95250"/>
            </a:xfrm>
            <a:custGeom>
              <a:avLst/>
              <a:gdLst>
                <a:gd name="T0" fmla="*/ 16 w 32"/>
                <a:gd name="T1" fmla="*/ 8 h 29"/>
                <a:gd name="T2" fmla="*/ 16 w 32"/>
                <a:gd name="T3" fmla="*/ 8 h 29"/>
                <a:gd name="T4" fmla="*/ 18 w 32"/>
                <a:gd name="T5" fmla="*/ 8 h 29"/>
                <a:gd name="T6" fmla="*/ 23 w 32"/>
                <a:gd name="T7" fmla="*/ 16 h 29"/>
                <a:gd name="T8" fmla="*/ 16 w 32"/>
                <a:gd name="T9" fmla="*/ 21 h 29"/>
                <a:gd name="T10" fmla="*/ 15 w 32"/>
                <a:gd name="T11" fmla="*/ 21 h 29"/>
                <a:gd name="T12" fmla="*/ 10 w 32"/>
                <a:gd name="T13" fmla="*/ 13 h 29"/>
                <a:gd name="T14" fmla="*/ 16 w 32"/>
                <a:gd name="T15" fmla="*/ 8 h 29"/>
                <a:gd name="T16" fmla="*/ 16 w 32"/>
                <a:gd name="T17" fmla="*/ 0 h 29"/>
                <a:gd name="T18" fmla="*/ 2 w 32"/>
                <a:gd name="T19" fmla="*/ 11 h 29"/>
                <a:gd name="T20" fmla="*/ 13 w 32"/>
                <a:gd name="T21" fmla="*/ 29 h 29"/>
                <a:gd name="T22" fmla="*/ 16 w 32"/>
                <a:gd name="T23" fmla="*/ 29 h 29"/>
                <a:gd name="T24" fmla="*/ 31 w 32"/>
                <a:gd name="T25" fmla="*/ 18 h 29"/>
                <a:gd name="T26" fmla="*/ 19 w 32"/>
                <a:gd name="T27" fmla="*/ 0 h 29"/>
                <a:gd name="T28" fmla="*/ 16 w 32"/>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29">
                  <a:moveTo>
                    <a:pt x="16" y="8"/>
                  </a:moveTo>
                  <a:cubicBezTo>
                    <a:pt x="16" y="8"/>
                    <a:pt x="16" y="8"/>
                    <a:pt x="16" y="8"/>
                  </a:cubicBezTo>
                  <a:cubicBezTo>
                    <a:pt x="17" y="8"/>
                    <a:pt x="17" y="8"/>
                    <a:pt x="18" y="8"/>
                  </a:cubicBezTo>
                  <a:cubicBezTo>
                    <a:pt x="21" y="9"/>
                    <a:pt x="24" y="12"/>
                    <a:pt x="23" y="16"/>
                  </a:cubicBezTo>
                  <a:cubicBezTo>
                    <a:pt x="22" y="19"/>
                    <a:pt x="19" y="21"/>
                    <a:pt x="16" y="21"/>
                  </a:cubicBezTo>
                  <a:cubicBezTo>
                    <a:pt x="16" y="21"/>
                    <a:pt x="15" y="21"/>
                    <a:pt x="15" y="21"/>
                  </a:cubicBezTo>
                  <a:cubicBezTo>
                    <a:pt x="11" y="20"/>
                    <a:pt x="9" y="17"/>
                    <a:pt x="10" y="13"/>
                  </a:cubicBezTo>
                  <a:cubicBezTo>
                    <a:pt x="10" y="10"/>
                    <a:pt x="13" y="8"/>
                    <a:pt x="16" y="8"/>
                  </a:cubicBezTo>
                  <a:moveTo>
                    <a:pt x="16" y="0"/>
                  </a:moveTo>
                  <a:cubicBezTo>
                    <a:pt x="9" y="0"/>
                    <a:pt x="3" y="4"/>
                    <a:pt x="2" y="11"/>
                  </a:cubicBezTo>
                  <a:cubicBezTo>
                    <a:pt x="0" y="19"/>
                    <a:pt x="5" y="27"/>
                    <a:pt x="13" y="29"/>
                  </a:cubicBezTo>
                  <a:cubicBezTo>
                    <a:pt x="14" y="29"/>
                    <a:pt x="15" y="29"/>
                    <a:pt x="16" y="29"/>
                  </a:cubicBezTo>
                  <a:cubicBezTo>
                    <a:pt x="23" y="29"/>
                    <a:pt x="29" y="25"/>
                    <a:pt x="31" y="18"/>
                  </a:cubicBezTo>
                  <a:cubicBezTo>
                    <a:pt x="32" y="10"/>
                    <a:pt x="27" y="2"/>
                    <a:pt x="19" y="0"/>
                  </a:cubicBezTo>
                  <a:cubicBezTo>
                    <a:pt x="18" y="0"/>
                    <a:pt x="17" y="0"/>
                    <a:pt x="16" y="0"/>
                  </a:cubicBezTo>
                  <a:close/>
                </a:path>
              </a:pathLst>
            </a:custGeom>
            <a:grpFill/>
            <a:ln w="38100">
              <a:solidFill>
                <a:schemeClr val="tx1"/>
              </a:solidFill>
              <a:round/>
              <a:headEnd/>
              <a:tailEnd/>
            </a:ln>
          </p:spPr>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defRPr/>
              </a:pPr>
              <a:endParaRPr lang="en-GB" kern="0">
                <a:solidFill>
                  <a:srgbClr val="FFFFFF"/>
                </a:solidFill>
                <a:latin typeface="Fira Sans Book"/>
              </a:endParaRPr>
            </a:p>
          </p:txBody>
        </p:sp>
      </p:grpSp>
      <p:grpSp>
        <p:nvGrpSpPr>
          <p:cNvPr id="51" name="Group 73">
            <a:extLst>
              <a:ext uri="{FF2B5EF4-FFF2-40B4-BE49-F238E27FC236}">
                <a16:creationId xmlns:a16="http://schemas.microsoft.com/office/drawing/2014/main" id="{67F627B7-F29E-4547-901A-4DD6D19C6E93}"/>
              </a:ext>
            </a:extLst>
          </p:cNvPr>
          <p:cNvGrpSpPr/>
          <p:nvPr/>
        </p:nvGrpSpPr>
        <p:grpSpPr>
          <a:xfrm>
            <a:off x="10208581" y="2925755"/>
            <a:ext cx="355812" cy="646200"/>
            <a:chOff x="5435600" y="5356225"/>
            <a:chExt cx="2832100" cy="5143500"/>
          </a:xfrm>
          <a:solidFill>
            <a:schemeClr val="tx1"/>
          </a:solidFill>
        </p:grpSpPr>
        <p:sp>
          <p:nvSpPr>
            <p:cNvPr id="52" name="Freeform 5">
              <a:extLst>
                <a:ext uri="{FF2B5EF4-FFF2-40B4-BE49-F238E27FC236}">
                  <a16:creationId xmlns:a16="http://schemas.microsoft.com/office/drawing/2014/main" id="{871E8FEB-4392-8345-AB38-E92EBD70C3C0}"/>
                </a:ext>
              </a:extLst>
            </p:cNvPr>
            <p:cNvSpPr>
              <a:spLocks noEditPoints="1"/>
            </p:cNvSpPr>
            <p:nvPr/>
          </p:nvSpPr>
          <p:spPr bwMode="auto">
            <a:xfrm>
              <a:off x="5435600" y="5356225"/>
              <a:ext cx="2832100" cy="5143500"/>
            </a:xfrm>
            <a:custGeom>
              <a:avLst/>
              <a:gdLst>
                <a:gd name="T0" fmla="*/ 790 w 900"/>
                <a:gd name="T1" fmla="*/ 1638 h 1638"/>
                <a:gd name="T2" fmla="*/ 900 w 900"/>
                <a:gd name="T3" fmla="*/ 1528 h 1638"/>
                <a:gd name="T4" fmla="*/ 900 w 900"/>
                <a:gd name="T5" fmla="*/ 110 h 1638"/>
                <a:gd name="T6" fmla="*/ 790 w 900"/>
                <a:gd name="T7" fmla="*/ 0 h 1638"/>
                <a:gd name="T8" fmla="*/ 110 w 900"/>
                <a:gd name="T9" fmla="*/ 0 h 1638"/>
                <a:gd name="T10" fmla="*/ 0 w 900"/>
                <a:gd name="T11" fmla="*/ 110 h 1638"/>
                <a:gd name="T12" fmla="*/ 0 w 900"/>
                <a:gd name="T13" fmla="*/ 1528 h 1638"/>
                <a:gd name="T14" fmla="*/ 110 w 900"/>
                <a:gd name="T15" fmla="*/ 1638 h 1638"/>
                <a:gd name="T16" fmla="*/ 790 w 900"/>
                <a:gd name="T17" fmla="*/ 1638 h 1638"/>
                <a:gd name="T18" fmla="*/ 41 w 900"/>
                <a:gd name="T19" fmla="*/ 110 h 1638"/>
                <a:gd name="T20" fmla="*/ 110 w 900"/>
                <a:gd name="T21" fmla="*/ 41 h 1638"/>
                <a:gd name="T22" fmla="*/ 790 w 900"/>
                <a:gd name="T23" fmla="*/ 41 h 1638"/>
                <a:gd name="T24" fmla="*/ 859 w 900"/>
                <a:gd name="T25" fmla="*/ 110 h 1638"/>
                <a:gd name="T26" fmla="*/ 859 w 900"/>
                <a:gd name="T27" fmla="*/ 186 h 1638"/>
                <a:gd name="T28" fmla="*/ 41 w 900"/>
                <a:gd name="T29" fmla="*/ 186 h 1638"/>
                <a:gd name="T30" fmla="*/ 41 w 900"/>
                <a:gd name="T31" fmla="*/ 110 h 1638"/>
                <a:gd name="T32" fmla="*/ 41 w 900"/>
                <a:gd name="T33" fmla="*/ 227 h 1638"/>
                <a:gd name="T34" fmla="*/ 859 w 900"/>
                <a:gd name="T35" fmla="*/ 227 h 1638"/>
                <a:gd name="T36" fmla="*/ 859 w 900"/>
                <a:gd name="T37" fmla="*/ 1302 h 1638"/>
                <a:gd name="T38" fmla="*/ 41 w 900"/>
                <a:gd name="T39" fmla="*/ 1302 h 1638"/>
                <a:gd name="T40" fmla="*/ 41 w 900"/>
                <a:gd name="T41" fmla="*/ 227 h 1638"/>
                <a:gd name="T42" fmla="*/ 41 w 900"/>
                <a:gd name="T43" fmla="*/ 1528 h 1638"/>
                <a:gd name="T44" fmla="*/ 41 w 900"/>
                <a:gd name="T45" fmla="*/ 1343 h 1638"/>
                <a:gd name="T46" fmla="*/ 859 w 900"/>
                <a:gd name="T47" fmla="*/ 1343 h 1638"/>
                <a:gd name="T48" fmla="*/ 859 w 900"/>
                <a:gd name="T49" fmla="*/ 1528 h 1638"/>
                <a:gd name="T50" fmla="*/ 790 w 900"/>
                <a:gd name="T51" fmla="*/ 1597 h 1638"/>
                <a:gd name="T52" fmla="*/ 110 w 900"/>
                <a:gd name="T53" fmla="*/ 1597 h 1638"/>
                <a:gd name="T54" fmla="*/ 41 w 900"/>
                <a:gd name="T55" fmla="*/ 1528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0" h="1638">
                  <a:moveTo>
                    <a:pt x="790" y="1638"/>
                  </a:moveTo>
                  <a:cubicBezTo>
                    <a:pt x="850" y="1638"/>
                    <a:pt x="900" y="1589"/>
                    <a:pt x="900" y="1528"/>
                  </a:cubicBezTo>
                  <a:cubicBezTo>
                    <a:pt x="900" y="110"/>
                    <a:pt x="900" y="110"/>
                    <a:pt x="900" y="110"/>
                  </a:cubicBezTo>
                  <a:cubicBezTo>
                    <a:pt x="900" y="49"/>
                    <a:pt x="850" y="0"/>
                    <a:pt x="790" y="0"/>
                  </a:cubicBezTo>
                  <a:cubicBezTo>
                    <a:pt x="110" y="0"/>
                    <a:pt x="110" y="0"/>
                    <a:pt x="110" y="0"/>
                  </a:cubicBezTo>
                  <a:cubicBezTo>
                    <a:pt x="50" y="0"/>
                    <a:pt x="0" y="49"/>
                    <a:pt x="0" y="110"/>
                  </a:cubicBezTo>
                  <a:cubicBezTo>
                    <a:pt x="0" y="1528"/>
                    <a:pt x="0" y="1528"/>
                    <a:pt x="0" y="1528"/>
                  </a:cubicBezTo>
                  <a:cubicBezTo>
                    <a:pt x="0" y="1589"/>
                    <a:pt x="50" y="1638"/>
                    <a:pt x="110" y="1638"/>
                  </a:cubicBezTo>
                  <a:cubicBezTo>
                    <a:pt x="790" y="1638"/>
                    <a:pt x="790" y="1638"/>
                    <a:pt x="790" y="1638"/>
                  </a:cubicBezTo>
                  <a:close/>
                  <a:moveTo>
                    <a:pt x="41" y="110"/>
                  </a:moveTo>
                  <a:cubicBezTo>
                    <a:pt x="41" y="72"/>
                    <a:pt x="72" y="41"/>
                    <a:pt x="110" y="41"/>
                  </a:cubicBezTo>
                  <a:cubicBezTo>
                    <a:pt x="790" y="41"/>
                    <a:pt x="790" y="41"/>
                    <a:pt x="790" y="41"/>
                  </a:cubicBezTo>
                  <a:cubicBezTo>
                    <a:pt x="828" y="41"/>
                    <a:pt x="859" y="72"/>
                    <a:pt x="859" y="110"/>
                  </a:cubicBezTo>
                  <a:cubicBezTo>
                    <a:pt x="859" y="186"/>
                    <a:pt x="859" y="186"/>
                    <a:pt x="859" y="186"/>
                  </a:cubicBezTo>
                  <a:cubicBezTo>
                    <a:pt x="41" y="186"/>
                    <a:pt x="41" y="186"/>
                    <a:pt x="41" y="186"/>
                  </a:cubicBezTo>
                  <a:lnTo>
                    <a:pt x="41" y="110"/>
                  </a:lnTo>
                  <a:close/>
                  <a:moveTo>
                    <a:pt x="41" y="227"/>
                  </a:moveTo>
                  <a:cubicBezTo>
                    <a:pt x="859" y="227"/>
                    <a:pt x="859" y="227"/>
                    <a:pt x="859" y="227"/>
                  </a:cubicBezTo>
                  <a:cubicBezTo>
                    <a:pt x="859" y="1302"/>
                    <a:pt x="859" y="1302"/>
                    <a:pt x="859" y="1302"/>
                  </a:cubicBezTo>
                  <a:cubicBezTo>
                    <a:pt x="41" y="1302"/>
                    <a:pt x="41" y="1302"/>
                    <a:pt x="41" y="1302"/>
                  </a:cubicBezTo>
                  <a:lnTo>
                    <a:pt x="41" y="227"/>
                  </a:lnTo>
                  <a:close/>
                  <a:moveTo>
                    <a:pt x="41" y="1528"/>
                  </a:moveTo>
                  <a:cubicBezTo>
                    <a:pt x="41" y="1343"/>
                    <a:pt x="41" y="1343"/>
                    <a:pt x="41" y="1343"/>
                  </a:cubicBezTo>
                  <a:cubicBezTo>
                    <a:pt x="859" y="1343"/>
                    <a:pt x="859" y="1343"/>
                    <a:pt x="859" y="1343"/>
                  </a:cubicBezTo>
                  <a:cubicBezTo>
                    <a:pt x="859" y="1528"/>
                    <a:pt x="859" y="1528"/>
                    <a:pt x="859" y="1528"/>
                  </a:cubicBezTo>
                  <a:cubicBezTo>
                    <a:pt x="859" y="1566"/>
                    <a:pt x="828" y="1597"/>
                    <a:pt x="790" y="1597"/>
                  </a:cubicBezTo>
                  <a:cubicBezTo>
                    <a:pt x="110" y="1597"/>
                    <a:pt x="110" y="1597"/>
                    <a:pt x="110" y="1597"/>
                  </a:cubicBezTo>
                  <a:cubicBezTo>
                    <a:pt x="72" y="1597"/>
                    <a:pt x="41" y="1566"/>
                    <a:pt x="41" y="1528"/>
                  </a:cubicBezTo>
                  <a:close/>
                </a:path>
              </a:pathLst>
            </a:custGeom>
            <a:grpFill/>
            <a:ln w="9525">
              <a:noFill/>
              <a:round/>
              <a:headEnd/>
              <a:tailEnd/>
            </a:ln>
          </p:spPr>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defRPr/>
              </a:pPr>
              <a:endParaRPr lang="en-GB" kern="0">
                <a:solidFill>
                  <a:srgbClr val="FFFFFF"/>
                </a:solidFill>
                <a:latin typeface="Fira Sans Book"/>
              </a:endParaRPr>
            </a:p>
          </p:txBody>
        </p:sp>
        <p:sp>
          <p:nvSpPr>
            <p:cNvPr id="53" name="Freeform 6">
              <a:extLst>
                <a:ext uri="{FF2B5EF4-FFF2-40B4-BE49-F238E27FC236}">
                  <a16:creationId xmlns:a16="http://schemas.microsoft.com/office/drawing/2014/main" id="{8EC4B716-6822-5546-96BD-FBE64B0282BB}"/>
                </a:ext>
              </a:extLst>
            </p:cNvPr>
            <p:cNvSpPr>
              <a:spLocks noEditPoints="1"/>
            </p:cNvSpPr>
            <p:nvPr/>
          </p:nvSpPr>
          <p:spPr bwMode="auto">
            <a:xfrm>
              <a:off x="6586538" y="9721850"/>
              <a:ext cx="528638" cy="527050"/>
            </a:xfrm>
            <a:custGeom>
              <a:avLst/>
              <a:gdLst>
                <a:gd name="T0" fmla="*/ 84 w 168"/>
                <a:gd name="T1" fmla="*/ 168 h 168"/>
                <a:gd name="T2" fmla="*/ 168 w 168"/>
                <a:gd name="T3" fmla="*/ 84 h 168"/>
                <a:gd name="T4" fmla="*/ 84 w 168"/>
                <a:gd name="T5" fmla="*/ 0 h 168"/>
                <a:gd name="T6" fmla="*/ 0 w 168"/>
                <a:gd name="T7" fmla="*/ 84 h 168"/>
                <a:gd name="T8" fmla="*/ 84 w 168"/>
                <a:gd name="T9" fmla="*/ 168 h 168"/>
                <a:gd name="T10" fmla="*/ 84 w 168"/>
                <a:gd name="T11" fmla="*/ 41 h 168"/>
                <a:gd name="T12" fmla="*/ 127 w 168"/>
                <a:gd name="T13" fmla="*/ 84 h 168"/>
                <a:gd name="T14" fmla="*/ 84 w 168"/>
                <a:gd name="T15" fmla="*/ 127 h 168"/>
                <a:gd name="T16" fmla="*/ 41 w 168"/>
                <a:gd name="T17" fmla="*/ 84 h 168"/>
                <a:gd name="T18" fmla="*/ 84 w 168"/>
                <a:gd name="T19" fmla="*/ 41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168">
                  <a:moveTo>
                    <a:pt x="84" y="168"/>
                  </a:moveTo>
                  <a:cubicBezTo>
                    <a:pt x="130" y="168"/>
                    <a:pt x="168" y="130"/>
                    <a:pt x="168" y="84"/>
                  </a:cubicBezTo>
                  <a:cubicBezTo>
                    <a:pt x="168" y="37"/>
                    <a:pt x="130" y="0"/>
                    <a:pt x="84" y="0"/>
                  </a:cubicBezTo>
                  <a:cubicBezTo>
                    <a:pt x="38" y="0"/>
                    <a:pt x="0" y="37"/>
                    <a:pt x="0" y="84"/>
                  </a:cubicBezTo>
                  <a:cubicBezTo>
                    <a:pt x="0" y="130"/>
                    <a:pt x="38" y="168"/>
                    <a:pt x="84" y="168"/>
                  </a:cubicBezTo>
                  <a:close/>
                  <a:moveTo>
                    <a:pt x="84" y="41"/>
                  </a:moveTo>
                  <a:cubicBezTo>
                    <a:pt x="108" y="41"/>
                    <a:pt x="127" y="60"/>
                    <a:pt x="127" y="84"/>
                  </a:cubicBezTo>
                  <a:cubicBezTo>
                    <a:pt x="127" y="108"/>
                    <a:pt x="108" y="127"/>
                    <a:pt x="84" y="127"/>
                  </a:cubicBezTo>
                  <a:cubicBezTo>
                    <a:pt x="60" y="127"/>
                    <a:pt x="41" y="108"/>
                    <a:pt x="41" y="84"/>
                  </a:cubicBezTo>
                  <a:cubicBezTo>
                    <a:pt x="41" y="60"/>
                    <a:pt x="60" y="41"/>
                    <a:pt x="84" y="41"/>
                  </a:cubicBezTo>
                  <a:close/>
                </a:path>
              </a:pathLst>
            </a:custGeom>
            <a:grpFill/>
            <a:ln w="9525">
              <a:noFill/>
              <a:round/>
              <a:headEnd/>
              <a:tailEnd/>
            </a:ln>
          </p:spPr>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defRPr/>
              </a:pPr>
              <a:endParaRPr lang="en-GB" kern="0">
                <a:solidFill>
                  <a:srgbClr val="FFFFFF"/>
                </a:solidFill>
                <a:latin typeface="Fira Sans Book"/>
              </a:endParaRPr>
            </a:p>
          </p:txBody>
        </p:sp>
      </p:grpSp>
      <p:grpSp>
        <p:nvGrpSpPr>
          <p:cNvPr id="7" name="Group 6">
            <a:extLst>
              <a:ext uri="{FF2B5EF4-FFF2-40B4-BE49-F238E27FC236}">
                <a16:creationId xmlns:a16="http://schemas.microsoft.com/office/drawing/2014/main" id="{ADC00A55-4A0B-4324-976C-8443AEF8FE9B}"/>
              </a:ext>
            </a:extLst>
          </p:cNvPr>
          <p:cNvGrpSpPr/>
          <p:nvPr/>
        </p:nvGrpSpPr>
        <p:grpSpPr>
          <a:xfrm>
            <a:off x="7547799" y="2925756"/>
            <a:ext cx="947079" cy="646200"/>
            <a:chOff x="7729194" y="2685907"/>
            <a:chExt cx="1087521" cy="742025"/>
          </a:xfrm>
        </p:grpSpPr>
        <p:grpSp>
          <p:nvGrpSpPr>
            <p:cNvPr id="45" name="Group 44">
              <a:extLst>
                <a:ext uri="{FF2B5EF4-FFF2-40B4-BE49-F238E27FC236}">
                  <a16:creationId xmlns:a16="http://schemas.microsoft.com/office/drawing/2014/main" id="{16712C57-479C-4DD9-BCD4-A95635A246AA}"/>
                </a:ext>
              </a:extLst>
            </p:cNvPr>
            <p:cNvGrpSpPr/>
            <p:nvPr/>
          </p:nvGrpSpPr>
          <p:grpSpPr>
            <a:xfrm>
              <a:off x="7964144" y="2685907"/>
              <a:ext cx="852571" cy="468975"/>
              <a:chOff x="7729194" y="2958957"/>
              <a:chExt cx="852571" cy="468975"/>
            </a:xfrm>
          </p:grpSpPr>
          <p:sp>
            <p:nvSpPr>
              <p:cNvPr id="46" name="Freeform: Shape 45">
                <a:extLst>
                  <a:ext uri="{FF2B5EF4-FFF2-40B4-BE49-F238E27FC236}">
                    <a16:creationId xmlns:a16="http://schemas.microsoft.com/office/drawing/2014/main" id="{932EBB75-172D-4B38-890A-1B35E72653FA}"/>
                  </a:ext>
                </a:extLst>
              </p:cNvPr>
              <p:cNvSpPr/>
              <p:nvPr/>
            </p:nvSpPr>
            <p:spPr bwMode="gray">
              <a:xfrm>
                <a:off x="7740650" y="2981325"/>
                <a:ext cx="835025" cy="425450"/>
              </a:xfrm>
              <a:custGeom>
                <a:avLst/>
                <a:gdLst>
                  <a:gd name="connsiteX0" fmla="*/ 184150 w 835025"/>
                  <a:gd name="connsiteY0" fmla="*/ 6350 h 425450"/>
                  <a:gd name="connsiteX1" fmla="*/ 9525 w 835025"/>
                  <a:gd name="connsiteY1" fmla="*/ 193675 h 425450"/>
                  <a:gd name="connsiteX2" fmla="*/ 0 w 835025"/>
                  <a:gd name="connsiteY2" fmla="*/ 374650 h 425450"/>
                  <a:gd name="connsiteX3" fmla="*/ 73025 w 835025"/>
                  <a:gd name="connsiteY3" fmla="*/ 425450 h 425450"/>
                  <a:gd name="connsiteX4" fmla="*/ 120650 w 835025"/>
                  <a:gd name="connsiteY4" fmla="*/ 422275 h 425450"/>
                  <a:gd name="connsiteX5" fmla="*/ 219075 w 835025"/>
                  <a:gd name="connsiteY5" fmla="*/ 361950 h 425450"/>
                  <a:gd name="connsiteX6" fmla="*/ 615950 w 835025"/>
                  <a:gd name="connsiteY6" fmla="*/ 365125 h 425450"/>
                  <a:gd name="connsiteX7" fmla="*/ 711200 w 835025"/>
                  <a:gd name="connsiteY7" fmla="*/ 425450 h 425450"/>
                  <a:gd name="connsiteX8" fmla="*/ 806450 w 835025"/>
                  <a:gd name="connsiteY8" fmla="*/ 422275 h 425450"/>
                  <a:gd name="connsiteX9" fmla="*/ 835025 w 835025"/>
                  <a:gd name="connsiteY9" fmla="*/ 285750 h 425450"/>
                  <a:gd name="connsiteX10" fmla="*/ 831850 w 835025"/>
                  <a:gd name="connsiteY10" fmla="*/ 196850 h 425450"/>
                  <a:gd name="connsiteX11" fmla="*/ 631825 w 835025"/>
                  <a:gd name="connsiteY11" fmla="*/ 0 h 425450"/>
                  <a:gd name="connsiteX12" fmla="*/ 184150 w 835025"/>
                  <a:gd name="connsiteY12" fmla="*/ 6350 h 42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5025" h="425450">
                    <a:moveTo>
                      <a:pt x="184150" y="6350"/>
                    </a:moveTo>
                    <a:lnTo>
                      <a:pt x="9525" y="193675"/>
                    </a:lnTo>
                    <a:lnTo>
                      <a:pt x="0" y="374650"/>
                    </a:lnTo>
                    <a:lnTo>
                      <a:pt x="73025" y="425450"/>
                    </a:lnTo>
                    <a:lnTo>
                      <a:pt x="120650" y="422275"/>
                    </a:lnTo>
                    <a:lnTo>
                      <a:pt x="219075" y="361950"/>
                    </a:lnTo>
                    <a:lnTo>
                      <a:pt x="615950" y="365125"/>
                    </a:lnTo>
                    <a:lnTo>
                      <a:pt x="711200" y="425450"/>
                    </a:lnTo>
                    <a:lnTo>
                      <a:pt x="806450" y="422275"/>
                    </a:lnTo>
                    <a:lnTo>
                      <a:pt x="835025" y="285750"/>
                    </a:lnTo>
                    <a:lnTo>
                      <a:pt x="831850" y="196850"/>
                    </a:lnTo>
                    <a:lnTo>
                      <a:pt x="631825" y="0"/>
                    </a:lnTo>
                    <a:lnTo>
                      <a:pt x="184150" y="6350"/>
                    </a:lnTo>
                    <a:close/>
                  </a:path>
                </a:pathLst>
              </a:cu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bg1"/>
                  </a:solidFill>
                </a:endParaRPr>
              </a:p>
            </p:txBody>
          </p:sp>
          <p:grpSp>
            <p:nvGrpSpPr>
              <p:cNvPr id="47" name="Group 4">
                <a:extLst>
                  <a:ext uri="{FF2B5EF4-FFF2-40B4-BE49-F238E27FC236}">
                    <a16:creationId xmlns:a16="http://schemas.microsoft.com/office/drawing/2014/main" id="{9ED7DB0F-6B91-4CDA-A716-4BF041D52895}"/>
                  </a:ext>
                </a:extLst>
              </p:cNvPr>
              <p:cNvGrpSpPr>
                <a:grpSpLocks noChangeAspect="1"/>
              </p:cNvGrpSpPr>
              <p:nvPr/>
            </p:nvGrpSpPr>
            <p:grpSpPr bwMode="gray">
              <a:xfrm>
                <a:off x="7729194" y="2958957"/>
                <a:ext cx="852571" cy="468975"/>
                <a:chOff x="961" y="394"/>
                <a:chExt cx="2128" cy="1370"/>
              </a:xfrm>
              <a:solidFill>
                <a:schemeClr val="tx1"/>
              </a:solidFill>
            </p:grpSpPr>
            <p:sp>
              <p:nvSpPr>
                <p:cNvPr id="48" name="Freeform 5">
                  <a:extLst>
                    <a:ext uri="{FF2B5EF4-FFF2-40B4-BE49-F238E27FC236}">
                      <a16:creationId xmlns:a16="http://schemas.microsoft.com/office/drawing/2014/main" id="{6CE34AF4-B26C-442E-B71B-77D49A73A81F}"/>
                    </a:ext>
                  </a:extLst>
                </p:cNvPr>
                <p:cNvSpPr>
                  <a:spLocks noEditPoints="1"/>
                </p:cNvSpPr>
                <p:nvPr/>
              </p:nvSpPr>
              <p:spPr bwMode="gray">
                <a:xfrm>
                  <a:off x="961" y="394"/>
                  <a:ext cx="2128" cy="1370"/>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defTabSz="913623">
                    <a:defRPr/>
                  </a:pPr>
                  <a:endParaRPr lang="de-DE" sz="1000">
                    <a:solidFill>
                      <a:srgbClr val="FFFFFF"/>
                    </a:solidFill>
                    <a:latin typeface="Fira Sans Light"/>
                  </a:endParaRPr>
                </a:p>
              </p:txBody>
            </p:sp>
            <p:sp>
              <p:nvSpPr>
                <p:cNvPr id="49" name="Freeform 6">
                  <a:extLst>
                    <a:ext uri="{FF2B5EF4-FFF2-40B4-BE49-F238E27FC236}">
                      <a16:creationId xmlns:a16="http://schemas.microsoft.com/office/drawing/2014/main" id="{E597D3EC-293F-4E46-A4A4-D2CDF9A8AE40}"/>
                    </a:ext>
                  </a:extLst>
                </p:cNvPr>
                <p:cNvSpPr>
                  <a:spLocks/>
                </p:cNvSpPr>
                <p:nvPr/>
              </p:nvSpPr>
              <p:spPr bwMode="gray">
                <a:xfrm>
                  <a:off x="1455" y="876"/>
                  <a:ext cx="1117" cy="188"/>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defTabSz="913623">
                    <a:defRPr/>
                  </a:pPr>
                  <a:endParaRPr lang="de-DE" sz="1000">
                    <a:solidFill>
                      <a:srgbClr val="FFFFFF"/>
                    </a:solidFill>
                    <a:latin typeface="Fira Sans Light"/>
                  </a:endParaRPr>
                </a:p>
              </p:txBody>
            </p:sp>
          </p:grpSp>
        </p:grpSp>
        <p:grpSp>
          <p:nvGrpSpPr>
            <p:cNvPr id="40" name="Group 39">
              <a:extLst>
                <a:ext uri="{FF2B5EF4-FFF2-40B4-BE49-F238E27FC236}">
                  <a16:creationId xmlns:a16="http://schemas.microsoft.com/office/drawing/2014/main" id="{6A047224-F0F0-49D0-8A84-6E8DA2485E23}"/>
                </a:ext>
              </a:extLst>
            </p:cNvPr>
            <p:cNvGrpSpPr/>
            <p:nvPr/>
          </p:nvGrpSpPr>
          <p:grpSpPr>
            <a:xfrm>
              <a:off x="7846669" y="2822432"/>
              <a:ext cx="852571" cy="468975"/>
              <a:chOff x="7729194" y="2958957"/>
              <a:chExt cx="852571" cy="468975"/>
            </a:xfrm>
          </p:grpSpPr>
          <p:sp>
            <p:nvSpPr>
              <p:cNvPr id="41" name="Freeform: Shape 40">
                <a:extLst>
                  <a:ext uri="{FF2B5EF4-FFF2-40B4-BE49-F238E27FC236}">
                    <a16:creationId xmlns:a16="http://schemas.microsoft.com/office/drawing/2014/main" id="{0309E973-DF7E-43B6-AD98-C1B8FB051A9A}"/>
                  </a:ext>
                </a:extLst>
              </p:cNvPr>
              <p:cNvSpPr/>
              <p:nvPr/>
            </p:nvSpPr>
            <p:spPr bwMode="gray">
              <a:xfrm>
                <a:off x="7740650" y="2981325"/>
                <a:ext cx="835025" cy="425450"/>
              </a:xfrm>
              <a:custGeom>
                <a:avLst/>
                <a:gdLst>
                  <a:gd name="connsiteX0" fmla="*/ 184150 w 835025"/>
                  <a:gd name="connsiteY0" fmla="*/ 6350 h 425450"/>
                  <a:gd name="connsiteX1" fmla="*/ 9525 w 835025"/>
                  <a:gd name="connsiteY1" fmla="*/ 193675 h 425450"/>
                  <a:gd name="connsiteX2" fmla="*/ 0 w 835025"/>
                  <a:gd name="connsiteY2" fmla="*/ 374650 h 425450"/>
                  <a:gd name="connsiteX3" fmla="*/ 73025 w 835025"/>
                  <a:gd name="connsiteY3" fmla="*/ 425450 h 425450"/>
                  <a:gd name="connsiteX4" fmla="*/ 120650 w 835025"/>
                  <a:gd name="connsiteY4" fmla="*/ 422275 h 425450"/>
                  <a:gd name="connsiteX5" fmla="*/ 219075 w 835025"/>
                  <a:gd name="connsiteY5" fmla="*/ 361950 h 425450"/>
                  <a:gd name="connsiteX6" fmla="*/ 615950 w 835025"/>
                  <a:gd name="connsiteY6" fmla="*/ 365125 h 425450"/>
                  <a:gd name="connsiteX7" fmla="*/ 711200 w 835025"/>
                  <a:gd name="connsiteY7" fmla="*/ 425450 h 425450"/>
                  <a:gd name="connsiteX8" fmla="*/ 806450 w 835025"/>
                  <a:gd name="connsiteY8" fmla="*/ 422275 h 425450"/>
                  <a:gd name="connsiteX9" fmla="*/ 835025 w 835025"/>
                  <a:gd name="connsiteY9" fmla="*/ 285750 h 425450"/>
                  <a:gd name="connsiteX10" fmla="*/ 831850 w 835025"/>
                  <a:gd name="connsiteY10" fmla="*/ 196850 h 425450"/>
                  <a:gd name="connsiteX11" fmla="*/ 631825 w 835025"/>
                  <a:gd name="connsiteY11" fmla="*/ 0 h 425450"/>
                  <a:gd name="connsiteX12" fmla="*/ 184150 w 835025"/>
                  <a:gd name="connsiteY12" fmla="*/ 6350 h 42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5025" h="425450">
                    <a:moveTo>
                      <a:pt x="184150" y="6350"/>
                    </a:moveTo>
                    <a:lnTo>
                      <a:pt x="9525" y="193675"/>
                    </a:lnTo>
                    <a:lnTo>
                      <a:pt x="0" y="374650"/>
                    </a:lnTo>
                    <a:lnTo>
                      <a:pt x="73025" y="425450"/>
                    </a:lnTo>
                    <a:lnTo>
                      <a:pt x="120650" y="422275"/>
                    </a:lnTo>
                    <a:lnTo>
                      <a:pt x="219075" y="361950"/>
                    </a:lnTo>
                    <a:lnTo>
                      <a:pt x="615950" y="365125"/>
                    </a:lnTo>
                    <a:lnTo>
                      <a:pt x="711200" y="425450"/>
                    </a:lnTo>
                    <a:lnTo>
                      <a:pt x="806450" y="422275"/>
                    </a:lnTo>
                    <a:lnTo>
                      <a:pt x="835025" y="285750"/>
                    </a:lnTo>
                    <a:lnTo>
                      <a:pt x="831850" y="196850"/>
                    </a:lnTo>
                    <a:lnTo>
                      <a:pt x="631825" y="0"/>
                    </a:lnTo>
                    <a:lnTo>
                      <a:pt x="184150" y="6350"/>
                    </a:lnTo>
                    <a:close/>
                  </a:path>
                </a:pathLst>
              </a:cu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bg1"/>
                  </a:solidFill>
                </a:endParaRPr>
              </a:p>
            </p:txBody>
          </p:sp>
          <p:grpSp>
            <p:nvGrpSpPr>
              <p:cNvPr id="42" name="Group 4">
                <a:extLst>
                  <a:ext uri="{FF2B5EF4-FFF2-40B4-BE49-F238E27FC236}">
                    <a16:creationId xmlns:a16="http://schemas.microsoft.com/office/drawing/2014/main" id="{34FD61DF-556D-47D6-A816-69D665B0E929}"/>
                  </a:ext>
                </a:extLst>
              </p:cNvPr>
              <p:cNvGrpSpPr>
                <a:grpSpLocks noChangeAspect="1"/>
              </p:cNvGrpSpPr>
              <p:nvPr/>
            </p:nvGrpSpPr>
            <p:grpSpPr bwMode="gray">
              <a:xfrm>
                <a:off x="7729194" y="2958957"/>
                <a:ext cx="852571" cy="468975"/>
                <a:chOff x="961" y="394"/>
                <a:chExt cx="2128" cy="1370"/>
              </a:xfrm>
              <a:solidFill>
                <a:schemeClr val="tx1"/>
              </a:solidFill>
            </p:grpSpPr>
            <p:sp>
              <p:nvSpPr>
                <p:cNvPr id="43" name="Freeform 5">
                  <a:extLst>
                    <a:ext uri="{FF2B5EF4-FFF2-40B4-BE49-F238E27FC236}">
                      <a16:creationId xmlns:a16="http://schemas.microsoft.com/office/drawing/2014/main" id="{CAA72987-24E7-4D0F-811E-631F7DA7904E}"/>
                    </a:ext>
                  </a:extLst>
                </p:cNvPr>
                <p:cNvSpPr>
                  <a:spLocks noEditPoints="1"/>
                </p:cNvSpPr>
                <p:nvPr/>
              </p:nvSpPr>
              <p:spPr bwMode="gray">
                <a:xfrm>
                  <a:off x="961" y="394"/>
                  <a:ext cx="2128" cy="1370"/>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defTabSz="913623">
                    <a:defRPr/>
                  </a:pPr>
                  <a:endParaRPr lang="de-DE" sz="1000">
                    <a:solidFill>
                      <a:srgbClr val="FFFFFF"/>
                    </a:solidFill>
                    <a:latin typeface="Fira Sans Light"/>
                  </a:endParaRPr>
                </a:p>
              </p:txBody>
            </p:sp>
            <p:sp>
              <p:nvSpPr>
                <p:cNvPr id="44" name="Freeform 6">
                  <a:extLst>
                    <a:ext uri="{FF2B5EF4-FFF2-40B4-BE49-F238E27FC236}">
                      <a16:creationId xmlns:a16="http://schemas.microsoft.com/office/drawing/2014/main" id="{76EEC841-1944-4978-8A9E-024127CF1A45}"/>
                    </a:ext>
                  </a:extLst>
                </p:cNvPr>
                <p:cNvSpPr>
                  <a:spLocks/>
                </p:cNvSpPr>
                <p:nvPr/>
              </p:nvSpPr>
              <p:spPr bwMode="gray">
                <a:xfrm>
                  <a:off x="1455" y="876"/>
                  <a:ext cx="1117" cy="188"/>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defTabSz="913623">
                    <a:defRPr/>
                  </a:pPr>
                  <a:endParaRPr lang="de-DE" sz="1000">
                    <a:solidFill>
                      <a:srgbClr val="FFFFFF"/>
                    </a:solidFill>
                    <a:latin typeface="Fira Sans Light"/>
                  </a:endParaRPr>
                </a:p>
              </p:txBody>
            </p:sp>
          </p:grpSp>
        </p:grpSp>
        <p:grpSp>
          <p:nvGrpSpPr>
            <p:cNvPr id="6" name="Group 5">
              <a:extLst>
                <a:ext uri="{FF2B5EF4-FFF2-40B4-BE49-F238E27FC236}">
                  <a16:creationId xmlns:a16="http://schemas.microsoft.com/office/drawing/2014/main" id="{FDEACF8E-8365-486B-A0B6-9849A885BB77}"/>
                </a:ext>
              </a:extLst>
            </p:cNvPr>
            <p:cNvGrpSpPr/>
            <p:nvPr/>
          </p:nvGrpSpPr>
          <p:grpSpPr>
            <a:xfrm>
              <a:off x="7729194" y="2958957"/>
              <a:ext cx="852571" cy="468975"/>
              <a:chOff x="7729194" y="2958957"/>
              <a:chExt cx="852571" cy="468975"/>
            </a:xfrm>
          </p:grpSpPr>
          <p:sp>
            <p:nvSpPr>
              <p:cNvPr id="3" name="Freeform: Shape 2">
                <a:extLst>
                  <a:ext uri="{FF2B5EF4-FFF2-40B4-BE49-F238E27FC236}">
                    <a16:creationId xmlns:a16="http://schemas.microsoft.com/office/drawing/2014/main" id="{0565F12C-2AF6-40F5-BF76-86DFEE7C20C3}"/>
                  </a:ext>
                </a:extLst>
              </p:cNvPr>
              <p:cNvSpPr/>
              <p:nvPr/>
            </p:nvSpPr>
            <p:spPr bwMode="gray">
              <a:xfrm>
                <a:off x="7740650" y="2981325"/>
                <a:ext cx="835025" cy="425450"/>
              </a:xfrm>
              <a:custGeom>
                <a:avLst/>
                <a:gdLst>
                  <a:gd name="connsiteX0" fmla="*/ 184150 w 835025"/>
                  <a:gd name="connsiteY0" fmla="*/ 6350 h 425450"/>
                  <a:gd name="connsiteX1" fmla="*/ 9525 w 835025"/>
                  <a:gd name="connsiteY1" fmla="*/ 193675 h 425450"/>
                  <a:gd name="connsiteX2" fmla="*/ 0 w 835025"/>
                  <a:gd name="connsiteY2" fmla="*/ 374650 h 425450"/>
                  <a:gd name="connsiteX3" fmla="*/ 73025 w 835025"/>
                  <a:gd name="connsiteY3" fmla="*/ 425450 h 425450"/>
                  <a:gd name="connsiteX4" fmla="*/ 120650 w 835025"/>
                  <a:gd name="connsiteY4" fmla="*/ 422275 h 425450"/>
                  <a:gd name="connsiteX5" fmla="*/ 219075 w 835025"/>
                  <a:gd name="connsiteY5" fmla="*/ 361950 h 425450"/>
                  <a:gd name="connsiteX6" fmla="*/ 615950 w 835025"/>
                  <a:gd name="connsiteY6" fmla="*/ 365125 h 425450"/>
                  <a:gd name="connsiteX7" fmla="*/ 711200 w 835025"/>
                  <a:gd name="connsiteY7" fmla="*/ 425450 h 425450"/>
                  <a:gd name="connsiteX8" fmla="*/ 806450 w 835025"/>
                  <a:gd name="connsiteY8" fmla="*/ 422275 h 425450"/>
                  <a:gd name="connsiteX9" fmla="*/ 835025 w 835025"/>
                  <a:gd name="connsiteY9" fmla="*/ 285750 h 425450"/>
                  <a:gd name="connsiteX10" fmla="*/ 831850 w 835025"/>
                  <a:gd name="connsiteY10" fmla="*/ 196850 h 425450"/>
                  <a:gd name="connsiteX11" fmla="*/ 631825 w 835025"/>
                  <a:gd name="connsiteY11" fmla="*/ 0 h 425450"/>
                  <a:gd name="connsiteX12" fmla="*/ 184150 w 835025"/>
                  <a:gd name="connsiteY12" fmla="*/ 6350 h 42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5025" h="425450">
                    <a:moveTo>
                      <a:pt x="184150" y="6350"/>
                    </a:moveTo>
                    <a:lnTo>
                      <a:pt x="9525" y="193675"/>
                    </a:lnTo>
                    <a:lnTo>
                      <a:pt x="0" y="374650"/>
                    </a:lnTo>
                    <a:lnTo>
                      <a:pt x="73025" y="425450"/>
                    </a:lnTo>
                    <a:lnTo>
                      <a:pt x="120650" y="422275"/>
                    </a:lnTo>
                    <a:lnTo>
                      <a:pt x="219075" y="361950"/>
                    </a:lnTo>
                    <a:lnTo>
                      <a:pt x="615950" y="365125"/>
                    </a:lnTo>
                    <a:lnTo>
                      <a:pt x="711200" y="425450"/>
                    </a:lnTo>
                    <a:lnTo>
                      <a:pt x="806450" y="422275"/>
                    </a:lnTo>
                    <a:lnTo>
                      <a:pt x="835025" y="285750"/>
                    </a:lnTo>
                    <a:lnTo>
                      <a:pt x="831850" y="196850"/>
                    </a:lnTo>
                    <a:lnTo>
                      <a:pt x="631825" y="0"/>
                    </a:lnTo>
                    <a:lnTo>
                      <a:pt x="184150" y="6350"/>
                    </a:lnTo>
                    <a:close/>
                  </a:path>
                </a:pathLst>
              </a:cu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bg1"/>
                  </a:solidFill>
                </a:endParaRPr>
              </a:p>
            </p:txBody>
          </p:sp>
          <p:grpSp>
            <p:nvGrpSpPr>
              <p:cNvPr id="29" name="Group 4">
                <a:extLst>
                  <a:ext uri="{FF2B5EF4-FFF2-40B4-BE49-F238E27FC236}">
                    <a16:creationId xmlns:a16="http://schemas.microsoft.com/office/drawing/2014/main" id="{4124536D-F72F-46B9-B168-80FA22A089AF}"/>
                  </a:ext>
                </a:extLst>
              </p:cNvPr>
              <p:cNvGrpSpPr>
                <a:grpSpLocks noChangeAspect="1"/>
              </p:cNvGrpSpPr>
              <p:nvPr/>
            </p:nvGrpSpPr>
            <p:grpSpPr bwMode="gray">
              <a:xfrm>
                <a:off x="7729194" y="2958957"/>
                <a:ext cx="852571" cy="468975"/>
                <a:chOff x="961" y="394"/>
                <a:chExt cx="2128" cy="1370"/>
              </a:xfrm>
              <a:solidFill>
                <a:schemeClr val="tx1"/>
              </a:solidFill>
            </p:grpSpPr>
            <p:sp>
              <p:nvSpPr>
                <p:cNvPr id="30" name="Freeform 5">
                  <a:extLst>
                    <a:ext uri="{FF2B5EF4-FFF2-40B4-BE49-F238E27FC236}">
                      <a16:creationId xmlns:a16="http://schemas.microsoft.com/office/drawing/2014/main" id="{12643129-950A-425B-A325-3923CE034285}"/>
                    </a:ext>
                  </a:extLst>
                </p:cNvPr>
                <p:cNvSpPr>
                  <a:spLocks noEditPoints="1"/>
                </p:cNvSpPr>
                <p:nvPr/>
              </p:nvSpPr>
              <p:spPr bwMode="gray">
                <a:xfrm>
                  <a:off x="961" y="394"/>
                  <a:ext cx="2128" cy="1370"/>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defTabSz="913623">
                    <a:defRPr/>
                  </a:pPr>
                  <a:endParaRPr lang="de-DE" sz="1000">
                    <a:solidFill>
                      <a:srgbClr val="FFFFFF"/>
                    </a:solidFill>
                    <a:latin typeface="Fira Sans Light"/>
                  </a:endParaRPr>
                </a:p>
              </p:txBody>
            </p:sp>
            <p:sp>
              <p:nvSpPr>
                <p:cNvPr id="32" name="Freeform 6">
                  <a:extLst>
                    <a:ext uri="{FF2B5EF4-FFF2-40B4-BE49-F238E27FC236}">
                      <a16:creationId xmlns:a16="http://schemas.microsoft.com/office/drawing/2014/main" id="{B73A4C3C-FF24-40FC-A546-3A75A90D870B}"/>
                    </a:ext>
                  </a:extLst>
                </p:cNvPr>
                <p:cNvSpPr>
                  <a:spLocks/>
                </p:cNvSpPr>
                <p:nvPr/>
              </p:nvSpPr>
              <p:spPr bwMode="gray">
                <a:xfrm>
                  <a:off x="1455" y="876"/>
                  <a:ext cx="1117" cy="188"/>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defTabSz="913623">
                    <a:defRPr/>
                  </a:pPr>
                  <a:endParaRPr lang="de-DE" sz="1000">
                    <a:solidFill>
                      <a:srgbClr val="FFFFFF"/>
                    </a:solidFill>
                    <a:latin typeface="Fira Sans Light"/>
                  </a:endParaRPr>
                </a:p>
              </p:txBody>
            </p:sp>
          </p:grpSp>
        </p:grpSp>
      </p:grpSp>
      <p:sp>
        <p:nvSpPr>
          <p:cNvPr id="37" name="Rechteck 13">
            <a:extLst>
              <a:ext uri="{FF2B5EF4-FFF2-40B4-BE49-F238E27FC236}">
                <a16:creationId xmlns:a16="http://schemas.microsoft.com/office/drawing/2014/main" id="{C50FB0D0-FD0E-4470-9046-F97C7C35663F}"/>
              </a:ext>
            </a:extLst>
          </p:cNvPr>
          <p:cNvSpPr/>
          <p:nvPr/>
        </p:nvSpPr>
        <p:spPr>
          <a:xfrm>
            <a:off x="6832618" y="3768138"/>
            <a:ext cx="2377440" cy="523220"/>
          </a:xfrm>
          <a:prstGeom prst="rect">
            <a:avLst/>
          </a:prstGeom>
        </p:spPr>
        <p:txBody>
          <a:bodyPr wrap="square">
            <a:spAutoFit/>
          </a:bodyPr>
          <a:lstStyle/>
          <a:p>
            <a:pPr algn="ctr"/>
            <a:r>
              <a:rPr lang="en-US" sz="1400" dirty="0">
                <a:latin typeface="+mj-lt"/>
              </a:rPr>
              <a:t>Unlock recurring </a:t>
            </a:r>
            <a:br>
              <a:rPr lang="en-US" sz="1400" dirty="0">
                <a:latin typeface="+mj-lt"/>
              </a:rPr>
            </a:br>
            <a:r>
              <a:rPr lang="en-US" sz="1400" dirty="0">
                <a:latin typeface="+mj-lt"/>
              </a:rPr>
              <a:t>revenue streams</a:t>
            </a:r>
          </a:p>
        </p:txBody>
      </p:sp>
      <p:sp>
        <p:nvSpPr>
          <p:cNvPr id="38" name="Rechteck 14">
            <a:extLst>
              <a:ext uri="{FF2B5EF4-FFF2-40B4-BE49-F238E27FC236}">
                <a16:creationId xmlns:a16="http://schemas.microsoft.com/office/drawing/2014/main" id="{00D8AE96-5F5E-48F0-BF0D-067C2CED2BC4}"/>
              </a:ext>
            </a:extLst>
          </p:cNvPr>
          <p:cNvSpPr/>
          <p:nvPr/>
        </p:nvSpPr>
        <p:spPr>
          <a:xfrm>
            <a:off x="9197767" y="3768138"/>
            <a:ext cx="2377440" cy="523220"/>
          </a:xfrm>
          <a:prstGeom prst="rect">
            <a:avLst/>
          </a:prstGeom>
        </p:spPr>
        <p:txBody>
          <a:bodyPr wrap="square">
            <a:spAutoFit/>
          </a:bodyPr>
          <a:lstStyle/>
          <a:p>
            <a:pPr algn="ctr"/>
            <a:r>
              <a:rPr lang="en-US" sz="1400" dirty="0">
                <a:latin typeface="+mj-lt"/>
              </a:rPr>
              <a:t>Own the user</a:t>
            </a:r>
            <a:br>
              <a:rPr lang="en-US" sz="1400" dirty="0">
                <a:latin typeface="+mj-lt"/>
              </a:rPr>
            </a:br>
            <a:r>
              <a:rPr lang="en-US" sz="1400" dirty="0">
                <a:latin typeface="+mj-lt"/>
              </a:rPr>
              <a:t>experience</a:t>
            </a:r>
          </a:p>
        </p:txBody>
      </p:sp>
      <p:sp>
        <p:nvSpPr>
          <p:cNvPr id="39" name="Rechteck 12">
            <a:extLst>
              <a:ext uri="{FF2B5EF4-FFF2-40B4-BE49-F238E27FC236}">
                <a16:creationId xmlns:a16="http://schemas.microsoft.com/office/drawing/2014/main" id="{FE160832-F66D-4E86-A73B-6E511950DE8B}"/>
              </a:ext>
            </a:extLst>
          </p:cNvPr>
          <p:cNvSpPr/>
          <p:nvPr/>
        </p:nvSpPr>
        <p:spPr>
          <a:xfrm>
            <a:off x="4467468" y="3768138"/>
            <a:ext cx="2377440" cy="523220"/>
          </a:xfrm>
          <a:prstGeom prst="rect">
            <a:avLst/>
          </a:prstGeom>
        </p:spPr>
        <p:txBody>
          <a:bodyPr wrap="square" anchor="t">
            <a:spAutoFit/>
          </a:bodyPr>
          <a:lstStyle/>
          <a:p>
            <a:pPr algn="ctr"/>
            <a:r>
              <a:rPr lang="en-US" sz="1400" dirty="0">
                <a:latin typeface="+mj-lt"/>
                <a:cs typeface="FiraGO Medium" panose="020B0603050000020004" pitchFamily="34" charset="0"/>
              </a:rPr>
              <a:t>Freshness</a:t>
            </a:r>
            <a:br>
              <a:rPr lang="en-US" sz="1400" dirty="0">
                <a:latin typeface="+mj-lt"/>
                <a:cs typeface="FiraGO Medium" panose="020B0603050000020004" pitchFamily="34" charset="0"/>
              </a:rPr>
            </a:br>
            <a:r>
              <a:rPr lang="en-US" sz="1400" dirty="0">
                <a:latin typeface="+mj-lt"/>
                <a:cs typeface="FiraGO Medium" panose="020B0603050000020004" pitchFamily="34" charset="0"/>
              </a:rPr>
              <a:t>beyond the map</a:t>
            </a:r>
          </a:p>
        </p:txBody>
      </p:sp>
    </p:spTree>
    <p:extLst>
      <p:ext uri="{BB962C8B-B14F-4D97-AF65-F5344CB8AC3E}">
        <p14:creationId xmlns:p14="http://schemas.microsoft.com/office/powerpoint/2010/main" val="65986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E3DA72B6-D02C-4F10-9A95-40EE4B51AB90}"/>
              </a:ext>
            </a:extLst>
          </p:cNvPr>
          <p:cNvSpPr>
            <a:spLocks noGrp="1"/>
          </p:cNvSpPr>
          <p:nvPr>
            <p:ph type="title"/>
          </p:nvPr>
        </p:nvSpPr>
        <p:spPr>
          <a:xfrm>
            <a:off x="4457700" y="424729"/>
            <a:ext cx="7120572" cy="363600"/>
          </a:xfrm>
        </p:spPr>
        <p:txBody>
          <a:bodyPr/>
          <a:lstStyle/>
          <a:p>
            <a:r>
              <a:rPr lang="de-DE" dirty="0"/>
              <a:t>Navigation</a:t>
            </a:r>
          </a:p>
        </p:txBody>
      </p:sp>
      <p:sp>
        <p:nvSpPr>
          <p:cNvPr id="4" name="Datumsplatzhalter 3">
            <a:extLst>
              <a:ext uri="{FF2B5EF4-FFF2-40B4-BE49-F238E27FC236}">
                <a16:creationId xmlns:a16="http://schemas.microsoft.com/office/drawing/2014/main" id="{F752F73E-B34E-4607-9544-7ADE7589A5E4}"/>
              </a:ext>
            </a:extLst>
          </p:cNvPr>
          <p:cNvSpPr>
            <a:spLocks noGrp="1"/>
          </p:cNvSpPr>
          <p:nvPr>
            <p:ph type="dt" sz="half" idx="10"/>
          </p:nvPr>
        </p:nvSpPr>
        <p:spPr/>
        <p:txBody>
          <a:bodyPr/>
          <a:lstStyle/>
          <a:p>
            <a:r>
              <a:rPr lang="en-US"/>
              <a:t>© 2019 HERE | Directions Japan 2019</a:t>
            </a:r>
          </a:p>
        </p:txBody>
      </p:sp>
      <p:sp>
        <p:nvSpPr>
          <p:cNvPr id="9" name="Untertitel 8">
            <a:extLst>
              <a:ext uri="{FF2B5EF4-FFF2-40B4-BE49-F238E27FC236}">
                <a16:creationId xmlns:a16="http://schemas.microsoft.com/office/drawing/2014/main" id="{B82B7A25-2317-4DF6-B176-616CC551E14E}"/>
              </a:ext>
            </a:extLst>
          </p:cNvPr>
          <p:cNvSpPr>
            <a:spLocks noGrp="1"/>
          </p:cNvSpPr>
          <p:nvPr>
            <p:ph type="subTitle" idx="1"/>
          </p:nvPr>
        </p:nvSpPr>
        <p:spPr>
          <a:xfrm>
            <a:off x="4459961" y="883404"/>
            <a:ext cx="7118311" cy="291600"/>
          </a:xfrm>
        </p:spPr>
        <p:txBody>
          <a:bodyPr/>
          <a:lstStyle/>
          <a:p>
            <a:r>
              <a:rPr lang="en-US"/>
              <a:t>Industry needs and HERE differentiators</a:t>
            </a:r>
          </a:p>
        </p:txBody>
      </p:sp>
      <p:sp>
        <p:nvSpPr>
          <p:cNvPr id="12" name="Rectangle 25">
            <a:extLst>
              <a:ext uri="{FF2B5EF4-FFF2-40B4-BE49-F238E27FC236}">
                <a16:creationId xmlns:a16="http://schemas.microsoft.com/office/drawing/2014/main" id="{7EC3BBF6-794B-4CF8-8A0A-F13ACA609439}"/>
              </a:ext>
            </a:extLst>
          </p:cNvPr>
          <p:cNvSpPr/>
          <p:nvPr/>
        </p:nvSpPr>
        <p:spPr bwMode="gray">
          <a:xfrm>
            <a:off x="7545388" y="1983595"/>
            <a:ext cx="142773" cy="4089389"/>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pic>
        <p:nvPicPr>
          <p:cNvPr id="13" name="Grafik 12">
            <a:extLst>
              <a:ext uri="{FF2B5EF4-FFF2-40B4-BE49-F238E27FC236}">
                <a16:creationId xmlns:a16="http://schemas.microsoft.com/office/drawing/2014/main" id="{3E183ABF-5131-4D63-BA2B-833DD1F6A83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2510" r="18940"/>
          <a:stretch/>
        </p:blipFill>
        <p:spPr>
          <a:xfrm>
            <a:off x="1589" y="0"/>
            <a:ext cx="3961358" cy="6858000"/>
          </a:xfrm>
          <a:prstGeom prst="rect">
            <a:avLst/>
          </a:prstGeom>
        </p:spPr>
      </p:pic>
      <p:graphicFrame>
        <p:nvGraphicFramePr>
          <p:cNvPr id="10" name="Table 17">
            <a:extLst>
              <a:ext uri="{FF2B5EF4-FFF2-40B4-BE49-F238E27FC236}">
                <a16:creationId xmlns:a16="http://schemas.microsoft.com/office/drawing/2014/main" id="{1E14AF0D-690A-4CF7-932C-8D124167A5B3}"/>
              </a:ext>
            </a:extLst>
          </p:cNvPr>
          <p:cNvGraphicFramePr>
            <a:graphicFrameLocks noGrp="1"/>
          </p:cNvGraphicFramePr>
          <p:nvPr>
            <p:extLst>
              <p:ext uri="{D42A27DB-BD31-4B8C-83A1-F6EECF244321}">
                <p14:modId xmlns:p14="http://schemas.microsoft.com/office/powerpoint/2010/main" val="2769975377"/>
              </p:ext>
            </p:extLst>
          </p:nvPr>
        </p:nvGraphicFramePr>
        <p:xfrm>
          <a:off x="4457700" y="1891757"/>
          <a:ext cx="7119938" cy="4107406"/>
        </p:xfrm>
        <a:graphic>
          <a:graphicData uri="http://schemas.openxmlformats.org/drawingml/2006/table">
            <a:tbl>
              <a:tblPr>
                <a:tableStyleId>{5C22544A-7EE6-4342-B048-85BDC9FD1C3A}</a:tableStyleId>
              </a:tblPr>
              <a:tblGrid>
                <a:gridCol w="3257648">
                  <a:extLst>
                    <a:ext uri="{9D8B030D-6E8A-4147-A177-3AD203B41FA5}">
                      <a16:colId xmlns:a16="http://schemas.microsoft.com/office/drawing/2014/main" val="3645197756"/>
                    </a:ext>
                  </a:extLst>
                </a:gridCol>
                <a:gridCol w="3862290">
                  <a:extLst>
                    <a:ext uri="{9D8B030D-6E8A-4147-A177-3AD203B41FA5}">
                      <a16:colId xmlns:a16="http://schemas.microsoft.com/office/drawing/2014/main" val="3858978672"/>
                    </a:ext>
                  </a:extLst>
                </a:gridCol>
              </a:tblGrid>
              <a:tr h="539356">
                <a:tc>
                  <a:txBody>
                    <a:bodyPr/>
                    <a:lstStyle/>
                    <a:p>
                      <a:pPr algn="l" fontAlgn="b"/>
                      <a:r>
                        <a:rPr lang="en-US" sz="1800" b="1" u="none" strike="noStrike" dirty="0">
                          <a:solidFill>
                            <a:schemeClr val="tx1"/>
                          </a:solidFill>
                          <a:effectLst/>
                          <a:latin typeface="+mj-lt"/>
                        </a:rPr>
                        <a:t>What the industry wants</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800" b="1" u="none" strike="noStrike" kern="1200" dirty="0">
                          <a:solidFill>
                            <a:schemeClr val="tx1"/>
                          </a:solidFill>
                          <a:effectLst/>
                          <a:latin typeface="+mj-lt"/>
                          <a:ea typeface="+mn-ea"/>
                          <a:cs typeface="+mn-cs"/>
                        </a:rPr>
                        <a:t>How HERE supports industry needs</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5288258"/>
                  </a:ext>
                </a:extLst>
              </a:tr>
              <a:tr h="1189350">
                <a:tc>
                  <a:txBody>
                    <a:bodyPr/>
                    <a:lstStyle/>
                    <a:p>
                      <a:pPr marL="0" indent="0" algn="l" defTabSz="685595" rtl="0" eaLnBrk="1" latinLnBrk="0" hangingPunct="1">
                        <a:spcBef>
                          <a:spcPts val="225"/>
                        </a:spcBef>
                        <a:buFont typeface="Arial" panose="020B0604020202020204" pitchFamily="34" charset="0"/>
                        <a:buNone/>
                        <a:tabLst/>
                      </a:pPr>
                      <a:r>
                        <a:rPr lang="en-US" sz="1400" b="1" kern="1200" dirty="0">
                          <a:solidFill>
                            <a:schemeClr val="tx1"/>
                          </a:solidFill>
                          <a:latin typeface="+mj-lt"/>
                          <a:ea typeface="+mn-ea"/>
                          <a:cs typeface="+mn-cs"/>
                        </a:rPr>
                        <a:t>Mobile-like user experience</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685595" rtl="0" eaLnBrk="1" latinLnBrk="0" hangingPunct="1">
                        <a:spcBef>
                          <a:spcPts val="225"/>
                        </a:spcBef>
                        <a:buFont typeface="Arial" panose="020B0604020202020204" pitchFamily="34" charset="0"/>
                        <a:buNone/>
                        <a:tabLst/>
                      </a:pPr>
                      <a:r>
                        <a:rPr lang="en-US" sz="1400" kern="1200" dirty="0">
                          <a:solidFill>
                            <a:schemeClr val="tx1"/>
                          </a:solidFill>
                          <a:latin typeface="+mn-lt"/>
                          <a:ea typeface="+mn-ea"/>
                          <a:cs typeface="+mn-cs"/>
                        </a:rPr>
                        <a:t>OTA update and upgradability of the experience from map database to UX</a:t>
                      </a:r>
                      <a:br>
                        <a:rPr lang="en-US" sz="1400" kern="1200" dirty="0">
                          <a:solidFill>
                            <a:schemeClr val="tx1"/>
                          </a:solidFill>
                          <a:latin typeface="+mn-lt"/>
                          <a:ea typeface="+mn-ea"/>
                          <a:cs typeface="+mn-cs"/>
                        </a:rPr>
                      </a:br>
                      <a:r>
                        <a:rPr lang="en-US" sz="1400" kern="1200" dirty="0">
                          <a:solidFill>
                            <a:schemeClr val="tx1"/>
                          </a:solidFill>
                          <a:latin typeface="+mn-lt"/>
                          <a:ea typeface="+mn-ea"/>
                          <a:cs typeface="+mn-cs"/>
                        </a:rPr>
                        <a:t>layer – anytime</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8346679"/>
                  </a:ext>
                </a:extLst>
              </a:tr>
              <a:tr h="1189350">
                <a:tc>
                  <a:txBody>
                    <a:bodyPr/>
                    <a:lstStyle/>
                    <a:p>
                      <a:pPr marL="0" indent="0" algn="l" defTabSz="685595" rtl="0" eaLnBrk="1" latinLnBrk="0" hangingPunct="1">
                        <a:spcBef>
                          <a:spcPts val="225"/>
                        </a:spcBef>
                        <a:buFont typeface="Arial" panose="020B0604020202020204" pitchFamily="34" charset="0"/>
                        <a:buNone/>
                        <a:tabLst/>
                      </a:pPr>
                      <a:r>
                        <a:rPr lang="en-US" sz="1400" b="1" kern="1200" dirty="0">
                          <a:solidFill>
                            <a:schemeClr val="tx1"/>
                          </a:solidFill>
                          <a:latin typeface="+mj-lt"/>
                          <a:ea typeface="+mn-ea"/>
                          <a:cs typeface="+mn-cs"/>
                        </a:rPr>
                        <a:t>Enablement of on-demand</a:t>
                      </a:r>
                      <a:br>
                        <a:rPr lang="en-US" sz="1400" b="1" kern="1200" dirty="0">
                          <a:solidFill>
                            <a:schemeClr val="tx1"/>
                          </a:solidFill>
                          <a:latin typeface="+mj-lt"/>
                          <a:ea typeface="+mn-ea"/>
                          <a:cs typeface="+mn-cs"/>
                        </a:rPr>
                      </a:br>
                      <a:r>
                        <a:rPr lang="en-US" sz="1400" b="1" kern="1200" dirty="0">
                          <a:solidFill>
                            <a:schemeClr val="tx1"/>
                          </a:solidFill>
                          <a:latin typeface="+mj-lt"/>
                          <a:ea typeface="+mn-ea"/>
                          <a:cs typeface="+mn-cs"/>
                        </a:rPr>
                        <a:t>business models</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685595" rtl="0" eaLnBrk="1" latinLnBrk="0" hangingPunct="1">
                        <a:spcBef>
                          <a:spcPts val="225"/>
                        </a:spcBef>
                        <a:buFont typeface="Arial" panose="020B0604020202020204" pitchFamily="34" charset="0"/>
                        <a:buNone/>
                        <a:tabLst/>
                      </a:pPr>
                      <a:r>
                        <a:rPr lang="en-US" sz="1400" kern="1200" dirty="0">
                          <a:solidFill>
                            <a:schemeClr val="tx1"/>
                          </a:solidFill>
                          <a:latin typeface="+mn-lt"/>
                          <a:ea typeface="+mn-ea"/>
                          <a:cs typeface="+mn-cs"/>
                        </a:rPr>
                        <a:t>End-to-end framework for service development and roll-out – including many services from the go</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6742390"/>
                  </a:ext>
                </a:extLst>
              </a:tr>
              <a:tr h="1189350">
                <a:tc>
                  <a:txBody>
                    <a:bodyPr/>
                    <a:lstStyle/>
                    <a:p>
                      <a:pPr marL="0" indent="0" algn="l" defTabSz="685595" rtl="0" eaLnBrk="1" latinLnBrk="0" hangingPunct="1">
                        <a:spcBef>
                          <a:spcPts val="225"/>
                        </a:spcBef>
                        <a:buFont typeface="Arial" panose="020B0604020202020204" pitchFamily="34" charset="0"/>
                        <a:buNone/>
                      </a:pPr>
                      <a:r>
                        <a:rPr lang="en-US" sz="1400" b="1" kern="1200" dirty="0">
                          <a:solidFill>
                            <a:schemeClr val="tx1"/>
                          </a:solidFill>
                          <a:latin typeface="+mj-lt"/>
                          <a:ea typeface="+mn-ea"/>
                          <a:cs typeface="+mn-cs"/>
                        </a:rPr>
                        <a:t>Reduced development and lifecycle cost</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685595" rtl="0" eaLnBrk="1" latinLnBrk="0" hangingPunct="1">
                        <a:spcBef>
                          <a:spcPts val="225"/>
                        </a:spcBef>
                        <a:buFont typeface="Arial" panose="020B0604020202020204" pitchFamily="34" charset="0"/>
                        <a:buNone/>
                        <a:tabLst/>
                      </a:pPr>
                      <a:r>
                        <a:rPr lang="en-US" sz="1400" kern="1200" dirty="0">
                          <a:solidFill>
                            <a:schemeClr val="tx1"/>
                          </a:solidFill>
                          <a:latin typeface="+mn-lt"/>
                          <a:ea typeface="+mn-ea"/>
                          <a:cs typeface="+mn-cs"/>
                        </a:rPr>
                        <a:t>Fully integrated, ready-to-port solution allowing for custom functional additions at lower cost</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9231949"/>
                  </a:ext>
                </a:extLst>
              </a:tr>
            </a:tbl>
          </a:graphicData>
        </a:graphic>
      </p:graphicFrame>
      <p:sp>
        <p:nvSpPr>
          <p:cNvPr id="11" name="Rectangle 25">
            <a:extLst>
              <a:ext uri="{FF2B5EF4-FFF2-40B4-BE49-F238E27FC236}">
                <a16:creationId xmlns:a16="http://schemas.microsoft.com/office/drawing/2014/main" id="{73D40945-BA71-442A-90E0-A01650A94F13}"/>
              </a:ext>
            </a:extLst>
          </p:cNvPr>
          <p:cNvSpPr/>
          <p:nvPr/>
        </p:nvSpPr>
        <p:spPr bwMode="gray">
          <a:xfrm>
            <a:off x="7392884" y="1733108"/>
            <a:ext cx="304802" cy="4339876"/>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cxnSp>
        <p:nvCxnSpPr>
          <p:cNvPr id="14" name="Straight Connector 9">
            <a:extLst>
              <a:ext uri="{FF2B5EF4-FFF2-40B4-BE49-F238E27FC236}">
                <a16:creationId xmlns:a16="http://schemas.microsoft.com/office/drawing/2014/main" id="{99B561C8-174F-4E19-8A08-FF56FE071A97}"/>
              </a:ext>
            </a:extLst>
          </p:cNvPr>
          <p:cNvCxnSpPr>
            <a:cxnSpLocks/>
          </p:cNvCxnSpPr>
          <p:nvPr/>
        </p:nvCxnSpPr>
        <p:spPr bwMode="gray">
          <a:xfrm flipH="1">
            <a:off x="4457700" y="2348108"/>
            <a:ext cx="7119939" cy="0"/>
          </a:xfrm>
          <a:prstGeom prst="line">
            <a:avLst/>
          </a:prstGeom>
          <a:ln w="25400">
            <a:gradFill flip="none" rotWithShape="1">
              <a:gsLst>
                <a:gs pos="7000">
                  <a:schemeClr val="accent6"/>
                </a:gs>
                <a:gs pos="100000">
                  <a:schemeClr val="accent2"/>
                </a:gs>
              </a:gsLst>
              <a:path path="circle">
                <a:fillToRect l="100000" b="100000"/>
              </a:path>
              <a:tileRect t="-100000" r="-100000"/>
            </a:gradFill>
          </a:ln>
        </p:spPr>
        <p:style>
          <a:lnRef idx="1">
            <a:schemeClr val="accent1"/>
          </a:lnRef>
          <a:fillRef idx="0">
            <a:schemeClr val="accent1"/>
          </a:fillRef>
          <a:effectRef idx="0">
            <a:schemeClr val="accent1"/>
          </a:effectRef>
          <a:fontRef idx="minor">
            <a:schemeClr val="tx1"/>
          </a:fontRef>
        </p:style>
      </p:cxnSp>
      <p:sp>
        <p:nvSpPr>
          <p:cNvPr id="15" name="Rechteck 1">
            <a:extLst>
              <a:ext uri="{FF2B5EF4-FFF2-40B4-BE49-F238E27FC236}">
                <a16:creationId xmlns:a16="http://schemas.microsoft.com/office/drawing/2014/main" id="{BAD02CBF-8CFC-47A7-9A00-7BE99B2714BA}"/>
              </a:ext>
            </a:extLst>
          </p:cNvPr>
          <p:cNvSpPr/>
          <p:nvPr/>
        </p:nvSpPr>
        <p:spPr bwMode="gray">
          <a:xfrm>
            <a:off x="7392884" y="1871662"/>
            <a:ext cx="304802" cy="75405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bg1"/>
              </a:solidFill>
            </a:endParaRPr>
          </a:p>
        </p:txBody>
      </p:sp>
    </p:spTree>
    <p:extLst>
      <p:ext uri="{BB962C8B-B14F-4D97-AF65-F5344CB8AC3E}">
        <p14:creationId xmlns:p14="http://schemas.microsoft.com/office/powerpoint/2010/main" val="4065885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1">
            <a:extLst>
              <a:ext uri="{FF2B5EF4-FFF2-40B4-BE49-F238E27FC236}">
                <a16:creationId xmlns:a16="http://schemas.microsoft.com/office/drawing/2014/main" id="{B1212FEA-85C9-4C09-8D10-73E36F00506F}"/>
              </a:ext>
            </a:extLst>
          </p:cNvPr>
          <p:cNvSpPr/>
          <p:nvPr/>
        </p:nvSpPr>
        <p:spPr>
          <a:xfrm>
            <a:off x="1588" y="0"/>
            <a:ext cx="3961359" cy="6858000"/>
          </a:xfrm>
          <a:prstGeom prst="rect">
            <a:avLst/>
          </a:prstGeom>
          <a:solidFill>
            <a:schemeClr val="accent6"/>
          </a:solidFill>
        </p:spPr>
        <p:txBody>
          <a:bodyPr wrap="square" lIns="612000" anchor="ctr">
            <a:noAutofit/>
          </a:bodyPr>
          <a:lstStyle/>
          <a:p>
            <a:pPr>
              <a:spcAft>
                <a:spcPts val="600"/>
              </a:spcAft>
            </a:pPr>
            <a:r>
              <a:rPr lang="en-US" sz="1400" dirty="0"/>
              <a:t>HERE products used </a:t>
            </a:r>
          </a:p>
          <a:p>
            <a:pPr>
              <a:spcAft>
                <a:spcPts val="600"/>
              </a:spcAft>
            </a:pPr>
            <a:r>
              <a:rPr lang="en-US" sz="2000" b="1" dirty="0">
                <a:latin typeface="+mj-lt"/>
                <a:cs typeface="FiraGO Medium" panose="020B0603050000020004" pitchFamily="34" charset="0"/>
              </a:rPr>
              <a:t>HERE Navigation on Demand</a:t>
            </a:r>
          </a:p>
          <a:p>
            <a:pPr>
              <a:spcAft>
                <a:spcPts val="600"/>
              </a:spcAft>
            </a:pPr>
            <a:r>
              <a:rPr lang="en-US" sz="2000" b="1" dirty="0">
                <a:latin typeface="+mj-lt"/>
                <a:cs typeface="FiraGO Medium" panose="020B0603050000020004" pitchFamily="34" charset="0"/>
              </a:rPr>
              <a:t>HERE Hazard Warnings</a:t>
            </a:r>
          </a:p>
          <a:p>
            <a:pPr>
              <a:spcAft>
                <a:spcPts val="600"/>
              </a:spcAft>
            </a:pPr>
            <a:r>
              <a:rPr lang="en-US" sz="2000" b="1" dirty="0">
                <a:latin typeface="+mj-lt"/>
                <a:cs typeface="FiraGO Medium" panose="020B0603050000020004" pitchFamily="34" charset="0"/>
              </a:rPr>
              <a:t>HERE Road Signs</a:t>
            </a:r>
          </a:p>
          <a:p>
            <a:pPr>
              <a:spcAft>
                <a:spcPts val="600"/>
              </a:spcAft>
            </a:pPr>
            <a:r>
              <a:rPr lang="en-US" sz="2000" b="1" dirty="0">
                <a:latin typeface="+mj-lt"/>
                <a:cs typeface="FiraGO Medium" panose="020B0603050000020004" pitchFamily="34" charset="0"/>
              </a:rPr>
              <a:t>HERE Connected Services</a:t>
            </a:r>
          </a:p>
          <a:p>
            <a:pPr>
              <a:spcAft>
                <a:spcPts val="600"/>
              </a:spcAft>
            </a:pPr>
            <a:r>
              <a:rPr lang="en-US" sz="2000" b="1" dirty="0">
                <a:latin typeface="+mj-lt"/>
                <a:cs typeface="FiraGO Medium" panose="020B0603050000020004" pitchFamily="34" charset="0"/>
              </a:rPr>
              <a:t>HERE HD Lanes</a:t>
            </a:r>
          </a:p>
          <a:p>
            <a:pPr>
              <a:spcAft>
                <a:spcPts val="600"/>
              </a:spcAft>
            </a:pPr>
            <a:r>
              <a:rPr lang="en-US" sz="2000" b="1" dirty="0">
                <a:latin typeface="+mj-lt"/>
                <a:cs typeface="FiraGO Medium" panose="020B0603050000020004" pitchFamily="34" charset="0"/>
              </a:rPr>
              <a:t>HERE OLP</a:t>
            </a:r>
          </a:p>
        </p:txBody>
      </p:sp>
      <p:sp>
        <p:nvSpPr>
          <p:cNvPr id="8" name="Titel 7">
            <a:extLst>
              <a:ext uri="{FF2B5EF4-FFF2-40B4-BE49-F238E27FC236}">
                <a16:creationId xmlns:a16="http://schemas.microsoft.com/office/drawing/2014/main" id="{D4801B64-F1A8-4995-95E7-CA0F1EA91D08}"/>
              </a:ext>
            </a:extLst>
          </p:cNvPr>
          <p:cNvSpPr>
            <a:spLocks noGrp="1"/>
          </p:cNvSpPr>
          <p:nvPr>
            <p:ph type="title"/>
          </p:nvPr>
        </p:nvSpPr>
        <p:spPr/>
        <p:txBody>
          <a:bodyPr/>
          <a:lstStyle/>
          <a:p>
            <a:r>
              <a:rPr lang="de-DE" dirty="0"/>
              <a:t>Navigation</a:t>
            </a:r>
          </a:p>
        </p:txBody>
      </p:sp>
      <p:sp>
        <p:nvSpPr>
          <p:cNvPr id="4" name="Datumsplatzhalter 3">
            <a:extLst>
              <a:ext uri="{FF2B5EF4-FFF2-40B4-BE49-F238E27FC236}">
                <a16:creationId xmlns:a16="http://schemas.microsoft.com/office/drawing/2014/main" id="{30F48FE4-E4F2-44D7-BCF0-69E1618B8EF2}"/>
              </a:ext>
            </a:extLst>
          </p:cNvPr>
          <p:cNvSpPr>
            <a:spLocks noGrp="1"/>
          </p:cNvSpPr>
          <p:nvPr>
            <p:ph type="dt" sz="half" idx="10"/>
          </p:nvPr>
        </p:nvSpPr>
        <p:spPr/>
        <p:txBody>
          <a:bodyPr/>
          <a:lstStyle/>
          <a:p>
            <a:r>
              <a:rPr lang="en-US"/>
              <a:t>© 2019 HERE | Directions Japan 2019</a:t>
            </a:r>
          </a:p>
        </p:txBody>
      </p:sp>
      <p:cxnSp>
        <p:nvCxnSpPr>
          <p:cNvPr id="26" name="Straight Connector 79">
            <a:extLst>
              <a:ext uri="{FF2B5EF4-FFF2-40B4-BE49-F238E27FC236}">
                <a16:creationId xmlns:a16="http://schemas.microsoft.com/office/drawing/2014/main" id="{F0FC8702-BC13-4264-94AC-D37044B6B832}"/>
              </a:ext>
            </a:extLst>
          </p:cNvPr>
          <p:cNvCxnSpPr/>
          <p:nvPr/>
        </p:nvCxnSpPr>
        <p:spPr bwMode="gray">
          <a:xfrm>
            <a:off x="611189" y="1815943"/>
            <a:ext cx="238195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80">
            <a:extLst>
              <a:ext uri="{FF2B5EF4-FFF2-40B4-BE49-F238E27FC236}">
                <a16:creationId xmlns:a16="http://schemas.microsoft.com/office/drawing/2014/main" id="{415EFE2E-DD20-4689-B856-CD54ED4DB794}"/>
              </a:ext>
            </a:extLst>
          </p:cNvPr>
          <p:cNvCxnSpPr/>
          <p:nvPr/>
        </p:nvCxnSpPr>
        <p:spPr bwMode="gray">
          <a:xfrm>
            <a:off x="611189" y="5017233"/>
            <a:ext cx="238195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hteck 42">
            <a:extLst>
              <a:ext uri="{FF2B5EF4-FFF2-40B4-BE49-F238E27FC236}">
                <a16:creationId xmlns:a16="http://schemas.microsoft.com/office/drawing/2014/main" id="{08240B3C-2CCC-4635-AEB4-141C434737E4}"/>
              </a:ext>
            </a:extLst>
          </p:cNvPr>
          <p:cNvSpPr/>
          <p:nvPr/>
        </p:nvSpPr>
        <p:spPr bwMode="gray">
          <a:xfrm flipH="1" flipV="1">
            <a:off x="3962947" y="539583"/>
            <a:ext cx="8227467" cy="95384"/>
          </a:xfrm>
          <a:prstGeom prst="rect">
            <a:avLst/>
          </a:prstGeom>
          <a:gradFill flip="none" rotWithShape="1">
            <a:gsLst>
              <a:gs pos="14000">
                <a:schemeClr val="accent6"/>
              </a:gs>
              <a:gs pos="99115">
                <a:schemeClr val="bg1"/>
              </a:gs>
              <a:gs pos="0">
                <a:schemeClr val="bg1"/>
              </a:gs>
              <a:gs pos="89000">
                <a:schemeClr val="accent2"/>
              </a:gs>
            </a:gsLst>
            <a:path path="circle">
              <a:fillToRect l="100000" b="100000"/>
            </a:path>
            <a:tileRect t="-100000" r="-100000"/>
          </a:gradFill>
        </p:spPr>
        <p:txBody>
          <a:bodyPr vert="horz" wrap="square" lIns="583200" tIns="745200" rIns="583200" bIns="720000" rtlCol="0" anchor="t">
            <a:noAutofit/>
          </a:bodyPr>
          <a:lstStyle/>
          <a:p>
            <a:pPr defTabSz="914126">
              <a:spcBef>
                <a:spcPct val="0"/>
              </a:spcBef>
            </a:pPr>
            <a:endParaRPr lang="de-DE" sz="3600" b="1" err="1">
              <a:latin typeface="+mj-lt"/>
              <a:ea typeface="+mj-ea"/>
              <a:cs typeface="+mj-cs"/>
            </a:endParaRPr>
          </a:p>
        </p:txBody>
      </p:sp>
      <p:sp>
        <p:nvSpPr>
          <p:cNvPr id="44" name="Rectangle 5">
            <a:extLst>
              <a:ext uri="{FF2B5EF4-FFF2-40B4-BE49-F238E27FC236}">
                <a16:creationId xmlns:a16="http://schemas.microsoft.com/office/drawing/2014/main" id="{AD0DB6AE-18BB-4956-81BB-7933B18516BC}"/>
              </a:ext>
            </a:extLst>
          </p:cNvPr>
          <p:cNvSpPr/>
          <p:nvPr/>
        </p:nvSpPr>
        <p:spPr bwMode="gray">
          <a:xfrm>
            <a:off x="6638223" y="369850"/>
            <a:ext cx="2876914" cy="434851"/>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lang="en-US" sz="1600" b="1" dirty="0">
                <a:solidFill>
                  <a:srgbClr val="383C45"/>
                </a:solidFill>
              </a:rPr>
              <a:t>HERE Navigation on Demand</a:t>
            </a:r>
          </a:p>
        </p:txBody>
      </p:sp>
      <p:sp>
        <p:nvSpPr>
          <p:cNvPr id="15" name="Rectangle 9">
            <a:extLst>
              <a:ext uri="{FF2B5EF4-FFF2-40B4-BE49-F238E27FC236}">
                <a16:creationId xmlns:a16="http://schemas.microsoft.com/office/drawing/2014/main" id="{75612F23-94F1-4908-9DC2-B073DB67CAFC}"/>
              </a:ext>
            </a:extLst>
          </p:cNvPr>
          <p:cNvSpPr/>
          <p:nvPr/>
        </p:nvSpPr>
        <p:spPr>
          <a:xfrm>
            <a:off x="5220339" y="1869938"/>
            <a:ext cx="6357938" cy="861774"/>
          </a:xfrm>
          <a:prstGeom prst="rect">
            <a:avLst/>
          </a:prstGeom>
        </p:spPr>
        <p:txBody>
          <a:bodyPr wrap="square" lIns="0" tIns="0" rIns="0" bIns="0" anchor="ctr">
            <a:spAutoFit/>
          </a:bodyPr>
          <a:lstStyle/>
          <a:p>
            <a:pPr lvl="0"/>
            <a:r>
              <a:rPr lang="en-US" sz="1400" b="1" dirty="0">
                <a:solidFill>
                  <a:srgbClr val="383C45"/>
                </a:solidFill>
                <a:latin typeface="+mj-lt"/>
                <a:cs typeface="FiraGO Medium" panose="020B0603050000020004" pitchFamily="34" charset="0"/>
              </a:rPr>
              <a:t>Deliver a state-of-the-art UX</a:t>
            </a:r>
          </a:p>
          <a:p>
            <a:pPr lvl="0"/>
            <a:r>
              <a:rPr lang="en-US" sz="1400" dirty="0">
                <a:solidFill>
                  <a:srgbClr val="383C45"/>
                </a:solidFill>
                <a:cs typeface="FiraGO Medium" panose="020B0603050000020004" pitchFamily="34" charset="0"/>
              </a:rPr>
              <a:t>SaaS solution for navigation and connected services delivering freshness beyond the map up to UX level, vehicle integrated and cross-device. OEMs can add new functionality anytime.</a:t>
            </a:r>
          </a:p>
        </p:txBody>
      </p:sp>
      <p:sp>
        <p:nvSpPr>
          <p:cNvPr id="18" name="Rectangle 17">
            <a:extLst>
              <a:ext uri="{FF2B5EF4-FFF2-40B4-BE49-F238E27FC236}">
                <a16:creationId xmlns:a16="http://schemas.microsoft.com/office/drawing/2014/main" id="{320088BC-3901-4E0D-94BD-337FC9DFB43C}"/>
              </a:ext>
            </a:extLst>
          </p:cNvPr>
          <p:cNvSpPr/>
          <p:nvPr/>
        </p:nvSpPr>
        <p:spPr>
          <a:xfrm>
            <a:off x="5220323" y="3557035"/>
            <a:ext cx="6357314" cy="861774"/>
          </a:xfrm>
          <a:prstGeom prst="rect">
            <a:avLst/>
          </a:prstGeom>
        </p:spPr>
        <p:txBody>
          <a:bodyPr wrap="square" lIns="0" tIns="0" rIns="0" bIns="0" anchor="ctr">
            <a:spAutoFit/>
          </a:bodyPr>
          <a:lstStyle/>
          <a:p>
            <a:pPr>
              <a:spcBef>
                <a:spcPts val="300"/>
              </a:spcBef>
            </a:pPr>
            <a:r>
              <a:rPr lang="en-US" sz="1400" b="1" dirty="0">
                <a:solidFill>
                  <a:srgbClr val="383C45"/>
                </a:solidFill>
                <a:cs typeface="FiraGO Medium" panose="020B0603050000020004" pitchFamily="34" charset="0"/>
              </a:rPr>
              <a:t>Monetize the IVI, but stay in charge</a:t>
            </a:r>
            <a:br>
              <a:rPr lang="en-US" sz="1400" b="1" dirty="0">
                <a:solidFill>
                  <a:srgbClr val="383C45"/>
                </a:solidFill>
                <a:latin typeface="FiraGO"/>
                <a:cs typeface="FiraGO Medium" panose="020B0603050000020004" pitchFamily="34" charset="0"/>
              </a:rPr>
            </a:br>
            <a:r>
              <a:rPr lang="en-US" sz="1400" dirty="0">
                <a:solidFill>
                  <a:srgbClr val="383C45"/>
                </a:solidFill>
                <a:cs typeface="FiraGO Medium" panose="020B0603050000020004" pitchFamily="34" charset="0"/>
              </a:rPr>
              <a:t>Key services are available as “ready-to-sell” functionality from the start. Build more services with your own data or tap into services from 3rd parties on </a:t>
            </a:r>
            <a:r>
              <a:rPr lang="en-US" sz="1400" dirty="0" err="1">
                <a:solidFill>
                  <a:srgbClr val="383C45"/>
                </a:solidFill>
                <a:cs typeface="FiraGO Medium" panose="020B0603050000020004" pitchFamily="34" charset="0"/>
              </a:rPr>
              <a:t>HNoD’s</a:t>
            </a:r>
            <a:r>
              <a:rPr lang="en-US" sz="1400" dirty="0">
                <a:solidFill>
                  <a:srgbClr val="383C45"/>
                </a:solidFill>
                <a:cs typeface="FiraGO Medium" panose="020B0603050000020004" pitchFamily="34" charset="0"/>
              </a:rPr>
              <a:t> B2B marketplace. The OEM decides what reaches the vehicle.</a:t>
            </a:r>
          </a:p>
        </p:txBody>
      </p:sp>
      <p:sp>
        <p:nvSpPr>
          <p:cNvPr id="20" name="Rectangle 19">
            <a:extLst>
              <a:ext uri="{FF2B5EF4-FFF2-40B4-BE49-F238E27FC236}">
                <a16:creationId xmlns:a16="http://schemas.microsoft.com/office/drawing/2014/main" id="{AEF89191-6723-48C2-B36A-C3B40F3DBBA7}"/>
              </a:ext>
            </a:extLst>
          </p:cNvPr>
          <p:cNvSpPr/>
          <p:nvPr/>
        </p:nvSpPr>
        <p:spPr>
          <a:xfrm>
            <a:off x="5219700" y="5351854"/>
            <a:ext cx="6357938" cy="430887"/>
          </a:xfrm>
          <a:prstGeom prst="rect">
            <a:avLst/>
          </a:prstGeom>
        </p:spPr>
        <p:txBody>
          <a:bodyPr wrap="square" lIns="0" tIns="0" rIns="0" bIns="0" anchor="ctr">
            <a:spAutoFit/>
          </a:bodyPr>
          <a:lstStyle/>
          <a:p>
            <a:pPr>
              <a:spcAft>
                <a:spcPts val="600"/>
              </a:spcAft>
            </a:pPr>
            <a:r>
              <a:rPr lang="en-US" sz="1400" b="1" dirty="0">
                <a:solidFill>
                  <a:srgbClr val="383C45"/>
                </a:solidFill>
                <a:latin typeface="+mj-lt"/>
              </a:rPr>
              <a:t>Achieve global coverage</a:t>
            </a:r>
            <a:br>
              <a:rPr lang="en-US" sz="1400" dirty="0">
                <a:solidFill>
                  <a:srgbClr val="383C45"/>
                </a:solidFill>
              </a:rPr>
            </a:br>
            <a:r>
              <a:rPr lang="en-US" sz="1400" dirty="0" err="1">
                <a:solidFill>
                  <a:srgbClr val="383C45"/>
                </a:solidFill>
              </a:rPr>
              <a:t>HNoD</a:t>
            </a:r>
            <a:r>
              <a:rPr lang="en-US" sz="1400" dirty="0">
                <a:solidFill>
                  <a:srgbClr val="383C45"/>
                </a:solidFill>
              </a:rPr>
              <a:t> will gradually become available globally through OneMap Alliance.</a:t>
            </a:r>
          </a:p>
        </p:txBody>
      </p:sp>
      <p:sp>
        <p:nvSpPr>
          <p:cNvPr id="21" name="TextBox 10">
            <a:extLst>
              <a:ext uri="{FF2B5EF4-FFF2-40B4-BE49-F238E27FC236}">
                <a16:creationId xmlns:a16="http://schemas.microsoft.com/office/drawing/2014/main" id="{A8285076-DCBA-45A1-8A8A-F784402E02C5}"/>
              </a:ext>
            </a:extLst>
          </p:cNvPr>
          <p:cNvSpPr txBox="1"/>
          <p:nvPr/>
        </p:nvSpPr>
        <p:spPr bwMode="gray">
          <a:xfrm>
            <a:off x="4467014" y="2004158"/>
            <a:ext cx="402700" cy="593335"/>
          </a:xfrm>
          <a:prstGeom prst="rect">
            <a:avLst/>
          </a:prstGeom>
          <a:noFill/>
          <a:ln w="6350">
            <a:noFill/>
          </a:ln>
        </p:spPr>
        <p:txBody>
          <a:bodyPr wrap="square" lIns="0" tIns="0" rIns="0" bIns="0" rtlCol="0" anchor="ctr">
            <a:noAutofit/>
          </a:bodyPr>
          <a:lstStyle/>
          <a:p>
            <a:pPr algn="r"/>
            <a:r>
              <a:rPr lang="de-DE" sz="6600" b="1" dirty="0">
                <a:latin typeface="+mj-lt"/>
              </a:rPr>
              <a:t>1</a:t>
            </a:r>
            <a:endParaRPr lang="de-DE" sz="7200" b="1" dirty="0">
              <a:latin typeface="+mj-lt"/>
            </a:endParaRPr>
          </a:p>
        </p:txBody>
      </p:sp>
      <p:sp>
        <p:nvSpPr>
          <p:cNvPr id="24" name="TextBox 11">
            <a:extLst>
              <a:ext uri="{FF2B5EF4-FFF2-40B4-BE49-F238E27FC236}">
                <a16:creationId xmlns:a16="http://schemas.microsoft.com/office/drawing/2014/main" id="{FC531C29-5264-4A0F-9E8E-86A1D6347F75}"/>
              </a:ext>
            </a:extLst>
          </p:cNvPr>
          <p:cNvSpPr txBox="1"/>
          <p:nvPr/>
        </p:nvSpPr>
        <p:spPr bwMode="gray">
          <a:xfrm>
            <a:off x="4474322" y="3618123"/>
            <a:ext cx="402698" cy="739598"/>
          </a:xfrm>
          <a:prstGeom prst="rect">
            <a:avLst/>
          </a:prstGeom>
          <a:noFill/>
          <a:ln w="6350">
            <a:noFill/>
          </a:ln>
        </p:spPr>
        <p:txBody>
          <a:bodyPr wrap="square" lIns="0" tIns="0" rIns="0" bIns="0" rtlCol="0" anchor="ctr">
            <a:noAutofit/>
          </a:bodyPr>
          <a:lstStyle/>
          <a:p>
            <a:pPr algn="r"/>
            <a:r>
              <a:rPr lang="de-DE" sz="6600" b="1" dirty="0">
                <a:latin typeface="+mj-lt"/>
              </a:rPr>
              <a:t>2</a:t>
            </a:r>
            <a:endParaRPr lang="de-DE" sz="9600" b="1" dirty="0">
              <a:latin typeface="+mj-lt"/>
            </a:endParaRPr>
          </a:p>
        </p:txBody>
      </p:sp>
      <p:sp>
        <p:nvSpPr>
          <p:cNvPr id="25" name="TextBox 12">
            <a:extLst>
              <a:ext uri="{FF2B5EF4-FFF2-40B4-BE49-F238E27FC236}">
                <a16:creationId xmlns:a16="http://schemas.microsoft.com/office/drawing/2014/main" id="{6A460AD8-57F4-4BA3-9F59-B0547AA6FC7B}"/>
              </a:ext>
            </a:extLst>
          </p:cNvPr>
          <p:cNvSpPr txBox="1"/>
          <p:nvPr/>
        </p:nvSpPr>
        <p:spPr bwMode="gray">
          <a:xfrm>
            <a:off x="4469761" y="5197498"/>
            <a:ext cx="402698" cy="739598"/>
          </a:xfrm>
          <a:prstGeom prst="rect">
            <a:avLst/>
          </a:prstGeom>
          <a:noFill/>
          <a:ln w="6350">
            <a:noFill/>
          </a:ln>
        </p:spPr>
        <p:txBody>
          <a:bodyPr wrap="square" lIns="0" tIns="0" rIns="0" bIns="0" rtlCol="0" anchor="ctr">
            <a:noAutofit/>
          </a:bodyPr>
          <a:lstStyle/>
          <a:p>
            <a:pPr algn="r"/>
            <a:r>
              <a:rPr lang="de-DE" sz="6600" b="1" dirty="0">
                <a:latin typeface="+mj-lt"/>
              </a:rPr>
              <a:t>3</a:t>
            </a:r>
            <a:endParaRPr lang="de-DE" sz="7200" b="1" dirty="0">
              <a:latin typeface="+mj-lt"/>
            </a:endParaRPr>
          </a:p>
        </p:txBody>
      </p:sp>
    </p:spTree>
    <p:extLst>
      <p:ext uri="{BB962C8B-B14F-4D97-AF65-F5344CB8AC3E}">
        <p14:creationId xmlns:p14="http://schemas.microsoft.com/office/powerpoint/2010/main" val="2451794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83D5F6C-AB00-42AF-A579-36206050F859}"/>
              </a:ext>
            </a:extLst>
          </p:cNvPr>
          <p:cNvSpPr>
            <a:spLocks noGrp="1"/>
          </p:cNvSpPr>
          <p:nvPr>
            <p:ph type="ctrTitle"/>
          </p:nvPr>
        </p:nvSpPr>
        <p:spPr/>
        <p:txBody>
          <a:bodyPr/>
          <a:lstStyle/>
          <a:p>
            <a:r>
              <a:rPr lang="en-US" dirty="0"/>
              <a:t>EV mobility</a:t>
            </a:r>
          </a:p>
        </p:txBody>
      </p:sp>
      <p:sp>
        <p:nvSpPr>
          <p:cNvPr id="10" name="Untertitel 9">
            <a:extLst>
              <a:ext uri="{FF2B5EF4-FFF2-40B4-BE49-F238E27FC236}">
                <a16:creationId xmlns:a16="http://schemas.microsoft.com/office/drawing/2014/main" id="{E43E22E4-1641-43DD-AE65-D1C963A00ABE}"/>
              </a:ext>
            </a:extLst>
          </p:cNvPr>
          <p:cNvSpPr>
            <a:spLocks noGrp="1"/>
          </p:cNvSpPr>
          <p:nvPr>
            <p:ph type="subTitle" idx="1"/>
          </p:nvPr>
        </p:nvSpPr>
        <p:spPr/>
        <p:txBody>
          <a:bodyPr/>
          <a:lstStyle/>
          <a:p>
            <a:r>
              <a:rPr lang="de-DE" dirty="0"/>
              <a:t>Automotive</a:t>
            </a:r>
          </a:p>
        </p:txBody>
      </p:sp>
    </p:spTree>
    <p:extLst>
      <p:ext uri="{BB962C8B-B14F-4D97-AF65-F5344CB8AC3E}">
        <p14:creationId xmlns:p14="http://schemas.microsoft.com/office/powerpoint/2010/main" val="192139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F882EE6-B183-414A-9A8F-664B10443AF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5423" r="36069"/>
          <a:stretch/>
        </p:blipFill>
        <p:spPr>
          <a:xfrm>
            <a:off x="1588" y="0"/>
            <a:ext cx="3961358" cy="6858000"/>
          </a:xfrm>
          <a:prstGeom prst="rect">
            <a:avLst/>
          </a:prstGeom>
        </p:spPr>
      </p:pic>
      <p:sp>
        <p:nvSpPr>
          <p:cNvPr id="8" name="Titel 7">
            <a:extLst>
              <a:ext uri="{FF2B5EF4-FFF2-40B4-BE49-F238E27FC236}">
                <a16:creationId xmlns:a16="http://schemas.microsoft.com/office/drawing/2014/main" id="{E3DA72B6-D02C-4F10-9A95-40EE4B51AB90}"/>
              </a:ext>
            </a:extLst>
          </p:cNvPr>
          <p:cNvSpPr>
            <a:spLocks noGrp="1"/>
          </p:cNvSpPr>
          <p:nvPr>
            <p:ph type="title"/>
          </p:nvPr>
        </p:nvSpPr>
        <p:spPr>
          <a:xfrm>
            <a:off x="4457700" y="424729"/>
            <a:ext cx="7120572" cy="363600"/>
          </a:xfrm>
        </p:spPr>
        <p:txBody>
          <a:bodyPr/>
          <a:lstStyle/>
          <a:p>
            <a:r>
              <a:rPr lang="de-DE" dirty="0"/>
              <a:t>EV </a:t>
            </a:r>
            <a:r>
              <a:rPr lang="de-DE" dirty="0" err="1"/>
              <a:t>mobility</a:t>
            </a:r>
            <a:endParaRPr lang="de-DE" dirty="0"/>
          </a:p>
        </p:txBody>
      </p:sp>
      <p:sp>
        <p:nvSpPr>
          <p:cNvPr id="4" name="Datumsplatzhalter 3">
            <a:extLst>
              <a:ext uri="{FF2B5EF4-FFF2-40B4-BE49-F238E27FC236}">
                <a16:creationId xmlns:a16="http://schemas.microsoft.com/office/drawing/2014/main" id="{F752F73E-B34E-4607-9544-7ADE7589A5E4}"/>
              </a:ext>
            </a:extLst>
          </p:cNvPr>
          <p:cNvSpPr>
            <a:spLocks noGrp="1"/>
          </p:cNvSpPr>
          <p:nvPr>
            <p:ph type="dt" sz="half" idx="10"/>
          </p:nvPr>
        </p:nvSpPr>
        <p:spPr/>
        <p:txBody>
          <a:bodyPr/>
          <a:lstStyle/>
          <a:p>
            <a:r>
              <a:rPr lang="en-US"/>
              <a:t>© 2019 HERE | Directions Japan 2019</a:t>
            </a:r>
          </a:p>
        </p:txBody>
      </p:sp>
      <p:sp>
        <p:nvSpPr>
          <p:cNvPr id="9" name="Untertitel 8">
            <a:extLst>
              <a:ext uri="{FF2B5EF4-FFF2-40B4-BE49-F238E27FC236}">
                <a16:creationId xmlns:a16="http://schemas.microsoft.com/office/drawing/2014/main" id="{B82B7A25-2317-4DF6-B176-616CC551E14E}"/>
              </a:ext>
            </a:extLst>
          </p:cNvPr>
          <p:cNvSpPr>
            <a:spLocks noGrp="1"/>
          </p:cNvSpPr>
          <p:nvPr>
            <p:ph type="subTitle" idx="1"/>
          </p:nvPr>
        </p:nvSpPr>
        <p:spPr>
          <a:xfrm>
            <a:off x="4459961" y="883404"/>
            <a:ext cx="7118311" cy="291600"/>
          </a:xfrm>
        </p:spPr>
        <p:txBody>
          <a:bodyPr/>
          <a:lstStyle/>
          <a:p>
            <a:r>
              <a:rPr lang="de-DE"/>
              <a:t>Industry </a:t>
            </a:r>
            <a:r>
              <a:rPr lang="de-DE" err="1"/>
              <a:t>overview</a:t>
            </a:r>
            <a:r>
              <a:rPr lang="de-DE"/>
              <a:t>: </a:t>
            </a:r>
            <a:r>
              <a:rPr lang="de-DE" err="1"/>
              <a:t>Challenges</a:t>
            </a:r>
            <a:endParaRPr lang="de-DE"/>
          </a:p>
        </p:txBody>
      </p:sp>
      <p:grpSp>
        <p:nvGrpSpPr>
          <p:cNvPr id="31" name="Grafik 28">
            <a:extLst>
              <a:ext uri="{FF2B5EF4-FFF2-40B4-BE49-F238E27FC236}">
                <a16:creationId xmlns:a16="http://schemas.microsoft.com/office/drawing/2014/main" id="{41A48F7F-3EA8-4BEE-AEA4-F9538AE722CC}"/>
              </a:ext>
            </a:extLst>
          </p:cNvPr>
          <p:cNvGrpSpPr/>
          <p:nvPr/>
        </p:nvGrpSpPr>
        <p:grpSpPr>
          <a:xfrm>
            <a:off x="5333087" y="2932324"/>
            <a:ext cx="646202" cy="646200"/>
            <a:chOff x="5605351" y="2401581"/>
            <a:chExt cx="952721" cy="952721"/>
          </a:xfrm>
          <a:solidFill>
            <a:schemeClr val="tx1"/>
          </a:solidFill>
        </p:grpSpPr>
        <p:sp>
          <p:nvSpPr>
            <p:cNvPr id="32" name="Freihandform: Form 31">
              <a:extLst>
                <a:ext uri="{FF2B5EF4-FFF2-40B4-BE49-F238E27FC236}">
                  <a16:creationId xmlns:a16="http://schemas.microsoft.com/office/drawing/2014/main" id="{1E640DA0-FBD0-441B-A372-E812284EBCAF}"/>
                </a:ext>
              </a:extLst>
            </p:cNvPr>
            <p:cNvSpPr/>
            <p:nvPr/>
          </p:nvSpPr>
          <p:spPr>
            <a:xfrm>
              <a:off x="6054610" y="2750924"/>
              <a:ext cx="238180" cy="238180"/>
            </a:xfrm>
            <a:custGeom>
              <a:avLst/>
              <a:gdLst>
                <a:gd name="connsiteX0" fmla="*/ 102367 w 238180"/>
                <a:gd name="connsiteY0" fmla="*/ 230705 h 238180"/>
                <a:gd name="connsiteX1" fmla="*/ 251039 w 238180"/>
                <a:gd name="connsiteY1" fmla="*/ 25172 h 238180"/>
                <a:gd name="connsiteX2" fmla="*/ 249388 w 238180"/>
                <a:gd name="connsiteY2" fmla="*/ 4640 h 238180"/>
                <a:gd name="connsiteX3" fmla="*/ 228857 w 238180"/>
                <a:gd name="connsiteY3" fmla="*/ 2989 h 238180"/>
                <a:gd name="connsiteX4" fmla="*/ 23291 w 238180"/>
                <a:gd name="connsiteY4" fmla="*/ 151709 h 238180"/>
                <a:gd name="connsiteX5" fmla="*/ 172 w 238180"/>
                <a:gd name="connsiteY5" fmla="*/ 193057 h 238180"/>
                <a:gd name="connsiteX6" fmla="*/ 16574 w 238180"/>
                <a:gd name="connsiteY6" fmla="*/ 237470 h 238180"/>
                <a:gd name="connsiteX7" fmla="*/ 56541 w 238180"/>
                <a:gd name="connsiteY7" fmla="*/ 254047 h 238180"/>
                <a:gd name="connsiteX8" fmla="*/ 102367 w 238180"/>
                <a:gd name="connsiteY8" fmla="*/ 230705 h 23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180" h="238180">
                  <a:moveTo>
                    <a:pt x="102367" y="230705"/>
                  </a:moveTo>
                  <a:lnTo>
                    <a:pt x="251039" y="25172"/>
                  </a:lnTo>
                  <a:cubicBezTo>
                    <a:pt x="255596" y="18868"/>
                    <a:pt x="254913" y="10166"/>
                    <a:pt x="249388" y="4640"/>
                  </a:cubicBezTo>
                  <a:cubicBezTo>
                    <a:pt x="243862" y="-854"/>
                    <a:pt x="235160" y="-1552"/>
                    <a:pt x="228857" y="2989"/>
                  </a:cubicBezTo>
                  <a:lnTo>
                    <a:pt x="23291" y="151709"/>
                  </a:lnTo>
                  <a:cubicBezTo>
                    <a:pt x="9889" y="161458"/>
                    <a:pt x="1458" y="176527"/>
                    <a:pt x="172" y="193057"/>
                  </a:cubicBezTo>
                  <a:cubicBezTo>
                    <a:pt x="-1114" y="209587"/>
                    <a:pt x="4872" y="225767"/>
                    <a:pt x="16574" y="237470"/>
                  </a:cubicBezTo>
                  <a:cubicBezTo>
                    <a:pt x="27261" y="248156"/>
                    <a:pt x="41456" y="254047"/>
                    <a:pt x="56541" y="254047"/>
                  </a:cubicBezTo>
                  <a:cubicBezTo>
                    <a:pt x="74611" y="254047"/>
                    <a:pt x="91728" y="245330"/>
                    <a:pt x="102367" y="230705"/>
                  </a:cubicBezTo>
                  <a:close/>
                </a:path>
              </a:pathLst>
            </a:custGeom>
            <a:grpFill/>
            <a:ln w="15875" cap="flat">
              <a:noFill/>
              <a:prstDash val="solid"/>
              <a:miter/>
            </a:ln>
          </p:spPr>
          <p:txBody>
            <a:bodyPr rtlCol="0" anchor="ctr"/>
            <a:lstStyle/>
            <a:p>
              <a:endParaRPr lang="de-DE"/>
            </a:p>
          </p:txBody>
        </p:sp>
        <p:sp>
          <p:nvSpPr>
            <p:cNvPr id="34" name="Freihandform: Form 33">
              <a:extLst>
                <a:ext uri="{FF2B5EF4-FFF2-40B4-BE49-F238E27FC236}">
                  <a16:creationId xmlns:a16="http://schemas.microsoft.com/office/drawing/2014/main" id="{010928D9-CCD8-47F4-9E40-C2B0BE9B5676}"/>
                </a:ext>
              </a:extLst>
            </p:cNvPr>
            <p:cNvSpPr/>
            <p:nvPr/>
          </p:nvSpPr>
          <p:spPr>
            <a:xfrm>
              <a:off x="5991081" y="2401581"/>
              <a:ext cx="539875" cy="952721"/>
            </a:xfrm>
            <a:custGeom>
              <a:avLst/>
              <a:gdLst>
                <a:gd name="connsiteX0" fmla="*/ 480198 w 539875"/>
                <a:gd name="connsiteY0" fmla="*/ 310651 h 952721"/>
                <a:gd name="connsiteX1" fmla="*/ 479865 w 539875"/>
                <a:gd name="connsiteY1" fmla="*/ 309634 h 952721"/>
                <a:gd name="connsiteX2" fmla="*/ 479166 w 539875"/>
                <a:gd name="connsiteY2" fmla="*/ 308840 h 952721"/>
                <a:gd name="connsiteX3" fmla="*/ 422559 w 539875"/>
                <a:gd name="connsiteY3" fmla="*/ 232480 h 952721"/>
                <a:gd name="connsiteX4" fmla="*/ 456650 w 539875"/>
                <a:gd name="connsiteY4" fmla="*/ 198388 h 952721"/>
                <a:gd name="connsiteX5" fmla="*/ 479103 w 539875"/>
                <a:gd name="connsiteY5" fmla="*/ 220841 h 952721"/>
                <a:gd name="connsiteX6" fmla="*/ 546460 w 539875"/>
                <a:gd name="connsiteY6" fmla="*/ 153483 h 952721"/>
                <a:gd name="connsiteX7" fmla="*/ 479103 w 539875"/>
                <a:gd name="connsiteY7" fmla="*/ 86110 h 952721"/>
                <a:gd name="connsiteX8" fmla="*/ 411729 w 539875"/>
                <a:gd name="connsiteY8" fmla="*/ 153483 h 952721"/>
                <a:gd name="connsiteX9" fmla="*/ 434198 w 539875"/>
                <a:gd name="connsiteY9" fmla="*/ 175936 h 952721"/>
                <a:gd name="connsiteX10" fmla="*/ 400106 w 539875"/>
                <a:gd name="connsiteY10" fmla="*/ 210027 h 952721"/>
                <a:gd name="connsiteX11" fmla="*/ 323746 w 539875"/>
                <a:gd name="connsiteY11" fmla="*/ 153404 h 952721"/>
                <a:gd name="connsiteX12" fmla="*/ 322952 w 539875"/>
                <a:gd name="connsiteY12" fmla="*/ 152705 h 952721"/>
                <a:gd name="connsiteX13" fmla="*/ 321935 w 539875"/>
                <a:gd name="connsiteY13" fmla="*/ 152356 h 952721"/>
                <a:gd name="connsiteX14" fmla="*/ 158829 w 539875"/>
                <a:gd name="connsiteY14" fmla="*/ 98305 h 952721"/>
                <a:gd name="connsiteX15" fmla="*/ 158829 w 539875"/>
                <a:gd name="connsiteY15" fmla="*/ 79393 h 952721"/>
                <a:gd name="connsiteX16" fmla="*/ 182647 w 539875"/>
                <a:gd name="connsiteY16" fmla="*/ 79393 h 952721"/>
                <a:gd name="connsiteX17" fmla="*/ 222344 w 539875"/>
                <a:gd name="connsiteY17" fmla="*/ 39697 h 952721"/>
                <a:gd name="connsiteX18" fmla="*/ 182616 w 539875"/>
                <a:gd name="connsiteY18" fmla="*/ 0 h 952721"/>
                <a:gd name="connsiteX19" fmla="*/ 39708 w 539875"/>
                <a:gd name="connsiteY19" fmla="*/ 0 h 952721"/>
                <a:gd name="connsiteX20" fmla="*/ 11 w 539875"/>
                <a:gd name="connsiteY20" fmla="*/ 39697 h 952721"/>
                <a:gd name="connsiteX21" fmla="*/ 39708 w 539875"/>
                <a:gd name="connsiteY21" fmla="*/ 79393 h 952721"/>
                <a:gd name="connsiteX22" fmla="*/ 63526 w 539875"/>
                <a:gd name="connsiteY22" fmla="*/ 79393 h 952721"/>
                <a:gd name="connsiteX23" fmla="*/ 63526 w 539875"/>
                <a:gd name="connsiteY23" fmla="*/ 97749 h 952721"/>
                <a:gd name="connsiteX24" fmla="*/ 12333 w 539875"/>
                <a:gd name="connsiteY24" fmla="*/ 106244 h 952721"/>
                <a:gd name="connsiteX25" fmla="*/ 408 w 539875"/>
                <a:gd name="connsiteY25" fmla="*/ 125267 h 952721"/>
                <a:gd name="connsiteX26" fmla="*/ 19431 w 539875"/>
                <a:gd name="connsiteY26" fmla="*/ 137192 h 952721"/>
                <a:gd name="connsiteX27" fmla="*/ 64844 w 539875"/>
                <a:gd name="connsiteY27" fmla="*/ 129491 h 952721"/>
                <a:gd name="connsiteX28" fmla="*/ 80579 w 539875"/>
                <a:gd name="connsiteY28" fmla="*/ 128300 h 952721"/>
                <a:gd name="connsiteX29" fmla="*/ 95267 w 539875"/>
                <a:gd name="connsiteY29" fmla="*/ 127395 h 952721"/>
                <a:gd name="connsiteX30" fmla="*/ 95267 w 539875"/>
                <a:gd name="connsiteY30" fmla="*/ 127395 h 952721"/>
                <a:gd name="connsiteX31" fmla="*/ 95267 w 539875"/>
                <a:gd name="connsiteY31" fmla="*/ 158787 h 952721"/>
                <a:gd name="connsiteX32" fmla="*/ 111146 w 539875"/>
                <a:gd name="connsiteY32" fmla="*/ 174666 h 952721"/>
                <a:gd name="connsiteX33" fmla="*/ 127024 w 539875"/>
                <a:gd name="connsiteY33" fmla="*/ 158787 h 952721"/>
                <a:gd name="connsiteX34" fmla="*/ 127024 w 539875"/>
                <a:gd name="connsiteY34" fmla="*/ 127506 h 952721"/>
                <a:gd name="connsiteX35" fmla="*/ 293052 w 539875"/>
                <a:gd name="connsiteY35" fmla="*/ 172681 h 952721"/>
                <a:gd name="connsiteX36" fmla="*/ 277396 w 539875"/>
                <a:gd name="connsiteY36" fmla="*/ 199801 h 952721"/>
                <a:gd name="connsiteX37" fmla="*/ 283207 w 539875"/>
                <a:gd name="connsiteY37" fmla="*/ 221492 h 952721"/>
                <a:gd name="connsiteX38" fmla="*/ 291131 w 539875"/>
                <a:gd name="connsiteY38" fmla="*/ 223620 h 952721"/>
                <a:gd name="connsiteX39" fmla="*/ 304897 w 539875"/>
                <a:gd name="connsiteY39" fmla="*/ 215680 h 952721"/>
                <a:gd name="connsiteX40" fmla="*/ 320506 w 539875"/>
                <a:gd name="connsiteY40" fmla="*/ 188623 h 952721"/>
                <a:gd name="connsiteX41" fmla="*/ 443915 w 539875"/>
                <a:gd name="connsiteY41" fmla="*/ 312032 h 952721"/>
                <a:gd name="connsiteX42" fmla="*/ 416874 w 539875"/>
                <a:gd name="connsiteY42" fmla="*/ 327641 h 952721"/>
                <a:gd name="connsiteX43" fmla="*/ 411110 w 539875"/>
                <a:gd name="connsiteY43" fmla="*/ 349331 h 952721"/>
                <a:gd name="connsiteX44" fmla="*/ 424877 w 539875"/>
                <a:gd name="connsiteY44" fmla="*/ 357270 h 952721"/>
                <a:gd name="connsiteX45" fmla="*/ 432800 w 539875"/>
                <a:gd name="connsiteY45" fmla="*/ 355143 h 952721"/>
                <a:gd name="connsiteX46" fmla="*/ 459905 w 539875"/>
                <a:gd name="connsiteY46" fmla="*/ 339486 h 952721"/>
                <a:gd name="connsiteX47" fmla="*/ 505144 w 539875"/>
                <a:gd name="connsiteY47" fmla="*/ 508102 h 952721"/>
                <a:gd name="connsiteX48" fmla="*/ 473783 w 539875"/>
                <a:gd name="connsiteY48" fmla="*/ 508102 h 952721"/>
                <a:gd name="connsiteX49" fmla="*/ 457905 w 539875"/>
                <a:gd name="connsiteY49" fmla="*/ 523981 h 952721"/>
                <a:gd name="connsiteX50" fmla="*/ 473783 w 539875"/>
                <a:gd name="connsiteY50" fmla="*/ 539859 h 952721"/>
                <a:gd name="connsiteX51" fmla="*/ 505144 w 539875"/>
                <a:gd name="connsiteY51" fmla="*/ 539859 h 952721"/>
                <a:gd name="connsiteX52" fmla="*/ 459905 w 539875"/>
                <a:gd name="connsiteY52" fmla="*/ 708475 h 952721"/>
                <a:gd name="connsiteX53" fmla="*/ 432800 w 539875"/>
                <a:gd name="connsiteY53" fmla="*/ 692819 h 952721"/>
                <a:gd name="connsiteX54" fmla="*/ 411110 w 539875"/>
                <a:gd name="connsiteY54" fmla="*/ 698630 h 952721"/>
                <a:gd name="connsiteX55" fmla="*/ 416922 w 539875"/>
                <a:gd name="connsiteY55" fmla="*/ 720321 h 952721"/>
                <a:gd name="connsiteX56" fmla="*/ 443963 w 539875"/>
                <a:gd name="connsiteY56" fmla="*/ 735929 h 952721"/>
                <a:gd name="connsiteX57" fmla="*/ 320554 w 539875"/>
                <a:gd name="connsiteY57" fmla="*/ 859338 h 952721"/>
                <a:gd name="connsiteX58" fmla="*/ 304945 w 539875"/>
                <a:gd name="connsiteY58" fmla="*/ 832297 h 952721"/>
                <a:gd name="connsiteX59" fmla="*/ 283255 w 539875"/>
                <a:gd name="connsiteY59" fmla="*/ 826485 h 952721"/>
                <a:gd name="connsiteX60" fmla="*/ 277443 w 539875"/>
                <a:gd name="connsiteY60" fmla="*/ 848176 h 952721"/>
                <a:gd name="connsiteX61" fmla="*/ 293100 w 539875"/>
                <a:gd name="connsiteY61" fmla="*/ 875281 h 952721"/>
                <a:gd name="connsiteX62" fmla="*/ 127072 w 539875"/>
                <a:gd name="connsiteY62" fmla="*/ 920456 h 952721"/>
                <a:gd name="connsiteX63" fmla="*/ 127072 w 539875"/>
                <a:gd name="connsiteY63" fmla="*/ 889206 h 952721"/>
                <a:gd name="connsiteX64" fmla="*/ 111193 w 539875"/>
                <a:gd name="connsiteY64" fmla="*/ 873328 h 952721"/>
                <a:gd name="connsiteX65" fmla="*/ 95315 w 539875"/>
                <a:gd name="connsiteY65" fmla="*/ 889206 h 952721"/>
                <a:gd name="connsiteX66" fmla="*/ 95315 w 539875"/>
                <a:gd name="connsiteY66" fmla="*/ 920583 h 952721"/>
                <a:gd name="connsiteX67" fmla="*/ 19478 w 539875"/>
                <a:gd name="connsiteY67" fmla="*/ 910785 h 952721"/>
                <a:gd name="connsiteX68" fmla="*/ 455 w 539875"/>
                <a:gd name="connsiteY68" fmla="*/ 922710 h 952721"/>
                <a:gd name="connsiteX69" fmla="*/ 12380 w 539875"/>
                <a:gd name="connsiteY69" fmla="*/ 941733 h 952721"/>
                <a:gd name="connsiteX70" fmla="*/ 108573 w 539875"/>
                <a:gd name="connsiteY70" fmla="*/ 952721 h 952721"/>
                <a:gd name="connsiteX71" fmla="*/ 110876 w 539875"/>
                <a:gd name="connsiteY71" fmla="*/ 952657 h 952721"/>
                <a:gd name="connsiteX72" fmla="*/ 111162 w 539875"/>
                <a:gd name="connsiteY72" fmla="*/ 952721 h 952721"/>
                <a:gd name="connsiteX73" fmla="*/ 111527 w 539875"/>
                <a:gd name="connsiteY73" fmla="*/ 952642 h 952721"/>
                <a:gd name="connsiteX74" fmla="*/ 321427 w 539875"/>
                <a:gd name="connsiteY74" fmla="*/ 895907 h 952721"/>
                <a:gd name="connsiteX75" fmla="*/ 322920 w 539875"/>
                <a:gd name="connsiteY75" fmla="*/ 895288 h 952721"/>
                <a:gd name="connsiteX76" fmla="*/ 323714 w 539875"/>
                <a:gd name="connsiteY76" fmla="*/ 894589 h 952721"/>
                <a:gd name="connsiteX77" fmla="*/ 478896 w 539875"/>
                <a:gd name="connsiteY77" fmla="*/ 739597 h 952721"/>
                <a:gd name="connsiteX78" fmla="*/ 479849 w 539875"/>
                <a:gd name="connsiteY78" fmla="*/ 738359 h 952721"/>
                <a:gd name="connsiteX79" fmla="*/ 480182 w 539875"/>
                <a:gd name="connsiteY79" fmla="*/ 737343 h 952721"/>
                <a:gd name="connsiteX80" fmla="*/ 537298 w 539875"/>
                <a:gd name="connsiteY80" fmla="*/ 523997 h 952721"/>
                <a:gd name="connsiteX81" fmla="*/ 480198 w 539875"/>
                <a:gd name="connsiteY81" fmla="*/ 310651 h 95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39875" h="952721">
                  <a:moveTo>
                    <a:pt x="480198" y="310651"/>
                  </a:moveTo>
                  <a:cubicBezTo>
                    <a:pt x="480039" y="310317"/>
                    <a:pt x="480039" y="309968"/>
                    <a:pt x="479865" y="309634"/>
                  </a:cubicBezTo>
                  <a:cubicBezTo>
                    <a:pt x="479674" y="309317"/>
                    <a:pt x="479372" y="309142"/>
                    <a:pt x="479166" y="308840"/>
                  </a:cubicBezTo>
                  <a:cubicBezTo>
                    <a:pt x="463113" y="281307"/>
                    <a:pt x="444122" y="255694"/>
                    <a:pt x="422559" y="232480"/>
                  </a:cubicBezTo>
                  <a:lnTo>
                    <a:pt x="456650" y="198388"/>
                  </a:lnTo>
                  <a:lnTo>
                    <a:pt x="479103" y="220841"/>
                  </a:lnTo>
                  <a:lnTo>
                    <a:pt x="546460" y="153483"/>
                  </a:lnTo>
                  <a:lnTo>
                    <a:pt x="479103" y="86110"/>
                  </a:lnTo>
                  <a:lnTo>
                    <a:pt x="411729" y="153483"/>
                  </a:lnTo>
                  <a:lnTo>
                    <a:pt x="434198" y="175936"/>
                  </a:lnTo>
                  <a:lnTo>
                    <a:pt x="400106" y="210027"/>
                  </a:lnTo>
                  <a:cubicBezTo>
                    <a:pt x="376891" y="188464"/>
                    <a:pt x="351295" y="169457"/>
                    <a:pt x="323746" y="153404"/>
                  </a:cubicBezTo>
                  <a:cubicBezTo>
                    <a:pt x="323444" y="153198"/>
                    <a:pt x="323269" y="152896"/>
                    <a:pt x="322952" y="152705"/>
                  </a:cubicBezTo>
                  <a:cubicBezTo>
                    <a:pt x="322618" y="152515"/>
                    <a:pt x="322269" y="152531"/>
                    <a:pt x="321935" y="152356"/>
                  </a:cubicBezTo>
                  <a:cubicBezTo>
                    <a:pt x="272823" y="124060"/>
                    <a:pt x="217644" y="105212"/>
                    <a:pt x="158829" y="98305"/>
                  </a:cubicBezTo>
                  <a:lnTo>
                    <a:pt x="158829" y="79393"/>
                  </a:lnTo>
                  <a:lnTo>
                    <a:pt x="182647" y="79393"/>
                  </a:lnTo>
                  <a:cubicBezTo>
                    <a:pt x="204544" y="79393"/>
                    <a:pt x="222344" y="61593"/>
                    <a:pt x="222344" y="39697"/>
                  </a:cubicBezTo>
                  <a:cubicBezTo>
                    <a:pt x="222344" y="17800"/>
                    <a:pt x="204512" y="0"/>
                    <a:pt x="182616" y="0"/>
                  </a:cubicBezTo>
                  <a:lnTo>
                    <a:pt x="39708" y="0"/>
                  </a:lnTo>
                  <a:cubicBezTo>
                    <a:pt x="17811" y="0"/>
                    <a:pt x="11" y="17800"/>
                    <a:pt x="11" y="39697"/>
                  </a:cubicBezTo>
                  <a:cubicBezTo>
                    <a:pt x="11" y="61593"/>
                    <a:pt x="17811" y="79393"/>
                    <a:pt x="39708" y="79393"/>
                  </a:cubicBezTo>
                  <a:lnTo>
                    <a:pt x="63526" y="79393"/>
                  </a:lnTo>
                  <a:lnTo>
                    <a:pt x="63526" y="97749"/>
                  </a:lnTo>
                  <a:cubicBezTo>
                    <a:pt x="46377" y="99575"/>
                    <a:pt x="29259" y="102370"/>
                    <a:pt x="12333" y="106244"/>
                  </a:cubicBezTo>
                  <a:cubicBezTo>
                    <a:pt x="3790" y="108197"/>
                    <a:pt x="-1561" y="116724"/>
                    <a:pt x="408" y="125267"/>
                  </a:cubicBezTo>
                  <a:cubicBezTo>
                    <a:pt x="2361" y="133810"/>
                    <a:pt x="10888" y="139145"/>
                    <a:pt x="19431" y="137192"/>
                  </a:cubicBezTo>
                  <a:cubicBezTo>
                    <a:pt x="34452" y="133746"/>
                    <a:pt x="49632" y="131190"/>
                    <a:pt x="64844" y="129491"/>
                  </a:cubicBezTo>
                  <a:lnTo>
                    <a:pt x="80579" y="128300"/>
                  </a:lnTo>
                  <a:cubicBezTo>
                    <a:pt x="85899" y="127903"/>
                    <a:pt x="90662" y="127617"/>
                    <a:pt x="95267" y="127395"/>
                  </a:cubicBezTo>
                  <a:lnTo>
                    <a:pt x="95267" y="127395"/>
                  </a:lnTo>
                  <a:lnTo>
                    <a:pt x="95267" y="158787"/>
                  </a:lnTo>
                  <a:cubicBezTo>
                    <a:pt x="95267" y="167568"/>
                    <a:pt x="102365" y="174666"/>
                    <a:pt x="111146" y="174666"/>
                  </a:cubicBezTo>
                  <a:cubicBezTo>
                    <a:pt x="119927" y="174666"/>
                    <a:pt x="127024" y="167568"/>
                    <a:pt x="127024" y="158787"/>
                  </a:cubicBezTo>
                  <a:lnTo>
                    <a:pt x="127024" y="127506"/>
                  </a:lnTo>
                  <a:cubicBezTo>
                    <a:pt x="186744" y="130253"/>
                    <a:pt x="243018" y="146290"/>
                    <a:pt x="293052" y="172681"/>
                  </a:cubicBezTo>
                  <a:lnTo>
                    <a:pt x="277396" y="199801"/>
                  </a:lnTo>
                  <a:cubicBezTo>
                    <a:pt x="273013" y="207407"/>
                    <a:pt x="275617" y="217109"/>
                    <a:pt x="283207" y="221492"/>
                  </a:cubicBezTo>
                  <a:cubicBezTo>
                    <a:pt x="285700" y="222937"/>
                    <a:pt x="288431" y="223620"/>
                    <a:pt x="291131" y="223620"/>
                  </a:cubicBezTo>
                  <a:cubicBezTo>
                    <a:pt x="296625" y="223620"/>
                    <a:pt x="301960" y="220761"/>
                    <a:pt x="304897" y="215680"/>
                  </a:cubicBezTo>
                  <a:lnTo>
                    <a:pt x="320506" y="188623"/>
                  </a:lnTo>
                  <a:cubicBezTo>
                    <a:pt x="370191" y="220142"/>
                    <a:pt x="412396" y="262348"/>
                    <a:pt x="443915" y="312032"/>
                  </a:cubicBezTo>
                  <a:lnTo>
                    <a:pt x="416874" y="327641"/>
                  </a:lnTo>
                  <a:cubicBezTo>
                    <a:pt x="409316" y="332023"/>
                    <a:pt x="406712" y="341725"/>
                    <a:pt x="411110" y="349331"/>
                  </a:cubicBezTo>
                  <a:cubicBezTo>
                    <a:pt x="414063" y="354428"/>
                    <a:pt x="419383" y="357270"/>
                    <a:pt x="424877" y="357270"/>
                  </a:cubicBezTo>
                  <a:cubicBezTo>
                    <a:pt x="427576" y="357270"/>
                    <a:pt x="430307" y="356588"/>
                    <a:pt x="432800" y="355143"/>
                  </a:cubicBezTo>
                  <a:lnTo>
                    <a:pt x="459905" y="339486"/>
                  </a:lnTo>
                  <a:cubicBezTo>
                    <a:pt x="486661" y="390235"/>
                    <a:pt x="502746" y="447430"/>
                    <a:pt x="505144" y="508102"/>
                  </a:cubicBezTo>
                  <a:lnTo>
                    <a:pt x="473783" y="508102"/>
                  </a:lnTo>
                  <a:cubicBezTo>
                    <a:pt x="465002" y="508102"/>
                    <a:pt x="457905" y="515200"/>
                    <a:pt x="457905" y="523981"/>
                  </a:cubicBezTo>
                  <a:cubicBezTo>
                    <a:pt x="457905" y="532762"/>
                    <a:pt x="465002" y="539859"/>
                    <a:pt x="473783" y="539859"/>
                  </a:cubicBezTo>
                  <a:lnTo>
                    <a:pt x="505144" y="539859"/>
                  </a:lnTo>
                  <a:cubicBezTo>
                    <a:pt x="502746" y="600532"/>
                    <a:pt x="486661" y="657727"/>
                    <a:pt x="459905" y="708475"/>
                  </a:cubicBezTo>
                  <a:lnTo>
                    <a:pt x="432800" y="692819"/>
                  </a:lnTo>
                  <a:cubicBezTo>
                    <a:pt x="425210" y="688420"/>
                    <a:pt x="415493" y="691009"/>
                    <a:pt x="411110" y="698630"/>
                  </a:cubicBezTo>
                  <a:cubicBezTo>
                    <a:pt x="406728" y="706236"/>
                    <a:pt x="409332" y="715938"/>
                    <a:pt x="416922" y="720321"/>
                  </a:cubicBezTo>
                  <a:lnTo>
                    <a:pt x="443963" y="735929"/>
                  </a:lnTo>
                  <a:cubicBezTo>
                    <a:pt x="412444" y="785614"/>
                    <a:pt x="370238" y="827819"/>
                    <a:pt x="320554" y="859338"/>
                  </a:cubicBezTo>
                  <a:lnTo>
                    <a:pt x="304945" y="832297"/>
                  </a:lnTo>
                  <a:cubicBezTo>
                    <a:pt x="300547" y="824675"/>
                    <a:pt x="290813" y="822071"/>
                    <a:pt x="283255" y="826485"/>
                  </a:cubicBezTo>
                  <a:cubicBezTo>
                    <a:pt x="275649" y="830868"/>
                    <a:pt x="273045" y="840586"/>
                    <a:pt x="277443" y="848176"/>
                  </a:cubicBezTo>
                  <a:lnTo>
                    <a:pt x="293100" y="875281"/>
                  </a:lnTo>
                  <a:cubicBezTo>
                    <a:pt x="243066" y="901671"/>
                    <a:pt x="186792" y="917709"/>
                    <a:pt x="127072" y="920456"/>
                  </a:cubicBezTo>
                  <a:lnTo>
                    <a:pt x="127072" y="889206"/>
                  </a:lnTo>
                  <a:cubicBezTo>
                    <a:pt x="127072" y="880425"/>
                    <a:pt x="119974" y="873328"/>
                    <a:pt x="111193" y="873328"/>
                  </a:cubicBezTo>
                  <a:cubicBezTo>
                    <a:pt x="102413" y="873328"/>
                    <a:pt x="95315" y="880425"/>
                    <a:pt x="95315" y="889206"/>
                  </a:cubicBezTo>
                  <a:lnTo>
                    <a:pt x="95315" y="920583"/>
                  </a:lnTo>
                  <a:cubicBezTo>
                    <a:pt x="69956" y="919709"/>
                    <a:pt x="44519" y="916534"/>
                    <a:pt x="19478" y="910785"/>
                  </a:cubicBezTo>
                  <a:cubicBezTo>
                    <a:pt x="10935" y="908801"/>
                    <a:pt x="2409" y="914168"/>
                    <a:pt x="455" y="922710"/>
                  </a:cubicBezTo>
                  <a:cubicBezTo>
                    <a:pt x="-1513" y="931253"/>
                    <a:pt x="3838" y="939780"/>
                    <a:pt x="12380" y="941733"/>
                  </a:cubicBezTo>
                  <a:cubicBezTo>
                    <a:pt x="44074" y="949037"/>
                    <a:pt x="76451" y="952721"/>
                    <a:pt x="108573" y="952721"/>
                  </a:cubicBezTo>
                  <a:cubicBezTo>
                    <a:pt x="109352" y="952721"/>
                    <a:pt x="110098" y="952673"/>
                    <a:pt x="110876" y="952657"/>
                  </a:cubicBezTo>
                  <a:cubicBezTo>
                    <a:pt x="110987" y="952657"/>
                    <a:pt x="111066" y="952721"/>
                    <a:pt x="111162" y="952721"/>
                  </a:cubicBezTo>
                  <a:cubicBezTo>
                    <a:pt x="111289" y="952721"/>
                    <a:pt x="111400" y="952642"/>
                    <a:pt x="111527" y="952642"/>
                  </a:cubicBezTo>
                  <a:cubicBezTo>
                    <a:pt x="187856" y="952118"/>
                    <a:pt x="259469" y="931507"/>
                    <a:pt x="321427" y="895907"/>
                  </a:cubicBezTo>
                  <a:cubicBezTo>
                    <a:pt x="321919" y="895685"/>
                    <a:pt x="322443" y="895574"/>
                    <a:pt x="322920" y="895288"/>
                  </a:cubicBezTo>
                  <a:cubicBezTo>
                    <a:pt x="323237" y="895097"/>
                    <a:pt x="323412" y="894796"/>
                    <a:pt x="323714" y="894589"/>
                  </a:cubicBezTo>
                  <a:cubicBezTo>
                    <a:pt x="387848" y="857211"/>
                    <a:pt x="441438" y="803684"/>
                    <a:pt x="478896" y="739597"/>
                  </a:cubicBezTo>
                  <a:cubicBezTo>
                    <a:pt x="479198" y="739169"/>
                    <a:pt x="479579" y="738835"/>
                    <a:pt x="479849" y="738359"/>
                  </a:cubicBezTo>
                  <a:cubicBezTo>
                    <a:pt x="480039" y="738025"/>
                    <a:pt x="480023" y="737676"/>
                    <a:pt x="480182" y="737343"/>
                  </a:cubicBezTo>
                  <a:cubicBezTo>
                    <a:pt x="516449" y="674463"/>
                    <a:pt x="537298" y="601643"/>
                    <a:pt x="537298" y="523997"/>
                  </a:cubicBezTo>
                  <a:cubicBezTo>
                    <a:pt x="537298" y="446350"/>
                    <a:pt x="516449" y="373530"/>
                    <a:pt x="480198" y="310651"/>
                  </a:cubicBezTo>
                  <a:close/>
                </a:path>
              </a:pathLst>
            </a:custGeom>
            <a:grpFill/>
            <a:ln w="15875" cap="flat">
              <a:noFill/>
              <a:prstDash val="solid"/>
              <a:miter/>
            </a:ln>
          </p:spPr>
          <p:txBody>
            <a:bodyPr rtlCol="0" anchor="ctr"/>
            <a:lstStyle/>
            <a:p>
              <a:endParaRPr lang="de-DE"/>
            </a:p>
          </p:txBody>
        </p:sp>
        <p:sp>
          <p:nvSpPr>
            <p:cNvPr id="35" name="Freihandform: Form 34">
              <a:extLst>
                <a:ext uri="{FF2B5EF4-FFF2-40B4-BE49-F238E27FC236}">
                  <a16:creationId xmlns:a16="http://schemas.microsoft.com/office/drawing/2014/main" id="{D40A855F-9F67-4599-AC1F-7DCA456FFF6E}"/>
                </a:ext>
              </a:extLst>
            </p:cNvPr>
            <p:cNvSpPr/>
            <p:nvPr/>
          </p:nvSpPr>
          <p:spPr>
            <a:xfrm>
              <a:off x="5848184" y="2608004"/>
              <a:ext cx="127029" cy="63515"/>
            </a:xfrm>
            <a:custGeom>
              <a:avLst/>
              <a:gdLst>
                <a:gd name="connsiteX0" fmla="*/ 111151 w 127029"/>
                <a:gd name="connsiteY0" fmla="*/ 0 h 63514"/>
                <a:gd name="connsiteX1" fmla="*/ 31757 w 127029"/>
                <a:gd name="connsiteY1" fmla="*/ 0 h 63514"/>
                <a:gd name="connsiteX2" fmla="*/ 0 w 127029"/>
                <a:gd name="connsiteY2" fmla="*/ 31757 h 63514"/>
                <a:gd name="connsiteX3" fmla="*/ 31757 w 127029"/>
                <a:gd name="connsiteY3" fmla="*/ 63515 h 63514"/>
                <a:gd name="connsiteX4" fmla="*/ 111151 w 127029"/>
                <a:gd name="connsiteY4" fmla="*/ 63515 h 63514"/>
                <a:gd name="connsiteX5" fmla="*/ 142908 w 127029"/>
                <a:gd name="connsiteY5" fmla="*/ 31757 h 63514"/>
                <a:gd name="connsiteX6" fmla="*/ 111151 w 127029"/>
                <a:gd name="connsiteY6" fmla="*/ 0 h 63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29" h="63514">
                  <a:moveTo>
                    <a:pt x="111151" y="0"/>
                  </a:moveTo>
                  <a:lnTo>
                    <a:pt x="31757" y="0"/>
                  </a:lnTo>
                  <a:cubicBezTo>
                    <a:pt x="14227" y="0"/>
                    <a:pt x="0" y="14227"/>
                    <a:pt x="0" y="31757"/>
                  </a:cubicBezTo>
                  <a:cubicBezTo>
                    <a:pt x="0" y="49287"/>
                    <a:pt x="14227" y="63515"/>
                    <a:pt x="31757" y="63515"/>
                  </a:cubicBezTo>
                  <a:lnTo>
                    <a:pt x="111151" y="63515"/>
                  </a:lnTo>
                  <a:cubicBezTo>
                    <a:pt x="128681" y="63515"/>
                    <a:pt x="142908" y="49287"/>
                    <a:pt x="142908" y="31757"/>
                  </a:cubicBezTo>
                  <a:cubicBezTo>
                    <a:pt x="142908" y="14227"/>
                    <a:pt x="128681" y="0"/>
                    <a:pt x="111151" y="0"/>
                  </a:cubicBezTo>
                  <a:close/>
                </a:path>
              </a:pathLst>
            </a:custGeom>
            <a:grpFill/>
            <a:ln w="15875"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2B04E1FA-B257-4C99-874E-2875C34D5BB9}"/>
                </a:ext>
              </a:extLst>
            </p:cNvPr>
            <p:cNvSpPr/>
            <p:nvPr/>
          </p:nvSpPr>
          <p:spPr>
            <a:xfrm>
              <a:off x="5768790" y="2719155"/>
              <a:ext cx="206423" cy="63515"/>
            </a:xfrm>
            <a:custGeom>
              <a:avLst/>
              <a:gdLst>
                <a:gd name="connsiteX0" fmla="*/ 190544 w 206422"/>
                <a:gd name="connsiteY0" fmla="*/ 0 h 63514"/>
                <a:gd name="connsiteX1" fmla="*/ 31757 w 206422"/>
                <a:gd name="connsiteY1" fmla="*/ 0 h 63514"/>
                <a:gd name="connsiteX2" fmla="*/ 0 w 206422"/>
                <a:gd name="connsiteY2" fmla="*/ 31757 h 63514"/>
                <a:gd name="connsiteX3" fmla="*/ 31757 w 206422"/>
                <a:gd name="connsiteY3" fmla="*/ 63515 h 63514"/>
                <a:gd name="connsiteX4" fmla="*/ 190544 w 206422"/>
                <a:gd name="connsiteY4" fmla="*/ 63515 h 63514"/>
                <a:gd name="connsiteX5" fmla="*/ 222302 w 206422"/>
                <a:gd name="connsiteY5" fmla="*/ 31757 h 63514"/>
                <a:gd name="connsiteX6" fmla="*/ 190544 w 206422"/>
                <a:gd name="connsiteY6" fmla="*/ 0 h 63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22" h="63514">
                  <a:moveTo>
                    <a:pt x="190544" y="0"/>
                  </a:moveTo>
                  <a:lnTo>
                    <a:pt x="31757" y="0"/>
                  </a:lnTo>
                  <a:cubicBezTo>
                    <a:pt x="14227" y="0"/>
                    <a:pt x="0" y="14227"/>
                    <a:pt x="0" y="31757"/>
                  </a:cubicBezTo>
                  <a:cubicBezTo>
                    <a:pt x="0" y="49287"/>
                    <a:pt x="14227" y="63515"/>
                    <a:pt x="31757" y="63515"/>
                  </a:cubicBezTo>
                  <a:lnTo>
                    <a:pt x="190544" y="63515"/>
                  </a:lnTo>
                  <a:cubicBezTo>
                    <a:pt x="208074" y="63515"/>
                    <a:pt x="222302" y="49287"/>
                    <a:pt x="222302" y="31757"/>
                  </a:cubicBezTo>
                  <a:cubicBezTo>
                    <a:pt x="222302" y="14227"/>
                    <a:pt x="208074" y="0"/>
                    <a:pt x="190544" y="0"/>
                  </a:cubicBezTo>
                  <a:close/>
                </a:path>
              </a:pathLst>
            </a:custGeom>
            <a:grpFill/>
            <a:ln w="15875" cap="flat">
              <a:noFill/>
              <a:prstDash val="solid"/>
              <a:miter/>
            </a:ln>
          </p:spPr>
          <p:txBody>
            <a:bodyPr rtlCol="0" anchor="ctr"/>
            <a:lstStyle/>
            <a:p>
              <a:endParaRPr lang="de-DE"/>
            </a:p>
          </p:txBody>
        </p:sp>
        <p:sp>
          <p:nvSpPr>
            <p:cNvPr id="37" name="Freihandform: Form 36">
              <a:extLst>
                <a:ext uri="{FF2B5EF4-FFF2-40B4-BE49-F238E27FC236}">
                  <a16:creationId xmlns:a16="http://schemas.microsoft.com/office/drawing/2014/main" id="{8F282BB1-EFA5-4AFA-9BEE-7B38F75277CB}"/>
                </a:ext>
              </a:extLst>
            </p:cNvPr>
            <p:cNvSpPr/>
            <p:nvPr/>
          </p:nvSpPr>
          <p:spPr>
            <a:xfrm>
              <a:off x="5689397" y="2830305"/>
              <a:ext cx="285816" cy="63515"/>
            </a:xfrm>
            <a:custGeom>
              <a:avLst/>
              <a:gdLst>
                <a:gd name="connsiteX0" fmla="*/ 269938 w 285816"/>
                <a:gd name="connsiteY0" fmla="*/ 0 h 63514"/>
                <a:gd name="connsiteX1" fmla="*/ 31757 w 285816"/>
                <a:gd name="connsiteY1" fmla="*/ 0 h 63514"/>
                <a:gd name="connsiteX2" fmla="*/ 0 w 285816"/>
                <a:gd name="connsiteY2" fmla="*/ 31757 h 63514"/>
                <a:gd name="connsiteX3" fmla="*/ 31757 w 285816"/>
                <a:gd name="connsiteY3" fmla="*/ 63515 h 63514"/>
                <a:gd name="connsiteX4" fmla="*/ 269938 w 285816"/>
                <a:gd name="connsiteY4" fmla="*/ 63515 h 63514"/>
                <a:gd name="connsiteX5" fmla="*/ 301695 w 285816"/>
                <a:gd name="connsiteY5" fmla="*/ 31757 h 63514"/>
                <a:gd name="connsiteX6" fmla="*/ 269938 w 285816"/>
                <a:gd name="connsiteY6" fmla="*/ 0 h 63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816" h="63514">
                  <a:moveTo>
                    <a:pt x="269938" y="0"/>
                  </a:moveTo>
                  <a:lnTo>
                    <a:pt x="31757" y="0"/>
                  </a:lnTo>
                  <a:cubicBezTo>
                    <a:pt x="14227" y="0"/>
                    <a:pt x="0" y="14227"/>
                    <a:pt x="0" y="31757"/>
                  </a:cubicBezTo>
                  <a:cubicBezTo>
                    <a:pt x="0" y="49287"/>
                    <a:pt x="14227" y="63515"/>
                    <a:pt x="31757" y="63515"/>
                  </a:cubicBezTo>
                  <a:lnTo>
                    <a:pt x="269938" y="63515"/>
                  </a:lnTo>
                  <a:cubicBezTo>
                    <a:pt x="287468" y="63515"/>
                    <a:pt x="301695" y="49287"/>
                    <a:pt x="301695" y="31757"/>
                  </a:cubicBezTo>
                  <a:cubicBezTo>
                    <a:pt x="301695" y="14227"/>
                    <a:pt x="287468" y="0"/>
                    <a:pt x="269938" y="0"/>
                  </a:cubicBezTo>
                  <a:close/>
                </a:path>
              </a:pathLst>
            </a:custGeom>
            <a:grpFill/>
            <a:ln w="15875" cap="flat">
              <a:noFill/>
              <a:prstDash val="solid"/>
              <a:miter/>
            </a:ln>
          </p:spPr>
          <p:txBody>
            <a:bodyPr rtlCol="0" anchor="ctr"/>
            <a:lstStyle/>
            <a:p>
              <a:endParaRPr lang="de-DE"/>
            </a:p>
          </p:txBody>
        </p:sp>
        <p:sp>
          <p:nvSpPr>
            <p:cNvPr id="38" name="Freihandform: Form 37">
              <a:extLst>
                <a:ext uri="{FF2B5EF4-FFF2-40B4-BE49-F238E27FC236}">
                  <a16:creationId xmlns:a16="http://schemas.microsoft.com/office/drawing/2014/main" id="{0E42D32D-863D-423A-9C5A-73D41D8DB9F6}"/>
                </a:ext>
              </a:extLst>
            </p:cNvPr>
            <p:cNvSpPr/>
            <p:nvPr/>
          </p:nvSpPr>
          <p:spPr>
            <a:xfrm>
              <a:off x="5625882" y="2941456"/>
              <a:ext cx="349331" cy="63515"/>
            </a:xfrm>
            <a:custGeom>
              <a:avLst/>
              <a:gdLst>
                <a:gd name="connsiteX0" fmla="*/ 333452 w 349331"/>
                <a:gd name="connsiteY0" fmla="*/ 0 h 63514"/>
                <a:gd name="connsiteX1" fmla="*/ 31757 w 349331"/>
                <a:gd name="connsiteY1" fmla="*/ 0 h 63514"/>
                <a:gd name="connsiteX2" fmla="*/ 0 w 349331"/>
                <a:gd name="connsiteY2" fmla="*/ 31757 h 63514"/>
                <a:gd name="connsiteX3" fmla="*/ 31757 w 349331"/>
                <a:gd name="connsiteY3" fmla="*/ 63515 h 63514"/>
                <a:gd name="connsiteX4" fmla="*/ 333452 w 349331"/>
                <a:gd name="connsiteY4" fmla="*/ 63515 h 63514"/>
                <a:gd name="connsiteX5" fmla="*/ 365210 w 349331"/>
                <a:gd name="connsiteY5" fmla="*/ 31757 h 63514"/>
                <a:gd name="connsiteX6" fmla="*/ 333452 w 349331"/>
                <a:gd name="connsiteY6" fmla="*/ 0 h 63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31" h="63514">
                  <a:moveTo>
                    <a:pt x="333452" y="0"/>
                  </a:moveTo>
                  <a:lnTo>
                    <a:pt x="31757" y="0"/>
                  </a:lnTo>
                  <a:cubicBezTo>
                    <a:pt x="14227" y="0"/>
                    <a:pt x="0" y="14227"/>
                    <a:pt x="0" y="31757"/>
                  </a:cubicBezTo>
                  <a:cubicBezTo>
                    <a:pt x="0" y="49287"/>
                    <a:pt x="14227" y="63515"/>
                    <a:pt x="31757" y="63515"/>
                  </a:cubicBezTo>
                  <a:lnTo>
                    <a:pt x="333452" y="63515"/>
                  </a:lnTo>
                  <a:cubicBezTo>
                    <a:pt x="350982" y="63515"/>
                    <a:pt x="365210" y="49287"/>
                    <a:pt x="365210" y="31757"/>
                  </a:cubicBezTo>
                  <a:cubicBezTo>
                    <a:pt x="365210" y="14227"/>
                    <a:pt x="350982" y="0"/>
                    <a:pt x="333452" y="0"/>
                  </a:cubicBezTo>
                  <a:close/>
                </a:path>
              </a:pathLst>
            </a:custGeom>
            <a:grpFill/>
            <a:ln w="15875" cap="flat">
              <a:noFill/>
              <a:prstDash val="solid"/>
              <a:miter/>
            </a:ln>
          </p:spPr>
          <p:txBody>
            <a:bodyPr rtlCol="0" anchor="ctr"/>
            <a:lstStyle/>
            <a:p>
              <a:endParaRPr lang="de-DE"/>
            </a:p>
          </p:txBody>
        </p:sp>
        <p:sp>
          <p:nvSpPr>
            <p:cNvPr id="40" name="Freihandform: Form 39">
              <a:extLst>
                <a:ext uri="{FF2B5EF4-FFF2-40B4-BE49-F238E27FC236}">
                  <a16:creationId xmlns:a16="http://schemas.microsoft.com/office/drawing/2014/main" id="{5A7B7BB9-6DF6-4873-8B41-C0C889DC71D5}"/>
                </a:ext>
              </a:extLst>
            </p:cNvPr>
            <p:cNvSpPr/>
            <p:nvPr/>
          </p:nvSpPr>
          <p:spPr>
            <a:xfrm>
              <a:off x="5721154" y="3052607"/>
              <a:ext cx="254059" cy="63515"/>
            </a:xfrm>
            <a:custGeom>
              <a:avLst/>
              <a:gdLst>
                <a:gd name="connsiteX0" fmla="*/ 238180 w 254058"/>
                <a:gd name="connsiteY0" fmla="*/ 0 h 63514"/>
                <a:gd name="connsiteX1" fmla="*/ 31757 w 254058"/>
                <a:gd name="connsiteY1" fmla="*/ 0 h 63514"/>
                <a:gd name="connsiteX2" fmla="*/ 0 w 254058"/>
                <a:gd name="connsiteY2" fmla="*/ 31757 h 63514"/>
                <a:gd name="connsiteX3" fmla="*/ 31757 w 254058"/>
                <a:gd name="connsiteY3" fmla="*/ 63515 h 63514"/>
                <a:gd name="connsiteX4" fmla="*/ 238180 w 254058"/>
                <a:gd name="connsiteY4" fmla="*/ 63515 h 63514"/>
                <a:gd name="connsiteX5" fmla="*/ 269938 w 254058"/>
                <a:gd name="connsiteY5" fmla="*/ 31757 h 63514"/>
                <a:gd name="connsiteX6" fmla="*/ 238180 w 254058"/>
                <a:gd name="connsiteY6" fmla="*/ 0 h 63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58" h="63514">
                  <a:moveTo>
                    <a:pt x="238180" y="0"/>
                  </a:moveTo>
                  <a:lnTo>
                    <a:pt x="31757" y="0"/>
                  </a:lnTo>
                  <a:cubicBezTo>
                    <a:pt x="14227" y="0"/>
                    <a:pt x="0" y="14227"/>
                    <a:pt x="0" y="31757"/>
                  </a:cubicBezTo>
                  <a:cubicBezTo>
                    <a:pt x="0" y="49287"/>
                    <a:pt x="14227" y="63515"/>
                    <a:pt x="31757" y="63515"/>
                  </a:cubicBezTo>
                  <a:lnTo>
                    <a:pt x="238180" y="63515"/>
                  </a:lnTo>
                  <a:cubicBezTo>
                    <a:pt x="255710" y="63515"/>
                    <a:pt x="269938" y="49287"/>
                    <a:pt x="269938" y="31757"/>
                  </a:cubicBezTo>
                  <a:cubicBezTo>
                    <a:pt x="269938" y="14227"/>
                    <a:pt x="255710" y="0"/>
                    <a:pt x="238180" y="0"/>
                  </a:cubicBezTo>
                  <a:close/>
                </a:path>
              </a:pathLst>
            </a:custGeom>
            <a:grpFill/>
            <a:ln w="15875" cap="flat">
              <a:noFill/>
              <a:prstDash val="solid"/>
              <a:miter/>
            </a:ln>
          </p:spPr>
          <p:txBody>
            <a:bodyPr rtlCol="0" anchor="ctr"/>
            <a:lstStyle/>
            <a:p>
              <a:endParaRPr lang="de-DE"/>
            </a:p>
          </p:txBody>
        </p:sp>
        <p:sp>
          <p:nvSpPr>
            <p:cNvPr id="41" name="Freihandform: Form 40">
              <a:extLst>
                <a:ext uri="{FF2B5EF4-FFF2-40B4-BE49-F238E27FC236}">
                  <a16:creationId xmlns:a16="http://schemas.microsoft.com/office/drawing/2014/main" id="{9FEDEDC6-478A-46A4-BF2C-DA8286BF8496}"/>
                </a:ext>
              </a:extLst>
            </p:cNvPr>
            <p:cNvSpPr/>
            <p:nvPr/>
          </p:nvSpPr>
          <p:spPr>
            <a:xfrm>
              <a:off x="5816426" y="3163758"/>
              <a:ext cx="158787" cy="63515"/>
            </a:xfrm>
            <a:custGeom>
              <a:avLst/>
              <a:gdLst>
                <a:gd name="connsiteX0" fmla="*/ 142908 w 158786"/>
                <a:gd name="connsiteY0" fmla="*/ 0 h 63514"/>
                <a:gd name="connsiteX1" fmla="*/ 31757 w 158786"/>
                <a:gd name="connsiteY1" fmla="*/ 0 h 63514"/>
                <a:gd name="connsiteX2" fmla="*/ 0 w 158786"/>
                <a:gd name="connsiteY2" fmla="*/ 31757 h 63514"/>
                <a:gd name="connsiteX3" fmla="*/ 31757 w 158786"/>
                <a:gd name="connsiteY3" fmla="*/ 63515 h 63514"/>
                <a:gd name="connsiteX4" fmla="*/ 142908 w 158786"/>
                <a:gd name="connsiteY4" fmla="*/ 63515 h 63514"/>
                <a:gd name="connsiteX5" fmla="*/ 174666 w 158786"/>
                <a:gd name="connsiteY5" fmla="*/ 31757 h 63514"/>
                <a:gd name="connsiteX6" fmla="*/ 142908 w 158786"/>
                <a:gd name="connsiteY6" fmla="*/ 0 h 63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86" h="63514">
                  <a:moveTo>
                    <a:pt x="142908" y="0"/>
                  </a:moveTo>
                  <a:lnTo>
                    <a:pt x="31757" y="0"/>
                  </a:lnTo>
                  <a:cubicBezTo>
                    <a:pt x="14227" y="0"/>
                    <a:pt x="0" y="14227"/>
                    <a:pt x="0" y="31757"/>
                  </a:cubicBezTo>
                  <a:cubicBezTo>
                    <a:pt x="0" y="49287"/>
                    <a:pt x="14227" y="63515"/>
                    <a:pt x="31757" y="63515"/>
                  </a:cubicBezTo>
                  <a:lnTo>
                    <a:pt x="142908" y="63515"/>
                  </a:lnTo>
                  <a:cubicBezTo>
                    <a:pt x="160438" y="63515"/>
                    <a:pt x="174666" y="49287"/>
                    <a:pt x="174666" y="31757"/>
                  </a:cubicBezTo>
                  <a:cubicBezTo>
                    <a:pt x="174666" y="14227"/>
                    <a:pt x="160438" y="0"/>
                    <a:pt x="142908" y="0"/>
                  </a:cubicBezTo>
                  <a:close/>
                </a:path>
              </a:pathLst>
            </a:custGeom>
            <a:grpFill/>
            <a:ln w="15875" cap="flat">
              <a:noFill/>
              <a:prstDash val="solid"/>
              <a:miter/>
            </a:ln>
          </p:spPr>
          <p:txBody>
            <a:bodyPr rtlCol="0" anchor="ctr"/>
            <a:lstStyle/>
            <a:p>
              <a:endParaRPr lang="de-DE"/>
            </a:p>
          </p:txBody>
        </p:sp>
      </p:grpSp>
      <p:grpSp>
        <p:nvGrpSpPr>
          <p:cNvPr id="75" name="Graphic 14">
            <a:extLst>
              <a:ext uri="{FF2B5EF4-FFF2-40B4-BE49-F238E27FC236}">
                <a16:creationId xmlns:a16="http://schemas.microsoft.com/office/drawing/2014/main" id="{A32023C0-548B-450C-B93C-2CBA6D369D00}"/>
              </a:ext>
            </a:extLst>
          </p:cNvPr>
          <p:cNvGrpSpPr/>
          <p:nvPr/>
        </p:nvGrpSpPr>
        <p:grpSpPr>
          <a:xfrm>
            <a:off x="7719131" y="2925755"/>
            <a:ext cx="604415" cy="652769"/>
            <a:chOff x="5856287" y="3171825"/>
            <a:chExt cx="476250" cy="514350"/>
          </a:xfrm>
          <a:solidFill>
            <a:schemeClr val="tx1"/>
          </a:solidFill>
        </p:grpSpPr>
        <p:sp>
          <p:nvSpPr>
            <p:cNvPr id="76" name="Freeform: Shape 14">
              <a:extLst>
                <a:ext uri="{FF2B5EF4-FFF2-40B4-BE49-F238E27FC236}">
                  <a16:creationId xmlns:a16="http://schemas.microsoft.com/office/drawing/2014/main" id="{72C15654-296B-4016-B8A4-B6DC2434E46F}"/>
                </a:ext>
              </a:extLst>
            </p:cNvPr>
            <p:cNvSpPr/>
            <p:nvPr/>
          </p:nvSpPr>
          <p:spPr>
            <a:xfrm>
              <a:off x="5932487" y="3248025"/>
              <a:ext cx="323850" cy="438150"/>
            </a:xfrm>
            <a:custGeom>
              <a:avLst/>
              <a:gdLst>
                <a:gd name="connsiteX0" fmla="*/ 161925 w 323850"/>
                <a:gd name="connsiteY0" fmla="*/ 0 h 438150"/>
                <a:gd name="connsiteX1" fmla="*/ 0 w 323850"/>
                <a:gd name="connsiteY1" fmla="*/ 161925 h 438150"/>
                <a:gd name="connsiteX2" fmla="*/ 104775 w 323850"/>
                <a:gd name="connsiteY2" fmla="*/ 313373 h 438150"/>
                <a:gd name="connsiteX3" fmla="*/ 104775 w 323850"/>
                <a:gd name="connsiteY3" fmla="*/ 400050 h 438150"/>
                <a:gd name="connsiteX4" fmla="*/ 114300 w 323850"/>
                <a:gd name="connsiteY4" fmla="*/ 409575 h 438150"/>
                <a:gd name="connsiteX5" fmla="*/ 123825 w 323850"/>
                <a:gd name="connsiteY5" fmla="*/ 409575 h 438150"/>
                <a:gd name="connsiteX6" fmla="*/ 123825 w 323850"/>
                <a:gd name="connsiteY6" fmla="*/ 428625 h 438150"/>
                <a:gd name="connsiteX7" fmla="*/ 133350 w 323850"/>
                <a:gd name="connsiteY7" fmla="*/ 438150 h 438150"/>
                <a:gd name="connsiteX8" fmla="*/ 190500 w 323850"/>
                <a:gd name="connsiteY8" fmla="*/ 438150 h 438150"/>
                <a:gd name="connsiteX9" fmla="*/ 200025 w 323850"/>
                <a:gd name="connsiteY9" fmla="*/ 428625 h 438150"/>
                <a:gd name="connsiteX10" fmla="*/ 200025 w 323850"/>
                <a:gd name="connsiteY10" fmla="*/ 409575 h 438150"/>
                <a:gd name="connsiteX11" fmla="*/ 209550 w 323850"/>
                <a:gd name="connsiteY11" fmla="*/ 409575 h 438150"/>
                <a:gd name="connsiteX12" fmla="*/ 219075 w 323850"/>
                <a:gd name="connsiteY12" fmla="*/ 400050 h 438150"/>
                <a:gd name="connsiteX13" fmla="*/ 219075 w 323850"/>
                <a:gd name="connsiteY13" fmla="*/ 313373 h 438150"/>
                <a:gd name="connsiteX14" fmla="*/ 323850 w 323850"/>
                <a:gd name="connsiteY14" fmla="*/ 161925 h 438150"/>
                <a:gd name="connsiteX15" fmla="*/ 161925 w 323850"/>
                <a:gd name="connsiteY15" fmla="*/ 0 h 438150"/>
                <a:gd name="connsiteX16" fmla="*/ 190500 w 323850"/>
                <a:gd name="connsiteY16" fmla="*/ 390525 h 438150"/>
                <a:gd name="connsiteX17" fmla="*/ 180975 w 323850"/>
                <a:gd name="connsiteY17" fmla="*/ 400050 h 438150"/>
                <a:gd name="connsiteX18" fmla="*/ 180975 w 323850"/>
                <a:gd name="connsiteY18" fmla="*/ 419100 h 438150"/>
                <a:gd name="connsiteX19" fmla="*/ 142875 w 323850"/>
                <a:gd name="connsiteY19" fmla="*/ 419100 h 438150"/>
                <a:gd name="connsiteX20" fmla="*/ 142875 w 323850"/>
                <a:gd name="connsiteY20" fmla="*/ 400050 h 438150"/>
                <a:gd name="connsiteX21" fmla="*/ 133350 w 323850"/>
                <a:gd name="connsiteY21" fmla="*/ 390525 h 438150"/>
                <a:gd name="connsiteX22" fmla="*/ 123825 w 323850"/>
                <a:gd name="connsiteY22" fmla="*/ 390525 h 438150"/>
                <a:gd name="connsiteX23" fmla="*/ 123825 w 323850"/>
                <a:gd name="connsiteY23" fmla="*/ 342900 h 438150"/>
                <a:gd name="connsiteX24" fmla="*/ 200025 w 323850"/>
                <a:gd name="connsiteY24" fmla="*/ 342900 h 438150"/>
                <a:gd name="connsiteX25" fmla="*/ 200025 w 323850"/>
                <a:gd name="connsiteY25" fmla="*/ 390525 h 438150"/>
                <a:gd name="connsiteX26" fmla="*/ 190500 w 323850"/>
                <a:gd name="connsiteY26" fmla="*/ 390525 h 438150"/>
                <a:gd name="connsiteX27" fmla="*/ 206693 w 323850"/>
                <a:gd name="connsiteY27" fmla="*/ 297180 h 438150"/>
                <a:gd name="connsiteX28" fmla="*/ 200025 w 323850"/>
                <a:gd name="connsiteY28" fmla="*/ 306705 h 438150"/>
                <a:gd name="connsiteX29" fmla="*/ 200025 w 323850"/>
                <a:gd name="connsiteY29" fmla="*/ 323850 h 438150"/>
                <a:gd name="connsiteX30" fmla="*/ 123825 w 323850"/>
                <a:gd name="connsiteY30" fmla="*/ 323850 h 438150"/>
                <a:gd name="connsiteX31" fmla="*/ 123825 w 323850"/>
                <a:gd name="connsiteY31" fmla="*/ 306705 h 438150"/>
                <a:gd name="connsiteX32" fmla="*/ 117157 w 323850"/>
                <a:gd name="connsiteY32" fmla="*/ 297180 h 438150"/>
                <a:gd name="connsiteX33" fmla="*/ 19050 w 323850"/>
                <a:gd name="connsiteY33" fmla="*/ 161925 h 438150"/>
                <a:gd name="connsiteX34" fmla="*/ 161925 w 323850"/>
                <a:gd name="connsiteY34" fmla="*/ 19050 h 438150"/>
                <a:gd name="connsiteX35" fmla="*/ 304800 w 323850"/>
                <a:gd name="connsiteY35" fmla="*/ 161925 h 438150"/>
                <a:gd name="connsiteX36" fmla="*/ 206693 w 323850"/>
                <a:gd name="connsiteY36" fmla="*/ 29718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23850" h="438150">
                  <a:moveTo>
                    <a:pt x="161925" y="0"/>
                  </a:moveTo>
                  <a:cubicBezTo>
                    <a:pt x="72390" y="0"/>
                    <a:pt x="0" y="72390"/>
                    <a:pt x="0" y="161925"/>
                  </a:cubicBezTo>
                  <a:cubicBezTo>
                    <a:pt x="0" y="229552"/>
                    <a:pt x="41910" y="289560"/>
                    <a:pt x="104775" y="313373"/>
                  </a:cubicBezTo>
                  <a:lnTo>
                    <a:pt x="104775" y="400050"/>
                  </a:lnTo>
                  <a:cubicBezTo>
                    <a:pt x="104775" y="405765"/>
                    <a:pt x="108585" y="409575"/>
                    <a:pt x="114300" y="409575"/>
                  </a:cubicBezTo>
                  <a:lnTo>
                    <a:pt x="123825" y="409575"/>
                  </a:lnTo>
                  <a:lnTo>
                    <a:pt x="123825" y="428625"/>
                  </a:lnTo>
                  <a:cubicBezTo>
                    <a:pt x="123825" y="434340"/>
                    <a:pt x="127635" y="438150"/>
                    <a:pt x="133350" y="438150"/>
                  </a:cubicBezTo>
                  <a:lnTo>
                    <a:pt x="190500" y="438150"/>
                  </a:lnTo>
                  <a:cubicBezTo>
                    <a:pt x="196215" y="438150"/>
                    <a:pt x="200025" y="434340"/>
                    <a:pt x="200025" y="428625"/>
                  </a:cubicBezTo>
                  <a:lnTo>
                    <a:pt x="200025" y="409575"/>
                  </a:lnTo>
                  <a:lnTo>
                    <a:pt x="209550" y="409575"/>
                  </a:lnTo>
                  <a:cubicBezTo>
                    <a:pt x="215265" y="409575"/>
                    <a:pt x="219075" y="405765"/>
                    <a:pt x="219075" y="400050"/>
                  </a:cubicBezTo>
                  <a:lnTo>
                    <a:pt x="219075" y="313373"/>
                  </a:lnTo>
                  <a:cubicBezTo>
                    <a:pt x="281940" y="289560"/>
                    <a:pt x="323850" y="229552"/>
                    <a:pt x="323850" y="161925"/>
                  </a:cubicBezTo>
                  <a:cubicBezTo>
                    <a:pt x="323850" y="72390"/>
                    <a:pt x="251460" y="0"/>
                    <a:pt x="161925" y="0"/>
                  </a:cubicBezTo>
                  <a:close/>
                  <a:moveTo>
                    <a:pt x="190500" y="390525"/>
                  </a:moveTo>
                  <a:cubicBezTo>
                    <a:pt x="184785" y="390525"/>
                    <a:pt x="180975" y="394335"/>
                    <a:pt x="180975" y="400050"/>
                  </a:cubicBezTo>
                  <a:lnTo>
                    <a:pt x="180975" y="419100"/>
                  </a:lnTo>
                  <a:lnTo>
                    <a:pt x="142875" y="419100"/>
                  </a:lnTo>
                  <a:lnTo>
                    <a:pt x="142875" y="400050"/>
                  </a:lnTo>
                  <a:cubicBezTo>
                    <a:pt x="142875" y="394335"/>
                    <a:pt x="139065" y="390525"/>
                    <a:pt x="133350" y="390525"/>
                  </a:cubicBezTo>
                  <a:lnTo>
                    <a:pt x="123825" y="390525"/>
                  </a:lnTo>
                  <a:lnTo>
                    <a:pt x="123825" y="342900"/>
                  </a:lnTo>
                  <a:lnTo>
                    <a:pt x="200025" y="342900"/>
                  </a:lnTo>
                  <a:lnTo>
                    <a:pt x="200025" y="390525"/>
                  </a:lnTo>
                  <a:lnTo>
                    <a:pt x="190500" y="390525"/>
                  </a:lnTo>
                  <a:close/>
                  <a:moveTo>
                    <a:pt x="206693" y="297180"/>
                  </a:moveTo>
                  <a:cubicBezTo>
                    <a:pt x="202883" y="298133"/>
                    <a:pt x="200025" y="301943"/>
                    <a:pt x="200025" y="306705"/>
                  </a:cubicBezTo>
                  <a:lnTo>
                    <a:pt x="200025" y="323850"/>
                  </a:lnTo>
                  <a:lnTo>
                    <a:pt x="123825" y="323850"/>
                  </a:lnTo>
                  <a:lnTo>
                    <a:pt x="123825" y="306705"/>
                  </a:lnTo>
                  <a:cubicBezTo>
                    <a:pt x="123825" y="302895"/>
                    <a:pt x="120968" y="299085"/>
                    <a:pt x="117157" y="297180"/>
                  </a:cubicBezTo>
                  <a:cubicBezTo>
                    <a:pt x="58103" y="278130"/>
                    <a:pt x="19050" y="223838"/>
                    <a:pt x="19050" y="161925"/>
                  </a:cubicBezTo>
                  <a:cubicBezTo>
                    <a:pt x="19050" y="82868"/>
                    <a:pt x="82868" y="19050"/>
                    <a:pt x="161925" y="19050"/>
                  </a:cubicBezTo>
                  <a:cubicBezTo>
                    <a:pt x="240983" y="19050"/>
                    <a:pt x="304800" y="82868"/>
                    <a:pt x="304800" y="161925"/>
                  </a:cubicBezTo>
                  <a:cubicBezTo>
                    <a:pt x="304800" y="223838"/>
                    <a:pt x="265748" y="278130"/>
                    <a:pt x="206693" y="297180"/>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77" name="Freeform: Shape 15">
              <a:extLst>
                <a:ext uri="{FF2B5EF4-FFF2-40B4-BE49-F238E27FC236}">
                  <a16:creationId xmlns:a16="http://schemas.microsoft.com/office/drawing/2014/main" id="{2FC3EFB6-FD6A-4C09-81F5-3276C18FBA0B}"/>
                </a:ext>
              </a:extLst>
            </p:cNvPr>
            <p:cNvSpPr/>
            <p:nvPr/>
          </p:nvSpPr>
          <p:spPr>
            <a:xfrm>
              <a:off x="6084887" y="3171825"/>
              <a:ext cx="19050" cy="57150"/>
            </a:xfrm>
            <a:custGeom>
              <a:avLst/>
              <a:gdLst>
                <a:gd name="connsiteX0" fmla="*/ 9525 w 19050"/>
                <a:gd name="connsiteY0" fmla="*/ 57150 h 57150"/>
                <a:gd name="connsiteX1" fmla="*/ 19050 w 19050"/>
                <a:gd name="connsiteY1" fmla="*/ 47625 h 57150"/>
                <a:gd name="connsiteX2" fmla="*/ 19050 w 19050"/>
                <a:gd name="connsiteY2" fmla="*/ 9525 h 57150"/>
                <a:gd name="connsiteX3" fmla="*/ 9525 w 19050"/>
                <a:gd name="connsiteY3" fmla="*/ 0 h 57150"/>
                <a:gd name="connsiteX4" fmla="*/ 0 w 19050"/>
                <a:gd name="connsiteY4" fmla="*/ 9525 h 57150"/>
                <a:gd name="connsiteX5" fmla="*/ 0 w 19050"/>
                <a:gd name="connsiteY5" fmla="*/ 47625 h 57150"/>
                <a:gd name="connsiteX6" fmla="*/ 9525 w 19050"/>
                <a:gd name="connsiteY6" fmla="*/ 571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57150">
                  <a:moveTo>
                    <a:pt x="9525" y="57150"/>
                  </a:moveTo>
                  <a:cubicBezTo>
                    <a:pt x="15240" y="57150"/>
                    <a:pt x="19050" y="53340"/>
                    <a:pt x="19050" y="47625"/>
                  </a:cubicBezTo>
                  <a:lnTo>
                    <a:pt x="19050" y="9525"/>
                  </a:lnTo>
                  <a:cubicBezTo>
                    <a:pt x="19050" y="3810"/>
                    <a:pt x="15240" y="0"/>
                    <a:pt x="9525" y="0"/>
                  </a:cubicBezTo>
                  <a:cubicBezTo>
                    <a:pt x="3810" y="0"/>
                    <a:pt x="0" y="3810"/>
                    <a:pt x="0" y="9525"/>
                  </a:cubicBezTo>
                  <a:lnTo>
                    <a:pt x="0" y="47625"/>
                  </a:lnTo>
                  <a:cubicBezTo>
                    <a:pt x="0" y="53340"/>
                    <a:pt x="3810" y="57150"/>
                    <a:pt x="9525" y="57150"/>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78" name="Freeform: Shape 16">
              <a:extLst>
                <a:ext uri="{FF2B5EF4-FFF2-40B4-BE49-F238E27FC236}">
                  <a16:creationId xmlns:a16="http://schemas.microsoft.com/office/drawing/2014/main" id="{93F6E3A8-F150-4E99-B1AD-9F8670322ED6}"/>
                </a:ext>
              </a:extLst>
            </p:cNvPr>
            <p:cNvSpPr/>
            <p:nvPr/>
          </p:nvSpPr>
          <p:spPr>
            <a:xfrm>
              <a:off x="6275387" y="3400425"/>
              <a:ext cx="57150" cy="19050"/>
            </a:xfrm>
            <a:custGeom>
              <a:avLst/>
              <a:gdLst>
                <a:gd name="connsiteX0" fmla="*/ 47625 w 57150"/>
                <a:gd name="connsiteY0" fmla="*/ 0 h 19050"/>
                <a:gd name="connsiteX1" fmla="*/ 9525 w 57150"/>
                <a:gd name="connsiteY1" fmla="*/ 0 h 19050"/>
                <a:gd name="connsiteX2" fmla="*/ 0 w 57150"/>
                <a:gd name="connsiteY2" fmla="*/ 9525 h 19050"/>
                <a:gd name="connsiteX3" fmla="*/ 9525 w 57150"/>
                <a:gd name="connsiteY3" fmla="*/ 19050 h 19050"/>
                <a:gd name="connsiteX4" fmla="*/ 47625 w 57150"/>
                <a:gd name="connsiteY4" fmla="*/ 19050 h 19050"/>
                <a:gd name="connsiteX5" fmla="*/ 57150 w 57150"/>
                <a:gd name="connsiteY5" fmla="*/ 9525 h 19050"/>
                <a:gd name="connsiteX6" fmla="*/ 47625 w 57150"/>
                <a:gd name="connsiteY6"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9050">
                  <a:moveTo>
                    <a:pt x="47625" y="0"/>
                  </a:moveTo>
                  <a:lnTo>
                    <a:pt x="9525" y="0"/>
                  </a:lnTo>
                  <a:cubicBezTo>
                    <a:pt x="3810" y="0"/>
                    <a:pt x="0" y="3810"/>
                    <a:pt x="0" y="9525"/>
                  </a:cubicBezTo>
                  <a:cubicBezTo>
                    <a:pt x="0" y="15240"/>
                    <a:pt x="3810" y="19050"/>
                    <a:pt x="9525" y="19050"/>
                  </a:cubicBezTo>
                  <a:lnTo>
                    <a:pt x="47625" y="19050"/>
                  </a:lnTo>
                  <a:cubicBezTo>
                    <a:pt x="53340" y="19050"/>
                    <a:pt x="57150" y="15240"/>
                    <a:pt x="57150" y="9525"/>
                  </a:cubicBezTo>
                  <a:cubicBezTo>
                    <a:pt x="57150" y="3810"/>
                    <a:pt x="53340" y="0"/>
                    <a:pt x="47625" y="0"/>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79" name="Freeform: Shape 17">
              <a:extLst>
                <a:ext uri="{FF2B5EF4-FFF2-40B4-BE49-F238E27FC236}">
                  <a16:creationId xmlns:a16="http://schemas.microsoft.com/office/drawing/2014/main" id="{2032DC81-7B09-41D2-B5F2-F19F4080BE1D}"/>
                </a:ext>
              </a:extLst>
            </p:cNvPr>
            <p:cNvSpPr/>
            <p:nvPr/>
          </p:nvSpPr>
          <p:spPr>
            <a:xfrm>
              <a:off x="5856287" y="3400425"/>
              <a:ext cx="57150" cy="19050"/>
            </a:xfrm>
            <a:custGeom>
              <a:avLst/>
              <a:gdLst>
                <a:gd name="connsiteX0" fmla="*/ 47625 w 57150"/>
                <a:gd name="connsiteY0" fmla="*/ 0 h 19050"/>
                <a:gd name="connsiteX1" fmla="*/ 9525 w 57150"/>
                <a:gd name="connsiteY1" fmla="*/ 0 h 19050"/>
                <a:gd name="connsiteX2" fmla="*/ 0 w 57150"/>
                <a:gd name="connsiteY2" fmla="*/ 9525 h 19050"/>
                <a:gd name="connsiteX3" fmla="*/ 9525 w 57150"/>
                <a:gd name="connsiteY3" fmla="*/ 19050 h 19050"/>
                <a:gd name="connsiteX4" fmla="*/ 47625 w 57150"/>
                <a:gd name="connsiteY4" fmla="*/ 19050 h 19050"/>
                <a:gd name="connsiteX5" fmla="*/ 57150 w 57150"/>
                <a:gd name="connsiteY5" fmla="*/ 9525 h 19050"/>
                <a:gd name="connsiteX6" fmla="*/ 47625 w 57150"/>
                <a:gd name="connsiteY6"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9050">
                  <a:moveTo>
                    <a:pt x="47625" y="0"/>
                  </a:moveTo>
                  <a:lnTo>
                    <a:pt x="9525" y="0"/>
                  </a:lnTo>
                  <a:cubicBezTo>
                    <a:pt x="3810" y="0"/>
                    <a:pt x="0" y="3810"/>
                    <a:pt x="0" y="9525"/>
                  </a:cubicBezTo>
                  <a:cubicBezTo>
                    <a:pt x="0" y="15240"/>
                    <a:pt x="3810" y="19050"/>
                    <a:pt x="9525" y="19050"/>
                  </a:cubicBezTo>
                  <a:lnTo>
                    <a:pt x="47625" y="19050"/>
                  </a:lnTo>
                  <a:cubicBezTo>
                    <a:pt x="53340" y="19050"/>
                    <a:pt x="57150" y="15240"/>
                    <a:pt x="57150" y="9525"/>
                  </a:cubicBezTo>
                  <a:cubicBezTo>
                    <a:pt x="57150" y="3810"/>
                    <a:pt x="53340" y="0"/>
                    <a:pt x="47625" y="0"/>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80" name="Freeform: Shape 18">
              <a:extLst>
                <a:ext uri="{FF2B5EF4-FFF2-40B4-BE49-F238E27FC236}">
                  <a16:creationId xmlns:a16="http://schemas.microsoft.com/office/drawing/2014/main" id="{79BF24E1-5079-4B7E-8310-0E56A099FCCA}"/>
                </a:ext>
              </a:extLst>
            </p:cNvPr>
            <p:cNvSpPr/>
            <p:nvPr/>
          </p:nvSpPr>
          <p:spPr>
            <a:xfrm>
              <a:off x="6220142" y="3238500"/>
              <a:ext cx="38100" cy="38100"/>
            </a:xfrm>
            <a:custGeom>
              <a:avLst/>
              <a:gdLst>
                <a:gd name="connsiteX0" fmla="*/ 29528 w 38100"/>
                <a:gd name="connsiteY0" fmla="*/ 2858 h 38100"/>
                <a:gd name="connsiteX1" fmla="*/ 2858 w 38100"/>
                <a:gd name="connsiteY1" fmla="*/ 29528 h 38100"/>
                <a:gd name="connsiteX2" fmla="*/ 2858 w 38100"/>
                <a:gd name="connsiteY2" fmla="*/ 42863 h 38100"/>
                <a:gd name="connsiteX3" fmla="*/ 9525 w 38100"/>
                <a:gd name="connsiteY3" fmla="*/ 45720 h 38100"/>
                <a:gd name="connsiteX4" fmla="*/ 16193 w 38100"/>
                <a:gd name="connsiteY4" fmla="*/ 42863 h 38100"/>
                <a:gd name="connsiteX5" fmla="*/ 42863 w 38100"/>
                <a:gd name="connsiteY5" fmla="*/ 16192 h 38100"/>
                <a:gd name="connsiteX6" fmla="*/ 42863 w 38100"/>
                <a:gd name="connsiteY6" fmla="*/ 2858 h 38100"/>
                <a:gd name="connsiteX7" fmla="*/ 29528 w 38100"/>
                <a:gd name="connsiteY7" fmla="*/ 285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38100">
                  <a:moveTo>
                    <a:pt x="29528" y="2858"/>
                  </a:moveTo>
                  <a:lnTo>
                    <a:pt x="2858" y="29528"/>
                  </a:lnTo>
                  <a:cubicBezTo>
                    <a:pt x="-953" y="33338"/>
                    <a:pt x="-953" y="39053"/>
                    <a:pt x="2858" y="42863"/>
                  </a:cubicBezTo>
                  <a:cubicBezTo>
                    <a:pt x="4763" y="44767"/>
                    <a:pt x="7620" y="45720"/>
                    <a:pt x="9525" y="45720"/>
                  </a:cubicBezTo>
                  <a:cubicBezTo>
                    <a:pt x="11430" y="45720"/>
                    <a:pt x="14288" y="44767"/>
                    <a:pt x="16193" y="42863"/>
                  </a:cubicBezTo>
                  <a:lnTo>
                    <a:pt x="42863" y="16192"/>
                  </a:lnTo>
                  <a:cubicBezTo>
                    <a:pt x="46672" y="12383"/>
                    <a:pt x="46672" y="6667"/>
                    <a:pt x="42863" y="2858"/>
                  </a:cubicBezTo>
                  <a:cubicBezTo>
                    <a:pt x="39053" y="-953"/>
                    <a:pt x="33338" y="-953"/>
                    <a:pt x="29528" y="2858"/>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81" name="Freeform: Shape 19">
              <a:extLst>
                <a:ext uri="{FF2B5EF4-FFF2-40B4-BE49-F238E27FC236}">
                  <a16:creationId xmlns:a16="http://schemas.microsoft.com/office/drawing/2014/main" id="{11A297F4-6CB9-4AEC-AF10-0E01D3211DB3}"/>
                </a:ext>
              </a:extLst>
            </p:cNvPr>
            <p:cNvSpPr/>
            <p:nvPr/>
          </p:nvSpPr>
          <p:spPr>
            <a:xfrm>
              <a:off x="5922962" y="3535160"/>
              <a:ext cx="38100" cy="38100"/>
            </a:xfrm>
            <a:custGeom>
              <a:avLst/>
              <a:gdLst>
                <a:gd name="connsiteX0" fmla="*/ 29528 w 38100"/>
                <a:gd name="connsiteY0" fmla="*/ 2425 h 38100"/>
                <a:gd name="connsiteX1" fmla="*/ 2858 w 38100"/>
                <a:gd name="connsiteY1" fmla="*/ 29095 h 38100"/>
                <a:gd name="connsiteX2" fmla="*/ 2858 w 38100"/>
                <a:gd name="connsiteY2" fmla="*/ 42430 h 38100"/>
                <a:gd name="connsiteX3" fmla="*/ 9525 w 38100"/>
                <a:gd name="connsiteY3" fmla="*/ 46240 h 38100"/>
                <a:gd name="connsiteX4" fmla="*/ 16192 w 38100"/>
                <a:gd name="connsiteY4" fmla="*/ 43383 h 38100"/>
                <a:gd name="connsiteX5" fmla="*/ 42863 w 38100"/>
                <a:gd name="connsiteY5" fmla="*/ 16713 h 38100"/>
                <a:gd name="connsiteX6" fmla="*/ 42863 w 38100"/>
                <a:gd name="connsiteY6" fmla="*/ 3378 h 38100"/>
                <a:gd name="connsiteX7" fmla="*/ 29528 w 38100"/>
                <a:gd name="connsiteY7" fmla="*/ 2425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38100">
                  <a:moveTo>
                    <a:pt x="29528" y="2425"/>
                  </a:moveTo>
                  <a:lnTo>
                    <a:pt x="2858" y="29095"/>
                  </a:lnTo>
                  <a:cubicBezTo>
                    <a:pt x="-953" y="32905"/>
                    <a:pt x="-953" y="38620"/>
                    <a:pt x="2858" y="42430"/>
                  </a:cubicBezTo>
                  <a:cubicBezTo>
                    <a:pt x="4762" y="45288"/>
                    <a:pt x="7620" y="46240"/>
                    <a:pt x="9525" y="46240"/>
                  </a:cubicBezTo>
                  <a:cubicBezTo>
                    <a:pt x="11430" y="46240"/>
                    <a:pt x="14287" y="45288"/>
                    <a:pt x="16192" y="43383"/>
                  </a:cubicBezTo>
                  <a:lnTo>
                    <a:pt x="42863" y="16713"/>
                  </a:lnTo>
                  <a:cubicBezTo>
                    <a:pt x="46672" y="12903"/>
                    <a:pt x="46672" y="7188"/>
                    <a:pt x="42863" y="3378"/>
                  </a:cubicBezTo>
                  <a:cubicBezTo>
                    <a:pt x="39053" y="-432"/>
                    <a:pt x="33338" y="-1385"/>
                    <a:pt x="29528" y="2425"/>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82" name="Freeform: Shape 20">
              <a:extLst>
                <a:ext uri="{FF2B5EF4-FFF2-40B4-BE49-F238E27FC236}">
                  <a16:creationId xmlns:a16="http://schemas.microsoft.com/office/drawing/2014/main" id="{AAC015CC-F42D-47EB-9769-F680645D4345}"/>
                </a:ext>
              </a:extLst>
            </p:cNvPr>
            <p:cNvSpPr/>
            <p:nvPr/>
          </p:nvSpPr>
          <p:spPr>
            <a:xfrm>
              <a:off x="6219190" y="3534728"/>
              <a:ext cx="38100" cy="38100"/>
            </a:xfrm>
            <a:custGeom>
              <a:avLst/>
              <a:gdLst>
                <a:gd name="connsiteX0" fmla="*/ 16192 w 38100"/>
                <a:gd name="connsiteY0" fmla="*/ 2858 h 38100"/>
                <a:gd name="connsiteX1" fmla="*/ 2858 w 38100"/>
                <a:gd name="connsiteY1" fmla="*/ 2858 h 38100"/>
                <a:gd name="connsiteX2" fmla="*/ 2858 w 38100"/>
                <a:gd name="connsiteY2" fmla="*/ 16192 h 38100"/>
                <a:gd name="connsiteX3" fmla="*/ 29528 w 38100"/>
                <a:gd name="connsiteY3" fmla="*/ 42862 h 38100"/>
                <a:gd name="connsiteX4" fmla="*/ 36195 w 38100"/>
                <a:gd name="connsiteY4" fmla="*/ 45720 h 38100"/>
                <a:gd name="connsiteX5" fmla="*/ 42862 w 38100"/>
                <a:gd name="connsiteY5" fmla="*/ 42862 h 38100"/>
                <a:gd name="connsiteX6" fmla="*/ 42862 w 38100"/>
                <a:gd name="connsiteY6" fmla="*/ 29528 h 38100"/>
                <a:gd name="connsiteX7" fmla="*/ 16192 w 38100"/>
                <a:gd name="connsiteY7" fmla="*/ 285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38100">
                  <a:moveTo>
                    <a:pt x="16192" y="2858"/>
                  </a:moveTo>
                  <a:cubicBezTo>
                    <a:pt x="12383" y="-953"/>
                    <a:pt x="6667" y="-953"/>
                    <a:pt x="2858" y="2858"/>
                  </a:cubicBezTo>
                  <a:cubicBezTo>
                    <a:pt x="-953" y="6667"/>
                    <a:pt x="-953" y="12383"/>
                    <a:pt x="2858" y="16192"/>
                  </a:cubicBezTo>
                  <a:lnTo>
                    <a:pt x="29528" y="42862"/>
                  </a:lnTo>
                  <a:cubicBezTo>
                    <a:pt x="31433" y="44767"/>
                    <a:pt x="34290" y="45720"/>
                    <a:pt x="36195" y="45720"/>
                  </a:cubicBezTo>
                  <a:cubicBezTo>
                    <a:pt x="38100" y="45720"/>
                    <a:pt x="40958" y="44767"/>
                    <a:pt x="42862" y="42862"/>
                  </a:cubicBezTo>
                  <a:cubicBezTo>
                    <a:pt x="46672" y="39053"/>
                    <a:pt x="46672" y="33337"/>
                    <a:pt x="42862" y="29528"/>
                  </a:cubicBezTo>
                  <a:lnTo>
                    <a:pt x="16192" y="2858"/>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83" name="Freeform: Shape 21">
              <a:extLst>
                <a:ext uri="{FF2B5EF4-FFF2-40B4-BE49-F238E27FC236}">
                  <a16:creationId xmlns:a16="http://schemas.microsoft.com/office/drawing/2014/main" id="{1FD9EDAC-D7B2-4E5F-BB51-D352D1B8A5A3}"/>
                </a:ext>
              </a:extLst>
            </p:cNvPr>
            <p:cNvSpPr/>
            <p:nvPr/>
          </p:nvSpPr>
          <p:spPr>
            <a:xfrm>
              <a:off x="5922962" y="3238500"/>
              <a:ext cx="38100" cy="38100"/>
            </a:xfrm>
            <a:custGeom>
              <a:avLst/>
              <a:gdLst>
                <a:gd name="connsiteX0" fmla="*/ 29528 w 38100"/>
                <a:gd name="connsiteY0" fmla="*/ 43815 h 38100"/>
                <a:gd name="connsiteX1" fmla="*/ 36195 w 38100"/>
                <a:gd name="connsiteY1" fmla="*/ 46672 h 38100"/>
                <a:gd name="connsiteX2" fmla="*/ 42863 w 38100"/>
                <a:gd name="connsiteY2" fmla="*/ 43815 h 38100"/>
                <a:gd name="connsiteX3" fmla="*/ 42863 w 38100"/>
                <a:gd name="connsiteY3" fmla="*/ 30480 h 38100"/>
                <a:gd name="connsiteX4" fmla="*/ 16192 w 38100"/>
                <a:gd name="connsiteY4" fmla="*/ 2858 h 38100"/>
                <a:gd name="connsiteX5" fmla="*/ 2858 w 38100"/>
                <a:gd name="connsiteY5" fmla="*/ 2858 h 38100"/>
                <a:gd name="connsiteX6" fmla="*/ 2858 w 38100"/>
                <a:gd name="connsiteY6" fmla="*/ 16192 h 38100"/>
                <a:gd name="connsiteX7" fmla="*/ 29528 w 38100"/>
                <a:gd name="connsiteY7" fmla="*/ 43815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38100">
                  <a:moveTo>
                    <a:pt x="29528" y="43815"/>
                  </a:moveTo>
                  <a:cubicBezTo>
                    <a:pt x="31433" y="45720"/>
                    <a:pt x="34290" y="46672"/>
                    <a:pt x="36195" y="46672"/>
                  </a:cubicBezTo>
                  <a:cubicBezTo>
                    <a:pt x="38100" y="46672"/>
                    <a:pt x="40958" y="45720"/>
                    <a:pt x="42863" y="43815"/>
                  </a:cubicBezTo>
                  <a:cubicBezTo>
                    <a:pt x="46672" y="40005"/>
                    <a:pt x="46672" y="34290"/>
                    <a:pt x="42863" y="30480"/>
                  </a:cubicBezTo>
                  <a:lnTo>
                    <a:pt x="16192" y="2858"/>
                  </a:lnTo>
                  <a:cubicBezTo>
                    <a:pt x="12383" y="-953"/>
                    <a:pt x="6667" y="-953"/>
                    <a:pt x="2858" y="2858"/>
                  </a:cubicBezTo>
                  <a:cubicBezTo>
                    <a:pt x="-953" y="6667"/>
                    <a:pt x="-953" y="12383"/>
                    <a:pt x="2858" y="16192"/>
                  </a:cubicBezTo>
                  <a:lnTo>
                    <a:pt x="29528" y="43815"/>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84" name="Freeform: Shape 22">
              <a:extLst>
                <a:ext uri="{FF2B5EF4-FFF2-40B4-BE49-F238E27FC236}">
                  <a16:creationId xmlns:a16="http://schemas.microsoft.com/office/drawing/2014/main" id="{F989F6D9-ADCA-4EED-B946-5A8E783C5DF9}"/>
                </a:ext>
              </a:extLst>
            </p:cNvPr>
            <p:cNvSpPr/>
            <p:nvPr/>
          </p:nvSpPr>
          <p:spPr>
            <a:xfrm>
              <a:off x="5980112" y="3295650"/>
              <a:ext cx="123825" cy="123825"/>
            </a:xfrm>
            <a:custGeom>
              <a:avLst/>
              <a:gdLst>
                <a:gd name="connsiteX0" fmla="*/ 114300 w 123825"/>
                <a:gd name="connsiteY0" fmla="*/ 0 h 123825"/>
                <a:gd name="connsiteX1" fmla="*/ 0 w 123825"/>
                <a:gd name="connsiteY1" fmla="*/ 114300 h 123825"/>
                <a:gd name="connsiteX2" fmla="*/ 9525 w 123825"/>
                <a:gd name="connsiteY2" fmla="*/ 123825 h 123825"/>
                <a:gd name="connsiteX3" fmla="*/ 19050 w 123825"/>
                <a:gd name="connsiteY3" fmla="*/ 114300 h 123825"/>
                <a:gd name="connsiteX4" fmla="*/ 114300 w 123825"/>
                <a:gd name="connsiteY4" fmla="*/ 19050 h 123825"/>
                <a:gd name="connsiteX5" fmla="*/ 123825 w 123825"/>
                <a:gd name="connsiteY5" fmla="*/ 9525 h 123825"/>
                <a:gd name="connsiteX6" fmla="*/ 114300 w 123825"/>
                <a:gd name="connsiteY6" fmla="*/ 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 h="123825">
                  <a:moveTo>
                    <a:pt x="114300" y="0"/>
                  </a:moveTo>
                  <a:cubicBezTo>
                    <a:pt x="51435" y="0"/>
                    <a:pt x="0" y="51435"/>
                    <a:pt x="0" y="114300"/>
                  </a:cubicBezTo>
                  <a:cubicBezTo>
                    <a:pt x="0" y="120015"/>
                    <a:pt x="3810" y="123825"/>
                    <a:pt x="9525" y="123825"/>
                  </a:cubicBezTo>
                  <a:cubicBezTo>
                    <a:pt x="15240" y="123825"/>
                    <a:pt x="19050" y="120015"/>
                    <a:pt x="19050" y="114300"/>
                  </a:cubicBezTo>
                  <a:cubicBezTo>
                    <a:pt x="19050" y="61913"/>
                    <a:pt x="61913" y="19050"/>
                    <a:pt x="114300" y="19050"/>
                  </a:cubicBezTo>
                  <a:cubicBezTo>
                    <a:pt x="120015" y="19050"/>
                    <a:pt x="123825" y="15240"/>
                    <a:pt x="123825" y="9525"/>
                  </a:cubicBezTo>
                  <a:cubicBezTo>
                    <a:pt x="123825" y="3810"/>
                    <a:pt x="120015" y="0"/>
                    <a:pt x="114300" y="0"/>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grpSp>
      <p:grpSp>
        <p:nvGrpSpPr>
          <p:cNvPr id="92" name="Graphic 30">
            <a:extLst>
              <a:ext uri="{FF2B5EF4-FFF2-40B4-BE49-F238E27FC236}">
                <a16:creationId xmlns:a16="http://schemas.microsoft.com/office/drawing/2014/main" id="{1CA58E6F-EE0D-42CA-AF45-8C542DD6B006}"/>
              </a:ext>
            </a:extLst>
          </p:cNvPr>
          <p:cNvGrpSpPr/>
          <p:nvPr/>
        </p:nvGrpSpPr>
        <p:grpSpPr>
          <a:xfrm>
            <a:off x="10059000" y="2923552"/>
            <a:ext cx="654974" cy="654972"/>
            <a:chOff x="3656012" y="990600"/>
            <a:chExt cx="4875847" cy="4875847"/>
          </a:xfrm>
          <a:solidFill>
            <a:schemeClr val="tx1"/>
          </a:solidFill>
        </p:grpSpPr>
        <p:sp>
          <p:nvSpPr>
            <p:cNvPr id="93" name="Freeform: Shape 29">
              <a:extLst>
                <a:ext uri="{FF2B5EF4-FFF2-40B4-BE49-F238E27FC236}">
                  <a16:creationId xmlns:a16="http://schemas.microsoft.com/office/drawing/2014/main" id="{61762001-EEBA-4B24-9A17-77BC92C2A379}"/>
                </a:ext>
              </a:extLst>
            </p:cNvPr>
            <p:cNvSpPr/>
            <p:nvPr/>
          </p:nvSpPr>
          <p:spPr>
            <a:xfrm>
              <a:off x="6844030" y="4178618"/>
              <a:ext cx="857250" cy="857250"/>
            </a:xfrm>
            <a:custGeom>
              <a:avLst/>
              <a:gdLst>
                <a:gd name="connsiteX0" fmla="*/ 431482 w 857250"/>
                <a:gd name="connsiteY0" fmla="*/ 0 h 857250"/>
                <a:gd name="connsiteX1" fmla="*/ 0 w 857250"/>
                <a:gd name="connsiteY1" fmla="*/ 431482 h 857250"/>
                <a:gd name="connsiteX2" fmla="*/ 431482 w 857250"/>
                <a:gd name="connsiteY2" fmla="*/ 862965 h 857250"/>
                <a:gd name="connsiteX3" fmla="*/ 862965 w 857250"/>
                <a:gd name="connsiteY3" fmla="*/ 431482 h 857250"/>
                <a:gd name="connsiteX4" fmla="*/ 431482 w 857250"/>
                <a:gd name="connsiteY4" fmla="*/ 0 h 857250"/>
                <a:gd name="connsiteX5" fmla="*/ 431482 w 857250"/>
                <a:gd name="connsiteY5" fmla="*/ 710565 h 857250"/>
                <a:gd name="connsiteX6" fmla="*/ 151447 w 857250"/>
                <a:gd name="connsiteY6" fmla="*/ 430530 h 857250"/>
                <a:gd name="connsiteX7" fmla="*/ 431482 w 857250"/>
                <a:gd name="connsiteY7" fmla="*/ 150495 h 857250"/>
                <a:gd name="connsiteX8" fmla="*/ 711517 w 857250"/>
                <a:gd name="connsiteY8" fmla="*/ 430530 h 857250"/>
                <a:gd name="connsiteX9" fmla="*/ 431482 w 857250"/>
                <a:gd name="connsiteY9" fmla="*/ 710565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0" h="857250">
                  <a:moveTo>
                    <a:pt x="431482" y="0"/>
                  </a:moveTo>
                  <a:cubicBezTo>
                    <a:pt x="193357" y="0"/>
                    <a:pt x="0" y="193357"/>
                    <a:pt x="0" y="431482"/>
                  </a:cubicBezTo>
                  <a:cubicBezTo>
                    <a:pt x="0" y="669607"/>
                    <a:pt x="193357" y="862965"/>
                    <a:pt x="431482" y="862965"/>
                  </a:cubicBezTo>
                  <a:cubicBezTo>
                    <a:pt x="669607" y="862965"/>
                    <a:pt x="862965" y="669607"/>
                    <a:pt x="862965" y="431482"/>
                  </a:cubicBezTo>
                  <a:cubicBezTo>
                    <a:pt x="862965" y="193357"/>
                    <a:pt x="669607" y="0"/>
                    <a:pt x="431482" y="0"/>
                  </a:cubicBezTo>
                  <a:close/>
                  <a:moveTo>
                    <a:pt x="431482" y="710565"/>
                  </a:moveTo>
                  <a:cubicBezTo>
                    <a:pt x="277177" y="710565"/>
                    <a:pt x="151447" y="584835"/>
                    <a:pt x="151447" y="430530"/>
                  </a:cubicBezTo>
                  <a:cubicBezTo>
                    <a:pt x="151447" y="276225"/>
                    <a:pt x="277177" y="150495"/>
                    <a:pt x="431482" y="150495"/>
                  </a:cubicBezTo>
                  <a:cubicBezTo>
                    <a:pt x="585788" y="150495"/>
                    <a:pt x="711517" y="276225"/>
                    <a:pt x="711517" y="430530"/>
                  </a:cubicBezTo>
                  <a:cubicBezTo>
                    <a:pt x="710565" y="585788"/>
                    <a:pt x="585788" y="710565"/>
                    <a:pt x="431482" y="710565"/>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94" name="Freeform: Shape 30">
              <a:extLst>
                <a:ext uri="{FF2B5EF4-FFF2-40B4-BE49-F238E27FC236}">
                  <a16:creationId xmlns:a16="http://schemas.microsoft.com/office/drawing/2014/main" id="{5B03F09C-159E-4EC9-96C6-402DE76D1F83}"/>
                </a:ext>
              </a:extLst>
            </p:cNvPr>
            <p:cNvSpPr/>
            <p:nvPr/>
          </p:nvSpPr>
          <p:spPr>
            <a:xfrm>
              <a:off x="4663757" y="1998345"/>
              <a:ext cx="1724025" cy="1724025"/>
            </a:xfrm>
            <a:custGeom>
              <a:avLst/>
              <a:gdLst>
                <a:gd name="connsiteX0" fmla="*/ 865822 w 1724025"/>
                <a:gd name="connsiteY0" fmla="*/ 0 h 1724025"/>
                <a:gd name="connsiteX1" fmla="*/ 0 w 1724025"/>
                <a:gd name="connsiteY1" fmla="*/ 865822 h 1724025"/>
                <a:gd name="connsiteX2" fmla="*/ 865822 w 1724025"/>
                <a:gd name="connsiteY2" fmla="*/ 1731645 h 1724025"/>
                <a:gd name="connsiteX3" fmla="*/ 1731645 w 1724025"/>
                <a:gd name="connsiteY3" fmla="*/ 865822 h 1724025"/>
                <a:gd name="connsiteX4" fmla="*/ 865822 w 1724025"/>
                <a:gd name="connsiteY4" fmla="*/ 0 h 1724025"/>
                <a:gd name="connsiteX5" fmla="*/ 865822 w 1724025"/>
                <a:gd name="connsiteY5" fmla="*/ 1581150 h 1724025"/>
                <a:gd name="connsiteX6" fmla="*/ 151447 w 1724025"/>
                <a:gd name="connsiteY6" fmla="*/ 866775 h 1724025"/>
                <a:gd name="connsiteX7" fmla="*/ 865822 w 1724025"/>
                <a:gd name="connsiteY7" fmla="*/ 152400 h 1724025"/>
                <a:gd name="connsiteX8" fmla="*/ 1580198 w 1724025"/>
                <a:gd name="connsiteY8" fmla="*/ 866775 h 1724025"/>
                <a:gd name="connsiteX9" fmla="*/ 865822 w 1724025"/>
                <a:gd name="connsiteY9" fmla="*/ 1581150 h 17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4025" h="1724025">
                  <a:moveTo>
                    <a:pt x="865822" y="0"/>
                  </a:moveTo>
                  <a:cubicBezTo>
                    <a:pt x="387667" y="0"/>
                    <a:pt x="0" y="387667"/>
                    <a:pt x="0" y="865822"/>
                  </a:cubicBezTo>
                  <a:cubicBezTo>
                    <a:pt x="0" y="1343977"/>
                    <a:pt x="387667" y="1731645"/>
                    <a:pt x="865822" y="1731645"/>
                  </a:cubicBezTo>
                  <a:cubicBezTo>
                    <a:pt x="1343977" y="1731645"/>
                    <a:pt x="1731645" y="1343977"/>
                    <a:pt x="1731645" y="865822"/>
                  </a:cubicBezTo>
                  <a:cubicBezTo>
                    <a:pt x="1731645" y="387667"/>
                    <a:pt x="1343977" y="0"/>
                    <a:pt x="865822" y="0"/>
                  </a:cubicBezTo>
                  <a:close/>
                  <a:moveTo>
                    <a:pt x="865822" y="1581150"/>
                  </a:moveTo>
                  <a:cubicBezTo>
                    <a:pt x="471488" y="1581150"/>
                    <a:pt x="151447" y="1261110"/>
                    <a:pt x="151447" y="866775"/>
                  </a:cubicBezTo>
                  <a:cubicBezTo>
                    <a:pt x="151447" y="472440"/>
                    <a:pt x="471488" y="152400"/>
                    <a:pt x="865822" y="152400"/>
                  </a:cubicBezTo>
                  <a:cubicBezTo>
                    <a:pt x="1260158" y="152400"/>
                    <a:pt x="1580198" y="472440"/>
                    <a:pt x="1580198" y="866775"/>
                  </a:cubicBezTo>
                  <a:cubicBezTo>
                    <a:pt x="1581150" y="1261110"/>
                    <a:pt x="1261110" y="1581150"/>
                    <a:pt x="865822" y="1581150"/>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95" name="Freeform: Shape 31">
              <a:extLst>
                <a:ext uri="{FF2B5EF4-FFF2-40B4-BE49-F238E27FC236}">
                  <a16:creationId xmlns:a16="http://schemas.microsoft.com/office/drawing/2014/main" id="{01AD2D42-BA72-4FA4-A9B4-7D7695633852}"/>
                </a:ext>
              </a:extLst>
            </p:cNvPr>
            <p:cNvSpPr/>
            <p:nvPr/>
          </p:nvSpPr>
          <p:spPr>
            <a:xfrm>
              <a:off x="3656012" y="990600"/>
              <a:ext cx="3743325" cy="3743325"/>
            </a:xfrm>
            <a:custGeom>
              <a:avLst/>
              <a:gdLst>
                <a:gd name="connsiteX0" fmla="*/ 2503170 w 3743325"/>
                <a:gd name="connsiteY0" fmla="*/ 3021330 h 3743325"/>
                <a:gd name="connsiteX1" fmla="*/ 2400300 w 3743325"/>
                <a:gd name="connsiteY1" fmla="*/ 2985135 h 3743325"/>
                <a:gd name="connsiteX2" fmla="*/ 2205990 w 3743325"/>
                <a:gd name="connsiteY2" fmla="*/ 3057525 h 3743325"/>
                <a:gd name="connsiteX3" fmla="*/ 2151698 w 3743325"/>
                <a:gd name="connsiteY3" fmla="*/ 3116580 h 3743325"/>
                <a:gd name="connsiteX4" fmla="*/ 2069783 w 3743325"/>
                <a:gd name="connsiteY4" fmla="*/ 3524250 h 3743325"/>
                <a:gd name="connsiteX5" fmla="*/ 1985010 w 3743325"/>
                <a:gd name="connsiteY5" fmla="*/ 3593783 h 3743325"/>
                <a:gd name="connsiteX6" fmla="*/ 1763078 w 3743325"/>
                <a:gd name="connsiteY6" fmla="*/ 3593783 h 3743325"/>
                <a:gd name="connsiteX7" fmla="*/ 1678305 w 3743325"/>
                <a:gd name="connsiteY7" fmla="*/ 3524250 h 3743325"/>
                <a:gd name="connsiteX8" fmla="*/ 1596390 w 3743325"/>
                <a:gd name="connsiteY8" fmla="*/ 3116580 h 3743325"/>
                <a:gd name="connsiteX9" fmla="*/ 1542098 w 3743325"/>
                <a:gd name="connsiteY9" fmla="*/ 3057525 h 3743325"/>
                <a:gd name="connsiteX10" fmla="*/ 1271588 w 3743325"/>
                <a:gd name="connsiteY10" fmla="*/ 2945130 h 3743325"/>
                <a:gd name="connsiteX11" fmla="*/ 1190625 w 3743325"/>
                <a:gd name="connsiteY11" fmla="*/ 2947988 h 3743325"/>
                <a:gd name="connsiteX12" fmla="*/ 844868 w 3743325"/>
                <a:gd name="connsiteY12" fmla="*/ 3178493 h 3743325"/>
                <a:gd name="connsiteX13" fmla="*/ 736283 w 3743325"/>
                <a:gd name="connsiteY13" fmla="*/ 3168015 h 3743325"/>
                <a:gd name="connsiteX14" fmla="*/ 579120 w 3743325"/>
                <a:gd name="connsiteY14" fmla="*/ 3010853 h 3743325"/>
                <a:gd name="connsiteX15" fmla="*/ 568643 w 3743325"/>
                <a:gd name="connsiteY15" fmla="*/ 2902268 h 3743325"/>
                <a:gd name="connsiteX16" fmla="*/ 799148 w 3743325"/>
                <a:gd name="connsiteY16" fmla="*/ 2556510 h 3743325"/>
                <a:gd name="connsiteX17" fmla="*/ 802005 w 3743325"/>
                <a:gd name="connsiteY17" fmla="*/ 2475548 h 3743325"/>
                <a:gd name="connsiteX18" fmla="*/ 689610 w 3743325"/>
                <a:gd name="connsiteY18" fmla="*/ 2205038 h 3743325"/>
                <a:gd name="connsiteX19" fmla="*/ 630555 w 3743325"/>
                <a:gd name="connsiteY19" fmla="*/ 2150745 h 3743325"/>
                <a:gd name="connsiteX20" fmla="*/ 222885 w 3743325"/>
                <a:gd name="connsiteY20" fmla="*/ 2068830 h 3743325"/>
                <a:gd name="connsiteX21" fmla="*/ 153353 w 3743325"/>
                <a:gd name="connsiteY21" fmla="*/ 1984058 h 3743325"/>
                <a:gd name="connsiteX22" fmla="*/ 153353 w 3743325"/>
                <a:gd name="connsiteY22" fmla="*/ 1762125 h 3743325"/>
                <a:gd name="connsiteX23" fmla="*/ 222885 w 3743325"/>
                <a:gd name="connsiteY23" fmla="*/ 1677353 h 3743325"/>
                <a:gd name="connsiteX24" fmla="*/ 630555 w 3743325"/>
                <a:gd name="connsiteY24" fmla="*/ 1595438 h 3743325"/>
                <a:gd name="connsiteX25" fmla="*/ 689610 w 3743325"/>
                <a:gd name="connsiteY25" fmla="*/ 1541145 h 3743325"/>
                <a:gd name="connsiteX26" fmla="*/ 802005 w 3743325"/>
                <a:gd name="connsiteY26" fmla="*/ 1270635 h 3743325"/>
                <a:gd name="connsiteX27" fmla="*/ 799148 w 3743325"/>
                <a:gd name="connsiteY27" fmla="*/ 1189673 h 3743325"/>
                <a:gd name="connsiteX28" fmla="*/ 568643 w 3743325"/>
                <a:gd name="connsiteY28" fmla="*/ 844868 h 3743325"/>
                <a:gd name="connsiteX29" fmla="*/ 579120 w 3743325"/>
                <a:gd name="connsiteY29" fmla="*/ 736283 h 3743325"/>
                <a:gd name="connsiteX30" fmla="*/ 736283 w 3743325"/>
                <a:gd name="connsiteY30" fmla="*/ 579120 h 3743325"/>
                <a:gd name="connsiteX31" fmla="*/ 844868 w 3743325"/>
                <a:gd name="connsiteY31" fmla="*/ 568643 h 3743325"/>
                <a:gd name="connsiteX32" fmla="*/ 1190625 w 3743325"/>
                <a:gd name="connsiteY32" fmla="*/ 799148 h 3743325"/>
                <a:gd name="connsiteX33" fmla="*/ 1271588 w 3743325"/>
                <a:gd name="connsiteY33" fmla="*/ 802005 h 3743325"/>
                <a:gd name="connsiteX34" fmla="*/ 1542098 w 3743325"/>
                <a:gd name="connsiteY34" fmla="*/ 689610 h 3743325"/>
                <a:gd name="connsiteX35" fmla="*/ 1596390 w 3743325"/>
                <a:gd name="connsiteY35" fmla="*/ 630555 h 3743325"/>
                <a:gd name="connsiteX36" fmla="*/ 1678305 w 3743325"/>
                <a:gd name="connsiteY36" fmla="*/ 222885 h 3743325"/>
                <a:gd name="connsiteX37" fmla="*/ 1763078 w 3743325"/>
                <a:gd name="connsiteY37" fmla="*/ 153353 h 3743325"/>
                <a:gd name="connsiteX38" fmla="*/ 1985010 w 3743325"/>
                <a:gd name="connsiteY38" fmla="*/ 153353 h 3743325"/>
                <a:gd name="connsiteX39" fmla="*/ 2069783 w 3743325"/>
                <a:gd name="connsiteY39" fmla="*/ 222885 h 3743325"/>
                <a:gd name="connsiteX40" fmla="*/ 2151698 w 3743325"/>
                <a:gd name="connsiteY40" fmla="*/ 630555 h 3743325"/>
                <a:gd name="connsiteX41" fmla="*/ 2205990 w 3743325"/>
                <a:gd name="connsiteY41" fmla="*/ 689610 h 3743325"/>
                <a:gd name="connsiteX42" fmla="*/ 2476500 w 3743325"/>
                <a:gd name="connsiteY42" fmla="*/ 802005 h 3743325"/>
                <a:gd name="connsiteX43" fmla="*/ 2557463 w 3743325"/>
                <a:gd name="connsiteY43" fmla="*/ 799148 h 3743325"/>
                <a:gd name="connsiteX44" fmla="*/ 2903220 w 3743325"/>
                <a:gd name="connsiteY44" fmla="*/ 568643 h 3743325"/>
                <a:gd name="connsiteX45" fmla="*/ 3011805 w 3743325"/>
                <a:gd name="connsiteY45" fmla="*/ 579120 h 3743325"/>
                <a:gd name="connsiteX46" fmla="*/ 3168968 w 3743325"/>
                <a:gd name="connsiteY46" fmla="*/ 736283 h 3743325"/>
                <a:gd name="connsiteX47" fmla="*/ 3179445 w 3743325"/>
                <a:gd name="connsiteY47" fmla="*/ 844868 h 3743325"/>
                <a:gd name="connsiteX48" fmla="*/ 2948940 w 3743325"/>
                <a:gd name="connsiteY48" fmla="*/ 1190625 h 3743325"/>
                <a:gd name="connsiteX49" fmla="*/ 2946083 w 3743325"/>
                <a:gd name="connsiteY49" fmla="*/ 1271588 h 3743325"/>
                <a:gd name="connsiteX50" fmla="*/ 3058478 w 3743325"/>
                <a:gd name="connsiteY50" fmla="*/ 1542098 h 3743325"/>
                <a:gd name="connsiteX51" fmla="*/ 3117533 w 3743325"/>
                <a:gd name="connsiteY51" fmla="*/ 1596390 h 3743325"/>
                <a:gd name="connsiteX52" fmla="*/ 3525203 w 3743325"/>
                <a:gd name="connsiteY52" fmla="*/ 1678305 h 3743325"/>
                <a:gd name="connsiteX53" fmla="*/ 3594735 w 3743325"/>
                <a:gd name="connsiteY53" fmla="*/ 1763078 h 3743325"/>
                <a:gd name="connsiteX54" fmla="*/ 3594735 w 3743325"/>
                <a:gd name="connsiteY54" fmla="*/ 1985010 h 3743325"/>
                <a:gd name="connsiteX55" fmla="*/ 3525203 w 3743325"/>
                <a:gd name="connsiteY55" fmla="*/ 2069783 h 3743325"/>
                <a:gd name="connsiteX56" fmla="*/ 3117533 w 3743325"/>
                <a:gd name="connsiteY56" fmla="*/ 2151698 h 3743325"/>
                <a:gd name="connsiteX57" fmla="*/ 3058478 w 3743325"/>
                <a:gd name="connsiteY57" fmla="*/ 2206943 h 3743325"/>
                <a:gd name="connsiteX58" fmla="*/ 2983230 w 3743325"/>
                <a:gd name="connsiteY58" fmla="*/ 2406015 h 3743325"/>
                <a:gd name="connsiteX59" fmla="*/ 3019425 w 3743325"/>
                <a:gd name="connsiteY59" fmla="*/ 2508885 h 3743325"/>
                <a:gd name="connsiteX60" fmla="*/ 3122295 w 3743325"/>
                <a:gd name="connsiteY60" fmla="*/ 2472690 h 3743325"/>
                <a:gd name="connsiteX61" fmla="*/ 3192780 w 3743325"/>
                <a:gd name="connsiteY61" fmla="*/ 2293620 h 3743325"/>
                <a:gd name="connsiteX62" fmla="*/ 3554730 w 3743325"/>
                <a:gd name="connsiteY62" fmla="*/ 2221230 h 3743325"/>
                <a:gd name="connsiteX63" fmla="*/ 3748088 w 3743325"/>
                <a:gd name="connsiteY63" fmla="*/ 1985963 h 3743325"/>
                <a:gd name="connsiteX64" fmla="*/ 3748088 w 3743325"/>
                <a:gd name="connsiteY64" fmla="*/ 1764030 h 3743325"/>
                <a:gd name="connsiteX65" fmla="*/ 3554730 w 3743325"/>
                <a:gd name="connsiteY65" fmla="*/ 1528763 h 3743325"/>
                <a:gd name="connsiteX66" fmla="*/ 3192780 w 3743325"/>
                <a:gd name="connsiteY66" fmla="*/ 1456373 h 3743325"/>
                <a:gd name="connsiteX67" fmla="*/ 3103245 w 3743325"/>
                <a:gd name="connsiteY67" fmla="*/ 1239203 h 3743325"/>
                <a:gd name="connsiteX68" fmla="*/ 3308033 w 3743325"/>
                <a:gd name="connsiteY68" fmla="*/ 932498 h 3743325"/>
                <a:gd name="connsiteX69" fmla="*/ 3277553 w 3743325"/>
                <a:gd name="connsiteY69" fmla="*/ 629603 h 3743325"/>
                <a:gd name="connsiteX70" fmla="*/ 3120390 w 3743325"/>
                <a:gd name="connsiteY70" fmla="*/ 472440 h 3743325"/>
                <a:gd name="connsiteX71" fmla="*/ 2817495 w 3743325"/>
                <a:gd name="connsiteY71" fmla="*/ 441960 h 3743325"/>
                <a:gd name="connsiteX72" fmla="*/ 2510790 w 3743325"/>
                <a:gd name="connsiteY72" fmla="*/ 646748 h 3743325"/>
                <a:gd name="connsiteX73" fmla="*/ 2293620 w 3743325"/>
                <a:gd name="connsiteY73" fmla="*/ 557213 h 3743325"/>
                <a:gd name="connsiteX74" fmla="*/ 2221230 w 3743325"/>
                <a:gd name="connsiteY74" fmla="*/ 195263 h 3743325"/>
                <a:gd name="connsiteX75" fmla="*/ 1985010 w 3743325"/>
                <a:gd name="connsiteY75" fmla="*/ 0 h 3743325"/>
                <a:gd name="connsiteX76" fmla="*/ 1763078 w 3743325"/>
                <a:gd name="connsiteY76" fmla="*/ 0 h 3743325"/>
                <a:gd name="connsiteX77" fmla="*/ 1527810 w 3743325"/>
                <a:gd name="connsiteY77" fmla="*/ 193358 h 3743325"/>
                <a:gd name="connsiteX78" fmla="*/ 1455420 w 3743325"/>
                <a:gd name="connsiteY78" fmla="*/ 555308 h 3743325"/>
                <a:gd name="connsiteX79" fmla="*/ 1238250 w 3743325"/>
                <a:gd name="connsiteY79" fmla="*/ 644843 h 3743325"/>
                <a:gd name="connsiteX80" fmla="*/ 930593 w 3743325"/>
                <a:gd name="connsiteY80" fmla="*/ 440055 h 3743325"/>
                <a:gd name="connsiteX81" fmla="*/ 627698 w 3743325"/>
                <a:gd name="connsiteY81" fmla="*/ 470535 h 3743325"/>
                <a:gd name="connsiteX82" fmla="*/ 470535 w 3743325"/>
                <a:gd name="connsiteY82" fmla="*/ 627698 h 3743325"/>
                <a:gd name="connsiteX83" fmla="*/ 440055 w 3743325"/>
                <a:gd name="connsiteY83" fmla="*/ 930593 h 3743325"/>
                <a:gd name="connsiteX84" fmla="*/ 644843 w 3743325"/>
                <a:gd name="connsiteY84" fmla="*/ 1237298 h 3743325"/>
                <a:gd name="connsiteX85" fmla="*/ 555308 w 3743325"/>
                <a:gd name="connsiteY85" fmla="*/ 1454468 h 3743325"/>
                <a:gd name="connsiteX86" fmla="*/ 193358 w 3743325"/>
                <a:gd name="connsiteY86" fmla="*/ 1526858 h 3743325"/>
                <a:gd name="connsiteX87" fmla="*/ 0 w 3743325"/>
                <a:gd name="connsiteY87" fmla="*/ 1763078 h 3743325"/>
                <a:gd name="connsiteX88" fmla="*/ 0 w 3743325"/>
                <a:gd name="connsiteY88" fmla="*/ 1985010 h 3743325"/>
                <a:gd name="connsiteX89" fmla="*/ 193358 w 3743325"/>
                <a:gd name="connsiteY89" fmla="*/ 2220278 h 3743325"/>
                <a:gd name="connsiteX90" fmla="*/ 555308 w 3743325"/>
                <a:gd name="connsiteY90" fmla="*/ 2292668 h 3743325"/>
                <a:gd name="connsiteX91" fmla="*/ 644843 w 3743325"/>
                <a:gd name="connsiteY91" fmla="*/ 2509838 h 3743325"/>
                <a:gd name="connsiteX92" fmla="*/ 440055 w 3743325"/>
                <a:gd name="connsiteY92" fmla="*/ 2816543 h 3743325"/>
                <a:gd name="connsiteX93" fmla="*/ 470535 w 3743325"/>
                <a:gd name="connsiteY93" fmla="*/ 3119438 h 3743325"/>
                <a:gd name="connsiteX94" fmla="*/ 627698 w 3743325"/>
                <a:gd name="connsiteY94" fmla="*/ 3276600 h 3743325"/>
                <a:gd name="connsiteX95" fmla="*/ 930593 w 3743325"/>
                <a:gd name="connsiteY95" fmla="*/ 3307080 h 3743325"/>
                <a:gd name="connsiteX96" fmla="*/ 1237298 w 3743325"/>
                <a:gd name="connsiteY96" fmla="*/ 3102293 h 3743325"/>
                <a:gd name="connsiteX97" fmla="*/ 1454468 w 3743325"/>
                <a:gd name="connsiteY97" fmla="*/ 3191828 h 3743325"/>
                <a:gd name="connsiteX98" fmla="*/ 1526858 w 3743325"/>
                <a:gd name="connsiteY98" fmla="*/ 3553778 h 3743325"/>
                <a:gd name="connsiteX99" fmla="*/ 1762125 w 3743325"/>
                <a:gd name="connsiteY99" fmla="*/ 3747135 h 3743325"/>
                <a:gd name="connsiteX100" fmla="*/ 1984058 w 3743325"/>
                <a:gd name="connsiteY100" fmla="*/ 3747135 h 3743325"/>
                <a:gd name="connsiteX101" fmla="*/ 2219325 w 3743325"/>
                <a:gd name="connsiteY101" fmla="*/ 3553778 h 3743325"/>
                <a:gd name="connsiteX102" fmla="*/ 2291715 w 3743325"/>
                <a:gd name="connsiteY102" fmla="*/ 3191828 h 3743325"/>
                <a:gd name="connsiteX103" fmla="*/ 2465070 w 3743325"/>
                <a:gd name="connsiteY103" fmla="*/ 3123248 h 3743325"/>
                <a:gd name="connsiteX104" fmla="*/ 2503170 w 3743325"/>
                <a:gd name="connsiteY104" fmla="*/ 3021330 h 37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743325" h="3743325">
                  <a:moveTo>
                    <a:pt x="2503170" y="3021330"/>
                  </a:moveTo>
                  <a:cubicBezTo>
                    <a:pt x="2485073" y="2983230"/>
                    <a:pt x="2439353" y="2966085"/>
                    <a:pt x="2400300" y="2985135"/>
                  </a:cubicBezTo>
                  <a:cubicBezTo>
                    <a:pt x="2337435" y="3014663"/>
                    <a:pt x="2272665" y="3039428"/>
                    <a:pt x="2205990" y="3057525"/>
                  </a:cubicBezTo>
                  <a:cubicBezTo>
                    <a:pt x="2178368" y="3065145"/>
                    <a:pt x="2156460" y="3088005"/>
                    <a:pt x="2151698" y="3116580"/>
                  </a:cubicBezTo>
                  <a:lnTo>
                    <a:pt x="2069783" y="3524250"/>
                  </a:lnTo>
                  <a:cubicBezTo>
                    <a:pt x="2062163" y="3564255"/>
                    <a:pt x="2025968" y="3593783"/>
                    <a:pt x="1985010" y="3593783"/>
                  </a:cubicBezTo>
                  <a:lnTo>
                    <a:pt x="1763078" y="3593783"/>
                  </a:lnTo>
                  <a:cubicBezTo>
                    <a:pt x="1722120" y="3593783"/>
                    <a:pt x="1686878" y="3564255"/>
                    <a:pt x="1678305" y="3524250"/>
                  </a:cubicBezTo>
                  <a:lnTo>
                    <a:pt x="1596390" y="3116580"/>
                  </a:lnTo>
                  <a:cubicBezTo>
                    <a:pt x="1590675" y="3088005"/>
                    <a:pt x="1569720" y="3065145"/>
                    <a:pt x="1542098" y="3057525"/>
                  </a:cubicBezTo>
                  <a:cubicBezTo>
                    <a:pt x="1447800" y="3030855"/>
                    <a:pt x="1357313" y="2993708"/>
                    <a:pt x="1271588" y="2945130"/>
                  </a:cubicBezTo>
                  <a:cubicBezTo>
                    <a:pt x="1245870" y="2930843"/>
                    <a:pt x="1215390" y="2931795"/>
                    <a:pt x="1190625" y="2947988"/>
                  </a:cubicBezTo>
                  <a:lnTo>
                    <a:pt x="844868" y="3178493"/>
                  </a:lnTo>
                  <a:cubicBezTo>
                    <a:pt x="810578" y="3201353"/>
                    <a:pt x="764858" y="3196590"/>
                    <a:pt x="736283" y="3168015"/>
                  </a:cubicBezTo>
                  <a:lnTo>
                    <a:pt x="579120" y="3010853"/>
                  </a:lnTo>
                  <a:cubicBezTo>
                    <a:pt x="550545" y="2982278"/>
                    <a:pt x="545783" y="2935605"/>
                    <a:pt x="568643" y="2902268"/>
                  </a:cubicBezTo>
                  <a:lnTo>
                    <a:pt x="799148" y="2556510"/>
                  </a:lnTo>
                  <a:cubicBezTo>
                    <a:pt x="815340" y="2532698"/>
                    <a:pt x="816293" y="2501265"/>
                    <a:pt x="802005" y="2475548"/>
                  </a:cubicBezTo>
                  <a:cubicBezTo>
                    <a:pt x="754380" y="2390775"/>
                    <a:pt x="716280" y="2299335"/>
                    <a:pt x="689610" y="2205038"/>
                  </a:cubicBezTo>
                  <a:cubicBezTo>
                    <a:pt x="681990" y="2177415"/>
                    <a:pt x="659130" y="2155508"/>
                    <a:pt x="630555" y="2150745"/>
                  </a:cubicBezTo>
                  <a:lnTo>
                    <a:pt x="222885" y="2068830"/>
                  </a:lnTo>
                  <a:cubicBezTo>
                    <a:pt x="182880" y="2061210"/>
                    <a:pt x="153353" y="2025015"/>
                    <a:pt x="153353" y="1984058"/>
                  </a:cubicBezTo>
                  <a:lnTo>
                    <a:pt x="153353" y="1762125"/>
                  </a:lnTo>
                  <a:cubicBezTo>
                    <a:pt x="153353" y="1721168"/>
                    <a:pt x="182880" y="1685925"/>
                    <a:pt x="222885" y="1677353"/>
                  </a:cubicBezTo>
                  <a:lnTo>
                    <a:pt x="630555" y="1595438"/>
                  </a:lnTo>
                  <a:cubicBezTo>
                    <a:pt x="659130" y="1589723"/>
                    <a:pt x="681990" y="1568768"/>
                    <a:pt x="689610" y="1541145"/>
                  </a:cubicBezTo>
                  <a:cubicBezTo>
                    <a:pt x="716280" y="1446848"/>
                    <a:pt x="753428" y="1356360"/>
                    <a:pt x="802005" y="1270635"/>
                  </a:cubicBezTo>
                  <a:cubicBezTo>
                    <a:pt x="816293" y="1244918"/>
                    <a:pt x="815340" y="1214438"/>
                    <a:pt x="799148" y="1189673"/>
                  </a:cubicBezTo>
                  <a:lnTo>
                    <a:pt x="568643" y="844868"/>
                  </a:lnTo>
                  <a:cubicBezTo>
                    <a:pt x="545783" y="810578"/>
                    <a:pt x="550545" y="764858"/>
                    <a:pt x="579120" y="736283"/>
                  </a:cubicBezTo>
                  <a:lnTo>
                    <a:pt x="736283" y="579120"/>
                  </a:lnTo>
                  <a:cubicBezTo>
                    <a:pt x="764858" y="550545"/>
                    <a:pt x="811530" y="545783"/>
                    <a:pt x="844868" y="568643"/>
                  </a:cubicBezTo>
                  <a:lnTo>
                    <a:pt x="1190625" y="799148"/>
                  </a:lnTo>
                  <a:cubicBezTo>
                    <a:pt x="1214438" y="815340"/>
                    <a:pt x="1245870" y="816293"/>
                    <a:pt x="1271588" y="802005"/>
                  </a:cubicBezTo>
                  <a:cubicBezTo>
                    <a:pt x="1356360" y="754380"/>
                    <a:pt x="1447800" y="716280"/>
                    <a:pt x="1542098" y="689610"/>
                  </a:cubicBezTo>
                  <a:cubicBezTo>
                    <a:pt x="1569720" y="681990"/>
                    <a:pt x="1591628" y="659130"/>
                    <a:pt x="1596390" y="630555"/>
                  </a:cubicBezTo>
                  <a:lnTo>
                    <a:pt x="1678305" y="222885"/>
                  </a:lnTo>
                  <a:cubicBezTo>
                    <a:pt x="1685925" y="182880"/>
                    <a:pt x="1722120" y="153353"/>
                    <a:pt x="1763078" y="153353"/>
                  </a:cubicBezTo>
                  <a:lnTo>
                    <a:pt x="1985010" y="153353"/>
                  </a:lnTo>
                  <a:cubicBezTo>
                    <a:pt x="2025968" y="153353"/>
                    <a:pt x="2061210" y="182880"/>
                    <a:pt x="2069783" y="222885"/>
                  </a:cubicBezTo>
                  <a:lnTo>
                    <a:pt x="2151698" y="630555"/>
                  </a:lnTo>
                  <a:cubicBezTo>
                    <a:pt x="2157413" y="659130"/>
                    <a:pt x="2178368" y="681990"/>
                    <a:pt x="2205990" y="689610"/>
                  </a:cubicBezTo>
                  <a:cubicBezTo>
                    <a:pt x="2300288" y="716280"/>
                    <a:pt x="2390775" y="753428"/>
                    <a:pt x="2476500" y="802005"/>
                  </a:cubicBezTo>
                  <a:cubicBezTo>
                    <a:pt x="2502218" y="816293"/>
                    <a:pt x="2532698" y="815340"/>
                    <a:pt x="2557463" y="799148"/>
                  </a:cubicBezTo>
                  <a:lnTo>
                    <a:pt x="2903220" y="568643"/>
                  </a:lnTo>
                  <a:cubicBezTo>
                    <a:pt x="2937510" y="545783"/>
                    <a:pt x="2983230" y="550545"/>
                    <a:pt x="3011805" y="579120"/>
                  </a:cubicBezTo>
                  <a:lnTo>
                    <a:pt x="3168968" y="736283"/>
                  </a:lnTo>
                  <a:cubicBezTo>
                    <a:pt x="3197543" y="764858"/>
                    <a:pt x="3202305" y="811530"/>
                    <a:pt x="3179445" y="844868"/>
                  </a:cubicBezTo>
                  <a:lnTo>
                    <a:pt x="2948940" y="1190625"/>
                  </a:lnTo>
                  <a:cubicBezTo>
                    <a:pt x="2932748" y="1214438"/>
                    <a:pt x="2931795" y="1245870"/>
                    <a:pt x="2946083" y="1271588"/>
                  </a:cubicBezTo>
                  <a:cubicBezTo>
                    <a:pt x="2993708" y="1356360"/>
                    <a:pt x="3031808" y="1447800"/>
                    <a:pt x="3058478" y="1542098"/>
                  </a:cubicBezTo>
                  <a:cubicBezTo>
                    <a:pt x="3066098" y="1569720"/>
                    <a:pt x="3088958" y="1591628"/>
                    <a:pt x="3117533" y="1596390"/>
                  </a:cubicBezTo>
                  <a:lnTo>
                    <a:pt x="3525203" y="1678305"/>
                  </a:lnTo>
                  <a:cubicBezTo>
                    <a:pt x="3565208" y="1685925"/>
                    <a:pt x="3594735" y="1722120"/>
                    <a:pt x="3594735" y="1763078"/>
                  </a:cubicBezTo>
                  <a:lnTo>
                    <a:pt x="3594735" y="1985010"/>
                  </a:lnTo>
                  <a:cubicBezTo>
                    <a:pt x="3594735" y="2025968"/>
                    <a:pt x="3565208" y="2061210"/>
                    <a:pt x="3525203" y="2069783"/>
                  </a:cubicBezTo>
                  <a:lnTo>
                    <a:pt x="3117533" y="2151698"/>
                  </a:lnTo>
                  <a:cubicBezTo>
                    <a:pt x="3088958" y="2157413"/>
                    <a:pt x="3066098" y="2178368"/>
                    <a:pt x="3058478" y="2206943"/>
                  </a:cubicBezTo>
                  <a:cubicBezTo>
                    <a:pt x="3039428" y="2275523"/>
                    <a:pt x="3013710" y="2342198"/>
                    <a:pt x="2983230" y="2406015"/>
                  </a:cubicBezTo>
                  <a:cubicBezTo>
                    <a:pt x="2965133" y="2444115"/>
                    <a:pt x="2981325" y="2490788"/>
                    <a:pt x="3019425" y="2508885"/>
                  </a:cubicBezTo>
                  <a:cubicBezTo>
                    <a:pt x="3057525" y="2526983"/>
                    <a:pt x="3104198" y="2510790"/>
                    <a:pt x="3122295" y="2472690"/>
                  </a:cubicBezTo>
                  <a:cubicBezTo>
                    <a:pt x="3149918" y="2414588"/>
                    <a:pt x="3173730" y="2354580"/>
                    <a:pt x="3192780" y="2293620"/>
                  </a:cubicBezTo>
                  <a:lnTo>
                    <a:pt x="3554730" y="2221230"/>
                  </a:lnTo>
                  <a:cubicBezTo>
                    <a:pt x="3666173" y="2198370"/>
                    <a:pt x="3748088" y="2099310"/>
                    <a:pt x="3748088" y="1985963"/>
                  </a:cubicBezTo>
                  <a:lnTo>
                    <a:pt x="3748088" y="1764030"/>
                  </a:lnTo>
                  <a:cubicBezTo>
                    <a:pt x="3748088" y="1649730"/>
                    <a:pt x="3667125" y="1550670"/>
                    <a:pt x="3554730" y="1528763"/>
                  </a:cubicBezTo>
                  <a:lnTo>
                    <a:pt x="3192780" y="1456373"/>
                  </a:lnTo>
                  <a:cubicBezTo>
                    <a:pt x="3168968" y="1382078"/>
                    <a:pt x="3139440" y="1308735"/>
                    <a:pt x="3103245" y="1239203"/>
                  </a:cubicBezTo>
                  <a:lnTo>
                    <a:pt x="3308033" y="932498"/>
                  </a:lnTo>
                  <a:cubicBezTo>
                    <a:pt x="3370898" y="837248"/>
                    <a:pt x="3358515" y="709613"/>
                    <a:pt x="3277553" y="629603"/>
                  </a:cubicBezTo>
                  <a:lnTo>
                    <a:pt x="3120390" y="472440"/>
                  </a:lnTo>
                  <a:cubicBezTo>
                    <a:pt x="3039428" y="391478"/>
                    <a:pt x="2911793" y="379095"/>
                    <a:pt x="2817495" y="441960"/>
                  </a:cubicBezTo>
                  <a:lnTo>
                    <a:pt x="2510790" y="646748"/>
                  </a:lnTo>
                  <a:cubicBezTo>
                    <a:pt x="2441258" y="610553"/>
                    <a:pt x="2368868" y="581025"/>
                    <a:pt x="2293620" y="557213"/>
                  </a:cubicBezTo>
                  <a:lnTo>
                    <a:pt x="2221230" y="195263"/>
                  </a:lnTo>
                  <a:cubicBezTo>
                    <a:pt x="2198370" y="80963"/>
                    <a:pt x="2099310" y="0"/>
                    <a:pt x="1985010" y="0"/>
                  </a:cubicBezTo>
                  <a:lnTo>
                    <a:pt x="1763078" y="0"/>
                  </a:lnTo>
                  <a:cubicBezTo>
                    <a:pt x="1648778" y="0"/>
                    <a:pt x="1549718" y="80963"/>
                    <a:pt x="1527810" y="193358"/>
                  </a:cubicBezTo>
                  <a:lnTo>
                    <a:pt x="1455420" y="555308"/>
                  </a:lnTo>
                  <a:cubicBezTo>
                    <a:pt x="1381125" y="579120"/>
                    <a:pt x="1307783" y="609600"/>
                    <a:pt x="1238250" y="644843"/>
                  </a:cubicBezTo>
                  <a:lnTo>
                    <a:pt x="930593" y="440055"/>
                  </a:lnTo>
                  <a:cubicBezTo>
                    <a:pt x="835343" y="377190"/>
                    <a:pt x="707708" y="389573"/>
                    <a:pt x="627698" y="470535"/>
                  </a:cubicBezTo>
                  <a:lnTo>
                    <a:pt x="470535" y="627698"/>
                  </a:lnTo>
                  <a:cubicBezTo>
                    <a:pt x="389573" y="708660"/>
                    <a:pt x="377190" y="836295"/>
                    <a:pt x="440055" y="930593"/>
                  </a:cubicBezTo>
                  <a:lnTo>
                    <a:pt x="644843" y="1237298"/>
                  </a:lnTo>
                  <a:cubicBezTo>
                    <a:pt x="608648" y="1306830"/>
                    <a:pt x="579120" y="1379220"/>
                    <a:pt x="555308" y="1454468"/>
                  </a:cubicBezTo>
                  <a:lnTo>
                    <a:pt x="193358" y="1526858"/>
                  </a:lnTo>
                  <a:cubicBezTo>
                    <a:pt x="80963" y="1549718"/>
                    <a:pt x="0" y="1648778"/>
                    <a:pt x="0" y="1763078"/>
                  </a:cubicBezTo>
                  <a:lnTo>
                    <a:pt x="0" y="1985010"/>
                  </a:lnTo>
                  <a:cubicBezTo>
                    <a:pt x="0" y="2099310"/>
                    <a:pt x="80963" y="2198370"/>
                    <a:pt x="193358" y="2220278"/>
                  </a:cubicBezTo>
                  <a:lnTo>
                    <a:pt x="555308" y="2292668"/>
                  </a:lnTo>
                  <a:cubicBezTo>
                    <a:pt x="579120" y="2366963"/>
                    <a:pt x="609600" y="2440305"/>
                    <a:pt x="644843" y="2509838"/>
                  </a:cubicBezTo>
                  <a:lnTo>
                    <a:pt x="440055" y="2816543"/>
                  </a:lnTo>
                  <a:cubicBezTo>
                    <a:pt x="377190" y="2911793"/>
                    <a:pt x="389573" y="3039428"/>
                    <a:pt x="470535" y="3119438"/>
                  </a:cubicBezTo>
                  <a:lnTo>
                    <a:pt x="627698" y="3276600"/>
                  </a:lnTo>
                  <a:cubicBezTo>
                    <a:pt x="708660" y="3357563"/>
                    <a:pt x="836295" y="3369945"/>
                    <a:pt x="930593" y="3307080"/>
                  </a:cubicBezTo>
                  <a:lnTo>
                    <a:pt x="1237298" y="3102293"/>
                  </a:lnTo>
                  <a:cubicBezTo>
                    <a:pt x="1306830" y="3138488"/>
                    <a:pt x="1379220" y="3168015"/>
                    <a:pt x="1454468" y="3191828"/>
                  </a:cubicBezTo>
                  <a:lnTo>
                    <a:pt x="1526858" y="3553778"/>
                  </a:lnTo>
                  <a:cubicBezTo>
                    <a:pt x="1549718" y="3666173"/>
                    <a:pt x="1648778" y="3747135"/>
                    <a:pt x="1762125" y="3747135"/>
                  </a:cubicBezTo>
                  <a:lnTo>
                    <a:pt x="1984058" y="3747135"/>
                  </a:lnTo>
                  <a:cubicBezTo>
                    <a:pt x="2098358" y="3747135"/>
                    <a:pt x="2197418" y="3666173"/>
                    <a:pt x="2219325" y="3553778"/>
                  </a:cubicBezTo>
                  <a:lnTo>
                    <a:pt x="2291715" y="3191828"/>
                  </a:lnTo>
                  <a:cubicBezTo>
                    <a:pt x="2350770" y="3172778"/>
                    <a:pt x="2408873" y="3149918"/>
                    <a:pt x="2465070" y="3123248"/>
                  </a:cubicBezTo>
                  <a:cubicBezTo>
                    <a:pt x="2505075" y="3106103"/>
                    <a:pt x="2521268" y="3059430"/>
                    <a:pt x="2503170" y="3021330"/>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96" name="Freeform: Shape 32">
              <a:extLst>
                <a:ext uri="{FF2B5EF4-FFF2-40B4-BE49-F238E27FC236}">
                  <a16:creationId xmlns:a16="http://schemas.microsoft.com/office/drawing/2014/main" id="{BDF4EB00-1F03-4206-B2DF-FFE4FA4A761B}"/>
                </a:ext>
              </a:extLst>
            </p:cNvPr>
            <p:cNvSpPr/>
            <p:nvPr/>
          </p:nvSpPr>
          <p:spPr>
            <a:xfrm>
              <a:off x="6017259" y="3351847"/>
              <a:ext cx="2514600" cy="2514600"/>
            </a:xfrm>
            <a:custGeom>
              <a:avLst/>
              <a:gdLst>
                <a:gd name="connsiteX0" fmla="*/ 2366963 w 2514600"/>
                <a:gd name="connsiteY0" fmla="*/ 1003935 h 2514600"/>
                <a:gd name="connsiteX1" fmla="*/ 2144078 w 2514600"/>
                <a:gd name="connsiteY1" fmla="*/ 959168 h 2514600"/>
                <a:gd name="connsiteX2" fmla="*/ 2095500 w 2514600"/>
                <a:gd name="connsiteY2" fmla="*/ 841058 h 2514600"/>
                <a:gd name="connsiteX3" fmla="*/ 2221230 w 2514600"/>
                <a:gd name="connsiteY3" fmla="*/ 652463 h 2514600"/>
                <a:gd name="connsiteX4" fmla="*/ 2198370 w 2514600"/>
                <a:gd name="connsiteY4" fmla="*/ 420053 h 2514600"/>
                <a:gd name="connsiteX5" fmla="*/ 2095500 w 2514600"/>
                <a:gd name="connsiteY5" fmla="*/ 317183 h 2514600"/>
                <a:gd name="connsiteX6" fmla="*/ 1863090 w 2514600"/>
                <a:gd name="connsiteY6" fmla="*/ 294322 h 2514600"/>
                <a:gd name="connsiteX7" fmla="*/ 1673543 w 2514600"/>
                <a:gd name="connsiteY7" fmla="*/ 420053 h 2514600"/>
                <a:gd name="connsiteX8" fmla="*/ 1555433 w 2514600"/>
                <a:gd name="connsiteY8" fmla="*/ 371475 h 2514600"/>
                <a:gd name="connsiteX9" fmla="*/ 1510665 w 2514600"/>
                <a:gd name="connsiteY9" fmla="*/ 148590 h 2514600"/>
                <a:gd name="connsiteX10" fmla="*/ 1329690 w 2514600"/>
                <a:gd name="connsiteY10" fmla="*/ 0 h 2514600"/>
                <a:gd name="connsiteX11" fmla="*/ 1183958 w 2514600"/>
                <a:gd name="connsiteY11" fmla="*/ 0 h 2514600"/>
                <a:gd name="connsiteX12" fmla="*/ 1002983 w 2514600"/>
                <a:gd name="connsiteY12" fmla="*/ 148590 h 2514600"/>
                <a:gd name="connsiteX13" fmla="*/ 958215 w 2514600"/>
                <a:gd name="connsiteY13" fmla="*/ 371475 h 2514600"/>
                <a:gd name="connsiteX14" fmla="*/ 840105 w 2514600"/>
                <a:gd name="connsiteY14" fmla="*/ 420053 h 2514600"/>
                <a:gd name="connsiteX15" fmla="*/ 651510 w 2514600"/>
                <a:gd name="connsiteY15" fmla="*/ 294322 h 2514600"/>
                <a:gd name="connsiteX16" fmla="*/ 419100 w 2514600"/>
                <a:gd name="connsiteY16" fmla="*/ 317183 h 2514600"/>
                <a:gd name="connsiteX17" fmla="*/ 317183 w 2514600"/>
                <a:gd name="connsiteY17" fmla="*/ 420053 h 2514600"/>
                <a:gd name="connsiteX18" fmla="*/ 294322 w 2514600"/>
                <a:gd name="connsiteY18" fmla="*/ 652463 h 2514600"/>
                <a:gd name="connsiteX19" fmla="*/ 420053 w 2514600"/>
                <a:gd name="connsiteY19" fmla="*/ 841058 h 2514600"/>
                <a:gd name="connsiteX20" fmla="*/ 357188 w 2514600"/>
                <a:gd name="connsiteY20" fmla="*/ 1004888 h 2514600"/>
                <a:gd name="connsiteX21" fmla="*/ 164783 w 2514600"/>
                <a:gd name="connsiteY21" fmla="*/ 1000125 h 2514600"/>
                <a:gd name="connsiteX22" fmla="*/ 148590 w 2514600"/>
                <a:gd name="connsiteY22" fmla="*/ 1002983 h 2514600"/>
                <a:gd name="connsiteX23" fmla="*/ 0 w 2514600"/>
                <a:gd name="connsiteY23" fmla="*/ 1183958 h 2514600"/>
                <a:gd name="connsiteX24" fmla="*/ 0 w 2514600"/>
                <a:gd name="connsiteY24" fmla="*/ 1329690 h 2514600"/>
                <a:gd name="connsiteX25" fmla="*/ 148590 w 2514600"/>
                <a:gd name="connsiteY25" fmla="*/ 1510665 h 2514600"/>
                <a:gd name="connsiteX26" fmla="*/ 371475 w 2514600"/>
                <a:gd name="connsiteY26" fmla="*/ 1555433 h 2514600"/>
                <a:gd name="connsiteX27" fmla="*/ 420053 w 2514600"/>
                <a:gd name="connsiteY27" fmla="*/ 1673543 h 2514600"/>
                <a:gd name="connsiteX28" fmla="*/ 294322 w 2514600"/>
                <a:gd name="connsiteY28" fmla="*/ 1862138 h 2514600"/>
                <a:gd name="connsiteX29" fmla="*/ 317183 w 2514600"/>
                <a:gd name="connsiteY29" fmla="*/ 2094548 h 2514600"/>
                <a:gd name="connsiteX30" fmla="*/ 420053 w 2514600"/>
                <a:gd name="connsiteY30" fmla="*/ 2197418 h 2514600"/>
                <a:gd name="connsiteX31" fmla="*/ 652463 w 2514600"/>
                <a:gd name="connsiteY31" fmla="*/ 2220278 h 2514600"/>
                <a:gd name="connsiteX32" fmla="*/ 841058 w 2514600"/>
                <a:gd name="connsiteY32" fmla="*/ 2094548 h 2514600"/>
                <a:gd name="connsiteX33" fmla="*/ 959168 w 2514600"/>
                <a:gd name="connsiteY33" fmla="*/ 2143125 h 2514600"/>
                <a:gd name="connsiteX34" fmla="*/ 1003935 w 2514600"/>
                <a:gd name="connsiteY34" fmla="*/ 2366010 h 2514600"/>
                <a:gd name="connsiteX35" fmla="*/ 1184910 w 2514600"/>
                <a:gd name="connsiteY35" fmla="*/ 2514600 h 2514600"/>
                <a:gd name="connsiteX36" fmla="*/ 1330643 w 2514600"/>
                <a:gd name="connsiteY36" fmla="*/ 2514600 h 2514600"/>
                <a:gd name="connsiteX37" fmla="*/ 1511618 w 2514600"/>
                <a:gd name="connsiteY37" fmla="*/ 2366010 h 2514600"/>
                <a:gd name="connsiteX38" fmla="*/ 1556385 w 2514600"/>
                <a:gd name="connsiteY38" fmla="*/ 2143125 h 2514600"/>
                <a:gd name="connsiteX39" fmla="*/ 1674495 w 2514600"/>
                <a:gd name="connsiteY39" fmla="*/ 2094548 h 2514600"/>
                <a:gd name="connsiteX40" fmla="*/ 1863090 w 2514600"/>
                <a:gd name="connsiteY40" fmla="*/ 2220278 h 2514600"/>
                <a:gd name="connsiteX41" fmla="*/ 2095500 w 2514600"/>
                <a:gd name="connsiteY41" fmla="*/ 2197418 h 2514600"/>
                <a:gd name="connsiteX42" fmla="*/ 2198370 w 2514600"/>
                <a:gd name="connsiteY42" fmla="*/ 2094548 h 2514600"/>
                <a:gd name="connsiteX43" fmla="*/ 2221230 w 2514600"/>
                <a:gd name="connsiteY43" fmla="*/ 1862138 h 2514600"/>
                <a:gd name="connsiteX44" fmla="*/ 2095500 w 2514600"/>
                <a:gd name="connsiteY44" fmla="*/ 1673543 h 2514600"/>
                <a:gd name="connsiteX45" fmla="*/ 2144078 w 2514600"/>
                <a:gd name="connsiteY45" fmla="*/ 1555433 h 2514600"/>
                <a:gd name="connsiteX46" fmla="*/ 2366963 w 2514600"/>
                <a:gd name="connsiteY46" fmla="*/ 1510665 h 2514600"/>
                <a:gd name="connsiteX47" fmla="*/ 2515553 w 2514600"/>
                <a:gd name="connsiteY47" fmla="*/ 1329690 h 2514600"/>
                <a:gd name="connsiteX48" fmla="*/ 2515553 w 2514600"/>
                <a:gd name="connsiteY48" fmla="*/ 1183958 h 2514600"/>
                <a:gd name="connsiteX49" fmla="*/ 2366963 w 2514600"/>
                <a:gd name="connsiteY49" fmla="*/ 1003935 h 2514600"/>
                <a:gd name="connsiteX50" fmla="*/ 2361248 w 2514600"/>
                <a:gd name="connsiteY50" fmla="*/ 1330643 h 2514600"/>
                <a:gd name="connsiteX51" fmla="*/ 2336483 w 2514600"/>
                <a:gd name="connsiteY51" fmla="*/ 1360170 h 2514600"/>
                <a:gd name="connsiteX52" fmla="*/ 2068830 w 2514600"/>
                <a:gd name="connsiteY52" fmla="*/ 1413510 h 2514600"/>
                <a:gd name="connsiteX53" fmla="*/ 2009775 w 2514600"/>
                <a:gd name="connsiteY53" fmla="*/ 1467803 h 2514600"/>
                <a:gd name="connsiteX54" fmla="*/ 1938338 w 2514600"/>
                <a:gd name="connsiteY54" fmla="*/ 1639253 h 2514600"/>
                <a:gd name="connsiteX55" fmla="*/ 1941195 w 2514600"/>
                <a:gd name="connsiteY55" fmla="*/ 1720215 h 2514600"/>
                <a:gd name="connsiteX56" fmla="*/ 2092643 w 2514600"/>
                <a:gd name="connsiteY56" fmla="*/ 1946910 h 2514600"/>
                <a:gd name="connsiteX57" fmla="*/ 2088833 w 2514600"/>
                <a:gd name="connsiteY57" fmla="*/ 1985010 h 2514600"/>
                <a:gd name="connsiteX58" fmla="*/ 1985963 w 2514600"/>
                <a:gd name="connsiteY58" fmla="*/ 2087880 h 2514600"/>
                <a:gd name="connsiteX59" fmla="*/ 1947863 w 2514600"/>
                <a:gd name="connsiteY59" fmla="*/ 2091690 h 2514600"/>
                <a:gd name="connsiteX60" fmla="*/ 1721168 w 2514600"/>
                <a:gd name="connsiteY60" fmla="*/ 1940243 h 2514600"/>
                <a:gd name="connsiteX61" fmla="*/ 1640205 w 2514600"/>
                <a:gd name="connsiteY61" fmla="*/ 1937385 h 2514600"/>
                <a:gd name="connsiteX62" fmla="*/ 1468755 w 2514600"/>
                <a:gd name="connsiteY62" fmla="*/ 2008823 h 2514600"/>
                <a:gd name="connsiteX63" fmla="*/ 1414463 w 2514600"/>
                <a:gd name="connsiteY63" fmla="*/ 2067878 h 2514600"/>
                <a:gd name="connsiteX64" fmla="*/ 1361123 w 2514600"/>
                <a:gd name="connsiteY64" fmla="*/ 2335530 h 2514600"/>
                <a:gd name="connsiteX65" fmla="*/ 1331595 w 2514600"/>
                <a:gd name="connsiteY65" fmla="*/ 2360295 h 2514600"/>
                <a:gd name="connsiteX66" fmla="*/ 1185863 w 2514600"/>
                <a:gd name="connsiteY66" fmla="*/ 2360295 h 2514600"/>
                <a:gd name="connsiteX67" fmla="*/ 1156335 w 2514600"/>
                <a:gd name="connsiteY67" fmla="*/ 2335530 h 2514600"/>
                <a:gd name="connsiteX68" fmla="*/ 1102995 w 2514600"/>
                <a:gd name="connsiteY68" fmla="*/ 2067878 h 2514600"/>
                <a:gd name="connsiteX69" fmla="*/ 1048703 w 2514600"/>
                <a:gd name="connsiteY69" fmla="*/ 2008823 h 2514600"/>
                <a:gd name="connsiteX70" fmla="*/ 877253 w 2514600"/>
                <a:gd name="connsiteY70" fmla="*/ 1937385 h 2514600"/>
                <a:gd name="connsiteX71" fmla="*/ 796290 w 2514600"/>
                <a:gd name="connsiteY71" fmla="*/ 1940243 h 2514600"/>
                <a:gd name="connsiteX72" fmla="*/ 569595 w 2514600"/>
                <a:gd name="connsiteY72" fmla="*/ 2091690 h 2514600"/>
                <a:gd name="connsiteX73" fmla="*/ 531495 w 2514600"/>
                <a:gd name="connsiteY73" fmla="*/ 2087880 h 2514600"/>
                <a:gd name="connsiteX74" fmla="*/ 428625 w 2514600"/>
                <a:gd name="connsiteY74" fmla="*/ 1985010 h 2514600"/>
                <a:gd name="connsiteX75" fmla="*/ 424815 w 2514600"/>
                <a:gd name="connsiteY75" fmla="*/ 1946910 h 2514600"/>
                <a:gd name="connsiteX76" fmla="*/ 576263 w 2514600"/>
                <a:gd name="connsiteY76" fmla="*/ 1720215 h 2514600"/>
                <a:gd name="connsiteX77" fmla="*/ 579120 w 2514600"/>
                <a:gd name="connsiteY77" fmla="*/ 1639253 h 2514600"/>
                <a:gd name="connsiteX78" fmla="*/ 507683 w 2514600"/>
                <a:gd name="connsiteY78" fmla="*/ 1467803 h 2514600"/>
                <a:gd name="connsiteX79" fmla="*/ 448628 w 2514600"/>
                <a:gd name="connsiteY79" fmla="*/ 1413510 h 2514600"/>
                <a:gd name="connsiteX80" fmla="*/ 180975 w 2514600"/>
                <a:gd name="connsiteY80" fmla="*/ 1360170 h 2514600"/>
                <a:gd name="connsiteX81" fmla="*/ 156210 w 2514600"/>
                <a:gd name="connsiteY81" fmla="*/ 1330643 h 2514600"/>
                <a:gd name="connsiteX82" fmla="*/ 156210 w 2514600"/>
                <a:gd name="connsiteY82" fmla="*/ 1184910 h 2514600"/>
                <a:gd name="connsiteX83" fmla="*/ 180975 w 2514600"/>
                <a:gd name="connsiteY83" fmla="*/ 1155383 h 2514600"/>
                <a:gd name="connsiteX84" fmla="*/ 197168 w 2514600"/>
                <a:gd name="connsiteY84" fmla="*/ 1152525 h 2514600"/>
                <a:gd name="connsiteX85" fmla="*/ 455295 w 2514600"/>
                <a:gd name="connsiteY85" fmla="*/ 1147763 h 2514600"/>
                <a:gd name="connsiteX86" fmla="*/ 506730 w 2514600"/>
                <a:gd name="connsiteY86" fmla="*/ 1047750 h 2514600"/>
                <a:gd name="connsiteX87" fmla="*/ 578168 w 2514600"/>
                <a:gd name="connsiteY87" fmla="*/ 876300 h 2514600"/>
                <a:gd name="connsiteX88" fmla="*/ 575310 w 2514600"/>
                <a:gd name="connsiteY88" fmla="*/ 795338 h 2514600"/>
                <a:gd name="connsiteX89" fmla="*/ 423863 w 2514600"/>
                <a:gd name="connsiteY89" fmla="*/ 568643 h 2514600"/>
                <a:gd name="connsiteX90" fmla="*/ 427672 w 2514600"/>
                <a:gd name="connsiteY90" fmla="*/ 530543 h 2514600"/>
                <a:gd name="connsiteX91" fmla="*/ 530543 w 2514600"/>
                <a:gd name="connsiteY91" fmla="*/ 427672 h 2514600"/>
                <a:gd name="connsiteX92" fmla="*/ 568643 w 2514600"/>
                <a:gd name="connsiteY92" fmla="*/ 423863 h 2514600"/>
                <a:gd name="connsiteX93" fmla="*/ 795338 w 2514600"/>
                <a:gd name="connsiteY93" fmla="*/ 575310 h 2514600"/>
                <a:gd name="connsiteX94" fmla="*/ 876300 w 2514600"/>
                <a:gd name="connsiteY94" fmla="*/ 578168 h 2514600"/>
                <a:gd name="connsiteX95" fmla="*/ 1047750 w 2514600"/>
                <a:gd name="connsiteY95" fmla="*/ 506730 h 2514600"/>
                <a:gd name="connsiteX96" fmla="*/ 1102043 w 2514600"/>
                <a:gd name="connsiteY96" fmla="*/ 447675 h 2514600"/>
                <a:gd name="connsiteX97" fmla="*/ 1155383 w 2514600"/>
                <a:gd name="connsiteY97" fmla="*/ 180022 h 2514600"/>
                <a:gd name="connsiteX98" fmla="*/ 1184910 w 2514600"/>
                <a:gd name="connsiteY98" fmla="*/ 155258 h 2514600"/>
                <a:gd name="connsiteX99" fmla="*/ 1330643 w 2514600"/>
                <a:gd name="connsiteY99" fmla="*/ 155258 h 2514600"/>
                <a:gd name="connsiteX100" fmla="*/ 1360170 w 2514600"/>
                <a:gd name="connsiteY100" fmla="*/ 180022 h 2514600"/>
                <a:gd name="connsiteX101" fmla="*/ 1413510 w 2514600"/>
                <a:gd name="connsiteY101" fmla="*/ 447675 h 2514600"/>
                <a:gd name="connsiteX102" fmla="*/ 1467803 w 2514600"/>
                <a:gd name="connsiteY102" fmla="*/ 506730 h 2514600"/>
                <a:gd name="connsiteX103" fmla="*/ 1639253 w 2514600"/>
                <a:gd name="connsiteY103" fmla="*/ 578168 h 2514600"/>
                <a:gd name="connsiteX104" fmla="*/ 1720215 w 2514600"/>
                <a:gd name="connsiteY104" fmla="*/ 575310 h 2514600"/>
                <a:gd name="connsiteX105" fmla="*/ 1946910 w 2514600"/>
                <a:gd name="connsiteY105" fmla="*/ 423863 h 2514600"/>
                <a:gd name="connsiteX106" fmla="*/ 1985010 w 2514600"/>
                <a:gd name="connsiteY106" fmla="*/ 427672 h 2514600"/>
                <a:gd name="connsiteX107" fmla="*/ 2087880 w 2514600"/>
                <a:gd name="connsiteY107" fmla="*/ 530543 h 2514600"/>
                <a:gd name="connsiteX108" fmla="*/ 2091690 w 2514600"/>
                <a:gd name="connsiteY108" fmla="*/ 568643 h 2514600"/>
                <a:gd name="connsiteX109" fmla="*/ 1940243 w 2514600"/>
                <a:gd name="connsiteY109" fmla="*/ 795338 h 2514600"/>
                <a:gd name="connsiteX110" fmla="*/ 1937385 w 2514600"/>
                <a:gd name="connsiteY110" fmla="*/ 876300 h 2514600"/>
                <a:gd name="connsiteX111" fmla="*/ 2008823 w 2514600"/>
                <a:gd name="connsiteY111" fmla="*/ 1047750 h 2514600"/>
                <a:gd name="connsiteX112" fmla="*/ 2067878 w 2514600"/>
                <a:gd name="connsiteY112" fmla="*/ 1102043 h 2514600"/>
                <a:gd name="connsiteX113" fmla="*/ 2335530 w 2514600"/>
                <a:gd name="connsiteY113" fmla="*/ 1155383 h 2514600"/>
                <a:gd name="connsiteX114" fmla="*/ 2360295 w 2514600"/>
                <a:gd name="connsiteY114" fmla="*/ 1184910 h 2514600"/>
                <a:gd name="connsiteX115" fmla="*/ 2360295 w 2514600"/>
                <a:gd name="connsiteY115" fmla="*/ 1330643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514600" h="2514600">
                  <a:moveTo>
                    <a:pt x="2366963" y="1003935"/>
                  </a:moveTo>
                  <a:lnTo>
                    <a:pt x="2144078" y="959168"/>
                  </a:lnTo>
                  <a:cubicBezTo>
                    <a:pt x="2130743" y="919163"/>
                    <a:pt x="2114550" y="879158"/>
                    <a:pt x="2095500" y="841058"/>
                  </a:cubicBezTo>
                  <a:lnTo>
                    <a:pt x="2221230" y="652463"/>
                  </a:lnTo>
                  <a:cubicBezTo>
                    <a:pt x="2269808" y="580072"/>
                    <a:pt x="2260283" y="481965"/>
                    <a:pt x="2198370" y="420053"/>
                  </a:cubicBezTo>
                  <a:lnTo>
                    <a:pt x="2095500" y="317183"/>
                  </a:lnTo>
                  <a:cubicBezTo>
                    <a:pt x="2033588" y="255270"/>
                    <a:pt x="1935480" y="245745"/>
                    <a:pt x="1863090" y="294322"/>
                  </a:cubicBezTo>
                  <a:lnTo>
                    <a:pt x="1673543" y="420053"/>
                  </a:lnTo>
                  <a:cubicBezTo>
                    <a:pt x="1635443" y="401003"/>
                    <a:pt x="1596390" y="384810"/>
                    <a:pt x="1555433" y="371475"/>
                  </a:cubicBezTo>
                  <a:lnTo>
                    <a:pt x="1510665" y="148590"/>
                  </a:lnTo>
                  <a:cubicBezTo>
                    <a:pt x="1493520" y="62865"/>
                    <a:pt x="1417320" y="0"/>
                    <a:pt x="1329690" y="0"/>
                  </a:cubicBezTo>
                  <a:lnTo>
                    <a:pt x="1183958" y="0"/>
                  </a:lnTo>
                  <a:cubicBezTo>
                    <a:pt x="1096328" y="0"/>
                    <a:pt x="1020128" y="61913"/>
                    <a:pt x="1002983" y="148590"/>
                  </a:cubicBezTo>
                  <a:lnTo>
                    <a:pt x="958215" y="371475"/>
                  </a:lnTo>
                  <a:cubicBezTo>
                    <a:pt x="918210" y="384810"/>
                    <a:pt x="878205" y="401003"/>
                    <a:pt x="840105" y="420053"/>
                  </a:cubicBezTo>
                  <a:lnTo>
                    <a:pt x="651510" y="294322"/>
                  </a:lnTo>
                  <a:cubicBezTo>
                    <a:pt x="579120" y="245745"/>
                    <a:pt x="481013" y="255270"/>
                    <a:pt x="419100" y="317183"/>
                  </a:cubicBezTo>
                  <a:lnTo>
                    <a:pt x="317183" y="420053"/>
                  </a:lnTo>
                  <a:cubicBezTo>
                    <a:pt x="255270" y="481965"/>
                    <a:pt x="245745" y="580072"/>
                    <a:pt x="294322" y="652463"/>
                  </a:cubicBezTo>
                  <a:lnTo>
                    <a:pt x="420053" y="841058"/>
                  </a:lnTo>
                  <a:cubicBezTo>
                    <a:pt x="394335" y="893445"/>
                    <a:pt x="373380" y="948690"/>
                    <a:pt x="357188" y="1004888"/>
                  </a:cubicBezTo>
                  <a:lnTo>
                    <a:pt x="164783" y="1000125"/>
                  </a:lnTo>
                  <a:lnTo>
                    <a:pt x="148590" y="1002983"/>
                  </a:lnTo>
                  <a:cubicBezTo>
                    <a:pt x="62865" y="1020128"/>
                    <a:pt x="0" y="1096328"/>
                    <a:pt x="0" y="1183958"/>
                  </a:cubicBezTo>
                  <a:lnTo>
                    <a:pt x="0" y="1329690"/>
                  </a:lnTo>
                  <a:cubicBezTo>
                    <a:pt x="0" y="1417320"/>
                    <a:pt x="61913" y="1493520"/>
                    <a:pt x="148590" y="1510665"/>
                  </a:cubicBezTo>
                  <a:lnTo>
                    <a:pt x="371475" y="1555433"/>
                  </a:lnTo>
                  <a:cubicBezTo>
                    <a:pt x="384810" y="1595438"/>
                    <a:pt x="401003" y="1635443"/>
                    <a:pt x="420053" y="1673543"/>
                  </a:cubicBezTo>
                  <a:lnTo>
                    <a:pt x="294322" y="1862138"/>
                  </a:lnTo>
                  <a:cubicBezTo>
                    <a:pt x="245745" y="1935480"/>
                    <a:pt x="255270" y="2032635"/>
                    <a:pt x="317183" y="2094548"/>
                  </a:cubicBezTo>
                  <a:lnTo>
                    <a:pt x="420053" y="2197418"/>
                  </a:lnTo>
                  <a:cubicBezTo>
                    <a:pt x="481965" y="2259330"/>
                    <a:pt x="580072" y="2268855"/>
                    <a:pt x="652463" y="2220278"/>
                  </a:cubicBezTo>
                  <a:lnTo>
                    <a:pt x="841058" y="2094548"/>
                  </a:lnTo>
                  <a:cubicBezTo>
                    <a:pt x="879158" y="2113598"/>
                    <a:pt x="918210" y="2129790"/>
                    <a:pt x="959168" y="2143125"/>
                  </a:cubicBezTo>
                  <a:lnTo>
                    <a:pt x="1003935" y="2366010"/>
                  </a:lnTo>
                  <a:cubicBezTo>
                    <a:pt x="1021080" y="2451735"/>
                    <a:pt x="1097280" y="2514600"/>
                    <a:pt x="1184910" y="2514600"/>
                  </a:cubicBezTo>
                  <a:lnTo>
                    <a:pt x="1330643" y="2514600"/>
                  </a:lnTo>
                  <a:cubicBezTo>
                    <a:pt x="1418273" y="2514600"/>
                    <a:pt x="1494473" y="2452688"/>
                    <a:pt x="1511618" y="2366010"/>
                  </a:cubicBezTo>
                  <a:lnTo>
                    <a:pt x="1556385" y="2143125"/>
                  </a:lnTo>
                  <a:cubicBezTo>
                    <a:pt x="1596390" y="2129790"/>
                    <a:pt x="1636395" y="2113598"/>
                    <a:pt x="1674495" y="2094548"/>
                  </a:cubicBezTo>
                  <a:lnTo>
                    <a:pt x="1863090" y="2220278"/>
                  </a:lnTo>
                  <a:cubicBezTo>
                    <a:pt x="1935480" y="2268855"/>
                    <a:pt x="2033588" y="2259330"/>
                    <a:pt x="2095500" y="2197418"/>
                  </a:cubicBezTo>
                  <a:lnTo>
                    <a:pt x="2198370" y="2094548"/>
                  </a:lnTo>
                  <a:cubicBezTo>
                    <a:pt x="2260283" y="2032635"/>
                    <a:pt x="2269808" y="1934528"/>
                    <a:pt x="2221230" y="1862138"/>
                  </a:cubicBezTo>
                  <a:lnTo>
                    <a:pt x="2095500" y="1673543"/>
                  </a:lnTo>
                  <a:cubicBezTo>
                    <a:pt x="2114550" y="1635443"/>
                    <a:pt x="2130743" y="1596390"/>
                    <a:pt x="2144078" y="1555433"/>
                  </a:cubicBezTo>
                  <a:lnTo>
                    <a:pt x="2366963" y="1510665"/>
                  </a:lnTo>
                  <a:cubicBezTo>
                    <a:pt x="2452688" y="1493520"/>
                    <a:pt x="2515553" y="1417320"/>
                    <a:pt x="2515553" y="1329690"/>
                  </a:cubicBezTo>
                  <a:lnTo>
                    <a:pt x="2515553" y="1183958"/>
                  </a:lnTo>
                  <a:cubicBezTo>
                    <a:pt x="2515553" y="1097280"/>
                    <a:pt x="2453640" y="1021080"/>
                    <a:pt x="2366963" y="1003935"/>
                  </a:cubicBezTo>
                  <a:close/>
                  <a:moveTo>
                    <a:pt x="2361248" y="1330643"/>
                  </a:moveTo>
                  <a:cubicBezTo>
                    <a:pt x="2361248" y="1344930"/>
                    <a:pt x="2350770" y="1357313"/>
                    <a:pt x="2336483" y="1360170"/>
                  </a:cubicBezTo>
                  <a:lnTo>
                    <a:pt x="2068830" y="1413510"/>
                  </a:lnTo>
                  <a:cubicBezTo>
                    <a:pt x="2040255" y="1419225"/>
                    <a:pt x="2017395" y="1440180"/>
                    <a:pt x="2009775" y="1467803"/>
                  </a:cubicBezTo>
                  <a:cubicBezTo>
                    <a:pt x="1992630" y="1527810"/>
                    <a:pt x="1968818" y="1585913"/>
                    <a:pt x="1938338" y="1639253"/>
                  </a:cubicBezTo>
                  <a:cubicBezTo>
                    <a:pt x="1924050" y="1664970"/>
                    <a:pt x="1925003" y="1695450"/>
                    <a:pt x="1941195" y="1720215"/>
                  </a:cubicBezTo>
                  <a:lnTo>
                    <a:pt x="2092643" y="1946910"/>
                  </a:lnTo>
                  <a:cubicBezTo>
                    <a:pt x="2100263" y="1959293"/>
                    <a:pt x="2099310" y="1974533"/>
                    <a:pt x="2088833" y="1985010"/>
                  </a:cubicBezTo>
                  <a:lnTo>
                    <a:pt x="1985963" y="2087880"/>
                  </a:lnTo>
                  <a:cubicBezTo>
                    <a:pt x="1975485" y="2098358"/>
                    <a:pt x="1959293" y="2099310"/>
                    <a:pt x="1947863" y="2091690"/>
                  </a:cubicBezTo>
                  <a:lnTo>
                    <a:pt x="1721168" y="1940243"/>
                  </a:lnTo>
                  <a:cubicBezTo>
                    <a:pt x="1697355" y="1924050"/>
                    <a:pt x="1665923" y="1923098"/>
                    <a:pt x="1640205" y="1937385"/>
                  </a:cubicBezTo>
                  <a:cubicBezTo>
                    <a:pt x="1585913" y="1967865"/>
                    <a:pt x="1527810" y="1991678"/>
                    <a:pt x="1468755" y="2008823"/>
                  </a:cubicBezTo>
                  <a:cubicBezTo>
                    <a:pt x="1441133" y="2016443"/>
                    <a:pt x="1419225" y="2039303"/>
                    <a:pt x="1414463" y="2067878"/>
                  </a:cubicBezTo>
                  <a:lnTo>
                    <a:pt x="1361123" y="2335530"/>
                  </a:lnTo>
                  <a:cubicBezTo>
                    <a:pt x="1358265" y="2349818"/>
                    <a:pt x="1345883" y="2360295"/>
                    <a:pt x="1331595" y="2360295"/>
                  </a:cubicBezTo>
                  <a:lnTo>
                    <a:pt x="1185863" y="2360295"/>
                  </a:lnTo>
                  <a:cubicBezTo>
                    <a:pt x="1171575" y="2360295"/>
                    <a:pt x="1159193" y="2349818"/>
                    <a:pt x="1156335" y="2335530"/>
                  </a:cubicBezTo>
                  <a:lnTo>
                    <a:pt x="1102995" y="2067878"/>
                  </a:lnTo>
                  <a:cubicBezTo>
                    <a:pt x="1097280" y="2039303"/>
                    <a:pt x="1076325" y="2016443"/>
                    <a:pt x="1048703" y="2008823"/>
                  </a:cubicBezTo>
                  <a:cubicBezTo>
                    <a:pt x="988695" y="1991678"/>
                    <a:pt x="930593" y="1967865"/>
                    <a:pt x="877253" y="1937385"/>
                  </a:cubicBezTo>
                  <a:cubicBezTo>
                    <a:pt x="851535" y="1923098"/>
                    <a:pt x="821055" y="1924050"/>
                    <a:pt x="796290" y="1940243"/>
                  </a:cubicBezTo>
                  <a:lnTo>
                    <a:pt x="569595" y="2091690"/>
                  </a:lnTo>
                  <a:cubicBezTo>
                    <a:pt x="557213" y="2099310"/>
                    <a:pt x="541972" y="2098358"/>
                    <a:pt x="531495" y="2087880"/>
                  </a:cubicBezTo>
                  <a:lnTo>
                    <a:pt x="428625" y="1985010"/>
                  </a:lnTo>
                  <a:cubicBezTo>
                    <a:pt x="418147" y="1974533"/>
                    <a:pt x="417195" y="1958340"/>
                    <a:pt x="424815" y="1946910"/>
                  </a:cubicBezTo>
                  <a:lnTo>
                    <a:pt x="576263" y="1720215"/>
                  </a:lnTo>
                  <a:cubicBezTo>
                    <a:pt x="592455" y="1696403"/>
                    <a:pt x="593408" y="1664970"/>
                    <a:pt x="579120" y="1639253"/>
                  </a:cubicBezTo>
                  <a:cubicBezTo>
                    <a:pt x="548640" y="1584960"/>
                    <a:pt x="524828" y="1526858"/>
                    <a:pt x="507683" y="1467803"/>
                  </a:cubicBezTo>
                  <a:cubicBezTo>
                    <a:pt x="500063" y="1440180"/>
                    <a:pt x="477203" y="1418273"/>
                    <a:pt x="448628" y="1413510"/>
                  </a:cubicBezTo>
                  <a:lnTo>
                    <a:pt x="180975" y="1360170"/>
                  </a:lnTo>
                  <a:cubicBezTo>
                    <a:pt x="166688" y="1357313"/>
                    <a:pt x="156210" y="1344930"/>
                    <a:pt x="156210" y="1330643"/>
                  </a:cubicBezTo>
                  <a:lnTo>
                    <a:pt x="156210" y="1184910"/>
                  </a:lnTo>
                  <a:cubicBezTo>
                    <a:pt x="156210" y="1170623"/>
                    <a:pt x="166688" y="1158240"/>
                    <a:pt x="180975" y="1155383"/>
                  </a:cubicBezTo>
                  <a:lnTo>
                    <a:pt x="197168" y="1152525"/>
                  </a:lnTo>
                  <a:lnTo>
                    <a:pt x="455295" y="1147763"/>
                  </a:lnTo>
                  <a:cubicBezTo>
                    <a:pt x="486728" y="1143953"/>
                    <a:pt x="495300" y="1088708"/>
                    <a:pt x="506730" y="1047750"/>
                  </a:cubicBezTo>
                  <a:cubicBezTo>
                    <a:pt x="523875" y="987743"/>
                    <a:pt x="547688" y="929640"/>
                    <a:pt x="578168" y="876300"/>
                  </a:cubicBezTo>
                  <a:cubicBezTo>
                    <a:pt x="592455" y="850583"/>
                    <a:pt x="591503" y="820103"/>
                    <a:pt x="575310" y="795338"/>
                  </a:cubicBezTo>
                  <a:lnTo>
                    <a:pt x="423863" y="568643"/>
                  </a:lnTo>
                  <a:cubicBezTo>
                    <a:pt x="416243" y="556260"/>
                    <a:pt x="417195" y="541020"/>
                    <a:pt x="427672" y="530543"/>
                  </a:cubicBezTo>
                  <a:lnTo>
                    <a:pt x="530543" y="427672"/>
                  </a:lnTo>
                  <a:cubicBezTo>
                    <a:pt x="541020" y="417195"/>
                    <a:pt x="557213" y="416243"/>
                    <a:pt x="568643" y="423863"/>
                  </a:cubicBezTo>
                  <a:lnTo>
                    <a:pt x="795338" y="575310"/>
                  </a:lnTo>
                  <a:cubicBezTo>
                    <a:pt x="819150" y="591503"/>
                    <a:pt x="850583" y="592455"/>
                    <a:pt x="876300" y="578168"/>
                  </a:cubicBezTo>
                  <a:cubicBezTo>
                    <a:pt x="930593" y="547688"/>
                    <a:pt x="988695" y="523875"/>
                    <a:pt x="1047750" y="506730"/>
                  </a:cubicBezTo>
                  <a:cubicBezTo>
                    <a:pt x="1075373" y="499110"/>
                    <a:pt x="1097280" y="476250"/>
                    <a:pt x="1102043" y="447675"/>
                  </a:cubicBezTo>
                  <a:lnTo>
                    <a:pt x="1155383" y="180022"/>
                  </a:lnTo>
                  <a:cubicBezTo>
                    <a:pt x="1158240" y="165735"/>
                    <a:pt x="1170623" y="155258"/>
                    <a:pt x="1184910" y="155258"/>
                  </a:cubicBezTo>
                  <a:lnTo>
                    <a:pt x="1330643" y="155258"/>
                  </a:lnTo>
                  <a:cubicBezTo>
                    <a:pt x="1344930" y="155258"/>
                    <a:pt x="1357313" y="165735"/>
                    <a:pt x="1360170" y="180022"/>
                  </a:cubicBezTo>
                  <a:lnTo>
                    <a:pt x="1413510" y="447675"/>
                  </a:lnTo>
                  <a:cubicBezTo>
                    <a:pt x="1419225" y="476250"/>
                    <a:pt x="1440180" y="499110"/>
                    <a:pt x="1467803" y="506730"/>
                  </a:cubicBezTo>
                  <a:cubicBezTo>
                    <a:pt x="1527810" y="523875"/>
                    <a:pt x="1585913" y="547688"/>
                    <a:pt x="1639253" y="578168"/>
                  </a:cubicBezTo>
                  <a:cubicBezTo>
                    <a:pt x="1664970" y="592455"/>
                    <a:pt x="1695450" y="591503"/>
                    <a:pt x="1720215" y="575310"/>
                  </a:cubicBezTo>
                  <a:lnTo>
                    <a:pt x="1946910" y="423863"/>
                  </a:lnTo>
                  <a:cubicBezTo>
                    <a:pt x="1959293" y="416243"/>
                    <a:pt x="1974533" y="417195"/>
                    <a:pt x="1985010" y="427672"/>
                  </a:cubicBezTo>
                  <a:lnTo>
                    <a:pt x="2087880" y="530543"/>
                  </a:lnTo>
                  <a:cubicBezTo>
                    <a:pt x="2098358" y="541020"/>
                    <a:pt x="2099310" y="557213"/>
                    <a:pt x="2091690" y="568643"/>
                  </a:cubicBezTo>
                  <a:lnTo>
                    <a:pt x="1940243" y="795338"/>
                  </a:lnTo>
                  <a:cubicBezTo>
                    <a:pt x="1924050" y="819150"/>
                    <a:pt x="1923098" y="850583"/>
                    <a:pt x="1937385" y="876300"/>
                  </a:cubicBezTo>
                  <a:cubicBezTo>
                    <a:pt x="1967865" y="930593"/>
                    <a:pt x="1991678" y="988695"/>
                    <a:pt x="2008823" y="1047750"/>
                  </a:cubicBezTo>
                  <a:cubicBezTo>
                    <a:pt x="2016443" y="1075373"/>
                    <a:pt x="2039303" y="1097280"/>
                    <a:pt x="2067878" y="1102043"/>
                  </a:cubicBezTo>
                  <a:lnTo>
                    <a:pt x="2335530" y="1155383"/>
                  </a:lnTo>
                  <a:cubicBezTo>
                    <a:pt x="2349818" y="1158240"/>
                    <a:pt x="2360295" y="1170623"/>
                    <a:pt x="2360295" y="1184910"/>
                  </a:cubicBezTo>
                  <a:lnTo>
                    <a:pt x="2360295" y="1330643"/>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97" name="Freeform: Shape 33">
              <a:extLst>
                <a:ext uri="{FF2B5EF4-FFF2-40B4-BE49-F238E27FC236}">
                  <a16:creationId xmlns:a16="http://schemas.microsoft.com/office/drawing/2014/main" id="{9EA7483D-C2BA-4691-9454-1CB087E4F948}"/>
                </a:ext>
              </a:extLst>
            </p:cNvPr>
            <p:cNvSpPr/>
            <p:nvPr/>
          </p:nvSpPr>
          <p:spPr>
            <a:xfrm>
              <a:off x="5059997" y="2394585"/>
              <a:ext cx="933450" cy="933450"/>
            </a:xfrm>
            <a:custGeom>
              <a:avLst/>
              <a:gdLst>
                <a:gd name="connsiteX0" fmla="*/ 939165 w 933450"/>
                <a:gd name="connsiteY0" fmla="*/ 469583 h 933450"/>
                <a:gd name="connsiteX1" fmla="*/ 469583 w 933450"/>
                <a:gd name="connsiteY1" fmla="*/ 0 h 933450"/>
                <a:gd name="connsiteX2" fmla="*/ 0 w 933450"/>
                <a:gd name="connsiteY2" fmla="*/ 469583 h 933450"/>
                <a:gd name="connsiteX3" fmla="*/ 469583 w 933450"/>
                <a:gd name="connsiteY3" fmla="*/ 939165 h 933450"/>
                <a:gd name="connsiteX4" fmla="*/ 939165 w 933450"/>
                <a:gd name="connsiteY4" fmla="*/ 469583 h 933450"/>
                <a:gd name="connsiteX5" fmla="*/ 154305 w 933450"/>
                <a:gd name="connsiteY5" fmla="*/ 469583 h 933450"/>
                <a:gd name="connsiteX6" fmla="*/ 469583 w 933450"/>
                <a:gd name="connsiteY6" fmla="*/ 154305 h 933450"/>
                <a:gd name="connsiteX7" fmla="*/ 784860 w 933450"/>
                <a:gd name="connsiteY7" fmla="*/ 469583 h 933450"/>
                <a:gd name="connsiteX8" fmla="*/ 469583 w 933450"/>
                <a:gd name="connsiteY8" fmla="*/ 784860 h 933450"/>
                <a:gd name="connsiteX9" fmla="*/ 154305 w 933450"/>
                <a:gd name="connsiteY9" fmla="*/ 469583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450" h="933450">
                  <a:moveTo>
                    <a:pt x="939165" y="469583"/>
                  </a:moveTo>
                  <a:cubicBezTo>
                    <a:pt x="939165" y="210503"/>
                    <a:pt x="728663" y="0"/>
                    <a:pt x="469583" y="0"/>
                  </a:cubicBezTo>
                  <a:cubicBezTo>
                    <a:pt x="210503" y="0"/>
                    <a:pt x="0" y="210503"/>
                    <a:pt x="0" y="469583"/>
                  </a:cubicBezTo>
                  <a:cubicBezTo>
                    <a:pt x="0" y="728663"/>
                    <a:pt x="210503" y="939165"/>
                    <a:pt x="469583" y="939165"/>
                  </a:cubicBezTo>
                  <a:cubicBezTo>
                    <a:pt x="728663" y="939165"/>
                    <a:pt x="939165" y="728663"/>
                    <a:pt x="939165" y="469583"/>
                  </a:cubicBezTo>
                  <a:close/>
                  <a:moveTo>
                    <a:pt x="154305" y="469583"/>
                  </a:moveTo>
                  <a:cubicBezTo>
                    <a:pt x="154305" y="296228"/>
                    <a:pt x="295275" y="154305"/>
                    <a:pt x="469583" y="154305"/>
                  </a:cubicBezTo>
                  <a:cubicBezTo>
                    <a:pt x="643890" y="154305"/>
                    <a:pt x="784860" y="295275"/>
                    <a:pt x="784860" y="469583"/>
                  </a:cubicBezTo>
                  <a:cubicBezTo>
                    <a:pt x="784860" y="643890"/>
                    <a:pt x="643890" y="784860"/>
                    <a:pt x="469583" y="784860"/>
                  </a:cubicBezTo>
                  <a:cubicBezTo>
                    <a:pt x="296228" y="784860"/>
                    <a:pt x="154305" y="643890"/>
                    <a:pt x="154305" y="469583"/>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grpSp>
      <p:pic>
        <p:nvPicPr>
          <p:cNvPr id="5" name="Grafik 4">
            <a:extLst>
              <a:ext uri="{FF2B5EF4-FFF2-40B4-BE49-F238E27FC236}">
                <a16:creationId xmlns:a16="http://schemas.microsoft.com/office/drawing/2014/main" id="{3FD28404-1EC5-4957-9AB5-8FBE97F4DB6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7764" r="53728"/>
          <a:stretch/>
        </p:blipFill>
        <p:spPr>
          <a:xfrm>
            <a:off x="1588" y="0"/>
            <a:ext cx="3961358" cy="6858000"/>
          </a:xfrm>
          <a:prstGeom prst="rect">
            <a:avLst/>
          </a:prstGeom>
        </p:spPr>
      </p:pic>
      <p:sp>
        <p:nvSpPr>
          <p:cNvPr id="71" name="Rechteck 13">
            <a:extLst>
              <a:ext uri="{FF2B5EF4-FFF2-40B4-BE49-F238E27FC236}">
                <a16:creationId xmlns:a16="http://schemas.microsoft.com/office/drawing/2014/main" id="{1ADE5EA9-0FD6-4299-A7C5-C8771607EC2D}"/>
              </a:ext>
            </a:extLst>
          </p:cNvPr>
          <p:cNvSpPr/>
          <p:nvPr/>
        </p:nvSpPr>
        <p:spPr>
          <a:xfrm>
            <a:off x="6832618" y="3768138"/>
            <a:ext cx="2377440" cy="738664"/>
          </a:xfrm>
          <a:prstGeom prst="rect">
            <a:avLst/>
          </a:prstGeom>
        </p:spPr>
        <p:txBody>
          <a:bodyPr wrap="square">
            <a:spAutoFit/>
          </a:bodyPr>
          <a:lstStyle/>
          <a:p>
            <a:pPr algn="ctr"/>
            <a:r>
              <a:rPr lang="en-US" sz="1400" dirty="0">
                <a:latin typeface="+mj-lt"/>
              </a:rPr>
              <a:t>Mitigate risks of new and fast evolving charging infrastructure</a:t>
            </a:r>
          </a:p>
        </p:txBody>
      </p:sp>
      <p:sp>
        <p:nvSpPr>
          <p:cNvPr id="72" name="Rechteck 14">
            <a:extLst>
              <a:ext uri="{FF2B5EF4-FFF2-40B4-BE49-F238E27FC236}">
                <a16:creationId xmlns:a16="http://schemas.microsoft.com/office/drawing/2014/main" id="{AAB58ABE-EF7D-477E-9387-C0AE92674592}"/>
              </a:ext>
            </a:extLst>
          </p:cNvPr>
          <p:cNvSpPr/>
          <p:nvPr/>
        </p:nvSpPr>
        <p:spPr>
          <a:xfrm>
            <a:off x="9197767" y="3768138"/>
            <a:ext cx="2377440" cy="523220"/>
          </a:xfrm>
          <a:prstGeom prst="rect">
            <a:avLst/>
          </a:prstGeom>
        </p:spPr>
        <p:txBody>
          <a:bodyPr wrap="square">
            <a:spAutoFit/>
          </a:bodyPr>
          <a:lstStyle/>
          <a:p>
            <a:pPr algn="ctr"/>
            <a:r>
              <a:rPr lang="en-US" sz="1400" dirty="0">
                <a:latin typeface="+mj-lt"/>
              </a:rPr>
              <a:t>Solution for</a:t>
            </a:r>
            <a:br>
              <a:rPr lang="en-US" sz="1400" dirty="0">
                <a:latin typeface="+mj-lt"/>
              </a:rPr>
            </a:br>
            <a:r>
              <a:rPr lang="en-US" sz="1400" dirty="0">
                <a:latin typeface="+mj-lt"/>
              </a:rPr>
              <a:t>“experience anxiety”</a:t>
            </a:r>
          </a:p>
        </p:txBody>
      </p:sp>
      <p:sp>
        <p:nvSpPr>
          <p:cNvPr id="73" name="Rechteck 12">
            <a:extLst>
              <a:ext uri="{FF2B5EF4-FFF2-40B4-BE49-F238E27FC236}">
                <a16:creationId xmlns:a16="http://schemas.microsoft.com/office/drawing/2014/main" id="{87C36EB1-5C8E-47BC-84BA-0460C478CE97}"/>
              </a:ext>
            </a:extLst>
          </p:cNvPr>
          <p:cNvSpPr/>
          <p:nvPr/>
        </p:nvSpPr>
        <p:spPr>
          <a:xfrm>
            <a:off x="4467468" y="3768138"/>
            <a:ext cx="2377440" cy="523220"/>
          </a:xfrm>
          <a:prstGeom prst="rect">
            <a:avLst/>
          </a:prstGeom>
        </p:spPr>
        <p:txBody>
          <a:bodyPr wrap="square" anchor="t">
            <a:spAutoFit/>
          </a:bodyPr>
          <a:lstStyle/>
          <a:p>
            <a:pPr algn="ctr"/>
            <a:r>
              <a:rPr lang="en-US" sz="1400" dirty="0">
                <a:latin typeface="+mj-lt"/>
                <a:cs typeface="FiraGO Medium" panose="020B0603050000020004" pitchFamily="34" charset="0"/>
              </a:rPr>
              <a:t>Boost EV investments</a:t>
            </a:r>
            <a:br>
              <a:rPr lang="en-US" sz="1400" dirty="0">
                <a:latin typeface="+mj-lt"/>
                <a:cs typeface="FiraGO Medium" panose="020B0603050000020004" pitchFamily="34" charset="0"/>
              </a:rPr>
            </a:br>
            <a:r>
              <a:rPr lang="en-US" sz="1400" dirty="0">
                <a:latin typeface="+mj-lt"/>
                <a:cs typeface="FiraGO Medium" panose="020B0603050000020004" pitchFamily="34" charset="0"/>
              </a:rPr>
              <a:t>and offerings</a:t>
            </a:r>
          </a:p>
        </p:txBody>
      </p:sp>
    </p:spTree>
    <p:extLst>
      <p:ext uri="{BB962C8B-B14F-4D97-AF65-F5344CB8AC3E}">
        <p14:creationId xmlns:p14="http://schemas.microsoft.com/office/powerpoint/2010/main" val="1805604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E3DA72B6-D02C-4F10-9A95-40EE4B51AB90}"/>
              </a:ext>
            </a:extLst>
          </p:cNvPr>
          <p:cNvSpPr>
            <a:spLocks noGrp="1"/>
          </p:cNvSpPr>
          <p:nvPr>
            <p:ph type="title"/>
          </p:nvPr>
        </p:nvSpPr>
        <p:spPr>
          <a:xfrm>
            <a:off x="4457700" y="424729"/>
            <a:ext cx="7120572" cy="363600"/>
          </a:xfrm>
        </p:spPr>
        <p:txBody>
          <a:bodyPr/>
          <a:lstStyle/>
          <a:p>
            <a:r>
              <a:rPr lang="de-DE" dirty="0"/>
              <a:t>EV </a:t>
            </a:r>
            <a:r>
              <a:rPr lang="de-DE" dirty="0" err="1"/>
              <a:t>mobility</a:t>
            </a:r>
            <a:endParaRPr lang="de-DE" dirty="0"/>
          </a:p>
        </p:txBody>
      </p:sp>
      <p:sp>
        <p:nvSpPr>
          <p:cNvPr id="4" name="Datumsplatzhalter 3">
            <a:extLst>
              <a:ext uri="{FF2B5EF4-FFF2-40B4-BE49-F238E27FC236}">
                <a16:creationId xmlns:a16="http://schemas.microsoft.com/office/drawing/2014/main" id="{F752F73E-B34E-4607-9544-7ADE7589A5E4}"/>
              </a:ext>
            </a:extLst>
          </p:cNvPr>
          <p:cNvSpPr>
            <a:spLocks noGrp="1"/>
          </p:cNvSpPr>
          <p:nvPr>
            <p:ph type="dt" sz="half" idx="10"/>
          </p:nvPr>
        </p:nvSpPr>
        <p:spPr/>
        <p:txBody>
          <a:bodyPr/>
          <a:lstStyle/>
          <a:p>
            <a:r>
              <a:rPr lang="en-US"/>
              <a:t>© 2019 HERE | Directions Japan 2019</a:t>
            </a:r>
          </a:p>
        </p:txBody>
      </p:sp>
      <p:sp>
        <p:nvSpPr>
          <p:cNvPr id="9" name="Untertitel 8">
            <a:extLst>
              <a:ext uri="{FF2B5EF4-FFF2-40B4-BE49-F238E27FC236}">
                <a16:creationId xmlns:a16="http://schemas.microsoft.com/office/drawing/2014/main" id="{B82B7A25-2317-4DF6-B176-616CC551E14E}"/>
              </a:ext>
            </a:extLst>
          </p:cNvPr>
          <p:cNvSpPr>
            <a:spLocks noGrp="1"/>
          </p:cNvSpPr>
          <p:nvPr>
            <p:ph type="subTitle" idx="1"/>
          </p:nvPr>
        </p:nvSpPr>
        <p:spPr>
          <a:xfrm>
            <a:off x="4459961" y="883404"/>
            <a:ext cx="7118311" cy="291600"/>
          </a:xfrm>
        </p:spPr>
        <p:txBody>
          <a:bodyPr/>
          <a:lstStyle/>
          <a:p>
            <a:r>
              <a:rPr lang="en-US" dirty="0"/>
              <a:t>Industry needs and HERE differentiators</a:t>
            </a:r>
          </a:p>
        </p:txBody>
      </p:sp>
      <p:sp>
        <p:nvSpPr>
          <p:cNvPr id="26" name="Rechteck 25">
            <a:extLst>
              <a:ext uri="{FF2B5EF4-FFF2-40B4-BE49-F238E27FC236}">
                <a16:creationId xmlns:a16="http://schemas.microsoft.com/office/drawing/2014/main" id="{BFDC5256-42AD-4976-BB54-E6DE83A0C2E1}"/>
              </a:ext>
            </a:extLst>
          </p:cNvPr>
          <p:cNvSpPr/>
          <p:nvPr/>
        </p:nvSpPr>
        <p:spPr bwMode="gray">
          <a:xfrm>
            <a:off x="7612527" y="1983595"/>
            <a:ext cx="304802" cy="4089389"/>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pic>
        <p:nvPicPr>
          <p:cNvPr id="11" name="Grafik 10">
            <a:extLst>
              <a:ext uri="{FF2B5EF4-FFF2-40B4-BE49-F238E27FC236}">
                <a16:creationId xmlns:a16="http://schemas.microsoft.com/office/drawing/2014/main" id="{295707AF-8792-4011-96DD-0D297FD2087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2998" r="28494"/>
          <a:stretch/>
        </p:blipFill>
        <p:spPr>
          <a:xfrm>
            <a:off x="1588" y="0"/>
            <a:ext cx="3961358" cy="6858000"/>
          </a:xfrm>
          <a:prstGeom prst="rect">
            <a:avLst/>
          </a:prstGeom>
        </p:spPr>
      </p:pic>
      <p:sp>
        <p:nvSpPr>
          <p:cNvPr id="10" name="Rectangle 25">
            <a:extLst>
              <a:ext uri="{FF2B5EF4-FFF2-40B4-BE49-F238E27FC236}">
                <a16:creationId xmlns:a16="http://schemas.microsoft.com/office/drawing/2014/main" id="{5E6DD706-5BEE-42D8-A79A-CBE0DFB8D2BD}"/>
              </a:ext>
            </a:extLst>
          </p:cNvPr>
          <p:cNvSpPr/>
          <p:nvPr/>
        </p:nvSpPr>
        <p:spPr bwMode="gray">
          <a:xfrm>
            <a:off x="7545388" y="1983595"/>
            <a:ext cx="142773" cy="4089389"/>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graphicFrame>
        <p:nvGraphicFramePr>
          <p:cNvPr id="12" name="Table 17">
            <a:extLst>
              <a:ext uri="{FF2B5EF4-FFF2-40B4-BE49-F238E27FC236}">
                <a16:creationId xmlns:a16="http://schemas.microsoft.com/office/drawing/2014/main" id="{303EDF6B-B124-4798-A6D8-C6524C046E5C}"/>
              </a:ext>
            </a:extLst>
          </p:cNvPr>
          <p:cNvGraphicFramePr>
            <a:graphicFrameLocks noGrp="1"/>
          </p:cNvGraphicFramePr>
          <p:nvPr>
            <p:extLst>
              <p:ext uri="{D42A27DB-BD31-4B8C-83A1-F6EECF244321}">
                <p14:modId xmlns:p14="http://schemas.microsoft.com/office/powerpoint/2010/main" val="140080771"/>
              </p:ext>
            </p:extLst>
          </p:nvPr>
        </p:nvGraphicFramePr>
        <p:xfrm>
          <a:off x="4457700" y="1891757"/>
          <a:ext cx="7119938" cy="4107406"/>
        </p:xfrm>
        <a:graphic>
          <a:graphicData uri="http://schemas.openxmlformats.org/drawingml/2006/table">
            <a:tbl>
              <a:tblPr>
                <a:tableStyleId>{5C22544A-7EE6-4342-B048-85BDC9FD1C3A}</a:tableStyleId>
              </a:tblPr>
              <a:tblGrid>
                <a:gridCol w="3257648">
                  <a:extLst>
                    <a:ext uri="{9D8B030D-6E8A-4147-A177-3AD203B41FA5}">
                      <a16:colId xmlns:a16="http://schemas.microsoft.com/office/drawing/2014/main" val="3645197756"/>
                    </a:ext>
                  </a:extLst>
                </a:gridCol>
                <a:gridCol w="3862290">
                  <a:extLst>
                    <a:ext uri="{9D8B030D-6E8A-4147-A177-3AD203B41FA5}">
                      <a16:colId xmlns:a16="http://schemas.microsoft.com/office/drawing/2014/main" val="3858978672"/>
                    </a:ext>
                  </a:extLst>
                </a:gridCol>
              </a:tblGrid>
              <a:tr h="539356">
                <a:tc>
                  <a:txBody>
                    <a:bodyPr/>
                    <a:lstStyle/>
                    <a:p>
                      <a:pPr algn="l" fontAlgn="b"/>
                      <a:r>
                        <a:rPr lang="en-US" sz="1800" b="1" u="none" strike="noStrike" dirty="0">
                          <a:solidFill>
                            <a:schemeClr val="tx1"/>
                          </a:solidFill>
                          <a:effectLst/>
                          <a:latin typeface="+mj-lt"/>
                        </a:rPr>
                        <a:t>What the industry wants</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800" b="1" u="none" strike="noStrike" kern="1200" dirty="0">
                          <a:solidFill>
                            <a:schemeClr val="tx1"/>
                          </a:solidFill>
                          <a:effectLst/>
                          <a:latin typeface="+mj-lt"/>
                          <a:ea typeface="+mn-ea"/>
                          <a:cs typeface="+mn-cs"/>
                        </a:rPr>
                        <a:t>How HERE supports industry needs</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5288258"/>
                  </a:ext>
                </a:extLst>
              </a:tr>
              <a:tr h="1189350">
                <a:tc>
                  <a:txBody>
                    <a:bodyPr/>
                    <a:lstStyle/>
                    <a:p>
                      <a:pPr marL="0" indent="0" algn="l" defTabSz="685595" rtl="0" eaLnBrk="1" latinLnBrk="0" hangingPunct="1">
                        <a:spcBef>
                          <a:spcPts val="225"/>
                        </a:spcBef>
                        <a:buFont typeface="Arial" panose="020B0604020202020204" pitchFamily="34" charset="0"/>
                        <a:buNone/>
                        <a:tabLst/>
                      </a:pPr>
                      <a:r>
                        <a:rPr lang="en-US" sz="1400" b="1" kern="1200" dirty="0">
                          <a:solidFill>
                            <a:schemeClr val="tx1"/>
                          </a:solidFill>
                          <a:latin typeface="+mj-lt"/>
                          <a:ea typeface="+mn-ea"/>
                          <a:cs typeface="+mn-cs"/>
                        </a:rPr>
                        <a:t>Global smart connectivity platform</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685595" rtl="0" eaLnBrk="1" latinLnBrk="0" hangingPunct="1">
                        <a:spcBef>
                          <a:spcPts val="225"/>
                        </a:spcBef>
                        <a:buFont typeface="Arial" panose="020B0604020202020204" pitchFamily="34" charset="0"/>
                        <a:buNone/>
                        <a:tabLst/>
                      </a:pPr>
                      <a:r>
                        <a:rPr lang="en-US" sz="1400" kern="1200" dirty="0">
                          <a:solidFill>
                            <a:schemeClr val="tx1"/>
                          </a:solidFill>
                          <a:latin typeface="+mn-lt"/>
                          <a:ea typeface="+mn-ea"/>
                          <a:cs typeface="+mn-cs"/>
                        </a:rPr>
                        <a:t>Using a variety of data sources, consumers drive at ease knowing the next charging point is always within reach</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8346679"/>
                  </a:ext>
                </a:extLst>
              </a:tr>
              <a:tr h="1189350">
                <a:tc>
                  <a:txBody>
                    <a:bodyPr/>
                    <a:lstStyle/>
                    <a:p>
                      <a:pPr marL="0" indent="0" algn="l" defTabSz="685595" rtl="0" eaLnBrk="1" latinLnBrk="0" hangingPunct="1">
                        <a:spcBef>
                          <a:spcPts val="225"/>
                        </a:spcBef>
                        <a:buFont typeface="Arial" panose="020B0604020202020204" pitchFamily="34" charset="0"/>
                        <a:buNone/>
                        <a:tabLst/>
                      </a:pPr>
                      <a:r>
                        <a:rPr lang="en-US" sz="1400" b="1" kern="1200" dirty="0">
                          <a:solidFill>
                            <a:schemeClr val="tx1"/>
                          </a:solidFill>
                          <a:latin typeface="+mj-lt"/>
                          <a:ea typeface="+mn-ea"/>
                          <a:cs typeface="+mn-cs"/>
                        </a:rPr>
                        <a:t>An intelligent planner for</a:t>
                      </a:r>
                      <a:br>
                        <a:rPr lang="en-US" sz="1400" b="1" kern="1200" dirty="0">
                          <a:solidFill>
                            <a:schemeClr val="tx1"/>
                          </a:solidFill>
                          <a:latin typeface="+mj-lt"/>
                          <a:ea typeface="+mn-ea"/>
                          <a:cs typeface="+mn-cs"/>
                        </a:rPr>
                      </a:br>
                      <a:r>
                        <a:rPr lang="en-US" sz="1400" b="1" kern="1200" dirty="0">
                          <a:solidFill>
                            <a:schemeClr val="tx1"/>
                          </a:solidFill>
                          <a:latin typeface="+mj-lt"/>
                          <a:ea typeface="+mn-ea"/>
                          <a:cs typeface="+mn-cs"/>
                        </a:rPr>
                        <a:t>convenient end-to-end journey</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685595" rtl="0" eaLnBrk="1" latinLnBrk="0" hangingPunct="1">
                        <a:spcBef>
                          <a:spcPts val="225"/>
                        </a:spcBef>
                        <a:buFont typeface="Arial" panose="020B0604020202020204" pitchFamily="34" charset="0"/>
                        <a:buNone/>
                        <a:tabLst/>
                      </a:pPr>
                      <a:r>
                        <a:rPr lang="en-US" sz="1400" kern="1200" dirty="0">
                          <a:solidFill>
                            <a:schemeClr val="tx1"/>
                          </a:solidFill>
                          <a:latin typeface="+mn-lt"/>
                          <a:ea typeface="+mn-ea"/>
                          <a:cs typeface="+mn-cs"/>
                        </a:rPr>
                        <a:t>Range map to securely make decisions that are most optimal for the journey</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6742390"/>
                  </a:ext>
                </a:extLst>
              </a:tr>
              <a:tr h="1189350">
                <a:tc>
                  <a:txBody>
                    <a:bodyPr/>
                    <a:lstStyle/>
                    <a:p>
                      <a:pPr marL="0" indent="0" algn="l" defTabSz="685595" rtl="0" eaLnBrk="1" latinLnBrk="0" hangingPunct="1">
                        <a:spcBef>
                          <a:spcPts val="225"/>
                        </a:spcBef>
                        <a:buFont typeface="Arial" panose="020B0604020202020204" pitchFamily="34" charset="0"/>
                        <a:buNone/>
                      </a:pPr>
                      <a:r>
                        <a:rPr lang="en-US" sz="1400" b="1" kern="1200" dirty="0">
                          <a:solidFill>
                            <a:schemeClr val="tx1"/>
                          </a:solidFill>
                          <a:latin typeface="+mj-lt"/>
                          <a:ea typeface="+mn-ea"/>
                          <a:cs typeface="+mn-cs"/>
                        </a:rPr>
                        <a:t>Distinct driving UX for </a:t>
                      </a:r>
                      <a:br>
                        <a:rPr lang="en-US" sz="1400" b="1" kern="1200" dirty="0">
                          <a:solidFill>
                            <a:schemeClr val="tx1"/>
                          </a:solidFill>
                          <a:latin typeface="+mj-lt"/>
                          <a:ea typeface="+mn-ea"/>
                          <a:cs typeface="+mn-cs"/>
                        </a:rPr>
                      </a:br>
                      <a:r>
                        <a:rPr lang="en-US" sz="1400" b="1" kern="1200" dirty="0">
                          <a:solidFill>
                            <a:schemeClr val="tx1"/>
                          </a:solidFill>
                          <a:latin typeface="+mj-lt"/>
                          <a:ea typeface="+mn-ea"/>
                          <a:cs typeface="+mn-cs"/>
                        </a:rPr>
                        <a:t>contextualized and efficient route</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685595" rtl="0" eaLnBrk="1" latinLnBrk="0" hangingPunct="1">
                        <a:spcBef>
                          <a:spcPts val="225"/>
                        </a:spcBef>
                        <a:buFont typeface="Arial" panose="020B0604020202020204" pitchFamily="34" charset="0"/>
                        <a:buNone/>
                        <a:tabLst/>
                      </a:pPr>
                      <a:r>
                        <a:rPr lang="en-US" sz="1400" kern="1200" dirty="0">
                          <a:solidFill>
                            <a:schemeClr val="tx1"/>
                          </a:solidFill>
                          <a:latin typeface="+mn-lt"/>
                          <a:ea typeface="+mn-ea"/>
                          <a:cs typeface="+mn-cs"/>
                        </a:rPr>
                        <a:t>Flexible offering to enable customized</a:t>
                      </a:r>
                      <a:br>
                        <a:rPr lang="en-US" sz="1400" kern="1200" dirty="0">
                          <a:solidFill>
                            <a:schemeClr val="tx1"/>
                          </a:solidFill>
                          <a:latin typeface="+mn-lt"/>
                          <a:ea typeface="+mn-ea"/>
                          <a:cs typeface="+mn-cs"/>
                        </a:rPr>
                      </a:br>
                      <a:r>
                        <a:rPr lang="en-US" sz="1400" kern="1200" dirty="0">
                          <a:solidFill>
                            <a:schemeClr val="tx1"/>
                          </a:solidFill>
                          <a:latin typeface="+mn-lt"/>
                          <a:ea typeface="+mn-ea"/>
                          <a:cs typeface="+mn-cs"/>
                        </a:rPr>
                        <a:t>and differentiated EV experience for OEMs</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9231949"/>
                  </a:ext>
                </a:extLst>
              </a:tr>
            </a:tbl>
          </a:graphicData>
        </a:graphic>
      </p:graphicFrame>
      <p:sp>
        <p:nvSpPr>
          <p:cNvPr id="13" name="Rectangle 25">
            <a:extLst>
              <a:ext uri="{FF2B5EF4-FFF2-40B4-BE49-F238E27FC236}">
                <a16:creationId xmlns:a16="http://schemas.microsoft.com/office/drawing/2014/main" id="{55852FC7-D2C3-4396-A6D9-6D0819F08774}"/>
              </a:ext>
            </a:extLst>
          </p:cNvPr>
          <p:cNvSpPr/>
          <p:nvPr/>
        </p:nvSpPr>
        <p:spPr bwMode="gray">
          <a:xfrm>
            <a:off x="7392884" y="1733108"/>
            <a:ext cx="304802" cy="4339876"/>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cxnSp>
        <p:nvCxnSpPr>
          <p:cNvPr id="14" name="Straight Connector 9">
            <a:extLst>
              <a:ext uri="{FF2B5EF4-FFF2-40B4-BE49-F238E27FC236}">
                <a16:creationId xmlns:a16="http://schemas.microsoft.com/office/drawing/2014/main" id="{34A7EEBB-A846-46F1-BD55-880D818F0DD2}"/>
              </a:ext>
            </a:extLst>
          </p:cNvPr>
          <p:cNvCxnSpPr>
            <a:cxnSpLocks/>
          </p:cNvCxnSpPr>
          <p:nvPr/>
        </p:nvCxnSpPr>
        <p:spPr bwMode="gray">
          <a:xfrm flipH="1">
            <a:off x="4457700" y="2348108"/>
            <a:ext cx="7119939" cy="0"/>
          </a:xfrm>
          <a:prstGeom prst="line">
            <a:avLst/>
          </a:prstGeom>
          <a:ln w="25400">
            <a:gradFill flip="none" rotWithShape="1">
              <a:gsLst>
                <a:gs pos="7000">
                  <a:schemeClr val="accent6"/>
                </a:gs>
                <a:gs pos="100000">
                  <a:schemeClr val="accent2"/>
                </a:gs>
              </a:gsLst>
              <a:path path="circle">
                <a:fillToRect l="100000" b="100000"/>
              </a:path>
              <a:tileRect t="-100000" r="-100000"/>
            </a:gradFill>
          </a:ln>
        </p:spPr>
        <p:style>
          <a:lnRef idx="1">
            <a:schemeClr val="accent1"/>
          </a:lnRef>
          <a:fillRef idx="0">
            <a:schemeClr val="accent1"/>
          </a:fillRef>
          <a:effectRef idx="0">
            <a:schemeClr val="accent1"/>
          </a:effectRef>
          <a:fontRef idx="minor">
            <a:schemeClr val="tx1"/>
          </a:fontRef>
        </p:style>
      </p:cxnSp>
      <p:sp>
        <p:nvSpPr>
          <p:cNvPr id="15" name="Rechteck 1">
            <a:extLst>
              <a:ext uri="{FF2B5EF4-FFF2-40B4-BE49-F238E27FC236}">
                <a16:creationId xmlns:a16="http://schemas.microsoft.com/office/drawing/2014/main" id="{FC98CE29-53B0-4B9E-841D-DDE9F8D0B534}"/>
              </a:ext>
            </a:extLst>
          </p:cNvPr>
          <p:cNvSpPr/>
          <p:nvPr/>
        </p:nvSpPr>
        <p:spPr bwMode="gray">
          <a:xfrm>
            <a:off x="7392884" y="1871662"/>
            <a:ext cx="304802" cy="75405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bg1"/>
              </a:solidFill>
            </a:endParaRPr>
          </a:p>
        </p:txBody>
      </p:sp>
    </p:spTree>
    <p:extLst>
      <p:ext uri="{BB962C8B-B14F-4D97-AF65-F5344CB8AC3E}">
        <p14:creationId xmlns:p14="http://schemas.microsoft.com/office/powerpoint/2010/main" val="2622799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1">
            <a:extLst>
              <a:ext uri="{FF2B5EF4-FFF2-40B4-BE49-F238E27FC236}">
                <a16:creationId xmlns:a16="http://schemas.microsoft.com/office/drawing/2014/main" id="{B1212FEA-85C9-4C09-8D10-73E36F00506F}"/>
              </a:ext>
            </a:extLst>
          </p:cNvPr>
          <p:cNvSpPr/>
          <p:nvPr/>
        </p:nvSpPr>
        <p:spPr>
          <a:xfrm>
            <a:off x="1588" y="0"/>
            <a:ext cx="3961359" cy="6858000"/>
          </a:xfrm>
          <a:prstGeom prst="rect">
            <a:avLst/>
          </a:prstGeom>
          <a:solidFill>
            <a:schemeClr val="accent6"/>
          </a:solidFill>
        </p:spPr>
        <p:txBody>
          <a:bodyPr wrap="square" lIns="612000" anchor="ctr">
            <a:noAutofit/>
          </a:bodyPr>
          <a:lstStyle/>
          <a:p>
            <a:pPr>
              <a:spcAft>
                <a:spcPts val="600"/>
              </a:spcAft>
            </a:pPr>
            <a:r>
              <a:rPr lang="en-US" sz="1400" dirty="0"/>
              <a:t>HERE products used </a:t>
            </a:r>
          </a:p>
          <a:p>
            <a:pPr>
              <a:spcAft>
                <a:spcPts val="600"/>
              </a:spcAft>
            </a:pPr>
            <a:r>
              <a:rPr lang="en-US" sz="2000" b="1" dirty="0">
                <a:latin typeface="+mj-lt"/>
                <a:cs typeface="FiraGO Medium" panose="020B0603050000020004" pitchFamily="34" charset="0"/>
              </a:rPr>
              <a:t>HERE EV Charge Points</a:t>
            </a:r>
          </a:p>
          <a:p>
            <a:pPr>
              <a:spcAft>
                <a:spcPts val="600"/>
              </a:spcAft>
            </a:pPr>
            <a:r>
              <a:rPr lang="en-US" sz="2000" b="1" dirty="0">
                <a:latin typeface="+mj-lt"/>
                <a:cs typeface="FiraGO Medium" panose="020B0603050000020004" pitchFamily="34" charset="0"/>
              </a:rPr>
              <a:t>HERE Auto SDK</a:t>
            </a:r>
          </a:p>
          <a:p>
            <a:pPr>
              <a:spcAft>
                <a:spcPts val="600"/>
              </a:spcAft>
            </a:pPr>
            <a:r>
              <a:rPr lang="en-US" sz="2000" b="1" dirty="0">
                <a:latin typeface="+mj-lt"/>
                <a:cs typeface="FiraGO Medium" panose="020B0603050000020004" pitchFamily="34" charset="0"/>
              </a:rPr>
              <a:t>HERE Navigation on Demand</a:t>
            </a:r>
          </a:p>
          <a:p>
            <a:pPr>
              <a:spcAft>
                <a:spcPts val="600"/>
              </a:spcAft>
            </a:pPr>
            <a:r>
              <a:rPr lang="en-US" sz="2000" b="1" dirty="0">
                <a:latin typeface="+mj-lt"/>
                <a:cs typeface="FiraGO Medium" panose="020B0603050000020004" pitchFamily="34" charset="0"/>
              </a:rPr>
              <a:t>HERE Location Suite</a:t>
            </a:r>
          </a:p>
          <a:p>
            <a:pPr>
              <a:spcAft>
                <a:spcPts val="600"/>
              </a:spcAft>
            </a:pPr>
            <a:r>
              <a:rPr lang="en-US" sz="2000" b="1" dirty="0">
                <a:latin typeface="+mj-lt"/>
                <a:cs typeface="FiraGO Medium" panose="020B0603050000020004" pitchFamily="34" charset="0"/>
              </a:rPr>
              <a:t>HERE OLP</a:t>
            </a:r>
          </a:p>
        </p:txBody>
      </p:sp>
      <p:sp>
        <p:nvSpPr>
          <p:cNvPr id="8" name="Titel 7">
            <a:extLst>
              <a:ext uri="{FF2B5EF4-FFF2-40B4-BE49-F238E27FC236}">
                <a16:creationId xmlns:a16="http://schemas.microsoft.com/office/drawing/2014/main" id="{D4801B64-F1A8-4995-95E7-CA0F1EA91D08}"/>
              </a:ext>
            </a:extLst>
          </p:cNvPr>
          <p:cNvSpPr>
            <a:spLocks noGrp="1"/>
          </p:cNvSpPr>
          <p:nvPr>
            <p:ph type="title"/>
          </p:nvPr>
        </p:nvSpPr>
        <p:spPr/>
        <p:txBody>
          <a:bodyPr/>
          <a:lstStyle/>
          <a:p>
            <a:r>
              <a:rPr lang="de-DE" dirty="0"/>
              <a:t>EV mobility</a:t>
            </a:r>
          </a:p>
        </p:txBody>
      </p:sp>
      <p:sp>
        <p:nvSpPr>
          <p:cNvPr id="4" name="Datumsplatzhalter 3">
            <a:extLst>
              <a:ext uri="{FF2B5EF4-FFF2-40B4-BE49-F238E27FC236}">
                <a16:creationId xmlns:a16="http://schemas.microsoft.com/office/drawing/2014/main" id="{30F48FE4-E4F2-44D7-BCF0-69E1618B8EF2}"/>
              </a:ext>
            </a:extLst>
          </p:cNvPr>
          <p:cNvSpPr>
            <a:spLocks noGrp="1"/>
          </p:cNvSpPr>
          <p:nvPr>
            <p:ph type="dt" sz="half" idx="10"/>
          </p:nvPr>
        </p:nvSpPr>
        <p:spPr/>
        <p:txBody>
          <a:bodyPr/>
          <a:lstStyle/>
          <a:p>
            <a:r>
              <a:rPr lang="en-US"/>
              <a:t>© 2019 HERE | Directions Japan 2019</a:t>
            </a:r>
          </a:p>
        </p:txBody>
      </p:sp>
      <p:cxnSp>
        <p:nvCxnSpPr>
          <p:cNvPr id="26" name="Straight Connector 79">
            <a:extLst>
              <a:ext uri="{FF2B5EF4-FFF2-40B4-BE49-F238E27FC236}">
                <a16:creationId xmlns:a16="http://schemas.microsoft.com/office/drawing/2014/main" id="{F0FC8702-BC13-4264-94AC-D37044B6B832}"/>
              </a:ext>
            </a:extLst>
          </p:cNvPr>
          <p:cNvCxnSpPr/>
          <p:nvPr/>
        </p:nvCxnSpPr>
        <p:spPr bwMode="gray">
          <a:xfrm>
            <a:off x="611189" y="1895181"/>
            <a:ext cx="238195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80">
            <a:extLst>
              <a:ext uri="{FF2B5EF4-FFF2-40B4-BE49-F238E27FC236}">
                <a16:creationId xmlns:a16="http://schemas.microsoft.com/office/drawing/2014/main" id="{415EFE2E-DD20-4689-B856-CD54ED4DB794}"/>
              </a:ext>
            </a:extLst>
          </p:cNvPr>
          <p:cNvCxnSpPr/>
          <p:nvPr/>
        </p:nvCxnSpPr>
        <p:spPr bwMode="gray">
          <a:xfrm>
            <a:off x="611189" y="4960083"/>
            <a:ext cx="238195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hteck 42">
            <a:extLst>
              <a:ext uri="{FF2B5EF4-FFF2-40B4-BE49-F238E27FC236}">
                <a16:creationId xmlns:a16="http://schemas.microsoft.com/office/drawing/2014/main" id="{08240B3C-2CCC-4635-AEB4-141C434737E4}"/>
              </a:ext>
            </a:extLst>
          </p:cNvPr>
          <p:cNvSpPr/>
          <p:nvPr/>
        </p:nvSpPr>
        <p:spPr bwMode="gray">
          <a:xfrm flipH="1" flipV="1">
            <a:off x="3962947" y="539583"/>
            <a:ext cx="8227467" cy="95384"/>
          </a:xfrm>
          <a:prstGeom prst="rect">
            <a:avLst/>
          </a:prstGeom>
          <a:gradFill flip="none" rotWithShape="1">
            <a:gsLst>
              <a:gs pos="14000">
                <a:schemeClr val="accent6"/>
              </a:gs>
              <a:gs pos="99115">
                <a:schemeClr val="bg1"/>
              </a:gs>
              <a:gs pos="0">
                <a:schemeClr val="bg1"/>
              </a:gs>
              <a:gs pos="89000">
                <a:schemeClr val="accent2"/>
              </a:gs>
            </a:gsLst>
            <a:path path="circle">
              <a:fillToRect l="100000" b="100000"/>
            </a:path>
            <a:tileRect t="-100000" r="-100000"/>
          </a:gradFill>
        </p:spPr>
        <p:txBody>
          <a:bodyPr vert="horz" wrap="square" lIns="583200" tIns="745200" rIns="583200" bIns="720000" rtlCol="0" anchor="t">
            <a:noAutofit/>
          </a:bodyPr>
          <a:lstStyle/>
          <a:p>
            <a:pPr defTabSz="914126">
              <a:spcBef>
                <a:spcPct val="0"/>
              </a:spcBef>
            </a:pPr>
            <a:endParaRPr lang="de-DE" sz="3600" b="1" err="1">
              <a:latin typeface="+mj-lt"/>
              <a:ea typeface="+mj-ea"/>
              <a:cs typeface="+mj-cs"/>
            </a:endParaRPr>
          </a:p>
        </p:txBody>
      </p:sp>
      <p:sp>
        <p:nvSpPr>
          <p:cNvPr id="44" name="Rectangle 5">
            <a:extLst>
              <a:ext uri="{FF2B5EF4-FFF2-40B4-BE49-F238E27FC236}">
                <a16:creationId xmlns:a16="http://schemas.microsoft.com/office/drawing/2014/main" id="{AD0DB6AE-18BB-4956-81BB-7933B18516BC}"/>
              </a:ext>
            </a:extLst>
          </p:cNvPr>
          <p:cNvSpPr/>
          <p:nvPr/>
        </p:nvSpPr>
        <p:spPr bwMode="gray">
          <a:xfrm>
            <a:off x="6638223" y="369850"/>
            <a:ext cx="2876914" cy="434851"/>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lang="en-US" sz="1600" b="1" dirty="0">
                <a:solidFill>
                  <a:srgbClr val="383C45"/>
                </a:solidFill>
              </a:rPr>
              <a:t>HERE EV Charge Points</a:t>
            </a:r>
          </a:p>
        </p:txBody>
      </p:sp>
      <p:sp>
        <p:nvSpPr>
          <p:cNvPr id="15" name="Rectangle 9">
            <a:extLst>
              <a:ext uri="{FF2B5EF4-FFF2-40B4-BE49-F238E27FC236}">
                <a16:creationId xmlns:a16="http://schemas.microsoft.com/office/drawing/2014/main" id="{75612F23-94F1-4908-9DC2-B073DB67CAFC}"/>
              </a:ext>
            </a:extLst>
          </p:cNvPr>
          <p:cNvSpPr/>
          <p:nvPr/>
        </p:nvSpPr>
        <p:spPr>
          <a:xfrm>
            <a:off x="5220339" y="1869938"/>
            <a:ext cx="6357938" cy="861774"/>
          </a:xfrm>
          <a:prstGeom prst="rect">
            <a:avLst/>
          </a:prstGeom>
        </p:spPr>
        <p:txBody>
          <a:bodyPr wrap="square" lIns="0" tIns="0" rIns="0" bIns="0" anchor="ctr">
            <a:spAutoFit/>
          </a:bodyPr>
          <a:lstStyle/>
          <a:p>
            <a:pPr lvl="0"/>
            <a:r>
              <a:rPr lang="en-US" sz="1400" b="1" dirty="0">
                <a:solidFill>
                  <a:srgbClr val="383C45"/>
                </a:solidFill>
                <a:latin typeface="+mj-lt"/>
                <a:cs typeface="FiraGO Medium" panose="020B0603050000020004" pitchFamily="34" charset="0"/>
              </a:rPr>
              <a:t>Eliminate range anxiety</a:t>
            </a:r>
          </a:p>
          <a:p>
            <a:pPr lvl="0"/>
            <a:r>
              <a:rPr lang="en-US" sz="1400" dirty="0">
                <a:solidFill>
                  <a:srgbClr val="383C45"/>
                </a:solidFill>
                <a:cs typeface="FiraGO Medium" panose="020B0603050000020004" pitchFamily="34" charset="0"/>
              </a:rPr>
              <a:t>Having the widest coverage, wherever a driver is headed, the service pinpoints any charging stations along their journey and recommends charging stations with the correct type of connector for their electric vehicle.</a:t>
            </a:r>
          </a:p>
        </p:txBody>
      </p:sp>
      <p:sp>
        <p:nvSpPr>
          <p:cNvPr id="18" name="Rectangle 17">
            <a:extLst>
              <a:ext uri="{FF2B5EF4-FFF2-40B4-BE49-F238E27FC236}">
                <a16:creationId xmlns:a16="http://schemas.microsoft.com/office/drawing/2014/main" id="{320088BC-3901-4E0D-94BD-337FC9DFB43C}"/>
              </a:ext>
            </a:extLst>
          </p:cNvPr>
          <p:cNvSpPr/>
          <p:nvPr/>
        </p:nvSpPr>
        <p:spPr>
          <a:xfrm>
            <a:off x="5220323" y="3449313"/>
            <a:ext cx="6357314" cy="1077218"/>
          </a:xfrm>
          <a:prstGeom prst="rect">
            <a:avLst/>
          </a:prstGeom>
        </p:spPr>
        <p:txBody>
          <a:bodyPr wrap="square" lIns="0" tIns="0" rIns="0" bIns="0" anchor="ctr">
            <a:spAutoFit/>
          </a:bodyPr>
          <a:lstStyle/>
          <a:p>
            <a:pPr>
              <a:spcBef>
                <a:spcPts val="300"/>
              </a:spcBef>
            </a:pPr>
            <a:r>
              <a:rPr lang="en-US" sz="1400" b="1" dirty="0">
                <a:solidFill>
                  <a:srgbClr val="383C45"/>
                </a:solidFill>
                <a:cs typeface="FiraGO Medium" panose="020B0603050000020004" pitchFamily="34" charset="0"/>
              </a:rPr>
              <a:t>Give EV drivers information they need</a:t>
            </a:r>
            <a:br>
              <a:rPr lang="en-US" sz="1400" b="1" dirty="0">
                <a:solidFill>
                  <a:srgbClr val="383C45"/>
                </a:solidFill>
                <a:latin typeface="FiraGO"/>
                <a:cs typeface="FiraGO Medium" panose="020B0603050000020004" pitchFamily="34" charset="0"/>
              </a:rPr>
            </a:br>
            <a:r>
              <a:rPr lang="en-US" sz="1400" dirty="0">
                <a:solidFill>
                  <a:srgbClr val="383C45"/>
                </a:solidFill>
                <a:cs typeface="FiraGO Medium" panose="020B0603050000020004" pitchFamily="34" charset="0"/>
              </a:rPr>
              <a:t>Provide all the information drivers need: opening hours, available charger types, brand, number of connectors, subscription, price information and much more. In countries with supporting infrastructure, show drivers in real time which charging facilities have available connectors.</a:t>
            </a:r>
          </a:p>
        </p:txBody>
      </p:sp>
      <p:sp>
        <p:nvSpPr>
          <p:cNvPr id="20" name="Rectangle 19">
            <a:extLst>
              <a:ext uri="{FF2B5EF4-FFF2-40B4-BE49-F238E27FC236}">
                <a16:creationId xmlns:a16="http://schemas.microsoft.com/office/drawing/2014/main" id="{AEF89191-6723-48C2-B36A-C3B40F3DBBA7}"/>
              </a:ext>
            </a:extLst>
          </p:cNvPr>
          <p:cNvSpPr/>
          <p:nvPr/>
        </p:nvSpPr>
        <p:spPr>
          <a:xfrm>
            <a:off x="5219700" y="5244132"/>
            <a:ext cx="6357938" cy="646331"/>
          </a:xfrm>
          <a:prstGeom prst="rect">
            <a:avLst/>
          </a:prstGeom>
        </p:spPr>
        <p:txBody>
          <a:bodyPr wrap="square" lIns="0" tIns="0" rIns="0" bIns="0" anchor="ctr">
            <a:spAutoFit/>
          </a:bodyPr>
          <a:lstStyle/>
          <a:p>
            <a:pPr>
              <a:spcAft>
                <a:spcPts val="600"/>
              </a:spcAft>
            </a:pPr>
            <a:r>
              <a:rPr lang="en-US" sz="1400" b="1" dirty="0">
                <a:solidFill>
                  <a:srgbClr val="383C45"/>
                </a:solidFill>
                <a:latin typeface="+mj-lt"/>
              </a:rPr>
              <a:t>The most robust coverage and high quality data for EV drivers</a:t>
            </a:r>
            <a:br>
              <a:rPr lang="en-US" sz="1400" dirty="0">
                <a:solidFill>
                  <a:srgbClr val="383C45"/>
                </a:solidFill>
              </a:rPr>
            </a:br>
            <a:r>
              <a:rPr lang="en-US" sz="1400" dirty="0">
                <a:solidFill>
                  <a:srgbClr val="383C45"/>
                </a:solidFill>
              </a:rPr>
              <a:t>HERE maintains the quality of its data, ensuring OEMs deliver drivers with reliable and quality information by aggregating data from multiple sources.</a:t>
            </a:r>
          </a:p>
        </p:txBody>
      </p:sp>
      <p:sp>
        <p:nvSpPr>
          <p:cNvPr id="21" name="TextBox 10">
            <a:extLst>
              <a:ext uri="{FF2B5EF4-FFF2-40B4-BE49-F238E27FC236}">
                <a16:creationId xmlns:a16="http://schemas.microsoft.com/office/drawing/2014/main" id="{A8285076-DCBA-45A1-8A8A-F784402E02C5}"/>
              </a:ext>
            </a:extLst>
          </p:cNvPr>
          <p:cNvSpPr txBox="1"/>
          <p:nvPr/>
        </p:nvSpPr>
        <p:spPr bwMode="gray">
          <a:xfrm>
            <a:off x="4467014" y="2004158"/>
            <a:ext cx="402700" cy="593335"/>
          </a:xfrm>
          <a:prstGeom prst="rect">
            <a:avLst/>
          </a:prstGeom>
          <a:noFill/>
          <a:ln w="6350">
            <a:noFill/>
          </a:ln>
        </p:spPr>
        <p:txBody>
          <a:bodyPr wrap="square" lIns="0" tIns="0" rIns="0" bIns="0" rtlCol="0" anchor="ctr">
            <a:noAutofit/>
          </a:bodyPr>
          <a:lstStyle/>
          <a:p>
            <a:pPr algn="r"/>
            <a:r>
              <a:rPr lang="de-DE" sz="6600" b="1" dirty="0">
                <a:latin typeface="+mj-lt"/>
              </a:rPr>
              <a:t>1</a:t>
            </a:r>
            <a:endParaRPr lang="de-DE" sz="7200" b="1" dirty="0">
              <a:latin typeface="+mj-lt"/>
            </a:endParaRPr>
          </a:p>
        </p:txBody>
      </p:sp>
      <p:sp>
        <p:nvSpPr>
          <p:cNvPr id="24" name="TextBox 11">
            <a:extLst>
              <a:ext uri="{FF2B5EF4-FFF2-40B4-BE49-F238E27FC236}">
                <a16:creationId xmlns:a16="http://schemas.microsoft.com/office/drawing/2014/main" id="{FC531C29-5264-4A0F-9E8E-86A1D6347F75}"/>
              </a:ext>
            </a:extLst>
          </p:cNvPr>
          <p:cNvSpPr txBox="1"/>
          <p:nvPr/>
        </p:nvSpPr>
        <p:spPr bwMode="gray">
          <a:xfrm>
            <a:off x="4474322" y="3618123"/>
            <a:ext cx="402698" cy="739598"/>
          </a:xfrm>
          <a:prstGeom prst="rect">
            <a:avLst/>
          </a:prstGeom>
          <a:noFill/>
          <a:ln w="6350">
            <a:noFill/>
          </a:ln>
        </p:spPr>
        <p:txBody>
          <a:bodyPr wrap="square" lIns="0" tIns="0" rIns="0" bIns="0" rtlCol="0" anchor="ctr">
            <a:noAutofit/>
          </a:bodyPr>
          <a:lstStyle/>
          <a:p>
            <a:pPr algn="r"/>
            <a:r>
              <a:rPr lang="de-DE" sz="6600" b="1" dirty="0">
                <a:latin typeface="+mj-lt"/>
              </a:rPr>
              <a:t>2</a:t>
            </a:r>
            <a:endParaRPr lang="de-DE" sz="9600" b="1" dirty="0">
              <a:latin typeface="+mj-lt"/>
            </a:endParaRPr>
          </a:p>
        </p:txBody>
      </p:sp>
      <p:sp>
        <p:nvSpPr>
          <p:cNvPr id="25" name="TextBox 12">
            <a:extLst>
              <a:ext uri="{FF2B5EF4-FFF2-40B4-BE49-F238E27FC236}">
                <a16:creationId xmlns:a16="http://schemas.microsoft.com/office/drawing/2014/main" id="{6A460AD8-57F4-4BA3-9F59-B0547AA6FC7B}"/>
              </a:ext>
            </a:extLst>
          </p:cNvPr>
          <p:cNvSpPr txBox="1"/>
          <p:nvPr/>
        </p:nvSpPr>
        <p:spPr bwMode="gray">
          <a:xfrm>
            <a:off x="4469761" y="5197498"/>
            <a:ext cx="402698" cy="739598"/>
          </a:xfrm>
          <a:prstGeom prst="rect">
            <a:avLst/>
          </a:prstGeom>
          <a:noFill/>
          <a:ln w="6350">
            <a:noFill/>
          </a:ln>
        </p:spPr>
        <p:txBody>
          <a:bodyPr wrap="square" lIns="0" tIns="0" rIns="0" bIns="0" rtlCol="0" anchor="ctr">
            <a:noAutofit/>
          </a:bodyPr>
          <a:lstStyle/>
          <a:p>
            <a:pPr algn="r"/>
            <a:r>
              <a:rPr lang="de-DE" sz="6600" b="1" dirty="0">
                <a:latin typeface="+mj-lt"/>
              </a:rPr>
              <a:t>3</a:t>
            </a:r>
            <a:endParaRPr lang="de-DE" sz="7200" b="1" dirty="0">
              <a:latin typeface="+mj-lt"/>
            </a:endParaRPr>
          </a:p>
        </p:txBody>
      </p:sp>
    </p:spTree>
    <p:extLst>
      <p:ext uri="{BB962C8B-B14F-4D97-AF65-F5344CB8AC3E}">
        <p14:creationId xmlns:p14="http://schemas.microsoft.com/office/powerpoint/2010/main" val="3022243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83D5F6C-AB00-42AF-A579-36206050F859}"/>
              </a:ext>
            </a:extLst>
          </p:cNvPr>
          <p:cNvSpPr>
            <a:spLocks noGrp="1"/>
          </p:cNvSpPr>
          <p:nvPr>
            <p:ph type="ctrTitle"/>
          </p:nvPr>
        </p:nvSpPr>
        <p:spPr/>
        <p:txBody>
          <a:bodyPr/>
          <a:lstStyle/>
          <a:p>
            <a:r>
              <a:rPr lang="en-US" dirty="0"/>
              <a:t>New mobility</a:t>
            </a:r>
          </a:p>
        </p:txBody>
      </p:sp>
      <p:sp>
        <p:nvSpPr>
          <p:cNvPr id="10" name="Untertitel 9">
            <a:extLst>
              <a:ext uri="{FF2B5EF4-FFF2-40B4-BE49-F238E27FC236}">
                <a16:creationId xmlns:a16="http://schemas.microsoft.com/office/drawing/2014/main" id="{E43E22E4-1641-43DD-AE65-D1C963A00ABE}"/>
              </a:ext>
            </a:extLst>
          </p:cNvPr>
          <p:cNvSpPr>
            <a:spLocks noGrp="1"/>
          </p:cNvSpPr>
          <p:nvPr>
            <p:ph type="subTitle" idx="1"/>
          </p:nvPr>
        </p:nvSpPr>
        <p:spPr/>
        <p:txBody>
          <a:bodyPr/>
          <a:lstStyle/>
          <a:p>
            <a:r>
              <a:rPr lang="de-DE" dirty="0"/>
              <a:t>Automotive</a:t>
            </a:r>
          </a:p>
        </p:txBody>
      </p:sp>
    </p:spTree>
    <p:extLst>
      <p:ext uri="{BB962C8B-B14F-4D97-AF65-F5344CB8AC3E}">
        <p14:creationId xmlns:p14="http://schemas.microsoft.com/office/powerpoint/2010/main" val="336339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Placeholder 9">
            <a:extLst>
              <a:ext uri="{FF2B5EF4-FFF2-40B4-BE49-F238E27FC236}">
                <a16:creationId xmlns:a16="http://schemas.microsoft.com/office/drawing/2014/main" id="{939C1951-E9B6-441E-B2D8-096C4464E3A5}"/>
              </a:ext>
            </a:extLst>
          </p:cNvPr>
          <p:cNvPicPr>
            <a:picLocks noChangeAspect="1"/>
          </p:cNvPicPr>
          <p:nvPr/>
        </p:nvPicPr>
        <p:blipFill rotWithShape="1">
          <a:blip r:embed="rId3"/>
          <a:srcRect l="7064" r="54428"/>
          <a:stretch/>
        </p:blipFill>
        <p:spPr bwMode="gray">
          <a:xfrm>
            <a:off x="1588" y="0"/>
            <a:ext cx="3961359" cy="6858000"/>
          </a:xfrm>
          <a:prstGeom prst="rect">
            <a:avLst/>
          </a:prstGeom>
        </p:spPr>
      </p:pic>
      <p:sp>
        <p:nvSpPr>
          <p:cNvPr id="8" name="Titel 7">
            <a:extLst>
              <a:ext uri="{FF2B5EF4-FFF2-40B4-BE49-F238E27FC236}">
                <a16:creationId xmlns:a16="http://schemas.microsoft.com/office/drawing/2014/main" id="{E3DA72B6-D02C-4F10-9A95-40EE4B51AB90}"/>
              </a:ext>
            </a:extLst>
          </p:cNvPr>
          <p:cNvSpPr>
            <a:spLocks noGrp="1"/>
          </p:cNvSpPr>
          <p:nvPr>
            <p:ph type="title"/>
          </p:nvPr>
        </p:nvSpPr>
        <p:spPr>
          <a:xfrm>
            <a:off x="4457700" y="424729"/>
            <a:ext cx="7120572" cy="363600"/>
          </a:xfrm>
        </p:spPr>
        <p:txBody>
          <a:bodyPr/>
          <a:lstStyle/>
          <a:p>
            <a:r>
              <a:rPr lang="de-DE" dirty="0"/>
              <a:t>New </a:t>
            </a:r>
            <a:r>
              <a:rPr lang="de-DE" dirty="0" err="1"/>
              <a:t>mobility</a:t>
            </a:r>
            <a:endParaRPr lang="de-DE" dirty="0"/>
          </a:p>
        </p:txBody>
      </p:sp>
      <p:sp>
        <p:nvSpPr>
          <p:cNvPr id="4" name="Datumsplatzhalter 3">
            <a:extLst>
              <a:ext uri="{FF2B5EF4-FFF2-40B4-BE49-F238E27FC236}">
                <a16:creationId xmlns:a16="http://schemas.microsoft.com/office/drawing/2014/main" id="{F752F73E-B34E-4607-9544-7ADE7589A5E4}"/>
              </a:ext>
            </a:extLst>
          </p:cNvPr>
          <p:cNvSpPr>
            <a:spLocks noGrp="1"/>
          </p:cNvSpPr>
          <p:nvPr>
            <p:ph type="dt" sz="half" idx="10"/>
          </p:nvPr>
        </p:nvSpPr>
        <p:spPr/>
        <p:txBody>
          <a:bodyPr/>
          <a:lstStyle/>
          <a:p>
            <a:r>
              <a:rPr lang="en-US"/>
              <a:t>© 2019 HERE | Directions Japan 2019</a:t>
            </a:r>
          </a:p>
        </p:txBody>
      </p:sp>
      <p:sp>
        <p:nvSpPr>
          <p:cNvPr id="9" name="Untertitel 8">
            <a:extLst>
              <a:ext uri="{FF2B5EF4-FFF2-40B4-BE49-F238E27FC236}">
                <a16:creationId xmlns:a16="http://schemas.microsoft.com/office/drawing/2014/main" id="{B82B7A25-2317-4DF6-B176-616CC551E14E}"/>
              </a:ext>
            </a:extLst>
          </p:cNvPr>
          <p:cNvSpPr>
            <a:spLocks noGrp="1"/>
          </p:cNvSpPr>
          <p:nvPr>
            <p:ph type="subTitle" idx="1"/>
          </p:nvPr>
        </p:nvSpPr>
        <p:spPr>
          <a:xfrm>
            <a:off x="4459961" y="883404"/>
            <a:ext cx="7118311" cy="291600"/>
          </a:xfrm>
        </p:spPr>
        <p:txBody>
          <a:bodyPr/>
          <a:lstStyle/>
          <a:p>
            <a:r>
              <a:rPr lang="de-DE"/>
              <a:t>Industry </a:t>
            </a:r>
            <a:r>
              <a:rPr lang="de-DE" err="1"/>
              <a:t>overview</a:t>
            </a:r>
            <a:r>
              <a:rPr lang="de-DE"/>
              <a:t>: </a:t>
            </a:r>
            <a:r>
              <a:rPr lang="de-DE" err="1"/>
              <a:t>Challenges</a:t>
            </a:r>
            <a:endParaRPr lang="de-DE"/>
          </a:p>
        </p:txBody>
      </p:sp>
      <p:grpSp>
        <p:nvGrpSpPr>
          <p:cNvPr id="40" name="Graphic 14">
            <a:extLst>
              <a:ext uri="{FF2B5EF4-FFF2-40B4-BE49-F238E27FC236}">
                <a16:creationId xmlns:a16="http://schemas.microsoft.com/office/drawing/2014/main" id="{0B7DAACA-930C-4D55-BC24-FCC78C5C629C}"/>
              </a:ext>
            </a:extLst>
          </p:cNvPr>
          <p:cNvGrpSpPr/>
          <p:nvPr/>
        </p:nvGrpSpPr>
        <p:grpSpPr>
          <a:xfrm>
            <a:off x="10084280" y="2925755"/>
            <a:ext cx="604415" cy="652769"/>
            <a:chOff x="5856287" y="3171825"/>
            <a:chExt cx="476250" cy="514350"/>
          </a:xfrm>
          <a:solidFill>
            <a:schemeClr val="tx1"/>
          </a:solidFill>
        </p:grpSpPr>
        <p:sp>
          <p:nvSpPr>
            <p:cNvPr id="41" name="Freeform: Shape 14">
              <a:extLst>
                <a:ext uri="{FF2B5EF4-FFF2-40B4-BE49-F238E27FC236}">
                  <a16:creationId xmlns:a16="http://schemas.microsoft.com/office/drawing/2014/main" id="{412D7E39-54CE-4DD2-97D4-01A0F80642D2}"/>
                </a:ext>
              </a:extLst>
            </p:cNvPr>
            <p:cNvSpPr/>
            <p:nvPr/>
          </p:nvSpPr>
          <p:spPr>
            <a:xfrm>
              <a:off x="5932487" y="3248025"/>
              <a:ext cx="323850" cy="438150"/>
            </a:xfrm>
            <a:custGeom>
              <a:avLst/>
              <a:gdLst>
                <a:gd name="connsiteX0" fmla="*/ 161925 w 323850"/>
                <a:gd name="connsiteY0" fmla="*/ 0 h 438150"/>
                <a:gd name="connsiteX1" fmla="*/ 0 w 323850"/>
                <a:gd name="connsiteY1" fmla="*/ 161925 h 438150"/>
                <a:gd name="connsiteX2" fmla="*/ 104775 w 323850"/>
                <a:gd name="connsiteY2" fmla="*/ 313373 h 438150"/>
                <a:gd name="connsiteX3" fmla="*/ 104775 w 323850"/>
                <a:gd name="connsiteY3" fmla="*/ 400050 h 438150"/>
                <a:gd name="connsiteX4" fmla="*/ 114300 w 323850"/>
                <a:gd name="connsiteY4" fmla="*/ 409575 h 438150"/>
                <a:gd name="connsiteX5" fmla="*/ 123825 w 323850"/>
                <a:gd name="connsiteY5" fmla="*/ 409575 h 438150"/>
                <a:gd name="connsiteX6" fmla="*/ 123825 w 323850"/>
                <a:gd name="connsiteY6" fmla="*/ 428625 h 438150"/>
                <a:gd name="connsiteX7" fmla="*/ 133350 w 323850"/>
                <a:gd name="connsiteY7" fmla="*/ 438150 h 438150"/>
                <a:gd name="connsiteX8" fmla="*/ 190500 w 323850"/>
                <a:gd name="connsiteY8" fmla="*/ 438150 h 438150"/>
                <a:gd name="connsiteX9" fmla="*/ 200025 w 323850"/>
                <a:gd name="connsiteY9" fmla="*/ 428625 h 438150"/>
                <a:gd name="connsiteX10" fmla="*/ 200025 w 323850"/>
                <a:gd name="connsiteY10" fmla="*/ 409575 h 438150"/>
                <a:gd name="connsiteX11" fmla="*/ 209550 w 323850"/>
                <a:gd name="connsiteY11" fmla="*/ 409575 h 438150"/>
                <a:gd name="connsiteX12" fmla="*/ 219075 w 323850"/>
                <a:gd name="connsiteY12" fmla="*/ 400050 h 438150"/>
                <a:gd name="connsiteX13" fmla="*/ 219075 w 323850"/>
                <a:gd name="connsiteY13" fmla="*/ 313373 h 438150"/>
                <a:gd name="connsiteX14" fmla="*/ 323850 w 323850"/>
                <a:gd name="connsiteY14" fmla="*/ 161925 h 438150"/>
                <a:gd name="connsiteX15" fmla="*/ 161925 w 323850"/>
                <a:gd name="connsiteY15" fmla="*/ 0 h 438150"/>
                <a:gd name="connsiteX16" fmla="*/ 190500 w 323850"/>
                <a:gd name="connsiteY16" fmla="*/ 390525 h 438150"/>
                <a:gd name="connsiteX17" fmla="*/ 180975 w 323850"/>
                <a:gd name="connsiteY17" fmla="*/ 400050 h 438150"/>
                <a:gd name="connsiteX18" fmla="*/ 180975 w 323850"/>
                <a:gd name="connsiteY18" fmla="*/ 419100 h 438150"/>
                <a:gd name="connsiteX19" fmla="*/ 142875 w 323850"/>
                <a:gd name="connsiteY19" fmla="*/ 419100 h 438150"/>
                <a:gd name="connsiteX20" fmla="*/ 142875 w 323850"/>
                <a:gd name="connsiteY20" fmla="*/ 400050 h 438150"/>
                <a:gd name="connsiteX21" fmla="*/ 133350 w 323850"/>
                <a:gd name="connsiteY21" fmla="*/ 390525 h 438150"/>
                <a:gd name="connsiteX22" fmla="*/ 123825 w 323850"/>
                <a:gd name="connsiteY22" fmla="*/ 390525 h 438150"/>
                <a:gd name="connsiteX23" fmla="*/ 123825 w 323850"/>
                <a:gd name="connsiteY23" fmla="*/ 342900 h 438150"/>
                <a:gd name="connsiteX24" fmla="*/ 200025 w 323850"/>
                <a:gd name="connsiteY24" fmla="*/ 342900 h 438150"/>
                <a:gd name="connsiteX25" fmla="*/ 200025 w 323850"/>
                <a:gd name="connsiteY25" fmla="*/ 390525 h 438150"/>
                <a:gd name="connsiteX26" fmla="*/ 190500 w 323850"/>
                <a:gd name="connsiteY26" fmla="*/ 390525 h 438150"/>
                <a:gd name="connsiteX27" fmla="*/ 206693 w 323850"/>
                <a:gd name="connsiteY27" fmla="*/ 297180 h 438150"/>
                <a:gd name="connsiteX28" fmla="*/ 200025 w 323850"/>
                <a:gd name="connsiteY28" fmla="*/ 306705 h 438150"/>
                <a:gd name="connsiteX29" fmla="*/ 200025 w 323850"/>
                <a:gd name="connsiteY29" fmla="*/ 323850 h 438150"/>
                <a:gd name="connsiteX30" fmla="*/ 123825 w 323850"/>
                <a:gd name="connsiteY30" fmla="*/ 323850 h 438150"/>
                <a:gd name="connsiteX31" fmla="*/ 123825 w 323850"/>
                <a:gd name="connsiteY31" fmla="*/ 306705 h 438150"/>
                <a:gd name="connsiteX32" fmla="*/ 117157 w 323850"/>
                <a:gd name="connsiteY32" fmla="*/ 297180 h 438150"/>
                <a:gd name="connsiteX33" fmla="*/ 19050 w 323850"/>
                <a:gd name="connsiteY33" fmla="*/ 161925 h 438150"/>
                <a:gd name="connsiteX34" fmla="*/ 161925 w 323850"/>
                <a:gd name="connsiteY34" fmla="*/ 19050 h 438150"/>
                <a:gd name="connsiteX35" fmla="*/ 304800 w 323850"/>
                <a:gd name="connsiteY35" fmla="*/ 161925 h 438150"/>
                <a:gd name="connsiteX36" fmla="*/ 206693 w 323850"/>
                <a:gd name="connsiteY36" fmla="*/ 29718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23850" h="438150">
                  <a:moveTo>
                    <a:pt x="161925" y="0"/>
                  </a:moveTo>
                  <a:cubicBezTo>
                    <a:pt x="72390" y="0"/>
                    <a:pt x="0" y="72390"/>
                    <a:pt x="0" y="161925"/>
                  </a:cubicBezTo>
                  <a:cubicBezTo>
                    <a:pt x="0" y="229552"/>
                    <a:pt x="41910" y="289560"/>
                    <a:pt x="104775" y="313373"/>
                  </a:cubicBezTo>
                  <a:lnTo>
                    <a:pt x="104775" y="400050"/>
                  </a:lnTo>
                  <a:cubicBezTo>
                    <a:pt x="104775" y="405765"/>
                    <a:pt x="108585" y="409575"/>
                    <a:pt x="114300" y="409575"/>
                  </a:cubicBezTo>
                  <a:lnTo>
                    <a:pt x="123825" y="409575"/>
                  </a:lnTo>
                  <a:lnTo>
                    <a:pt x="123825" y="428625"/>
                  </a:lnTo>
                  <a:cubicBezTo>
                    <a:pt x="123825" y="434340"/>
                    <a:pt x="127635" y="438150"/>
                    <a:pt x="133350" y="438150"/>
                  </a:cubicBezTo>
                  <a:lnTo>
                    <a:pt x="190500" y="438150"/>
                  </a:lnTo>
                  <a:cubicBezTo>
                    <a:pt x="196215" y="438150"/>
                    <a:pt x="200025" y="434340"/>
                    <a:pt x="200025" y="428625"/>
                  </a:cubicBezTo>
                  <a:lnTo>
                    <a:pt x="200025" y="409575"/>
                  </a:lnTo>
                  <a:lnTo>
                    <a:pt x="209550" y="409575"/>
                  </a:lnTo>
                  <a:cubicBezTo>
                    <a:pt x="215265" y="409575"/>
                    <a:pt x="219075" y="405765"/>
                    <a:pt x="219075" y="400050"/>
                  </a:cubicBezTo>
                  <a:lnTo>
                    <a:pt x="219075" y="313373"/>
                  </a:lnTo>
                  <a:cubicBezTo>
                    <a:pt x="281940" y="289560"/>
                    <a:pt x="323850" y="229552"/>
                    <a:pt x="323850" y="161925"/>
                  </a:cubicBezTo>
                  <a:cubicBezTo>
                    <a:pt x="323850" y="72390"/>
                    <a:pt x="251460" y="0"/>
                    <a:pt x="161925" y="0"/>
                  </a:cubicBezTo>
                  <a:close/>
                  <a:moveTo>
                    <a:pt x="190500" y="390525"/>
                  </a:moveTo>
                  <a:cubicBezTo>
                    <a:pt x="184785" y="390525"/>
                    <a:pt x="180975" y="394335"/>
                    <a:pt x="180975" y="400050"/>
                  </a:cubicBezTo>
                  <a:lnTo>
                    <a:pt x="180975" y="419100"/>
                  </a:lnTo>
                  <a:lnTo>
                    <a:pt x="142875" y="419100"/>
                  </a:lnTo>
                  <a:lnTo>
                    <a:pt x="142875" y="400050"/>
                  </a:lnTo>
                  <a:cubicBezTo>
                    <a:pt x="142875" y="394335"/>
                    <a:pt x="139065" y="390525"/>
                    <a:pt x="133350" y="390525"/>
                  </a:cubicBezTo>
                  <a:lnTo>
                    <a:pt x="123825" y="390525"/>
                  </a:lnTo>
                  <a:lnTo>
                    <a:pt x="123825" y="342900"/>
                  </a:lnTo>
                  <a:lnTo>
                    <a:pt x="200025" y="342900"/>
                  </a:lnTo>
                  <a:lnTo>
                    <a:pt x="200025" y="390525"/>
                  </a:lnTo>
                  <a:lnTo>
                    <a:pt x="190500" y="390525"/>
                  </a:lnTo>
                  <a:close/>
                  <a:moveTo>
                    <a:pt x="206693" y="297180"/>
                  </a:moveTo>
                  <a:cubicBezTo>
                    <a:pt x="202883" y="298133"/>
                    <a:pt x="200025" y="301943"/>
                    <a:pt x="200025" y="306705"/>
                  </a:cubicBezTo>
                  <a:lnTo>
                    <a:pt x="200025" y="323850"/>
                  </a:lnTo>
                  <a:lnTo>
                    <a:pt x="123825" y="323850"/>
                  </a:lnTo>
                  <a:lnTo>
                    <a:pt x="123825" y="306705"/>
                  </a:lnTo>
                  <a:cubicBezTo>
                    <a:pt x="123825" y="302895"/>
                    <a:pt x="120968" y="299085"/>
                    <a:pt x="117157" y="297180"/>
                  </a:cubicBezTo>
                  <a:cubicBezTo>
                    <a:pt x="58103" y="278130"/>
                    <a:pt x="19050" y="223838"/>
                    <a:pt x="19050" y="161925"/>
                  </a:cubicBezTo>
                  <a:cubicBezTo>
                    <a:pt x="19050" y="82868"/>
                    <a:pt x="82868" y="19050"/>
                    <a:pt x="161925" y="19050"/>
                  </a:cubicBezTo>
                  <a:cubicBezTo>
                    <a:pt x="240983" y="19050"/>
                    <a:pt x="304800" y="82868"/>
                    <a:pt x="304800" y="161925"/>
                  </a:cubicBezTo>
                  <a:cubicBezTo>
                    <a:pt x="304800" y="223838"/>
                    <a:pt x="265748" y="278130"/>
                    <a:pt x="206693" y="297180"/>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44" name="Freeform: Shape 15">
              <a:extLst>
                <a:ext uri="{FF2B5EF4-FFF2-40B4-BE49-F238E27FC236}">
                  <a16:creationId xmlns:a16="http://schemas.microsoft.com/office/drawing/2014/main" id="{9B930B87-C0A3-4A39-9114-050ABE6A9E64}"/>
                </a:ext>
              </a:extLst>
            </p:cNvPr>
            <p:cNvSpPr/>
            <p:nvPr/>
          </p:nvSpPr>
          <p:spPr>
            <a:xfrm>
              <a:off x="6084887" y="3171825"/>
              <a:ext cx="19050" cy="57150"/>
            </a:xfrm>
            <a:custGeom>
              <a:avLst/>
              <a:gdLst>
                <a:gd name="connsiteX0" fmla="*/ 9525 w 19050"/>
                <a:gd name="connsiteY0" fmla="*/ 57150 h 57150"/>
                <a:gd name="connsiteX1" fmla="*/ 19050 w 19050"/>
                <a:gd name="connsiteY1" fmla="*/ 47625 h 57150"/>
                <a:gd name="connsiteX2" fmla="*/ 19050 w 19050"/>
                <a:gd name="connsiteY2" fmla="*/ 9525 h 57150"/>
                <a:gd name="connsiteX3" fmla="*/ 9525 w 19050"/>
                <a:gd name="connsiteY3" fmla="*/ 0 h 57150"/>
                <a:gd name="connsiteX4" fmla="*/ 0 w 19050"/>
                <a:gd name="connsiteY4" fmla="*/ 9525 h 57150"/>
                <a:gd name="connsiteX5" fmla="*/ 0 w 19050"/>
                <a:gd name="connsiteY5" fmla="*/ 47625 h 57150"/>
                <a:gd name="connsiteX6" fmla="*/ 9525 w 19050"/>
                <a:gd name="connsiteY6" fmla="*/ 571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57150">
                  <a:moveTo>
                    <a:pt x="9525" y="57150"/>
                  </a:moveTo>
                  <a:cubicBezTo>
                    <a:pt x="15240" y="57150"/>
                    <a:pt x="19050" y="53340"/>
                    <a:pt x="19050" y="47625"/>
                  </a:cubicBezTo>
                  <a:lnTo>
                    <a:pt x="19050" y="9525"/>
                  </a:lnTo>
                  <a:cubicBezTo>
                    <a:pt x="19050" y="3810"/>
                    <a:pt x="15240" y="0"/>
                    <a:pt x="9525" y="0"/>
                  </a:cubicBezTo>
                  <a:cubicBezTo>
                    <a:pt x="3810" y="0"/>
                    <a:pt x="0" y="3810"/>
                    <a:pt x="0" y="9525"/>
                  </a:cubicBezTo>
                  <a:lnTo>
                    <a:pt x="0" y="47625"/>
                  </a:lnTo>
                  <a:cubicBezTo>
                    <a:pt x="0" y="53340"/>
                    <a:pt x="3810" y="57150"/>
                    <a:pt x="9525" y="57150"/>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45" name="Freeform: Shape 16">
              <a:extLst>
                <a:ext uri="{FF2B5EF4-FFF2-40B4-BE49-F238E27FC236}">
                  <a16:creationId xmlns:a16="http://schemas.microsoft.com/office/drawing/2014/main" id="{51CD9745-3478-4EC5-8732-F6BE85EFE210}"/>
                </a:ext>
              </a:extLst>
            </p:cNvPr>
            <p:cNvSpPr/>
            <p:nvPr/>
          </p:nvSpPr>
          <p:spPr>
            <a:xfrm>
              <a:off x="6275387" y="3400425"/>
              <a:ext cx="57150" cy="19050"/>
            </a:xfrm>
            <a:custGeom>
              <a:avLst/>
              <a:gdLst>
                <a:gd name="connsiteX0" fmla="*/ 47625 w 57150"/>
                <a:gd name="connsiteY0" fmla="*/ 0 h 19050"/>
                <a:gd name="connsiteX1" fmla="*/ 9525 w 57150"/>
                <a:gd name="connsiteY1" fmla="*/ 0 h 19050"/>
                <a:gd name="connsiteX2" fmla="*/ 0 w 57150"/>
                <a:gd name="connsiteY2" fmla="*/ 9525 h 19050"/>
                <a:gd name="connsiteX3" fmla="*/ 9525 w 57150"/>
                <a:gd name="connsiteY3" fmla="*/ 19050 h 19050"/>
                <a:gd name="connsiteX4" fmla="*/ 47625 w 57150"/>
                <a:gd name="connsiteY4" fmla="*/ 19050 h 19050"/>
                <a:gd name="connsiteX5" fmla="*/ 57150 w 57150"/>
                <a:gd name="connsiteY5" fmla="*/ 9525 h 19050"/>
                <a:gd name="connsiteX6" fmla="*/ 47625 w 57150"/>
                <a:gd name="connsiteY6"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9050">
                  <a:moveTo>
                    <a:pt x="47625" y="0"/>
                  </a:moveTo>
                  <a:lnTo>
                    <a:pt x="9525" y="0"/>
                  </a:lnTo>
                  <a:cubicBezTo>
                    <a:pt x="3810" y="0"/>
                    <a:pt x="0" y="3810"/>
                    <a:pt x="0" y="9525"/>
                  </a:cubicBezTo>
                  <a:cubicBezTo>
                    <a:pt x="0" y="15240"/>
                    <a:pt x="3810" y="19050"/>
                    <a:pt x="9525" y="19050"/>
                  </a:cubicBezTo>
                  <a:lnTo>
                    <a:pt x="47625" y="19050"/>
                  </a:lnTo>
                  <a:cubicBezTo>
                    <a:pt x="53340" y="19050"/>
                    <a:pt x="57150" y="15240"/>
                    <a:pt x="57150" y="9525"/>
                  </a:cubicBezTo>
                  <a:cubicBezTo>
                    <a:pt x="57150" y="3810"/>
                    <a:pt x="53340" y="0"/>
                    <a:pt x="47625" y="0"/>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46" name="Freeform: Shape 17">
              <a:extLst>
                <a:ext uri="{FF2B5EF4-FFF2-40B4-BE49-F238E27FC236}">
                  <a16:creationId xmlns:a16="http://schemas.microsoft.com/office/drawing/2014/main" id="{A5F2A40F-44FC-4CFD-8622-ECDC7BA4BDE3}"/>
                </a:ext>
              </a:extLst>
            </p:cNvPr>
            <p:cNvSpPr/>
            <p:nvPr/>
          </p:nvSpPr>
          <p:spPr>
            <a:xfrm>
              <a:off x="5856287" y="3400425"/>
              <a:ext cx="57150" cy="19050"/>
            </a:xfrm>
            <a:custGeom>
              <a:avLst/>
              <a:gdLst>
                <a:gd name="connsiteX0" fmla="*/ 47625 w 57150"/>
                <a:gd name="connsiteY0" fmla="*/ 0 h 19050"/>
                <a:gd name="connsiteX1" fmla="*/ 9525 w 57150"/>
                <a:gd name="connsiteY1" fmla="*/ 0 h 19050"/>
                <a:gd name="connsiteX2" fmla="*/ 0 w 57150"/>
                <a:gd name="connsiteY2" fmla="*/ 9525 h 19050"/>
                <a:gd name="connsiteX3" fmla="*/ 9525 w 57150"/>
                <a:gd name="connsiteY3" fmla="*/ 19050 h 19050"/>
                <a:gd name="connsiteX4" fmla="*/ 47625 w 57150"/>
                <a:gd name="connsiteY4" fmla="*/ 19050 h 19050"/>
                <a:gd name="connsiteX5" fmla="*/ 57150 w 57150"/>
                <a:gd name="connsiteY5" fmla="*/ 9525 h 19050"/>
                <a:gd name="connsiteX6" fmla="*/ 47625 w 57150"/>
                <a:gd name="connsiteY6"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9050">
                  <a:moveTo>
                    <a:pt x="47625" y="0"/>
                  </a:moveTo>
                  <a:lnTo>
                    <a:pt x="9525" y="0"/>
                  </a:lnTo>
                  <a:cubicBezTo>
                    <a:pt x="3810" y="0"/>
                    <a:pt x="0" y="3810"/>
                    <a:pt x="0" y="9525"/>
                  </a:cubicBezTo>
                  <a:cubicBezTo>
                    <a:pt x="0" y="15240"/>
                    <a:pt x="3810" y="19050"/>
                    <a:pt x="9525" y="19050"/>
                  </a:cubicBezTo>
                  <a:lnTo>
                    <a:pt x="47625" y="19050"/>
                  </a:lnTo>
                  <a:cubicBezTo>
                    <a:pt x="53340" y="19050"/>
                    <a:pt x="57150" y="15240"/>
                    <a:pt x="57150" y="9525"/>
                  </a:cubicBezTo>
                  <a:cubicBezTo>
                    <a:pt x="57150" y="3810"/>
                    <a:pt x="53340" y="0"/>
                    <a:pt x="47625" y="0"/>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47" name="Freeform: Shape 18">
              <a:extLst>
                <a:ext uri="{FF2B5EF4-FFF2-40B4-BE49-F238E27FC236}">
                  <a16:creationId xmlns:a16="http://schemas.microsoft.com/office/drawing/2014/main" id="{7054EF3B-9AD2-4DC4-9169-1ACCA1861B36}"/>
                </a:ext>
              </a:extLst>
            </p:cNvPr>
            <p:cNvSpPr/>
            <p:nvPr/>
          </p:nvSpPr>
          <p:spPr>
            <a:xfrm>
              <a:off x="6220142" y="3238500"/>
              <a:ext cx="38100" cy="38100"/>
            </a:xfrm>
            <a:custGeom>
              <a:avLst/>
              <a:gdLst>
                <a:gd name="connsiteX0" fmla="*/ 29528 w 38100"/>
                <a:gd name="connsiteY0" fmla="*/ 2858 h 38100"/>
                <a:gd name="connsiteX1" fmla="*/ 2858 w 38100"/>
                <a:gd name="connsiteY1" fmla="*/ 29528 h 38100"/>
                <a:gd name="connsiteX2" fmla="*/ 2858 w 38100"/>
                <a:gd name="connsiteY2" fmla="*/ 42863 h 38100"/>
                <a:gd name="connsiteX3" fmla="*/ 9525 w 38100"/>
                <a:gd name="connsiteY3" fmla="*/ 45720 h 38100"/>
                <a:gd name="connsiteX4" fmla="*/ 16193 w 38100"/>
                <a:gd name="connsiteY4" fmla="*/ 42863 h 38100"/>
                <a:gd name="connsiteX5" fmla="*/ 42863 w 38100"/>
                <a:gd name="connsiteY5" fmla="*/ 16192 h 38100"/>
                <a:gd name="connsiteX6" fmla="*/ 42863 w 38100"/>
                <a:gd name="connsiteY6" fmla="*/ 2858 h 38100"/>
                <a:gd name="connsiteX7" fmla="*/ 29528 w 38100"/>
                <a:gd name="connsiteY7" fmla="*/ 285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38100">
                  <a:moveTo>
                    <a:pt x="29528" y="2858"/>
                  </a:moveTo>
                  <a:lnTo>
                    <a:pt x="2858" y="29528"/>
                  </a:lnTo>
                  <a:cubicBezTo>
                    <a:pt x="-953" y="33338"/>
                    <a:pt x="-953" y="39053"/>
                    <a:pt x="2858" y="42863"/>
                  </a:cubicBezTo>
                  <a:cubicBezTo>
                    <a:pt x="4763" y="44767"/>
                    <a:pt x="7620" y="45720"/>
                    <a:pt x="9525" y="45720"/>
                  </a:cubicBezTo>
                  <a:cubicBezTo>
                    <a:pt x="11430" y="45720"/>
                    <a:pt x="14288" y="44767"/>
                    <a:pt x="16193" y="42863"/>
                  </a:cubicBezTo>
                  <a:lnTo>
                    <a:pt x="42863" y="16192"/>
                  </a:lnTo>
                  <a:cubicBezTo>
                    <a:pt x="46672" y="12383"/>
                    <a:pt x="46672" y="6667"/>
                    <a:pt x="42863" y="2858"/>
                  </a:cubicBezTo>
                  <a:cubicBezTo>
                    <a:pt x="39053" y="-953"/>
                    <a:pt x="33338" y="-953"/>
                    <a:pt x="29528" y="2858"/>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48" name="Freeform: Shape 19">
              <a:extLst>
                <a:ext uri="{FF2B5EF4-FFF2-40B4-BE49-F238E27FC236}">
                  <a16:creationId xmlns:a16="http://schemas.microsoft.com/office/drawing/2014/main" id="{37EE0F4B-9867-433A-8641-29CCB76C4EF8}"/>
                </a:ext>
              </a:extLst>
            </p:cNvPr>
            <p:cNvSpPr/>
            <p:nvPr/>
          </p:nvSpPr>
          <p:spPr>
            <a:xfrm>
              <a:off x="5922962" y="3535160"/>
              <a:ext cx="38100" cy="38100"/>
            </a:xfrm>
            <a:custGeom>
              <a:avLst/>
              <a:gdLst>
                <a:gd name="connsiteX0" fmla="*/ 29528 w 38100"/>
                <a:gd name="connsiteY0" fmla="*/ 2425 h 38100"/>
                <a:gd name="connsiteX1" fmla="*/ 2858 w 38100"/>
                <a:gd name="connsiteY1" fmla="*/ 29095 h 38100"/>
                <a:gd name="connsiteX2" fmla="*/ 2858 w 38100"/>
                <a:gd name="connsiteY2" fmla="*/ 42430 h 38100"/>
                <a:gd name="connsiteX3" fmla="*/ 9525 w 38100"/>
                <a:gd name="connsiteY3" fmla="*/ 46240 h 38100"/>
                <a:gd name="connsiteX4" fmla="*/ 16192 w 38100"/>
                <a:gd name="connsiteY4" fmla="*/ 43383 h 38100"/>
                <a:gd name="connsiteX5" fmla="*/ 42863 w 38100"/>
                <a:gd name="connsiteY5" fmla="*/ 16713 h 38100"/>
                <a:gd name="connsiteX6" fmla="*/ 42863 w 38100"/>
                <a:gd name="connsiteY6" fmla="*/ 3378 h 38100"/>
                <a:gd name="connsiteX7" fmla="*/ 29528 w 38100"/>
                <a:gd name="connsiteY7" fmla="*/ 2425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38100">
                  <a:moveTo>
                    <a:pt x="29528" y="2425"/>
                  </a:moveTo>
                  <a:lnTo>
                    <a:pt x="2858" y="29095"/>
                  </a:lnTo>
                  <a:cubicBezTo>
                    <a:pt x="-953" y="32905"/>
                    <a:pt x="-953" y="38620"/>
                    <a:pt x="2858" y="42430"/>
                  </a:cubicBezTo>
                  <a:cubicBezTo>
                    <a:pt x="4762" y="45288"/>
                    <a:pt x="7620" y="46240"/>
                    <a:pt x="9525" y="46240"/>
                  </a:cubicBezTo>
                  <a:cubicBezTo>
                    <a:pt x="11430" y="46240"/>
                    <a:pt x="14287" y="45288"/>
                    <a:pt x="16192" y="43383"/>
                  </a:cubicBezTo>
                  <a:lnTo>
                    <a:pt x="42863" y="16713"/>
                  </a:lnTo>
                  <a:cubicBezTo>
                    <a:pt x="46672" y="12903"/>
                    <a:pt x="46672" y="7188"/>
                    <a:pt x="42863" y="3378"/>
                  </a:cubicBezTo>
                  <a:cubicBezTo>
                    <a:pt x="39053" y="-432"/>
                    <a:pt x="33338" y="-1385"/>
                    <a:pt x="29528" y="2425"/>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49" name="Freeform: Shape 20">
              <a:extLst>
                <a:ext uri="{FF2B5EF4-FFF2-40B4-BE49-F238E27FC236}">
                  <a16:creationId xmlns:a16="http://schemas.microsoft.com/office/drawing/2014/main" id="{DD5C98CF-3262-4B7D-BDC3-94859758B88F}"/>
                </a:ext>
              </a:extLst>
            </p:cNvPr>
            <p:cNvSpPr/>
            <p:nvPr/>
          </p:nvSpPr>
          <p:spPr>
            <a:xfrm>
              <a:off x="6219190" y="3534728"/>
              <a:ext cx="38100" cy="38100"/>
            </a:xfrm>
            <a:custGeom>
              <a:avLst/>
              <a:gdLst>
                <a:gd name="connsiteX0" fmla="*/ 16192 w 38100"/>
                <a:gd name="connsiteY0" fmla="*/ 2858 h 38100"/>
                <a:gd name="connsiteX1" fmla="*/ 2858 w 38100"/>
                <a:gd name="connsiteY1" fmla="*/ 2858 h 38100"/>
                <a:gd name="connsiteX2" fmla="*/ 2858 w 38100"/>
                <a:gd name="connsiteY2" fmla="*/ 16192 h 38100"/>
                <a:gd name="connsiteX3" fmla="*/ 29528 w 38100"/>
                <a:gd name="connsiteY3" fmla="*/ 42862 h 38100"/>
                <a:gd name="connsiteX4" fmla="*/ 36195 w 38100"/>
                <a:gd name="connsiteY4" fmla="*/ 45720 h 38100"/>
                <a:gd name="connsiteX5" fmla="*/ 42862 w 38100"/>
                <a:gd name="connsiteY5" fmla="*/ 42862 h 38100"/>
                <a:gd name="connsiteX6" fmla="*/ 42862 w 38100"/>
                <a:gd name="connsiteY6" fmla="*/ 29528 h 38100"/>
                <a:gd name="connsiteX7" fmla="*/ 16192 w 38100"/>
                <a:gd name="connsiteY7" fmla="*/ 285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38100">
                  <a:moveTo>
                    <a:pt x="16192" y="2858"/>
                  </a:moveTo>
                  <a:cubicBezTo>
                    <a:pt x="12383" y="-953"/>
                    <a:pt x="6667" y="-953"/>
                    <a:pt x="2858" y="2858"/>
                  </a:cubicBezTo>
                  <a:cubicBezTo>
                    <a:pt x="-953" y="6667"/>
                    <a:pt x="-953" y="12383"/>
                    <a:pt x="2858" y="16192"/>
                  </a:cubicBezTo>
                  <a:lnTo>
                    <a:pt x="29528" y="42862"/>
                  </a:lnTo>
                  <a:cubicBezTo>
                    <a:pt x="31433" y="44767"/>
                    <a:pt x="34290" y="45720"/>
                    <a:pt x="36195" y="45720"/>
                  </a:cubicBezTo>
                  <a:cubicBezTo>
                    <a:pt x="38100" y="45720"/>
                    <a:pt x="40958" y="44767"/>
                    <a:pt x="42862" y="42862"/>
                  </a:cubicBezTo>
                  <a:cubicBezTo>
                    <a:pt x="46672" y="39053"/>
                    <a:pt x="46672" y="33337"/>
                    <a:pt x="42862" y="29528"/>
                  </a:cubicBezTo>
                  <a:lnTo>
                    <a:pt x="16192" y="2858"/>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50" name="Freeform: Shape 21">
              <a:extLst>
                <a:ext uri="{FF2B5EF4-FFF2-40B4-BE49-F238E27FC236}">
                  <a16:creationId xmlns:a16="http://schemas.microsoft.com/office/drawing/2014/main" id="{E599C7C5-FEE0-4832-B1B6-6F38FC8C3E38}"/>
                </a:ext>
              </a:extLst>
            </p:cNvPr>
            <p:cNvSpPr/>
            <p:nvPr/>
          </p:nvSpPr>
          <p:spPr>
            <a:xfrm>
              <a:off x="5922962" y="3238500"/>
              <a:ext cx="38100" cy="38100"/>
            </a:xfrm>
            <a:custGeom>
              <a:avLst/>
              <a:gdLst>
                <a:gd name="connsiteX0" fmla="*/ 29528 w 38100"/>
                <a:gd name="connsiteY0" fmla="*/ 43815 h 38100"/>
                <a:gd name="connsiteX1" fmla="*/ 36195 w 38100"/>
                <a:gd name="connsiteY1" fmla="*/ 46672 h 38100"/>
                <a:gd name="connsiteX2" fmla="*/ 42863 w 38100"/>
                <a:gd name="connsiteY2" fmla="*/ 43815 h 38100"/>
                <a:gd name="connsiteX3" fmla="*/ 42863 w 38100"/>
                <a:gd name="connsiteY3" fmla="*/ 30480 h 38100"/>
                <a:gd name="connsiteX4" fmla="*/ 16192 w 38100"/>
                <a:gd name="connsiteY4" fmla="*/ 2858 h 38100"/>
                <a:gd name="connsiteX5" fmla="*/ 2858 w 38100"/>
                <a:gd name="connsiteY5" fmla="*/ 2858 h 38100"/>
                <a:gd name="connsiteX6" fmla="*/ 2858 w 38100"/>
                <a:gd name="connsiteY6" fmla="*/ 16192 h 38100"/>
                <a:gd name="connsiteX7" fmla="*/ 29528 w 38100"/>
                <a:gd name="connsiteY7" fmla="*/ 43815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38100">
                  <a:moveTo>
                    <a:pt x="29528" y="43815"/>
                  </a:moveTo>
                  <a:cubicBezTo>
                    <a:pt x="31433" y="45720"/>
                    <a:pt x="34290" y="46672"/>
                    <a:pt x="36195" y="46672"/>
                  </a:cubicBezTo>
                  <a:cubicBezTo>
                    <a:pt x="38100" y="46672"/>
                    <a:pt x="40958" y="45720"/>
                    <a:pt x="42863" y="43815"/>
                  </a:cubicBezTo>
                  <a:cubicBezTo>
                    <a:pt x="46672" y="40005"/>
                    <a:pt x="46672" y="34290"/>
                    <a:pt x="42863" y="30480"/>
                  </a:cubicBezTo>
                  <a:lnTo>
                    <a:pt x="16192" y="2858"/>
                  </a:lnTo>
                  <a:cubicBezTo>
                    <a:pt x="12383" y="-953"/>
                    <a:pt x="6667" y="-953"/>
                    <a:pt x="2858" y="2858"/>
                  </a:cubicBezTo>
                  <a:cubicBezTo>
                    <a:pt x="-953" y="6667"/>
                    <a:pt x="-953" y="12383"/>
                    <a:pt x="2858" y="16192"/>
                  </a:cubicBezTo>
                  <a:lnTo>
                    <a:pt x="29528" y="43815"/>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51" name="Freeform: Shape 22">
              <a:extLst>
                <a:ext uri="{FF2B5EF4-FFF2-40B4-BE49-F238E27FC236}">
                  <a16:creationId xmlns:a16="http://schemas.microsoft.com/office/drawing/2014/main" id="{89B805BF-1D47-4509-A9CA-83F3750E774B}"/>
                </a:ext>
              </a:extLst>
            </p:cNvPr>
            <p:cNvSpPr/>
            <p:nvPr/>
          </p:nvSpPr>
          <p:spPr>
            <a:xfrm>
              <a:off x="5980112" y="3295650"/>
              <a:ext cx="123825" cy="123825"/>
            </a:xfrm>
            <a:custGeom>
              <a:avLst/>
              <a:gdLst>
                <a:gd name="connsiteX0" fmla="*/ 114300 w 123825"/>
                <a:gd name="connsiteY0" fmla="*/ 0 h 123825"/>
                <a:gd name="connsiteX1" fmla="*/ 0 w 123825"/>
                <a:gd name="connsiteY1" fmla="*/ 114300 h 123825"/>
                <a:gd name="connsiteX2" fmla="*/ 9525 w 123825"/>
                <a:gd name="connsiteY2" fmla="*/ 123825 h 123825"/>
                <a:gd name="connsiteX3" fmla="*/ 19050 w 123825"/>
                <a:gd name="connsiteY3" fmla="*/ 114300 h 123825"/>
                <a:gd name="connsiteX4" fmla="*/ 114300 w 123825"/>
                <a:gd name="connsiteY4" fmla="*/ 19050 h 123825"/>
                <a:gd name="connsiteX5" fmla="*/ 123825 w 123825"/>
                <a:gd name="connsiteY5" fmla="*/ 9525 h 123825"/>
                <a:gd name="connsiteX6" fmla="*/ 114300 w 123825"/>
                <a:gd name="connsiteY6" fmla="*/ 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 h="123825">
                  <a:moveTo>
                    <a:pt x="114300" y="0"/>
                  </a:moveTo>
                  <a:cubicBezTo>
                    <a:pt x="51435" y="0"/>
                    <a:pt x="0" y="51435"/>
                    <a:pt x="0" y="114300"/>
                  </a:cubicBezTo>
                  <a:cubicBezTo>
                    <a:pt x="0" y="120015"/>
                    <a:pt x="3810" y="123825"/>
                    <a:pt x="9525" y="123825"/>
                  </a:cubicBezTo>
                  <a:cubicBezTo>
                    <a:pt x="15240" y="123825"/>
                    <a:pt x="19050" y="120015"/>
                    <a:pt x="19050" y="114300"/>
                  </a:cubicBezTo>
                  <a:cubicBezTo>
                    <a:pt x="19050" y="61913"/>
                    <a:pt x="61913" y="19050"/>
                    <a:pt x="114300" y="19050"/>
                  </a:cubicBezTo>
                  <a:cubicBezTo>
                    <a:pt x="120015" y="19050"/>
                    <a:pt x="123825" y="15240"/>
                    <a:pt x="123825" y="9525"/>
                  </a:cubicBezTo>
                  <a:cubicBezTo>
                    <a:pt x="123825" y="3810"/>
                    <a:pt x="120015" y="0"/>
                    <a:pt x="114300" y="0"/>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grpSp>
      <p:grpSp>
        <p:nvGrpSpPr>
          <p:cNvPr id="52" name="Graphic 30">
            <a:extLst>
              <a:ext uri="{FF2B5EF4-FFF2-40B4-BE49-F238E27FC236}">
                <a16:creationId xmlns:a16="http://schemas.microsoft.com/office/drawing/2014/main" id="{7C97EBB0-1EFC-4B16-8563-46A34C61BCA9}"/>
              </a:ext>
            </a:extLst>
          </p:cNvPr>
          <p:cNvGrpSpPr/>
          <p:nvPr/>
        </p:nvGrpSpPr>
        <p:grpSpPr>
          <a:xfrm>
            <a:off x="7693851" y="2923552"/>
            <a:ext cx="654974" cy="654972"/>
            <a:chOff x="3656012" y="990600"/>
            <a:chExt cx="4875847" cy="4875847"/>
          </a:xfrm>
          <a:solidFill>
            <a:schemeClr val="tx1"/>
          </a:solidFill>
        </p:grpSpPr>
        <p:sp>
          <p:nvSpPr>
            <p:cNvPr id="53" name="Freeform: Shape 29">
              <a:extLst>
                <a:ext uri="{FF2B5EF4-FFF2-40B4-BE49-F238E27FC236}">
                  <a16:creationId xmlns:a16="http://schemas.microsoft.com/office/drawing/2014/main" id="{6073DF38-0421-475B-A77B-9A47D663FA5F}"/>
                </a:ext>
              </a:extLst>
            </p:cNvPr>
            <p:cNvSpPr/>
            <p:nvPr/>
          </p:nvSpPr>
          <p:spPr>
            <a:xfrm>
              <a:off x="6844030" y="4178618"/>
              <a:ext cx="857250" cy="857250"/>
            </a:xfrm>
            <a:custGeom>
              <a:avLst/>
              <a:gdLst>
                <a:gd name="connsiteX0" fmla="*/ 431482 w 857250"/>
                <a:gd name="connsiteY0" fmla="*/ 0 h 857250"/>
                <a:gd name="connsiteX1" fmla="*/ 0 w 857250"/>
                <a:gd name="connsiteY1" fmla="*/ 431482 h 857250"/>
                <a:gd name="connsiteX2" fmla="*/ 431482 w 857250"/>
                <a:gd name="connsiteY2" fmla="*/ 862965 h 857250"/>
                <a:gd name="connsiteX3" fmla="*/ 862965 w 857250"/>
                <a:gd name="connsiteY3" fmla="*/ 431482 h 857250"/>
                <a:gd name="connsiteX4" fmla="*/ 431482 w 857250"/>
                <a:gd name="connsiteY4" fmla="*/ 0 h 857250"/>
                <a:gd name="connsiteX5" fmla="*/ 431482 w 857250"/>
                <a:gd name="connsiteY5" fmla="*/ 710565 h 857250"/>
                <a:gd name="connsiteX6" fmla="*/ 151447 w 857250"/>
                <a:gd name="connsiteY6" fmla="*/ 430530 h 857250"/>
                <a:gd name="connsiteX7" fmla="*/ 431482 w 857250"/>
                <a:gd name="connsiteY7" fmla="*/ 150495 h 857250"/>
                <a:gd name="connsiteX8" fmla="*/ 711517 w 857250"/>
                <a:gd name="connsiteY8" fmla="*/ 430530 h 857250"/>
                <a:gd name="connsiteX9" fmla="*/ 431482 w 857250"/>
                <a:gd name="connsiteY9" fmla="*/ 710565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0" h="857250">
                  <a:moveTo>
                    <a:pt x="431482" y="0"/>
                  </a:moveTo>
                  <a:cubicBezTo>
                    <a:pt x="193357" y="0"/>
                    <a:pt x="0" y="193357"/>
                    <a:pt x="0" y="431482"/>
                  </a:cubicBezTo>
                  <a:cubicBezTo>
                    <a:pt x="0" y="669607"/>
                    <a:pt x="193357" y="862965"/>
                    <a:pt x="431482" y="862965"/>
                  </a:cubicBezTo>
                  <a:cubicBezTo>
                    <a:pt x="669607" y="862965"/>
                    <a:pt x="862965" y="669607"/>
                    <a:pt x="862965" y="431482"/>
                  </a:cubicBezTo>
                  <a:cubicBezTo>
                    <a:pt x="862965" y="193357"/>
                    <a:pt x="669607" y="0"/>
                    <a:pt x="431482" y="0"/>
                  </a:cubicBezTo>
                  <a:close/>
                  <a:moveTo>
                    <a:pt x="431482" y="710565"/>
                  </a:moveTo>
                  <a:cubicBezTo>
                    <a:pt x="277177" y="710565"/>
                    <a:pt x="151447" y="584835"/>
                    <a:pt x="151447" y="430530"/>
                  </a:cubicBezTo>
                  <a:cubicBezTo>
                    <a:pt x="151447" y="276225"/>
                    <a:pt x="277177" y="150495"/>
                    <a:pt x="431482" y="150495"/>
                  </a:cubicBezTo>
                  <a:cubicBezTo>
                    <a:pt x="585788" y="150495"/>
                    <a:pt x="711517" y="276225"/>
                    <a:pt x="711517" y="430530"/>
                  </a:cubicBezTo>
                  <a:cubicBezTo>
                    <a:pt x="710565" y="585788"/>
                    <a:pt x="585788" y="710565"/>
                    <a:pt x="431482" y="710565"/>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55" name="Freeform: Shape 30">
              <a:extLst>
                <a:ext uri="{FF2B5EF4-FFF2-40B4-BE49-F238E27FC236}">
                  <a16:creationId xmlns:a16="http://schemas.microsoft.com/office/drawing/2014/main" id="{BC0A9583-A6C9-445C-A176-2F89636BA645}"/>
                </a:ext>
              </a:extLst>
            </p:cNvPr>
            <p:cNvSpPr/>
            <p:nvPr/>
          </p:nvSpPr>
          <p:spPr>
            <a:xfrm>
              <a:off x="4663757" y="1998345"/>
              <a:ext cx="1724025" cy="1724025"/>
            </a:xfrm>
            <a:custGeom>
              <a:avLst/>
              <a:gdLst>
                <a:gd name="connsiteX0" fmla="*/ 865822 w 1724025"/>
                <a:gd name="connsiteY0" fmla="*/ 0 h 1724025"/>
                <a:gd name="connsiteX1" fmla="*/ 0 w 1724025"/>
                <a:gd name="connsiteY1" fmla="*/ 865822 h 1724025"/>
                <a:gd name="connsiteX2" fmla="*/ 865822 w 1724025"/>
                <a:gd name="connsiteY2" fmla="*/ 1731645 h 1724025"/>
                <a:gd name="connsiteX3" fmla="*/ 1731645 w 1724025"/>
                <a:gd name="connsiteY3" fmla="*/ 865822 h 1724025"/>
                <a:gd name="connsiteX4" fmla="*/ 865822 w 1724025"/>
                <a:gd name="connsiteY4" fmla="*/ 0 h 1724025"/>
                <a:gd name="connsiteX5" fmla="*/ 865822 w 1724025"/>
                <a:gd name="connsiteY5" fmla="*/ 1581150 h 1724025"/>
                <a:gd name="connsiteX6" fmla="*/ 151447 w 1724025"/>
                <a:gd name="connsiteY6" fmla="*/ 866775 h 1724025"/>
                <a:gd name="connsiteX7" fmla="*/ 865822 w 1724025"/>
                <a:gd name="connsiteY7" fmla="*/ 152400 h 1724025"/>
                <a:gd name="connsiteX8" fmla="*/ 1580198 w 1724025"/>
                <a:gd name="connsiteY8" fmla="*/ 866775 h 1724025"/>
                <a:gd name="connsiteX9" fmla="*/ 865822 w 1724025"/>
                <a:gd name="connsiteY9" fmla="*/ 1581150 h 17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4025" h="1724025">
                  <a:moveTo>
                    <a:pt x="865822" y="0"/>
                  </a:moveTo>
                  <a:cubicBezTo>
                    <a:pt x="387667" y="0"/>
                    <a:pt x="0" y="387667"/>
                    <a:pt x="0" y="865822"/>
                  </a:cubicBezTo>
                  <a:cubicBezTo>
                    <a:pt x="0" y="1343977"/>
                    <a:pt x="387667" y="1731645"/>
                    <a:pt x="865822" y="1731645"/>
                  </a:cubicBezTo>
                  <a:cubicBezTo>
                    <a:pt x="1343977" y="1731645"/>
                    <a:pt x="1731645" y="1343977"/>
                    <a:pt x="1731645" y="865822"/>
                  </a:cubicBezTo>
                  <a:cubicBezTo>
                    <a:pt x="1731645" y="387667"/>
                    <a:pt x="1343977" y="0"/>
                    <a:pt x="865822" y="0"/>
                  </a:cubicBezTo>
                  <a:close/>
                  <a:moveTo>
                    <a:pt x="865822" y="1581150"/>
                  </a:moveTo>
                  <a:cubicBezTo>
                    <a:pt x="471488" y="1581150"/>
                    <a:pt x="151447" y="1261110"/>
                    <a:pt x="151447" y="866775"/>
                  </a:cubicBezTo>
                  <a:cubicBezTo>
                    <a:pt x="151447" y="472440"/>
                    <a:pt x="471488" y="152400"/>
                    <a:pt x="865822" y="152400"/>
                  </a:cubicBezTo>
                  <a:cubicBezTo>
                    <a:pt x="1260158" y="152400"/>
                    <a:pt x="1580198" y="472440"/>
                    <a:pt x="1580198" y="866775"/>
                  </a:cubicBezTo>
                  <a:cubicBezTo>
                    <a:pt x="1581150" y="1261110"/>
                    <a:pt x="1261110" y="1581150"/>
                    <a:pt x="865822" y="1581150"/>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56" name="Freeform: Shape 31">
              <a:extLst>
                <a:ext uri="{FF2B5EF4-FFF2-40B4-BE49-F238E27FC236}">
                  <a16:creationId xmlns:a16="http://schemas.microsoft.com/office/drawing/2014/main" id="{A785BD86-8CE3-445C-B5D7-0BEF4A300C75}"/>
                </a:ext>
              </a:extLst>
            </p:cNvPr>
            <p:cNvSpPr/>
            <p:nvPr/>
          </p:nvSpPr>
          <p:spPr>
            <a:xfrm>
              <a:off x="3656012" y="990600"/>
              <a:ext cx="3743325" cy="3743325"/>
            </a:xfrm>
            <a:custGeom>
              <a:avLst/>
              <a:gdLst>
                <a:gd name="connsiteX0" fmla="*/ 2503170 w 3743325"/>
                <a:gd name="connsiteY0" fmla="*/ 3021330 h 3743325"/>
                <a:gd name="connsiteX1" fmla="*/ 2400300 w 3743325"/>
                <a:gd name="connsiteY1" fmla="*/ 2985135 h 3743325"/>
                <a:gd name="connsiteX2" fmla="*/ 2205990 w 3743325"/>
                <a:gd name="connsiteY2" fmla="*/ 3057525 h 3743325"/>
                <a:gd name="connsiteX3" fmla="*/ 2151698 w 3743325"/>
                <a:gd name="connsiteY3" fmla="*/ 3116580 h 3743325"/>
                <a:gd name="connsiteX4" fmla="*/ 2069783 w 3743325"/>
                <a:gd name="connsiteY4" fmla="*/ 3524250 h 3743325"/>
                <a:gd name="connsiteX5" fmla="*/ 1985010 w 3743325"/>
                <a:gd name="connsiteY5" fmla="*/ 3593783 h 3743325"/>
                <a:gd name="connsiteX6" fmla="*/ 1763078 w 3743325"/>
                <a:gd name="connsiteY6" fmla="*/ 3593783 h 3743325"/>
                <a:gd name="connsiteX7" fmla="*/ 1678305 w 3743325"/>
                <a:gd name="connsiteY7" fmla="*/ 3524250 h 3743325"/>
                <a:gd name="connsiteX8" fmla="*/ 1596390 w 3743325"/>
                <a:gd name="connsiteY8" fmla="*/ 3116580 h 3743325"/>
                <a:gd name="connsiteX9" fmla="*/ 1542098 w 3743325"/>
                <a:gd name="connsiteY9" fmla="*/ 3057525 h 3743325"/>
                <a:gd name="connsiteX10" fmla="*/ 1271588 w 3743325"/>
                <a:gd name="connsiteY10" fmla="*/ 2945130 h 3743325"/>
                <a:gd name="connsiteX11" fmla="*/ 1190625 w 3743325"/>
                <a:gd name="connsiteY11" fmla="*/ 2947988 h 3743325"/>
                <a:gd name="connsiteX12" fmla="*/ 844868 w 3743325"/>
                <a:gd name="connsiteY12" fmla="*/ 3178493 h 3743325"/>
                <a:gd name="connsiteX13" fmla="*/ 736283 w 3743325"/>
                <a:gd name="connsiteY13" fmla="*/ 3168015 h 3743325"/>
                <a:gd name="connsiteX14" fmla="*/ 579120 w 3743325"/>
                <a:gd name="connsiteY14" fmla="*/ 3010853 h 3743325"/>
                <a:gd name="connsiteX15" fmla="*/ 568643 w 3743325"/>
                <a:gd name="connsiteY15" fmla="*/ 2902268 h 3743325"/>
                <a:gd name="connsiteX16" fmla="*/ 799148 w 3743325"/>
                <a:gd name="connsiteY16" fmla="*/ 2556510 h 3743325"/>
                <a:gd name="connsiteX17" fmla="*/ 802005 w 3743325"/>
                <a:gd name="connsiteY17" fmla="*/ 2475548 h 3743325"/>
                <a:gd name="connsiteX18" fmla="*/ 689610 w 3743325"/>
                <a:gd name="connsiteY18" fmla="*/ 2205038 h 3743325"/>
                <a:gd name="connsiteX19" fmla="*/ 630555 w 3743325"/>
                <a:gd name="connsiteY19" fmla="*/ 2150745 h 3743325"/>
                <a:gd name="connsiteX20" fmla="*/ 222885 w 3743325"/>
                <a:gd name="connsiteY20" fmla="*/ 2068830 h 3743325"/>
                <a:gd name="connsiteX21" fmla="*/ 153353 w 3743325"/>
                <a:gd name="connsiteY21" fmla="*/ 1984058 h 3743325"/>
                <a:gd name="connsiteX22" fmla="*/ 153353 w 3743325"/>
                <a:gd name="connsiteY22" fmla="*/ 1762125 h 3743325"/>
                <a:gd name="connsiteX23" fmla="*/ 222885 w 3743325"/>
                <a:gd name="connsiteY23" fmla="*/ 1677353 h 3743325"/>
                <a:gd name="connsiteX24" fmla="*/ 630555 w 3743325"/>
                <a:gd name="connsiteY24" fmla="*/ 1595438 h 3743325"/>
                <a:gd name="connsiteX25" fmla="*/ 689610 w 3743325"/>
                <a:gd name="connsiteY25" fmla="*/ 1541145 h 3743325"/>
                <a:gd name="connsiteX26" fmla="*/ 802005 w 3743325"/>
                <a:gd name="connsiteY26" fmla="*/ 1270635 h 3743325"/>
                <a:gd name="connsiteX27" fmla="*/ 799148 w 3743325"/>
                <a:gd name="connsiteY27" fmla="*/ 1189673 h 3743325"/>
                <a:gd name="connsiteX28" fmla="*/ 568643 w 3743325"/>
                <a:gd name="connsiteY28" fmla="*/ 844868 h 3743325"/>
                <a:gd name="connsiteX29" fmla="*/ 579120 w 3743325"/>
                <a:gd name="connsiteY29" fmla="*/ 736283 h 3743325"/>
                <a:gd name="connsiteX30" fmla="*/ 736283 w 3743325"/>
                <a:gd name="connsiteY30" fmla="*/ 579120 h 3743325"/>
                <a:gd name="connsiteX31" fmla="*/ 844868 w 3743325"/>
                <a:gd name="connsiteY31" fmla="*/ 568643 h 3743325"/>
                <a:gd name="connsiteX32" fmla="*/ 1190625 w 3743325"/>
                <a:gd name="connsiteY32" fmla="*/ 799148 h 3743325"/>
                <a:gd name="connsiteX33" fmla="*/ 1271588 w 3743325"/>
                <a:gd name="connsiteY33" fmla="*/ 802005 h 3743325"/>
                <a:gd name="connsiteX34" fmla="*/ 1542098 w 3743325"/>
                <a:gd name="connsiteY34" fmla="*/ 689610 h 3743325"/>
                <a:gd name="connsiteX35" fmla="*/ 1596390 w 3743325"/>
                <a:gd name="connsiteY35" fmla="*/ 630555 h 3743325"/>
                <a:gd name="connsiteX36" fmla="*/ 1678305 w 3743325"/>
                <a:gd name="connsiteY36" fmla="*/ 222885 h 3743325"/>
                <a:gd name="connsiteX37" fmla="*/ 1763078 w 3743325"/>
                <a:gd name="connsiteY37" fmla="*/ 153353 h 3743325"/>
                <a:gd name="connsiteX38" fmla="*/ 1985010 w 3743325"/>
                <a:gd name="connsiteY38" fmla="*/ 153353 h 3743325"/>
                <a:gd name="connsiteX39" fmla="*/ 2069783 w 3743325"/>
                <a:gd name="connsiteY39" fmla="*/ 222885 h 3743325"/>
                <a:gd name="connsiteX40" fmla="*/ 2151698 w 3743325"/>
                <a:gd name="connsiteY40" fmla="*/ 630555 h 3743325"/>
                <a:gd name="connsiteX41" fmla="*/ 2205990 w 3743325"/>
                <a:gd name="connsiteY41" fmla="*/ 689610 h 3743325"/>
                <a:gd name="connsiteX42" fmla="*/ 2476500 w 3743325"/>
                <a:gd name="connsiteY42" fmla="*/ 802005 h 3743325"/>
                <a:gd name="connsiteX43" fmla="*/ 2557463 w 3743325"/>
                <a:gd name="connsiteY43" fmla="*/ 799148 h 3743325"/>
                <a:gd name="connsiteX44" fmla="*/ 2903220 w 3743325"/>
                <a:gd name="connsiteY44" fmla="*/ 568643 h 3743325"/>
                <a:gd name="connsiteX45" fmla="*/ 3011805 w 3743325"/>
                <a:gd name="connsiteY45" fmla="*/ 579120 h 3743325"/>
                <a:gd name="connsiteX46" fmla="*/ 3168968 w 3743325"/>
                <a:gd name="connsiteY46" fmla="*/ 736283 h 3743325"/>
                <a:gd name="connsiteX47" fmla="*/ 3179445 w 3743325"/>
                <a:gd name="connsiteY47" fmla="*/ 844868 h 3743325"/>
                <a:gd name="connsiteX48" fmla="*/ 2948940 w 3743325"/>
                <a:gd name="connsiteY48" fmla="*/ 1190625 h 3743325"/>
                <a:gd name="connsiteX49" fmla="*/ 2946083 w 3743325"/>
                <a:gd name="connsiteY49" fmla="*/ 1271588 h 3743325"/>
                <a:gd name="connsiteX50" fmla="*/ 3058478 w 3743325"/>
                <a:gd name="connsiteY50" fmla="*/ 1542098 h 3743325"/>
                <a:gd name="connsiteX51" fmla="*/ 3117533 w 3743325"/>
                <a:gd name="connsiteY51" fmla="*/ 1596390 h 3743325"/>
                <a:gd name="connsiteX52" fmla="*/ 3525203 w 3743325"/>
                <a:gd name="connsiteY52" fmla="*/ 1678305 h 3743325"/>
                <a:gd name="connsiteX53" fmla="*/ 3594735 w 3743325"/>
                <a:gd name="connsiteY53" fmla="*/ 1763078 h 3743325"/>
                <a:gd name="connsiteX54" fmla="*/ 3594735 w 3743325"/>
                <a:gd name="connsiteY54" fmla="*/ 1985010 h 3743325"/>
                <a:gd name="connsiteX55" fmla="*/ 3525203 w 3743325"/>
                <a:gd name="connsiteY55" fmla="*/ 2069783 h 3743325"/>
                <a:gd name="connsiteX56" fmla="*/ 3117533 w 3743325"/>
                <a:gd name="connsiteY56" fmla="*/ 2151698 h 3743325"/>
                <a:gd name="connsiteX57" fmla="*/ 3058478 w 3743325"/>
                <a:gd name="connsiteY57" fmla="*/ 2206943 h 3743325"/>
                <a:gd name="connsiteX58" fmla="*/ 2983230 w 3743325"/>
                <a:gd name="connsiteY58" fmla="*/ 2406015 h 3743325"/>
                <a:gd name="connsiteX59" fmla="*/ 3019425 w 3743325"/>
                <a:gd name="connsiteY59" fmla="*/ 2508885 h 3743325"/>
                <a:gd name="connsiteX60" fmla="*/ 3122295 w 3743325"/>
                <a:gd name="connsiteY60" fmla="*/ 2472690 h 3743325"/>
                <a:gd name="connsiteX61" fmla="*/ 3192780 w 3743325"/>
                <a:gd name="connsiteY61" fmla="*/ 2293620 h 3743325"/>
                <a:gd name="connsiteX62" fmla="*/ 3554730 w 3743325"/>
                <a:gd name="connsiteY62" fmla="*/ 2221230 h 3743325"/>
                <a:gd name="connsiteX63" fmla="*/ 3748088 w 3743325"/>
                <a:gd name="connsiteY63" fmla="*/ 1985963 h 3743325"/>
                <a:gd name="connsiteX64" fmla="*/ 3748088 w 3743325"/>
                <a:gd name="connsiteY64" fmla="*/ 1764030 h 3743325"/>
                <a:gd name="connsiteX65" fmla="*/ 3554730 w 3743325"/>
                <a:gd name="connsiteY65" fmla="*/ 1528763 h 3743325"/>
                <a:gd name="connsiteX66" fmla="*/ 3192780 w 3743325"/>
                <a:gd name="connsiteY66" fmla="*/ 1456373 h 3743325"/>
                <a:gd name="connsiteX67" fmla="*/ 3103245 w 3743325"/>
                <a:gd name="connsiteY67" fmla="*/ 1239203 h 3743325"/>
                <a:gd name="connsiteX68" fmla="*/ 3308033 w 3743325"/>
                <a:gd name="connsiteY68" fmla="*/ 932498 h 3743325"/>
                <a:gd name="connsiteX69" fmla="*/ 3277553 w 3743325"/>
                <a:gd name="connsiteY69" fmla="*/ 629603 h 3743325"/>
                <a:gd name="connsiteX70" fmla="*/ 3120390 w 3743325"/>
                <a:gd name="connsiteY70" fmla="*/ 472440 h 3743325"/>
                <a:gd name="connsiteX71" fmla="*/ 2817495 w 3743325"/>
                <a:gd name="connsiteY71" fmla="*/ 441960 h 3743325"/>
                <a:gd name="connsiteX72" fmla="*/ 2510790 w 3743325"/>
                <a:gd name="connsiteY72" fmla="*/ 646748 h 3743325"/>
                <a:gd name="connsiteX73" fmla="*/ 2293620 w 3743325"/>
                <a:gd name="connsiteY73" fmla="*/ 557213 h 3743325"/>
                <a:gd name="connsiteX74" fmla="*/ 2221230 w 3743325"/>
                <a:gd name="connsiteY74" fmla="*/ 195263 h 3743325"/>
                <a:gd name="connsiteX75" fmla="*/ 1985010 w 3743325"/>
                <a:gd name="connsiteY75" fmla="*/ 0 h 3743325"/>
                <a:gd name="connsiteX76" fmla="*/ 1763078 w 3743325"/>
                <a:gd name="connsiteY76" fmla="*/ 0 h 3743325"/>
                <a:gd name="connsiteX77" fmla="*/ 1527810 w 3743325"/>
                <a:gd name="connsiteY77" fmla="*/ 193358 h 3743325"/>
                <a:gd name="connsiteX78" fmla="*/ 1455420 w 3743325"/>
                <a:gd name="connsiteY78" fmla="*/ 555308 h 3743325"/>
                <a:gd name="connsiteX79" fmla="*/ 1238250 w 3743325"/>
                <a:gd name="connsiteY79" fmla="*/ 644843 h 3743325"/>
                <a:gd name="connsiteX80" fmla="*/ 930593 w 3743325"/>
                <a:gd name="connsiteY80" fmla="*/ 440055 h 3743325"/>
                <a:gd name="connsiteX81" fmla="*/ 627698 w 3743325"/>
                <a:gd name="connsiteY81" fmla="*/ 470535 h 3743325"/>
                <a:gd name="connsiteX82" fmla="*/ 470535 w 3743325"/>
                <a:gd name="connsiteY82" fmla="*/ 627698 h 3743325"/>
                <a:gd name="connsiteX83" fmla="*/ 440055 w 3743325"/>
                <a:gd name="connsiteY83" fmla="*/ 930593 h 3743325"/>
                <a:gd name="connsiteX84" fmla="*/ 644843 w 3743325"/>
                <a:gd name="connsiteY84" fmla="*/ 1237298 h 3743325"/>
                <a:gd name="connsiteX85" fmla="*/ 555308 w 3743325"/>
                <a:gd name="connsiteY85" fmla="*/ 1454468 h 3743325"/>
                <a:gd name="connsiteX86" fmla="*/ 193358 w 3743325"/>
                <a:gd name="connsiteY86" fmla="*/ 1526858 h 3743325"/>
                <a:gd name="connsiteX87" fmla="*/ 0 w 3743325"/>
                <a:gd name="connsiteY87" fmla="*/ 1763078 h 3743325"/>
                <a:gd name="connsiteX88" fmla="*/ 0 w 3743325"/>
                <a:gd name="connsiteY88" fmla="*/ 1985010 h 3743325"/>
                <a:gd name="connsiteX89" fmla="*/ 193358 w 3743325"/>
                <a:gd name="connsiteY89" fmla="*/ 2220278 h 3743325"/>
                <a:gd name="connsiteX90" fmla="*/ 555308 w 3743325"/>
                <a:gd name="connsiteY90" fmla="*/ 2292668 h 3743325"/>
                <a:gd name="connsiteX91" fmla="*/ 644843 w 3743325"/>
                <a:gd name="connsiteY91" fmla="*/ 2509838 h 3743325"/>
                <a:gd name="connsiteX92" fmla="*/ 440055 w 3743325"/>
                <a:gd name="connsiteY92" fmla="*/ 2816543 h 3743325"/>
                <a:gd name="connsiteX93" fmla="*/ 470535 w 3743325"/>
                <a:gd name="connsiteY93" fmla="*/ 3119438 h 3743325"/>
                <a:gd name="connsiteX94" fmla="*/ 627698 w 3743325"/>
                <a:gd name="connsiteY94" fmla="*/ 3276600 h 3743325"/>
                <a:gd name="connsiteX95" fmla="*/ 930593 w 3743325"/>
                <a:gd name="connsiteY95" fmla="*/ 3307080 h 3743325"/>
                <a:gd name="connsiteX96" fmla="*/ 1237298 w 3743325"/>
                <a:gd name="connsiteY96" fmla="*/ 3102293 h 3743325"/>
                <a:gd name="connsiteX97" fmla="*/ 1454468 w 3743325"/>
                <a:gd name="connsiteY97" fmla="*/ 3191828 h 3743325"/>
                <a:gd name="connsiteX98" fmla="*/ 1526858 w 3743325"/>
                <a:gd name="connsiteY98" fmla="*/ 3553778 h 3743325"/>
                <a:gd name="connsiteX99" fmla="*/ 1762125 w 3743325"/>
                <a:gd name="connsiteY99" fmla="*/ 3747135 h 3743325"/>
                <a:gd name="connsiteX100" fmla="*/ 1984058 w 3743325"/>
                <a:gd name="connsiteY100" fmla="*/ 3747135 h 3743325"/>
                <a:gd name="connsiteX101" fmla="*/ 2219325 w 3743325"/>
                <a:gd name="connsiteY101" fmla="*/ 3553778 h 3743325"/>
                <a:gd name="connsiteX102" fmla="*/ 2291715 w 3743325"/>
                <a:gd name="connsiteY102" fmla="*/ 3191828 h 3743325"/>
                <a:gd name="connsiteX103" fmla="*/ 2465070 w 3743325"/>
                <a:gd name="connsiteY103" fmla="*/ 3123248 h 3743325"/>
                <a:gd name="connsiteX104" fmla="*/ 2503170 w 3743325"/>
                <a:gd name="connsiteY104" fmla="*/ 3021330 h 37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743325" h="3743325">
                  <a:moveTo>
                    <a:pt x="2503170" y="3021330"/>
                  </a:moveTo>
                  <a:cubicBezTo>
                    <a:pt x="2485073" y="2983230"/>
                    <a:pt x="2439353" y="2966085"/>
                    <a:pt x="2400300" y="2985135"/>
                  </a:cubicBezTo>
                  <a:cubicBezTo>
                    <a:pt x="2337435" y="3014663"/>
                    <a:pt x="2272665" y="3039428"/>
                    <a:pt x="2205990" y="3057525"/>
                  </a:cubicBezTo>
                  <a:cubicBezTo>
                    <a:pt x="2178368" y="3065145"/>
                    <a:pt x="2156460" y="3088005"/>
                    <a:pt x="2151698" y="3116580"/>
                  </a:cubicBezTo>
                  <a:lnTo>
                    <a:pt x="2069783" y="3524250"/>
                  </a:lnTo>
                  <a:cubicBezTo>
                    <a:pt x="2062163" y="3564255"/>
                    <a:pt x="2025968" y="3593783"/>
                    <a:pt x="1985010" y="3593783"/>
                  </a:cubicBezTo>
                  <a:lnTo>
                    <a:pt x="1763078" y="3593783"/>
                  </a:lnTo>
                  <a:cubicBezTo>
                    <a:pt x="1722120" y="3593783"/>
                    <a:pt x="1686878" y="3564255"/>
                    <a:pt x="1678305" y="3524250"/>
                  </a:cubicBezTo>
                  <a:lnTo>
                    <a:pt x="1596390" y="3116580"/>
                  </a:lnTo>
                  <a:cubicBezTo>
                    <a:pt x="1590675" y="3088005"/>
                    <a:pt x="1569720" y="3065145"/>
                    <a:pt x="1542098" y="3057525"/>
                  </a:cubicBezTo>
                  <a:cubicBezTo>
                    <a:pt x="1447800" y="3030855"/>
                    <a:pt x="1357313" y="2993708"/>
                    <a:pt x="1271588" y="2945130"/>
                  </a:cubicBezTo>
                  <a:cubicBezTo>
                    <a:pt x="1245870" y="2930843"/>
                    <a:pt x="1215390" y="2931795"/>
                    <a:pt x="1190625" y="2947988"/>
                  </a:cubicBezTo>
                  <a:lnTo>
                    <a:pt x="844868" y="3178493"/>
                  </a:lnTo>
                  <a:cubicBezTo>
                    <a:pt x="810578" y="3201353"/>
                    <a:pt x="764858" y="3196590"/>
                    <a:pt x="736283" y="3168015"/>
                  </a:cubicBezTo>
                  <a:lnTo>
                    <a:pt x="579120" y="3010853"/>
                  </a:lnTo>
                  <a:cubicBezTo>
                    <a:pt x="550545" y="2982278"/>
                    <a:pt x="545783" y="2935605"/>
                    <a:pt x="568643" y="2902268"/>
                  </a:cubicBezTo>
                  <a:lnTo>
                    <a:pt x="799148" y="2556510"/>
                  </a:lnTo>
                  <a:cubicBezTo>
                    <a:pt x="815340" y="2532698"/>
                    <a:pt x="816293" y="2501265"/>
                    <a:pt x="802005" y="2475548"/>
                  </a:cubicBezTo>
                  <a:cubicBezTo>
                    <a:pt x="754380" y="2390775"/>
                    <a:pt x="716280" y="2299335"/>
                    <a:pt x="689610" y="2205038"/>
                  </a:cubicBezTo>
                  <a:cubicBezTo>
                    <a:pt x="681990" y="2177415"/>
                    <a:pt x="659130" y="2155508"/>
                    <a:pt x="630555" y="2150745"/>
                  </a:cubicBezTo>
                  <a:lnTo>
                    <a:pt x="222885" y="2068830"/>
                  </a:lnTo>
                  <a:cubicBezTo>
                    <a:pt x="182880" y="2061210"/>
                    <a:pt x="153353" y="2025015"/>
                    <a:pt x="153353" y="1984058"/>
                  </a:cubicBezTo>
                  <a:lnTo>
                    <a:pt x="153353" y="1762125"/>
                  </a:lnTo>
                  <a:cubicBezTo>
                    <a:pt x="153353" y="1721168"/>
                    <a:pt x="182880" y="1685925"/>
                    <a:pt x="222885" y="1677353"/>
                  </a:cubicBezTo>
                  <a:lnTo>
                    <a:pt x="630555" y="1595438"/>
                  </a:lnTo>
                  <a:cubicBezTo>
                    <a:pt x="659130" y="1589723"/>
                    <a:pt x="681990" y="1568768"/>
                    <a:pt x="689610" y="1541145"/>
                  </a:cubicBezTo>
                  <a:cubicBezTo>
                    <a:pt x="716280" y="1446848"/>
                    <a:pt x="753428" y="1356360"/>
                    <a:pt x="802005" y="1270635"/>
                  </a:cubicBezTo>
                  <a:cubicBezTo>
                    <a:pt x="816293" y="1244918"/>
                    <a:pt x="815340" y="1214438"/>
                    <a:pt x="799148" y="1189673"/>
                  </a:cubicBezTo>
                  <a:lnTo>
                    <a:pt x="568643" y="844868"/>
                  </a:lnTo>
                  <a:cubicBezTo>
                    <a:pt x="545783" y="810578"/>
                    <a:pt x="550545" y="764858"/>
                    <a:pt x="579120" y="736283"/>
                  </a:cubicBezTo>
                  <a:lnTo>
                    <a:pt x="736283" y="579120"/>
                  </a:lnTo>
                  <a:cubicBezTo>
                    <a:pt x="764858" y="550545"/>
                    <a:pt x="811530" y="545783"/>
                    <a:pt x="844868" y="568643"/>
                  </a:cubicBezTo>
                  <a:lnTo>
                    <a:pt x="1190625" y="799148"/>
                  </a:lnTo>
                  <a:cubicBezTo>
                    <a:pt x="1214438" y="815340"/>
                    <a:pt x="1245870" y="816293"/>
                    <a:pt x="1271588" y="802005"/>
                  </a:cubicBezTo>
                  <a:cubicBezTo>
                    <a:pt x="1356360" y="754380"/>
                    <a:pt x="1447800" y="716280"/>
                    <a:pt x="1542098" y="689610"/>
                  </a:cubicBezTo>
                  <a:cubicBezTo>
                    <a:pt x="1569720" y="681990"/>
                    <a:pt x="1591628" y="659130"/>
                    <a:pt x="1596390" y="630555"/>
                  </a:cubicBezTo>
                  <a:lnTo>
                    <a:pt x="1678305" y="222885"/>
                  </a:lnTo>
                  <a:cubicBezTo>
                    <a:pt x="1685925" y="182880"/>
                    <a:pt x="1722120" y="153353"/>
                    <a:pt x="1763078" y="153353"/>
                  </a:cubicBezTo>
                  <a:lnTo>
                    <a:pt x="1985010" y="153353"/>
                  </a:lnTo>
                  <a:cubicBezTo>
                    <a:pt x="2025968" y="153353"/>
                    <a:pt x="2061210" y="182880"/>
                    <a:pt x="2069783" y="222885"/>
                  </a:cubicBezTo>
                  <a:lnTo>
                    <a:pt x="2151698" y="630555"/>
                  </a:lnTo>
                  <a:cubicBezTo>
                    <a:pt x="2157413" y="659130"/>
                    <a:pt x="2178368" y="681990"/>
                    <a:pt x="2205990" y="689610"/>
                  </a:cubicBezTo>
                  <a:cubicBezTo>
                    <a:pt x="2300288" y="716280"/>
                    <a:pt x="2390775" y="753428"/>
                    <a:pt x="2476500" y="802005"/>
                  </a:cubicBezTo>
                  <a:cubicBezTo>
                    <a:pt x="2502218" y="816293"/>
                    <a:pt x="2532698" y="815340"/>
                    <a:pt x="2557463" y="799148"/>
                  </a:cubicBezTo>
                  <a:lnTo>
                    <a:pt x="2903220" y="568643"/>
                  </a:lnTo>
                  <a:cubicBezTo>
                    <a:pt x="2937510" y="545783"/>
                    <a:pt x="2983230" y="550545"/>
                    <a:pt x="3011805" y="579120"/>
                  </a:cubicBezTo>
                  <a:lnTo>
                    <a:pt x="3168968" y="736283"/>
                  </a:lnTo>
                  <a:cubicBezTo>
                    <a:pt x="3197543" y="764858"/>
                    <a:pt x="3202305" y="811530"/>
                    <a:pt x="3179445" y="844868"/>
                  </a:cubicBezTo>
                  <a:lnTo>
                    <a:pt x="2948940" y="1190625"/>
                  </a:lnTo>
                  <a:cubicBezTo>
                    <a:pt x="2932748" y="1214438"/>
                    <a:pt x="2931795" y="1245870"/>
                    <a:pt x="2946083" y="1271588"/>
                  </a:cubicBezTo>
                  <a:cubicBezTo>
                    <a:pt x="2993708" y="1356360"/>
                    <a:pt x="3031808" y="1447800"/>
                    <a:pt x="3058478" y="1542098"/>
                  </a:cubicBezTo>
                  <a:cubicBezTo>
                    <a:pt x="3066098" y="1569720"/>
                    <a:pt x="3088958" y="1591628"/>
                    <a:pt x="3117533" y="1596390"/>
                  </a:cubicBezTo>
                  <a:lnTo>
                    <a:pt x="3525203" y="1678305"/>
                  </a:lnTo>
                  <a:cubicBezTo>
                    <a:pt x="3565208" y="1685925"/>
                    <a:pt x="3594735" y="1722120"/>
                    <a:pt x="3594735" y="1763078"/>
                  </a:cubicBezTo>
                  <a:lnTo>
                    <a:pt x="3594735" y="1985010"/>
                  </a:lnTo>
                  <a:cubicBezTo>
                    <a:pt x="3594735" y="2025968"/>
                    <a:pt x="3565208" y="2061210"/>
                    <a:pt x="3525203" y="2069783"/>
                  </a:cubicBezTo>
                  <a:lnTo>
                    <a:pt x="3117533" y="2151698"/>
                  </a:lnTo>
                  <a:cubicBezTo>
                    <a:pt x="3088958" y="2157413"/>
                    <a:pt x="3066098" y="2178368"/>
                    <a:pt x="3058478" y="2206943"/>
                  </a:cubicBezTo>
                  <a:cubicBezTo>
                    <a:pt x="3039428" y="2275523"/>
                    <a:pt x="3013710" y="2342198"/>
                    <a:pt x="2983230" y="2406015"/>
                  </a:cubicBezTo>
                  <a:cubicBezTo>
                    <a:pt x="2965133" y="2444115"/>
                    <a:pt x="2981325" y="2490788"/>
                    <a:pt x="3019425" y="2508885"/>
                  </a:cubicBezTo>
                  <a:cubicBezTo>
                    <a:pt x="3057525" y="2526983"/>
                    <a:pt x="3104198" y="2510790"/>
                    <a:pt x="3122295" y="2472690"/>
                  </a:cubicBezTo>
                  <a:cubicBezTo>
                    <a:pt x="3149918" y="2414588"/>
                    <a:pt x="3173730" y="2354580"/>
                    <a:pt x="3192780" y="2293620"/>
                  </a:cubicBezTo>
                  <a:lnTo>
                    <a:pt x="3554730" y="2221230"/>
                  </a:lnTo>
                  <a:cubicBezTo>
                    <a:pt x="3666173" y="2198370"/>
                    <a:pt x="3748088" y="2099310"/>
                    <a:pt x="3748088" y="1985963"/>
                  </a:cubicBezTo>
                  <a:lnTo>
                    <a:pt x="3748088" y="1764030"/>
                  </a:lnTo>
                  <a:cubicBezTo>
                    <a:pt x="3748088" y="1649730"/>
                    <a:pt x="3667125" y="1550670"/>
                    <a:pt x="3554730" y="1528763"/>
                  </a:cubicBezTo>
                  <a:lnTo>
                    <a:pt x="3192780" y="1456373"/>
                  </a:lnTo>
                  <a:cubicBezTo>
                    <a:pt x="3168968" y="1382078"/>
                    <a:pt x="3139440" y="1308735"/>
                    <a:pt x="3103245" y="1239203"/>
                  </a:cubicBezTo>
                  <a:lnTo>
                    <a:pt x="3308033" y="932498"/>
                  </a:lnTo>
                  <a:cubicBezTo>
                    <a:pt x="3370898" y="837248"/>
                    <a:pt x="3358515" y="709613"/>
                    <a:pt x="3277553" y="629603"/>
                  </a:cubicBezTo>
                  <a:lnTo>
                    <a:pt x="3120390" y="472440"/>
                  </a:lnTo>
                  <a:cubicBezTo>
                    <a:pt x="3039428" y="391478"/>
                    <a:pt x="2911793" y="379095"/>
                    <a:pt x="2817495" y="441960"/>
                  </a:cubicBezTo>
                  <a:lnTo>
                    <a:pt x="2510790" y="646748"/>
                  </a:lnTo>
                  <a:cubicBezTo>
                    <a:pt x="2441258" y="610553"/>
                    <a:pt x="2368868" y="581025"/>
                    <a:pt x="2293620" y="557213"/>
                  </a:cubicBezTo>
                  <a:lnTo>
                    <a:pt x="2221230" y="195263"/>
                  </a:lnTo>
                  <a:cubicBezTo>
                    <a:pt x="2198370" y="80963"/>
                    <a:pt x="2099310" y="0"/>
                    <a:pt x="1985010" y="0"/>
                  </a:cubicBezTo>
                  <a:lnTo>
                    <a:pt x="1763078" y="0"/>
                  </a:lnTo>
                  <a:cubicBezTo>
                    <a:pt x="1648778" y="0"/>
                    <a:pt x="1549718" y="80963"/>
                    <a:pt x="1527810" y="193358"/>
                  </a:cubicBezTo>
                  <a:lnTo>
                    <a:pt x="1455420" y="555308"/>
                  </a:lnTo>
                  <a:cubicBezTo>
                    <a:pt x="1381125" y="579120"/>
                    <a:pt x="1307783" y="609600"/>
                    <a:pt x="1238250" y="644843"/>
                  </a:cubicBezTo>
                  <a:lnTo>
                    <a:pt x="930593" y="440055"/>
                  </a:lnTo>
                  <a:cubicBezTo>
                    <a:pt x="835343" y="377190"/>
                    <a:pt x="707708" y="389573"/>
                    <a:pt x="627698" y="470535"/>
                  </a:cubicBezTo>
                  <a:lnTo>
                    <a:pt x="470535" y="627698"/>
                  </a:lnTo>
                  <a:cubicBezTo>
                    <a:pt x="389573" y="708660"/>
                    <a:pt x="377190" y="836295"/>
                    <a:pt x="440055" y="930593"/>
                  </a:cubicBezTo>
                  <a:lnTo>
                    <a:pt x="644843" y="1237298"/>
                  </a:lnTo>
                  <a:cubicBezTo>
                    <a:pt x="608648" y="1306830"/>
                    <a:pt x="579120" y="1379220"/>
                    <a:pt x="555308" y="1454468"/>
                  </a:cubicBezTo>
                  <a:lnTo>
                    <a:pt x="193358" y="1526858"/>
                  </a:lnTo>
                  <a:cubicBezTo>
                    <a:pt x="80963" y="1549718"/>
                    <a:pt x="0" y="1648778"/>
                    <a:pt x="0" y="1763078"/>
                  </a:cubicBezTo>
                  <a:lnTo>
                    <a:pt x="0" y="1985010"/>
                  </a:lnTo>
                  <a:cubicBezTo>
                    <a:pt x="0" y="2099310"/>
                    <a:pt x="80963" y="2198370"/>
                    <a:pt x="193358" y="2220278"/>
                  </a:cubicBezTo>
                  <a:lnTo>
                    <a:pt x="555308" y="2292668"/>
                  </a:lnTo>
                  <a:cubicBezTo>
                    <a:pt x="579120" y="2366963"/>
                    <a:pt x="609600" y="2440305"/>
                    <a:pt x="644843" y="2509838"/>
                  </a:cubicBezTo>
                  <a:lnTo>
                    <a:pt x="440055" y="2816543"/>
                  </a:lnTo>
                  <a:cubicBezTo>
                    <a:pt x="377190" y="2911793"/>
                    <a:pt x="389573" y="3039428"/>
                    <a:pt x="470535" y="3119438"/>
                  </a:cubicBezTo>
                  <a:lnTo>
                    <a:pt x="627698" y="3276600"/>
                  </a:lnTo>
                  <a:cubicBezTo>
                    <a:pt x="708660" y="3357563"/>
                    <a:pt x="836295" y="3369945"/>
                    <a:pt x="930593" y="3307080"/>
                  </a:cubicBezTo>
                  <a:lnTo>
                    <a:pt x="1237298" y="3102293"/>
                  </a:lnTo>
                  <a:cubicBezTo>
                    <a:pt x="1306830" y="3138488"/>
                    <a:pt x="1379220" y="3168015"/>
                    <a:pt x="1454468" y="3191828"/>
                  </a:cubicBezTo>
                  <a:lnTo>
                    <a:pt x="1526858" y="3553778"/>
                  </a:lnTo>
                  <a:cubicBezTo>
                    <a:pt x="1549718" y="3666173"/>
                    <a:pt x="1648778" y="3747135"/>
                    <a:pt x="1762125" y="3747135"/>
                  </a:cubicBezTo>
                  <a:lnTo>
                    <a:pt x="1984058" y="3747135"/>
                  </a:lnTo>
                  <a:cubicBezTo>
                    <a:pt x="2098358" y="3747135"/>
                    <a:pt x="2197418" y="3666173"/>
                    <a:pt x="2219325" y="3553778"/>
                  </a:cubicBezTo>
                  <a:lnTo>
                    <a:pt x="2291715" y="3191828"/>
                  </a:lnTo>
                  <a:cubicBezTo>
                    <a:pt x="2350770" y="3172778"/>
                    <a:pt x="2408873" y="3149918"/>
                    <a:pt x="2465070" y="3123248"/>
                  </a:cubicBezTo>
                  <a:cubicBezTo>
                    <a:pt x="2505075" y="3106103"/>
                    <a:pt x="2521268" y="3059430"/>
                    <a:pt x="2503170" y="3021330"/>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57" name="Freeform: Shape 32">
              <a:extLst>
                <a:ext uri="{FF2B5EF4-FFF2-40B4-BE49-F238E27FC236}">
                  <a16:creationId xmlns:a16="http://schemas.microsoft.com/office/drawing/2014/main" id="{3DCFB743-D0A2-474D-B582-E6093AD8BE8E}"/>
                </a:ext>
              </a:extLst>
            </p:cNvPr>
            <p:cNvSpPr/>
            <p:nvPr/>
          </p:nvSpPr>
          <p:spPr>
            <a:xfrm>
              <a:off x="6017259" y="3351847"/>
              <a:ext cx="2514600" cy="2514600"/>
            </a:xfrm>
            <a:custGeom>
              <a:avLst/>
              <a:gdLst>
                <a:gd name="connsiteX0" fmla="*/ 2366963 w 2514600"/>
                <a:gd name="connsiteY0" fmla="*/ 1003935 h 2514600"/>
                <a:gd name="connsiteX1" fmla="*/ 2144078 w 2514600"/>
                <a:gd name="connsiteY1" fmla="*/ 959168 h 2514600"/>
                <a:gd name="connsiteX2" fmla="*/ 2095500 w 2514600"/>
                <a:gd name="connsiteY2" fmla="*/ 841058 h 2514600"/>
                <a:gd name="connsiteX3" fmla="*/ 2221230 w 2514600"/>
                <a:gd name="connsiteY3" fmla="*/ 652463 h 2514600"/>
                <a:gd name="connsiteX4" fmla="*/ 2198370 w 2514600"/>
                <a:gd name="connsiteY4" fmla="*/ 420053 h 2514600"/>
                <a:gd name="connsiteX5" fmla="*/ 2095500 w 2514600"/>
                <a:gd name="connsiteY5" fmla="*/ 317183 h 2514600"/>
                <a:gd name="connsiteX6" fmla="*/ 1863090 w 2514600"/>
                <a:gd name="connsiteY6" fmla="*/ 294322 h 2514600"/>
                <a:gd name="connsiteX7" fmla="*/ 1673543 w 2514600"/>
                <a:gd name="connsiteY7" fmla="*/ 420053 h 2514600"/>
                <a:gd name="connsiteX8" fmla="*/ 1555433 w 2514600"/>
                <a:gd name="connsiteY8" fmla="*/ 371475 h 2514600"/>
                <a:gd name="connsiteX9" fmla="*/ 1510665 w 2514600"/>
                <a:gd name="connsiteY9" fmla="*/ 148590 h 2514600"/>
                <a:gd name="connsiteX10" fmla="*/ 1329690 w 2514600"/>
                <a:gd name="connsiteY10" fmla="*/ 0 h 2514600"/>
                <a:gd name="connsiteX11" fmla="*/ 1183958 w 2514600"/>
                <a:gd name="connsiteY11" fmla="*/ 0 h 2514600"/>
                <a:gd name="connsiteX12" fmla="*/ 1002983 w 2514600"/>
                <a:gd name="connsiteY12" fmla="*/ 148590 h 2514600"/>
                <a:gd name="connsiteX13" fmla="*/ 958215 w 2514600"/>
                <a:gd name="connsiteY13" fmla="*/ 371475 h 2514600"/>
                <a:gd name="connsiteX14" fmla="*/ 840105 w 2514600"/>
                <a:gd name="connsiteY14" fmla="*/ 420053 h 2514600"/>
                <a:gd name="connsiteX15" fmla="*/ 651510 w 2514600"/>
                <a:gd name="connsiteY15" fmla="*/ 294322 h 2514600"/>
                <a:gd name="connsiteX16" fmla="*/ 419100 w 2514600"/>
                <a:gd name="connsiteY16" fmla="*/ 317183 h 2514600"/>
                <a:gd name="connsiteX17" fmla="*/ 317183 w 2514600"/>
                <a:gd name="connsiteY17" fmla="*/ 420053 h 2514600"/>
                <a:gd name="connsiteX18" fmla="*/ 294322 w 2514600"/>
                <a:gd name="connsiteY18" fmla="*/ 652463 h 2514600"/>
                <a:gd name="connsiteX19" fmla="*/ 420053 w 2514600"/>
                <a:gd name="connsiteY19" fmla="*/ 841058 h 2514600"/>
                <a:gd name="connsiteX20" fmla="*/ 357188 w 2514600"/>
                <a:gd name="connsiteY20" fmla="*/ 1004888 h 2514600"/>
                <a:gd name="connsiteX21" fmla="*/ 164783 w 2514600"/>
                <a:gd name="connsiteY21" fmla="*/ 1000125 h 2514600"/>
                <a:gd name="connsiteX22" fmla="*/ 148590 w 2514600"/>
                <a:gd name="connsiteY22" fmla="*/ 1002983 h 2514600"/>
                <a:gd name="connsiteX23" fmla="*/ 0 w 2514600"/>
                <a:gd name="connsiteY23" fmla="*/ 1183958 h 2514600"/>
                <a:gd name="connsiteX24" fmla="*/ 0 w 2514600"/>
                <a:gd name="connsiteY24" fmla="*/ 1329690 h 2514600"/>
                <a:gd name="connsiteX25" fmla="*/ 148590 w 2514600"/>
                <a:gd name="connsiteY25" fmla="*/ 1510665 h 2514600"/>
                <a:gd name="connsiteX26" fmla="*/ 371475 w 2514600"/>
                <a:gd name="connsiteY26" fmla="*/ 1555433 h 2514600"/>
                <a:gd name="connsiteX27" fmla="*/ 420053 w 2514600"/>
                <a:gd name="connsiteY27" fmla="*/ 1673543 h 2514600"/>
                <a:gd name="connsiteX28" fmla="*/ 294322 w 2514600"/>
                <a:gd name="connsiteY28" fmla="*/ 1862138 h 2514600"/>
                <a:gd name="connsiteX29" fmla="*/ 317183 w 2514600"/>
                <a:gd name="connsiteY29" fmla="*/ 2094548 h 2514600"/>
                <a:gd name="connsiteX30" fmla="*/ 420053 w 2514600"/>
                <a:gd name="connsiteY30" fmla="*/ 2197418 h 2514600"/>
                <a:gd name="connsiteX31" fmla="*/ 652463 w 2514600"/>
                <a:gd name="connsiteY31" fmla="*/ 2220278 h 2514600"/>
                <a:gd name="connsiteX32" fmla="*/ 841058 w 2514600"/>
                <a:gd name="connsiteY32" fmla="*/ 2094548 h 2514600"/>
                <a:gd name="connsiteX33" fmla="*/ 959168 w 2514600"/>
                <a:gd name="connsiteY33" fmla="*/ 2143125 h 2514600"/>
                <a:gd name="connsiteX34" fmla="*/ 1003935 w 2514600"/>
                <a:gd name="connsiteY34" fmla="*/ 2366010 h 2514600"/>
                <a:gd name="connsiteX35" fmla="*/ 1184910 w 2514600"/>
                <a:gd name="connsiteY35" fmla="*/ 2514600 h 2514600"/>
                <a:gd name="connsiteX36" fmla="*/ 1330643 w 2514600"/>
                <a:gd name="connsiteY36" fmla="*/ 2514600 h 2514600"/>
                <a:gd name="connsiteX37" fmla="*/ 1511618 w 2514600"/>
                <a:gd name="connsiteY37" fmla="*/ 2366010 h 2514600"/>
                <a:gd name="connsiteX38" fmla="*/ 1556385 w 2514600"/>
                <a:gd name="connsiteY38" fmla="*/ 2143125 h 2514600"/>
                <a:gd name="connsiteX39" fmla="*/ 1674495 w 2514600"/>
                <a:gd name="connsiteY39" fmla="*/ 2094548 h 2514600"/>
                <a:gd name="connsiteX40" fmla="*/ 1863090 w 2514600"/>
                <a:gd name="connsiteY40" fmla="*/ 2220278 h 2514600"/>
                <a:gd name="connsiteX41" fmla="*/ 2095500 w 2514600"/>
                <a:gd name="connsiteY41" fmla="*/ 2197418 h 2514600"/>
                <a:gd name="connsiteX42" fmla="*/ 2198370 w 2514600"/>
                <a:gd name="connsiteY42" fmla="*/ 2094548 h 2514600"/>
                <a:gd name="connsiteX43" fmla="*/ 2221230 w 2514600"/>
                <a:gd name="connsiteY43" fmla="*/ 1862138 h 2514600"/>
                <a:gd name="connsiteX44" fmla="*/ 2095500 w 2514600"/>
                <a:gd name="connsiteY44" fmla="*/ 1673543 h 2514600"/>
                <a:gd name="connsiteX45" fmla="*/ 2144078 w 2514600"/>
                <a:gd name="connsiteY45" fmla="*/ 1555433 h 2514600"/>
                <a:gd name="connsiteX46" fmla="*/ 2366963 w 2514600"/>
                <a:gd name="connsiteY46" fmla="*/ 1510665 h 2514600"/>
                <a:gd name="connsiteX47" fmla="*/ 2515553 w 2514600"/>
                <a:gd name="connsiteY47" fmla="*/ 1329690 h 2514600"/>
                <a:gd name="connsiteX48" fmla="*/ 2515553 w 2514600"/>
                <a:gd name="connsiteY48" fmla="*/ 1183958 h 2514600"/>
                <a:gd name="connsiteX49" fmla="*/ 2366963 w 2514600"/>
                <a:gd name="connsiteY49" fmla="*/ 1003935 h 2514600"/>
                <a:gd name="connsiteX50" fmla="*/ 2361248 w 2514600"/>
                <a:gd name="connsiteY50" fmla="*/ 1330643 h 2514600"/>
                <a:gd name="connsiteX51" fmla="*/ 2336483 w 2514600"/>
                <a:gd name="connsiteY51" fmla="*/ 1360170 h 2514600"/>
                <a:gd name="connsiteX52" fmla="*/ 2068830 w 2514600"/>
                <a:gd name="connsiteY52" fmla="*/ 1413510 h 2514600"/>
                <a:gd name="connsiteX53" fmla="*/ 2009775 w 2514600"/>
                <a:gd name="connsiteY53" fmla="*/ 1467803 h 2514600"/>
                <a:gd name="connsiteX54" fmla="*/ 1938338 w 2514600"/>
                <a:gd name="connsiteY54" fmla="*/ 1639253 h 2514600"/>
                <a:gd name="connsiteX55" fmla="*/ 1941195 w 2514600"/>
                <a:gd name="connsiteY55" fmla="*/ 1720215 h 2514600"/>
                <a:gd name="connsiteX56" fmla="*/ 2092643 w 2514600"/>
                <a:gd name="connsiteY56" fmla="*/ 1946910 h 2514600"/>
                <a:gd name="connsiteX57" fmla="*/ 2088833 w 2514600"/>
                <a:gd name="connsiteY57" fmla="*/ 1985010 h 2514600"/>
                <a:gd name="connsiteX58" fmla="*/ 1985963 w 2514600"/>
                <a:gd name="connsiteY58" fmla="*/ 2087880 h 2514600"/>
                <a:gd name="connsiteX59" fmla="*/ 1947863 w 2514600"/>
                <a:gd name="connsiteY59" fmla="*/ 2091690 h 2514600"/>
                <a:gd name="connsiteX60" fmla="*/ 1721168 w 2514600"/>
                <a:gd name="connsiteY60" fmla="*/ 1940243 h 2514600"/>
                <a:gd name="connsiteX61" fmla="*/ 1640205 w 2514600"/>
                <a:gd name="connsiteY61" fmla="*/ 1937385 h 2514600"/>
                <a:gd name="connsiteX62" fmla="*/ 1468755 w 2514600"/>
                <a:gd name="connsiteY62" fmla="*/ 2008823 h 2514600"/>
                <a:gd name="connsiteX63" fmla="*/ 1414463 w 2514600"/>
                <a:gd name="connsiteY63" fmla="*/ 2067878 h 2514600"/>
                <a:gd name="connsiteX64" fmla="*/ 1361123 w 2514600"/>
                <a:gd name="connsiteY64" fmla="*/ 2335530 h 2514600"/>
                <a:gd name="connsiteX65" fmla="*/ 1331595 w 2514600"/>
                <a:gd name="connsiteY65" fmla="*/ 2360295 h 2514600"/>
                <a:gd name="connsiteX66" fmla="*/ 1185863 w 2514600"/>
                <a:gd name="connsiteY66" fmla="*/ 2360295 h 2514600"/>
                <a:gd name="connsiteX67" fmla="*/ 1156335 w 2514600"/>
                <a:gd name="connsiteY67" fmla="*/ 2335530 h 2514600"/>
                <a:gd name="connsiteX68" fmla="*/ 1102995 w 2514600"/>
                <a:gd name="connsiteY68" fmla="*/ 2067878 h 2514600"/>
                <a:gd name="connsiteX69" fmla="*/ 1048703 w 2514600"/>
                <a:gd name="connsiteY69" fmla="*/ 2008823 h 2514600"/>
                <a:gd name="connsiteX70" fmla="*/ 877253 w 2514600"/>
                <a:gd name="connsiteY70" fmla="*/ 1937385 h 2514600"/>
                <a:gd name="connsiteX71" fmla="*/ 796290 w 2514600"/>
                <a:gd name="connsiteY71" fmla="*/ 1940243 h 2514600"/>
                <a:gd name="connsiteX72" fmla="*/ 569595 w 2514600"/>
                <a:gd name="connsiteY72" fmla="*/ 2091690 h 2514600"/>
                <a:gd name="connsiteX73" fmla="*/ 531495 w 2514600"/>
                <a:gd name="connsiteY73" fmla="*/ 2087880 h 2514600"/>
                <a:gd name="connsiteX74" fmla="*/ 428625 w 2514600"/>
                <a:gd name="connsiteY74" fmla="*/ 1985010 h 2514600"/>
                <a:gd name="connsiteX75" fmla="*/ 424815 w 2514600"/>
                <a:gd name="connsiteY75" fmla="*/ 1946910 h 2514600"/>
                <a:gd name="connsiteX76" fmla="*/ 576263 w 2514600"/>
                <a:gd name="connsiteY76" fmla="*/ 1720215 h 2514600"/>
                <a:gd name="connsiteX77" fmla="*/ 579120 w 2514600"/>
                <a:gd name="connsiteY77" fmla="*/ 1639253 h 2514600"/>
                <a:gd name="connsiteX78" fmla="*/ 507683 w 2514600"/>
                <a:gd name="connsiteY78" fmla="*/ 1467803 h 2514600"/>
                <a:gd name="connsiteX79" fmla="*/ 448628 w 2514600"/>
                <a:gd name="connsiteY79" fmla="*/ 1413510 h 2514600"/>
                <a:gd name="connsiteX80" fmla="*/ 180975 w 2514600"/>
                <a:gd name="connsiteY80" fmla="*/ 1360170 h 2514600"/>
                <a:gd name="connsiteX81" fmla="*/ 156210 w 2514600"/>
                <a:gd name="connsiteY81" fmla="*/ 1330643 h 2514600"/>
                <a:gd name="connsiteX82" fmla="*/ 156210 w 2514600"/>
                <a:gd name="connsiteY82" fmla="*/ 1184910 h 2514600"/>
                <a:gd name="connsiteX83" fmla="*/ 180975 w 2514600"/>
                <a:gd name="connsiteY83" fmla="*/ 1155383 h 2514600"/>
                <a:gd name="connsiteX84" fmla="*/ 197168 w 2514600"/>
                <a:gd name="connsiteY84" fmla="*/ 1152525 h 2514600"/>
                <a:gd name="connsiteX85" fmla="*/ 455295 w 2514600"/>
                <a:gd name="connsiteY85" fmla="*/ 1147763 h 2514600"/>
                <a:gd name="connsiteX86" fmla="*/ 506730 w 2514600"/>
                <a:gd name="connsiteY86" fmla="*/ 1047750 h 2514600"/>
                <a:gd name="connsiteX87" fmla="*/ 578168 w 2514600"/>
                <a:gd name="connsiteY87" fmla="*/ 876300 h 2514600"/>
                <a:gd name="connsiteX88" fmla="*/ 575310 w 2514600"/>
                <a:gd name="connsiteY88" fmla="*/ 795338 h 2514600"/>
                <a:gd name="connsiteX89" fmla="*/ 423863 w 2514600"/>
                <a:gd name="connsiteY89" fmla="*/ 568643 h 2514600"/>
                <a:gd name="connsiteX90" fmla="*/ 427672 w 2514600"/>
                <a:gd name="connsiteY90" fmla="*/ 530543 h 2514600"/>
                <a:gd name="connsiteX91" fmla="*/ 530543 w 2514600"/>
                <a:gd name="connsiteY91" fmla="*/ 427672 h 2514600"/>
                <a:gd name="connsiteX92" fmla="*/ 568643 w 2514600"/>
                <a:gd name="connsiteY92" fmla="*/ 423863 h 2514600"/>
                <a:gd name="connsiteX93" fmla="*/ 795338 w 2514600"/>
                <a:gd name="connsiteY93" fmla="*/ 575310 h 2514600"/>
                <a:gd name="connsiteX94" fmla="*/ 876300 w 2514600"/>
                <a:gd name="connsiteY94" fmla="*/ 578168 h 2514600"/>
                <a:gd name="connsiteX95" fmla="*/ 1047750 w 2514600"/>
                <a:gd name="connsiteY95" fmla="*/ 506730 h 2514600"/>
                <a:gd name="connsiteX96" fmla="*/ 1102043 w 2514600"/>
                <a:gd name="connsiteY96" fmla="*/ 447675 h 2514600"/>
                <a:gd name="connsiteX97" fmla="*/ 1155383 w 2514600"/>
                <a:gd name="connsiteY97" fmla="*/ 180022 h 2514600"/>
                <a:gd name="connsiteX98" fmla="*/ 1184910 w 2514600"/>
                <a:gd name="connsiteY98" fmla="*/ 155258 h 2514600"/>
                <a:gd name="connsiteX99" fmla="*/ 1330643 w 2514600"/>
                <a:gd name="connsiteY99" fmla="*/ 155258 h 2514600"/>
                <a:gd name="connsiteX100" fmla="*/ 1360170 w 2514600"/>
                <a:gd name="connsiteY100" fmla="*/ 180022 h 2514600"/>
                <a:gd name="connsiteX101" fmla="*/ 1413510 w 2514600"/>
                <a:gd name="connsiteY101" fmla="*/ 447675 h 2514600"/>
                <a:gd name="connsiteX102" fmla="*/ 1467803 w 2514600"/>
                <a:gd name="connsiteY102" fmla="*/ 506730 h 2514600"/>
                <a:gd name="connsiteX103" fmla="*/ 1639253 w 2514600"/>
                <a:gd name="connsiteY103" fmla="*/ 578168 h 2514600"/>
                <a:gd name="connsiteX104" fmla="*/ 1720215 w 2514600"/>
                <a:gd name="connsiteY104" fmla="*/ 575310 h 2514600"/>
                <a:gd name="connsiteX105" fmla="*/ 1946910 w 2514600"/>
                <a:gd name="connsiteY105" fmla="*/ 423863 h 2514600"/>
                <a:gd name="connsiteX106" fmla="*/ 1985010 w 2514600"/>
                <a:gd name="connsiteY106" fmla="*/ 427672 h 2514600"/>
                <a:gd name="connsiteX107" fmla="*/ 2087880 w 2514600"/>
                <a:gd name="connsiteY107" fmla="*/ 530543 h 2514600"/>
                <a:gd name="connsiteX108" fmla="*/ 2091690 w 2514600"/>
                <a:gd name="connsiteY108" fmla="*/ 568643 h 2514600"/>
                <a:gd name="connsiteX109" fmla="*/ 1940243 w 2514600"/>
                <a:gd name="connsiteY109" fmla="*/ 795338 h 2514600"/>
                <a:gd name="connsiteX110" fmla="*/ 1937385 w 2514600"/>
                <a:gd name="connsiteY110" fmla="*/ 876300 h 2514600"/>
                <a:gd name="connsiteX111" fmla="*/ 2008823 w 2514600"/>
                <a:gd name="connsiteY111" fmla="*/ 1047750 h 2514600"/>
                <a:gd name="connsiteX112" fmla="*/ 2067878 w 2514600"/>
                <a:gd name="connsiteY112" fmla="*/ 1102043 h 2514600"/>
                <a:gd name="connsiteX113" fmla="*/ 2335530 w 2514600"/>
                <a:gd name="connsiteY113" fmla="*/ 1155383 h 2514600"/>
                <a:gd name="connsiteX114" fmla="*/ 2360295 w 2514600"/>
                <a:gd name="connsiteY114" fmla="*/ 1184910 h 2514600"/>
                <a:gd name="connsiteX115" fmla="*/ 2360295 w 2514600"/>
                <a:gd name="connsiteY115" fmla="*/ 1330643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514600" h="2514600">
                  <a:moveTo>
                    <a:pt x="2366963" y="1003935"/>
                  </a:moveTo>
                  <a:lnTo>
                    <a:pt x="2144078" y="959168"/>
                  </a:lnTo>
                  <a:cubicBezTo>
                    <a:pt x="2130743" y="919163"/>
                    <a:pt x="2114550" y="879158"/>
                    <a:pt x="2095500" y="841058"/>
                  </a:cubicBezTo>
                  <a:lnTo>
                    <a:pt x="2221230" y="652463"/>
                  </a:lnTo>
                  <a:cubicBezTo>
                    <a:pt x="2269808" y="580072"/>
                    <a:pt x="2260283" y="481965"/>
                    <a:pt x="2198370" y="420053"/>
                  </a:cubicBezTo>
                  <a:lnTo>
                    <a:pt x="2095500" y="317183"/>
                  </a:lnTo>
                  <a:cubicBezTo>
                    <a:pt x="2033588" y="255270"/>
                    <a:pt x="1935480" y="245745"/>
                    <a:pt x="1863090" y="294322"/>
                  </a:cubicBezTo>
                  <a:lnTo>
                    <a:pt x="1673543" y="420053"/>
                  </a:lnTo>
                  <a:cubicBezTo>
                    <a:pt x="1635443" y="401003"/>
                    <a:pt x="1596390" y="384810"/>
                    <a:pt x="1555433" y="371475"/>
                  </a:cubicBezTo>
                  <a:lnTo>
                    <a:pt x="1510665" y="148590"/>
                  </a:lnTo>
                  <a:cubicBezTo>
                    <a:pt x="1493520" y="62865"/>
                    <a:pt x="1417320" y="0"/>
                    <a:pt x="1329690" y="0"/>
                  </a:cubicBezTo>
                  <a:lnTo>
                    <a:pt x="1183958" y="0"/>
                  </a:lnTo>
                  <a:cubicBezTo>
                    <a:pt x="1096328" y="0"/>
                    <a:pt x="1020128" y="61913"/>
                    <a:pt x="1002983" y="148590"/>
                  </a:cubicBezTo>
                  <a:lnTo>
                    <a:pt x="958215" y="371475"/>
                  </a:lnTo>
                  <a:cubicBezTo>
                    <a:pt x="918210" y="384810"/>
                    <a:pt x="878205" y="401003"/>
                    <a:pt x="840105" y="420053"/>
                  </a:cubicBezTo>
                  <a:lnTo>
                    <a:pt x="651510" y="294322"/>
                  </a:lnTo>
                  <a:cubicBezTo>
                    <a:pt x="579120" y="245745"/>
                    <a:pt x="481013" y="255270"/>
                    <a:pt x="419100" y="317183"/>
                  </a:cubicBezTo>
                  <a:lnTo>
                    <a:pt x="317183" y="420053"/>
                  </a:lnTo>
                  <a:cubicBezTo>
                    <a:pt x="255270" y="481965"/>
                    <a:pt x="245745" y="580072"/>
                    <a:pt x="294322" y="652463"/>
                  </a:cubicBezTo>
                  <a:lnTo>
                    <a:pt x="420053" y="841058"/>
                  </a:lnTo>
                  <a:cubicBezTo>
                    <a:pt x="394335" y="893445"/>
                    <a:pt x="373380" y="948690"/>
                    <a:pt x="357188" y="1004888"/>
                  </a:cubicBezTo>
                  <a:lnTo>
                    <a:pt x="164783" y="1000125"/>
                  </a:lnTo>
                  <a:lnTo>
                    <a:pt x="148590" y="1002983"/>
                  </a:lnTo>
                  <a:cubicBezTo>
                    <a:pt x="62865" y="1020128"/>
                    <a:pt x="0" y="1096328"/>
                    <a:pt x="0" y="1183958"/>
                  </a:cubicBezTo>
                  <a:lnTo>
                    <a:pt x="0" y="1329690"/>
                  </a:lnTo>
                  <a:cubicBezTo>
                    <a:pt x="0" y="1417320"/>
                    <a:pt x="61913" y="1493520"/>
                    <a:pt x="148590" y="1510665"/>
                  </a:cubicBezTo>
                  <a:lnTo>
                    <a:pt x="371475" y="1555433"/>
                  </a:lnTo>
                  <a:cubicBezTo>
                    <a:pt x="384810" y="1595438"/>
                    <a:pt x="401003" y="1635443"/>
                    <a:pt x="420053" y="1673543"/>
                  </a:cubicBezTo>
                  <a:lnTo>
                    <a:pt x="294322" y="1862138"/>
                  </a:lnTo>
                  <a:cubicBezTo>
                    <a:pt x="245745" y="1935480"/>
                    <a:pt x="255270" y="2032635"/>
                    <a:pt x="317183" y="2094548"/>
                  </a:cubicBezTo>
                  <a:lnTo>
                    <a:pt x="420053" y="2197418"/>
                  </a:lnTo>
                  <a:cubicBezTo>
                    <a:pt x="481965" y="2259330"/>
                    <a:pt x="580072" y="2268855"/>
                    <a:pt x="652463" y="2220278"/>
                  </a:cubicBezTo>
                  <a:lnTo>
                    <a:pt x="841058" y="2094548"/>
                  </a:lnTo>
                  <a:cubicBezTo>
                    <a:pt x="879158" y="2113598"/>
                    <a:pt x="918210" y="2129790"/>
                    <a:pt x="959168" y="2143125"/>
                  </a:cubicBezTo>
                  <a:lnTo>
                    <a:pt x="1003935" y="2366010"/>
                  </a:lnTo>
                  <a:cubicBezTo>
                    <a:pt x="1021080" y="2451735"/>
                    <a:pt x="1097280" y="2514600"/>
                    <a:pt x="1184910" y="2514600"/>
                  </a:cubicBezTo>
                  <a:lnTo>
                    <a:pt x="1330643" y="2514600"/>
                  </a:lnTo>
                  <a:cubicBezTo>
                    <a:pt x="1418273" y="2514600"/>
                    <a:pt x="1494473" y="2452688"/>
                    <a:pt x="1511618" y="2366010"/>
                  </a:cubicBezTo>
                  <a:lnTo>
                    <a:pt x="1556385" y="2143125"/>
                  </a:lnTo>
                  <a:cubicBezTo>
                    <a:pt x="1596390" y="2129790"/>
                    <a:pt x="1636395" y="2113598"/>
                    <a:pt x="1674495" y="2094548"/>
                  </a:cubicBezTo>
                  <a:lnTo>
                    <a:pt x="1863090" y="2220278"/>
                  </a:lnTo>
                  <a:cubicBezTo>
                    <a:pt x="1935480" y="2268855"/>
                    <a:pt x="2033588" y="2259330"/>
                    <a:pt x="2095500" y="2197418"/>
                  </a:cubicBezTo>
                  <a:lnTo>
                    <a:pt x="2198370" y="2094548"/>
                  </a:lnTo>
                  <a:cubicBezTo>
                    <a:pt x="2260283" y="2032635"/>
                    <a:pt x="2269808" y="1934528"/>
                    <a:pt x="2221230" y="1862138"/>
                  </a:cubicBezTo>
                  <a:lnTo>
                    <a:pt x="2095500" y="1673543"/>
                  </a:lnTo>
                  <a:cubicBezTo>
                    <a:pt x="2114550" y="1635443"/>
                    <a:pt x="2130743" y="1596390"/>
                    <a:pt x="2144078" y="1555433"/>
                  </a:cubicBezTo>
                  <a:lnTo>
                    <a:pt x="2366963" y="1510665"/>
                  </a:lnTo>
                  <a:cubicBezTo>
                    <a:pt x="2452688" y="1493520"/>
                    <a:pt x="2515553" y="1417320"/>
                    <a:pt x="2515553" y="1329690"/>
                  </a:cubicBezTo>
                  <a:lnTo>
                    <a:pt x="2515553" y="1183958"/>
                  </a:lnTo>
                  <a:cubicBezTo>
                    <a:pt x="2515553" y="1097280"/>
                    <a:pt x="2453640" y="1021080"/>
                    <a:pt x="2366963" y="1003935"/>
                  </a:cubicBezTo>
                  <a:close/>
                  <a:moveTo>
                    <a:pt x="2361248" y="1330643"/>
                  </a:moveTo>
                  <a:cubicBezTo>
                    <a:pt x="2361248" y="1344930"/>
                    <a:pt x="2350770" y="1357313"/>
                    <a:pt x="2336483" y="1360170"/>
                  </a:cubicBezTo>
                  <a:lnTo>
                    <a:pt x="2068830" y="1413510"/>
                  </a:lnTo>
                  <a:cubicBezTo>
                    <a:pt x="2040255" y="1419225"/>
                    <a:pt x="2017395" y="1440180"/>
                    <a:pt x="2009775" y="1467803"/>
                  </a:cubicBezTo>
                  <a:cubicBezTo>
                    <a:pt x="1992630" y="1527810"/>
                    <a:pt x="1968818" y="1585913"/>
                    <a:pt x="1938338" y="1639253"/>
                  </a:cubicBezTo>
                  <a:cubicBezTo>
                    <a:pt x="1924050" y="1664970"/>
                    <a:pt x="1925003" y="1695450"/>
                    <a:pt x="1941195" y="1720215"/>
                  </a:cubicBezTo>
                  <a:lnTo>
                    <a:pt x="2092643" y="1946910"/>
                  </a:lnTo>
                  <a:cubicBezTo>
                    <a:pt x="2100263" y="1959293"/>
                    <a:pt x="2099310" y="1974533"/>
                    <a:pt x="2088833" y="1985010"/>
                  </a:cubicBezTo>
                  <a:lnTo>
                    <a:pt x="1985963" y="2087880"/>
                  </a:lnTo>
                  <a:cubicBezTo>
                    <a:pt x="1975485" y="2098358"/>
                    <a:pt x="1959293" y="2099310"/>
                    <a:pt x="1947863" y="2091690"/>
                  </a:cubicBezTo>
                  <a:lnTo>
                    <a:pt x="1721168" y="1940243"/>
                  </a:lnTo>
                  <a:cubicBezTo>
                    <a:pt x="1697355" y="1924050"/>
                    <a:pt x="1665923" y="1923098"/>
                    <a:pt x="1640205" y="1937385"/>
                  </a:cubicBezTo>
                  <a:cubicBezTo>
                    <a:pt x="1585913" y="1967865"/>
                    <a:pt x="1527810" y="1991678"/>
                    <a:pt x="1468755" y="2008823"/>
                  </a:cubicBezTo>
                  <a:cubicBezTo>
                    <a:pt x="1441133" y="2016443"/>
                    <a:pt x="1419225" y="2039303"/>
                    <a:pt x="1414463" y="2067878"/>
                  </a:cubicBezTo>
                  <a:lnTo>
                    <a:pt x="1361123" y="2335530"/>
                  </a:lnTo>
                  <a:cubicBezTo>
                    <a:pt x="1358265" y="2349818"/>
                    <a:pt x="1345883" y="2360295"/>
                    <a:pt x="1331595" y="2360295"/>
                  </a:cubicBezTo>
                  <a:lnTo>
                    <a:pt x="1185863" y="2360295"/>
                  </a:lnTo>
                  <a:cubicBezTo>
                    <a:pt x="1171575" y="2360295"/>
                    <a:pt x="1159193" y="2349818"/>
                    <a:pt x="1156335" y="2335530"/>
                  </a:cubicBezTo>
                  <a:lnTo>
                    <a:pt x="1102995" y="2067878"/>
                  </a:lnTo>
                  <a:cubicBezTo>
                    <a:pt x="1097280" y="2039303"/>
                    <a:pt x="1076325" y="2016443"/>
                    <a:pt x="1048703" y="2008823"/>
                  </a:cubicBezTo>
                  <a:cubicBezTo>
                    <a:pt x="988695" y="1991678"/>
                    <a:pt x="930593" y="1967865"/>
                    <a:pt x="877253" y="1937385"/>
                  </a:cubicBezTo>
                  <a:cubicBezTo>
                    <a:pt x="851535" y="1923098"/>
                    <a:pt x="821055" y="1924050"/>
                    <a:pt x="796290" y="1940243"/>
                  </a:cubicBezTo>
                  <a:lnTo>
                    <a:pt x="569595" y="2091690"/>
                  </a:lnTo>
                  <a:cubicBezTo>
                    <a:pt x="557213" y="2099310"/>
                    <a:pt x="541972" y="2098358"/>
                    <a:pt x="531495" y="2087880"/>
                  </a:cubicBezTo>
                  <a:lnTo>
                    <a:pt x="428625" y="1985010"/>
                  </a:lnTo>
                  <a:cubicBezTo>
                    <a:pt x="418147" y="1974533"/>
                    <a:pt x="417195" y="1958340"/>
                    <a:pt x="424815" y="1946910"/>
                  </a:cubicBezTo>
                  <a:lnTo>
                    <a:pt x="576263" y="1720215"/>
                  </a:lnTo>
                  <a:cubicBezTo>
                    <a:pt x="592455" y="1696403"/>
                    <a:pt x="593408" y="1664970"/>
                    <a:pt x="579120" y="1639253"/>
                  </a:cubicBezTo>
                  <a:cubicBezTo>
                    <a:pt x="548640" y="1584960"/>
                    <a:pt x="524828" y="1526858"/>
                    <a:pt x="507683" y="1467803"/>
                  </a:cubicBezTo>
                  <a:cubicBezTo>
                    <a:pt x="500063" y="1440180"/>
                    <a:pt x="477203" y="1418273"/>
                    <a:pt x="448628" y="1413510"/>
                  </a:cubicBezTo>
                  <a:lnTo>
                    <a:pt x="180975" y="1360170"/>
                  </a:lnTo>
                  <a:cubicBezTo>
                    <a:pt x="166688" y="1357313"/>
                    <a:pt x="156210" y="1344930"/>
                    <a:pt x="156210" y="1330643"/>
                  </a:cubicBezTo>
                  <a:lnTo>
                    <a:pt x="156210" y="1184910"/>
                  </a:lnTo>
                  <a:cubicBezTo>
                    <a:pt x="156210" y="1170623"/>
                    <a:pt x="166688" y="1158240"/>
                    <a:pt x="180975" y="1155383"/>
                  </a:cubicBezTo>
                  <a:lnTo>
                    <a:pt x="197168" y="1152525"/>
                  </a:lnTo>
                  <a:lnTo>
                    <a:pt x="455295" y="1147763"/>
                  </a:lnTo>
                  <a:cubicBezTo>
                    <a:pt x="486728" y="1143953"/>
                    <a:pt x="495300" y="1088708"/>
                    <a:pt x="506730" y="1047750"/>
                  </a:cubicBezTo>
                  <a:cubicBezTo>
                    <a:pt x="523875" y="987743"/>
                    <a:pt x="547688" y="929640"/>
                    <a:pt x="578168" y="876300"/>
                  </a:cubicBezTo>
                  <a:cubicBezTo>
                    <a:pt x="592455" y="850583"/>
                    <a:pt x="591503" y="820103"/>
                    <a:pt x="575310" y="795338"/>
                  </a:cubicBezTo>
                  <a:lnTo>
                    <a:pt x="423863" y="568643"/>
                  </a:lnTo>
                  <a:cubicBezTo>
                    <a:pt x="416243" y="556260"/>
                    <a:pt x="417195" y="541020"/>
                    <a:pt x="427672" y="530543"/>
                  </a:cubicBezTo>
                  <a:lnTo>
                    <a:pt x="530543" y="427672"/>
                  </a:lnTo>
                  <a:cubicBezTo>
                    <a:pt x="541020" y="417195"/>
                    <a:pt x="557213" y="416243"/>
                    <a:pt x="568643" y="423863"/>
                  </a:cubicBezTo>
                  <a:lnTo>
                    <a:pt x="795338" y="575310"/>
                  </a:lnTo>
                  <a:cubicBezTo>
                    <a:pt x="819150" y="591503"/>
                    <a:pt x="850583" y="592455"/>
                    <a:pt x="876300" y="578168"/>
                  </a:cubicBezTo>
                  <a:cubicBezTo>
                    <a:pt x="930593" y="547688"/>
                    <a:pt x="988695" y="523875"/>
                    <a:pt x="1047750" y="506730"/>
                  </a:cubicBezTo>
                  <a:cubicBezTo>
                    <a:pt x="1075373" y="499110"/>
                    <a:pt x="1097280" y="476250"/>
                    <a:pt x="1102043" y="447675"/>
                  </a:cubicBezTo>
                  <a:lnTo>
                    <a:pt x="1155383" y="180022"/>
                  </a:lnTo>
                  <a:cubicBezTo>
                    <a:pt x="1158240" y="165735"/>
                    <a:pt x="1170623" y="155258"/>
                    <a:pt x="1184910" y="155258"/>
                  </a:cubicBezTo>
                  <a:lnTo>
                    <a:pt x="1330643" y="155258"/>
                  </a:lnTo>
                  <a:cubicBezTo>
                    <a:pt x="1344930" y="155258"/>
                    <a:pt x="1357313" y="165735"/>
                    <a:pt x="1360170" y="180022"/>
                  </a:cubicBezTo>
                  <a:lnTo>
                    <a:pt x="1413510" y="447675"/>
                  </a:lnTo>
                  <a:cubicBezTo>
                    <a:pt x="1419225" y="476250"/>
                    <a:pt x="1440180" y="499110"/>
                    <a:pt x="1467803" y="506730"/>
                  </a:cubicBezTo>
                  <a:cubicBezTo>
                    <a:pt x="1527810" y="523875"/>
                    <a:pt x="1585913" y="547688"/>
                    <a:pt x="1639253" y="578168"/>
                  </a:cubicBezTo>
                  <a:cubicBezTo>
                    <a:pt x="1664970" y="592455"/>
                    <a:pt x="1695450" y="591503"/>
                    <a:pt x="1720215" y="575310"/>
                  </a:cubicBezTo>
                  <a:lnTo>
                    <a:pt x="1946910" y="423863"/>
                  </a:lnTo>
                  <a:cubicBezTo>
                    <a:pt x="1959293" y="416243"/>
                    <a:pt x="1974533" y="417195"/>
                    <a:pt x="1985010" y="427672"/>
                  </a:cubicBezTo>
                  <a:lnTo>
                    <a:pt x="2087880" y="530543"/>
                  </a:lnTo>
                  <a:cubicBezTo>
                    <a:pt x="2098358" y="541020"/>
                    <a:pt x="2099310" y="557213"/>
                    <a:pt x="2091690" y="568643"/>
                  </a:cubicBezTo>
                  <a:lnTo>
                    <a:pt x="1940243" y="795338"/>
                  </a:lnTo>
                  <a:cubicBezTo>
                    <a:pt x="1924050" y="819150"/>
                    <a:pt x="1923098" y="850583"/>
                    <a:pt x="1937385" y="876300"/>
                  </a:cubicBezTo>
                  <a:cubicBezTo>
                    <a:pt x="1967865" y="930593"/>
                    <a:pt x="1991678" y="988695"/>
                    <a:pt x="2008823" y="1047750"/>
                  </a:cubicBezTo>
                  <a:cubicBezTo>
                    <a:pt x="2016443" y="1075373"/>
                    <a:pt x="2039303" y="1097280"/>
                    <a:pt x="2067878" y="1102043"/>
                  </a:cubicBezTo>
                  <a:lnTo>
                    <a:pt x="2335530" y="1155383"/>
                  </a:lnTo>
                  <a:cubicBezTo>
                    <a:pt x="2349818" y="1158240"/>
                    <a:pt x="2360295" y="1170623"/>
                    <a:pt x="2360295" y="1184910"/>
                  </a:cubicBezTo>
                  <a:lnTo>
                    <a:pt x="2360295" y="1330643"/>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59" name="Freeform: Shape 33">
              <a:extLst>
                <a:ext uri="{FF2B5EF4-FFF2-40B4-BE49-F238E27FC236}">
                  <a16:creationId xmlns:a16="http://schemas.microsoft.com/office/drawing/2014/main" id="{74C582AF-5E01-485D-B0D2-4C00A7D39A5D}"/>
                </a:ext>
              </a:extLst>
            </p:cNvPr>
            <p:cNvSpPr/>
            <p:nvPr/>
          </p:nvSpPr>
          <p:spPr>
            <a:xfrm>
              <a:off x="5059997" y="2394585"/>
              <a:ext cx="933450" cy="933450"/>
            </a:xfrm>
            <a:custGeom>
              <a:avLst/>
              <a:gdLst>
                <a:gd name="connsiteX0" fmla="*/ 939165 w 933450"/>
                <a:gd name="connsiteY0" fmla="*/ 469583 h 933450"/>
                <a:gd name="connsiteX1" fmla="*/ 469583 w 933450"/>
                <a:gd name="connsiteY1" fmla="*/ 0 h 933450"/>
                <a:gd name="connsiteX2" fmla="*/ 0 w 933450"/>
                <a:gd name="connsiteY2" fmla="*/ 469583 h 933450"/>
                <a:gd name="connsiteX3" fmla="*/ 469583 w 933450"/>
                <a:gd name="connsiteY3" fmla="*/ 939165 h 933450"/>
                <a:gd name="connsiteX4" fmla="*/ 939165 w 933450"/>
                <a:gd name="connsiteY4" fmla="*/ 469583 h 933450"/>
                <a:gd name="connsiteX5" fmla="*/ 154305 w 933450"/>
                <a:gd name="connsiteY5" fmla="*/ 469583 h 933450"/>
                <a:gd name="connsiteX6" fmla="*/ 469583 w 933450"/>
                <a:gd name="connsiteY6" fmla="*/ 154305 h 933450"/>
                <a:gd name="connsiteX7" fmla="*/ 784860 w 933450"/>
                <a:gd name="connsiteY7" fmla="*/ 469583 h 933450"/>
                <a:gd name="connsiteX8" fmla="*/ 469583 w 933450"/>
                <a:gd name="connsiteY8" fmla="*/ 784860 h 933450"/>
                <a:gd name="connsiteX9" fmla="*/ 154305 w 933450"/>
                <a:gd name="connsiteY9" fmla="*/ 469583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450" h="933450">
                  <a:moveTo>
                    <a:pt x="939165" y="469583"/>
                  </a:moveTo>
                  <a:cubicBezTo>
                    <a:pt x="939165" y="210503"/>
                    <a:pt x="728663" y="0"/>
                    <a:pt x="469583" y="0"/>
                  </a:cubicBezTo>
                  <a:cubicBezTo>
                    <a:pt x="210503" y="0"/>
                    <a:pt x="0" y="210503"/>
                    <a:pt x="0" y="469583"/>
                  </a:cubicBezTo>
                  <a:cubicBezTo>
                    <a:pt x="0" y="728663"/>
                    <a:pt x="210503" y="939165"/>
                    <a:pt x="469583" y="939165"/>
                  </a:cubicBezTo>
                  <a:cubicBezTo>
                    <a:pt x="728663" y="939165"/>
                    <a:pt x="939165" y="728663"/>
                    <a:pt x="939165" y="469583"/>
                  </a:cubicBezTo>
                  <a:close/>
                  <a:moveTo>
                    <a:pt x="154305" y="469583"/>
                  </a:moveTo>
                  <a:cubicBezTo>
                    <a:pt x="154305" y="296228"/>
                    <a:pt x="295275" y="154305"/>
                    <a:pt x="469583" y="154305"/>
                  </a:cubicBezTo>
                  <a:cubicBezTo>
                    <a:pt x="643890" y="154305"/>
                    <a:pt x="784860" y="295275"/>
                    <a:pt x="784860" y="469583"/>
                  </a:cubicBezTo>
                  <a:cubicBezTo>
                    <a:pt x="784860" y="643890"/>
                    <a:pt x="643890" y="784860"/>
                    <a:pt x="469583" y="784860"/>
                  </a:cubicBezTo>
                  <a:cubicBezTo>
                    <a:pt x="296228" y="784860"/>
                    <a:pt x="154305" y="643890"/>
                    <a:pt x="154305" y="469583"/>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grpSp>
      <p:sp>
        <p:nvSpPr>
          <p:cNvPr id="60" name="Rechteck 13">
            <a:extLst>
              <a:ext uri="{FF2B5EF4-FFF2-40B4-BE49-F238E27FC236}">
                <a16:creationId xmlns:a16="http://schemas.microsoft.com/office/drawing/2014/main" id="{0DE142DA-0CE2-4FB2-8EEC-F16A51DF12B9}"/>
              </a:ext>
            </a:extLst>
          </p:cNvPr>
          <p:cNvSpPr/>
          <p:nvPr/>
        </p:nvSpPr>
        <p:spPr>
          <a:xfrm>
            <a:off x="6832618" y="3768138"/>
            <a:ext cx="2377440" cy="523220"/>
          </a:xfrm>
          <a:prstGeom prst="rect">
            <a:avLst/>
          </a:prstGeom>
        </p:spPr>
        <p:txBody>
          <a:bodyPr wrap="square">
            <a:spAutoFit/>
          </a:bodyPr>
          <a:lstStyle/>
          <a:p>
            <a:pPr algn="ctr"/>
            <a:r>
              <a:rPr lang="en-US" sz="1400" dirty="0">
                <a:latin typeface="+mj-lt"/>
              </a:rPr>
              <a:t>Digital and personalized offerings</a:t>
            </a:r>
          </a:p>
        </p:txBody>
      </p:sp>
      <p:sp>
        <p:nvSpPr>
          <p:cNvPr id="61" name="Rechteck 14">
            <a:extLst>
              <a:ext uri="{FF2B5EF4-FFF2-40B4-BE49-F238E27FC236}">
                <a16:creationId xmlns:a16="http://schemas.microsoft.com/office/drawing/2014/main" id="{D538F438-A6D4-4F50-9230-AE5A01C39C46}"/>
              </a:ext>
            </a:extLst>
          </p:cNvPr>
          <p:cNvSpPr/>
          <p:nvPr/>
        </p:nvSpPr>
        <p:spPr>
          <a:xfrm>
            <a:off x="9197767" y="3768138"/>
            <a:ext cx="2377440" cy="738664"/>
          </a:xfrm>
          <a:prstGeom prst="rect">
            <a:avLst/>
          </a:prstGeom>
        </p:spPr>
        <p:txBody>
          <a:bodyPr wrap="square">
            <a:spAutoFit/>
          </a:bodyPr>
          <a:lstStyle/>
          <a:p>
            <a:pPr algn="ctr"/>
            <a:r>
              <a:rPr lang="en-US" sz="1400" dirty="0">
                <a:latin typeface="+mj-lt"/>
              </a:rPr>
              <a:t>Cost-effective service development and operations scalability </a:t>
            </a:r>
          </a:p>
        </p:txBody>
      </p:sp>
      <p:sp>
        <p:nvSpPr>
          <p:cNvPr id="62" name="Rechteck 12">
            <a:extLst>
              <a:ext uri="{FF2B5EF4-FFF2-40B4-BE49-F238E27FC236}">
                <a16:creationId xmlns:a16="http://schemas.microsoft.com/office/drawing/2014/main" id="{340789E6-D7E6-49B3-9AAF-CB81373B2FDA}"/>
              </a:ext>
            </a:extLst>
          </p:cNvPr>
          <p:cNvSpPr/>
          <p:nvPr/>
        </p:nvSpPr>
        <p:spPr>
          <a:xfrm>
            <a:off x="4467468" y="3768138"/>
            <a:ext cx="2377440" cy="738664"/>
          </a:xfrm>
          <a:prstGeom prst="rect">
            <a:avLst/>
          </a:prstGeom>
        </p:spPr>
        <p:txBody>
          <a:bodyPr wrap="square" anchor="t">
            <a:spAutoFit/>
          </a:bodyPr>
          <a:lstStyle/>
          <a:p>
            <a:pPr algn="ctr"/>
            <a:r>
              <a:rPr lang="en-US" sz="1400" dirty="0">
                <a:latin typeface="+mj-lt"/>
                <a:cs typeface="FiraGO Medium" panose="020B0603050000020004" pitchFamily="34" charset="0"/>
              </a:rPr>
              <a:t>Reliable and flawless usership experiences </a:t>
            </a:r>
          </a:p>
        </p:txBody>
      </p:sp>
      <p:grpSp>
        <p:nvGrpSpPr>
          <p:cNvPr id="63" name="Group 73">
            <a:extLst>
              <a:ext uri="{FF2B5EF4-FFF2-40B4-BE49-F238E27FC236}">
                <a16:creationId xmlns:a16="http://schemas.microsoft.com/office/drawing/2014/main" id="{0288E46A-C6EA-4680-86DA-C04ACF76ED4B}"/>
              </a:ext>
            </a:extLst>
          </p:cNvPr>
          <p:cNvGrpSpPr/>
          <p:nvPr/>
        </p:nvGrpSpPr>
        <p:grpSpPr>
          <a:xfrm>
            <a:off x="5478282" y="2925755"/>
            <a:ext cx="355812" cy="646200"/>
            <a:chOff x="5435600" y="5356225"/>
            <a:chExt cx="2832100" cy="5143500"/>
          </a:xfrm>
          <a:solidFill>
            <a:schemeClr val="tx1"/>
          </a:solidFill>
        </p:grpSpPr>
        <p:sp>
          <p:nvSpPr>
            <p:cNvPr id="64" name="Freeform 5">
              <a:extLst>
                <a:ext uri="{FF2B5EF4-FFF2-40B4-BE49-F238E27FC236}">
                  <a16:creationId xmlns:a16="http://schemas.microsoft.com/office/drawing/2014/main" id="{5E2F004B-ADC3-40F5-A5CC-363DEAF45B25}"/>
                </a:ext>
              </a:extLst>
            </p:cNvPr>
            <p:cNvSpPr>
              <a:spLocks noEditPoints="1"/>
            </p:cNvSpPr>
            <p:nvPr/>
          </p:nvSpPr>
          <p:spPr bwMode="auto">
            <a:xfrm>
              <a:off x="5435600" y="5356225"/>
              <a:ext cx="2832100" cy="5143500"/>
            </a:xfrm>
            <a:custGeom>
              <a:avLst/>
              <a:gdLst>
                <a:gd name="T0" fmla="*/ 790 w 900"/>
                <a:gd name="T1" fmla="*/ 1638 h 1638"/>
                <a:gd name="T2" fmla="*/ 900 w 900"/>
                <a:gd name="T3" fmla="*/ 1528 h 1638"/>
                <a:gd name="T4" fmla="*/ 900 w 900"/>
                <a:gd name="T5" fmla="*/ 110 h 1638"/>
                <a:gd name="T6" fmla="*/ 790 w 900"/>
                <a:gd name="T7" fmla="*/ 0 h 1638"/>
                <a:gd name="T8" fmla="*/ 110 w 900"/>
                <a:gd name="T9" fmla="*/ 0 h 1638"/>
                <a:gd name="T10" fmla="*/ 0 w 900"/>
                <a:gd name="T11" fmla="*/ 110 h 1638"/>
                <a:gd name="T12" fmla="*/ 0 w 900"/>
                <a:gd name="T13" fmla="*/ 1528 h 1638"/>
                <a:gd name="T14" fmla="*/ 110 w 900"/>
                <a:gd name="T15" fmla="*/ 1638 h 1638"/>
                <a:gd name="T16" fmla="*/ 790 w 900"/>
                <a:gd name="T17" fmla="*/ 1638 h 1638"/>
                <a:gd name="T18" fmla="*/ 41 w 900"/>
                <a:gd name="T19" fmla="*/ 110 h 1638"/>
                <a:gd name="T20" fmla="*/ 110 w 900"/>
                <a:gd name="T21" fmla="*/ 41 h 1638"/>
                <a:gd name="T22" fmla="*/ 790 w 900"/>
                <a:gd name="T23" fmla="*/ 41 h 1638"/>
                <a:gd name="T24" fmla="*/ 859 w 900"/>
                <a:gd name="T25" fmla="*/ 110 h 1638"/>
                <a:gd name="T26" fmla="*/ 859 w 900"/>
                <a:gd name="T27" fmla="*/ 186 h 1638"/>
                <a:gd name="T28" fmla="*/ 41 w 900"/>
                <a:gd name="T29" fmla="*/ 186 h 1638"/>
                <a:gd name="T30" fmla="*/ 41 w 900"/>
                <a:gd name="T31" fmla="*/ 110 h 1638"/>
                <a:gd name="T32" fmla="*/ 41 w 900"/>
                <a:gd name="T33" fmla="*/ 227 h 1638"/>
                <a:gd name="T34" fmla="*/ 859 w 900"/>
                <a:gd name="T35" fmla="*/ 227 h 1638"/>
                <a:gd name="T36" fmla="*/ 859 w 900"/>
                <a:gd name="T37" fmla="*/ 1302 h 1638"/>
                <a:gd name="T38" fmla="*/ 41 w 900"/>
                <a:gd name="T39" fmla="*/ 1302 h 1638"/>
                <a:gd name="T40" fmla="*/ 41 w 900"/>
                <a:gd name="T41" fmla="*/ 227 h 1638"/>
                <a:gd name="T42" fmla="*/ 41 w 900"/>
                <a:gd name="T43" fmla="*/ 1528 h 1638"/>
                <a:gd name="T44" fmla="*/ 41 w 900"/>
                <a:gd name="T45" fmla="*/ 1343 h 1638"/>
                <a:gd name="T46" fmla="*/ 859 w 900"/>
                <a:gd name="T47" fmla="*/ 1343 h 1638"/>
                <a:gd name="T48" fmla="*/ 859 w 900"/>
                <a:gd name="T49" fmla="*/ 1528 h 1638"/>
                <a:gd name="T50" fmla="*/ 790 w 900"/>
                <a:gd name="T51" fmla="*/ 1597 h 1638"/>
                <a:gd name="T52" fmla="*/ 110 w 900"/>
                <a:gd name="T53" fmla="*/ 1597 h 1638"/>
                <a:gd name="T54" fmla="*/ 41 w 900"/>
                <a:gd name="T55" fmla="*/ 1528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0" h="1638">
                  <a:moveTo>
                    <a:pt x="790" y="1638"/>
                  </a:moveTo>
                  <a:cubicBezTo>
                    <a:pt x="850" y="1638"/>
                    <a:pt x="900" y="1589"/>
                    <a:pt x="900" y="1528"/>
                  </a:cubicBezTo>
                  <a:cubicBezTo>
                    <a:pt x="900" y="110"/>
                    <a:pt x="900" y="110"/>
                    <a:pt x="900" y="110"/>
                  </a:cubicBezTo>
                  <a:cubicBezTo>
                    <a:pt x="900" y="49"/>
                    <a:pt x="850" y="0"/>
                    <a:pt x="790" y="0"/>
                  </a:cubicBezTo>
                  <a:cubicBezTo>
                    <a:pt x="110" y="0"/>
                    <a:pt x="110" y="0"/>
                    <a:pt x="110" y="0"/>
                  </a:cubicBezTo>
                  <a:cubicBezTo>
                    <a:pt x="50" y="0"/>
                    <a:pt x="0" y="49"/>
                    <a:pt x="0" y="110"/>
                  </a:cubicBezTo>
                  <a:cubicBezTo>
                    <a:pt x="0" y="1528"/>
                    <a:pt x="0" y="1528"/>
                    <a:pt x="0" y="1528"/>
                  </a:cubicBezTo>
                  <a:cubicBezTo>
                    <a:pt x="0" y="1589"/>
                    <a:pt x="50" y="1638"/>
                    <a:pt x="110" y="1638"/>
                  </a:cubicBezTo>
                  <a:cubicBezTo>
                    <a:pt x="790" y="1638"/>
                    <a:pt x="790" y="1638"/>
                    <a:pt x="790" y="1638"/>
                  </a:cubicBezTo>
                  <a:close/>
                  <a:moveTo>
                    <a:pt x="41" y="110"/>
                  </a:moveTo>
                  <a:cubicBezTo>
                    <a:pt x="41" y="72"/>
                    <a:pt x="72" y="41"/>
                    <a:pt x="110" y="41"/>
                  </a:cubicBezTo>
                  <a:cubicBezTo>
                    <a:pt x="790" y="41"/>
                    <a:pt x="790" y="41"/>
                    <a:pt x="790" y="41"/>
                  </a:cubicBezTo>
                  <a:cubicBezTo>
                    <a:pt x="828" y="41"/>
                    <a:pt x="859" y="72"/>
                    <a:pt x="859" y="110"/>
                  </a:cubicBezTo>
                  <a:cubicBezTo>
                    <a:pt x="859" y="186"/>
                    <a:pt x="859" y="186"/>
                    <a:pt x="859" y="186"/>
                  </a:cubicBezTo>
                  <a:cubicBezTo>
                    <a:pt x="41" y="186"/>
                    <a:pt x="41" y="186"/>
                    <a:pt x="41" y="186"/>
                  </a:cubicBezTo>
                  <a:lnTo>
                    <a:pt x="41" y="110"/>
                  </a:lnTo>
                  <a:close/>
                  <a:moveTo>
                    <a:pt x="41" y="227"/>
                  </a:moveTo>
                  <a:cubicBezTo>
                    <a:pt x="859" y="227"/>
                    <a:pt x="859" y="227"/>
                    <a:pt x="859" y="227"/>
                  </a:cubicBezTo>
                  <a:cubicBezTo>
                    <a:pt x="859" y="1302"/>
                    <a:pt x="859" y="1302"/>
                    <a:pt x="859" y="1302"/>
                  </a:cubicBezTo>
                  <a:cubicBezTo>
                    <a:pt x="41" y="1302"/>
                    <a:pt x="41" y="1302"/>
                    <a:pt x="41" y="1302"/>
                  </a:cubicBezTo>
                  <a:lnTo>
                    <a:pt x="41" y="227"/>
                  </a:lnTo>
                  <a:close/>
                  <a:moveTo>
                    <a:pt x="41" y="1528"/>
                  </a:moveTo>
                  <a:cubicBezTo>
                    <a:pt x="41" y="1343"/>
                    <a:pt x="41" y="1343"/>
                    <a:pt x="41" y="1343"/>
                  </a:cubicBezTo>
                  <a:cubicBezTo>
                    <a:pt x="859" y="1343"/>
                    <a:pt x="859" y="1343"/>
                    <a:pt x="859" y="1343"/>
                  </a:cubicBezTo>
                  <a:cubicBezTo>
                    <a:pt x="859" y="1528"/>
                    <a:pt x="859" y="1528"/>
                    <a:pt x="859" y="1528"/>
                  </a:cubicBezTo>
                  <a:cubicBezTo>
                    <a:pt x="859" y="1566"/>
                    <a:pt x="828" y="1597"/>
                    <a:pt x="790" y="1597"/>
                  </a:cubicBezTo>
                  <a:cubicBezTo>
                    <a:pt x="110" y="1597"/>
                    <a:pt x="110" y="1597"/>
                    <a:pt x="110" y="1597"/>
                  </a:cubicBezTo>
                  <a:cubicBezTo>
                    <a:pt x="72" y="1597"/>
                    <a:pt x="41" y="1566"/>
                    <a:pt x="41" y="1528"/>
                  </a:cubicBezTo>
                  <a:close/>
                </a:path>
              </a:pathLst>
            </a:custGeom>
            <a:grpFill/>
            <a:ln w="9525">
              <a:noFill/>
              <a:round/>
              <a:headEnd/>
              <a:tailEnd/>
            </a:ln>
          </p:spPr>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defRPr/>
              </a:pPr>
              <a:endParaRPr lang="en-GB" kern="0">
                <a:solidFill>
                  <a:srgbClr val="FFFFFF"/>
                </a:solidFill>
                <a:latin typeface="Fira Sans Book"/>
              </a:endParaRPr>
            </a:p>
          </p:txBody>
        </p:sp>
        <p:sp>
          <p:nvSpPr>
            <p:cNvPr id="65" name="Freeform 6">
              <a:extLst>
                <a:ext uri="{FF2B5EF4-FFF2-40B4-BE49-F238E27FC236}">
                  <a16:creationId xmlns:a16="http://schemas.microsoft.com/office/drawing/2014/main" id="{7937D903-22F5-4DAB-BC92-266317A9B8AC}"/>
                </a:ext>
              </a:extLst>
            </p:cNvPr>
            <p:cNvSpPr>
              <a:spLocks noEditPoints="1"/>
            </p:cNvSpPr>
            <p:nvPr/>
          </p:nvSpPr>
          <p:spPr bwMode="auto">
            <a:xfrm>
              <a:off x="6586538" y="9721850"/>
              <a:ext cx="528638" cy="527050"/>
            </a:xfrm>
            <a:custGeom>
              <a:avLst/>
              <a:gdLst>
                <a:gd name="T0" fmla="*/ 84 w 168"/>
                <a:gd name="T1" fmla="*/ 168 h 168"/>
                <a:gd name="T2" fmla="*/ 168 w 168"/>
                <a:gd name="T3" fmla="*/ 84 h 168"/>
                <a:gd name="T4" fmla="*/ 84 w 168"/>
                <a:gd name="T5" fmla="*/ 0 h 168"/>
                <a:gd name="T6" fmla="*/ 0 w 168"/>
                <a:gd name="T7" fmla="*/ 84 h 168"/>
                <a:gd name="T8" fmla="*/ 84 w 168"/>
                <a:gd name="T9" fmla="*/ 168 h 168"/>
                <a:gd name="T10" fmla="*/ 84 w 168"/>
                <a:gd name="T11" fmla="*/ 41 h 168"/>
                <a:gd name="T12" fmla="*/ 127 w 168"/>
                <a:gd name="T13" fmla="*/ 84 h 168"/>
                <a:gd name="T14" fmla="*/ 84 w 168"/>
                <a:gd name="T15" fmla="*/ 127 h 168"/>
                <a:gd name="T16" fmla="*/ 41 w 168"/>
                <a:gd name="T17" fmla="*/ 84 h 168"/>
                <a:gd name="T18" fmla="*/ 84 w 168"/>
                <a:gd name="T19" fmla="*/ 41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168">
                  <a:moveTo>
                    <a:pt x="84" y="168"/>
                  </a:moveTo>
                  <a:cubicBezTo>
                    <a:pt x="130" y="168"/>
                    <a:pt x="168" y="130"/>
                    <a:pt x="168" y="84"/>
                  </a:cubicBezTo>
                  <a:cubicBezTo>
                    <a:pt x="168" y="37"/>
                    <a:pt x="130" y="0"/>
                    <a:pt x="84" y="0"/>
                  </a:cubicBezTo>
                  <a:cubicBezTo>
                    <a:pt x="38" y="0"/>
                    <a:pt x="0" y="37"/>
                    <a:pt x="0" y="84"/>
                  </a:cubicBezTo>
                  <a:cubicBezTo>
                    <a:pt x="0" y="130"/>
                    <a:pt x="38" y="168"/>
                    <a:pt x="84" y="168"/>
                  </a:cubicBezTo>
                  <a:close/>
                  <a:moveTo>
                    <a:pt x="84" y="41"/>
                  </a:moveTo>
                  <a:cubicBezTo>
                    <a:pt x="108" y="41"/>
                    <a:pt x="127" y="60"/>
                    <a:pt x="127" y="84"/>
                  </a:cubicBezTo>
                  <a:cubicBezTo>
                    <a:pt x="127" y="108"/>
                    <a:pt x="108" y="127"/>
                    <a:pt x="84" y="127"/>
                  </a:cubicBezTo>
                  <a:cubicBezTo>
                    <a:pt x="60" y="127"/>
                    <a:pt x="41" y="108"/>
                    <a:pt x="41" y="84"/>
                  </a:cubicBezTo>
                  <a:cubicBezTo>
                    <a:pt x="41" y="60"/>
                    <a:pt x="60" y="41"/>
                    <a:pt x="84" y="41"/>
                  </a:cubicBezTo>
                  <a:close/>
                </a:path>
              </a:pathLst>
            </a:custGeom>
            <a:grpFill/>
            <a:ln w="9525">
              <a:noFill/>
              <a:round/>
              <a:headEnd/>
              <a:tailEnd/>
            </a:ln>
          </p:spPr>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defRPr/>
              </a:pPr>
              <a:endParaRPr lang="en-GB" kern="0">
                <a:solidFill>
                  <a:srgbClr val="FFFFFF"/>
                </a:solidFill>
                <a:latin typeface="Fira Sans Book"/>
              </a:endParaRPr>
            </a:p>
          </p:txBody>
        </p:sp>
      </p:grpSp>
    </p:spTree>
    <p:extLst>
      <p:ext uri="{BB962C8B-B14F-4D97-AF65-F5344CB8AC3E}">
        <p14:creationId xmlns:p14="http://schemas.microsoft.com/office/powerpoint/2010/main" val="145069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2FF2846B-15F6-49DC-B147-0975D7C2E800}"/>
              </a:ext>
            </a:extLst>
          </p:cNvPr>
          <p:cNvSpPr>
            <a:spLocks noGrp="1"/>
          </p:cNvSpPr>
          <p:nvPr>
            <p:ph type="title"/>
          </p:nvPr>
        </p:nvSpPr>
        <p:spPr/>
        <p:txBody>
          <a:bodyPr/>
          <a:lstStyle/>
          <a:p>
            <a:r>
              <a:rPr lang="en-US" dirty="0"/>
              <a:t>Market demands are forcing </a:t>
            </a:r>
            <a:br>
              <a:rPr lang="en-US" dirty="0"/>
            </a:br>
            <a:r>
              <a:rPr lang="en-US" dirty="0"/>
              <a:t>OEMs to embrace the future</a:t>
            </a:r>
            <a:br>
              <a:rPr lang="en-US" dirty="0"/>
            </a:br>
            <a:r>
              <a:rPr lang="en-US" dirty="0"/>
              <a:t>of mobility</a:t>
            </a:r>
            <a:endParaRPr lang="de-DE" dirty="0"/>
          </a:p>
        </p:txBody>
      </p:sp>
      <p:sp>
        <p:nvSpPr>
          <p:cNvPr id="3" name="Datumsplatzhalter 2">
            <a:extLst>
              <a:ext uri="{FF2B5EF4-FFF2-40B4-BE49-F238E27FC236}">
                <a16:creationId xmlns:a16="http://schemas.microsoft.com/office/drawing/2014/main" id="{E98DBE5B-8D49-4E5B-9B45-EB45881F5487}"/>
              </a:ext>
            </a:extLst>
          </p:cNvPr>
          <p:cNvSpPr>
            <a:spLocks noGrp="1"/>
          </p:cNvSpPr>
          <p:nvPr>
            <p:ph type="dt" sz="half" idx="10"/>
          </p:nvPr>
        </p:nvSpPr>
        <p:spPr/>
        <p:txBody>
          <a:bodyPr/>
          <a:lstStyle/>
          <a:p>
            <a:r>
              <a:rPr lang="en-US"/>
              <a:t>© 2019 HERE | Directions Japan 2019</a:t>
            </a:r>
          </a:p>
        </p:txBody>
      </p:sp>
      <p:sp>
        <p:nvSpPr>
          <p:cNvPr id="4" name="Fußzeilenplatzhalter 3">
            <a:extLst>
              <a:ext uri="{FF2B5EF4-FFF2-40B4-BE49-F238E27FC236}">
                <a16:creationId xmlns:a16="http://schemas.microsoft.com/office/drawing/2014/main" id="{E1A20417-3F22-4A66-A8C6-498A6A1694A3}"/>
              </a:ext>
            </a:extLst>
          </p:cNvPr>
          <p:cNvSpPr>
            <a:spLocks noGrp="1"/>
          </p:cNvSpPr>
          <p:nvPr>
            <p:ph type="ftr" sz="quarter" idx="11"/>
          </p:nvPr>
        </p:nvSpPr>
        <p:spPr/>
        <p:txBody>
          <a:bodyPr/>
          <a:lstStyle/>
          <a:p>
            <a:endParaRPr lang="en-US"/>
          </a:p>
        </p:txBody>
      </p:sp>
      <p:sp>
        <p:nvSpPr>
          <p:cNvPr id="5" name="Foliennummernplatzhalter 4">
            <a:extLst>
              <a:ext uri="{FF2B5EF4-FFF2-40B4-BE49-F238E27FC236}">
                <a16:creationId xmlns:a16="http://schemas.microsoft.com/office/drawing/2014/main" id="{7F6AF80C-7B8A-4A8F-BC4F-C8983AFF5B54}"/>
              </a:ext>
            </a:extLst>
          </p:cNvPr>
          <p:cNvSpPr>
            <a:spLocks noGrp="1"/>
          </p:cNvSpPr>
          <p:nvPr>
            <p:ph type="sldNum" sz="quarter" idx="12"/>
          </p:nvPr>
        </p:nvSpPr>
        <p:spPr/>
        <p:txBody>
          <a:bodyPr/>
          <a:lstStyle/>
          <a:p>
            <a:fld id="{C01CAAA5-CA10-431C-B0CA-C8BF8493446D}" type="slidenum">
              <a:rPr lang="en-US" smtClean="0"/>
              <a:pPr/>
              <a:t>2</a:t>
            </a:fld>
            <a:endParaRPr lang="en-US"/>
          </a:p>
        </p:txBody>
      </p:sp>
      <p:grpSp>
        <p:nvGrpSpPr>
          <p:cNvPr id="46" name="Gruppieren 45">
            <a:extLst>
              <a:ext uri="{FF2B5EF4-FFF2-40B4-BE49-F238E27FC236}">
                <a16:creationId xmlns:a16="http://schemas.microsoft.com/office/drawing/2014/main" id="{1B1844EB-6025-40F1-9A59-284CE38A3FED}"/>
              </a:ext>
            </a:extLst>
          </p:cNvPr>
          <p:cNvGrpSpPr/>
          <p:nvPr/>
        </p:nvGrpSpPr>
        <p:grpSpPr>
          <a:xfrm>
            <a:off x="3580404" y="-639341"/>
            <a:ext cx="8021838" cy="7940171"/>
            <a:chOff x="3378902" y="-505991"/>
            <a:chExt cx="8021838" cy="7940171"/>
          </a:xfrm>
        </p:grpSpPr>
        <p:grpSp>
          <p:nvGrpSpPr>
            <p:cNvPr id="38" name="Gruppieren 37">
              <a:extLst>
                <a:ext uri="{FF2B5EF4-FFF2-40B4-BE49-F238E27FC236}">
                  <a16:creationId xmlns:a16="http://schemas.microsoft.com/office/drawing/2014/main" id="{1A99C91D-DEF6-4EEE-B27E-9E6ED6BD9EE0}"/>
                </a:ext>
              </a:extLst>
            </p:cNvPr>
            <p:cNvGrpSpPr/>
            <p:nvPr/>
          </p:nvGrpSpPr>
          <p:grpSpPr>
            <a:xfrm rot="504402">
              <a:off x="3378902" y="-505991"/>
              <a:ext cx="8021838" cy="7934841"/>
              <a:chOff x="2140478" y="-38977"/>
              <a:chExt cx="7092212" cy="7015298"/>
            </a:xfrm>
            <a:solidFill>
              <a:schemeClr val="tx2">
                <a:alpha val="53000"/>
              </a:schemeClr>
            </a:solidFill>
          </p:grpSpPr>
          <p:sp>
            <p:nvSpPr>
              <p:cNvPr id="24" name="Oval 26">
                <a:extLst>
                  <a:ext uri="{FF2B5EF4-FFF2-40B4-BE49-F238E27FC236}">
                    <a16:creationId xmlns:a16="http://schemas.microsoft.com/office/drawing/2014/main" id="{3C99DB28-B5C3-D241-9709-1597DDF442CD}"/>
                  </a:ext>
                </a:extLst>
              </p:cNvPr>
              <p:cNvSpPr/>
              <p:nvPr/>
            </p:nvSpPr>
            <p:spPr>
              <a:xfrm rot="19203753">
                <a:off x="2140478" y="1768843"/>
                <a:ext cx="4320000" cy="432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en-US" sz="1350">
                  <a:solidFill>
                    <a:prstClr val="white"/>
                  </a:solidFill>
                  <a:latin typeface="Calibri" panose="020F0502020204030204"/>
                </a:endParaRPr>
              </a:p>
            </p:txBody>
          </p:sp>
          <p:sp>
            <p:nvSpPr>
              <p:cNvPr id="25" name="Oval 27">
                <a:extLst>
                  <a:ext uri="{FF2B5EF4-FFF2-40B4-BE49-F238E27FC236}">
                    <a16:creationId xmlns:a16="http://schemas.microsoft.com/office/drawing/2014/main" id="{1629106A-FDC0-F349-8A72-91EE2B5A7136}"/>
                  </a:ext>
                </a:extLst>
              </p:cNvPr>
              <p:cNvSpPr/>
              <p:nvPr/>
            </p:nvSpPr>
            <p:spPr>
              <a:xfrm rot="19203753">
                <a:off x="4399829" y="-38977"/>
                <a:ext cx="4320000" cy="432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en-US" sz="1350" dirty="0">
                  <a:solidFill>
                    <a:prstClr val="white"/>
                  </a:solidFill>
                  <a:latin typeface="Calibri" panose="020F0502020204030204"/>
                </a:endParaRPr>
              </a:p>
            </p:txBody>
          </p:sp>
          <p:sp>
            <p:nvSpPr>
              <p:cNvPr id="26" name="Oval 28">
                <a:extLst>
                  <a:ext uri="{FF2B5EF4-FFF2-40B4-BE49-F238E27FC236}">
                    <a16:creationId xmlns:a16="http://schemas.microsoft.com/office/drawing/2014/main" id="{A112CAED-5C05-0142-9770-DAAF0BA5A41E}"/>
                  </a:ext>
                </a:extLst>
              </p:cNvPr>
              <p:cNvSpPr/>
              <p:nvPr/>
            </p:nvSpPr>
            <p:spPr>
              <a:xfrm rot="19203753">
                <a:off x="4912690" y="2656321"/>
                <a:ext cx="4320000" cy="432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en-US" sz="1350">
                  <a:solidFill>
                    <a:prstClr val="white"/>
                  </a:solidFill>
                  <a:latin typeface="Calibri" panose="020F0502020204030204"/>
                </a:endParaRPr>
              </a:p>
            </p:txBody>
          </p:sp>
        </p:grpSp>
        <p:sp>
          <p:nvSpPr>
            <p:cNvPr id="27" name="TextBox 32">
              <a:extLst>
                <a:ext uri="{FF2B5EF4-FFF2-40B4-BE49-F238E27FC236}">
                  <a16:creationId xmlns:a16="http://schemas.microsoft.com/office/drawing/2014/main" id="{E8DCA800-83D8-E649-B174-037CD726851F}"/>
                </a:ext>
              </a:extLst>
            </p:cNvPr>
            <p:cNvSpPr txBox="1"/>
            <p:nvPr/>
          </p:nvSpPr>
          <p:spPr>
            <a:xfrm>
              <a:off x="8260313" y="3321354"/>
              <a:ext cx="1663958" cy="58477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lang="en-US" sz="1600" b="1" dirty="0">
                  <a:solidFill>
                    <a:srgbClr val="383C45"/>
                  </a:solidFill>
                  <a:latin typeface="+mj-lt"/>
                </a:rPr>
                <a:t>Future</a:t>
              </a:r>
              <a:br>
                <a:rPr lang="en-US" sz="1600" b="1" dirty="0">
                  <a:solidFill>
                    <a:srgbClr val="383C45"/>
                  </a:solidFill>
                  <a:latin typeface="+mj-lt"/>
                </a:rPr>
              </a:br>
              <a:r>
                <a:rPr lang="en-US" sz="1600" b="1" dirty="0">
                  <a:solidFill>
                    <a:srgbClr val="383C45"/>
                  </a:solidFill>
                  <a:latin typeface="+mj-lt"/>
                </a:rPr>
                <a:t>of mobility </a:t>
              </a:r>
            </a:p>
          </p:txBody>
        </p:sp>
        <p:sp>
          <p:nvSpPr>
            <p:cNvPr id="28" name="TextBox 33">
              <a:extLst>
                <a:ext uri="{FF2B5EF4-FFF2-40B4-BE49-F238E27FC236}">
                  <a16:creationId xmlns:a16="http://schemas.microsoft.com/office/drawing/2014/main" id="{3E67BFA4-E23B-0049-9AB9-98CA6D4A2AB8}"/>
                </a:ext>
              </a:extLst>
            </p:cNvPr>
            <p:cNvSpPr txBox="1"/>
            <p:nvPr/>
          </p:nvSpPr>
          <p:spPr>
            <a:xfrm>
              <a:off x="6311632" y="4500591"/>
              <a:ext cx="1623386" cy="58477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lang="en-US" sz="1600" b="1" dirty="0">
                  <a:solidFill>
                    <a:srgbClr val="2F3842"/>
                  </a:solidFill>
                  <a:latin typeface="+mj-lt"/>
                </a:rPr>
                <a:t>Safe and</a:t>
              </a:r>
              <a:br>
                <a:rPr lang="en-US" sz="1600" b="1" dirty="0">
                  <a:solidFill>
                    <a:srgbClr val="2F3842"/>
                  </a:solidFill>
                  <a:latin typeface="+mj-lt"/>
                </a:rPr>
              </a:br>
              <a:r>
                <a:rPr lang="en-US" sz="1600" b="1" dirty="0">
                  <a:solidFill>
                    <a:srgbClr val="2F3842"/>
                  </a:solidFill>
                  <a:latin typeface="+mj-lt"/>
                </a:rPr>
                <a:t>smart</a:t>
              </a:r>
            </a:p>
          </p:txBody>
        </p:sp>
        <p:sp>
          <p:nvSpPr>
            <p:cNvPr id="29" name="TextBox 25">
              <a:extLst>
                <a:ext uri="{FF2B5EF4-FFF2-40B4-BE49-F238E27FC236}">
                  <a16:creationId xmlns:a16="http://schemas.microsoft.com/office/drawing/2014/main" id="{F07DBD29-D4E5-DE4E-9BB4-1E2B89C8E81A}"/>
                </a:ext>
              </a:extLst>
            </p:cNvPr>
            <p:cNvSpPr txBox="1"/>
            <p:nvPr/>
          </p:nvSpPr>
          <p:spPr>
            <a:xfrm>
              <a:off x="6296458" y="2186509"/>
              <a:ext cx="1495427" cy="830997"/>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lang="en-US" sz="1600" b="1" dirty="0">
                  <a:solidFill>
                    <a:srgbClr val="383C45"/>
                  </a:solidFill>
                  <a:latin typeface="+mj-lt"/>
                </a:rPr>
                <a:t>Connectivity</a:t>
              </a:r>
              <a:br>
                <a:rPr lang="en-US" sz="1600" b="1" dirty="0">
                  <a:solidFill>
                    <a:srgbClr val="383C45"/>
                  </a:solidFill>
                  <a:latin typeface="+mj-lt"/>
                </a:rPr>
              </a:br>
              <a:r>
                <a:rPr lang="en-US" sz="1600" b="1" dirty="0">
                  <a:solidFill>
                    <a:srgbClr val="383C45"/>
                  </a:solidFill>
                  <a:latin typeface="+mj-lt"/>
                </a:rPr>
                <a:t>and</a:t>
              </a:r>
              <a:br>
                <a:rPr lang="en-US" sz="1600" b="1" dirty="0">
                  <a:solidFill>
                    <a:srgbClr val="383C45"/>
                  </a:solidFill>
                  <a:latin typeface="+mj-lt"/>
                </a:rPr>
              </a:br>
              <a:r>
                <a:rPr lang="en-US" sz="1600" b="1" dirty="0">
                  <a:solidFill>
                    <a:srgbClr val="383C45"/>
                  </a:solidFill>
                  <a:latin typeface="+mj-lt"/>
                </a:rPr>
                <a:t>convergence</a:t>
              </a:r>
            </a:p>
          </p:txBody>
        </p:sp>
        <p:sp>
          <p:nvSpPr>
            <p:cNvPr id="31" name="Rectangle 138">
              <a:extLst>
                <a:ext uri="{FF2B5EF4-FFF2-40B4-BE49-F238E27FC236}">
                  <a16:creationId xmlns:a16="http://schemas.microsoft.com/office/drawing/2014/main" id="{EFF6F928-F769-7448-8F6A-06A8384E960C}"/>
                </a:ext>
              </a:extLst>
            </p:cNvPr>
            <p:cNvSpPr>
              <a:spLocks/>
            </p:cNvSpPr>
            <p:nvPr/>
          </p:nvSpPr>
          <p:spPr bwMode="gray">
            <a:xfrm>
              <a:off x="7791886" y="798663"/>
              <a:ext cx="2662522" cy="1699007"/>
            </a:xfrm>
            <a:prstGeom prst="rect">
              <a:avLst/>
            </a:prstGeom>
            <a:noFill/>
            <a:ln w="25400" cap="flat" cmpd="sng" algn="ctr">
              <a:noFill/>
              <a:prstDash val="solid"/>
            </a:ln>
            <a:effectLst/>
          </p:spPr>
          <p:txBody>
            <a:bodyPr lIns="72000" tIns="36000" rIns="72000" bIns="360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400" b="1" dirty="0">
                  <a:latin typeface="+mj-lt"/>
                </a:rPr>
                <a:t>From ownership to usership</a:t>
              </a:r>
            </a:p>
            <a:p>
              <a:r>
                <a:rPr lang="en-US" sz="1400" dirty="0"/>
                <a:t>Changes in mobility behavior and advances in digital technologies are leading to on-demand services</a:t>
              </a:r>
            </a:p>
          </p:txBody>
        </p:sp>
        <p:grpSp>
          <p:nvGrpSpPr>
            <p:cNvPr id="40" name="Gruppieren 39">
              <a:extLst>
                <a:ext uri="{FF2B5EF4-FFF2-40B4-BE49-F238E27FC236}">
                  <a16:creationId xmlns:a16="http://schemas.microsoft.com/office/drawing/2014/main" id="{298850CC-6117-44D3-A916-69DDBD85BE8E}"/>
                </a:ext>
              </a:extLst>
            </p:cNvPr>
            <p:cNvGrpSpPr/>
            <p:nvPr/>
          </p:nvGrpSpPr>
          <p:grpSpPr>
            <a:xfrm rot="504402">
              <a:off x="3378902" y="-500663"/>
              <a:ext cx="8021838" cy="7934843"/>
              <a:chOff x="2140478" y="-38978"/>
              <a:chExt cx="7092212" cy="7015299"/>
            </a:xfrm>
            <a:noFill/>
          </p:grpSpPr>
          <p:sp>
            <p:nvSpPr>
              <p:cNvPr id="41" name="Oval 26">
                <a:extLst>
                  <a:ext uri="{FF2B5EF4-FFF2-40B4-BE49-F238E27FC236}">
                    <a16:creationId xmlns:a16="http://schemas.microsoft.com/office/drawing/2014/main" id="{451E64BF-8975-4DD3-9C60-D0572C21EFB8}"/>
                  </a:ext>
                </a:extLst>
              </p:cNvPr>
              <p:cNvSpPr/>
              <p:nvPr/>
            </p:nvSpPr>
            <p:spPr>
              <a:xfrm rot="19203753">
                <a:off x="2140478" y="1768843"/>
                <a:ext cx="4320000" cy="4320000"/>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en-US" sz="1350">
                  <a:solidFill>
                    <a:prstClr val="white"/>
                  </a:solidFill>
                  <a:latin typeface="Calibri" panose="020F0502020204030204"/>
                </a:endParaRPr>
              </a:p>
            </p:txBody>
          </p:sp>
          <p:sp>
            <p:nvSpPr>
              <p:cNvPr id="42" name="Oval 27">
                <a:extLst>
                  <a:ext uri="{FF2B5EF4-FFF2-40B4-BE49-F238E27FC236}">
                    <a16:creationId xmlns:a16="http://schemas.microsoft.com/office/drawing/2014/main" id="{F646867D-518D-4071-B363-EFD07373D47F}"/>
                  </a:ext>
                </a:extLst>
              </p:cNvPr>
              <p:cNvSpPr/>
              <p:nvPr/>
            </p:nvSpPr>
            <p:spPr>
              <a:xfrm rot="19203753">
                <a:off x="4399829" y="-38978"/>
                <a:ext cx="4320000" cy="4320000"/>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en-US" sz="1350">
                  <a:solidFill>
                    <a:prstClr val="white"/>
                  </a:solidFill>
                  <a:latin typeface="Calibri" panose="020F0502020204030204"/>
                </a:endParaRPr>
              </a:p>
            </p:txBody>
          </p:sp>
          <p:sp>
            <p:nvSpPr>
              <p:cNvPr id="43" name="Oval 28">
                <a:extLst>
                  <a:ext uri="{FF2B5EF4-FFF2-40B4-BE49-F238E27FC236}">
                    <a16:creationId xmlns:a16="http://schemas.microsoft.com/office/drawing/2014/main" id="{1A1F555B-FC4C-4359-9136-8FE0FBF56E36}"/>
                  </a:ext>
                </a:extLst>
              </p:cNvPr>
              <p:cNvSpPr/>
              <p:nvPr/>
            </p:nvSpPr>
            <p:spPr>
              <a:xfrm rot="19203753">
                <a:off x="4912690" y="2656321"/>
                <a:ext cx="4320000" cy="4320000"/>
              </a:xfrm>
              <a:prstGeom prst="ellipse">
                <a:avLst/>
              </a:pr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en-US" sz="1350">
                  <a:solidFill>
                    <a:prstClr val="white"/>
                  </a:solidFill>
                  <a:latin typeface="Calibri" panose="020F0502020204030204"/>
                </a:endParaRPr>
              </a:p>
            </p:txBody>
          </p:sp>
        </p:grpSp>
        <p:sp>
          <p:nvSpPr>
            <p:cNvPr id="44" name="Rectangle 138">
              <a:extLst>
                <a:ext uri="{FF2B5EF4-FFF2-40B4-BE49-F238E27FC236}">
                  <a16:creationId xmlns:a16="http://schemas.microsoft.com/office/drawing/2014/main" id="{8325A000-26E7-45ED-BB8A-8C117A582ABF}"/>
                </a:ext>
              </a:extLst>
            </p:cNvPr>
            <p:cNvSpPr>
              <a:spLocks/>
            </p:cNvSpPr>
            <p:nvPr/>
          </p:nvSpPr>
          <p:spPr bwMode="gray">
            <a:xfrm>
              <a:off x="8063171" y="4759862"/>
              <a:ext cx="2662522" cy="1699007"/>
            </a:xfrm>
            <a:prstGeom prst="rect">
              <a:avLst/>
            </a:prstGeom>
            <a:noFill/>
            <a:ln w="25400" cap="flat" cmpd="sng" algn="ctr">
              <a:noFill/>
              <a:prstDash val="solid"/>
            </a:ln>
            <a:effectLst/>
          </p:spPr>
          <p:txBody>
            <a:bodyPr lIns="72000" tIns="36000" rIns="72000" bIns="360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400" b="1" dirty="0">
                  <a:latin typeface="+mj-lt"/>
                </a:rPr>
                <a:t>Innovating to zero</a:t>
              </a:r>
            </a:p>
            <a:p>
              <a:pPr>
                <a:spcAft>
                  <a:spcPts val="600"/>
                </a:spcAft>
              </a:pPr>
              <a:r>
                <a:rPr lang="en-US" sz="1400" dirty="0"/>
                <a:t>Vision of creating zero emissions, congestion, accidents and security breaches on the road</a:t>
              </a:r>
            </a:p>
          </p:txBody>
        </p:sp>
        <p:sp>
          <p:nvSpPr>
            <p:cNvPr id="45" name="Rectangle 138">
              <a:extLst>
                <a:ext uri="{FF2B5EF4-FFF2-40B4-BE49-F238E27FC236}">
                  <a16:creationId xmlns:a16="http://schemas.microsoft.com/office/drawing/2014/main" id="{035E596A-31C9-49FB-833A-925A9E500D42}"/>
                </a:ext>
              </a:extLst>
            </p:cNvPr>
            <p:cNvSpPr>
              <a:spLocks/>
            </p:cNvSpPr>
            <p:nvPr/>
          </p:nvSpPr>
          <p:spPr bwMode="gray">
            <a:xfrm>
              <a:off x="3649110" y="2849001"/>
              <a:ext cx="2662522" cy="1699007"/>
            </a:xfrm>
            <a:prstGeom prst="rect">
              <a:avLst/>
            </a:prstGeom>
            <a:noFill/>
            <a:ln w="25400" cap="flat" cmpd="sng" algn="ctr">
              <a:noFill/>
              <a:prstDash val="solid"/>
            </a:ln>
            <a:effectLst/>
          </p:spPr>
          <p:txBody>
            <a:bodyPr lIns="72000" tIns="36000" rIns="72000" bIns="360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en-US" sz="1400" b="1" dirty="0">
                  <a:latin typeface="+mj-lt"/>
                </a:rPr>
                <a:t>The car as a digital platform</a:t>
              </a:r>
              <a:endParaRPr lang="en-US" sz="1400" dirty="0"/>
            </a:p>
            <a:p>
              <a:r>
                <a:rPr lang="en-US" sz="1400" dirty="0"/>
                <a:t>The digitalization phenomenon enables automotive manufacturer to transform into networked services provider, connecting inside and outside vehicle opportunities</a:t>
              </a:r>
            </a:p>
          </p:txBody>
        </p:sp>
      </p:grpSp>
      <p:grpSp>
        <p:nvGrpSpPr>
          <p:cNvPr id="22" name="Group 4">
            <a:extLst>
              <a:ext uri="{FF2B5EF4-FFF2-40B4-BE49-F238E27FC236}">
                <a16:creationId xmlns:a16="http://schemas.microsoft.com/office/drawing/2014/main" id="{0E3A6A3F-81E5-4054-9928-1E7EDF5A2D93}"/>
              </a:ext>
            </a:extLst>
          </p:cNvPr>
          <p:cNvGrpSpPr>
            <a:grpSpLocks noChangeAspect="1"/>
          </p:cNvGrpSpPr>
          <p:nvPr/>
        </p:nvGrpSpPr>
        <p:grpSpPr bwMode="gray">
          <a:xfrm>
            <a:off x="7522056" y="3338293"/>
            <a:ext cx="655755" cy="360712"/>
            <a:chOff x="961" y="394"/>
            <a:chExt cx="2128" cy="1370"/>
          </a:xfrm>
          <a:solidFill>
            <a:schemeClr val="tx1"/>
          </a:solidFill>
        </p:grpSpPr>
        <p:sp>
          <p:nvSpPr>
            <p:cNvPr id="23" name="Freeform 5">
              <a:extLst>
                <a:ext uri="{FF2B5EF4-FFF2-40B4-BE49-F238E27FC236}">
                  <a16:creationId xmlns:a16="http://schemas.microsoft.com/office/drawing/2014/main" id="{56A9CB42-8EE3-492E-A50B-993131B8794C}"/>
                </a:ext>
              </a:extLst>
            </p:cNvPr>
            <p:cNvSpPr>
              <a:spLocks noEditPoints="1"/>
            </p:cNvSpPr>
            <p:nvPr/>
          </p:nvSpPr>
          <p:spPr bwMode="gray">
            <a:xfrm>
              <a:off x="961" y="394"/>
              <a:ext cx="2128" cy="1370"/>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defTabSz="913623">
                <a:defRPr/>
              </a:pPr>
              <a:endParaRPr lang="de-DE" sz="1000">
                <a:solidFill>
                  <a:srgbClr val="FFFFFF"/>
                </a:solidFill>
                <a:latin typeface="Fira Sans Light"/>
              </a:endParaRPr>
            </a:p>
          </p:txBody>
        </p:sp>
        <p:sp>
          <p:nvSpPr>
            <p:cNvPr id="30" name="Freeform 6">
              <a:extLst>
                <a:ext uri="{FF2B5EF4-FFF2-40B4-BE49-F238E27FC236}">
                  <a16:creationId xmlns:a16="http://schemas.microsoft.com/office/drawing/2014/main" id="{D7D34A61-9D5D-434A-8564-38FD9C252989}"/>
                </a:ext>
              </a:extLst>
            </p:cNvPr>
            <p:cNvSpPr>
              <a:spLocks/>
            </p:cNvSpPr>
            <p:nvPr/>
          </p:nvSpPr>
          <p:spPr bwMode="gray">
            <a:xfrm>
              <a:off x="1455" y="876"/>
              <a:ext cx="1117" cy="188"/>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defTabSz="913623">
                <a:defRPr/>
              </a:pPr>
              <a:endParaRPr lang="de-DE" sz="1000">
                <a:solidFill>
                  <a:srgbClr val="FFFFFF"/>
                </a:solidFill>
                <a:latin typeface="Fira Sans Light"/>
              </a:endParaRPr>
            </a:p>
          </p:txBody>
        </p:sp>
      </p:grpSp>
    </p:spTree>
    <p:extLst>
      <p:ext uri="{BB962C8B-B14F-4D97-AF65-F5344CB8AC3E}">
        <p14:creationId xmlns:p14="http://schemas.microsoft.com/office/powerpoint/2010/main" val="125226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E3DA72B6-D02C-4F10-9A95-40EE4B51AB90}"/>
              </a:ext>
            </a:extLst>
          </p:cNvPr>
          <p:cNvSpPr>
            <a:spLocks noGrp="1"/>
          </p:cNvSpPr>
          <p:nvPr>
            <p:ph type="title"/>
          </p:nvPr>
        </p:nvSpPr>
        <p:spPr>
          <a:xfrm>
            <a:off x="4457700" y="424729"/>
            <a:ext cx="7120572" cy="363600"/>
          </a:xfrm>
        </p:spPr>
        <p:txBody>
          <a:bodyPr/>
          <a:lstStyle/>
          <a:p>
            <a:r>
              <a:rPr lang="de-DE" dirty="0"/>
              <a:t>New </a:t>
            </a:r>
            <a:r>
              <a:rPr lang="de-DE" dirty="0" err="1"/>
              <a:t>mobility</a:t>
            </a:r>
            <a:endParaRPr lang="de-DE" dirty="0"/>
          </a:p>
        </p:txBody>
      </p:sp>
      <p:sp>
        <p:nvSpPr>
          <p:cNvPr id="4" name="Datumsplatzhalter 3">
            <a:extLst>
              <a:ext uri="{FF2B5EF4-FFF2-40B4-BE49-F238E27FC236}">
                <a16:creationId xmlns:a16="http://schemas.microsoft.com/office/drawing/2014/main" id="{F752F73E-B34E-4607-9544-7ADE7589A5E4}"/>
              </a:ext>
            </a:extLst>
          </p:cNvPr>
          <p:cNvSpPr>
            <a:spLocks noGrp="1"/>
          </p:cNvSpPr>
          <p:nvPr>
            <p:ph type="dt" sz="half" idx="10"/>
          </p:nvPr>
        </p:nvSpPr>
        <p:spPr/>
        <p:txBody>
          <a:bodyPr/>
          <a:lstStyle/>
          <a:p>
            <a:r>
              <a:rPr lang="en-US"/>
              <a:t>© 2019 HERE | Directions Japan 2019</a:t>
            </a:r>
          </a:p>
        </p:txBody>
      </p:sp>
      <p:sp>
        <p:nvSpPr>
          <p:cNvPr id="9" name="Untertitel 8">
            <a:extLst>
              <a:ext uri="{FF2B5EF4-FFF2-40B4-BE49-F238E27FC236}">
                <a16:creationId xmlns:a16="http://schemas.microsoft.com/office/drawing/2014/main" id="{B82B7A25-2317-4DF6-B176-616CC551E14E}"/>
              </a:ext>
            </a:extLst>
          </p:cNvPr>
          <p:cNvSpPr>
            <a:spLocks noGrp="1"/>
          </p:cNvSpPr>
          <p:nvPr>
            <p:ph type="subTitle" idx="1"/>
          </p:nvPr>
        </p:nvSpPr>
        <p:spPr>
          <a:xfrm>
            <a:off x="4459961" y="883404"/>
            <a:ext cx="7118311" cy="291600"/>
          </a:xfrm>
        </p:spPr>
        <p:txBody>
          <a:bodyPr/>
          <a:lstStyle/>
          <a:p>
            <a:r>
              <a:rPr lang="en-US" dirty="0"/>
              <a:t>Industry needs and HERE differentiators</a:t>
            </a:r>
          </a:p>
        </p:txBody>
      </p:sp>
      <p:sp>
        <p:nvSpPr>
          <p:cNvPr id="26" name="Rechteck 25">
            <a:extLst>
              <a:ext uri="{FF2B5EF4-FFF2-40B4-BE49-F238E27FC236}">
                <a16:creationId xmlns:a16="http://schemas.microsoft.com/office/drawing/2014/main" id="{BFDC5256-42AD-4976-BB54-E6DE83A0C2E1}"/>
              </a:ext>
            </a:extLst>
          </p:cNvPr>
          <p:cNvSpPr/>
          <p:nvPr/>
        </p:nvSpPr>
        <p:spPr bwMode="gray">
          <a:xfrm>
            <a:off x="7452219" y="1983595"/>
            <a:ext cx="304802" cy="4089389"/>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pic>
        <p:nvPicPr>
          <p:cNvPr id="11" name="Picture Placeholder 9">
            <a:extLst>
              <a:ext uri="{FF2B5EF4-FFF2-40B4-BE49-F238E27FC236}">
                <a16:creationId xmlns:a16="http://schemas.microsoft.com/office/drawing/2014/main" id="{7D2C2EAF-3328-4EEB-ABD5-08F7E4262119}"/>
              </a:ext>
            </a:extLst>
          </p:cNvPr>
          <p:cNvPicPr>
            <a:picLocks noChangeAspect="1"/>
          </p:cNvPicPr>
          <p:nvPr/>
        </p:nvPicPr>
        <p:blipFill rotWithShape="1">
          <a:blip r:embed="rId3"/>
          <a:srcRect l="41675" r="19817"/>
          <a:stretch/>
        </p:blipFill>
        <p:spPr bwMode="gray">
          <a:xfrm>
            <a:off x="1588" y="0"/>
            <a:ext cx="3961359" cy="6858000"/>
          </a:xfrm>
          <a:prstGeom prst="rect">
            <a:avLst/>
          </a:prstGeom>
        </p:spPr>
      </p:pic>
      <p:sp>
        <p:nvSpPr>
          <p:cNvPr id="10" name="Rechteck 25">
            <a:extLst>
              <a:ext uri="{FF2B5EF4-FFF2-40B4-BE49-F238E27FC236}">
                <a16:creationId xmlns:a16="http://schemas.microsoft.com/office/drawing/2014/main" id="{7AA1ADEF-ACC9-422B-B261-0C3D03CAF425}"/>
              </a:ext>
            </a:extLst>
          </p:cNvPr>
          <p:cNvSpPr/>
          <p:nvPr/>
        </p:nvSpPr>
        <p:spPr bwMode="gray">
          <a:xfrm>
            <a:off x="7612527" y="1983595"/>
            <a:ext cx="304802" cy="4089389"/>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12" name="Rectangle 25">
            <a:extLst>
              <a:ext uri="{FF2B5EF4-FFF2-40B4-BE49-F238E27FC236}">
                <a16:creationId xmlns:a16="http://schemas.microsoft.com/office/drawing/2014/main" id="{679F486E-B283-4F9A-95AF-227862EE056E}"/>
              </a:ext>
            </a:extLst>
          </p:cNvPr>
          <p:cNvSpPr/>
          <p:nvPr/>
        </p:nvSpPr>
        <p:spPr bwMode="gray">
          <a:xfrm>
            <a:off x="7545388" y="1983595"/>
            <a:ext cx="142773" cy="4089389"/>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graphicFrame>
        <p:nvGraphicFramePr>
          <p:cNvPr id="13" name="Table 17">
            <a:extLst>
              <a:ext uri="{FF2B5EF4-FFF2-40B4-BE49-F238E27FC236}">
                <a16:creationId xmlns:a16="http://schemas.microsoft.com/office/drawing/2014/main" id="{A40E3E07-2AF1-4FF9-BDC2-3BACEB1569B9}"/>
              </a:ext>
            </a:extLst>
          </p:cNvPr>
          <p:cNvGraphicFramePr>
            <a:graphicFrameLocks noGrp="1"/>
          </p:cNvGraphicFramePr>
          <p:nvPr>
            <p:extLst>
              <p:ext uri="{D42A27DB-BD31-4B8C-83A1-F6EECF244321}">
                <p14:modId xmlns:p14="http://schemas.microsoft.com/office/powerpoint/2010/main" val="931458630"/>
              </p:ext>
            </p:extLst>
          </p:nvPr>
        </p:nvGraphicFramePr>
        <p:xfrm>
          <a:off x="4457700" y="1891757"/>
          <a:ext cx="7119938" cy="4107406"/>
        </p:xfrm>
        <a:graphic>
          <a:graphicData uri="http://schemas.openxmlformats.org/drawingml/2006/table">
            <a:tbl>
              <a:tblPr>
                <a:tableStyleId>{5C22544A-7EE6-4342-B048-85BDC9FD1C3A}</a:tableStyleId>
              </a:tblPr>
              <a:tblGrid>
                <a:gridCol w="3257648">
                  <a:extLst>
                    <a:ext uri="{9D8B030D-6E8A-4147-A177-3AD203B41FA5}">
                      <a16:colId xmlns:a16="http://schemas.microsoft.com/office/drawing/2014/main" val="3645197756"/>
                    </a:ext>
                  </a:extLst>
                </a:gridCol>
                <a:gridCol w="3862290">
                  <a:extLst>
                    <a:ext uri="{9D8B030D-6E8A-4147-A177-3AD203B41FA5}">
                      <a16:colId xmlns:a16="http://schemas.microsoft.com/office/drawing/2014/main" val="3858978672"/>
                    </a:ext>
                  </a:extLst>
                </a:gridCol>
              </a:tblGrid>
              <a:tr h="539356">
                <a:tc>
                  <a:txBody>
                    <a:bodyPr/>
                    <a:lstStyle/>
                    <a:p>
                      <a:pPr algn="l" fontAlgn="b"/>
                      <a:r>
                        <a:rPr lang="en-US" sz="1800" b="1" u="none" strike="noStrike" dirty="0">
                          <a:solidFill>
                            <a:schemeClr val="tx1"/>
                          </a:solidFill>
                          <a:effectLst/>
                          <a:latin typeface="+mj-lt"/>
                        </a:rPr>
                        <a:t>What the industry wants</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800" b="1" u="none" strike="noStrike" kern="1200" dirty="0">
                          <a:solidFill>
                            <a:schemeClr val="tx1"/>
                          </a:solidFill>
                          <a:effectLst/>
                          <a:latin typeface="+mj-lt"/>
                          <a:ea typeface="+mn-ea"/>
                          <a:cs typeface="+mn-cs"/>
                        </a:rPr>
                        <a:t>How HERE supports industry needs</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5288258"/>
                  </a:ext>
                </a:extLst>
              </a:tr>
              <a:tr h="1189350">
                <a:tc>
                  <a:txBody>
                    <a:bodyPr/>
                    <a:lstStyle/>
                    <a:p>
                      <a:pPr marL="0" indent="0" algn="l" defTabSz="685595" rtl="0" eaLnBrk="1" latinLnBrk="0" hangingPunct="1">
                        <a:spcBef>
                          <a:spcPts val="225"/>
                        </a:spcBef>
                        <a:buFont typeface="Arial" panose="020B0604020202020204" pitchFamily="34" charset="0"/>
                        <a:buNone/>
                        <a:tabLst/>
                      </a:pPr>
                      <a:r>
                        <a:rPr lang="en-US" sz="1400" b="1" kern="1200" dirty="0">
                          <a:solidFill>
                            <a:schemeClr val="tx1"/>
                          </a:solidFill>
                          <a:latin typeface="+mj-lt"/>
                          <a:ea typeface="+mn-ea"/>
                          <a:cs typeface="+mn-cs"/>
                        </a:rPr>
                        <a:t>Mobility platform with</a:t>
                      </a:r>
                      <a:br>
                        <a:rPr lang="en-US" sz="1400" b="1" kern="1200" dirty="0">
                          <a:solidFill>
                            <a:schemeClr val="tx1"/>
                          </a:solidFill>
                          <a:latin typeface="+mj-lt"/>
                          <a:ea typeface="+mn-ea"/>
                          <a:cs typeface="+mn-cs"/>
                        </a:rPr>
                      </a:br>
                      <a:r>
                        <a:rPr lang="en-US" sz="1400" b="1" kern="1200" dirty="0">
                          <a:solidFill>
                            <a:schemeClr val="tx1"/>
                          </a:solidFill>
                          <a:latin typeface="+mj-lt"/>
                          <a:ea typeface="+mn-ea"/>
                          <a:cs typeface="+mn-cs"/>
                        </a:rPr>
                        <a:t>suitable journey options</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685595" rtl="0" eaLnBrk="1" latinLnBrk="0" hangingPunct="1">
                        <a:spcBef>
                          <a:spcPts val="225"/>
                        </a:spcBef>
                        <a:buFont typeface="Arial" panose="020B0604020202020204" pitchFamily="34" charset="0"/>
                        <a:buNone/>
                        <a:tabLst/>
                      </a:pPr>
                      <a:r>
                        <a:rPr lang="en-US" sz="1400" kern="1200" dirty="0">
                          <a:solidFill>
                            <a:schemeClr val="tx1"/>
                          </a:solidFill>
                          <a:latin typeface="+mn-lt"/>
                          <a:ea typeface="+mn-ea"/>
                          <a:cs typeface="+mn-cs"/>
                        </a:rPr>
                        <a:t>Highly precise location intelligence for </a:t>
                      </a:r>
                      <a:br>
                        <a:rPr lang="en-US" sz="1400" kern="1200" dirty="0">
                          <a:solidFill>
                            <a:schemeClr val="tx1"/>
                          </a:solidFill>
                          <a:latin typeface="+mn-lt"/>
                          <a:ea typeface="+mn-ea"/>
                          <a:cs typeface="+mn-cs"/>
                        </a:rPr>
                      </a:br>
                      <a:r>
                        <a:rPr lang="en-US" sz="1400" kern="1200" dirty="0">
                          <a:solidFill>
                            <a:schemeClr val="tx1"/>
                          </a:solidFill>
                          <a:latin typeface="+mn-lt"/>
                          <a:ea typeface="+mn-ea"/>
                          <a:cs typeface="+mn-cs"/>
                        </a:rPr>
                        <a:t>multi- modal mobility experiences</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8346679"/>
                  </a:ext>
                </a:extLst>
              </a:tr>
              <a:tr h="1189350">
                <a:tc>
                  <a:txBody>
                    <a:bodyPr/>
                    <a:lstStyle/>
                    <a:p>
                      <a:pPr marL="0" indent="0" algn="l" defTabSz="685595" rtl="0" eaLnBrk="1" latinLnBrk="0" hangingPunct="1">
                        <a:spcBef>
                          <a:spcPts val="225"/>
                        </a:spcBef>
                        <a:buFont typeface="Arial" panose="020B0604020202020204" pitchFamily="34" charset="0"/>
                        <a:buNone/>
                        <a:tabLst/>
                      </a:pPr>
                      <a:r>
                        <a:rPr lang="en-US" sz="1400" b="1" kern="1200" dirty="0">
                          <a:solidFill>
                            <a:schemeClr val="tx1"/>
                          </a:solidFill>
                          <a:latin typeface="+mj-lt"/>
                          <a:ea typeface="+mn-ea"/>
                          <a:cs typeface="+mn-cs"/>
                        </a:rPr>
                        <a:t>Digital capabilities for</a:t>
                      </a:r>
                    </a:p>
                    <a:p>
                      <a:pPr marL="0" indent="0" algn="l" defTabSz="685595" rtl="0" eaLnBrk="1" latinLnBrk="0" hangingPunct="1">
                        <a:spcBef>
                          <a:spcPts val="225"/>
                        </a:spcBef>
                        <a:buFont typeface="Arial" panose="020B0604020202020204" pitchFamily="34" charset="0"/>
                        <a:buNone/>
                        <a:tabLst/>
                      </a:pPr>
                      <a:r>
                        <a:rPr lang="en-US" sz="1400" b="1" kern="1200" dirty="0">
                          <a:solidFill>
                            <a:schemeClr val="tx1"/>
                          </a:solidFill>
                          <a:latin typeface="+mj-lt"/>
                          <a:ea typeface="+mn-ea"/>
                          <a:cs typeface="+mn-cs"/>
                        </a:rPr>
                        <a:t>valued data services and</a:t>
                      </a:r>
                      <a:br>
                        <a:rPr lang="en-US" sz="1400" b="1" kern="1200" dirty="0">
                          <a:solidFill>
                            <a:schemeClr val="tx1"/>
                          </a:solidFill>
                          <a:latin typeface="+mj-lt"/>
                          <a:ea typeface="+mn-ea"/>
                          <a:cs typeface="+mn-cs"/>
                        </a:rPr>
                      </a:br>
                      <a:r>
                        <a:rPr lang="en-US" sz="1400" b="1" kern="1200" dirty="0">
                          <a:solidFill>
                            <a:schemeClr val="tx1"/>
                          </a:solidFill>
                          <a:latin typeface="+mj-lt"/>
                          <a:ea typeface="+mn-ea"/>
                          <a:cs typeface="+mn-cs"/>
                        </a:rPr>
                        <a:t>user profile management</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685595" rtl="0" eaLnBrk="1" latinLnBrk="0" hangingPunct="1">
                        <a:spcBef>
                          <a:spcPts val="225"/>
                        </a:spcBef>
                        <a:buFont typeface="Arial" panose="020B0604020202020204" pitchFamily="34" charset="0"/>
                        <a:buNone/>
                        <a:tabLst/>
                      </a:pPr>
                      <a:r>
                        <a:rPr lang="en-US" sz="1400" kern="1200" dirty="0">
                          <a:solidFill>
                            <a:schemeClr val="tx1"/>
                          </a:solidFill>
                          <a:latin typeface="+mn-lt"/>
                          <a:ea typeface="+mn-ea"/>
                          <a:cs typeface="+mn-cs"/>
                        </a:rPr>
                        <a:t>Secured platform environment to support data analytics and monetization</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6742390"/>
                  </a:ext>
                </a:extLst>
              </a:tr>
              <a:tr h="1189350">
                <a:tc>
                  <a:txBody>
                    <a:bodyPr/>
                    <a:lstStyle/>
                    <a:p>
                      <a:pPr marL="0" indent="0" algn="l" defTabSz="685595" rtl="0" eaLnBrk="1" latinLnBrk="0" hangingPunct="1">
                        <a:spcBef>
                          <a:spcPts val="225"/>
                        </a:spcBef>
                        <a:buFont typeface="Arial" panose="020B0604020202020204" pitchFamily="34" charset="0"/>
                        <a:buNone/>
                      </a:pPr>
                      <a:r>
                        <a:rPr lang="en-US" sz="1400" b="1" kern="1200" dirty="0">
                          <a:solidFill>
                            <a:schemeClr val="tx1"/>
                          </a:solidFill>
                          <a:latin typeface="+mj-lt"/>
                          <a:ea typeface="+mn-ea"/>
                          <a:cs typeface="+mn-cs"/>
                        </a:rPr>
                        <a:t>Secure, flexible and</a:t>
                      </a:r>
                      <a:br>
                        <a:rPr lang="en-US" sz="1400" b="1" kern="1200" dirty="0">
                          <a:solidFill>
                            <a:schemeClr val="tx1"/>
                          </a:solidFill>
                          <a:latin typeface="+mj-lt"/>
                          <a:ea typeface="+mn-ea"/>
                          <a:cs typeface="+mn-cs"/>
                        </a:rPr>
                      </a:br>
                      <a:r>
                        <a:rPr lang="en-US" sz="1400" b="1" kern="1200" dirty="0">
                          <a:solidFill>
                            <a:schemeClr val="tx1"/>
                          </a:solidFill>
                          <a:latin typeface="+mj-lt"/>
                          <a:ea typeface="+mn-ea"/>
                          <a:cs typeface="+mn-cs"/>
                        </a:rPr>
                        <a:t>worldwide scalable solution</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685595" rtl="0" eaLnBrk="1" latinLnBrk="0" hangingPunct="1">
                        <a:spcBef>
                          <a:spcPts val="225"/>
                        </a:spcBef>
                        <a:buFont typeface="Arial" panose="020B0604020202020204" pitchFamily="34" charset="0"/>
                        <a:buNone/>
                        <a:tabLst/>
                      </a:pPr>
                      <a:r>
                        <a:rPr lang="en-US" sz="1400" kern="1200" dirty="0">
                          <a:solidFill>
                            <a:schemeClr val="tx1"/>
                          </a:solidFill>
                          <a:latin typeface="+mn-lt"/>
                          <a:ea typeface="+mn-ea"/>
                          <a:cs typeface="+mn-cs"/>
                        </a:rPr>
                        <a:t>Optimized operations with real-time data at global scale</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9231949"/>
                  </a:ext>
                </a:extLst>
              </a:tr>
            </a:tbl>
          </a:graphicData>
        </a:graphic>
      </p:graphicFrame>
      <p:sp>
        <p:nvSpPr>
          <p:cNvPr id="14" name="Rectangle 25">
            <a:extLst>
              <a:ext uri="{FF2B5EF4-FFF2-40B4-BE49-F238E27FC236}">
                <a16:creationId xmlns:a16="http://schemas.microsoft.com/office/drawing/2014/main" id="{8E259D20-DD9C-4C24-ABFD-EC00F2365418}"/>
              </a:ext>
            </a:extLst>
          </p:cNvPr>
          <p:cNvSpPr/>
          <p:nvPr/>
        </p:nvSpPr>
        <p:spPr bwMode="gray">
          <a:xfrm>
            <a:off x="7392884" y="1733108"/>
            <a:ext cx="304802" cy="4339876"/>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cxnSp>
        <p:nvCxnSpPr>
          <p:cNvPr id="15" name="Straight Connector 9">
            <a:extLst>
              <a:ext uri="{FF2B5EF4-FFF2-40B4-BE49-F238E27FC236}">
                <a16:creationId xmlns:a16="http://schemas.microsoft.com/office/drawing/2014/main" id="{F03CE53D-02A4-484C-A927-493B1E503B1C}"/>
              </a:ext>
            </a:extLst>
          </p:cNvPr>
          <p:cNvCxnSpPr>
            <a:cxnSpLocks/>
          </p:cNvCxnSpPr>
          <p:nvPr/>
        </p:nvCxnSpPr>
        <p:spPr bwMode="gray">
          <a:xfrm flipH="1">
            <a:off x="4457700" y="2348108"/>
            <a:ext cx="7119939" cy="0"/>
          </a:xfrm>
          <a:prstGeom prst="line">
            <a:avLst/>
          </a:prstGeom>
          <a:ln w="25400">
            <a:gradFill flip="none" rotWithShape="1">
              <a:gsLst>
                <a:gs pos="7000">
                  <a:schemeClr val="accent6"/>
                </a:gs>
                <a:gs pos="100000">
                  <a:schemeClr val="accent2"/>
                </a:gs>
              </a:gsLst>
              <a:path path="circle">
                <a:fillToRect l="100000" b="100000"/>
              </a:path>
              <a:tileRect t="-100000" r="-100000"/>
            </a:gradFill>
          </a:ln>
        </p:spPr>
        <p:style>
          <a:lnRef idx="1">
            <a:schemeClr val="accent1"/>
          </a:lnRef>
          <a:fillRef idx="0">
            <a:schemeClr val="accent1"/>
          </a:fillRef>
          <a:effectRef idx="0">
            <a:schemeClr val="accent1"/>
          </a:effectRef>
          <a:fontRef idx="minor">
            <a:schemeClr val="tx1"/>
          </a:fontRef>
        </p:style>
      </p:cxnSp>
      <p:sp>
        <p:nvSpPr>
          <p:cNvPr id="16" name="Rechteck 1">
            <a:extLst>
              <a:ext uri="{FF2B5EF4-FFF2-40B4-BE49-F238E27FC236}">
                <a16:creationId xmlns:a16="http://schemas.microsoft.com/office/drawing/2014/main" id="{AD2E9145-200E-433B-B630-B0615EED46F8}"/>
              </a:ext>
            </a:extLst>
          </p:cNvPr>
          <p:cNvSpPr/>
          <p:nvPr/>
        </p:nvSpPr>
        <p:spPr bwMode="gray">
          <a:xfrm>
            <a:off x="7392884" y="1871662"/>
            <a:ext cx="304802" cy="75405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bg1"/>
              </a:solidFill>
            </a:endParaRPr>
          </a:p>
        </p:txBody>
      </p:sp>
    </p:spTree>
    <p:extLst>
      <p:ext uri="{BB962C8B-B14F-4D97-AF65-F5344CB8AC3E}">
        <p14:creationId xmlns:p14="http://schemas.microsoft.com/office/powerpoint/2010/main" val="3825240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1">
            <a:extLst>
              <a:ext uri="{FF2B5EF4-FFF2-40B4-BE49-F238E27FC236}">
                <a16:creationId xmlns:a16="http://schemas.microsoft.com/office/drawing/2014/main" id="{B1212FEA-85C9-4C09-8D10-73E36F00506F}"/>
              </a:ext>
            </a:extLst>
          </p:cNvPr>
          <p:cNvSpPr/>
          <p:nvPr/>
        </p:nvSpPr>
        <p:spPr>
          <a:xfrm>
            <a:off x="1588" y="0"/>
            <a:ext cx="3961359" cy="6858000"/>
          </a:xfrm>
          <a:prstGeom prst="rect">
            <a:avLst/>
          </a:prstGeom>
          <a:solidFill>
            <a:schemeClr val="accent6"/>
          </a:solidFill>
        </p:spPr>
        <p:txBody>
          <a:bodyPr wrap="square" lIns="612000" anchor="ctr">
            <a:noAutofit/>
          </a:bodyPr>
          <a:lstStyle/>
          <a:p>
            <a:pPr>
              <a:spcAft>
                <a:spcPts val="600"/>
              </a:spcAft>
            </a:pPr>
            <a:r>
              <a:rPr lang="en-US" sz="1400" dirty="0"/>
              <a:t>HERE products used </a:t>
            </a:r>
          </a:p>
          <a:p>
            <a:pPr>
              <a:spcAft>
                <a:spcPts val="600"/>
              </a:spcAft>
            </a:pPr>
            <a:r>
              <a:rPr lang="en-US" sz="2000" b="1" dirty="0">
                <a:latin typeface="+mj-lt"/>
                <a:cs typeface="FiraGO Medium" panose="020B0603050000020004" pitchFamily="34" charset="0"/>
              </a:rPr>
              <a:t>HERE Location Suite</a:t>
            </a:r>
          </a:p>
          <a:p>
            <a:pPr>
              <a:spcAft>
                <a:spcPts val="600"/>
              </a:spcAft>
            </a:pPr>
            <a:r>
              <a:rPr lang="en-US" sz="2000" b="1" dirty="0">
                <a:latin typeface="+mj-lt"/>
                <a:cs typeface="FiraGO Medium" panose="020B0603050000020004" pitchFamily="34" charset="0"/>
              </a:rPr>
              <a:t>HERE Fleet Services</a:t>
            </a:r>
          </a:p>
          <a:p>
            <a:pPr>
              <a:spcAft>
                <a:spcPts val="600"/>
              </a:spcAft>
            </a:pPr>
            <a:r>
              <a:rPr lang="en-US" sz="2000" b="1" dirty="0">
                <a:latin typeface="+mj-lt"/>
                <a:cs typeface="FiraGO Medium" panose="020B0603050000020004" pitchFamily="34" charset="0"/>
              </a:rPr>
              <a:t>HERE Mobile SDK</a:t>
            </a:r>
          </a:p>
          <a:p>
            <a:pPr>
              <a:spcAft>
                <a:spcPts val="600"/>
              </a:spcAft>
            </a:pPr>
            <a:r>
              <a:rPr lang="en-US" sz="2000" b="1" dirty="0">
                <a:latin typeface="+mj-lt"/>
                <a:cs typeface="FiraGO Medium" panose="020B0603050000020004" pitchFamily="34" charset="0"/>
              </a:rPr>
              <a:t>HERE Tracking and Positioning Suite</a:t>
            </a:r>
          </a:p>
          <a:p>
            <a:pPr>
              <a:spcAft>
                <a:spcPts val="600"/>
              </a:spcAft>
            </a:pPr>
            <a:r>
              <a:rPr lang="en-US" sz="2000" b="1" dirty="0">
                <a:latin typeface="+mj-lt"/>
                <a:cs typeface="FiraGO Medium" panose="020B0603050000020004" pitchFamily="34" charset="0"/>
              </a:rPr>
              <a:t>HERE OLP</a:t>
            </a:r>
          </a:p>
          <a:p>
            <a:pPr>
              <a:spcAft>
                <a:spcPts val="600"/>
              </a:spcAft>
            </a:pPr>
            <a:r>
              <a:rPr lang="en-US" sz="2000" b="1" dirty="0">
                <a:latin typeface="+mj-lt"/>
                <a:cs typeface="FiraGO Medium" panose="020B0603050000020004" pitchFamily="34" charset="0"/>
              </a:rPr>
              <a:t>HERE Map Data Suite</a:t>
            </a:r>
          </a:p>
        </p:txBody>
      </p:sp>
      <p:sp>
        <p:nvSpPr>
          <p:cNvPr id="8" name="Titel 7">
            <a:extLst>
              <a:ext uri="{FF2B5EF4-FFF2-40B4-BE49-F238E27FC236}">
                <a16:creationId xmlns:a16="http://schemas.microsoft.com/office/drawing/2014/main" id="{D4801B64-F1A8-4995-95E7-CA0F1EA91D08}"/>
              </a:ext>
            </a:extLst>
          </p:cNvPr>
          <p:cNvSpPr>
            <a:spLocks noGrp="1"/>
          </p:cNvSpPr>
          <p:nvPr>
            <p:ph type="title"/>
          </p:nvPr>
        </p:nvSpPr>
        <p:spPr/>
        <p:txBody>
          <a:bodyPr/>
          <a:lstStyle/>
          <a:p>
            <a:r>
              <a:rPr lang="de-DE" dirty="0"/>
              <a:t>New mobility</a:t>
            </a:r>
          </a:p>
        </p:txBody>
      </p:sp>
      <p:sp>
        <p:nvSpPr>
          <p:cNvPr id="4" name="Datumsplatzhalter 3">
            <a:extLst>
              <a:ext uri="{FF2B5EF4-FFF2-40B4-BE49-F238E27FC236}">
                <a16:creationId xmlns:a16="http://schemas.microsoft.com/office/drawing/2014/main" id="{30F48FE4-E4F2-44D7-BCF0-69E1618B8EF2}"/>
              </a:ext>
            </a:extLst>
          </p:cNvPr>
          <p:cNvSpPr>
            <a:spLocks noGrp="1"/>
          </p:cNvSpPr>
          <p:nvPr>
            <p:ph type="dt" sz="half" idx="10"/>
          </p:nvPr>
        </p:nvSpPr>
        <p:spPr/>
        <p:txBody>
          <a:bodyPr/>
          <a:lstStyle/>
          <a:p>
            <a:r>
              <a:rPr lang="en-US"/>
              <a:t>© 2019 HERE | Directions Japan 2019</a:t>
            </a:r>
          </a:p>
        </p:txBody>
      </p:sp>
      <p:cxnSp>
        <p:nvCxnSpPr>
          <p:cNvPr id="26" name="Straight Connector 79">
            <a:extLst>
              <a:ext uri="{FF2B5EF4-FFF2-40B4-BE49-F238E27FC236}">
                <a16:creationId xmlns:a16="http://schemas.microsoft.com/office/drawing/2014/main" id="{F0FC8702-BC13-4264-94AC-D37044B6B832}"/>
              </a:ext>
            </a:extLst>
          </p:cNvPr>
          <p:cNvCxnSpPr/>
          <p:nvPr/>
        </p:nvCxnSpPr>
        <p:spPr bwMode="gray">
          <a:xfrm>
            <a:off x="611189" y="1771356"/>
            <a:ext cx="238195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80">
            <a:extLst>
              <a:ext uri="{FF2B5EF4-FFF2-40B4-BE49-F238E27FC236}">
                <a16:creationId xmlns:a16="http://schemas.microsoft.com/office/drawing/2014/main" id="{415EFE2E-DD20-4689-B856-CD54ED4DB794}"/>
              </a:ext>
            </a:extLst>
          </p:cNvPr>
          <p:cNvCxnSpPr/>
          <p:nvPr/>
        </p:nvCxnSpPr>
        <p:spPr bwMode="gray">
          <a:xfrm>
            <a:off x="611189" y="5026758"/>
            <a:ext cx="238195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hteck 42">
            <a:extLst>
              <a:ext uri="{FF2B5EF4-FFF2-40B4-BE49-F238E27FC236}">
                <a16:creationId xmlns:a16="http://schemas.microsoft.com/office/drawing/2014/main" id="{08240B3C-2CCC-4635-AEB4-141C434737E4}"/>
              </a:ext>
            </a:extLst>
          </p:cNvPr>
          <p:cNvSpPr/>
          <p:nvPr/>
        </p:nvSpPr>
        <p:spPr bwMode="gray">
          <a:xfrm flipH="1" flipV="1">
            <a:off x="3962947" y="539583"/>
            <a:ext cx="8227467" cy="95384"/>
          </a:xfrm>
          <a:prstGeom prst="rect">
            <a:avLst/>
          </a:prstGeom>
          <a:gradFill flip="none" rotWithShape="1">
            <a:gsLst>
              <a:gs pos="14000">
                <a:schemeClr val="accent6"/>
              </a:gs>
              <a:gs pos="99115">
                <a:schemeClr val="bg1"/>
              </a:gs>
              <a:gs pos="0">
                <a:schemeClr val="bg1"/>
              </a:gs>
              <a:gs pos="89000">
                <a:schemeClr val="accent2"/>
              </a:gs>
            </a:gsLst>
            <a:path path="circle">
              <a:fillToRect l="100000" b="100000"/>
            </a:path>
            <a:tileRect t="-100000" r="-100000"/>
          </a:gradFill>
        </p:spPr>
        <p:txBody>
          <a:bodyPr vert="horz" wrap="square" lIns="583200" tIns="745200" rIns="583200" bIns="720000" rtlCol="0" anchor="t">
            <a:noAutofit/>
          </a:bodyPr>
          <a:lstStyle/>
          <a:p>
            <a:pPr defTabSz="914126">
              <a:spcBef>
                <a:spcPct val="0"/>
              </a:spcBef>
            </a:pPr>
            <a:endParaRPr lang="de-DE" sz="3600" b="1" err="1">
              <a:latin typeface="+mj-lt"/>
              <a:ea typeface="+mj-ea"/>
              <a:cs typeface="+mj-cs"/>
            </a:endParaRPr>
          </a:p>
        </p:txBody>
      </p:sp>
      <p:sp>
        <p:nvSpPr>
          <p:cNvPr id="44" name="Rectangle 5">
            <a:extLst>
              <a:ext uri="{FF2B5EF4-FFF2-40B4-BE49-F238E27FC236}">
                <a16:creationId xmlns:a16="http://schemas.microsoft.com/office/drawing/2014/main" id="{AD0DB6AE-18BB-4956-81BB-7933B18516BC}"/>
              </a:ext>
            </a:extLst>
          </p:cNvPr>
          <p:cNvSpPr/>
          <p:nvPr/>
        </p:nvSpPr>
        <p:spPr bwMode="gray">
          <a:xfrm>
            <a:off x="6638223" y="369850"/>
            <a:ext cx="2876914" cy="434851"/>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lang="en-US" sz="1600" b="1" dirty="0">
                <a:solidFill>
                  <a:srgbClr val="383C45"/>
                </a:solidFill>
              </a:rPr>
              <a:t>HERE Location Suite</a:t>
            </a:r>
          </a:p>
        </p:txBody>
      </p:sp>
      <p:sp>
        <p:nvSpPr>
          <p:cNvPr id="15" name="Rectangle 9">
            <a:extLst>
              <a:ext uri="{FF2B5EF4-FFF2-40B4-BE49-F238E27FC236}">
                <a16:creationId xmlns:a16="http://schemas.microsoft.com/office/drawing/2014/main" id="{75612F23-94F1-4908-9DC2-B073DB67CAFC}"/>
              </a:ext>
            </a:extLst>
          </p:cNvPr>
          <p:cNvSpPr/>
          <p:nvPr/>
        </p:nvSpPr>
        <p:spPr>
          <a:xfrm>
            <a:off x="5220339" y="1869938"/>
            <a:ext cx="6357938" cy="861774"/>
          </a:xfrm>
          <a:prstGeom prst="rect">
            <a:avLst/>
          </a:prstGeom>
        </p:spPr>
        <p:txBody>
          <a:bodyPr wrap="square" lIns="0" tIns="0" rIns="0" bIns="0" anchor="ctr">
            <a:spAutoFit/>
          </a:bodyPr>
          <a:lstStyle/>
          <a:p>
            <a:pPr lvl="0"/>
            <a:r>
              <a:rPr lang="en-US" sz="1400" b="1" dirty="0">
                <a:solidFill>
                  <a:srgbClr val="383C45"/>
                </a:solidFill>
                <a:latin typeface="+mj-lt"/>
                <a:cs typeface="FiraGO Medium" panose="020B0603050000020004" pitchFamily="34" charset="0"/>
              </a:rPr>
              <a:t>Location-enable your applications</a:t>
            </a:r>
          </a:p>
          <a:p>
            <a:pPr lvl="0"/>
            <a:r>
              <a:rPr lang="en-US" sz="1400" dirty="0">
                <a:solidFill>
                  <a:srgbClr val="383C45"/>
                </a:solidFill>
                <a:cs typeface="FiraGO Medium" panose="020B0603050000020004" pitchFamily="34" charset="0"/>
              </a:rPr>
              <a:t>Most credible location service offering on the market, providing ready-to-use functionalities to build up powerful end-to-end solutions, supporting </a:t>
            </a:r>
            <a:br>
              <a:rPr lang="en-US" sz="1400" dirty="0">
                <a:solidFill>
                  <a:srgbClr val="383C45"/>
                </a:solidFill>
                <a:cs typeface="FiraGO Medium" panose="020B0603050000020004" pitchFamily="34" charset="0"/>
              </a:rPr>
            </a:br>
            <a:r>
              <a:rPr lang="en-US" sz="1400" dirty="0">
                <a:solidFill>
                  <a:srgbClr val="383C45"/>
                </a:solidFill>
                <a:cs typeface="FiraGO Medium" panose="020B0603050000020004" pitchFamily="34" charset="0"/>
              </a:rPr>
              <a:t>back-end operations, mobile user- and driver-side apps for various functions.</a:t>
            </a:r>
          </a:p>
        </p:txBody>
      </p:sp>
      <p:sp>
        <p:nvSpPr>
          <p:cNvPr id="18" name="Rectangle 17">
            <a:extLst>
              <a:ext uri="{FF2B5EF4-FFF2-40B4-BE49-F238E27FC236}">
                <a16:creationId xmlns:a16="http://schemas.microsoft.com/office/drawing/2014/main" id="{320088BC-3901-4E0D-94BD-337FC9DFB43C}"/>
              </a:ext>
            </a:extLst>
          </p:cNvPr>
          <p:cNvSpPr/>
          <p:nvPr/>
        </p:nvSpPr>
        <p:spPr>
          <a:xfrm>
            <a:off x="5220323" y="3537799"/>
            <a:ext cx="6357314" cy="900246"/>
          </a:xfrm>
          <a:prstGeom prst="rect">
            <a:avLst/>
          </a:prstGeom>
        </p:spPr>
        <p:txBody>
          <a:bodyPr wrap="square" lIns="0" tIns="0" rIns="0" bIns="0" anchor="ctr">
            <a:spAutoFit/>
          </a:bodyPr>
          <a:lstStyle/>
          <a:p>
            <a:pPr>
              <a:spcBef>
                <a:spcPts val="300"/>
              </a:spcBef>
            </a:pPr>
            <a:r>
              <a:rPr lang="en-US" sz="1400" b="1" dirty="0">
                <a:solidFill>
                  <a:srgbClr val="383C45"/>
                </a:solidFill>
                <a:cs typeface="FiraGO Medium" panose="020B0603050000020004" pitchFamily="34" charset="0"/>
              </a:rPr>
              <a:t>Enabling multiple enterprise use cases</a:t>
            </a:r>
          </a:p>
          <a:p>
            <a:pPr>
              <a:spcBef>
                <a:spcPts val="300"/>
              </a:spcBef>
            </a:pPr>
            <a:r>
              <a:rPr lang="en-US" sz="1400" dirty="0">
                <a:solidFill>
                  <a:srgbClr val="383C45"/>
                </a:solidFill>
                <a:cs typeface="FiraGO Medium" panose="020B0603050000020004" pitchFamily="34" charset="0"/>
              </a:rPr>
              <a:t>To serve customers that want to plan, track, route, assist and analyze the movement of vehicles or people. To feed activity and operations data to OLP, in order to create valuable new insights, services and analytics.</a:t>
            </a:r>
          </a:p>
        </p:txBody>
      </p:sp>
      <p:sp>
        <p:nvSpPr>
          <p:cNvPr id="20" name="Rectangle 19">
            <a:extLst>
              <a:ext uri="{FF2B5EF4-FFF2-40B4-BE49-F238E27FC236}">
                <a16:creationId xmlns:a16="http://schemas.microsoft.com/office/drawing/2014/main" id="{AEF89191-6723-48C2-B36A-C3B40F3DBBA7}"/>
              </a:ext>
            </a:extLst>
          </p:cNvPr>
          <p:cNvSpPr/>
          <p:nvPr/>
        </p:nvSpPr>
        <p:spPr>
          <a:xfrm>
            <a:off x="5219700" y="5213353"/>
            <a:ext cx="6357938" cy="707886"/>
          </a:xfrm>
          <a:prstGeom prst="rect">
            <a:avLst/>
          </a:prstGeom>
        </p:spPr>
        <p:txBody>
          <a:bodyPr wrap="square" lIns="0" tIns="0" rIns="0" bIns="0" anchor="ctr">
            <a:spAutoFit/>
          </a:bodyPr>
          <a:lstStyle/>
          <a:p>
            <a:pPr>
              <a:spcAft>
                <a:spcPts val="600"/>
              </a:spcAft>
            </a:pPr>
            <a:r>
              <a:rPr lang="en-US" sz="1400" b="1" dirty="0">
                <a:solidFill>
                  <a:srgbClr val="383C45"/>
                </a:solidFill>
                <a:latin typeface="+mj-lt"/>
              </a:rPr>
              <a:t>Global coverage</a:t>
            </a:r>
          </a:p>
          <a:p>
            <a:pPr>
              <a:spcAft>
                <a:spcPts val="600"/>
              </a:spcAft>
            </a:pPr>
            <a:r>
              <a:rPr lang="en-US" sz="1400" dirty="0">
                <a:solidFill>
                  <a:srgbClr val="383C45"/>
                </a:solidFill>
              </a:rPr>
              <a:t>HERE LS is available in 223 countries globally*. </a:t>
            </a:r>
          </a:p>
          <a:p>
            <a:pPr>
              <a:spcAft>
                <a:spcPts val="600"/>
              </a:spcAft>
            </a:pPr>
            <a:r>
              <a:rPr lang="en-US" sz="800" dirty="0">
                <a:solidFill>
                  <a:srgbClr val="383C45"/>
                </a:solidFill>
              </a:rPr>
              <a:t>*Availability of services varies by country</a:t>
            </a:r>
          </a:p>
        </p:txBody>
      </p:sp>
      <p:sp>
        <p:nvSpPr>
          <p:cNvPr id="21" name="TextBox 10">
            <a:extLst>
              <a:ext uri="{FF2B5EF4-FFF2-40B4-BE49-F238E27FC236}">
                <a16:creationId xmlns:a16="http://schemas.microsoft.com/office/drawing/2014/main" id="{A8285076-DCBA-45A1-8A8A-F784402E02C5}"/>
              </a:ext>
            </a:extLst>
          </p:cNvPr>
          <p:cNvSpPr txBox="1"/>
          <p:nvPr/>
        </p:nvSpPr>
        <p:spPr bwMode="gray">
          <a:xfrm>
            <a:off x="4467014" y="2004158"/>
            <a:ext cx="402700" cy="593335"/>
          </a:xfrm>
          <a:prstGeom prst="rect">
            <a:avLst/>
          </a:prstGeom>
          <a:noFill/>
          <a:ln w="6350">
            <a:noFill/>
          </a:ln>
        </p:spPr>
        <p:txBody>
          <a:bodyPr wrap="square" lIns="0" tIns="0" rIns="0" bIns="0" rtlCol="0" anchor="ctr">
            <a:noAutofit/>
          </a:bodyPr>
          <a:lstStyle/>
          <a:p>
            <a:pPr algn="r"/>
            <a:r>
              <a:rPr lang="de-DE" sz="6600" b="1" dirty="0">
                <a:latin typeface="+mj-lt"/>
              </a:rPr>
              <a:t>1</a:t>
            </a:r>
            <a:endParaRPr lang="de-DE" sz="7200" b="1" dirty="0">
              <a:latin typeface="+mj-lt"/>
            </a:endParaRPr>
          </a:p>
        </p:txBody>
      </p:sp>
      <p:sp>
        <p:nvSpPr>
          <p:cNvPr id="24" name="TextBox 11">
            <a:extLst>
              <a:ext uri="{FF2B5EF4-FFF2-40B4-BE49-F238E27FC236}">
                <a16:creationId xmlns:a16="http://schemas.microsoft.com/office/drawing/2014/main" id="{FC531C29-5264-4A0F-9E8E-86A1D6347F75}"/>
              </a:ext>
            </a:extLst>
          </p:cNvPr>
          <p:cNvSpPr txBox="1"/>
          <p:nvPr/>
        </p:nvSpPr>
        <p:spPr bwMode="gray">
          <a:xfrm>
            <a:off x="4474322" y="3618123"/>
            <a:ext cx="402698" cy="739598"/>
          </a:xfrm>
          <a:prstGeom prst="rect">
            <a:avLst/>
          </a:prstGeom>
          <a:noFill/>
          <a:ln w="6350">
            <a:noFill/>
          </a:ln>
        </p:spPr>
        <p:txBody>
          <a:bodyPr wrap="square" lIns="0" tIns="0" rIns="0" bIns="0" rtlCol="0" anchor="ctr">
            <a:noAutofit/>
          </a:bodyPr>
          <a:lstStyle/>
          <a:p>
            <a:pPr algn="r"/>
            <a:r>
              <a:rPr lang="de-DE" sz="6600" b="1" dirty="0">
                <a:latin typeface="+mj-lt"/>
              </a:rPr>
              <a:t>2</a:t>
            </a:r>
            <a:endParaRPr lang="de-DE" sz="9600" b="1" dirty="0">
              <a:latin typeface="+mj-lt"/>
            </a:endParaRPr>
          </a:p>
        </p:txBody>
      </p:sp>
      <p:sp>
        <p:nvSpPr>
          <p:cNvPr id="25" name="TextBox 12">
            <a:extLst>
              <a:ext uri="{FF2B5EF4-FFF2-40B4-BE49-F238E27FC236}">
                <a16:creationId xmlns:a16="http://schemas.microsoft.com/office/drawing/2014/main" id="{6A460AD8-57F4-4BA3-9F59-B0547AA6FC7B}"/>
              </a:ext>
            </a:extLst>
          </p:cNvPr>
          <p:cNvSpPr txBox="1"/>
          <p:nvPr/>
        </p:nvSpPr>
        <p:spPr bwMode="gray">
          <a:xfrm>
            <a:off x="4469761" y="5197498"/>
            <a:ext cx="402698" cy="739598"/>
          </a:xfrm>
          <a:prstGeom prst="rect">
            <a:avLst/>
          </a:prstGeom>
          <a:noFill/>
          <a:ln w="6350">
            <a:noFill/>
          </a:ln>
        </p:spPr>
        <p:txBody>
          <a:bodyPr wrap="square" lIns="0" tIns="0" rIns="0" bIns="0" rtlCol="0" anchor="ctr">
            <a:noAutofit/>
          </a:bodyPr>
          <a:lstStyle/>
          <a:p>
            <a:pPr algn="r"/>
            <a:r>
              <a:rPr lang="de-DE" sz="6600" b="1" dirty="0">
                <a:latin typeface="+mj-lt"/>
              </a:rPr>
              <a:t>3</a:t>
            </a:r>
            <a:endParaRPr lang="de-DE" sz="7200" b="1" dirty="0">
              <a:latin typeface="+mj-lt"/>
            </a:endParaRPr>
          </a:p>
        </p:txBody>
      </p:sp>
    </p:spTree>
    <p:extLst>
      <p:ext uri="{BB962C8B-B14F-4D97-AF65-F5344CB8AC3E}">
        <p14:creationId xmlns:p14="http://schemas.microsoft.com/office/powerpoint/2010/main" val="23450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BF2DF1B5-4BF8-4842-AE94-10ED3BC561C0}"/>
              </a:ext>
            </a:extLst>
          </p:cNvPr>
          <p:cNvSpPr txBox="1"/>
          <p:nvPr/>
        </p:nvSpPr>
        <p:spPr bwMode="black">
          <a:xfrm>
            <a:off x="1076813" y="3653379"/>
            <a:ext cx="2400902" cy="1477328"/>
          </a:xfrm>
          <a:prstGeom prst="rect">
            <a:avLst/>
          </a:prstGeom>
          <a:noFill/>
        </p:spPr>
        <p:txBody>
          <a:bodyPr wrap="square" lIns="0" tIns="0" rIns="0" bIns="0" rtlCol="0">
            <a:spAutoFit/>
          </a:bodyPr>
          <a:lstStyle/>
          <a:p>
            <a:pPr lvl="0" algn="ctr"/>
            <a:r>
              <a:rPr lang="en" sz="1600" b="1" kern="0" dirty="0"/>
              <a:t>HERE</a:t>
            </a:r>
            <a:r>
              <a:rPr lang="en" sz="1600" kern="0" dirty="0"/>
              <a:t> brings solutions that support key industry needs around the connected, shared, electric and automated vehicle​</a:t>
            </a:r>
          </a:p>
        </p:txBody>
      </p:sp>
      <p:sp>
        <p:nvSpPr>
          <p:cNvPr id="25" name="TextBox 24">
            <a:extLst>
              <a:ext uri="{FF2B5EF4-FFF2-40B4-BE49-F238E27FC236}">
                <a16:creationId xmlns:a16="http://schemas.microsoft.com/office/drawing/2014/main" id="{AA515671-F67C-4E7F-8A93-1D9586CD1A40}"/>
              </a:ext>
            </a:extLst>
          </p:cNvPr>
          <p:cNvSpPr txBox="1"/>
          <p:nvPr/>
        </p:nvSpPr>
        <p:spPr bwMode="black">
          <a:xfrm>
            <a:off x="8693007" y="3653379"/>
            <a:ext cx="2400902" cy="1231106"/>
          </a:xfrm>
          <a:prstGeom prst="rect">
            <a:avLst/>
          </a:prstGeom>
          <a:noFill/>
        </p:spPr>
        <p:txBody>
          <a:bodyPr wrap="square" lIns="0" tIns="0" rIns="0" bIns="0" rtlCol="0">
            <a:spAutoFit/>
          </a:bodyPr>
          <a:lstStyle/>
          <a:p>
            <a:pPr lvl="0" algn="ctr"/>
            <a:r>
              <a:rPr lang="en" sz="1600" b="1" kern="0" dirty="0">
                <a:latin typeface="+mj-lt"/>
              </a:rPr>
              <a:t>HERE</a:t>
            </a:r>
            <a:r>
              <a:rPr lang="en" sz="1600" kern="0" dirty="0"/>
              <a:t> enable</a:t>
            </a:r>
            <a:r>
              <a:rPr lang="en-US" sz="1600" kern="0" dirty="0"/>
              <a:t>s</a:t>
            </a:r>
            <a:r>
              <a:rPr lang="en" sz="1600" kern="0" dirty="0"/>
              <a:t> our partners to </a:t>
            </a:r>
            <a:br>
              <a:rPr lang="en" sz="1600" kern="0" dirty="0"/>
            </a:br>
            <a:r>
              <a:rPr lang="en" sz="1600" kern="0" dirty="0"/>
              <a:t>cost-effectively manage operations and</a:t>
            </a:r>
            <a:r>
              <a:rPr lang="en-US" sz="1600" kern="0" dirty="0"/>
              <a:t> </a:t>
            </a:r>
            <a:r>
              <a:rPr lang="en" sz="1600" kern="0" dirty="0"/>
              <a:t>deployment globally</a:t>
            </a:r>
          </a:p>
        </p:txBody>
      </p:sp>
      <p:sp>
        <p:nvSpPr>
          <p:cNvPr id="26" name="TextBox 25">
            <a:extLst>
              <a:ext uri="{FF2B5EF4-FFF2-40B4-BE49-F238E27FC236}">
                <a16:creationId xmlns:a16="http://schemas.microsoft.com/office/drawing/2014/main" id="{A83492C0-F41E-4D1A-9BAB-D486499A2E97}"/>
              </a:ext>
            </a:extLst>
          </p:cNvPr>
          <p:cNvSpPr txBox="1"/>
          <p:nvPr/>
        </p:nvSpPr>
        <p:spPr bwMode="black">
          <a:xfrm>
            <a:off x="4932666" y="3653379"/>
            <a:ext cx="2402039" cy="1477328"/>
          </a:xfrm>
          <a:prstGeom prst="rect">
            <a:avLst/>
          </a:prstGeom>
          <a:noFill/>
        </p:spPr>
        <p:txBody>
          <a:bodyPr wrap="square" lIns="0" tIns="0" rIns="0" bIns="0" rtlCol="0">
            <a:spAutoFit/>
          </a:bodyPr>
          <a:lstStyle/>
          <a:p>
            <a:pPr lvl="0" algn="ctr"/>
            <a:r>
              <a:rPr lang="en" sz="1600" b="1" kern="0" dirty="0">
                <a:latin typeface="+mj-lt"/>
              </a:rPr>
              <a:t>HERE</a:t>
            </a:r>
            <a:r>
              <a:rPr lang="en" sz="1600" kern="0" dirty="0"/>
              <a:t> provides solutions for our partners which are future proof, enabling shorter, more efficient and suitable innovation cycle</a:t>
            </a:r>
            <a:r>
              <a:rPr lang="en-US" sz="1600" kern="0" dirty="0"/>
              <a:t>s</a:t>
            </a:r>
            <a:endParaRPr lang="en" sz="1600" kern="0" dirty="0"/>
          </a:p>
        </p:txBody>
      </p:sp>
      <p:sp>
        <p:nvSpPr>
          <p:cNvPr id="20" name="Rectangle 19">
            <a:extLst>
              <a:ext uri="{FF2B5EF4-FFF2-40B4-BE49-F238E27FC236}">
                <a16:creationId xmlns:a16="http://schemas.microsoft.com/office/drawing/2014/main" id="{4C30E6A3-A42A-4D44-82F8-4EEE0188EE5E}"/>
              </a:ext>
            </a:extLst>
          </p:cNvPr>
          <p:cNvSpPr/>
          <p:nvPr/>
        </p:nvSpPr>
        <p:spPr bwMode="gray">
          <a:xfrm>
            <a:off x="0" y="0"/>
            <a:ext cx="12192000" cy="2189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dirty="0" err="1"/>
          </a:p>
        </p:txBody>
      </p:sp>
      <p:sp>
        <p:nvSpPr>
          <p:cNvPr id="2" name="Titel 1">
            <a:extLst>
              <a:ext uri="{FF2B5EF4-FFF2-40B4-BE49-F238E27FC236}">
                <a16:creationId xmlns:a16="http://schemas.microsoft.com/office/drawing/2014/main" id="{183FE171-A2D5-4194-96E9-4A6586BC30D0}"/>
              </a:ext>
            </a:extLst>
          </p:cNvPr>
          <p:cNvSpPr>
            <a:spLocks noGrp="1"/>
          </p:cNvSpPr>
          <p:nvPr>
            <p:ph type="title"/>
          </p:nvPr>
        </p:nvSpPr>
        <p:spPr/>
        <p:txBody>
          <a:bodyPr/>
          <a:lstStyle/>
          <a:p>
            <a:r>
              <a:rPr lang="en-US" dirty="0"/>
              <a:t>Key takeaways</a:t>
            </a:r>
            <a:endParaRPr lang="de-DE" dirty="0"/>
          </a:p>
        </p:txBody>
      </p:sp>
      <p:sp>
        <p:nvSpPr>
          <p:cNvPr id="3" name="Datumsplatzhalter 2">
            <a:extLst>
              <a:ext uri="{FF2B5EF4-FFF2-40B4-BE49-F238E27FC236}">
                <a16:creationId xmlns:a16="http://schemas.microsoft.com/office/drawing/2014/main" id="{84F65547-3DCC-45D6-B180-8CF461DD0BF9}"/>
              </a:ext>
            </a:extLst>
          </p:cNvPr>
          <p:cNvSpPr>
            <a:spLocks noGrp="1"/>
          </p:cNvSpPr>
          <p:nvPr>
            <p:ph type="dt" sz="half" idx="10"/>
          </p:nvPr>
        </p:nvSpPr>
        <p:spPr/>
        <p:txBody>
          <a:bodyPr/>
          <a:lstStyle/>
          <a:p>
            <a:r>
              <a:rPr lang="en-US"/>
              <a:t>© 2019 HERE | Directions Japan 2019</a:t>
            </a:r>
          </a:p>
        </p:txBody>
      </p:sp>
      <p:sp>
        <p:nvSpPr>
          <p:cNvPr id="4" name="Fußzeilenplatzhalter 3">
            <a:extLst>
              <a:ext uri="{FF2B5EF4-FFF2-40B4-BE49-F238E27FC236}">
                <a16:creationId xmlns:a16="http://schemas.microsoft.com/office/drawing/2014/main" id="{7D184454-E694-431E-8DF8-CD7CB5E23B79}"/>
              </a:ext>
            </a:extLst>
          </p:cNvPr>
          <p:cNvSpPr>
            <a:spLocks noGrp="1"/>
          </p:cNvSpPr>
          <p:nvPr>
            <p:ph type="ftr" sz="quarter" idx="11"/>
          </p:nvPr>
        </p:nvSpPr>
        <p:spPr/>
        <p:txBody>
          <a:bodyPr/>
          <a:lstStyle/>
          <a:p>
            <a:endParaRPr lang="en-US"/>
          </a:p>
        </p:txBody>
      </p:sp>
      <p:sp>
        <p:nvSpPr>
          <p:cNvPr id="5" name="Foliennummernplatzhalter 4">
            <a:extLst>
              <a:ext uri="{FF2B5EF4-FFF2-40B4-BE49-F238E27FC236}">
                <a16:creationId xmlns:a16="http://schemas.microsoft.com/office/drawing/2014/main" id="{C803E010-3546-45AE-B781-E9F96AC84619}"/>
              </a:ext>
            </a:extLst>
          </p:cNvPr>
          <p:cNvSpPr>
            <a:spLocks noGrp="1"/>
          </p:cNvSpPr>
          <p:nvPr>
            <p:ph type="sldNum" sz="quarter" idx="12"/>
          </p:nvPr>
        </p:nvSpPr>
        <p:spPr/>
        <p:txBody>
          <a:bodyPr/>
          <a:lstStyle/>
          <a:p>
            <a:fld id="{C01CAAA5-CA10-431C-B0CA-C8BF8493446D}" type="slidenum">
              <a:rPr lang="en-US" smtClean="0"/>
              <a:t>22</a:t>
            </a:fld>
            <a:endParaRPr lang="en-US"/>
          </a:p>
        </p:txBody>
      </p:sp>
      <p:sp>
        <p:nvSpPr>
          <p:cNvPr id="7" name="Subtitle 6">
            <a:extLst>
              <a:ext uri="{FF2B5EF4-FFF2-40B4-BE49-F238E27FC236}">
                <a16:creationId xmlns:a16="http://schemas.microsoft.com/office/drawing/2014/main" id="{5D648D93-5D94-41EA-9399-BA704D046310}"/>
              </a:ext>
            </a:extLst>
          </p:cNvPr>
          <p:cNvSpPr>
            <a:spLocks noGrp="1"/>
          </p:cNvSpPr>
          <p:nvPr>
            <p:ph type="subTitle" idx="1"/>
          </p:nvPr>
        </p:nvSpPr>
        <p:spPr/>
        <p:txBody>
          <a:bodyPr/>
          <a:lstStyle/>
          <a:p>
            <a:endParaRPr lang="en-US"/>
          </a:p>
        </p:txBody>
      </p:sp>
      <p:grpSp>
        <p:nvGrpSpPr>
          <p:cNvPr id="16" name="Group 15">
            <a:extLst>
              <a:ext uri="{FF2B5EF4-FFF2-40B4-BE49-F238E27FC236}">
                <a16:creationId xmlns:a16="http://schemas.microsoft.com/office/drawing/2014/main" id="{29C7F4A8-DE36-4570-BCE4-829BFDC430B1}"/>
              </a:ext>
            </a:extLst>
          </p:cNvPr>
          <p:cNvGrpSpPr/>
          <p:nvPr/>
        </p:nvGrpSpPr>
        <p:grpSpPr>
          <a:xfrm>
            <a:off x="1076813" y="1794332"/>
            <a:ext cx="2400902" cy="1640195"/>
            <a:chOff x="588322" y="1906008"/>
            <a:chExt cx="2400902" cy="1640195"/>
          </a:xfrm>
        </p:grpSpPr>
        <p:sp>
          <p:nvSpPr>
            <p:cNvPr id="10" name="TextBox 9">
              <a:extLst>
                <a:ext uri="{FF2B5EF4-FFF2-40B4-BE49-F238E27FC236}">
                  <a16:creationId xmlns:a16="http://schemas.microsoft.com/office/drawing/2014/main" id="{AD63EB7F-4C0D-48DE-BCEE-1124D293F3DE}"/>
                </a:ext>
              </a:extLst>
            </p:cNvPr>
            <p:cNvSpPr txBox="1"/>
            <p:nvPr/>
          </p:nvSpPr>
          <p:spPr bwMode="gray">
            <a:xfrm>
              <a:off x="609600" y="1906008"/>
              <a:ext cx="2379624" cy="1640195"/>
            </a:xfrm>
            <a:prstGeom prst="rect">
              <a:avLst/>
            </a:prstGeom>
            <a:solidFill>
              <a:schemeClr val="bg1"/>
            </a:solidFill>
            <a:ln w="12700">
              <a:noFill/>
            </a:ln>
          </p:spPr>
          <p:txBody>
            <a:bodyPr wrap="square" lIns="0" tIns="0" rIns="0" bIns="0" rtlCol="0">
              <a:noAutofit/>
            </a:bodyPr>
            <a:lstStyle/>
            <a:p>
              <a:pPr algn="ctr">
                <a:lnSpc>
                  <a:spcPct val="120000"/>
                </a:lnSpc>
              </a:pPr>
              <a:r>
                <a:rPr lang="en-US" sz="8800" b="1" dirty="0"/>
                <a:t>1</a:t>
              </a:r>
            </a:p>
          </p:txBody>
        </p:sp>
        <p:sp>
          <p:nvSpPr>
            <p:cNvPr id="9" name="Rectangle: Rounded Corners 8">
              <a:extLst>
                <a:ext uri="{FF2B5EF4-FFF2-40B4-BE49-F238E27FC236}">
                  <a16:creationId xmlns:a16="http://schemas.microsoft.com/office/drawing/2014/main" id="{5B41358D-6AA3-420F-A7AD-05F5C07F1662}"/>
                </a:ext>
              </a:extLst>
            </p:cNvPr>
            <p:cNvSpPr/>
            <p:nvPr/>
          </p:nvSpPr>
          <p:spPr bwMode="gray">
            <a:xfrm>
              <a:off x="588322" y="3518771"/>
              <a:ext cx="2400902" cy="27432"/>
            </a:xfrm>
            <a:prstGeom prst="roundRect">
              <a:avLst>
                <a:gd name="adj" fmla="val 50000"/>
              </a:avLst>
            </a:prstGeom>
            <a:gradFill flip="none" rotWithShape="1">
              <a:gsLst>
                <a:gs pos="0">
                  <a:schemeClr val="accent6"/>
                </a:gs>
                <a:gs pos="100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dirty="0" err="1"/>
            </a:p>
          </p:txBody>
        </p:sp>
      </p:grpSp>
      <p:grpSp>
        <p:nvGrpSpPr>
          <p:cNvPr id="17" name="Group 16">
            <a:extLst>
              <a:ext uri="{FF2B5EF4-FFF2-40B4-BE49-F238E27FC236}">
                <a16:creationId xmlns:a16="http://schemas.microsoft.com/office/drawing/2014/main" id="{23C1AB31-BE59-4CDD-8A99-A2E83F92BDDD}"/>
              </a:ext>
            </a:extLst>
          </p:cNvPr>
          <p:cNvGrpSpPr/>
          <p:nvPr/>
        </p:nvGrpSpPr>
        <p:grpSpPr>
          <a:xfrm>
            <a:off x="4832048" y="1794332"/>
            <a:ext cx="2527904" cy="1640195"/>
            <a:chOff x="3352800" y="1906008"/>
            <a:chExt cx="2527904" cy="1640195"/>
          </a:xfrm>
        </p:grpSpPr>
        <p:sp>
          <p:nvSpPr>
            <p:cNvPr id="60" name="TextBox 59">
              <a:extLst>
                <a:ext uri="{FF2B5EF4-FFF2-40B4-BE49-F238E27FC236}">
                  <a16:creationId xmlns:a16="http://schemas.microsoft.com/office/drawing/2014/main" id="{B9AF63E0-9B25-4E7D-88F3-36A8ECCEF78B}"/>
                </a:ext>
              </a:extLst>
            </p:cNvPr>
            <p:cNvSpPr txBox="1"/>
            <p:nvPr/>
          </p:nvSpPr>
          <p:spPr bwMode="gray">
            <a:xfrm>
              <a:off x="3352800" y="1906008"/>
              <a:ext cx="2527904" cy="1640195"/>
            </a:xfrm>
            <a:prstGeom prst="rect">
              <a:avLst/>
            </a:prstGeom>
            <a:solidFill>
              <a:schemeClr val="bg1"/>
            </a:solidFill>
            <a:ln w="12700">
              <a:noFill/>
            </a:ln>
          </p:spPr>
          <p:txBody>
            <a:bodyPr wrap="square" lIns="0" tIns="0" rIns="0" bIns="0" rtlCol="0">
              <a:noAutofit/>
            </a:bodyPr>
            <a:lstStyle/>
            <a:p>
              <a:pPr algn="ctr">
                <a:lnSpc>
                  <a:spcPct val="120000"/>
                </a:lnSpc>
              </a:pPr>
              <a:r>
                <a:rPr lang="en-US" sz="8800" b="1" dirty="0"/>
                <a:t>2</a:t>
              </a:r>
            </a:p>
          </p:txBody>
        </p:sp>
        <p:sp>
          <p:nvSpPr>
            <p:cNvPr id="44" name="Rectangle: Rounded Corners 43">
              <a:extLst>
                <a:ext uri="{FF2B5EF4-FFF2-40B4-BE49-F238E27FC236}">
                  <a16:creationId xmlns:a16="http://schemas.microsoft.com/office/drawing/2014/main" id="{95FB6D77-6815-4B0F-9D48-607CF501A95B}"/>
                </a:ext>
              </a:extLst>
            </p:cNvPr>
            <p:cNvSpPr/>
            <p:nvPr/>
          </p:nvSpPr>
          <p:spPr bwMode="gray">
            <a:xfrm>
              <a:off x="3453986" y="3518771"/>
              <a:ext cx="2400902" cy="27432"/>
            </a:xfrm>
            <a:prstGeom prst="roundRect">
              <a:avLst>
                <a:gd name="adj" fmla="val 50000"/>
              </a:avLst>
            </a:prstGeom>
            <a:gradFill flip="none" rotWithShape="1">
              <a:gsLst>
                <a:gs pos="0">
                  <a:schemeClr val="accent6"/>
                </a:gs>
                <a:gs pos="100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dirty="0" err="1"/>
            </a:p>
          </p:txBody>
        </p:sp>
      </p:grpSp>
      <p:grpSp>
        <p:nvGrpSpPr>
          <p:cNvPr id="18" name="Group 17">
            <a:extLst>
              <a:ext uri="{FF2B5EF4-FFF2-40B4-BE49-F238E27FC236}">
                <a16:creationId xmlns:a16="http://schemas.microsoft.com/office/drawing/2014/main" id="{1FAE4014-9DAC-4028-B1A1-CF7D2BE20656}"/>
              </a:ext>
            </a:extLst>
          </p:cNvPr>
          <p:cNvGrpSpPr/>
          <p:nvPr/>
        </p:nvGrpSpPr>
        <p:grpSpPr>
          <a:xfrm>
            <a:off x="8685223" y="1794332"/>
            <a:ext cx="2408686" cy="1640195"/>
            <a:chOff x="6311297" y="1906008"/>
            <a:chExt cx="2408686" cy="1640195"/>
          </a:xfrm>
        </p:grpSpPr>
        <p:sp>
          <p:nvSpPr>
            <p:cNvPr id="61" name="TextBox 60">
              <a:extLst>
                <a:ext uri="{FF2B5EF4-FFF2-40B4-BE49-F238E27FC236}">
                  <a16:creationId xmlns:a16="http://schemas.microsoft.com/office/drawing/2014/main" id="{AFE0C4EE-CB84-4263-BB32-710B91D88E93}"/>
                </a:ext>
              </a:extLst>
            </p:cNvPr>
            <p:cNvSpPr txBox="1"/>
            <p:nvPr/>
          </p:nvSpPr>
          <p:spPr bwMode="gray">
            <a:xfrm>
              <a:off x="6311297" y="1906008"/>
              <a:ext cx="2408686" cy="1640195"/>
            </a:xfrm>
            <a:prstGeom prst="rect">
              <a:avLst/>
            </a:prstGeom>
            <a:solidFill>
              <a:schemeClr val="bg1"/>
            </a:solidFill>
            <a:ln w="12700">
              <a:noFill/>
            </a:ln>
          </p:spPr>
          <p:txBody>
            <a:bodyPr wrap="square" lIns="0" tIns="0" rIns="0" bIns="0" rtlCol="0">
              <a:noAutofit/>
            </a:bodyPr>
            <a:lstStyle/>
            <a:p>
              <a:pPr algn="ctr">
                <a:lnSpc>
                  <a:spcPct val="120000"/>
                </a:lnSpc>
              </a:pPr>
              <a:r>
                <a:rPr lang="en-US" sz="8800" b="1" dirty="0"/>
                <a:t>3</a:t>
              </a:r>
            </a:p>
          </p:txBody>
        </p:sp>
        <p:sp>
          <p:nvSpPr>
            <p:cNvPr id="46" name="Rectangle: Rounded Corners 45">
              <a:extLst>
                <a:ext uri="{FF2B5EF4-FFF2-40B4-BE49-F238E27FC236}">
                  <a16:creationId xmlns:a16="http://schemas.microsoft.com/office/drawing/2014/main" id="{1F27AE97-666B-4D34-A8DA-467CB9DCB4C3}"/>
                </a:ext>
              </a:extLst>
            </p:cNvPr>
            <p:cNvSpPr/>
            <p:nvPr/>
          </p:nvSpPr>
          <p:spPr bwMode="gray">
            <a:xfrm>
              <a:off x="6319081" y="3518771"/>
              <a:ext cx="2400902" cy="27432"/>
            </a:xfrm>
            <a:prstGeom prst="roundRect">
              <a:avLst>
                <a:gd name="adj" fmla="val 50000"/>
              </a:avLst>
            </a:prstGeom>
            <a:gradFill flip="none" rotWithShape="1">
              <a:gsLst>
                <a:gs pos="0">
                  <a:schemeClr val="accent6"/>
                </a:gs>
                <a:gs pos="100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dirty="0" err="1"/>
            </a:p>
          </p:txBody>
        </p:sp>
      </p:grpSp>
    </p:spTree>
    <p:extLst>
      <p:ext uri="{BB962C8B-B14F-4D97-AF65-F5344CB8AC3E}">
        <p14:creationId xmlns:p14="http://schemas.microsoft.com/office/powerpoint/2010/main" val="395895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2000"/>
                            </p:stCondLst>
                            <p:childTnLst>
                              <p:par>
                                <p:cTn id="18" presetID="2" presetClass="entr" presetSubtype="1"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1000" fill="hold"/>
                                        <p:tgtEl>
                                          <p:spTgt spid="26"/>
                                        </p:tgtEl>
                                        <p:attrNameLst>
                                          <p:attrName>ppt_x</p:attrName>
                                        </p:attrNameLst>
                                      </p:cBhvr>
                                      <p:tavLst>
                                        <p:tav tm="0">
                                          <p:val>
                                            <p:strVal val="#ppt_x"/>
                                          </p:val>
                                        </p:tav>
                                        <p:tav tm="100000">
                                          <p:val>
                                            <p:strVal val="#ppt_x"/>
                                          </p:val>
                                        </p:tav>
                                      </p:tavLst>
                                    </p:anim>
                                    <p:anim calcmode="lin" valueType="num">
                                      <p:cBhvr additive="base">
                                        <p:cTn id="21" dur="1000" fill="hold"/>
                                        <p:tgtEl>
                                          <p:spTgt spid="26"/>
                                        </p:tgtEl>
                                        <p:attrNameLst>
                                          <p:attrName>ppt_y</p:attrName>
                                        </p:attrNameLst>
                                      </p:cBhvr>
                                      <p:tavLst>
                                        <p:tav tm="0">
                                          <p:val>
                                            <p:strVal val="0-#ppt_h/2"/>
                                          </p:val>
                                        </p:tav>
                                        <p:tav tm="100000">
                                          <p:val>
                                            <p:strVal val="#ppt_y"/>
                                          </p:val>
                                        </p:tav>
                                      </p:tavLst>
                                    </p:anim>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3500"/>
                            </p:stCondLst>
                            <p:childTnLst>
                              <p:par>
                                <p:cTn id="27" presetID="2" presetClass="entr" presetSubtype="1"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1000" fill="hold"/>
                                        <p:tgtEl>
                                          <p:spTgt spid="25"/>
                                        </p:tgtEl>
                                        <p:attrNameLst>
                                          <p:attrName>ppt_x</p:attrName>
                                        </p:attrNameLst>
                                      </p:cBhvr>
                                      <p:tavLst>
                                        <p:tav tm="0">
                                          <p:val>
                                            <p:strVal val="#ppt_x"/>
                                          </p:val>
                                        </p:tav>
                                        <p:tav tm="100000">
                                          <p:val>
                                            <p:strVal val="#ppt_x"/>
                                          </p:val>
                                        </p:tav>
                                      </p:tavLst>
                                    </p:anim>
                                    <p:anim calcmode="lin" valueType="num">
                                      <p:cBhvr additive="base">
                                        <p:cTn id="30"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17A74686-77A8-40AC-9383-4A3628729714}"/>
              </a:ext>
            </a:extLst>
          </p:cNvPr>
          <p:cNvSpPr>
            <a:spLocks noGrp="1"/>
          </p:cNvSpPr>
          <p:nvPr>
            <p:ph type="dt" sz="half" idx="10"/>
          </p:nvPr>
        </p:nvSpPr>
        <p:spPr/>
        <p:txBody>
          <a:bodyPr/>
          <a:lstStyle/>
          <a:p>
            <a:r>
              <a:rPr lang="en-US"/>
              <a:t>© 2019 HERE | Directions Japan 2019</a:t>
            </a:r>
          </a:p>
        </p:txBody>
      </p:sp>
      <p:sp>
        <p:nvSpPr>
          <p:cNvPr id="4" name="Fußzeilenplatzhalter 3">
            <a:extLst>
              <a:ext uri="{FF2B5EF4-FFF2-40B4-BE49-F238E27FC236}">
                <a16:creationId xmlns:a16="http://schemas.microsoft.com/office/drawing/2014/main" id="{0CB86A12-FB49-4364-BC66-6BA92F0F7511}"/>
              </a:ext>
            </a:extLst>
          </p:cNvPr>
          <p:cNvSpPr>
            <a:spLocks noGrp="1"/>
          </p:cNvSpPr>
          <p:nvPr>
            <p:ph type="ftr" sz="quarter" idx="11"/>
          </p:nvPr>
        </p:nvSpPr>
        <p:spPr/>
        <p:txBody>
          <a:bodyPr/>
          <a:lstStyle/>
          <a:p>
            <a:endParaRPr lang="en-US"/>
          </a:p>
        </p:txBody>
      </p:sp>
      <p:sp>
        <p:nvSpPr>
          <p:cNvPr id="5" name="Foliennummernplatzhalter 4">
            <a:extLst>
              <a:ext uri="{FF2B5EF4-FFF2-40B4-BE49-F238E27FC236}">
                <a16:creationId xmlns:a16="http://schemas.microsoft.com/office/drawing/2014/main" id="{34510990-1E0D-430C-AD85-EEA3D4C5B48B}"/>
              </a:ext>
            </a:extLst>
          </p:cNvPr>
          <p:cNvSpPr>
            <a:spLocks noGrp="1"/>
          </p:cNvSpPr>
          <p:nvPr>
            <p:ph type="sldNum" sz="quarter" idx="12"/>
          </p:nvPr>
        </p:nvSpPr>
        <p:spPr/>
        <p:txBody>
          <a:bodyPr/>
          <a:lstStyle/>
          <a:p>
            <a:fld id="{C01CAAA5-CA10-431C-B0CA-C8BF8493446D}" type="slidenum">
              <a:rPr lang="en-US" smtClean="0"/>
              <a:pPr/>
              <a:t>23</a:t>
            </a:fld>
            <a:endParaRPr lang="en-US"/>
          </a:p>
        </p:txBody>
      </p:sp>
      <p:sp>
        <p:nvSpPr>
          <p:cNvPr id="8" name="Title 7">
            <a:extLst>
              <a:ext uri="{FF2B5EF4-FFF2-40B4-BE49-F238E27FC236}">
                <a16:creationId xmlns:a16="http://schemas.microsoft.com/office/drawing/2014/main" id="{3A222DA0-66B5-4398-851C-E91CE246E0E9}"/>
              </a:ext>
            </a:extLst>
          </p:cNvPr>
          <p:cNvSpPr>
            <a:spLocks noGrp="1"/>
          </p:cNvSpPr>
          <p:nvPr>
            <p:ph type="ctrTitle"/>
          </p:nvPr>
        </p:nvSpPr>
        <p:spPr/>
        <p:txBody>
          <a:bodyPr/>
          <a:lstStyle/>
          <a:p>
            <a:endParaRPr lang="en-US"/>
          </a:p>
        </p:txBody>
      </p:sp>
      <p:sp>
        <p:nvSpPr>
          <p:cNvPr id="9" name="Subtitle 8">
            <a:extLst>
              <a:ext uri="{FF2B5EF4-FFF2-40B4-BE49-F238E27FC236}">
                <a16:creationId xmlns:a16="http://schemas.microsoft.com/office/drawing/2014/main" id="{58574113-DF02-4129-BE95-6E3A8DCCB5E6}"/>
              </a:ext>
            </a:extLst>
          </p:cNvPr>
          <p:cNvSpPr>
            <a:spLocks noGrp="1"/>
          </p:cNvSpPr>
          <p:nvPr>
            <p:ph type="subTitle" idx="1"/>
          </p:nvPr>
        </p:nvSpPr>
        <p:spPr/>
        <p:txBody>
          <a:bodyPr/>
          <a:lstStyle/>
          <a:p>
            <a:endParaRPr lang="en-US" dirty="0"/>
          </a:p>
        </p:txBody>
      </p:sp>
      <p:sp>
        <p:nvSpPr>
          <p:cNvPr id="10" name="Text Placeholder 9">
            <a:extLst>
              <a:ext uri="{FF2B5EF4-FFF2-40B4-BE49-F238E27FC236}">
                <a16:creationId xmlns:a16="http://schemas.microsoft.com/office/drawing/2014/main" id="{455E4381-91D4-4F5B-90E4-B4C804FDDEA9}"/>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13672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41D79FD-B67D-48FA-8F63-75A9975A44D3}"/>
              </a:ext>
            </a:extLst>
          </p:cNvPr>
          <p:cNvSpPr>
            <a:spLocks noGrp="1"/>
          </p:cNvSpPr>
          <p:nvPr>
            <p:ph type="dt" sz="half" idx="10"/>
          </p:nvPr>
        </p:nvSpPr>
        <p:spPr/>
        <p:txBody>
          <a:bodyPr/>
          <a:lstStyle/>
          <a:p>
            <a:r>
              <a:rPr lang="en-US"/>
              <a:t>© 2019 HERE | Directions Japan 2019</a:t>
            </a:r>
            <a:endParaRPr lang="en-US" dirty="0"/>
          </a:p>
        </p:txBody>
      </p:sp>
      <p:sp>
        <p:nvSpPr>
          <p:cNvPr id="8" name="Title 7">
            <a:extLst>
              <a:ext uri="{FF2B5EF4-FFF2-40B4-BE49-F238E27FC236}">
                <a16:creationId xmlns:a16="http://schemas.microsoft.com/office/drawing/2014/main" id="{224FCAA1-B6F8-4B2C-839A-3CE65F3618B2}"/>
              </a:ext>
            </a:extLst>
          </p:cNvPr>
          <p:cNvSpPr>
            <a:spLocks noGrp="1"/>
          </p:cNvSpPr>
          <p:nvPr>
            <p:ph type="ctrTitle"/>
          </p:nvPr>
        </p:nvSpPr>
        <p:spPr/>
        <p:txBody>
          <a:bodyPr/>
          <a:lstStyle/>
          <a:p>
            <a:r>
              <a:rPr lang="de-DE" sz="4800" dirty="0"/>
              <a:t>Disclaimer</a:t>
            </a:r>
            <a:endParaRPr lang="en-US" sz="4800" dirty="0"/>
          </a:p>
        </p:txBody>
      </p:sp>
    </p:spTree>
    <p:extLst>
      <p:ext uri="{BB962C8B-B14F-4D97-AF65-F5344CB8AC3E}">
        <p14:creationId xmlns:p14="http://schemas.microsoft.com/office/powerpoint/2010/main" val="17318840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6870203-AE35-4D25-B046-E97A0A2AE7F0}"/>
              </a:ext>
            </a:extLst>
          </p:cNvPr>
          <p:cNvGrpSpPr/>
          <p:nvPr/>
        </p:nvGrpSpPr>
        <p:grpSpPr>
          <a:xfrm>
            <a:off x="2269447" y="3119593"/>
            <a:ext cx="5950964" cy="1824700"/>
            <a:chOff x="2269447" y="3119593"/>
            <a:chExt cx="5950964" cy="1824700"/>
          </a:xfrm>
          <a:gradFill flip="none" rotWithShape="1">
            <a:gsLst>
              <a:gs pos="7000">
                <a:schemeClr val="accent6"/>
              </a:gs>
              <a:gs pos="100000">
                <a:schemeClr val="accent2"/>
              </a:gs>
            </a:gsLst>
            <a:path path="circle">
              <a:fillToRect t="100000" r="100000"/>
            </a:path>
            <a:tileRect l="-100000" b="-100000"/>
          </a:gradFill>
        </p:grpSpPr>
        <p:sp>
          <p:nvSpPr>
            <p:cNvPr id="136" name="Hexagon 20">
              <a:extLst>
                <a:ext uri="{FF2B5EF4-FFF2-40B4-BE49-F238E27FC236}">
                  <a16:creationId xmlns:a16="http://schemas.microsoft.com/office/drawing/2014/main" id="{C4C13A62-DC86-4E5B-B7A2-9AC400C314C3}"/>
                </a:ext>
              </a:extLst>
            </p:cNvPr>
            <p:cNvSpPr/>
            <p:nvPr/>
          </p:nvSpPr>
          <p:spPr>
            <a:xfrm>
              <a:off x="2269447" y="3119593"/>
              <a:ext cx="973324" cy="854133"/>
            </a:xfrm>
            <a:prstGeom prst="hexagon">
              <a:avLst/>
            </a:prstGeom>
            <a:grpFill/>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146" name="Hexagon 20">
              <a:extLst>
                <a:ext uri="{FF2B5EF4-FFF2-40B4-BE49-F238E27FC236}">
                  <a16:creationId xmlns:a16="http://schemas.microsoft.com/office/drawing/2014/main" id="{81845BC6-4F85-4BBA-AEE9-993D6B2A2241}"/>
                </a:ext>
              </a:extLst>
            </p:cNvPr>
            <p:cNvSpPr/>
            <p:nvPr/>
          </p:nvSpPr>
          <p:spPr>
            <a:xfrm>
              <a:off x="3962140" y="4090150"/>
              <a:ext cx="931707" cy="817612"/>
            </a:xfrm>
            <a:prstGeom prst="hexagon">
              <a:avLst/>
            </a:prstGeom>
            <a:grpFill/>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148" name="Hexagon 20">
              <a:extLst>
                <a:ext uri="{FF2B5EF4-FFF2-40B4-BE49-F238E27FC236}">
                  <a16:creationId xmlns:a16="http://schemas.microsoft.com/office/drawing/2014/main" id="{52E506F0-A3E8-4B2F-BB96-5FA6B9F7CA2F}"/>
                </a:ext>
              </a:extLst>
            </p:cNvPr>
            <p:cNvSpPr/>
            <p:nvPr/>
          </p:nvSpPr>
          <p:spPr>
            <a:xfrm>
              <a:off x="7247085" y="3179902"/>
              <a:ext cx="973326" cy="854133"/>
            </a:xfrm>
            <a:prstGeom prst="hexagon">
              <a:avLst/>
            </a:prstGeom>
            <a:grpFill/>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157" name="Hexagon 20">
              <a:extLst>
                <a:ext uri="{FF2B5EF4-FFF2-40B4-BE49-F238E27FC236}">
                  <a16:creationId xmlns:a16="http://schemas.microsoft.com/office/drawing/2014/main" id="{0BE51571-FFD2-4888-8FFA-73D9925C6F33}"/>
                </a:ext>
              </a:extLst>
            </p:cNvPr>
            <p:cNvSpPr/>
            <p:nvPr/>
          </p:nvSpPr>
          <p:spPr>
            <a:xfrm>
              <a:off x="7267369" y="4126681"/>
              <a:ext cx="931707" cy="817612"/>
            </a:xfrm>
            <a:prstGeom prst="hexagon">
              <a:avLst/>
            </a:prstGeom>
            <a:grpFill/>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159" name="Hexagon 20">
              <a:extLst>
                <a:ext uri="{FF2B5EF4-FFF2-40B4-BE49-F238E27FC236}">
                  <a16:creationId xmlns:a16="http://schemas.microsoft.com/office/drawing/2014/main" id="{7ECA2BE9-3DF9-4A57-A555-AF9C3511B842}"/>
                </a:ext>
              </a:extLst>
            </p:cNvPr>
            <p:cNvSpPr/>
            <p:nvPr/>
          </p:nvSpPr>
          <p:spPr>
            <a:xfrm>
              <a:off x="5619662" y="3166099"/>
              <a:ext cx="973326" cy="854133"/>
            </a:xfrm>
            <a:prstGeom prst="hexagon">
              <a:avLst/>
            </a:prstGeom>
            <a:grpFill/>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grpSp>
      <p:sp>
        <p:nvSpPr>
          <p:cNvPr id="7" name="Titel 6">
            <a:extLst>
              <a:ext uri="{FF2B5EF4-FFF2-40B4-BE49-F238E27FC236}">
                <a16:creationId xmlns:a16="http://schemas.microsoft.com/office/drawing/2014/main" id="{4E73DAE1-46CB-4F0F-8D11-24A4F3C5FB9C}"/>
              </a:ext>
            </a:extLst>
          </p:cNvPr>
          <p:cNvSpPr>
            <a:spLocks noGrp="1"/>
          </p:cNvSpPr>
          <p:nvPr>
            <p:ph type="title"/>
          </p:nvPr>
        </p:nvSpPr>
        <p:spPr/>
        <p:txBody>
          <a:bodyPr/>
          <a:lstStyle/>
          <a:p>
            <a:r>
              <a:rPr lang="en-US"/>
              <a:t>HERE Applications, Solutions and Map &amp; Location Data</a:t>
            </a:r>
            <a:endParaRPr lang="de-DE"/>
          </a:p>
        </p:txBody>
      </p:sp>
      <p:sp>
        <p:nvSpPr>
          <p:cNvPr id="3" name="Datumsplatzhalter 2">
            <a:extLst>
              <a:ext uri="{FF2B5EF4-FFF2-40B4-BE49-F238E27FC236}">
                <a16:creationId xmlns:a16="http://schemas.microsoft.com/office/drawing/2014/main" id="{04778645-DD2E-4ABE-A7E7-20E521C07D18}"/>
              </a:ext>
            </a:extLst>
          </p:cNvPr>
          <p:cNvSpPr>
            <a:spLocks noGrp="1"/>
          </p:cNvSpPr>
          <p:nvPr>
            <p:ph type="dt" sz="half" idx="10"/>
          </p:nvPr>
        </p:nvSpPr>
        <p:spPr/>
        <p:txBody>
          <a:bodyPr/>
          <a:lstStyle/>
          <a:p>
            <a:r>
              <a:rPr lang="de-DE"/>
              <a:t>© 2019 HERE | Directions Japan 2019</a:t>
            </a:r>
            <a:endParaRPr lang="en-US"/>
          </a:p>
        </p:txBody>
      </p:sp>
      <p:sp>
        <p:nvSpPr>
          <p:cNvPr id="4" name="Fußzeilenplatzhalter 3">
            <a:extLst>
              <a:ext uri="{FF2B5EF4-FFF2-40B4-BE49-F238E27FC236}">
                <a16:creationId xmlns:a16="http://schemas.microsoft.com/office/drawing/2014/main" id="{C9880C27-5616-4D3B-85E6-3E16B19B3944}"/>
              </a:ext>
            </a:extLst>
          </p:cNvPr>
          <p:cNvSpPr>
            <a:spLocks noGrp="1"/>
          </p:cNvSpPr>
          <p:nvPr>
            <p:ph type="ftr" sz="quarter" idx="11"/>
          </p:nvPr>
        </p:nvSpPr>
        <p:spPr/>
        <p:txBody>
          <a:bodyPr/>
          <a:lstStyle/>
          <a:p>
            <a:endParaRPr lang="en-US"/>
          </a:p>
        </p:txBody>
      </p:sp>
      <p:sp>
        <p:nvSpPr>
          <p:cNvPr id="5" name="Foliennummernplatzhalter 4">
            <a:extLst>
              <a:ext uri="{FF2B5EF4-FFF2-40B4-BE49-F238E27FC236}">
                <a16:creationId xmlns:a16="http://schemas.microsoft.com/office/drawing/2014/main" id="{5B3B8BA3-DC86-4C64-9B8F-2CEEF4B32973}"/>
              </a:ext>
            </a:extLst>
          </p:cNvPr>
          <p:cNvSpPr>
            <a:spLocks noGrp="1"/>
          </p:cNvSpPr>
          <p:nvPr>
            <p:ph type="sldNum" sz="quarter" idx="12"/>
          </p:nvPr>
        </p:nvSpPr>
        <p:spPr/>
        <p:txBody>
          <a:bodyPr/>
          <a:lstStyle/>
          <a:p>
            <a:fld id="{C01CAAA5-CA10-431C-B0CA-C8BF8493446D}" type="slidenum">
              <a:rPr lang="en-US" smtClean="0"/>
              <a:pPr/>
              <a:t>3</a:t>
            </a:fld>
            <a:endParaRPr lang="en-US"/>
          </a:p>
        </p:txBody>
      </p:sp>
      <p:sp>
        <p:nvSpPr>
          <p:cNvPr id="8" name="Untertitel 7">
            <a:extLst>
              <a:ext uri="{FF2B5EF4-FFF2-40B4-BE49-F238E27FC236}">
                <a16:creationId xmlns:a16="http://schemas.microsoft.com/office/drawing/2014/main" id="{B08A5DE6-1629-4412-B804-A658B14EBD91}"/>
              </a:ext>
            </a:extLst>
          </p:cNvPr>
          <p:cNvSpPr>
            <a:spLocks noGrp="1"/>
          </p:cNvSpPr>
          <p:nvPr>
            <p:ph type="subTitle" idx="1"/>
          </p:nvPr>
        </p:nvSpPr>
        <p:spPr/>
        <p:txBody>
          <a:bodyPr/>
          <a:lstStyle/>
          <a:p>
            <a:r>
              <a:rPr lang="en-US"/>
              <a:t>… enable an infinite amount of use cases across multiple industry segments</a:t>
            </a:r>
          </a:p>
        </p:txBody>
      </p:sp>
      <p:sp>
        <p:nvSpPr>
          <p:cNvPr id="122" name="Hexagon 20">
            <a:extLst>
              <a:ext uri="{FF2B5EF4-FFF2-40B4-BE49-F238E27FC236}">
                <a16:creationId xmlns:a16="http://schemas.microsoft.com/office/drawing/2014/main" id="{665D998F-B2F4-44B3-AA13-15BF2FD13739}"/>
              </a:ext>
            </a:extLst>
          </p:cNvPr>
          <p:cNvSpPr>
            <a:spLocks noChangeAspect="1"/>
          </p:cNvSpPr>
          <p:nvPr/>
        </p:nvSpPr>
        <p:spPr>
          <a:xfrm>
            <a:off x="3103697" y="5453594"/>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123" name="TextBox 120">
            <a:extLst>
              <a:ext uri="{FF2B5EF4-FFF2-40B4-BE49-F238E27FC236}">
                <a16:creationId xmlns:a16="http://schemas.microsoft.com/office/drawing/2014/main" id="{3E8B964B-F6DB-4C50-B1E1-4898C258FE2C}"/>
              </a:ext>
            </a:extLst>
          </p:cNvPr>
          <p:cNvSpPr txBox="1"/>
          <p:nvPr/>
        </p:nvSpPr>
        <p:spPr>
          <a:xfrm>
            <a:off x="3150401" y="5676750"/>
            <a:ext cx="878529" cy="430887"/>
          </a:xfrm>
          <a:prstGeom prst="rect">
            <a:avLst/>
          </a:prstGeom>
          <a:noFill/>
        </p:spPr>
        <p:txBody>
          <a:bodyPr wrap="square" rtlCol="0" anchor="ctr">
            <a:spAutoFit/>
          </a:bodyPr>
          <a:lstStyle/>
          <a:p>
            <a:pPr algn="ctr" defTabSz="912801">
              <a:defRPr/>
            </a:pPr>
            <a:r>
              <a:rPr lang="en-US" sz="1100" dirty="0">
                <a:ea typeface="+mj-ea"/>
                <a:cs typeface="FiraGO Medium" panose="020B0603050000020004" pitchFamily="34" charset="0"/>
              </a:rPr>
              <a:t>Mobile Dispatch</a:t>
            </a:r>
          </a:p>
        </p:txBody>
      </p:sp>
      <p:sp>
        <p:nvSpPr>
          <p:cNvPr id="126" name="Hexagon 20">
            <a:extLst>
              <a:ext uri="{FF2B5EF4-FFF2-40B4-BE49-F238E27FC236}">
                <a16:creationId xmlns:a16="http://schemas.microsoft.com/office/drawing/2014/main" id="{32C814E9-E702-4D2B-8312-83175E78EE34}"/>
              </a:ext>
            </a:extLst>
          </p:cNvPr>
          <p:cNvSpPr/>
          <p:nvPr/>
        </p:nvSpPr>
        <p:spPr>
          <a:xfrm>
            <a:off x="3089909" y="4515417"/>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a:latin typeface="FiraGO Medium" panose="020B0603050000020004" pitchFamily="34" charset="0"/>
              <a:ea typeface="+mj-ea"/>
              <a:cs typeface="FiraGO Medium" panose="020B0603050000020004" pitchFamily="34" charset="0"/>
            </a:endParaRPr>
          </a:p>
        </p:txBody>
      </p:sp>
      <p:sp>
        <p:nvSpPr>
          <p:cNvPr id="127" name="Hexagon 20">
            <a:extLst>
              <a:ext uri="{FF2B5EF4-FFF2-40B4-BE49-F238E27FC236}">
                <a16:creationId xmlns:a16="http://schemas.microsoft.com/office/drawing/2014/main" id="{DA6C1E57-28C0-477A-8662-2DA36E8F541F}"/>
              </a:ext>
            </a:extLst>
          </p:cNvPr>
          <p:cNvSpPr/>
          <p:nvPr/>
        </p:nvSpPr>
        <p:spPr>
          <a:xfrm>
            <a:off x="3110152" y="3585635"/>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a:latin typeface="FiraGO Medium" panose="020B0603050000020004" pitchFamily="34" charset="0"/>
              <a:ea typeface="+mj-ea"/>
              <a:cs typeface="FiraGO Medium" panose="020B0603050000020004" pitchFamily="34" charset="0"/>
            </a:endParaRPr>
          </a:p>
        </p:txBody>
      </p:sp>
      <p:sp>
        <p:nvSpPr>
          <p:cNvPr id="128" name="Hexagon 20">
            <a:extLst>
              <a:ext uri="{FF2B5EF4-FFF2-40B4-BE49-F238E27FC236}">
                <a16:creationId xmlns:a16="http://schemas.microsoft.com/office/drawing/2014/main" id="{2150A3D4-E9E3-48EB-A646-4E610B4D5376}"/>
              </a:ext>
            </a:extLst>
          </p:cNvPr>
          <p:cNvSpPr>
            <a:spLocks noChangeAspect="1"/>
          </p:cNvSpPr>
          <p:nvPr/>
        </p:nvSpPr>
        <p:spPr>
          <a:xfrm>
            <a:off x="2265995" y="2185782"/>
            <a:ext cx="973326" cy="854133"/>
          </a:xfrm>
          <a:prstGeom prst="hexagon">
            <a:avLst/>
          </a:prstGeom>
          <a:noFill/>
          <a:ln>
            <a:solidFill>
              <a:schemeClr val="tx1"/>
            </a:solidFill>
          </a:ln>
        </p:spPr>
        <p:txBody>
          <a:bodyPr vert="horz" wrap="square" lIns="0" tIns="0" rIns="0" bIns="0" rtlCol="0" anchor="ctr">
            <a:noAutofit/>
          </a:bodyPr>
          <a:lstStyle/>
          <a:p>
            <a:pPr algn="ctr" defTabSz="912801">
              <a:spcBef>
                <a:spcPct val="0"/>
              </a:spcBef>
            </a:pPr>
            <a:r>
              <a:rPr lang="en-US" sz="1200" dirty="0">
                <a:ea typeface="+mj-ea"/>
                <a:cs typeface="FiraGO Medium" panose="020B0603050000020004" pitchFamily="34" charset="0"/>
              </a:rPr>
              <a:t>ADAS</a:t>
            </a:r>
          </a:p>
        </p:txBody>
      </p:sp>
      <p:sp>
        <p:nvSpPr>
          <p:cNvPr id="129" name="Hexagon 20">
            <a:extLst>
              <a:ext uri="{FF2B5EF4-FFF2-40B4-BE49-F238E27FC236}">
                <a16:creationId xmlns:a16="http://schemas.microsoft.com/office/drawing/2014/main" id="{88610ED1-A534-4261-8024-E1DFD9E32349}"/>
              </a:ext>
            </a:extLst>
          </p:cNvPr>
          <p:cNvSpPr/>
          <p:nvPr/>
        </p:nvSpPr>
        <p:spPr>
          <a:xfrm>
            <a:off x="3961399" y="4981919"/>
            <a:ext cx="931707" cy="817612"/>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130" name="TextBox 11">
            <a:extLst>
              <a:ext uri="{FF2B5EF4-FFF2-40B4-BE49-F238E27FC236}">
                <a16:creationId xmlns:a16="http://schemas.microsoft.com/office/drawing/2014/main" id="{A3C5CC26-F34C-40C2-9CCB-98019E4ABB39}"/>
              </a:ext>
            </a:extLst>
          </p:cNvPr>
          <p:cNvSpPr txBox="1"/>
          <p:nvPr/>
        </p:nvSpPr>
        <p:spPr>
          <a:xfrm>
            <a:off x="4070267" y="5076338"/>
            <a:ext cx="716863" cy="261610"/>
          </a:xfrm>
          <a:prstGeom prst="rect">
            <a:avLst/>
          </a:prstGeom>
          <a:noFill/>
        </p:spPr>
        <p:txBody>
          <a:bodyPr wrap="none" rtlCol="0" anchor="ctr">
            <a:spAutoFit/>
          </a:bodyPr>
          <a:lstStyle>
            <a:defPPr>
              <a:defRPr lang="en-US"/>
            </a:defPPr>
            <a:lvl1pPr algn="ctr" defTabSz="912801">
              <a:defRPr sz="800">
                <a:ea typeface="+mj-ea"/>
                <a:cs typeface="FiraGO Medium" panose="020B0603050000020004" pitchFamily="34" charset="0"/>
              </a:defRPr>
            </a:lvl1pPr>
          </a:lstStyle>
          <a:p>
            <a:r>
              <a:rPr lang="en-US" sz="1100" dirty="0"/>
              <a:t>Tracking</a:t>
            </a:r>
          </a:p>
        </p:txBody>
      </p:sp>
      <p:sp>
        <p:nvSpPr>
          <p:cNvPr id="131" name="TextBox 14">
            <a:extLst>
              <a:ext uri="{FF2B5EF4-FFF2-40B4-BE49-F238E27FC236}">
                <a16:creationId xmlns:a16="http://schemas.microsoft.com/office/drawing/2014/main" id="{FD3125A5-FE02-4618-A9C5-C70EB93B7E00}"/>
              </a:ext>
            </a:extLst>
          </p:cNvPr>
          <p:cNvSpPr txBox="1"/>
          <p:nvPr/>
        </p:nvSpPr>
        <p:spPr>
          <a:xfrm>
            <a:off x="3259227" y="4088979"/>
            <a:ext cx="675185" cy="261610"/>
          </a:xfrm>
          <a:prstGeom prst="rect">
            <a:avLst/>
          </a:prstGeom>
          <a:noFill/>
        </p:spPr>
        <p:txBody>
          <a:bodyPr wrap="none" rtlCol="0" anchor="ctr">
            <a:spAutoFit/>
          </a:bodyPr>
          <a:lstStyle/>
          <a:p>
            <a:pPr algn="ctr" defTabSz="912801">
              <a:defRPr/>
            </a:pPr>
            <a:r>
              <a:rPr lang="en-US" sz="1100" dirty="0">
                <a:ea typeface="+mj-ea"/>
                <a:cs typeface="FiraGO Medium" panose="020B0603050000020004" pitchFamily="34" charset="0"/>
              </a:rPr>
              <a:t>Routing</a:t>
            </a:r>
          </a:p>
        </p:txBody>
      </p:sp>
      <p:sp>
        <p:nvSpPr>
          <p:cNvPr id="132" name="Hexagon 20">
            <a:extLst>
              <a:ext uri="{FF2B5EF4-FFF2-40B4-BE49-F238E27FC236}">
                <a16:creationId xmlns:a16="http://schemas.microsoft.com/office/drawing/2014/main" id="{622D4297-1974-4A7C-9F5D-CEF33C25999D}"/>
              </a:ext>
            </a:extLst>
          </p:cNvPr>
          <p:cNvSpPr/>
          <p:nvPr/>
        </p:nvSpPr>
        <p:spPr>
          <a:xfrm>
            <a:off x="1447780" y="3599446"/>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133" name="TextBox 20">
            <a:extLst>
              <a:ext uri="{FF2B5EF4-FFF2-40B4-BE49-F238E27FC236}">
                <a16:creationId xmlns:a16="http://schemas.microsoft.com/office/drawing/2014/main" id="{93AE8861-F3AB-4538-98C0-71DE105DCB23}"/>
              </a:ext>
            </a:extLst>
          </p:cNvPr>
          <p:cNvSpPr txBox="1"/>
          <p:nvPr/>
        </p:nvSpPr>
        <p:spPr>
          <a:xfrm>
            <a:off x="1564879" y="3733390"/>
            <a:ext cx="739130" cy="261610"/>
          </a:xfrm>
          <a:prstGeom prst="rect">
            <a:avLst/>
          </a:prstGeom>
          <a:noFill/>
        </p:spPr>
        <p:txBody>
          <a:bodyPr wrap="square" rtlCol="0" anchor="ctr">
            <a:spAutoFit/>
          </a:bodyPr>
          <a:lstStyle>
            <a:defPPr>
              <a:defRPr lang="en-US"/>
            </a:defPPr>
            <a:lvl1pPr algn="ctr" defTabSz="912801">
              <a:defRPr sz="800">
                <a:ea typeface="+mj-ea"/>
                <a:cs typeface="FiraGO Medium" panose="020B0603050000020004" pitchFamily="34" charset="0"/>
              </a:defRPr>
            </a:lvl1pPr>
          </a:lstStyle>
          <a:p>
            <a:r>
              <a:rPr lang="en-US" sz="1100" dirty="0"/>
              <a:t>Search</a:t>
            </a:r>
          </a:p>
        </p:txBody>
      </p:sp>
      <p:sp>
        <p:nvSpPr>
          <p:cNvPr id="134" name="Hexagon 20">
            <a:extLst>
              <a:ext uri="{FF2B5EF4-FFF2-40B4-BE49-F238E27FC236}">
                <a16:creationId xmlns:a16="http://schemas.microsoft.com/office/drawing/2014/main" id="{216E45DE-1C46-4B1B-B1B6-70033E82037C}"/>
              </a:ext>
            </a:extLst>
          </p:cNvPr>
          <p:cNvSpPr/>
          <p:nvPr/>
        </p:nvSpPr>
        <p:spPr>
          <a:xfrm>
            <a:off x="2266134" y="4048133"/>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135" name="TextBox 24">
            <a:extLst>
              <a:ext uri="{FF2B5EF4-FFF2-40B4-BE49-F238E27FC236}">
                <a16:creationId xmlns:a16="http://schemas.microsoft.com/office/drawing/2014/main" id="{158C01B0-E700-43D7-A66A-0D3D4661FCF3}"/>
              </a:ext>
            </a:extLst>
          </p:cNvPr>
          <p:cNvSpPr txBox="1"/>
          <p:nvPr/>
        </p:nvSpPr>
        <p:spPr>
          <a:xfrm>
            <a:off x="2366589" y="4090151"/>
            <a:ext cx="776938" cy="430887"/>
          </a:xfrm>
          <a:prstGeom prst="rect">
            <a:avLst/>
          </a:prstGeom>
          <a:noFill/>
        </p:spPr>
        <p:txBody>
          <a:bodyPr wrap="square" rtlCol="0">
            <a:spAutoFit/>
          </a:bodyPr>
          <a:lstStyle/>
          <a:p>
            <a:pPr algn="ctr" defTabSz="912801">
              <a:defRPr/>
            </a:pPr>
            <a:r>
              <a:rPr lang="en-US" sz="1100" dirty="0">
                <a:ea typeface="+mj-ea"/>
                <a:cs typeface="FiraGO Medium" panose="020B0603050000020004" pitchFamily="34" charset="0"/>
              </a:rPr>
              <a:t>Navi-</a:t>
            </a:r>
            <a:r>
              <a:rPr lang="en-US" sz="1100" dirty="0" err="1">
                <a:ea typeface="+mj-ea"/>
                <a:cs typeface="FiraGO Medium" panose="020B0603050000020004" pitchFamily="34" charset="0"/>
              </a:rPr>
              <a:t>gation</a:t>
            </a:r>
            <a:endParaRPr lang="en-US" sz="1100" dirty="0">
              <a:ea typeface="+mj-ea"/>
              <a:cs typeface="FiraGO Medium" panose="020B0603050000020004" pitchFamily="34" charset="0"/>
            </a:endParaRPr>
          </a:p>
        </p:txBody>
      </p:sp>
      <p:sp>
        <p:nvSpPr>
          <p:cNvPr id="137" name="TextBox 29">
            <a:extLst>
              <a:ext uri="{FF2B5EF4-FFF2-40B4-BE49-F238E27FC236}">
                <a16:creationId xmlns:a16="http://schemas.microsoft.com/office/drawing/2014/main" id="{6E668048-5970-4461-B7E9-BAAED16D18F7}"/>
              </a:ext>
            </a:extLst>
          </p:cNvPr>
          <p:cNvSpPr txBox="1"/>
          <p:nvPr/>
        </p:nvSpPr>
        <p:spPr>
          <a:xfrm>
            <a:off x="2271415" y="3407058"/>
            <a:ext cx="969388" cy="279200"/>
          </a:xfrm>
          <a:prstGeom prst="rect">
            <a:avLst/>
          </a:prstGeom>
          <a:noFill/>
        </p:spPr>
        <p:txBody>
          <a:bodyPr vert="horz" wrap="square" lIns="0" tIns="0" rIns="0" bIns="0" rtlCol="0" anchor="ctr">
            <a:noAutofit/>
          </a:bodyPr>
          <a:lstStyle>
            <a:defPPr>
              <a:defRPr lang="en-US"/>
            </a:defPPr>
            <a:lvl1pPr algn="ctr" defTabSz="914126">
              <a:spcBef>
                <a:spcPct val="0"/>
              </a:spcBef>
              <a:defRPr sz="700" b="1">
                <a:latin typeface="+mj-lt"/>
                <a:ea typeface="+mj-ea"/>
                <a:cs typeface="+mj-cs"/>
              </a:defRPr>
            </a:lvl1pPr>
          </a:lstStyle>
          <a:p>
            <a:r>
              <a:rPr lang="en-US" sz="1200" dirty="0">
                <a:cs typeface="FiraGO Medium" panose="020B0603050000020004" pitchFamily="34" charset="0"/>
              </a:rPr>
              <a:t>Automotive</a:t>
            </a:r>
          </a:p>
        </p:txBody>
      </p:sp>
      <p:sp>
        <p:nvSpPr>
          <p:cNvPr id="138" name="Hexagon 20">
            <a:extLst>
              <a:ext uri="{FF2B5EF4-FFF2-40B4-BE49-F238E27FC236}">
                <a16:creationId xmlns:a16="http://schemas.microsoft.com/office/drawing/2014/main" id="{B95AD505-A013-46A8-97DE-0A95D6200FE9}"/>
              </a:ext>
            </a:extLst>
          </p:cNvPr>
          <p:cNvSpPr>
            <a:spLocks noChangeAspect="1"/>
          </p:cNvSpPr>
          <p:nvPr/>
        </p:nvSpPr>
        <p:spPr>
          <a:xfrm>
            <a:off x="2265553" y="5013612"/>
            <a:ext cx="973326" cy="854133"/>
          </a:xfrm>
          <a:prstGeom prst="hexagon">
            <a:avLst/>
          </a:prstGeom>
          <a:noFill/>
          <a:ln>
            <a:solidFill>
              <a:schemeClr val="tx1"/>
            </a:solidFill>
            <a:prstDash val="dash"/>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grpSp>
        <p:nvGrpSpPr>
          <p:cNvPr id="139" name="Gruppieren 138">
            <a:extLst>
              <a:ext uri="{FF2B5EF4-FFF2-40B4-BE49-F238E27FC236}">
                <a16:creationId xmlns:a16="http://schemas.microsoft.com/office/drawing/2014/main" id="{6F2BC8D5-EEB7-4480-A9C6-FB61A7149210}"/>
              </a:ext>
            </a:extLst>
          </p:cNvPr>
          <p:cNvGrpSpPr/>
          <p:nvPr/>
        </p:nvGrpSpPr>
        <p:grpSpPr>
          <a:xfrm>
            <a:off x="3334273" y="5002760"/>
            <a:ext cx="429608" cy="305044"/>
            <a:chOff x="3334904" y="4628322"/>
            <a:chExt cx="498526" cy="353979"/>
          </a:xfrm>
          <a:noFill/>
        </p:grpSpPr>
        <p:sp>
          <p:nvSpPr>
            <p:cNvPr id="140" name="Freeform 28">
              <a:extLst>
                <a:ext uri="{FF2B5EF4-FFF2-40B4-BE49-F238E27FC236}">
                  <a16:creationId xmlns:a16="http://schemas.microsoft.com/office/drawing/2014/main" id="{3AD2CA42-C879-40A1-8522-14D6A948B949}"/>
                </a:ext>
              </a:extLst>
            </p:cNvPr>
            <p:cNvSpPr>
              <a:spLocks noEditPoints="1"/>
            </p:cNvSpPr>
            <p:nvPr/>
          </p:nvSpPr>
          <p:spPr bwMode="auto">
            <a:xfrm>
              <a:off x="3672221" y="4628322"/>
              <a:ext cx="125986" cy="113067"/>
            </a:xfrm>
            <a:custGeom>
              <a:avLst/>
              <a:gdLst>
                <a:gd name="T0" fmla="*/ 64 w 90"/>
                <a:gd name="T1" fmla="*/ 0 h 85"/>
                <a:gd name="T2" fmla="*/ 37 w 90"/>
                <a:gd name="T3" fmla="*/ 27 h 85"/>
                <a:gd name="T4" fmla="*/ 41 w 90"/>
                <a:gd name="T5" fmla="*/ 41 h 85"/>
                <a:gd name="T6" fmla="*/ 0 w 90"/>
                <a:gd name="T7" fmla="*/ 83 h 85"/>
                <a:gd name="T8" fmla="*/ 13 w 90"/>
                <a:gd name="T9" fmla="*/ 85 h 85"/>
                <a:gd name="T10" fmla="*/ 49 w 90"/>
                <a:gd name="T11" fmla="*/ 49 h 85"/>
                <a:gd name="T12" fmla="*/ 64 w 90"/>
                <a:gd name="T13" fmla="*/ 53 h 85"/>
                <a:gd name="T14" fmla="*/ 90 w 90"/>
                <a:gd name="T15" fmla="*/ 27 h 85"/>
                <a:gd name="T16" fmla="*/ 64 w 90"/>
                <a:gd name="T17" fmla="*/ 0 h 85"/>
                <a:gd name="T18" fmla="*/ 64 w 90"/>
                <a:gd name="T19" fmla="*/ 43 h 85"/>
                <a:gd name="T20" fmla="*/ 47 w 90"/>
                <a:gd name="T21" fmla="*/ 27 h 85"/>
                <a:gd name="T22" fmla="*/ 64 w 90"/>
                <a:gd name="T23" fmla="*/ 10 h 85"/>
                <a:gd name="T24" fmla="*/ 80 w 90"/>
                <a:gd name="T25" fmla="*/ 27 h 85"/>
                <a:gd name="T26" fmla="*/ 64 w 90"/>
                <a:gd name="T27"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85">
                  <a:moveTo>
                    <a:pt x="64" y="0"/>
                  </a:moveTo>
                  <a:cubicBezTo>
                    <a:pt x="49" y="0"/>
                    <a:pt x="37" y="12"/>
                    <a:pt x="37" y="27"/>
                  </a:cubicBezTo>
                  <a:cubicBezTo>
                    <a:pt x="37" y="32"/>
                    <a:pt x="38" y="37"/>
                    <a:pt x="41" y="41"/>
                  </a:cubicBezTo>
                  <a:cubicBezTo>
                    <a:pt x="0" y="83"/>
                    <a:pt x="0" y="83"/>
                    <a:pt x="0" y="83"/>
                  </a:cubicBezTo>
                  <a:cubicBezTo>
                    <a:pt x="4" y="83"/>
                    <a:pt x="9" y="84"/>
                    <a:pt x="13" y="85"/>
                  </a:cubicBezTo>
                  <a:cubicBezTo>
                    <a:pt x="49" y="49"/>
                    <a:pt x="49" y="49"/>
                    <a:pt x="49" y="49"/>
                  </a:cubicBezTo>
                  <a:cubicBezTo>
                    <a:pt x="53" y="52"/>
                    <a:pt x="58" y="53"/>
                    <a:pt x="64" y="53"/>
                  </a:cubicBezTo>
                  <a:cubicBezTo>
                    <a:pt x="78" y="53"/>
                    <a:pt x="90" y="41"/>
                    <a:pt x="90" y="27"/>
                  </a:cubicBezTo>
                  <a:cubicBezTo>
                    <a:pt x="90" y="12"/>
                    <a:pt x="78" y="0"/>
                    <a:pt x="64" y="0"/>
                  </a:cubicBezTo>
                  <a:close/>
                  <a:moveTo>
                    <a:pt x="64" y="43"/>
                  </a:moveTo>
                  <a:cubicBezTo>
                    <a:pt x="55" y="43"/>
                    <a:pt x="47" y="35"/>
                    <a:pt x="47" y="27"/>
                  </a:cubicBezTo>
                  <a:cubicBezTo>
                    <a:pt x="47" y="18"/>
                    <a:pt x="55" y="10"/>
                    <a:pt x="64" y="10"/>
                  </a:cubicBezTo>
                  <a:cubicBezTo>
                    <a:pt x="72" y="10"/>
                    <a:pt x="80" y="18"/>
                    <a:pt x="80" y="27"/>
                  </a:cubicBezTo>
                  <a:cubicBezTo>
                    <a:pt x="80" y="35"/>
                    <a:pt x="72" y="43"/>
                    <a:pt x="64" y="43"/>
                  </a:cubicBezTo>
                  <a:close/>
                </a:path>
              </a:pathLst>
            </a:custGeom>
            <a:grpFill/>
            <a:ln w="6350">
              <a:solidFill>
                <a:schemeClr val="tx1"/>
              </a:solidFill>
            </a:ln>
          </p:spPr>
          <p:txBody>
            <a:bodyPr vert="horz" wrap="square" lIns="91270" tIns="45636" rIns="91270" bIns="45636" numCol="1" anchor="t" anchorCtr="0" compatLnSpc="1">
              <a:prstTxWarp prst="textNoShape">
                <a:avLst/>
              </a:prstTxWarp>
            </a:bodyPr>
            <a:lstStyle/>
            <a:p>
              <a:pPr defTabSz="912755">
                <a:defRPr/>
              </a:pPr>
              <a:endParaRPr lang="en-US" sz="1996" kern="0">
                <a:latin typeface="FiraGO Medium" panose="020B0603050000020004" pitchFamily="34" charset="0"/>
                <a:cs typeface="FiraGO Medium" panose="020B0603050000020004" pitchFamily="34" charset="0"/>
              </a:endParaRPr>
            </a:p>
          </p:txBody>
        </p:sp>
        <p:sp>
          <p:nvSpPr>
            <p:cNvPr id="141" name="Freeform 29">
              <a:extLst>
                <a:ext uri="{FF2B5EF4-FFF2-40B4-BE49-F238E27FC236}">
                  <a16:creationId xmlns:a16="http://schemas.microsoft.com/office/drawing/2014/main" id="{F4E2E907-6309-474C-B244-612A45D65610}"/>
                </a:ext>
              </a:extLst>
            </p:cNvPr>
            <p:cNvSpPr>
              <a:spLocks noEditPoints="1"/>
            </p:cNvSpPr>
            <p:nvPr/>
          </p:nvSpPr>
          <p:spPr bwMode="auto">
            <a:xfrm>
              <a:off x="3334904" y="4634746"/>
              <a:ext cx="275679" cy="213287"/>
            </a:xfrm>
            <a:custGeom>
              <a:avLst/>
              <a:gdLst>
                <a:gd name="T0" fmla="*/ 186 w 197"/>
                <a:gd name="T1" fmla="*/ 103 h 160"/>
                <a:gd name="T2" fmla="*/ 197 w 197"/>
                <a:gd name="T3" fmla="*/ 92 h 160"/>
                <a:gd name="T4" fmla="*/ 157 w 197"/>
                <a:gd name="T5" fmla="*/ 39 h 160"/>
                <a:gd name="T6" fmla="*/ 160 w 197"/>
                <a:gd name="T7" fmla="*/ 27 h 160"/>
                <a:gd name="T8" fmla="*/ 134 w 197"/>
                <a:gd name="T9" fmla="*/ 0 h 160"/>
                <a:gd name="T10" fmla="*/ 107 w 197"/>
                <a:gd name="T11" fmla="*/ 27 h 160"/>
                <a:gd name="T12" fmla="*/ 111 w 197"/>
                <a:gd name="T13" fmla="*/ 41 h 160"/>
                <a:gd name="T14" fmla="*/ 38 w 197"/>
                <a:gd name="T15" fmla="*/ 110 h 160"/>
                <a:gd name="T16" fmla="*/ 27 w 197"/>
                <a:gd name="T17" fmla="*/ 107 h 160"/>
                <a:gd name="T18" fmla="*/ 0 w 197"/>
                <a:gd name="T19" fmla="*/ 134 h 160"/>
                <a:gd name="T20" fmla="*/ 27 w 197"/>
                <a:gd name="T21" fmla="*/ 160 h 160"/>
                <a:gd name="T22" fmla="*/ 53 w 197"/>
                <a:gd name="T23" fmla="*/ 134 h 160"/>
                <a:gd name="T24" fmla="*/ 47 w 197"/>
                <a:gd name="T25" fmla="*/ 116 h 160"/>
                <a:gd name="T26" fmla="*/ 119 w 197"/>
                <a:gd name="T27" fmla="*/ 49 h 160"/>
                <a:gd name="T28" fmla="*/ 134 w 197"/>
                <a:gd name="T29" fmla="*/ 54 h 160"/>
                <a:gd name="T30" fmla="*/ 150 w 197"/>
                <a:gd name="T31" fmla="*/ 47 h 160"/>
                <a:gd name="T32" fmla="*/ 189 w 197"/>
                <a:gd name="T33" fmla="*/ 99 h 160"/>
                <a:gd name="T34" fmla="*/ 186 w 197"/>
                <a:gd name="T35" fmla="*/ 103 h 160"/>
                <a:gd name="T36" fmla="*/ 27 w 197"/>
                <a:gd name="T37" fmla="*/ 150 h 160"/>
                <a:gd name="T38" fmla="*/ 11 w 197"/>
                <a:gd name="T39" fmla="*/ 134 h 160"/>
                <a:gd name="T40" fmla="*/ 27 w 197"/>
                <a:gd name="T41" fmla="*/ 118 h 160"/>
                <a:gd name="T42" fmla="*/ 43 w 197"/>
                <a:gd name="T43" fmla="*/ 134 h 160"/>
                <a:gd name="T44" fmla="*/ 27 w 197"/>
                <a:gd name="T45" fmla="*/ 150 h 160"/>
                <a:gd name="T46" fmla="*/ 134 w 197"/>
                <a:gd name="T47" fmla="*/ 43 h 160"/>
                <a:gd name="T48" fmla="*/ 117 w 197"/>
                <a:gd name="T49" fmla="*/ 27 h 160"/>
                <a:gd name="T50" fmla="*/ 134 w 197"/>
                <a:gd name="T51" fmla="*/ 11 h 160"/>
                <a:gd name="T52" fmla="*/ 150 w 197"/>
                <a:gd name="T53" fmla="*/ 27 h 160"/>
                <a:gd name="T54" fmla="*/ 134 w 197"/>
                <a:gd name="T55" fmla="*/ 4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7" h="160">
                  <a:moveTo>
                    <a:pt x="186" y="103"/>
                  </a:moveTo>
                  <a:cubicBezTo>
                    <a:pt x="189" y="99"/>
                    <a:pt x="193" y="95"/>
                    <a:pt x="197" y="92"/>
                  </a:cubicBezTo>
                  <a:cubicBezTo>
                    <a:pt x="157" y="39"/>
                    <a:pt x="157" y="39"/>
                    <a:pt x="157" y="39"/>
                  </a:cubicBezTo>
                  <a:cubicBezTo>
                    <a:pt x="159" y="35"/>
                    <a:pt x="160" y="31"/>
                    <a:pt x="160" y="27"/>
                  </a:cubicBezTo>
                  <a:cubicBezTo>
                    <a:pt x="160" y="12"/>
                    <a:pt x="148" y="0"/>
                    <a:pt x="134" y="0"/>
                  </a:cubicBezTo>
                  <a:cubicBezTo>
                    <a:pt x="119" y="0"/>
                    <a:pt x="107" y="12"/>
                    <a:pt x="107" y="27"/>
                  </a:cubicBezTo>
                  <a:cubicBezTo>
                    <a:pt x="107" y="32"/>
                    <a:pt x="108" y="37"/>
                    <a:pt x="111" y="41"/>
                  </a:cubicBezTo>
                  <a:cubicBezTo>
                    <a:pt x="38" y="110"/>
                    <a:pt x="38" y="110"/>
                    <a:pt x="38" y="110"/>
                  </a:cubicBezTo>
                  <a:cubicBezTo>
                    <a:pt x="35" y="108"/>
                    <a:pt x="31" y="107"/>
                    <a:pt x="27" y="107"/>
                  </a:cubicBezTo>
                  <a:cubicBezTo>
                    <a:pt x="12" y="107"/>
                    <a:pt x="0" y="119"/>
                    <a:pt x="0" y="134"/>
                  </a:cubicBezTo>
                  <a:cubicBezTo>
                    <a:pt x="0" y="148"/>
                    <a:pt x="12" y="160"/>
                    <a:pt x="27" y="160"/>
                  </a:cubicBezTo>
                  <a:cubicBezTo>
                    <a:pt x="41" y="160"/>
                    <a:pt x="53" y="148"/>
                    <a:pt x="53" y="134"/>
                  </a:cubicBezTo>
                  <a:cubicBezTo>
                    <a:pt x="53" y="127"/>
                    <a:pt x="51" y="121"/>
                    <a:pt x="47" y="116"/>
                  </a:cubicBezTo>
                  <a:cubicBezTo>
                    <a:pt x="119" y="49"/>
                    <a:pt x="119" y="49"/>
                    <a:pt x="119" y="49"/>
                  </a:cubicBezTo>
                  <a:cubicBezTo>
                    <a:pt x="123" y="52"/>
                    <a:pt x="128" y="54"/>
                    <a:pt x="134" y="54"/>
                  </a:cubicBezTo>
                  <a:cubicBezTo>
                    <a:pt x="140" y="54"/>
                    <a:pt x="146" y="51"/>
                    <a:pt x="150" y="47"/>
                  </a:cubicBezTo>
                  <a:cubicBezTo>
                    <a:pt x="189" y="99"/>
                    <a:pt x="189" y="99"/>
                    <a:pt x="189" y="99"/>
                  </a:cubicBezTo>
                  <a:cubicBezTo>
                    <a:pt x="188" y="101"/>
                    <a:pt x="187" y="102"/>
                    <a:pt x="186" y="103"/>
                  </a:cubicBezTo>
                  <a:close/>
                  <a:moveTo>
                    <a:pt x="27" y="150"/>
                  </a:moveTo>
                  <a:cubicBezTo>
                    <a:pt x="18" y="150"/>
                    <a:pt x="11" y="143"/>
                    <a:pt x="11" y="134"/>
                  </a:cubicBezTo>
                  <a:cubicBezTo>
                    <a:pt x="11" y="125"/>
                    <a:pt x="18" y="118"/>
                    <a:pt x="27" y="118"/>
                  </a:cubicBezTo>
                  <a:cubicBezTo>
                    <a:pt x="35" y="118"/>
                    <a:pt x="43" y="125"/>
                    <a:pt x="43" y="134"/>
                  </a:cubicBezTo>
                  <a:cubicBezTo>
                    <a:pt x="43" y="143"/>
                    <a:pt x="35" y="150"/>
                    <a:pt x="27" y="150"/>
                  </a:cubicBezTo>
                  <a:close/>
                  <a:moveTo>
                    <a:pt x="134" y="43"/>
                  </a:moveTo>
                  <a:cubicBezTo>
                    <a:pt x="125" y="43"/>
                    <a:pt x="117" y="36"/>
                    <a:pt x="117" y="27"/>
                  </a:cubicBezTo>
                  <a:cubicBezTo>
                    <a:pt x="117" y="18"/>
                    <a:pt x="125" y="11"/>
                    <a:pt x="134" y="11"/>
                  </a:cubicBezTo>
                  <a:cubicBezTo>
                    <a:pt x="142" y="11"/>
                    <a:pt x="150" y="18"/>
                    <a:pt x="150" y="27"/>
                  </a:cubicBezTo>
                  <a:cubicBezTo>
                    <a:pt x="150" y="36"/>
                    <a:pt x="142" y="43"/>
                    <a:pt x="134" y="43"/>
                  </a:cubicBezTo>
                  <a:close/>
                </a:path>
              </a:pathLst>
            </a:custGeom>
            <a:grpFill/>
            <a:ln w="6350">
              <a:solidFill>
                <a:schemeClr val="tx1"/>
              </a:solidFill>
            </a:ln>
          </p:spPr>
          <p:txBody>
            <a:bodyPr vert="horz" wrap="square" lIns="91270" tIns="45636" rIns="91270" bIns="45636" numCol="1" anchor="t" anchorCtr="0" compatLnSpc="1">
              <a:prstTxWarp prst="textNoShape">
                <a:avLst/>
              </a:prstTxWarp>
            </a:bodyPr>
            <a:lstStyle/>
            <a:p>
              <a:pPr defTabSz="912755">
                <a:defRPr/>
              </a:pPr>
              <a:endParaRPr lang="en-US" sz="1996" kern="0">
                <a:latin typeface="FiraGO Medium" panose="020B0603050000020004" pitchFamily="34" charset="0"/>
                <a:cs typeface="FiraGO Medium" panose="020B0603050000020004" pitchFamily="34" charset="0"/>
              </a:endParaRPr>
            </a:p>
          </p:txBody>
        </p:sp>
        <p:sp>
          <p:nvSpPr>
            <p:cNvPr id="142" name="Freeform 30">
              <a:extLst>
                <a:ext uri="{FF2B5EF4-FFF2-40B4-BE49-F238E27FC236}">
                  <a16:creationId xmlns:a16="http://schemas.microsoft.com/office/drawing/2014/main" id="{3E0FAE1E-4441-4E07-B103-30794C6818DD}"/>
                </a:ext>
              </a:extLst>
            </p:cNvPr>
            <p:cNvSpPr>
              <a:spLocks noEditPoints="1"/>
            </p:cNvSpPr>
            <p:nvPr/>
          </p:nvSpPr>
          <p:spPr bwMode="auto">
            <a:xfrm>
              <a:off x="3555041" y="4710553"/>
              <a:ext cx="278389" cy="271748"/>
            </a:xfrm>
            <a:custGeom>
              <a:avLst/>
              <a:gdLst>
                <a:gd name="T0" fmla="*/ 195 w 199"/>
                <a:gd name="T1" fmla="*/ 186 h 204"/>
                <a:gd name="T2" fmla="*/ 146 w 199"/>
                <a:gd name="T3" fmla="*/ 135 h 204"/>
                <a:gd name="T4" fmla="*/ 165 w 199"/>
                <a:gd name="T5" fmla="*/ 82 h 204"/>
                <a:gd name="T6" fmla="*/ 83 w 199"/>
                <a:gd name="T7" fmla="*/ 0 h 204"/>
                <a:gd name="T8" fmla="*/ 0 w 199"/>
                <a:gd name="T9" fmla="*/ 82 h 204"/>
                <a:gd name="T10" fmla="*/ 83 w 199"/>
                <a:gd name="T11" fmla="*/ 165 h 204"/>
                <a:gd name="T12" fmla="*/ 130 w 199"/>
                <a:gd name="T13" fmla="*/ 150 h 204"/>
                <a:gd name="T14" fmla="*/ 179 w 199"/>
                <a:gd name="T15" fmla="*/ 201 h 204"/>
                <a:gd name="T16" fmla="*/ 187 w 199"/>
                <a:gd name="T17" fmla="*/ 204 h 204"/>
                <a:gd name="T18" fmla="*/ 194 w 199"/>
                <a:gd name="T19" fmla="*/ 201 h 204"/>
                <a:gd name="T20" fmla="*/ 195 w 199"/>
                <a:gd name="T21" fmla="*/ 186 h 204"/>
                <a:gd name="T22" fmla="*/ 83 w 199"/>
                <a:gd name="T23" fmla="*/ 21 h 204"/>
                <a:gd name="T24" fmla="*/ 144 w 199"/>
                <a:gd name="T25" fmla="*/ 82 h 204"/>
                <a:gd name="T26" fmla="*/ 83 w 199"/>
                <a:gd name="T27" fmla="*/ 143 h 204"/>
                <a:gd name="T28" fmla="*/ 21 w 199"/>
                <a:gd name="T29" fmla="*/ 82 h 204"/>
                <a:gd name="T30" fmla="*/ 83 w 199"/>
                <a:gd name="T31" fmla="*/ 21 h 204"/>
                <a:gd name="T32" fmla="*/ 83 w 199"/>
                <a:gd name="T33" fmla="*/ 21 h 204"/>
                <a:gd name="T34" fmla="*/ 83 w 199"/>
                <a:gd name="T35" fmla="*/ 2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 h="204">
                  <a:moveTo>
                    <a:pt x="195" y="186"/>
                  </a:moveTo>
                  <a:cubicBezTo>
                    <a:pt x="146" y="135"/>
                    <a:pt x="146" y="135"/>
                    <a:pt x="146" y="135"/>
                  </a:cubicBezTo>
                  <a:cubicBezTo>
                    <a:pt x="158" y="121"/>
                    <a:pt x="165" y="102"/>
                    <a:pt x="165" y="82"/>
                  </a:cubicBezTo>
                  <a:cubicBezTo>
                    <a:pt x="165" y="37"/>
                    <a:pt x="128" y="0"/>
                    <a:pt x="83" y="0"/>
                  </a:cubicBezTo>
                  <a:cubicBezTo>
                    <a:pt x="37" y="0"/>
                    <a:pt x="0" y="37"/>
                    <a:pt x="0" y="82"/>
                  </a:cubicBezTo>
                  <a:cubicBezTo>
                    <a:pt x="0" y="128"/>
                    <a:pt x="37" y="165"/>
                    <a:pt x="83" y="165"/>
                  </a:cubicBezTo>
                  <a:cubicBezTo>
                    <a:pt x="100" y="165"/>
                    <a:pt x="116" y="160"/>
                    <a:pt x="130" y="150"/>
                  </a:cubicBezTo>
                  <a:cubicBezTo>
                    <a:pt x="179" y="201"/>
                    <a:pt x="179" y="201"/>
                    <a:pt x="179" y="201"/>
                  </a:cubicBezTo>
                  <a:cubicBezTo>
                    <a:pt x="181" y="203"/>
                    <a:pt x="184" y="204"/>
                    <a:pt x="187" y="204"/>
                  </a:cubicBezTo>
                  <a:cubicBezTo>
                    <a:pt x="190" y="204"/>
                    <a:pt x="192" y="203"/>
                    <a:pt x="194" y="201"/>
                  </a:cubicBezTo>
                  <a:cubicBezTo>
                    <a:pt x="199" y="197"/>
                    <a:pt x="199" y="190"/>
                    <a:pt x="195" y="186"/>
                  </a:cubicBezTo>
                  <a:close/>
                  <a:moveTo>
                    <a:pt x="83" y="21"/>
                  </a:moveTo>
                  <a:cubicBezTo>
                    <a:pt x="116" y="21"/>
                    <a:pt x="144" y="49"/>
                    <a:pt x="144" y="82"/>
                  </a:cubicBezTo>
                  <a:cubicBezTo>
                    <a:pt x="144" y="116"/>
                    <a:pt x="116" y="143"/>
                    <a:pt x="83" y="143"/>
                  </a:cubicBezTo>
                  <a:cubicBezTo>
                    <a:pt x="49" y="143"/>
                    <a:pt x="21" y="116"/>
                    <a:pt x="21" y="82"/>
                  </a:cubicBezTo>
                  <a:cubicBezTo>
                    <a:pt x="21" y="49"/>
                    <a:pt x="49" y="21"/>
                    <a:pt x="83" y="21"/>
                  </a:cubicBezTo>
                  <a:close/>
                  <a:moveTo>
                    <a:pt x="83" y="21"/>
                  </a:moveTo>
                  <a:cubicBezTo>
                    <a:pt x="83" y="21"/>
                    <a:pt x="83" y="21"/>
                    <a:pt x="83" y="21"/>
                  </a:cubicBezTo>
                </a:path>
              </a:pathLst>
            </a:custGeom>
            <a:solidFill>
              <a:schemeClr val="bg1"/>
            </a:solidFill>
            <a:ln w="6350">
              <a:solidFill>
                <a:schemeClr val="tx1"/>
              </a:solidFill>
              <a:round/>
              <a:headEnd/>
              <a:tailEnd/>
            </a:ln>
          </p:spPr>
          <p:txBody>
            <a:bodyPr vert="horz" wrap="square" lIns="91270" tIns="45636" rIns="91270" bIns="45636" numCol="1" anchor="t" anchorCtr="0" compatLnSpc="1">
              <a:prstTxWarp prst="textNoShape">
                <a:avLst/>
              </a:prstTxWarp>
            </a:bodyPr>
            <a:lstStyle/>
            <a:p>
              <a:pPr defTabSz="912755">
                <a:defRPr/>
              </a:pPr>
              <a:endParaRPr lang="en-US" sz="1996" kern="0">
                <a:latin typeface="FiraGO Medium" panose="020B0603050000020004" pitchFamily="34" charset="0"/>
                <a:cs typeface="FiraGO Medium" panose="020B0603050000020004" pitchFamily="34" charset="0"/>
              </a:endParaRPr>
            </a:p>
          </p:txBody>
        </p:sp>
        <p:sp>
          <p:nvSpPr>
            <p:cNvPr id="144" name="Freeform 31">
              <a:extLst>
                <a:ext uri="{FF2B5EF4-FFF2-40B4-BE49-F238E27FC236}">
                  <a16:creationId xmlns:a16="http://schemas.microsoft.com/office/drawing/2014/main" id="{2464305F-014A-41D6-B7F4-47D88E3E5563}"/>
                </a:ext>
              </a:extLst>
            </p:cNvPr>
            <p:cNvSpPr>
              <a:spLocks noEditPoints="1"/>
            </p:cNvSpPr>
            <p:nvPr/>
          </p:nvSpPr>
          <p:spPr bwMode="auto">
            <a:xfrm>
              <a:off x="3634967" y="4768371"/>
              <a:ext cx="73831" cy="103431"/>
            </a:xfrm>
            <a:custGeom>
              <a:avLst/>
              <a:gdLst>
                <a:gd name="T0" fmla="*/ 52 w 53"/>
                <a:gd name="T1" fmla="*/ 20 h 78"/>
                <a:gd name="T2" fmla="*/ 51 w 53"/>
                <a:gd name="T3" fmla="*/ 17 h 78"/>
                <a:gd name="T4" fmla="*/ 26 w 53"/>
                <a:gd name="T5" fmla="*/ 0 h 78"/>
                <a:gd name="T6" fmla="*/ 0 w 53"/>
                <a:gd name="T7" fmla="*/ 24 h 78"/>
                <a:gd name="T8" fmla="*/ 0 w 53"/>
                <a:gd name="T9" fmla="*/ 28 h 78"/>
                <a:gd name="T10" fmla="*/ 0 w 53"/>
                <a:gd name="T11" fmla="*/ 30 h 78"/>
                <a:gd name="T12" fmla="*/ 12 w 53"/>
                <a:gd name="T13" fmla="*/ 53 h 78"/>
                <a:gd name="T14" fmla="*/ 27 w 53"/>
                <a:gd name="T15" fmla="*/ 78 h 78"/>
                <a:gd name="T16" fmla="*/ 36 w 53"/>
                <a:gd name="T17" fmla="*/ 62 h 78"/>
                <a:gd name="T18" fmla="*/ 39 w 53"/>
                <a:gd name="T19" fmla="*/ 58 h 78"/>
                <a:gd name="T20" fmla="*/ 41 w 53"/>
                <a:gd name="T21" fmla="*/ 55 h 78"/>
                <a:gd name="T22" fmla="*/ 53 w 53"/>
                <a:gd name="T23" fmla="*/ 28 h 78"/>
                <a:gd name="T24" fmla="*/ 53 w 53"/>
                <a:gd name="T25" fmla="*/ 24 h 78"/>
                <a:gd name="T26" fmla="*/ 52 w 53"/>
                <a:gd name="T27" fmla="*/ 20 h 78"/>
                <a:gd name="T28" fmla="*/ 27 w 53"/>
                <a:gd name="T29" fmla="*/ 36 h 78"/>
                <a:gd name="T30" fmla="*/ 17 w 53"/>
                <a:gd name="T31" fmla="*/ 30 h 78"/>
                <a:gd name="T32" fmla="*/ 17 w 53"/>
                <a:gd name="T33" fmla="*/ 27 h 78"/>
                <a:gd name="T34" fmla="*/ 17 w 53"/>
                <a:gd name="T35" fmla="*/ 25 h 78"/>
                <a:gd name="T36" fmla="*/ 27 w 53"/>
                <a:gd name="T37" fmla="*/ 16 h 78"/>
                <a:gd name="T38" fmla="*/ 37 w 53"/>
                <a:gd name="T39" fmla="*/ 26 h 78"/>
                <a:gd name="T40" fmla="*/ 27 w 53"/>
                <a:gd name="T41" fmla="*/ 36 h 78"/>
                <a:gd name="T42" fmla="*/ 27 w 53"/>
                <a:gd name="T43" fmla="*/ 36 h 78"/>
                <a:gd name="T44" fmla="*/ 27 w 53"/>
                <a:gd name="T45"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78">
                  <a:moveTo>
                    <a:pt x="52" y="20"/>
                  </a:moveTo>
                  <a:cubicBezTo>
                    <a:pt x="52" y="19"/>
                    <a:pt x="51" y="18"/>
                    <a:pt x="51" y="17"/>
                  </a:cubicBezTo>
                  <a:cubicBezTo>
                    <a:pt x="46" y="5"/>
                    <a:pt x="35" y="0"/>
                    <a:pt x="26" y="0"/>
                  </a:cubicBezTo>
                  <a:cubicBezTo>
                    <a:pt x="15" y="0"/>
                    <a:pt x="2" y="8"/>
                    <a:pt x="0" y="24"/>
                  </a:cubicBezTo>
                  <a:cubicBezTo>
                    <a:pt x="0" y="28"/>
                    <a:pt x="0" y="28"/>
                    <a:pt x="0" y="28"/>
                  </a:cubicBezTo>
                  <a:cubicBezTo>
                    <a:pt x="0" y="28"/>
                    <a:pt x="0" y="29"/>
                    <a:pt x="0" y="30"/>
                  </a:cubicBezTo>
                  <a:cubicBezTo>
                    <a:pt x="1" y="37"/>
                    <a:pt x="7" y="46"/>
                    <a:pt x="12" y="53"/>
                  </a:cubicBezTo>
                  <a:cubicBezTo>
                    <a:pt x="17" y="62"/>
                    <a:pt x="22" y="70"/>
                    <a:pt x="27" y="78"/>
                  </a:cubicBezTo>
                  <a:cubicBezTo>
                    <a:pt x="30" y="73"/>
                    <a:pt x="33" y="67"/>
                    <a:pt x="36" y="62"/>
                  </a:cubicBezTo>
                  <a:cubicBezTo>
                    <a:pt x="37" y="60"/>
                    <a:pt x="38" y="59"/>
                    <a:pt x="39" y="58"/>
                  </a:cubicBezTo>
                  <a:cubicBezTo>
                    <a:pt x="39" y="57"/>
                    <a:pt x="40" y="56"/>
                    <a:pt x="41" y="55"/>
                  </a:cubicBezTo>
                  <a:cubicBezTo>
                    <a:pt x="45" y="46"/>
                    <a:pt x="53" y="37"/>
                    <a:pt x="53" y="28"/>
                  </a:cubicBezTo>
                  <a:cubicBezTo>
                    <a:pt x="53" y="24"/>
                    <a:pt x="53" y="24"/>
                    <a:pt x="53" y="24"/>
                  </a:cubicBezTo>
                  <a:cubicBezTo>
                    <a:pt x="53" y="23"/>
                    <a:pt x="52" y="20"/>
                    <a:pt x="52" y="20"/>
                  </a:cubicBezTo>
                  <a:close/>
                  <a:moveTo>
                    <a:pt x="27" y="36"/>
                  </a:moveTo>
                  <a:cubicBezTo>
                    <a:pt x="23" y="36"/>
                    <a:pt x="19" y="35"/>
                    <a:pt x="17" y="30"/>
                  </a:cubicBezTo>
                  <a:cubicBezTo>
                    <a:pt x="17" y="29"/>
                    <a:pt x="17" y="28"/>
                    <a:pt x="17" y="27"/>
                  </a:cubicBezTo>
                  <a:cubicBezTo>
                    <a:pt x="17" y="25"/>
                    <a:pt x="17" y="25"/>
                    <a:pt x="17" y="25"/>
                  </a:cubicBezTo>
                  <a:cubicBezTo>
                    <a:pt x="17" y="19"/>
                    <a:pt x="22" y="16"/>
                    <a:pt x="27" y="16"/>
                  </a:cubicBezTo>
                  <a:cubicBezTo>
                    <a:pt x="32" y="16"/>
                    <a:pt x="37" y="21"/>
                    <a:pt x="37" y="26"/>
                  </a:cubicBezTo>
                  <a:cubicBezTo>
                    <a:pt x="37" y="32"/>
                    <a:pt x="32" y="36"/>
                    <a:pt x="27" y="36"/>
                  </a:cubicBezTo>
                  <a:close/>
                  <a:moveTo>
                    <a:pt x="27" y="36"/>
                  </a:moveTo>
                  <a:cubicBezTo>
                    <a:pt x="27" y="36"/>
                    <a:pt x="27" y="36"/>
                    <a:pt x="27" y="36"/>
                  </a:cubicBezTo>
                </a:path>
              </a:pathLst>
            </a:custGeom>
            <a:grpFill/>
            <a:ln w="6350">
              <a:solidFill>
                <a:schemeClr val="tx1"/>
              </a:solidFill>
            </a:ln>
          </p:spPr>
          <p:txBody>
            <a:bodyPr vert="horz" wrap="square" lIns="91270" tIns="45636" rIns="91270" bIns="45636" numCol="1" anchor="t" anchorCtr="0" compatLnSpc="1">
              <a:prstTxWarp prst="textNoShape">
                <a:avLst/>
              </a:prstTxWarp>
            </a:bodyPr>
            <a:lstStyle/>
            <a:p>
              <a:pPr defTabSz="912755">
                <a:defRPr/>
              </a:pPr>
              <a:endParaRPr lang="en-US" sz="1996" kern="0">
                <a:latin typeface="FiraGO Medium" panose="020B0603050000020004" pitchFamily="34" charset="0"/>
                <a:cs typeface="FiraGO Medium" panose="020B0603050000020004" pitchFamily="34" charset="0"/>
              </a:endParaRPr>
            </a:p>
          </p:txBody>
        </p:sp>
      </p:grpSp>
      <p:sp>
        <p:nvSpPr>
          <p:cNvPr id="145" name="TextBox 36">
            <a:extLst>
              <a:ext uri="{FF2B5EF4-FFF2-40B4-BE49-F238E27FC236}">
                <a16:creationId xmlns:a16="http://schemas.microsoft.com/office/drawing/2014/main" id="{3C11E8A3-F935-4248-A306-27E30B4BA376}"/>
              </a:ext>
            </a:extLst>
          </p:cNvPr>
          <p:cNvSpPr txBox="1"/>
          <p:nvPr/>
        </p:nvSpPr>
        <p:spPr>
          <a:xfrm>
            <a:off x="3173875" y="4607936"/>
            <a:ext cx="819322" cy="430887"/>
          </a:xfrm>
          <a:prstGeom prst="rect">
            <a:avLst/>
          </a:prstGeom>
          <a:noFill/>
        </p:spPr>
        <p:txBody>
          <a:bodyPr wrap="square" rtlCol="0" anchor="ctr">
            <a:spAutoFit/>
          </a:bodyPr>
          <a:lstStyle>
            <a:defPPr>
              <a:defRPr lang="en-US"/>
            </a:defPPr>
            <a:lvl1pPr algn="ctr" defTabSz="912801">
              <a:defRPr sz="800">
                <a:ea typeface="+mj-ea"/>
                <a:cs typeface="FiraGO Medium" panose="020B0603050000020004" pitchFamily="34" charset="0"/>
              </a:defRPr>
            </a:lvl1pPr>
          </a:lstStyle>
          <a:p>
            <a:r>
              <a:rPr lang="en-US" sz="1100" dirty="0"/>
              <a:t>Post Trip</a:t>
            </a:r>
          </a:p>
          <a:p>
            <a:r>
              <a:rPr lang="en-US" sz="1100" dirty="0"/>
              <a:t>Analysis</a:t>
            </a:r>
          </a:p>
        </p:txBody>
      </p:sp>
      <p:sp>
        <p:nvSpPr>
          <p:cNvPr id="147" name="TextBox 40">
            <a:extLst>
              <a:ext uri="{FF2B5EF4-FFF2-40B4-BE49-F238E27FC236}">
                <a16:creationId xmlns:a16="http://schemas.microsoft.com/office/drawing/2014/main" id="{36B6BD53-978A-48F8-BD50-2600AAFD1966}"/>
              </a:ext>
            </a:extLst>
          </p:cNvPr>
          <p:cNvSpPr txBox="1"/>
          <p:nvPr/>
        </p:nvSpPr>
        <p:spPr>
          <a:xfrm>
            <a:off x="3988729" y="4199816"/>
            <a:ext cx="878526" cy="598283"/>
          </a:xfrm>
          <a:prstGeom prst="rect">
            <a:avLst/>
          </a:prstGeom>
          <a:noFill/>
          <a:ln w="3175" cap="flat">
            <a:noFill/>
            <a:prstDash val="solid"/>
            <a:miter lim="800000"/>
            <a:headEnd/>
            <a:tailEnd/>
          </a:ln>
        </p:spPr>
        <p:txBody>
          <a:bodyPr vert="horz" wrap="square" lIns="0" tIns="0" rIns="0" bIns="0" numCol="1" anchor="ctr" anchorCtr="0" compatLnSpc="1">
            <a:prstTxWarp prst="textNoShape">
              <a:avLst/>
            </a:prstTxWarp>
          </a:bodyPr>
          <a:lstStyle>
            <a:defPPr>
              <a:defRPr lang="de-DE"/>
            </a:defPPr>
            <a:lvl1pPr algn="ctr">
              <a:defRPr sz="600" kern="0">
                <a:solidFill>
                  <a:srgbClr val="FFFFFF"/>
                </a:solidFill>
                <a:latin typeface="Fira Sans Book"/>
              </a:defRPr>
            </a:lvl1pPr>
          </a:lstStyle>
          <a:p>
            <a:pPr defTabSz="912801"/>
            <a:r>
              <a:rPr lang="en-US" sz="1200" b="1" dirty="0">
                <a:solidFill>
                  <a:schemeClr val="tx1"/>
                </a:solidFill>
                <a:latin typeface="+mj-lt"/>
                <a:cs typeface="FiraGO Medium" panose="020B0603050000020004" pitchFamily="34" charset="0"/>
              </a:rPr>
              <a:t>Transport</a:t>
            </a:r>
            <a:br>
              <a:rPr lang="en-US" sz="1200" b="1" dirty="0">
                <a:solidFill>
                  <a:schemeClr val="tx1"/>
                </a:solidFill>
                <a:latin typeface="+mj-lt"/>
                <a:cs typeface="FiraGO Medium" panose="020B0603050000020004" pitchFamily="34" charset="0"/>
              </a:rPr>
            </a:br>
            <a:r>
              <a:rPr lang="en-US" sz="1200" b="1" dirty="0">
                <a:solidFill>
                  <a:schemeClr val="tx1"/>
                </a:solidFill>
                <a:latin typeface="+mj-lt"/>
                <a:cs typeface="FiraGO Medium" panose="020B0603050000020004" pitchFamily="34" charset="0"/>
              </a:rPr>
              <a:t>&amp; Logistics</a:t>
            </a:r>
          </a:p>
        </p:txBody>
      </p:sp>
      <p:sp>
        <p:nvSpPr>
          <p:cNvPr id="150" name="TextBox 43">
            <a:extLst>
              <a:ext uri="{FF2B5EF4-FFF2-40B4-BE49-F238E27FC236}">
                <a16:creationId xmlns:a16="http://schemas.microsoft.com/office/drawing/2014/main" id="{2E5AEF6E-686C-48B3-99EE-ACF18E827E52}"/>
              </a:ext>
            </a:extLst>
          </p:cNvPr>
          <p:cNvSpPr txBox="1"/>
          <p:nvPr/>
        </p:nvSpPr>
        <p:spPr>
          <a:xfrm>
            <a:off x="7294485" y="3376136"/>
            <a:ext cx="878529" cy="461665"/>
          </a:xfrm>
          <a:prstGeom prst="rect">
            <a:avLst/>
          </a:prstGeom>
          <a:noFill/>
        </p:spPr>
        <p:txBody>
          <a:bodyPr wrap="square" rtlCol="0" anchor="ctr">
            <a:spAutoFit/>
          </a:bodyPr>
          <a:lstStyle/>
          <a:p>
            <a:pPr algn="ctr" defTabSz="912801">
              <a:defRPr/>
            </a:pPr>
            <a:r>
              <a:rPr lang="en-US" sz="1200" b="1" dirty="0">
                <a:latin typeface="+mj-lt"/>
                <a:cs typeface="FiraGO Medium" panose="020B0603050000020004" pitchFamily="34" charset="0"/>
              </a:rPr>
              <a:t>Telco &amp; Utilities</a:t>
            </a:r>
          </a:p>
        </p:txBody>
      </p:sp>
      <p:sp>
        <p:nvSpPr>
          <p:cNvPr id="153" name="Hexagon 20">
            <a:extLst>
              <a:ext uri="{FF2B5EF4-FFF2-40B4-BE49-F238E27FC236}">
                <a16:creationId xmlns:a16="http://schemas.microsoft.com/office/drawing/2014/main" id="{88548EF2-8677-4E1F-9AC8-2E54B61B82E9}"/>
              </a:ext>
            </a:extLst>
          </p:cNvPr>
          <p:cNvSpPr/>
          <p:nvPr/>
        </p:nvSpPr>
        <p:spPr>
          <a:xfrm>
            <a:off x="1440472" y="2669263"/>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600" b="1" err="1">
              <a:latin typeface="FiraGO Medium" panose="020B0603050000020004" pitchFamily="34" charset="0"/>
              <a:ea typeface="+mj-ea"/>
              <a:cs typeface="FiraGO Medium" panose="020B0603050000020004" pitchFamily="34" charset="0"/>
            </a:endParaRPr>
          </a:p>
        </p:txBody>
      </p:sp>
      <p:sp>
        <p:nvSpPr>
          <p:cNvPr id="154" name="TextBox 46">
            <a:extLst>
              <a:ext uri="{FF2B5EF4-FFF2-40B4-BE49-F238E27FC236}">
                <a16:creationId xmlns:a16="http://schemas.microsoft.com/office/drawing/2014/main" id="{D72D0C6C-0296-43D3-8A54-1688A233403D}"/>
              </a:ext>
            </a:extLst>
          </p:cNvPr>
          <p:cNvSpPr txBox="1"/>
          <p:nvPr/>
        </p:nvSpPr>
        <p:spPr>
          <a:xfrm>
            <a:off x="1489914" y="2977654"/>
            <a:ext cx="841682" cy="261610"/>
          </a:xfrm>
          <a:prstGeom prst="rect">
            <a:avLst/>
          </a:prstGeom>
          <a:noFill/>
        </p:spPr>
        <p:txBody>
          <a:bodyPr wrap="square" rtlCol="0" anchor="ctr">
            <a:spAutoFit/>
          </a:bodyPr>
          <a:lstStyle>
            <a:defPPr>
              <a:defRPr lang="en-US"/>
            </a:defPPr>
            <a:lvl1pPr algn="ctr" defTabSz="912801">
              <a:defRPr sz="800">
                <a:ea typeface="+mj-ea"/>
                <a:cs typeface="FiraGO Medium" panose="020B0603050000020004" pitchFamily="34" charset="0"/>
              </a:defRPr>
            </a:lvl1pPr>
          </a:lstStyle>
          <a:p>
            <a:r>
              <a:rPr lang="en-US" sz="1100" dirty="0"/>
              <a:t>Display</a:t>
            </a:r>
          </a:p>
        </p:txBody>
      </p:sp>
      <p:sp>
        <p:nvSpPr>
          <p:cNvPr id="155" name="Hexagon 20">
            <a:extLst>
              <a:ext uri="{FF2B5EF4-FFF2-40B4-BE49-F238E27FC236}">
                <a16:creationId xmlns:a16="http://schemas.microsoft.com/office/drawing/2014/main" id="{C78EA23E-90A7-4AB1-9E68-23A23244EE59}"/>
              </a:ext>
            </a:extLst>
          </p:cNvPr>
          <p:cNvSpPr/>
          <p:nvPr/>
        </p:nvSpPr>
        <p:spPr>
          <a:xfrm>
            <a:off x="6433726" y="3644733"/>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156" name="TextBox 49">
            <a:extLst>
              <a:ext uri="{FF2B5EF4-FFF2-40B4-BE49-F238E27FC236}">
                <a16:creationId xmlns:a16="http://schemas.microsoft.com/office/drawing/2014/main" id="{FA392654-B930-43E4-8D78-7677C70EA985}"/>
              </a:ext>
            </a:extLst>
          </p:cNvPr>
          <p:cNvSpPr txBox="1"/>
          <p:nvPr/>
        </p:nvSpPr>
        <p:spPr>
          <a:xfrm>
            <a:off x="6399907" y="3855420"/>
            <a:ext cx="1045909" cy="430887"/>
          </a:xfrm>
          <a:prstGeom prst="rect">
            <a:avLst/>
          </a:prstGeom>
          <a:noFill/>
        </p:spPr>
        <p:txBody>
          <a:bodyPr wrap="square" rtlCol="0" anchor="ctr">
            <a:spAutoFit/>
          </a:bodyPr>
          <a:lstStyle/>
          <a:p>
            <a:pPr algn="ctr" defTabSz="912801">
              <a:defRPr/>
            </a:pPr>
            <a:r>
              <a:rPr lang="en-US" sz="1100" dirty="0">
                <a:ea typeface="+mj-ea"/>
                <a:cs typeface="FiraGO Medium" panose="020B0603050000020004" pitchFamily="34" charset="0"/>
              </a:rPr>
              <a:t>Data </a:t>
            </a:r>
            <a:br>
              <a:rPr lang="en-US" sz="1100" dirty="0">
                <a:ea typeface="+mj-ea"/>
                <a:cs typeface="FiraGO Medium" panose="020B0603050000020004" pitchFamily="34" charset="0"/>
              </a:rPr>
            </a:br>
            <a:r>
              <a:rPr lang="en-US" sz="1100" dirty="0" err="1">
                <a:ea typeface="+mj-ea"/>
                <a:cs typeface="FiraGO Medium" panose="020B0603050000020004" pitchFamily="34" charset="0"/>
              </a:rPr>
              <a:t>Visuali-zation</a:t>
            </a:r>
            <a:endParaRPr lang="en-US" sz="1100" dirty="0">
              <a:ea typeface="+mj-ea"/>
              <a:cs typeface="FiraGO Medium" panose="020B0603050000020004" pitchFamily="34" charset="0"/>
            </a:endParaRPr>
          </a:p>
        </p:txBody>
      </p:sp>
      <p:sp>
        <p:nvSpPr>
          <p:cNvPr id="158" name="TextBox 52">
            <a:extLst>
              <a:ext uri="{FF2B5EF4-FFF2-40B4-BE49-F238E27FC236}">
                <a16:creationId xmlns:a16="http://schemas.microsoft.com/office/drawing/2014/main" id="{B3A6EA95-2F42-47C2-A25A-570243203437}"/>
              </a:ext>
            </a:extLst>
          </p:cNvPr>
          <p:cNvSpPr txBox="1"/>
          <p:nvPr/>
        </p:nvSpPr>
        <p:spPr>
          <a:xfrm>
            <a:off x="7293958" y="4316118"/>
            <a:ext cx="878526" cy="438741"/>
          </a:xfrm>
          <a:prstGeom prst="rect">
            <a:avLst/>
          </a:prstGeom>
          <a:noFill/>
          <a:ln w="3175" cap="flat">
            <a:noFill/>
            <a:prstDash val="solid"/>
            <a:miter lim="800000"/>
            <a:headEnd/>
            <a:tailEnd/>
          </a:ln>
        </p:spPr>
        <p:txBody>
          <a:bodyPr vert="horz" wrap="square" lIns="0" tIns="0" rIns="0" bIns="0" numCol="1" anchor="ctr" anchorCtr="0" compatLnSpc="1">
            <a:prstTxWarp prst="textNoShape">
              <a:avLst/>
            </a:prstTxWarp>
          </a:bodyPr>
          <a:lstStyle>
            <a:defPPr>
              <a:defRPr lang="de-DE"/>
            </a:defPPr>
            <a:lvl1pPr algn="ctr">
              <a:defRPr sz="800" kern="0">
                <a:solidFill>
                  <a:srgbClr val="FFFFFF"/>
                </a:solidFill>
                <a:latin typeface="Fira Sans Book"/>
              </a:defRPr>
            </a:lvl1pPr>
          </a:lstStyle>
          <a:p>
            <a:pPr defTabSz="912801"/>
            <a:r>
              <a:rPr lang="en-US" sz="1200" b="1" dirty="0">
                <a:solidFill>
                  <a:schemeClr val="tx1"/>
                </a:solidFill>
                <a:latin typeface="+mj-lt"/>
                <a:cs typeface="FiraGO Medium" panose="020B0603050000020004" pitchFamily="34" charset="0"/>
              </a:rPr>
              <a:t>Internet</a:t>
            </a:r>
            <a:br>
              <a:rPr lang="en-US" sz="1200" b="1" dirty="0">
                <a:solidFill>
                  <a:schemeClr val="tx1"/>
                </a:solidFill>
                <a:latin typeface="+mj-lt"/>
                <a:cs typeface="FiraGO Medium" panose="020B0603050000020004" pitchFamily="34" charset="0"/>
              </a:rPr>
            </a:br>
            <a:r>
              <a:rPr lang="en-US" sz="1200" b="1" dirty="0">
                <a:solidFill>
                  <a:schemeClr val="tx1"/>
                </a:solidFill>
                <a:latin typeface="+mj-lt"/>
                <a:cs typeface="FiraGO Medium" panose="020B0603050000020004" pitchFamily="34" charset="0"/>
              </a:rPr>
              <a:t>&amp; Media</a:t>
            </a:r>
          </a:p>
        </p:txBody>
      </p:sp>
      <p:sp>
        <p:nvSpPr>
          <p:cNvPr id="162" name="TextBox 55">
            <a:extLst>
              <a:ext uri="{FF2B5EF4-FFF2-40B4-BE49-F238E27FC236}">
                <a16:creationId xmlns:a16="http://schemas.microsoft.com/office/drawing/2014/main" id="{19D31FB0-1745-4929-9075-E2B295F4FE54}"/>
              </a:ext>
            </a:extLst>
          </p:cNvPr>
          <p:cNvSpPr txBox="1"/>
          <p:nvPr/>
        </p:nvSpPr>
        <p:spPr>
          <a:xfrm>
            <a:off x="5667062" y="3362333"/>
            <a:ext cx="878529" cy="461665"/>
          </a:xfrm>
          <a:prstGeom prst="rect">
            <a:avLst/>
          </a:prstGeom>
          <a:noFill/>
        </p:spPr>
        <p:txBody>
          <a:bodyPr wrap="square" rtlCol="0" anchor="ctr">
            <a:spAutoFit/>
          </a:bodyPr>
          <a:lstStyle/>
          <a:p>
            <a:pPr algn="ctr" defTabSz="912801">
              <a:defRPr/>
            </a:pPr>
            <a:r>
              <a:rPr lang="en-US" sz="1200" b="1" dirty="0">
                <a:latin typeface="+mj-lt"/>
                <a:cs typeface="FiraGO Medium" panose="020B0603050000020004" pitchFamily="34" charset="0"/>
              </a:rPr>
              <a:t>Public Sector</a:t>
            </a:r>
          </a:p>
        </p:txBody>
      </p:sp>
      <p:sp>
        <p:nvSpPr>
          <p:cNvPr id="163" name="Hexagon 20">
            <a:extLst>
              <a:ext uri="{FF2B5EF4-FFF2-40B4-BE49-F238E27FC236}">
                <a16:creationId xmlns:a16="http://schemas.microsoft.com/office/drawing/2014/main" id="{022260C6-C1F3-4831-A040-9C53897D0A0C}"/>
              </a:ext>
            </a:extLst>
          </p:cNvPr>
          <p:cNvSpPr/>
          <p:nvPr/>
        </p:nvSpPr>
        <p:spPr>
          <a:xfrm>
            <a:off x="4749673" y="4517603"/>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164" name="TextBox 59">
            <a:extLst>
              <a:ext uri="{FF2B5EF4-FFF2-40B4-BE49-F238E27FC236}">
                <a16:creationId xmlns:a16="http://schemas.microsoft.com/office/drawing/2014/main" id="{C1009503-5368-4757-BE7B-AF9B4DE2E9C3}"/>
              </a:ext>
            </a:extLst>
          </p:cNvPr>
          <p:cNvSpPr txBox="1"/>
          <p:nvPr/>
        </p:nvSpPr>
        <p:spPr>
          <a:xfrm>
            <a:off x="4879315" y="4541554"/>
            <a:ext cx="740908" cy="430887"/>
          </a:xfrm>
          <a:prstGeom prst="rect">
            <a:avLst/>
          </a:prstGeom>
          <a:noFill/>
        </p:spPr>
        <p:txBody>
          <a:bodyPr wrap="none" rtlCol="0" anchor="ctr">
            <a:spAutoFit/>
          </a:bodyPr>
          <a:lstStyle/>
          <a:p>
            <a:pPr algn="ctr" defTabSz="912801">
              <a:defRPr/>
            </a:pPr>
            <a:r>
              <a:rPr lang="en-US" sz="1100" dirty="0">
                <a:ea typeface="+mj-ea"/>
                <a:cs typeface="FiraGO Medium" panose="020B0603050000020004" pitchFamily="34" charset="0"/>
              </a:rPr>
              <a:t>Fleet </a:t>
            </a:r>
          </a:p>
          <a:p>
            <a:pPr algn="ctr" defTabSz="912801">
              <a:defRPr/>
            </a:pPr>
            <a:r>
              <a:rPr lang="en-US" sz="1100" dirty="0">
                <a:ea typeface="+mj-ea"/>
                <a:cs typeface="FiraGO Medium" panose="020B0603050000020004" pitchFamily="34" charset="0"/>
              </a:rPr>
              <a:t>Planning</a:t>
            </a:r>
          </a:p>
        </p:txBody>
      </p:sp>
      <p:sp>
        <p:nvSpPr>
          <p:cNvPr id="165" name="Hexagon 20">
            <a:extLst>
              <a:ext uri="{FF2B5EF4-FFF2-40B4-BE49-F238E27FC236}">
                <a16:creationId xmlns:a16="http://schemas.microsoft.com/office/drawing/2014/main" id="{539A4170-47EC-4F50-8EAA-CA1CC3B0FD3D}"/>
              </a:ext>
            </a:extLst>
          </p:cNvPr>
          <p:cNvSpPr>
            <a:spLocks noChangeAspect="1"/>
          </p:cNvSpPr>
          <p:nvPr/>
        </p:nvSpPr>
        <p:spPr>
          <a:xfrm>
            <a:off x="3096875" y="2658672"/>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a:latin typeface="FiraGO Medium" panose="020B0603050000020004" pitchFamily="34" charset="0"/>
              <a:ea typeface="+mj-ea"/>
              <a:cs typeface="FiraGO Medium" panose="020B0603050000020004" pitchFamily="34" charset="0"/>
            </a:endParaRPr>
          </a:p>
        </p:txBody>
      </p:sp>
      <p:sp>
        <p:nvSpPr>
          <p:cNvPr id="166" name="TextBox 61">
            <a:extLst>
              <a:ext uri="{FF2B5EF4-FFF2-40B4-BE49-F238E27FC236}">
                <a16:creationId xmlns:a16="http://schemas.microsoft.com/office/drawing/2014/main" id="{BC6653F4-75EC-464F-A538-65A3A1B60829}"/>
              </a:ext>
            </a:extLst>
          </p:cNvPr>
          <p:cNvSpPr txBox="1"/>
          <p:nvPr/>
        </p:nvSpPr>
        <p:spPr>
          <a:xfrm>
            <a:off x="3004627" y="2884341"/>
            <a:ext cx="1157824" cy="430887"/>
          </a:xfrm>
          <a:prstGeom prst="rect">
            <a:avLst/>
          </a:prstGeom>
          <a:noFill/>
        </p:spPr>
        <p:txBody>
          <a:bodyPr wrap="square" rtlCol="0" anchor="ctr">
            <a:spAutoFit/>
          </a:bodyPr>
          <a:lstStyle/>
          <a:p>
            <a:pPr algn="ctr" defTabSz="912801">
              <a:defRPr/>
            </a:pPr>
            <a:r>
              <a:rPr lang="en-US" sz="1100" dirty="0">
                <a:ea typeface="+mj-ea"/>
                <a:cs typeface="FiraGO Medium" panose="020B0603050000020004" pitchFamily="34" charset="0"/>
              </a:rPr>
              <a:t>Autonomous</a:t>
            </a:r>
          </a:p>
          <a:p>
            <a:pPr algn="ctr" defTabSz="912801">
              <a:defRPr/>
            </a:pPr>
            <a:r>
              <a:rPr lang="en-US" sz="1100" dirty="0">
                <a:ea typeface="+mj-ea"/>
                <a:cs typeface="FiraGO Medium" panose="020B0603050000020004" pitchFamily="34" charset="0"/>
              </a:rPr>
              <a:t>Driving</a:t>
            </a:r>
          </a:p>
        </p:txBody>
      </p:sp>
      <p:sp>
        <p:nvSpPr>
          <p:cNvPr id="167" name="Hexagon 20">
            <a:extLst>
              <a:ext uri="{FF2B5EF4-FFF2-40B4-BE49-F238E27FC236}">
                <a16:creationId xmlns:a16="http://schemas.microsoft.com/office/drawing/2014/main" id="{C6DDEAFA-6BAC-48F9-8956-4591E9B761E7}"/>
              </a:ext>
            </a:extLst>
          </p:cNvPr>
          <p:cNvSpPr>
            <a:spLocks noChangeAspect="1"/>
          </p:cNvSpPr>
          <p:nvPr/>
        </p:nvSpPr>
        <p:spPr>
          <a:xfrm>
            <a:off x="7256979" y="5022422"/>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168" name="TextBox 64">
            <a:extLst>
              <a:ext uri="{FF2B5EF4-FFF2-40B4-BE49-F238E27FC236}">
                <a16:creationId xmlns:a16="http://schemas.microsoft.com/office/drawing/2014/main" id="{12BB0595-D69A-4168-874F-F5DFCA3F312F}"/>
              </a:ext>
            </a:extLst>
          </p:cNvPr>
          <p:cNvSpPr txBox="1"/>
          <p:nvPr/>
        </p:nvSpPr>
        <p:spPr>
          <a:xfrm>
            <a:off x="7323110" y="5232780"/>
            <a:ext cx="878529" cy="430887"/>
          </a:xfrm>
          <a:prstGeom prst="rect">
            <a:avLst/>
          </a:prstGeom>
          <a:noFill/>
        </p:spPr>
        <p:txBody>
          <a:bodyPr wrap="square" rtlCol="0" anchor="ctr">
            <a:spAutoFit/>
          </a:bodyPr>
          <a:lstStyle/>
          <a:p>
            <a:pPr algn="ctr" defTabSz="912801">
              <a:defRPr/>
            </a:pPr>
            <a:r>
              <a:rPr lang="en-US" sz="1100" dirty="0">
                <a:ea typeface="+mj-ea"/>
                <a:cs typeface="FiraGO Medium" panose="020B0603050000020004" pitchFamily="34" charset="0"/>
              </a:rPr>
              <a:t>Location Display</a:t>
            </a:r>
          </a:p>
        </p:txBody>
      </p:sp>
      <p:sp>
        <p:nvSpPr>
          <p:cNvPr id="171" name="Hexagon 20">
            <a:extLst>
              <a:ext uri="{FF2B5EF4-FFF2-40B4-BE49-F238E27FC236}">
                <a16:creationId xmlns:a16="http://schemas.microsoft.com/office/drawing/2014/main" id="{B02E223F-3D29-48B4-9692-20EDCB66CBE0}"/>
              </a:ext>
            </a:extLst>
          </p:cNvPr>
          <p:cNvSpPr>
            <a:spLocks noChangeAspect="1"/>
          </p:cNvSpPr>
          <p:nvPr/>
        </p:nvSpPr>
        <p:spPr>
          <a:xfrm>
            <a:off x="8069275" y="4552205"/>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172" name="TextBox 67">
            <a:extLst>
              <a:ext uri="{FF2B5EF4-FFF2-40B4-BE49-F238E27FC236}">
                <a16:creationId xmlns:a16="http://schemas.microsoft.com/office/drawing/2014/main" id="{A17885D3-7CEA-43EA-8D7F-CA6F7FB55CDD}"/>
              </a:ext>
            </a:extLst>
          </p:cNvPr>
          <p:cNvSpPr txBox="1"/>
          <p:nvPr/>
        </p:nvSpPr>
        <p:spPr bwMode="black">
          <a:xfrm>
            <a:off x="8116398" y="4856047"/>
            <a:ext cx="885863" cy="298720"/>
          </a:xfrm>
          <a:prstGeom prst="rect">
            <a:avLst/>
          </a:prstGeom>
          <a:noFill/>
        </p:spPr>
        <p:txBody>
          <a:bodyPr wrap="square" lIns="0" tIns="0" rIns="0" bIns="0" rtlCol="0" anchor="ctr">
            <a:noAutofit/>
          </a:bodyPr>
          <a:lstStyle/>
          <a:p>
            <a:pPr algn="ctr" defTabSz="912801"/>
            <a:r>
              <a:rPr lang="en-US" sz="1100" dirty="0">
                <a:ea typeface="+mj-ea"/>
                <a:cs typeface="FiraGO Medium" panose="020B0603050000020004" pitchFamily="34" charset="0"/>
              </a:rPr>
              <a:t>Segmentation&amp; Targeting</a:t>
            </a:r>
          </a:p>
        </p:txBody>
      </p:sp>
      <p:sp>
        <p:nvSpPr>
          <p:cNvPr id="173" name="Hexagon 20">
            <a:extLst>
              <a:ext uri="{FF2B5EF4-FFF2-40B4-BE49-F238E27FC236}">
                <a16:creationId xmlns:a16="http://schemas.microsoft.com/office/drawing/2014/main" id="{B1516E20-D4A6-4C82-BB55-EAB2D3A66563}"/>
              </a:ext>
            </a:extLst>
          </p:cNvPr>
          <p:cNvSpPr>
            <a:spLocks noChangeAspect="1"/>
          </p:cNvSpPr>
          <p:nvPr/>
        </p:nvSpPr>
        <p:spPr>
          <a:xfrm>
            <a:off x="4797943" y="2674193"/>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174" name="Rectangle 70">
            <a:extLst>
              <a:ext uri="{FF2B5EF4-FFF2-40B4-BE49-F238E27FC236}">
                <a16:creationId xmlns:a16="http://schemas.microsoft.com/office/drawing/2014/main" id="{23BFF5D8-569B-4D8A-A9E5-1E17092B8AE4}"/>
              </a:ext>
            </a:extLst>
          </p:cNvPr>
          <p:cNvSpPr/>
          <p:nvPr/>
        </p:nvSpPr>
        <p:spPr>
          <a:xfrm>
            <a:off x="4714310" y="2909596"/>
            <a:ext cx="1091922" cy="430887"/>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anchor="ctr">
            <a:spAutoFit/>
          </a:bodyPr>
          <a:lstStyle/>
          <a:p>
            <a:pPr algn="ctr" defTabSz="912801">
              <a:defRPr/>
            </a:pPr>
            <a:r>
              <a:rPr lang="en-US" sz="1100" dirty="0">
                <a:solidFill>
                  <a:schemeClr val="tx1"/>
                </a:solidFill>
                <a:ea typeface="+mj-ea"/>
                <a:cs typeface="FiraGO Medium" panose="020B0603050000020004" pitchFamily="34" charset="0"/>
              </a:rPr>
              <a:t>Emergency </a:t>
            </a:r>
            <a:br>
              <a:rPr lang="en-US" sz="1100" dirty="0">
                <a:solidFill>
                  <a:schemeClr val="tx1"/>
                </a:solidFill>
                <a:ea typeface="+mj-ea"/>
                <a:cs typeface="FiraGO Medium" panose="020B0603050000020004" pitchFamily="34" charset="0"/>
              </a:rPr>
            </a:br>
            <a:r>
              <a:rPr lang="en-US" sz="1100" dirty="0">
                <a:solidFill>
                  <a:schemeClr val="tx1"/>
                </a:solidFill>
                <a:ea typeface="+mj-ea"/>
                <a:cs typeface="FiraGO Medium" panose="020B0603050000020004" pitchFamily="34" charset="0"/>
              </a:rPr>
              <a:t>Services</a:t>
            </a:r>
          </a:p>
        </p:txBody>
      </p:sp>
      <p:sp>
        <p:nvSpPr>
          <p:cNvPr id="175" name="Hexagon 20">
            <a:extLst>
              <a:ext uri="{FF2B5EF4-FFF2-40B4-BE49-F238E27FC236}">
                <a16:creationId xmlns:a16="http://schemas.microsoft.com/office/drawing/2014/main" id="{0830D387-CD1C-40B6-8E35-B60C7591CCE9}"/>
              </a:ext>
            </a:extLst>
          </p:cNvPr>
          <p:cNvSpPr>
            <a:spLocks noChangeAspect="1"/>
          </p:cNvSpPr>
          <p:nvPr/>
        </p:nvSpPr>
        <p:spPr>
          <a:xfrm>
            <a:off x="6440877" y="2701158"/>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176" name="Rectangle 73">
            <a:extLst>
              <a:ext uri="{FF2B5EF4-FFF2-40B4-BE49-F238E27FC236}">
                <a16:creationId xmlns:a16="http://schemas.microsoft.com/office/drawing/2014/main" id="{BABED319-9586-4CC1-A883-EBC29C4D1E23}"/>
              </a:ext>
            </a:extLst>
          </p:cNvPr>
          <p:cNvSpPr/>
          <p:nvPr/>
        </p:nvSpPr>
        <p:spPr>
          <a:xfrm>
            <a:off x="6410525" y="2842426"/>
            <a:ext cx="1034030" cy="600164"/>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anchor="ctr">
            <a:spAutoFit/>
          </a:bodyPr>
          <a:lstStyle/>
          <a:p>
            <a:pPr algn="ctr" defTabSz="912801">
              <a:defRPr/>
            </a:pPr>
            <a:r>
              <a:rPr lang="en-US" sz="1100" dirty="0">
                <a:solidFill>
                  <a:schemeClr val="tx1"/>
                </a:solidFill>
                <a:ea typeface="+mj-ea"/>
                <a:cs typeface="FiraGO Medium" panose="020B0603050000020004" pitchFamily="34" charset="0"/>
              </a:rPr>
              <a:t>Infra-structure</a:t>
            </a:r>
          </a:p>
          <a:p>
            <a:pPr algn="ctr" defTabSz="912801">
              <a:defRPr/>
            </a:pPr>
            <a:r>
              <a:rPr lang="en-US" sz="1100" dirty="0">
                <a:solidFill>
                  <a:schemeClr val="tx1"/>
                </a:solidFill>
                <a:ea typeface="+mj-ea"/>
                <a:cs typeface="FiraGO Medium" panose="020B0603050000020004" pitchFamily="34" charset="0"/>
              </a:rPr>
              <a:t>Mgt</a:t>
            </a:r>
          </a:p>
        </p:txBody>
      </p:sp>
      <p:sp>
        <p:nvSpPr>
          <p:cNvPr id="177" name="Hexagon 20">
            <a:extLst>
              <a:ext uri="{FF2B5EF4-FFF2-40B4-BE49-F238E27FC236}">
                <a16:creationId xmlns:a16="http://schemas.microsoft.com/office/drawing/2014/main" id="{F08854DB-D6F9-4C42-84D3-882BC16FA5AF}"/>
              </a:ext>
            </a:extLst>
          </p:cNvPr>
          <p:cNvSpPr>
            <a:spLocks noChangeAspect="1"/>
          </p:cNvSpPr>
          <p:nvPr/>
        </p:nvSpPr>
        <p:spPr>
          <a:xfrm>
            <a:off x="5618121" y="2243315"/>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178" name="Rectangle 76">
            <a:extLst>
              <a:ext uri="{FF2B5EF4-FFF2-40B4-BE49-F238E27FC236}">
                <a16:creationId xmlns:a16="http://schemas.microsoft.com/office/drawing/2014/main" id="{40DDDB43-5071-49A5-A176-40DAD775C19F}"/>
              </a:ext>
            </a:extLst>
          </p:cNvPr>
          <p:cNvSpPr/>
          <p:nvPr/>
        </p:nvSpPr>
        <p:spPr>
          <a:xfrm>
            <a:off x="5554998" y="2389234"/>
            <a:ext cx="1101689" cy="600164"/>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anchor="ctr">
            <a:spAutoFit/>
          </a:bodyPr>
          <a:lstStyle/>
          <a:p>
            <a:pPr algn="ctr" defTabSz="912801">
              <a:defRPr/>
            </a:pPr>
            <a:r>
              <a:rPr lang="en-US" sz="1100" dirty="0">
                <a:solidFill>
                  <a:schemeClr val="tx1"/>
                </a:solidFill>
                <a:ea typeface="+mj-ea"/>
                <a:cs typeface="FiraGO Medium" panose="020B0603050000020004" pitchFamily="34" charset="0"/>
              </a:rPr>
              <a:t>Public</a:t>
            </a:r>
            <a:br>
              <a:rPr lang="en-US" sz="1100" dirty="0">
                <a:solidFill>
                  <a:schemeClr val="tx1"/>
                </a:solidFill>
                <a:ea typeface="+mj-ea"/>
                <a:cs typeface="FiraGO Medium" panose="020B0603050000020004" pitchFamily="34" charset="0"/>
              </a:rPr>
            </a:br>
            <a:r>
              <a:rPr lang="en-US" sz="1100" dirty="0">
                <a:solidFill>
                  <a:schemeClr val="tx1"/>
                </a:solidFill>
                <a:ea typeface="+mj-ea"/>
                <a:cs typeface="FiraGO Medium" panose="020B0603050000020004" pitchFamily="34" charset="0"/>
              </a:rPr>
              <a:t>Safety Infor-</a:t>
            </a:r>
            <a:r>
              <a:rPr lang="en-US" sz="1100" dirty="0" err="1">
                <a:solidFill>
                  <a:schemeClr val="tx1"/>
                </a:solidFill>
                <a:ea typeface="+mj-ea"/>
                <a:cs typeface="FiraGO Medium" panose="020B0603050000020004" pitchFamily="34" charset="0"/>
              </a:rPr>
              <a:t>mation</a:t>
            </a:r>
            <a:endParaRPr lang="en-US" sz="1100" dirty="0">
              <a:solidFill>
                <a:schemeClr val="tx1"/>
              </a:solidFill>
              <a:ea typeface="+mj-ea"/>
              <a:cs typeface="FiraGO Medium" panose="020B0603050000020004" pitchFamily="34" charset="0"/>
            </a:endParaRPr>
          </a:p>
        </p:txBody>
      </p:sp>
      <p:sp>
        <p:nvSpPr>
          <p:cNvPr id="179" name="Hexagon 20">
            <a:extLst>
              <a:ext uri="{FF2B5EF4-FFF2-40B4-BE49-F238E27FC236}">
                <a16:creationId xmlns:a16="http://schemas.microsoft.com/office/drawing/2014/main" id="{CE338D0B-CE0E-4AF1-BAA4-254401E2A223}"/>
              </a:ext>
            </a:extLst>
          </p:cNvPr>
          <p:cNvSpPr>
            <a:spLocks noChangeAspect="1"/>
          </p:cNvSpPr>
          <p:nvPr/>
        </p:nvSpPr>
        <p:spPr>
          <a:xfrm>
            <a:off x="6443351" y="1797671"/>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180" name="Rectangle 79">
            <a:extLst>
              <a:ext uri="{FF2B5EF4-FFF2-40B4-BE49-F238E27FC236}">
                <a16:creationId xmlns:a16="http://schemas.microsoft.com/office/drawing/2014/main" id="{14DE2EB8-40AA-4F89-918C-8689D7B39B36}"/>
              </a:ext>
            </a:extLst>
          </p:cNvPr>
          <p:cNvSpPr/>
          <p:nvPr/>
        </p:nvSpPr>
        <p:spPr>
          <a:xfrm>
            <a:off x="6443351" y="2000553"/>
            <a:ext cx="973326" cy="430887"/>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anchor="ctr">
            <a:spAutoFit/>
          </a:bodyPr>
          <a:lstStyle/>
          <a:p>
            <a:pPr algn="ctr" defTabSz="912801">
              <a:defRPr/>
            </a:pPr>
            <a:r>
              <a:rPr lang="en-US" sz="1100" dirty="0">
                <a:solidFill>
                  <a:schemeClr val="tx1"/>
                </a:solidFill>
                <a:ea typeface="+mj-ea"/>
                <a:cs typeface="FiraGO Medium" panose="020B0603050000020004" pitchFamily="34" charset="0"/>
              </a:rPr>
              <a:t>Urban </a:t>
            </a:r>
            <a:br>
              <a:rPr lang="en-US" sz="1100" dirty="0">
                <a:solidFill>
                  <a:schemeClr val="tx1"/>
                </a:solidFill>
                <a:ea typeface="+mj-ea"/>
                <a:cs typeface="FiraGO Medium" panose="020B0603050000020004" pitchFamily="34" charset="0"/>
              </a:rPr>
            </a:br>
            <a:r>
              <a:rPr lang="en-US" sz="1100" dirty="0">
                <a:solidFill>
                  <a:schemeClr val="tx1"/>
                </a:solidFill>
                <a:ea typeface="+mj-ea"/>
                <a:cs typeface="FiraGO Medium" panose="020B0603050000020004" pitchFamily="34" charset="0"/>
              </a:rPr>
              <a:t>Planning</a:t>
            </a:r>
          </a:p>
        </p:txBody>
      </p:sp>
      <p:sp>
        <p:nvSpPr>
          <p:cNvPr id="181" name="Hexagon 20">
            <a:extLst>
              <a:ext uri="{FF2B5EF4-FFF2-40B4-BE49-F238E27FC236}">
                <a16:creationId xmlns:a16="http://schemas.microsoft.com/office/drawing/2014/main" id="{9F2D6829-70A7-442D-A5F4-818EA7B6D49C}"/>
              </a:ext>
            </a:extLst>
          </p:cNvPr>
          <p:cNvSpPr>
            <a:spLocks noChangeAspect="1"/>
          </p:cNvSpPr>
          <p:nvPr/>
        </p:nvSpPr>
        <p:spPr>
          <a:xfrm>
            <a:off x="7264479" y="2257351"/>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182" name="Rectangle 82">
            <a:extLst>
              <a:ext uri="{FF2B5EF4-FFF2-40B4-BE49-F238E27FC236}">
                <a16:creationId xmlns:a16="http://schemas.microsoft.com/office/drawing/2014/main" id="{8D391BDC-A738-488A-92C4-F4C5B1147970}"/>
              </a:ext>
            </a:extLst>
          </p:cNvPr>
          <p:cNvSpPr/>
          <p:nvPr/>
        </p:nvSpPr>
        <p:spPr>
          <a:xfrm>
            <a:off x="7246959" y="2321246"/>
            <a:ext cx="973326" cy="769441"/>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anchor="ctr">
            <a:spAutoFit/>
          </a:bodyPr>
          <a:lstStyle/>
          <a:p>
            <a:pPr algn="ctr" defTabSz="912801">
              <a:defRPr/>
            </a:pPr>
            <a:r>
              <a:rPr lang="en-US" sz="1100" dirty="0">
                <a:solidFill>
                  <a:schemeClr val="tx1"/>
                </a:solidFill>
                <a:ea typeface="+mj-ea"/>
                <a:cs typeface="FiraGO Medium" panose="020B0603050000020004" pitchFamily="34" charset="0"/>
              </a:rPr>
              <a:t>Public services workforce Mgt</a:t>
            </a:r>
          </a:p>
        </p:txBody>
      </p:sp>
      <p:sp>
        <p:nvSpPr>
          <p:cNvPr id="183" name="Hexagon 20">
            <a:extLst>
              <a:ext uri="{FF2B5EF4-FFF2-40B4-BE49-F238E27FC236}">
                <a16:creationId xmlns:a16="http://schemas.microsoft.com/office/drawing/2014/main" id="{DE21C2A8-460F-4DE9-A6DA-9CADEFA91318}"/>
              </a:ext>
            </a:extLst>
          </p:cNvPr>
          <p:cNvSpPr>
            <a:spLocks noChangeAspect="1"/>
          </p:cNvSpPr>
          <p:nvPr/>
        </p:nvSpPr>
        <p:spPr>
          <a:xfrm>
            <a:off x="3949544" y="3097010"/>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a:latin typeface="FiraGO Medium" panose="020B0603050000020004" pitchFamily="34" charset="0"/>
              <a:ea typeface="+mj-ea"/>
              <a:cs typeface="FiraGO Medium" panose="020B0603050000020004" pitchFamily="34" charset="0"/>
            </a:endParaRPr>
          </a:p>
        </p:txBody>
      </p:sp>
      <p:sp>
        <p:nvSpPr>
          <p:cNvPr id="184" name="TextBox 84">
            <a:extLst>
              <a:ext uri="{FF2B5EF4-FFF2-40B4-BE49-F238E27FC236}">
                <a16:creationId xmlns:a16="http://schemas.microsoft.com/office/drawing/2014/main" id="{EC9C9400-34C1-47DA-B691-BAB3A36E2A5C}"/>
              </a:ext>
            </a:extLst>
          </p:cNvPr>
          <p:cNvSpPr txBox="1"/>
          <p:nvPr/>
        </p:nvSpPr>
        <p:spPr>
          <a:xfrm>
            <a:off x="3859003" y="3141441"/>
            <a:ext cx="1157824" cy="430887"/>
          </a:xfrm>
          <a:prstGeom prst="rect">
            <a:avLst/>
          </a:prstGeom>
          <a:noFill/>
        </p:spPr>
        <p:txBody>
          <a:bodyPr wrap="square" rtlCol="0" anchor="ctr">
            <a:spAutoFit/>
          </a:bodyPr>
          <a:lstStyle/>
          <a:p>
            <a:pPr algn="ctr" defTabSz="912801">
              <a:defRPr/>
            </a:pPr>
            <a:r>
              <a:rPr lang="en-US" sz="1100" dirty="0">
                <a:ea typeface="+mj-ea"/>
                <a:cs typeface="FiraGO Medium" panose="020B0603050000020004" pitchFamily="34" charset="0"/>
              </a:rPr>
              <a:t>Ride </a:t>
            </a:r>
          </a:p>
          <a:p>
            <a:pPr algn="ctr" defTabSz="912801">
              <a:defRPr/>
            </a:pPr>
            <a:r>
              <a:rPr lang="en-US" sz="1100" dirty="0">
                <a:ea typeface="+mj-ea"/>
                <a:cs typeface="FiraGO Medium" panose="020B0603050000020004" pitchFamily="34" charset="0"/>
              </a:rPr>
              <a:t>Sharing</a:t>
            </a:r>
          </a:p>
        </p:txBody>
      </p:sp>
      <p:sp>
        <p:nvSpPr>
          <p:cNvPr id="185" name="Hexagon 20">
            <a:extLst>
              <a:ext uri="{FF2B5EF4-FFF2-40B4-BE49-F238E27FC236}">
                <a16:creationId xmlns:a16="http://schemas.microsoft.com/office/drawing/2014/main" id="{ED39B3EF-CEDF-4C2B-8204-C8FB617E4727}"/>
              </a:ext>
            </a:extLst>
          </p:cNvPr>
          <p:cNvSpPr>
            <a:spLocks noChangeAspect="1"/>
          </p:cNvSpPr>
          <p:nvPr/>
        </p:nvSpPr>
        <p:spPr>
          <a:xfrm>
            <a:off x="8071554" y="3656094"/>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186" name="Rectangle 87">
            <a:extLst>
              <a:ext uri="{FF2B5EF4-FFF2-40B4-BE49-F238E27FC236}">
                <a16:creationId xmlns:a16="http://schemas.microsoft.com/office/drawing/2014/main" id="{0E923C98-23BC-4F2B-B60E-A291B54C0F41}"/>
              </a:ext>
            </a:extLst>
          </p:cNvPr>
          <p:cNvSpPr/>
          <p:nvPr/>
        </p:nvSpPr>
        <p:spPr>
          <a:xfrm>
            <a:off x="8071554" y="3858978"/>
            <a:ext cx="973326" cy="430887"/>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anchor="ctr">
            <a:spAutoFit/>
          </a:bodyPr>
          <a:lstStyle/>
          <a:p>
            <a:pPr algn="ctr" defTabSz="912801">
              <a:defRPr/>
            </a:pPr>
            <a:r>
              <a:rPr lang="en-US" sz="1100">
                <a:solidFill>
                  <a:schemeClr val="tx1"/>
                </a:solidFill>
                <a:ea typeface="+mj-ea"/>
                <a:cs typeface="FiraGO Medium" panose="020B0603050000020004" pitchFamily="34" charset="0"/>
              </a:rPr>
              <a:t>Business Intelligence</a:t>
            </a:r>
          </a:p>
        </p:txBody>
      </p:sp>
      <p:sp>
        <p:nvSpPr>
          <p:cNvPr id="187" name="Hexagon 20">
            <a:extLst>
              <a:ext uri="{FF2B5EF4-FFF2-40B4-BE49-F238E27FC236}">
                <a16:creationId xmlns:a16="http://schemas.microsoft.com/office/drawing/2014/main" id="{F4B037B0-3E50-41C2-B2AC-07862A70930C}"/>
              </a:ext>
            </a:extLst>
          </p:cNvPr>
          <p:cNvSpPr>
            <a:spLocks noChangeAspect="1"/>
          </p:cNvSpPr>
          <p:nvPr/>
        </p:nvSpPr>
        <p:spPr>
          <a:xfrm>
            <a:off x="4766121" y="3602908"/>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188" name="Rectangle 90">
            <a:extLst>
              <a:ext uri="{FF2B5EF4-FFF2-40B4-BE49-F238E27FC236}">
                <a16:creationId xmlns:a16="http://schemas.microsoft.com/office/drawing/2014/main" id="{E87BDE5C-6EE9-46B7-85D0-3ED3411A9FC3}"/>
              </a:ext>
            </a:extLst>
          </p:cNvPr>
          <p:cNvSpPr/>
          <p:nvPr/>
        </p:nvSpPr>
        <p:spPr>
          <a:xfrm>
            <a:off x="4653439" y="3755443"/>
            <a:ext cx="1174621" cy="26161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anchor="ctr">
            <a:spAutoFit/>
          </a:bodyPr>
          <a:lstStyle/>
          <a:p>
            <a:pPr algn="ctr" defTabSz="912801">
              <a:defRPr/>
            </a:pPr>
            <a:r>
              <a:rPr lang="en-US" sz="1100" dirty="0">
                <a:solidFill>
                  <a:schemeClr val="tx1"/>
                </a:solidFill>
                <a:ea typeface="+mj-ea"/>
                <a:cs typeface="FiraGO Medium" panose="020B0603050000020004" pitchFamily="34" charset="0"/>
              </a:rPr>
              <a:t>Mobility</a:t>
            </a:r>
          </a:p>
        </p:txBody>
      </p:sp>
      <p:sp>
        <p:nvSpPr>
          <p:cNvPr id="190" name="Hexagon 20">
            <a:extLst>
              <a:ext uri="{FF2B5EF4-FFF2-40B4-BE49-F238E27FC236}">
                <a16:creationId xmlns:a16="http://schemas.microsoft.com/office/drawing/2014/main" id="{196ABF03-9FC3-478E-A8F2-7DDC90C21CAA}"/>
              </a:ext>
            </a:extLst>
          </p:cNvPr>
          <p:cNvSpPr>
            <a:spLocks noChangeAspect="1"/>
          </p:cNvSpPr>
          <p:nvPr/>
        </p:nvSpPr>
        <p:spPr>
          <a:xfrm>
            <a:off x="5590566" y="4074420"/>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192" name="Rectangle 93">
            <a:extLst>
              <a:ext uri="{FF2B5EF4-FFF2-40B4-BE49-F238E27FC236}">
                <a16:creationId xmlns:a16="http://schemas.microsoft.com/office/drawing/2014/main" id="{B2BC8E96-39D8-4466-92FB-205935522683}"/>
              </a:ext>
            </a:extLst>
          </p:cNvPr>
          <p:cNvSpPr/>
          <p:nvPr/>
        </p:nvSpPr>
        <p:spPr>
          <a:xfrm>
            <a:off x="5525164" y="4325301"/>
            <a:ext cx="1101688" cy="430887"/>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anchor="ctr">
            <a:spAutoFit/>
          </a:bodyPr>
          <a:lstStyle/>
          <a:p>
            <a:pPr algn="ctr" defTabSz="912801">
              <a:defRPr/>
            </a:pPr>
            <a:r>
              <a:rPr lang="en-US" sz="1100" dirty="0">
                <a:solidFill>
                  <a:schemeClr val="tx1"/>
                </a:solidFill>
                <a:ea typeface="+mj-ea"/>
                <a:cs typeface="FiraGO Medium" panose="020B0603050000020004" pitchFamily="34" charset="0"/>
              </a:rPr>
              <a:t>Operations</a:t>
            </a:r>
            <a:br>
              <a:rPr lang="en-US" sz="1100" dirty="0">
                <a:solidFill>
                  <a:schemeClr val="tx1"/>
                </a:solidFill>
                <a:ea typeface="+mj-ea"/>
                <a:cs typeface="FiraGO Medium" panose="020B0603050000020004" pitchFamily="34" charset="0"/>
              </a:rPr>
            </a:br>
            <a:r>
              <a:rPr lang="en-US" sz="1100" dirty="0">
                <a:solidFill>
                  <a:schemeClr val="tx1"/>
                </a:solidFill>
                <a:ea typeface="+mj-ea"/>
                <a:cs typeface="FiraGO Medium" panose="020B0603050000020004" pitchFamily="34" charset="0"/>
              </a:rPr>
              <a:t>&amp; Planning</a:t>
            </a:r>
          </a:p>
        </p:txBody>
      </p:sp>
      <p:sp>
        <p:nvSpPr>
          <p:cNvPr id="193" name="Hexagon 20">
            <a:extLst>
              <a:ext uri="{FF2B5EF4-FFF2-40B4-BE49-F238E27FC236}">
                <a16:creationId xmlns:a16="http://schemas.microsoft.com/office/drawing/2014/main" id="{C702D44A-4A16-46A5-9F11-BCC065B82671}"/>
              </a:ext>
            </a:extLst>
          </p:cNvPr>
          <p:cNvSpPr/>
          <p:nvPr/>
        </p:nvSpPr>
        <p:spPr>
          <a:xfrm>
            <a:off x="6414355" y="4566769"/>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195" name="TextBox 96">
            <a:extLst>
              <a:ext uri="{FF2B5EF4-FFF2-40B4-BE49-F238E27FC236}">
                <a16:creationId xmlns:a16="http://schemas.microsoft.com/office/drawing/2014/main" id="{C55DD873-B127-4D90-A145-34BB6E6E8E01}"/>
              </a:ext>
            </a:extLst>
          </p:cNvPr>
          <p:cNvSpPr txBox="1"/>
          <p:nvPr/>
        </p:nvSpPr>
        <p:spPr>
          <a:xfrm>
            <a:off x="6388296" y="4762844"/>
            <a:ext cx="998037" cy="430887"/>
          </a:xfrm>
          <a:prstGeom prst="rect">
            <a:avLst/>
          </a:prstGeom>
          <a:noFill/>
        </p:spPr>
        <p:txBody>
          <a:bodyPr wrap="square" rtlCol="0" anchor="ctr">
            <a:spAutoFit/>
          </a:bodyPr>
          <a:lstStyle/>
          <a:p>
            <a:pPr algn="ctr" defTabSz="912801">
              <a:defRPr/>
            </a:pPr>
            <a:r>
              <a:rPr lang="en-US" sz="1100" dirty="0">
                <a:ea typeface="+mj-ea"/>
                <a:cs typeface="FiraGO Medium" panose="020B0603050000020004" pitchFamily="34" charset="0"/>
              </a:rPr>
              <a:t>Big Data Analytics</a:t>
            </a:r>
          </a:p>
        </p:txBody>
      </p:sp>
      <p:sp>
        <p:nvSpPr>
          <p:cNvPr id="196" name="Hexagon 20">
            <a:extLst>
              <a:ext uri="{FF2B5EF4-FFF2-40B4-BE49-F238E27FC236}">
                <a16:creationId xmlns:a16="http://schemas.microsoft.com/office/drawing/2014/main" id="{E780499D-6FD3-46DC-8BF1-A2B7C7B5CE3D}"/>
              </a:ext>
            </a:extLst>
          </p:cNvPr>
          <p:cNvSpPr>
            <a:spLocks noChangeAspect="1"/>
          </p:cNvSpPr>
          <p:nvPr/>
        </p:nvSpPr>
        <p:spPr>
          <a:xfrm>
            <a:off x="8887888" y="5014818"/>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197" name="TextBox 99">
            <a:extLst>
              <a:ext uri="{FF2B5EF4-FFF2-40B4-BE49-F238E27FC236}">
                <a16:creationId xmlns:a16="http://schemas.microsoft.com/office/drawing/2014/main" id="{C4C5AEE8-1ED3-4F81-922A-26795F98DB78}"/>
              </a:ext>
            </a:extLst>
          </p:cNvPr>
          <p:cNvSpPr txBox="1"/>
          <p:nvPr/>
        </p:nvSpPr>
        <p:spPr>
          <a:xfrm>
            <a:off x="8954019" y="5225176"/>
            <a:ext cx="878529" cy="430887"/>
          </a:xfrm>
          <a:prstGeom prst="rect">
            <a:avLst/>
          </a:prstGeom>
          <a:noFill/>
        </p:spPr>
        <p:txBody>
          <a:bodyPr wrap="square" rtlCol="0" anchor="ctr">
            <a:spAutoFit/>
          </a:bodyPr>
          <a:lstStyle/>
          <a:p>
            <a:pPr algn="ctr" defTabSz="912801">
              <a:defRPr/>
            </a:pPr>
            <a:r>
              <a:rPr lang="en-US" sz="1100">
                <a:ea typeface="+mj-ea"/>
                <a:cs typeface="FiraGO Medium" panose="020B0603050000020004" pitchFamily="34" charset="0"/>
              </a:rPr>
              <a:t>Location Analysis</a:t>
            </a:r>
          </a:p>
        </p:txBody>
      </p:sp>
      <p:sp>
        <p:nvSpPr>
          <p:cNvPr id="199" name="Hexagon 20">
            <a:extLst>
              <a:ext uri="{FF2B5EF4-FFF2-40B4-BE49-F238E27FC236}">
                <a16:creationId xmlns:a16="http://schemas.microsoft.com/office/drawing/2014/main" id="{DECDED40-8E9C-455D-B143-641F3DC5F3F3}"/>
              </a:ext>
            </a:extLst>
          </p:cNvPr>
          <p:cNvSpPr>
            <a:spLocks noChangeAspect="1"/>
          </p:cNvSpPr>
          <p:nvPr/>
        </p:nvSpPr>
        <p:spPr>
          <a:xfrm>
            <a:off x="8077092" y="1807338"/>
            <a:ext cx="973326" cy="854133"/>
          </a:xfrm>
          <a:prstGeom prst="hexagon">
            <a:avLst/>
          </a:prstGeom>
          <a:noFill/>
          <a:ln>
            <a:solidFill>
              <a:schemeClr val="tx1"/>
            </a:solidFill>
            <a:prstDash val="dash"/>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239" name="TextBox 102">
            <a:extLst>
              <a:ext uri="{FF2B5EF4-FFF2-40B4-BE49-F238E27FC236}">
                <a16:creationId xmlns:a16="http://schemas.microsoft.com/office/drawing/2014/main" id="{13EEC0A2-141F-417F-9603-8F64DB20EABF}"/>
              </a:ext>
            </a:extLst>
          </p:cNvPr>
          <p:cNvSpPr txBox="1"/>
          <p:nvPr/>
        </p:nvSpPr>
        <p:spPr>
          <a:xfrm>
            <a:off x="8132583" y="2118671"/>
            <a:ext cx="878529" cy="430887"/>
          </a:xfrm>
          <a:prstGeom prst="rect">
            <a:avLst/>
          </a:prstGeom>
          <a:noFill/>
        </p:spPr>
        <p:txBody>
          <a:bodyPr wrap="square" rtlCol="0" anchor="ctr">
            <a:spAutoFit/>
          </a:bodyPr>
          <a:lstStyle/>
          <a:p>
            <a:pPr algn="ctr" defTabSz="912801">
              <a:defRPr/>
            </a:pPr>
            <a:r>
              <a:rPr lang="en-US" sz="1100">
                <a:ea typeface="+mj-ea"/>
                <a:cs typeface="FiraGO Medium" panose="020B0603050000020004" pitchFamily="34" charset="0"/>
              </a:rPr>
              <a:t>Drone</a:t>
            </a:r>
          </a:p>
          <a:p>
            <a:pPr algn="ctr" defTabSz="912801">
              <a:defRPr/>
            </a:pPr>
            <a:r>
              <a:rPr lang="en-US" sz="1100">
                <a:ea typeface="+mj-ea"/>
                <a:cs typeface="FiraGO Medium" panose="020B0603050000020004" pitchFamily="34" charset="0"/>
              </a:rPr>
              <a:t>Navigation</a:t>
            </a:r>
          </a:p>
        </p:txBody>
      </p:sp>
      <p:sp>
        <p:nvSpPr>
          <p:cNvPr id="260" name="Hexagon 20">
            <a:extLst>
              <a:ext uri="{FF2B5EF4-FFF2-40B4-BE49-F238E27FC236}">
                <a16:creationId xmlns:a16="http://schemas.microsoft.com/office/drawing/2014/main" id="{2E6030CA-82D9-43B4-95F4-49A70A66C7B2}"/>
              </a:ext>
            </a:extLst>
          </p:cNvPr>
          <p:cNvSpPr>
            <a:spLocks noChangeAspect="1"/>
          </p:cNvSpPr>
          <p:nvPr/>
        </p:nvSpPr>
        <p:spPr>
          <a:xfrm>
            <a:off x="8098665" y="2729349"/>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262" name="Rectangle 105">
            <a:extLst>
              <a:ext uri="{FF2B5EF4-FFF2-40B4-BE49-F238E27FC236}">
                <a16:creationId xmlns:a16="http://schemas.microsoft.com/office/drawing/2014/main" id="{A2C2FEFC-68FB-4191-85DF-4E02250069EE}"/>
              </a:ext>
            </a:extLst>
          </p:cNvPr>
          <p:cNvSpPr/>
          <p:nvPr/>
        </p:nvSpPr>
        <p:spPr>
          <a:xfrm>
            <a:off x="8081145" y="2945617"/>
            <a:ext cx="973326" cy="430887"/>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anchor="ctr">
            <a:spAutoFit/>
          </a:bodyPr>
          <a:lstStyle/>
          <a:p>
            <a:pPr algn="ctr" defTabSz="912801">
              <a:defRPr/>
            </a:pPr>
            <a:r>
              <a:rPr lang="en-US" sz="1100">
                <a:solidFill>
                  <a:schemeClr val="tx1"/>
                </a:solidFill>
                <a:ea typeface="+mj-ea"/>
                <a:cs typeface="FiraGO Medium" panose="020B0603050000020004" pitchFamily="34" charset="0"/>
              </a:rPr>
              <a:t>Demand Modelling</a:t>
            </a:r>
          </a:p>
        </p:txBody>
      </p:sp>
      <p:sp>
        <p:nvSpPr>
          <p:cNvPr id="263" name="Hexagon 20">
            <a:extLst>
              <a:ext uri="{FF2B5EF4-FFF2-40B4-BE49-F238E27FC236}">
                <a16:creationId xmlns:a16="http://schemas.microsoft.com/office/drawing/2014/main" id="{2D92C46D-0003-40D9-8BDF-DB8A8B32F32C}"/>
              </a:ext>
            </a:extLst>
          </p:cNvPr>
          <p:cNvSpPr>
            <a:spLocks noChangeAspect="1"/>
          </p:cNvSpPr>
          <p:nvPr/>
        </p:nvSpPr>
        <p:spPr>
          <a:xfrm>
            <a:off x="9743747" y="2718944"/>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265" name="Rectangle 108">
            <a:extLst>
              <a:ext uri="{FF2B5EF4-FFF2-40B4-BE49-F238E27FC236}">
                <a16:creationId xmlns:a16="http://schemas.microsoft.com/office/drawing/2014/main" id="{77C78446-AA6D-44C2-8749-64D8C3C4F3E9}"/>
              </a:ext>
            </a:extLst>
          </p:cNvPr>
          <p:cNvSpPr/>
          <p:nvPr/>
        </p:nvSpPr>
        <p:spPr>
          <a:xfrm>
            <a:off x="9720919" y="2776616"/>
            <a:ext cx="1018983" cy="769441"/>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anchor="ctr">
            <a:spAutoFit/>
          </a:bodyPr>
          <a:lstStyle/>
          <a:p>
            <a:pPr algn="ctr" defTabSz="912801">
              <a:defRPr/>
            </a:pPr>
            <a:r>
              <a:rPr lang="en-US" sz="1100" dirty="0">
                <a:solidFill>
                  <a:schemeClr val="tx1"/>
                </a:solidFill>
                <a:ea typeface="+mj-ea"/>
                <a:cs typeface="FiraGO Medium" panose="020B0603050000020004" pitchFamily="34" charset="0"/>
              </a:rPr>
              <a:t>Network Planning</a:t>
            </a:r>
            <a:br>
              <a:rPr lang="en-US" sz="1100" dirty="0">
                <a:solidFill>
                  <a:schemeClr val="tx1"/>
                </a:solidFill>
                <a:ea typeface="+mj-ea"/>
                <a:cs typeface="FiraGO Medium" panose="020B0603050000020004" pitchFamily="34" charset="0"/>
              </a:rPr>
            </a:br>
            <a:r>
              <a:rPr lang="en-US" sz="1100" dirty="0">
                <a:solidFill>
                  <a:schemeClr val="tx1"/>
                </a:solidFill>
                <a:ea typeface="+mj-ea"/>
                <a:cs typeface="FiraGO Medium" panose="020B0603050000020004" pitchFamily="34" charset="0"/>
              </a:rPr>
              <a:t>&amp; </a:t>
            </a:r>
            <a:r>
              <a:rPr lang="en-US" sz="1100" dirty="0" err="1">
                <a:solidFill>
                  <a:schemeClr val="tx1"/>
                </a:solidFill>
                <a:ea typeface="+mj-ea"/>
                <a:cs typeface="FiraGO Medium" panose="020B0603050000020004" pitchFamily="34" charset="0"/>
              </a:rPr>
              <a:t>Optimi-zation</a:t>
            </a:r>
            <a:endParaRPr lang="en-US" sz="1100" dirty="0">
              <a:solidFill>
                <a:schemeClr val="tx1"/>
              </a:solidFill>
              <a:ea typeface="+mj-ea"/>
              <a:cs typeface="FiraGO Medium" panose="020B0603050000020004" pitchFamily="34" charset="0"/>
            </a:endParaRPr>
          </a:p>
        </p:txBody>
      </p:sp>
      <p:sp>
        <p:nvSpPr>
          <p:cNvPr id="268" name="Hexagon 20">
            <a:extLst>
              <a:ext uri="{FF2B5EF4-FFF2-40B4-BE49-F238E27FC236}">
                <a16:creationId xmlns:a16="http://schemas.microsoft.com/office/drawing/2014/main" id="{B75FA595-6D6E-44D0-BC23-13CDE6435845}"/>
              </a:ext>
            </a:extLst>
          </p:cNvPr>
          <p:cNvSpPr>
            <a:spLocks noChangeAspect="1"/>
          </p:cNvSpPr>
          <p:nvPr/>
        </p:nvSpPr>
        <p:spPr>
          <a:xfrm>
            <a:off x="8924662" y="3199029"/>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272" name="Rectangle 111">
            <a:extLst>
              <a:ext uri="{FF2B5EF4-FFF2-40B4-BE49-F238E27FC236}">
                <a16:creationId xmlns:a16="http://schemas.microsoft.com/office/drawing/2014/main" id="{C71122D2-B9EC-477C-9777-E52F56706711}"/>
              </a:ext>
            </a:extLst>
          </p:cNvPr>
          <p:cNvSpPr/>
          <p:nvPr/>
        </p:nvSpPr>
        <p:spPr>
          <a:xfrm>
            <a:off x="8924662" y="3401912"/>
            <a:ext cx="973326" cy="430887"/>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anchor="ctr">
            <a:spAutoFit/>
          </a:bodyPr>
          <a:lstStyle/>
          <a:p>
            <a:pPr algn="ctr" defTabSz="912801">
              <a:defRPr/>
            </a:pPr>
            <a:r>
              <a:rPr lang="en-US" sz="1100">
                <a:solidFill>
                  <a:schemeClr val="tx1"/>
                </a:solidFill>
                <a:ea typeface="+mj-ea"/>
                <a:cs typeface="FiraGO Medium" panose="020B0603050000020004" pitchFamily="34" charset="0"/>
              </a:rPr>
              <a:t>Churn Analysis</a:t>
            </a:r>
          </a:p>
        </p:txBody>
      </p:sp>
      <p:sp>
        <p:nvSpPr>
          <p:cNvPr id="273" name="Hexagon 20">
            <a:extLst>
              <a:ext uri="{FF2B5EF4-FFF2-40B4-BE49-F238E27FC236}">
                <a16:creationId xmlns:a16="http://schemas.microsoft.com/office/drawing/2014/main" id="{587FAE97-BF09-4956-AB0C-A064F017AB88}"/>
              </a:ext>
            </a:extLst>
          </p:cNvPr>
          <p:cNvSpPr>
            <a:spLocks noChangeAspect="1"/>
          </p:cNvSpPr>
          <p:nvPr/>
        </p:nvSpPr>
        <p:spPr>
          <a:xfrm>
            <a:off x="4812489" y="1758030"/>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274" name="Rectangle 114">
            <a:extLst>
              <a:ext uri="{FF2B5EF4-FFF2-40B4-BE49-F238E27FC236}">
                <a16:creationId xmlns:a16="http://schemas.microsoft.com/office/drawing/2014/main" id="{05B52BBA-EB8C-4324-A145-07BA0C068A09}"/>
              </a:ext>
            </a:extLst>
          </p:cNvPr>
          <p:cNvSpPr/>
          <p:nvPr/>
        </p:nvSpPr>
        <p:spPr>
          <a:xfrm>
            <a:off x="4749367" y="1988589"/>
            <a:ext cx="1101689" cy="430887"/>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anchor="ctr">
            <a:spAutoFit/>
          </a:bodyPr>
          <a:lstStyle/>
          <a:p>
            <a:pPr algn="ctr" defTabSz="912801">
              <a:defRPr/>
            </a:pPr>
            <a:r>
              <a:rPr lang="en-US" sz="1100" dirty="0">
                <a:solidFill>
                  <a:schemeClr val="tx1"/>
                </a:solidFill>
                <a:ea typeface="+mj-ea"/>
                <a:cs typeface="FiraGO Medium" panose="020B0603050000020004" pitchFamily="34" charset="0"/>
              </a:rPr>
              <a:t>Smart </a:t>
            </a:r>
          </a:p>
          <a:p>
            <a:pPr algn="ctr" defTabSz="912801">
              <a:defRPr/>
            </a:pPr>
            <a:r>
              <a:rPr lang="en-US" sz="1100" dirty="0">
                <a:solidFill>
                  <a:schemeClr val="tx1"/>
                </a:solidFill>
                <a:ea typeface="+mj-ea"/>
                <a:cs typeface="FiraGO Medium" panose="020B0603050000020004" pitchFamily="34" charset="0"/>
              </a:rPr>
              <a:t>Cities</a:t>
            </a:r>
          </a:p>
        </p:txBody>
      </p:sp>
      <p:sp>
        <p:nvSpPr>
          <p:cNvPr id="275" name="Hexagon 20">
            <a:extLst>
              <a:ext uri="{FF2B5EF4-FFF2-40B4-BE49-F238E27FC236}">
                <a16:creationId xmlns:a16="http://schemas.microsoft.com/office/drawing/2014/main" id="{42C9F552-86C5-4E8E-B6B1-44ABBE94FB32}"/>
              </a:ext>
            </a:extLst>
          </p:cNvPr>
          <p:cNvSpPr/>
          <p:nvPr/>
        </p:nvSpPr>
        <p:spPr>
          <a:xfrm>
            <a:off x="4735233" y="5440330"/>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276" name="TextBox 117">
            <a:extLst>
              <a:ext uri="{FF2B5EF4-FFF2-40B4-BE49-F238E27FC236}">
                <a16:creationId xmlns:a16="http://schemas.microsoft.com/office/drawing/2014/main" id="{B97AB004-445C-452F-8759-5EB8BF623F67}"/>
              </a:ext>
            </a:extLst>
          </p:cNvPr>
          <p:cNvSpPr txBox="1"/>
          <p:nvPr/>
        </p:nvSpPr>
        <p:spPr>
          <a:xfrm>
            <a:off x="4778071" y="5663184"/>
            <a:ext cx="865943" cy="430887"/>
          </a:xfrm>
          <a:prstGeom prst="rect">
            <a:avLst/>
          </a:prstGeom>
          <a:noFill/>
        </p:spPr>
        <p:txBody>
          <a:bodyPr wrap="none" rtlCol="0" anchor="ctr">
            <a:spAutoFit/>
          </a:bodyPr>
          <a:lstStyle>
            <a:defPPr>
              <a:defRPr lang="en-US"/>
            </a:defPPr>
            <a:lvl1pPr algn="ctr" defTabSz="912801">
              <a:defRPr sz="800">
                <a:ea typeface="+mj-ea"/>
                <a:cs typeface="FiraGO Medium" panose="020B0603050000020004" pitchFamily="34" charset="0"/>
              </a:defRPr>
            </a:lvl1pPr>
          </a:lstStyle>
          <a:p>
            <a:r>
              <a:rPr lang="en-US" sz="1100"/>
              <a:t>Truck</a:t>
            </a:r>
          </a:p>
          <a:p>
            <a:r>
              <a:rPr lang="en-US" sz="1100"/>
              <a:t>Navigation</a:t>
            </a:r>
          </a:p>
        </p:txBody>
      </p:sp>
      <p:sp>
        <p:nvSpPr>
          <p:cNvPr id="277" name="Hexagon 20">
            <a:extLst>
              <a:ext uri="{FF2B5EF4-FFF2-40B4-BE49-F238E27FC236}">
                <a16:creationId xmlns:a16="http://schemas.microsoft.com/office/drawing/2014/main" id="{E4ECD24C-43C2-4F6A-9C38-8B80F92A7523}"/>
              </a:ext>
            </a:extLst>
          </p:cNvPr>
          <p:cNvSpPr>
            <a:spLocks noChangeAspect="1"/>
          </p:cNvSpPr>
          <p:nvPr/>
        </p:nvSpPr>
        <p:spPr>
          <a:xfrm>
            <a:off x="9778202" y="3643651"/>
            <a:ext cx="973326" cy="854133"/>
          </a:xfrm>
          <a:prstGeom prst="hexagon">
            <a:avLst/>
          </a:prstGeom>
          <a:noFill/>
          <a:ln>
            <a:solidFill>
              <a:schemeClr val="tx1"/>
            </a:solidFill>
            <a:prstDash val="dash"/>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289" name="Hexagon 20">
            <a:extLst>
              <a:ext uri="{FF2B5EF4-FFF2-40B4-BE49-F238E27FC236}">
                <a16:creationId xmlns:a16="http://schemas.microsoft.com/office/drawing/2014/main" id="{48265427-2554-437F-BC98-3F9552C017F0}"/>
              </a:ext>
            </a:extLst>
          </p:cNvPr>
          <p:cNvSpPr>
            <a:spLocks noChangeAspect="1"/>
          </p:cNvSpPr>
          <p:nvPr/>
        </p:nvSpPr>
        <p:spPr>
          <a:xfrm>
            <a:off x="8924101" y="4108814"/>
            <a:ext cx="973326" cy="854133"/>
          </a:xfrm>
          <a:prstGeom prst="hexagon">
            <a:avLst/>
          </a:prstGeom>
          <a:noFill/>
          <a:ln>
            <a:solidFill>
              <a:schemeClr val="tx1"/>
            </a:solidFill>
            <a:prstDash val="dash"/>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291" name="Hexagon 20">
            <a:extLst>
              <a:ext uri="{FF2B5EF4-FFF2-40B4-BE49-F238E27FC236}">
                <a16:creationId xmlns:a16="http://schemas.microsoft.com/office/drawing/2014/main" id="{82A93112-030E-4483-A844-4C1F7C1A421F}"/>
              </a:ext>
            </a:extLst>
          </p:cNvPr>
          <p:cNvSpPr>
            <a:spLocks noChangeAspect="1"/>
          </p:cNvSpPr>
          <p:nvPr/>
        </p:nvSpPr>
        <p:spPr>
          <a:xfrm>
            <a:off x="8924101" y="2269018"/>
            <a:ext cx="973326" cy="854133"/>
          </a:xfrm>
          <a:prstGeom prst="hexagon">
            <a:avLst/>
          </a:prstGeom>
          <a:noFill/>
          <a:ln>
            <a:solidFill>
              <a:schemeClr val="tx1"/>
            </a:solidFill>
          </a:ln>
        </p:spPr>
        <p:txBody>
          <a:bodyPr vert="horz" wrap="square" lIns="0" tIns="0" rIns="0" bIns="0" rtlCol="0" anchor="ctr">
            <a:noAutofit/>
          </a:bodyPr>
          <a:lstStyle/>
          <a:p>
            <a:pPr algn="ctr" defTabSz="914126">
              <a:spcBef>
                <a:spcPct val="0"/>
              </a:spcBef>
            </a:pPr>
            <a:endParaRPr lang="en-US" sz="700" b="1" err="1">
              <a:latin typeface="FiraGO Medium" panose="020B0603050000020004" pitchFamily="34" charset="0"/>
              <a:ea typeface="+mj-ea"/>
              <a:cs typeface="FiraGO Medium" panose="020B0603050000020004" pitchFamily="34" charset="0"/>
            </a:endParaRPr>
          </a:p>
        </p:txBody>
      </p:sp>
      <p:sp>
        <p:nvSpPr>
          <p:cNvPr id="293" name="Rectangle 137">
            <a:extLst>
              <a:ext uri="{FF2B5EF4-FFF2-40B4-BE49-F238E27FC236}">
                <a16:creationId xmlns:a16="http://schemas.microsoft.com/office/drawing/2014/main" id="{E5385EBE-29AC-49BD-BEF6-0E4C249EBAA9}"/>
              </a:ext>
            </a:extLst>
          </p:cNvPr>
          <p:cNvSpPr/>
          <p:nvPr/>
        </p:nvSpPr>
        <p:spPr>
          <a:xfrm>
            <a:off x="8935516" y="2659599"/>
            <a:ext cx="973326" cy="430887"/>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anchor="ctr">
            <a:spAutoFit/>
          </a:bodyPr>
          <a:lstStyle/>
          <a:p>
            <a:pPr algn="ctr" defTabSz="912801">
              <a:defRPr/>
            </a:pPr>
            <a:r>
              <a:rPr lang="en-US" sz="1100" dirty="0">
                <a:solidFill>
                  <a:schemeClr val="tx1"/>
                </a:solidFill>
                <a:ea typeface="+mj-ea"/>
                <a:cs typeface="FiraGO Medium" panose="020B0603050000020004" pitchFamily="34" charset="0"/>
              </a:rPr>
              <a:t>Call Center Mgt</a:t>
            </a:r>
          </a:p>
        </p:txBody>
      </p:sp>
      <p:grpSp>
        <p:nvGrpSpPr>
          <p:cNvPr id="297" name="Gruppieren 296">
            <a:extLst>
              <a:ext uri="{FF2B5EF4-FFF2-40B4-BE49-F238E27FC236}">
                <a16:creationId xmlns:a16="http://schemas.microsoft.com/office/drawing/2014/main" id="{AE9331FE-EC73-4C0A-994C-D15A32B41D12}"/>
              </a:ext>
            </a:extLst>
          </p:cNvPr>
          <p:cNvGrpSpPr/>
          <p:nvPr/>
        </p:nvGrpSpPr>
        <p:grpSpPr>
          <a:xfrm>
            <a:off x="8445570" y="1924869"/>
            <a:ext cx="244476" cy="244476"/>
            <a:chOff x="8349879" y="1763543"/>
            <a:chExt cx="492126" cy="492126"/>
          </a:xfrm>
          <a:noFill/>
        </p:grpSpPr>
        <p:sp>
          <p:nvSpPr>
            <p:cNvPr id="298" name="Freeform 7">
              <a:extLst>
                <a:ext uri="{FF2B5EF4-FFF2-40B4-BE49-F238E27FC236}">
                  <a16:creationId xmlns:a16="http://schemas.microsoft.com/office/drawing/2014/main" id="{DAB9E850-0A80-47FF-8AF1-C58FC810695A}"/>
                </a:ext>
              </a:extLst>
            </p:cNvPr>
            <p:cNvSpPr>
              <a:spLocks/>
            </p:cNvSpPr>
            <p:nvPr/>
          </p:nvSpPr>
          <p:spPr bwMode="auto">
            <a:xfrm>
              <a:off x="8640392" y="1763543"/>
              <a:ext cx="201613" cy="201613"/>
            </a:xfrm>
            <a:custGeom>
              <a:avLst/>
              <a:gdLst>
                <a:gd name="T0" fmla="*/ 51 w 61"/>
                <a:gd name="T1" fmla="*/ 8 h 61"/>
                <a:gd name="T2" fmla="*/ 29 w 61"/>
                <a:gd name="T3" fmla="*/ 0 h 61"/>
                <a:gd name="T4" fmla="*/ 0 w 61"/>
                <a:gd name="T5" fmla="*/ 30 h 61"/>
                <a:gd name="T6" fmla="*/ 0 w 61"/>
                <a:gd name="T7" fmla="*/ 32 h 61"/>
                <a:gd name="T8" fmla="*/ 3 w 61"/>
                <a:gd name="T9" fmla="*/ 41 h 61"/>
                <a:gd name="T10" fmla="*/ 9 w 61"/>
                <a:gd name="T11" fmla="*/ 34 h 61"/>
                <a:gd name="T12" fmla="*/ 9 w 61"/>
                <a:gd name="T13" fmla="*/ 31 h 61"/>
                <a:gd name="T14" fmla="*/ 30 w 61"/>
                <a:gd name="T15" fmla="*/ 9 h 61"/>
                <a:gd name="T16" fmla="*/ 45 w 61"/>
                <a:gd name="T17" fmla="*/ 14 h 61"/>
                <a:gd name="T18" fmla="*/ 52 w 61"/>
                <a:gd name="T19" fmla="*/ 29 h 61"/>
                <a:gd name="T20" fmla="*/ 47 w 61"/>
                <a:gd name="T21" fmla="*/ 45 h 61"/>
                <a:gd name="T22" fmla="*/ 32 w 61"/>
                <a:gd name="T23" fmla="*/ 52 h 61"/>
                <a:gd name="T24" fmla="*/ 27 w 61"/>
                <a:gd name="T25" fmla="*/ 52 h 61"/>
                <a:gd name="T26" fmla="*/ 20 w 61"/>
                <a:gd name="T27" fmla="*/ 59 h 61"/>
                <a:gd name="T28" fmla="*/ 31 w 61"/>
                <a:gd name="T29" fmla="*/ 61 h 61"/>
                <a:gd name="T30" fmla="*/ 32 w 61"/>
                <a:gd name="T31" fmla="*/ 60 h 61"/>
                <a:gd name="T32" fmla="*/ 53 w 61"/>
                <a:gd name="T33" fmla="*/ 51 h 61"/>
                <a:gd name="T34" fmla="*/ 61 w 61"/>
                <a:gd name="T35" fmla="*/ 29 h 61"/>
                <a:gd name="T36" fmla="*/ 51 w 61"/>
                <a:gd name="T37" fmla="*/ 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61">
                  <a:moveTo>
                    <a:pt x="51" y="8"/>
                  </a:moveTo>
                  <a:cubicBezTo>
                    <a:pt x="45" y="3"/>
                    <a:pt x="37" y="0"/>
                    <a:pt x="29" y="0"/>
                  </a:cubicBezTo>
                  <a:cubicBezTo>
                    <a:pt x="13" y="1"/>
                    <a:pt x="0" y="14"/>
                    <a:pt x="0" y="30"/>
                  </a:cubicBezTo>
                  <a:cubicBezTo>
                    <a:pt x="0" y="31"/>
                    <a:pt x="0" y="31"/>
                    <a:pt x="0" y="32"/>
                  </a:cubicBezTo>
                  <a:cubicBezTo>
                    <a:pt x="1" y="35"/>
                    <a:pt x="1" y="38"/>
                    <a:pt x="3" y="41"/>
                  </a:cubicBezTo>
                  <a:cubicBezTo>
                    <a:pt x="9" y="34"/>
                    <a:pt x="9" y="34"/>
                    <a:pt x="9" y="34"/>
                  </a:cubicBezTo>
                  <a:cubicBezTo>
                    <a:pt x="9" y="33"/>
                    <a:pt x="9" y="32"/>
                    <a:pt x="9" y="31"/>
                  </a:cubicBezTo>
                  <a:cubicBezTo>
                    <a:pt x="8" y="19"/>
                    <a:pt x="18" y="9"/>
                    <a:pt x="30" y="9"/>
                  </a:cubicBezTo>
                  <a:cubicBezTo>
                    <a:pt x="35" y="8"/>
                    <a:pt x="41" y="10"/>
                    <a:pt x="45" y="14"/>
                  </a:cubicBezTo>
                  <a:cubicBezTo>
                    <a:pt x="50" y="18"/>
                    <a:pt x="52" y="24"/>
                    <a:pt x="52" y="29"/>
                  </a:cubicBezTo>
                  <a:cubicBezTo>
                    <a:pt x="53" y="35"/>
                    <a:pt x="51" y="41"/>
                    <a:pt x="47" y="45"/>
                  </a:cubicBezTo>
                  <a:cubicBezTo>
                    <a:pt x="43" y="49"/>
                    <a:pt x="37" y="52"/>
                    <a:pt x="32" y="52"/>
                  </a:cubicBezTo>
                  <a:cubicBezTo>
                    <a:pt x="30" y="52"/>
                    <a:pt x="28" y="52"/>
                    <a:pt x="27" y="52"/>
                  </a:cubicBezTo>
                  <a:cubicBezTo>
                    <a:pt x="20" y="59"/>
                    <a:pt x="20" y="59"/>
                    <a:pt x="20" y="59"/>
                  </a:cubicBezTo>
                  <a:cubicBezTo>
                    <a:pt x="23" y="60"/>
                    <a:pt x="27" y="61"/>
                    <a:pt x="31" y="61"/>
                  </a:cubicBezTo>
                  <a:cubicBezTo>
                    <a:pt x="31" y="61"/>
                    <a:pt x="31" y="61"/>
                    <a:pt x="32" y="60"/>
                  </a:cubicBezTo>
                  <a:cubicBezTo>
                    <a:pt x="40" y="60"/>
                    <a:pt x="47" y="57"/>
                    <a:pt x="53" y="51"/>
                  </a:cubicBezTo>
                  <a:cubicBezTo>
                    <a:pt x="58" y="45"/>
                    <a:pt x="61" y="37"/>
                    <a:pt x="61" y="29"/>
                  </a:cubicBezTo>
                  <a:cubicBezTo>
                    <a:pt x="61" y="21"/>
                    <a:pt x="57" y="13"/>
                    <a:pt x="51" y="8"/>
                  </a:cubicBezTo>
                  <a:close/>
                </a:path>
              </a:pathLst>
            </a:custGeom>
            <a:grpFill/>
            <a:ln w="6350">
              <a:solidFill>
                <a:schemeClr val="tx1"/>
              </a:solidFill>
            </a:ln>
          </p:spPr>
          <p:txBody>
            <a:bodyPr vert="horz" wrap="square" lIns="91440" tIns="45720" rIns="91440" bIns="45720" numCol="1" anchor="t" anchorCtr="0" compatLnSpc="1">
              <a:prstTxWarp prst="textNoShape">
                <a:avLst/>
              </a:prstTxWarp>
            </a:bodyPr>
            <a:lstStyle/>
            <a:p>
              <a:endParaRPr lang="de-DE"/>
            </a:p>
          </p:txBody>
        </p:sp>
        <p:sp>
          <p:nvSpPr>
            <p:cNvPr id="299" name="Freeform 8">
              <a:extLst>
                <a:ext uri="{FF2B5EF4-FFF2-40B4-BE49-F238E27FC236}">
                  <a16:creationId xmlns:a16="http://schemas.microsoft.com/office/drawing/2014/main" id="{79DE7BEC-D7EB-4832-A6FF-6A9EF2E6070F}"/>
                </a:ext>
              </a:extLst>
            </p:cNvPr>
            <p:cNvSpPr>
              <a:spLocks/>
            </p:cNvSpPr>
            <p:nvPr/>
          </p:nvSpPr>
          <p:spPr bwMode="auto">
            <a:xfrm>
              <a:off x="8640392" y="2057231"/>
              <a:ext cx="201613" cy="198438"/>
            </a:xfrm>
            <a:custGeom>
              <a:avLst/>
              <a:gdLst>
                <a:gd name="T0" fmla="*/ 31 w 61"/>
                <a:gd name="T1" fmla="*/ 0 h 60"/>
                <a:gd name="T2" fmla="*/ 29 w 61"/>
                <a:gd name="T3" fmla="*/ 0 h 60"/>
                <a:gd name="T4" fmla="*/ 19 w 61"/>
                <a:gd name="T5" fmla="*/ 2 h 60"/>
                <a:gd name="T6" fmla="*/ 26 w 61"/>
                <a:gd name="T7" fmla="*/ 9 h 60"/>
                <a:gd name="T8" fmla="*/ 30 w 61"/>
                <a:gd name="T9" fmla="*/ 8 h 60"/>
                <a:gd name="T10" fmla="*/ 52 w 61"/>
                <a:gd name="T11" fmla="*/ 29 h 60"/>
                <a:gd name="T12" fmla="*/ 47 w 61"/>
                <a:gd name="T13" fmla="*/ 45 h 60"/>
                <a:gd name="T14" fmla="*/ 32 w 61"/>
                <a:gd name="T15" fmla="*/ 52 h 60"/>
                <a:gd name="T16" fmla="*/ 16 w 61"/>
                <a:gd name="T17" fmla="*/ 46 h 60"/>
                <a:gd name="T18" fmla="*/ 9 w 61"/>
                <a:gd name="T19" fmla="*/ 31 h 60"/>
                <a:gd name="T20" fmla="*/ 9 w 61"/>
                <a:gd name="T21" fmla="*/ 26 h 60"/>
                <a:gd name="T22" fmla="*/ 2 w 61"/>
                <a:gd name="T23" fmla="*/ 19 h 60"/>
                <a:gd name="T24" fmla="*/ 0 w 61"/>
                <a:gd name="T25" fmla="*/ 30 h 60"/>
                <a:gd name="T26" fmla="*/ 0 w 61"/>
                <a:gd name="T27" fmla="*/ 31 h 60"/>
                <a:gd name="T28" fmla="*/ 10 w 61"/>
                <a:gd name="T29" fmla="*/ 52 h 60"/>
                <a:gd name="T30" fmla="*/ 32 w 61"/>
                <a:gd name="T31" fmla="*/ 60 h 60"/>
                <a:gd name="T32" fmla="*/ 53 w 61"/>
                <a:gd name="T33" fmla="*/ 50 h 60"/>
                <a:gd name="T34" fmla="*/ 61 w 61"/>
                <a:gd name="T35" fmla="*/ 29 h 60"/>
                <a:gd name="T36" fmla="*/ 31 w 61"/>
                <a:gd name="T3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60">
                  <a:moveTo>
                    <a:pt x="31" y="0"/>
                  </a:moveTo>
                  <a:cubicBezTo>
                    <a:pt x="30" y="0"/>
                    <a:pt x="30" y="0"/>
                    <a:pt x="29" y="0"/>
                  </a:cubicBezTo>
                  <a:cubicBezTo>
                    <a:pt x="26" y="0"/>
                    <a:pt x="22" y="0"/>
                    <a:pt x="19" y="2"/>
                  </a:cubicBezTo>
                  <a:cubicBezTo>
                    <a:pt x="26" y="9"/>
                    <a:pt x="26" y="9"/>
                    <a:pt x="26" y="9"/>
                  </a:cubicBezTo>
                  <a:cubicBezTo>
                    <a:pt x="27" y="8"/>
                    <a:pt x="28" y="8"/>
                    <a:pt x="30" y="8"/>
                  </a:cubicBezTo>
                  <a:cubicBezTo>
                    <a:pt x="42" y="8"/>
                    <a:pt x="52" y="17"/>
                    <a:pt x="52" y="29"/>
                  </a:cubicBezTo>
                  <a:cubicBezTo>
                    <a:pt x="53" y="35"/>
                    <a:pt x="51" y="40"/>
                    <a:pt x="47" y="45"/>
                  </a:cubicBezTo>
                  <a:cubicBezTo>
                    <a:pt x="43" y="49"/>
                    <a:pt x="37" y="51"/>
                    <a:pt x="32" y="52"/>
                  </a:cubicBezTo>
                  <a:cubicBezTo>
                    <a:pt x="26" y="52"/>
                    <a:pt x="20" y="50"/>
                    <a:pt x="16" y="46"/>
                  </a:cubicBezTo>
                  <a:cubicBezTo>
                    <a:pt x="12" y="42"/>
                    <a:pt x="9" y="37"/>
                    <a:pt x="9" y="31"/>
                  </a:cubicBezTo>
                  <a:cubicBezTo>
                    <a:pt x="9" y="29"/>
                    <a:pt x="9" y="28"/>
                    <a:pt x="9" y="26"/>
                  </a:cubicBezTo>
                  <a:cubicBezTo>
                    <a:pt x="2" y="19"/>
                    <a:pt x="2" y="19"/>
                    <a:pt x="2" y="19"/>
                  </a:cubicBezTo>
                  <a:cubicBezTo>
                    <a:pt x="1" y="22"/>
                    <a:pt x="0" y="26"/>
                    <a:pt x="0" y="30"/>
                  </a:cubicBezTo>
                  <a:cubicBezTo>
                    <a:pt x="0" y="30"/>
                    <a:pt x="0" y="31"/>
                    <a:pt x="0" y="31"/>
                  </a:cubicBezTo>
                  <a:cubicBezTo>
                    <a:pt x="1" y="39"/>
                    <a:pt x="4" y="47"/>
                    <a:pt x="10" y="52"/>
                  </a:cubicBezTo>
                  <a:cubicBezTo>
                    <a:pt x="16" y="58"/>
                    <a:pt x="24" y="60"/>
                    <a:pt x="32" y="60"/>
                  </a:cubicBezTo>
                  <a:cubicBezTo>
                    <a:pt x="40" y="60"/>
                    <a:pt x="47" y="56"/>
                    <a:pt x="53" y="50"/>
                  </a:cubicBezTo>
                  <a:cubicBezTo>
                    <a:pt x="58" y="44"/>
                    <a:pt x="61" y="37"/>
                    <a:pt x="61" y="29"/>
                  </a:cubicBezTo>
                  <a:cubicBezTo>
                    <a:pt x="60" y="12"/>
                    <a:pt x="47" y="0"/>
                    <a:pt x="31" y="0"/>
                  </a:cubicBezTo>
                  <a:close/>
                </a:path>
              </a:pathLst>
            </a:custGeom>
            <a:grpFill/>
            <a:ln w="6350">
              <a:solidFill>
                <a:schemeClr val="tx1"/>
              </a:solidFill>
            </a:ln>
          </p:spPr>
          <p:txBody>
            <a:bodyPr vert="horz" wrap="square" lIns="91440" tIns="45720" rIns="91440" bIns="45720" numCol="1" anchor="t" anchorCtr="0" compatLnSpc="1">
              <a:prstTxWarp prst="textNoShape">
                <a:avLst/>
              </a:prstTxWarp>
            </a:bodyPr>
            <a:lstStyle/>
            <a:p>
              <a:endParaRPr lang="de-DE"/>
            </a:p>
          </p:txBody>
        </p:sp>
        <p:sp>
          <p:nvSpPr>
            <p:cNvPr id="300" name="Freeform 9">
              <a:extLst>
                <a:ext uri="{FF2B5EF4-FFF2-40B4-BE49-F238E27FC236}">
                  <a16:creationId xmlns:a16="http://schemas.microsoft.com/office/drawing/2014/main" id="{8E43B5E7-F11F-4B32-A05A-0ED6BF9B3BD9}"/>
                </a:ext>
              </a:extLst>
            </p:cNvPr>
            <p:cNvSpPr>
              <a:spLocks/>
            </p:cNvSpPr>
            <p:nvPr/>
          </p:nvSpPr>
          <p:spPr bwMode="auto">
            <a:xfrm>
              <a:off x="8349879" y="2057231"/>
              <a:ext cx="201613" cy="198438"/>
            </a:xfrm>
            <a:custGeom>
              <a:avLst/>
              <a:gdLst>
                <a:gd name="T0" fmla="*/ 61 w 61"/>
                <a:gd name="T1" fmla="*/ 29 h 60"/>
                <a:gd name="T2" fmla="*/ 59 w 61"/>
                <a:gd name="T3" fmla="*/ 19 h 60"/>
                <a:gd name="T4" fmla="*/ 52 w 61"/>
                <a:gd name="T5" fmla="*/ 26 h 60"/>
                <a:gd name="T6" fmla="*/ 52 w 61"/>
                <a:gd name="T7" fmla="*/ 29 h 60"/>
                <a:gd name="T8" fmla="*/ 32 w 61"/>
                <a:gd name="T9" fmla="*/ 51 h 60"/>
                <a:gd name="T10" fmla="*/ 16 w 61"/>
                <a:gd name="T11" fmla="*/ 46 h 60"/>
                <a:gd name="T12" fmla="*/ 9 w 61"/>
                <a:gd name="T13" fmla="*/ 31 h 60"/>
                <a:gd name="T14" fmla="*/ 15 w 61"/>
                <a:gd name="T15" fmla="*/ 15 h 60"/>
                <a:gd name="T16" fmla="*/ 30 w 61"/>
                <a:gd name="T17" fmla="*/ 8 h 60"/>
                <a:gd name="T18" fmla="*/ 34 w 61"/>
                <a:gd name="T19" fmla="*/ 8 h 60"/>
                <a:gd name="T20" fmla="*/ 41 w 61"/>
                <a:gd name="T21" fmla="*/ 1 h 60"/>
                <a:gd name="T22" fmla="*/ 31 w 61"/>
                <a:gd name="T23" fmla="*/ 0 h 60"/>
                <a:gd name="T24" fmla="*/ 29 w 61"/>
                <a:gd name="T25" fmla="*/ 0 h 60"/>
                <a:gd name="T26" fmla="*/ 8 w 61"/>
                <a:gd name="T27" fmla="*/ 9 h 60"/>
                <a:gd name="T28" fmla="*/ 0 w 61"/>
                <a:gd name="T29" fmla="*/ 31 h 60"/>
                <a:gd name="T30" fmla="*/ 10 w 61"/>
                <a:gd name="T31" fmla="*/ 52 h 60"/>
                <a:gd name="T32" fmla="*/ 32 w 61"/>
                <a:gd name="T33" fmla="*/ 60 h 60"/>
                <a:gd name="T34" fmla="*/ 61 w 61"/>
                <a:gd name="T35" fmla="*/ 30 h 60"/>
                <a:gd name="T36" fmla="*/ 61 w 61"/>
                <a:gd name="T37"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60">
                  <a:moveTo>
                    <a:pt x="61" y="29"/>
                  </a:moveTo>
                  <a:cubicBezTo>
                    <a:pt x="61" y="25"/>
                    <a:pt x="60" y="22"/>
                    <a:pt x="59" y="19"/>
                  </a:cubicBezTo>
                  <a:cubicBezTo>
                    <a:pt x="52" y="26"/>
                    <a:pt x="52" y="26"/>
                    <a:pt x="52" y="26"/>
                  </a:cubicBezTo>
                  <a:cubicBezTo>
                    <a:pt x="52" y="27"/>
                    <a:pt x="52" y="28"/>
                    <a:pt x="52" y="29"/>
                  </a:cubicBezTo>
                  <a:cubicBezTo>
                    <a:pt x="53" y="41"/>
                    <a:pt x="44" y="51"/>
                    <a:pt x="32" y="51"/>
                  </a:cubicBezTo>
                  <a:cubicBezTo>
                    <a:pt x="26" y="52"/>
                    <a:pt x="20" y="50"/>
                    <a:pt x="16" y="46"/>
                  </a:cubicBezTo>
                  <a:cubicBezTo>
                    <a:pt x="12" y="42"/>
                    <a:pt x="9" y="36"/>
                    <a:pt x="9" y="31"/>
                  </a:cubicBezTo>
                  <a:cubicBezTo>
                    <a:pt x="9" y="25"/>
                    <a:pt x="11" y="19"/>
                    <a:pt x="15" y="15"/>
                  </a:cubicBezTo>
                  <a:cubicBezTo>
                    <a:pt x="19" y="11"/>
                    <a:pt x="24" y="8"/>
                    <a:pt x="30" y="8"/>
                  </a:cubicBezTo>
                  <a:cubicBezTo>
                    <a:pt x="31" y="8"/>
                    <a:pt x="33" y="8"/>
                    <a:pt x="34" y="8"/>
                  </a:cubicBezTo>
                  <a:cubicBezTo>
                    <a:pt x="41" y="1"/>
                    <a:pt x="41" y="1"/>
                    <a:pt x="41" y="1"/>
                  </a:cubicBezTo>
                  <a:cubicBezTo>
                    <a:pt x="38" y="0"/>
                    <a:pt x="34" y="0"/>
                    <a:pt x="31" y="0"/>
                  </a:cubicBezTo>
                  <a:cubicBezTo>
                    <a:pt x="30" y="0"/>
                    <a:pt x="30" y="0"/>
                    <a:pt x="29" y="0"/>
                  </a:cubicBezTo>
                  <a:cubicBezTo>
                    <a:pt x="21" y="0"/>
                    <a:pt x="14" y="3"/>
                    <a:pt x="8" y="9"/>
                  </a:cubicBezTo>
                  <a:cubicBezTo>
                    <a:pt x="3" y="15"/>
                    <a:pt x="0" y="23"/>
                    <a:pt x="0" y="31"/>
                  </a:cubicBezTo>
                  <a:cubicBezTo>
                    <a:pt x="1" y="39"/>
                    <a:pt x="4" y="47"/>
                    <a:pt x="10" y="52"/>
                  </a:cubicBezTo>
                  <a:cubicBezTo>
                    <a:pt x="16" y="58"/>
                    <a:pt x="24" y="60"/>
                    <a:pt x="32" y="60"/>
                  </a:cubicBezTo>
                  <a:cubicBezTo>
                    <a:pt x="48" y="59"/>
                    <a:pt x="61" y="46"/>
                    <a:pt x="61" y="30"/>
                  </a:cubicBezTo>
                  <a:cubicBezTo>
                    <a:pt x="61" y="29"/>
                    <a:pt x="61" y="29"/>
                    <a:pt x="61" y="29"/>
                  </a:cubicBezTo>
                  <a:close/>
                </a:path>
              </a:pathLst>
            </a:custGeom>
            <a:grpFill/>
            <a:ln w="6350">
              <a:solidFill>
                <a:schemeClr val="tx1"/>
              </a:solidFill>
            </a:ln>
          </p:spPr>
          <p:txBody>
            <a:bodyPr vert="horz" wrap="square" lIns="91440" tIns="45720" rIns="91440" bIns="45720" numCol="1" anchor="t" anchorCtr="0" compatLnSpc="1">
              <a:prstTxWarp prst="textNoShape">
                <a:avLst/>
              </a:prstTxWarp>
            </a:bodyPr>
            <a:lstStyle/>
            <a:p>
              <a:endParaRPr lang="de-DE"/>
            </a:p>
          </p:txBody>
        </p:sp>
        <p:sp>
          <p:nvSpPr>
            <p:cNvPr id="301" name="Freeform 10">
              <a:extLst>
                <a:ext uri="{FF2B5EF4-FFF2-40B4-BE49-F238E27FC236}">
                  <a16:creationId xmlns:a16="http://schemas.microsoft.com/office/drawing/2014/main" id="{6EC12CF6-188F-4EF6-9659-B9C3B240CCBF}"/>
                </a:ext>
              </a:extLst>
            </p:cNvPr>
            <p:cNvSpPr>
              <a:spLocks/>
            </p:cNvSpPr>
            <p:nvPr/>
          </p:nvSpPr>
          <p:spPr bwMode="auto">
            <a:xfrm>
              <a:off x="8349879" y="1763543"/>
              <a:ext cx="201613" cy="201613"/>
            </a:xfrm>
            <a:custGeom>
              <a:avLst/>
              <a:gdLst>
                <a:gd name="T0" fmla="*/ 61 w 61"/>
                <a:gd name="T1" fmla="*/ 29 h 61"/>
                <a:gd name="T2" fmla="*/ 51 w 61"/>
                <a:gd name="T3" fmla="*/ 8 h 61"/>
                <a:gd name="T4" fmla="*/ 29 w 61"/>
                <a:gd name="T5" fmla="*/ 0 h 61"/>
                <a:gd name="T6" fmla="*/ 8 w 61"/>
                <a:gd name="T7" fmla="*/ 10 h 61"/>
                <a:gd name="T8" fmla="*/ 0 w 61"/>
                <a:gd name="T9" fmla="*/ 32 h 61"/>
                <a:gd name="T10" fmla="*/ 31 w 61"/>
                <a:gd name="T11" fmla="*/ 61 h 61"/>
                <a:gd name="T12" fmla="*/ 32 w 61"/>
                <a:gd name="T13" fmla="*/ 61 h 61"/>
                <a:gd name="T14" fmla="*/ 41 w 61"/>
                <a:gd name="T15" fmla="*/ 59 h 61"/>
                <a:gd name="T16" fmla="*/ 34 w 61"/>
                <a:gd name="T17" fmla="*/ 52 h 61"/>
                <a:gd name="T18" fmla="*/ 32 w 61"/>
                <a:gd name="T19" fmla="*/ 52 h 61"/>
                <a:gd name="T20" fmla="*/ 9 w 61"/>
                <a:gd name="T21" fmla="*/ 31 h 61"/>
                <a:gd name="T22" fmla="*/ 15 w 61"/>
                <a:gd name="T23" fmla="*/ 16 h 61"/>
                <a:gd name="T24" fmla="*/ 30 w 61"/>
                <a:gd name="T25" fmla="*/ 9 h 61"/>
                <a:gd name="T26" fmla="*/ 45 w 61"/>
                <a:gd name="T27" fmla="*/ 14 h 61"/>
                <a:gd name="T28" fmla="*/ 52 w 61"/>
                <a:gd name="T29" fmla="*/ 29 h 61"/>
                <a:gd name="T30" fmla="*/ 52 w 61"/>
                <a:gd name="T31" fmla="*/ 34 h 61"/>
                <a:gd name="T32" fmla="*/ 59 w 61"/>
                <a:gd name="T33" fmla="*/ 41 h 61"/>
                <a:gd name="T34" fmla="*/ 61 w 61"/>
                <a:gd name="T35" fmla="*/ 30 h 61"/>
                <a:gd name="T36" fmla="*/ 61 w 61"/>
                <a:gd name="T37" fmla="*/ 2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61">
                  <a:moveTo>
                    <a:pt x="61" y="29"/>
                  </a:moveTo>
                  <a:cubicBezTo>
                    <a:pt x="61" y="21"/>
                    <a:pt x="57" y="13"/>
                    <a:pt x="51" y="8"/>
                  </a:cubicBezTo>
                  <a:cubicBezTo>
                    <a:pt x="45" y="3"/>
                    <a:pt x="37" y="0"/>
                    <a:pt x="29" y="0"/>
                  </a:cubicBezTo>
                  <a:cubicBezTo>
                    <a:pt x="21" y="0"/>
                    <a:pt x="14" y="4"/>
                    <a:pt x="8" y="10"/>
                  </a:cubicBezTo>
                  <a:cubicBezTo>
                    <a:pt x="3" y="16"/>
                    <a:pt x="0" y="23"/>
                    <a:pt x="0" y="32"/>
                  </a:cubicBezTo>
                  <a:cubicBezTo>
                    <a:pt x="1" y="48"/>
                    <a:pt x="15" y="61"/>
                    <a:pt x="31" y="61"/>
                  </a:cubicBezTo>
                  <a:cubicBezTo>
                    <a:pt x="31" y="61"/>
                    <a:pt x="31" y="61"/>
                    <a:pt x="32" y="61"/>
                  </a:cubicBezTo>
                  <a:cubicBezTo>
                    <a:pt x="35" y="60"/>
                    <a:pt x="38" y="60"/>
                    <a:pt x="41" y="59"/>
                  </a:cubicBezTo>
                  <a:cubicBezTo>
                    <a:pt x="34" y="52"/>
                    <a:pt x="34" y="52"/>
                    <a:pt x="34" y="52"/>
                  </a:cubicBezTo>
                  <a:cubicBezTo>
                    <a:pt x="33" y="52"/>
                    <a:pt x="32" y="52"/>
                    <a:pt x="32" y="52"/>
                  </a:cubicBezTo>
                  <a:cubicBezTo>
                    <a:pt x="20" y="53"/>
                    <a:pt x="9" y="43"/>
                    <a:pt x="9" y="31"/>
                  </a:cubicBezTo>
                  <a:cubicBezTo>
                    <a:pt x="9" y="25"/>
                    <a:pt x="11" y="20"/>
                    <a:pt x="15" y="16"/>
                  </a:cubicBezTo>
                  <a:cubicBezTo>
                    <a:pt x="19" y="11"/>
                    <a:pt x="24" y="9"/>
                    <a:pt x="30" y="9"/>
                  </a:cubicBezTo>
                  <a:cubicBezTo>
                    <a:pt x="36" y="8"/>
                    <a:pt x="41" y="10"/>
                    <a:pt x="45" y="14"/>
                  </a:cubicBezTo>
                  <a:cubicBezTo>
                    <a:pt x="50" y="18"/>
                    <a:pt x="52" y="24"/>
                    <a:pt x="52" y="29"/>
                  </a:cubicBezTo>
                  <a:cubicBezTo>
                    <a:pt x="52" y="31"/>
                    <a:pt x="52" y="32"/>
                    <a:pt x="52" y="34"/>
                  </a:cubicBezTo>
                  <a:cubicBezTo>
                    <a:pt x="59" y="41"/>
                    <a:pt x="59" y="41"/>
                    <a:pt x="59" y="41"/>
                  </a:cubicBezTo>
                  <a:cubicBezTo>
                    <a:pt x="60" y="38"/>
                    <a:pt x="61" y="34"/>
                    <a:pt x="61" y="30"/>
                  </a:cubicBezTo>
                  <a:cubicBezTo>
                    <a:pt x="61" y="30"/>
                    <a:pt x="61" y="29"/>
                    <a:pt x="61" y="29"/>
                  </a:cubicBezTo>
                  <a:close/>
                </a:path>
              </a:pathLst>
            </a:custGeom>
            <a:grpFill/>
            <a:ln w="6350">
              <a:solidFill>
                <a:schemeClr val="tx1"/>
              </a:solidFill>
            </a:ln>
          </p:spPr>
          <p:txBody>
            <a:bodyPr vert="horz" wrap="square" lIns="91440" tIns="45720" rIns="91440" bIns="45720" numCol="1" anchor="t" anchorCtr="0" compatLnSpc="1">
              <a:prstTxWarp prst="textNoShape">
                <a:avLst/>
              </a:prstTxWarp>
            </a:bodyPr>
            <a:lstStyle/>
            <a:p>
              <a:endParaRPr lang="de-DE"/>
            </a:p>
          </p:txBody>
        </p:sp>
        <p:sp>
          <p:nvSpPr>
            <p:cNvPr id="302" name="Freeform 11">
              <a:extLst>
                <a:ext uri="{FF2B5EF4-FFF2-40B4-BE49-F238E27FC236}">
                  <a16:creationId xmlns:a16="http://schemas.microsoft.com/office/drawing/2014/main" id="{5E1B26C0-1F3D-414D-A03C-195A48141663}"/>
                </a:ext>
              </a:extLst>
            </p:cNvPr>
            <p:cNvSpPr>
              <a:spLocks noEditPoints="1"/>
            </p:cNvSpPr>
            <p:nvPr/>
          </p:nvSpPr>
          <p:spPr bwMode="auto">
            <a:xfrm>
              <a:off x="8441954" y="1858793"/>
              <a:ext cx="307975" cy="304800"/>
            </a:xfrm>
            <a:custGeom>
              <a:avLst/>
              <a:gdLst>
                <a:gd name="T0" fmla="*/ 66 w 93"/>
                <a:gd name="T1" fmla="*/ 60 h 92"/>
                <a:gd name="T2" fmla="*/ 71 w 93"/>
                <a:gd name="T3" fmla="*/ 46 h 92"/>
                <a:gd name="T4" fmla="*/ 66 w 93"/>
                <a:gd name="T5" fmla="*/ 32 h 92"/>
                <a:gd name="T6" fmla="*/ 91 w 93"/>
                <a:gd name="T7" fmla="*/ 6 h 92"/>
                <a:gd name="T8" fmla="*/ 86 w 93"/>
                <a:gd name="T9" fmla="*/ 0 h 92"/>
                <a:gd name="T10" fmla="*/ 60 w 93"/>
                <a:gd name="T11" fmla="*/ 26 h 92"/>
                <a:gd name="T12" fmla="*/ 47 w 93"/>
                <a:gd name="T13" fmla="*/ 22 h 92"/>
                <a:gd name="T14" fmla="*/ 33 w 93"/>
                <a:gd name="T15" fmla="*/ 26 h 92"/>
                <a:gd name="T16" fmla="*/ 6 w 93"/>
                <a:gd name="T17" fmla="*/ 0 h 92"/>
                <a:gd name="T18" fmla="*/ 0 w 93"/>
                <a:gd name="T19" fmla="*/ 5 h 92"/>
                <a:gd name="T20" fmla="*/ 27 w 93"/>
                <a:gd name="T21" fmla="*/ 32 h 92"/>
                <a:gd name="T22" fmla="*/ 23 w 93"/>
                <a:gd name="T23" fmla="*/ 46 h 92"/>
                <a:gd name="T24" fmla="*/ 27 w 93"/>
                <a:gd name="T25" fmla="*/ 60 h 92"/>
                <a:gd name="T26" fmla="*/ 0 w 93"/>
                <a:gd name="T27" fmla="*/ 87 h 92"/>
                <a:gd name="T28" fmla="*/ 6 w 93"/>
                <a:gd name="T29" fmla="*/ 92 h 92"/>
                <a:gd name="T30" fmla="*/ 33 w 93"/>
                <a:gd name="T31" fmla="*/ 66 h 92"/>
                <a:gd name="T32" fmla="*/ 47 w 93"/>
                <a:gd name="T33" fmla="*/ 70 h 92"/>
                <a:gd name="T34" fmla="*/ 60 w 93"/>
                <a:gd name="T35" fmla="*/ 66 h 92"/>
                <a:gd name="T36" fmla="*/ 87 w 93"/>
                <a:gd name="T37" fmla="*/ 92 h 92"/>
                <a:gd name="T38" fmla="*/ 93 w 93"/>
                <a:gd name="T39" fmla="*/ 87 h 92"/>
                <a:gd name="T40" fmla="*/ 66 w 93"/>
                <a:gd name="T41" fmla="*/ 60 h 92"/>
                <a:gd name="T42" fmla="*/ 47 w 93"/>
                <a:gd name="T43" fmla="*/ 62 h 92"/>
                <a:gd name="T44" fmla="*/ 35 w 93"/>
                <a:gd name="T45" fmla="*/ 57 h 92"/>
                <a:gd name="T46" fmla="*/ 31 w 93"/>
                <a:gd name="T47" fmla="*/ 46 h 92"/>
                <a:gd name="T48" fmla="*/ 47 w 93"/>
                <a:gd name="T49" fmla="*/ 30 h 92"/>
                <a:gd name="T50" fmla="*/ 63 w 93"/>
                <a:gd name="T51" fmla="*/ 46 h 92"/>
                <a:gd name="T52" fmla="*/ 47 w 93"/>
                <a:gd name="T53" fmla="*/ 6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92">
                  <a:moveTo>
                    <a:pt x="66" y="60"/>
                  </a:moveTo>
                  <a:cubicBezTo>
                    <a:pt x="69" y="56"/>
                    <a:pt x="71" y="51"/>
                    <a:pt x="71" y="46"/>
                  </a:cubicBezTo>
                  <a:cubicBezTo>
                    <a:pt x="71" y="41"/>
                    <a:pt x="69" y="36"/>
                    <a:pt x="66" y="32"/>
                  </a:cubicBezTo>
                  <a:cubicBezTo>
                    <a:pt x="91" y="6"/>
                    <a:pt x="91" y="6"/>
                    <a:pt x="91" y="6"/>
                  </a:cubicBezTo>
                  <a:cubicBezTo>
                    <a:pt x="86" y="0"/>
                    <a:pt x="86" y="0"/>
                    <a:pt x="86" y="0"/>
                  </a:cubicBezTo>
                  <a:cubicBezTo>
                    <a:pt x="60" y="26"/>
                    <a:pt x="60" y="26"/>
                    <a:pt x="60" y="26"/>
                  </a:cubicBezTo>
                  <a:cubicBezTo>
                    <a:pt x="56" y="24"/>
                    <a:pt x="52" y="22"/>
                    <a:pt x="47" y="22"/>
                  </a:cubicBezTo>
                  <a:cubicBezTo>
                    <a:pt x="41" y="22"/>
                    <a:pt x="37" y="24"/>
                    <a:pt x="33" y="26"/>
                  </a:cubicBezTo>
                  <a:cubicBezTo>
                    <a:pt x="6" y="0"/>
                    <a:pt x="6" y="0"/>
                    <a:pt x="6" y="0"/>
                  </a:cubicBezTo>
                  <a:cubicBezTo>
                    <a:pt x="0" y="5"/>
                    <a:pt x="0" y="5"/>
                    <a:pt x="0" y="5"/>
                  </a:cubicBezTo>
                  <a:cubicBezTo>
                    <a:pt x="27" y="32"/>
                    <a:pt x="27" y="32"/>
                    <a:pt x="27" y="32"/>
                  </a:cubicBezTo>
                  <a:cubicBezTo>
                    <a:pt x="24" y="36"/>
                    <a:pt x="23" y="41"/>
                    <a:pt x="23" y="46"/>
                  </a:cubicBezTo>
                  <a:cubicBezTo>
                    <a:pt x="23" y="51"/>
                    <a:pt x="24" y="56"/>
                    <a:pt x="27" y="60"/>
                  </a:cubicBezTo>
                  <a:cubicBezTo>
                    <a:pt x="0" y="87"/>
                    <a:pt x="0" y="87"/>
                    <a:pt x="0" y="87"/>
                  </a:cubicBezTo>
                  <a:cubicBezTo>
                    <a:pt x="6" y="92"/>
                    <a:pt x="6" y="92"/>
                    <a:pt x="6" y="92"/>
                  </a:cubicBezTo>
                  <a:cubicBezTo>
                    <a:pt x="33" y="66"/>
                    <a:pt x="33" y="66"/>
                    <a:pt x="33" y="66"/>
                  </a:cubicBezTo>
                  <a:cubicBezTo>
                    <a:pt x="37" y="68"/>
                    <a:pt x="42" y="70"/>
                    <a:pt x="47" y="70"/>
                  </a:cubicBezTo>
                  <a:cubicBezTo>
                    <a:pt x="52" y="70"/>
                    <a:pt x="57" y="68"/>
                    <a:pt x="60" y="66"/>
                  </a:cubicBezTo>
                  <a:cubicBezTo>
                    <a:pt x="87" y="92"/>
                    <a:pt x="87" y="92"/>
                    <a:pt x="87" y="92"/>
                  </a:cubicBezTo>
                  <a:cubicBezTo>
                    <a:pt x="93" y="87"/>
                    <a:pt x="93" y="87"/>
                    <a:pt x="93" y="87"/>
                  </a:cubicBezTo>
                  <a:lnTo>
                    <a:pt x="66" y="60"/>
                  </a:lnTo>
                  <a:close/>
                  <a:moveTo>
                    <a:pt x="47" y="62"/>
                  </a:moveTo>
                  <a:cubicBezTo>
                    <a:pt x="42" y="62"/>
                    <a:pt x="38" y="60"/>
                    <a:pt x="35" y="57"/>
                  </a:cubicBezTo>
                  <a:cubicBezTo>
                    <a:pt x="32" y="54"/>
                    <a:pt x="31" y="50"/>
                    <a:pt x="31" y="46"/>
                  </a:cubicBezTo>
                  <a:cubicBezTo>
                    <a:pt x="31" y="37"/>
                    <a:pt x="38" y="30"/>
                    <a:pt x="47" y="30"/>
                  </a:cubicBezTo>
                  <a:cubicBezTo>
                    <a:pt x="55" y="30"/>
                    <a:pt x="63" y="37"/>
                    <a:pt x="63" y="46"/>
                  </a:cubicBezTo>
                  <a:cubicBezTo>
                    <a:pt x="63" y="55"/>
                    <a:pt x="55" y="62"/>
                    <a:pt x="47" y="62"/>
                  </a:cubicBezTo>
                  <a:close/>
                </a:path>
              </a:pathLst>
            </a:custGeom>
            <a:grpFill/>
            <a:ln w="6350">
              <a:solidFill>
                <a:schemeClr val="tx1"/>
              </a:solidFill>
            </a:ln>
          </p:spPr>
          <p:txBody>
            <a:bodyPr vert="horz" wrap="square" lIns="91440" tIns="45720" rIns="91440" bIns="45720" numCol="1" anchor="t" anchorCtr="0" compatLnSpc="1">
              <a:prstTxWarp prst="textNoShape">
                <a:avLst/>
              </a:prstTxWarp>
            </a:bodyPr>
            <a:lstStyle/>
            <a:p>
              <a:endParaRPr lang="de-DE"/>
            </a:p>
          </p:txBody>
        </p:sp>
      </p:grpSp>
      <p:grpSp>
        <p:nvGrpSpPr>
          <p:cNvPr id="303" name="Graphic 136" descr="Call center">
            <a:extLst>
              <a:ext uri="{FF2B5EF4-FFF2-40B4-BE49-F238E27FC236}">
                <a16:creationId xmlns:a16="http://schemas.microsoft.com/office/drawing/2014/main" id="{CDBB6846-3556-483A-873A-6D93DFF5816D}"/>
              </a:ext>
            </a:extLst>
          </p:cNvPr>
          <p:cNvGrpSpPr/>
          <p:nvPr/>
        </p:nvGrpSpPr>
        <p:grpSpPr>
          <a:xfrm>
            <a:off x="9292701" y="2332170"/>
            <a:ext cx="273592" cy="324888"/>
            <a:chOff x="9309409" y="2377453"/>
            <a:chExt cx="236999" cy="281437"/>
          </a:xfrm>
          <a:noFill/>
        </p:grpSpPr>
        <p:sp>
          <p:nvSpPr>
            <p:cNvPr id="304" name="Freihandform: Form 303">
              <a:extLst>
                <a:ext uri="{FF2B5EF4-FFF2-40B4-BE49-F238E27FC236}">
                  <a16:creationId xmlns:a16="http://schemas.microsoft.com/office/drawing/2014/main" id="{958170AA-84E7-4961-9517-35BFED7F8E60}"/>
                </a:ext>
              </a:extLst>
            </p:cNvPr>
            <p:cNvSpPr/>
            <p:nvPr/>
          </p:nvSpPr>
          <p:spPr>
            <a:xfrm>
              <a:off x="9309409" y="2540390"/>
              <a:ext cx="236999" cy="118500"/>
            </a:xfrm>
            <a:custGeom>
              <a:avLst/>
              <a:gdLst>
                <a:gd name="connsiteX0" fmla="*/ 225149 w 236999"/>
                <a:gd name="connsiteY0" fmla="*/ 35550 h 118499"/>
                <a:gd name="connsiteX1" fmla="*/ 167381 w 236999"/>
                <a:gd name="connsiteY1" fmla="*/ 7406 h 118499"/>
                <a:gd name="connsiteX2" fmla="*/ 118500 w 236999"/>
                <a:gd name="connsiteY2" fmla="*/ 0 h 118499"/>
                <a:gd name="connsiteX3" fmla="*/ 69619 w 236999"/>
                <a:gd name="connsiteY3" fmla="*/ 7406 h 118499"/>
                <a:gd name="connsiteX4" fmla="*/ 11850 w 236999"/>
                <a:gd name="connsiteY4" fmla="*/ 35550 h 118499"/>
                <a:gd name="connsiteX5" fmla="*/ 0 w 236999"/>
                <a:gd name="connsiteY5" fmla="*/ 59250 h 118499"/>
                <a:gd name="connsiteX6" fmla="*/ 0 w 236999"/>
                <a:gd name="connsiteY6" fmla="*/ 118500 h 118499"/>
                <a:gd name="connsiteX7" fmla="*/ 236999 w 236999"/>
                <a:gd name="connsiteY7" fmla="*/ 118500 h 118499"/>
                <a:gd name="connsiteX8" fmla="*/ 236999 w 236999"/>
                <a:gd name="connsiteY8" fmla="*/ 59250 h 118499"/>
                <a:gd name="connsiteX9" fmla="*/ 225149 w 236999"/>
                <a:gd name="connsiteY9" fmla="*/ 35550 h 11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999" h="118499">
                  <a:moveTo>
                    <a:pt x="225149" y="35550"/>
                  </a:moveTo>
                  <a:cubicBezTo>
                    <a:pt x="208856" y="22219"/>
                    <a:pt x="188118" y="13331"/>
                    <a:pt x="167381" y="7406"/>
                  </a:cubicBezTo>
                  <a:cubicBezTo>
                    <a:pt x="152568" y="2962"/>
                    <a:pt x="136275" y="0"/>
                    <a:pt x="118500" y="0"/>
                  </a:cubicBezTo>
                  <a:cubicBezTo>
                    <a:pt x="102206" y="0"/>
                    <a:pt x="85912" y="2962"/>
                    <a:pt x="69619" y="7406"/>
                  </a:cubicBezTo>
                  <a:cubicBezTo>
                    <a:pt x="48881" y="13331"/>
                    <a:pt x="28144" y="23700"/>
                    <a:pt x="11850" y="35550"/>
                  </a:cubicBezTo>
                  <a:cubicBezTo>
                    <a:pt x="4444" y="41475"/>
                    <a:pt x="0" y="50362"/>
                    <a:pt x="0" y="59250"/>
                  </a:cubicBezTo>
                  <a:lnTo>
                    <a:pt x="0" y="118500"/>
                  </a:lnTo>
                  <a:lnTo>
                    <a:pt x="236999" y="118500"/>
                  </a:lnTo>
                  <a:lnTo>
                    <a:pt x="236999" y="59250"/>
                  </a:lnTo>
                  <a:cubicBezTo>
                    <a:pt x="236999" y="50362"/>
                    <a:pt x="232556" y="41475"/>
                    <a:pt x="225149" y="35550"/>
                  </a:cubicBezTo>
                  <a:close/>
                </a:path>
              </a:pathLst>
            </a:custGeom>
            <a:grpFill/>
            <a:ln w="6350" cap="flat">
              <a:solidFill>
                <a:schemeClr val="tx1"/>
              </a:solidFill>
              <a:prstDash val="solid"/>
              <a:miter/>
            </a:ln>
          </p:spPr>
          <p:txBody>
            <a:bodyPr rtlCol="0" anchor="ctr"/>
            <a:lstStyle/>
            <a:p>
              <a:endParaRPr lang="de-DE"/>
            </a:p>
          </p:txBody>
        </p:sp>
        <p:sp>
          <p:nvSpPr>
            <p:cNvPr id="305" name="Freihandform: Form 304">
              <a:extLst>
                <a:ext uri="{FF2B5EF4-FFF2-40B4-BE49-F238E27FC236}">
                  <a16:creationId xmlns:a16="http://schemas.microsoft.com/office/drawing/2014/main" id="{BC748B8E-C301-47EA-9186-014C28911BF9}"/>
                </a:ext>
              </a:extLst>
            </p:cNvPr>
            <p:cNvSpPr/>
            <p:nvPr/>
          </p:nvSpPr>
          <p:spPr>
            <a:xfrm>
              <a:off x="9362734" y="2377453"/>
              <a:ext cx="162937" cy="140718"/>
            </a:xfrm>
            <a:custGeom>
              <a:avLst/>
              <a:gdLst>
                <a:gd name="connsiteX0" fmla="*/ 7406 w 162937"/>
                <a:gd name="connsiteY0" fmla="*/ 38512 h 140718"/>
                <a:gd name="connsiteX1" fmla="*/ 12591 w 162937"/>
                <a:gd name="connsiteY1" fmla="*/ 36291 h 140718"/>
                <a:gd name="connsiteX2" fmla="*/ 12591 w 162937"/>
                <a:gd name="connsiteY2" fmla="*/ 36291 h 140718"/>
                <a:gd name="connsiteX3" fmla="*/ 65175 w 162937"/>
                <a:gd name="connsiteY3" fmla="*/ 14812 h 140718"/>
                <a:gd name="connsiteX4" fmla="*/ 139237 w 162937"/>
                <a:gd name="connsiteY4" fmla="*/ 88875 h 140718"/>
                <a:gd name="connsiteX5" fmla="*/ 139237 w 162937"/>
                <a:gd name="connsiteY5" fmla="*/ 105909 h 140718"/>
                <a:gd name="connsiteX6" fmla="*/ 96651 w 162937"/>
                <a:gd name="connsiteY6" fmla="*/ 119981 h 140718"/>
                <a:gd name="connsiteX7" fmla="*/ 91097 w 162937"/>
                <a:gd name="connsiteY7" fmla="*/ 118500 h 140718"/>
                <a:gd name="connsiteX8" fmla="*/ 79987 w 162937"/>
                <a:gd name="connsiteY8" fmla="*/ 129609 h 140718"/>
                <a:gd name="connsiteX9" fmla="*/ 91097 w 162937"/>
                <a:gd name="connsiteY9" fmla="*/ 140718 h 140718"/>
                <a:gd name="connsiteX10" fmla="*/ 101465 w 162937"/>
                <a:gd name="connsiteY10" fmla="*/ 134053 h 140718"/>
                <a:gd name="connsiteX11" fmla="*/ 160345 w 162937"/>
                <a:gd name="connsiteY11" fmla="*/ 114426 h 140718"/>
                <a:gd name="connsiteX12" fmla="*/ 165529 w 162937"/>
                <a:gd name="connsiteY12" fmla="*/ 107390 h 140718"/>
                <a:gd name="connsiteX13" fmla="*/ 165529 w 162937"/>
                <a:gd name="connsiteY13" fmla="*/ 74062 h 140718"/>
                <a:gd name="connsiteX14" fmla="*/ 158123 w 162937"/>
                <a:gd name="connsiteY14" fmla="*/ 66656 h 140718"/>
                <a:gd name="connsiteX15" fmla="*/ 151457 w 162937"/>
                <a:gd name="connsiteY15" fmla="*/ 66656 h 140718"/>
                <a:gd name="connsiteX16" fmla="*/ 65175 w 162937"/>
                <a:gd name="connsiteY16" fmla="*/ 0 h 140718"/>
                <a:gd name="connsiteX17" fmla="*/ 2962 w 162937"/>
                <a:gd name="connsiteY17" fmla="*/ 25181 h 140718"/>
                <a:gd name="connsiteX18" fmla="*/ 0 w 162937"/>
                <a:gd name="connsiteY18" fmla="*/ 31106 h 140718"/>
                <a:gd name="connsiteX19" fmla="*/ 7406 w 162937"/>
                <a:gd name="connsiteY19" fmla="*/ 38512 h 140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937" h="140718">
                  <a:moveTo>
                    <a:pt x="7406" y="38512"/>
                  </a:moveTo>
                  <a:cubicBezTo>
                    <a:pt x="9628" y="38512"/>
                    <a:pt x="11480" y="37772"/>
                    <a:pt x="12591" y="36291"/>
                  </a:cubicBezTo>
                  <a:lnTo>
                    <a:pt x="12591" y="36291"/>
                  </a:lnTo>
                  <a:cubicBezTo>
                    <a:pt x="26292" y="22959"/>
                    <a:pt x="44808" y="14812"/>
                    <a:pt x="65175" y="14812"/>
                  </a:cubicBezTo>
                  <a:cubicBezTo>
                    <a:pt x="105909" y="14812"/>
                    <a:pt x="139237" y="48140"/>
                    <a:pt x="139237" y="88875"/>
                  </a:cubicBezTo>
                  <a:lnTo>
                    <a:pt x="139237" y="105909"/>
                  </a:lnTo>
                  <a:lnTo>
                    <a:pt x="96651" y="119981"/>
                  </a:lnTo>
                  <a:cubicBezTo>
                    <a:pt x="94800" y="119240"/>
                    <a:pt x="92948" y="118500"/>
                    <a:pt x="91097" y="118500"/>
                  </a:cubicBezTo>
                  <a:cubicBezTo>
                    <a:pt x="84801" y="118500"/>
                    <a:pt x="79987" y="123314"/>
                    <a:pt x="79987" y="129609"/>
                  </a:cubicBezTo>
                  <a:cubicBezTo>
                    <a:pt x="79987" y="135904"/>
                    <a:pt x="84801" y="140718"/>
                    <a:pt x="91097" y="140718"/>
                  </a:cubicBezTo>
                  <a:cubicBezTo>
                    <a:pt x="95540" y="140718"/>
                    <a:pt x="99614" y="138126"/>
                    <a:pt x="101465" y="134053"/>
                  </a:cubicBezTo>
                  <a:lnTo>
                    <a:pt x="160345" y="114426"/>
                  </a:lnTo>
                  <a:cubicBezTo>
                    <a:pt x="163307" y="113315"/>
                    <a:pt x="165529" y="110723"/>
                    <a:pt x="165529" y="107390"/>
                  </a:cubicBezTo>
                  <a:lnTo>
                    <a:pt x="165529" y="74062"/>
                  </a:lnTo>
                  <a:cubicBezTo>
                    <a:pt x="165529" y="69989"/>
                    <a:pt x="162196" y="66656"/>
                    <a:pt x="158123" y="66656"/>
                  </a:cubicBezTo>
                  <a:lnTo>
                    <a:pt x="151457" y="66656"/>
                  </a:lnTo>
                  <a:cubicBezTo>
                    <a:pt x="141459" y="28514"/>
                    <a:pt x="106650" y="0"/>
                    <a:pt x="65175" y="0"/>
                  </a:cubicBezTo>
                  <a:cubicBezTo>
                    <a:pt x="41105" y="0"/>
                    <a:pt x="19256" y="9628"/>
                    <a:pt x="2962" y="25181"/>
                  </a:cubicBezTo>
                  <a:cubicBezTo>
                    <a:pt x="1111" y="26662"/>
                    <a:pt x="0" y="28514"/>
                    <a:pt x="0" y="31106"/>
                  </a:cubicBezTo>
                  <a:cubicBezTo>
                    <a:pt x="0" y="35180"/>
                    <a:pt x="3333" y="38512"/>
                    <a:pt x="7406" y="38512"/>
                  </a:cubicBezTo>
                  <a:close/>
                </a:path>
              </a:pathLst>
            </a:custGeom>
            <a:grpFill/>
            <a:ln w="6350" cap="flat">
              <a:solidFill>
                <a:schemeClr val="tx1"/>
              </a:solidFill>
              <a:prstDash val="solid"/>
              <a:miter/>
            </a:ln>
          </p:spPr>
          <p:txBody>
            <a:bodyPr rtlCol="0" anchor="ctr"/>
            <a:lstStyle/>
            <a:p>
              <a:endParaRPr lang="de-DE"/>
            </a:p>
          </p:txBody>
        </p:sp>
        <p:sp>
          <p:nvSpPr>
            <p:cNvPr id="306" name="Freihandform: Form 305">
              <a:extLst>
                <a:ext uri="{FF2B5EF4-FFF2-40B4-BE49-F238E27FC236}">
                  <a16:creationId xmlns:a16="http://schemas.microsoft.com/office/drawing/2014/main" id="{B6B6634A-D2D0-41D1-9FA9-4F9A0A3DCCA4}"/>
                </a:ext>
              </a:extLst>
            </p:cNvPr>
            <p:cNvSpPr/>
            <p:nvPr/>
          </p:nvSpPr>
          <p:spPr>
            <a:xfrm>
              <a:off x="9368659" y="2407078"/>
              <a:ext cx="118500" cy="118500"/>
            </a:xfrm>
            <a:custGeom>
              <a:avLst/>
              <a:gdLst>
                <a:gd name="connsiteX0" fmla="*/ 118129 w 118499"/>
                <a:gd name="connsiteY0" fmla="*/ 65545 h 118499"/>
                <a:gd name="connsiteX1" fmla="*/ 118500 w 118499"/>
                <a:gd name="connsiteY1" fmla="*/ 59250 h 118499"/>
                <a:gd name="connsiteX2" fmla="*/ 59250 w 118499"/>
                <a:gd name="connsiteY2" fmla="*/ 0 h 118499"/>
                <a:gd name="connsiteX3" fmla="*/ 0 w 118499"/>
                <a:gd name="connsiteY3" fmla="*/ 59250 h 118499"/>
                <a:gd name="connsiteX4" fmla="*/ 59250 w 118499"/>
                <a:gd name="connsiteY4" fmla="*/ 118500 h 118499"/>
                <a:gd name="connsiteX5" fmla="*/ 62953 w 118499"/>
                <a:gd name="connsiteY5" fmla="*/ 118129 h 118499"/>
                <a:gd name="connsiteX6" fmla="*/ 62953 w 118499"/>
                <a:gd name="connsiteY6" fmla="*/ 99984 h 118499"/>
                <a:gd name="connsiteX7" fmla="*/ 62953 w 118499"/>
                <a:gd name="connsiteY7" fmla="*/ 99984 h 118499"/>
                <a:gd name="connsiteX8" fmla="*/ 65175 w 118499"/>
                <a:gd name="connsiteY8" fmla="*/ 89986 h 118499"/>
                <a:gd name="connsiteX9" fmla="*/ 78136 w 118499"/>
                <a:gd name="connsiteY9" fmla="*/ 78876 h 118499"/>
                <a:gd name="connsiteX10" fmla="*/ 118129 w 118499"/>
                <a:gd name="connsiteY10" fmla="*/ 65545 h 11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499" h="118499">
                  <a:moveTo>
                    <a:pt x="118129" y="65545"/>
                  </a:moveTo>
                  <a:cubicBezTo>
                    <a:pt x="118500" y="63323"/>
                    <a:pt x="118500" y="61472"/>
                    <a:pt x="118500" y="59250"/>
                  </a:cubicBezTo>
                  <a:cubicBezTo>
                    <a:pt x="118500" y="26662"/>
                    <a:pt x="91837" y="0"/>
                    <a:pt x="59250" y="0"/>
                  </a:cubicBezTo>
                  <a:cubicBezTo>
                    <a:pt x="26662" y="0"/>
                    <a:pt x="0" y="26662"/>
                    <a:pt x="0" y="59250"/>
                  </a:cubicBezTo>
                  <a:cubicBezTo>
                    <a:pt x="0" y="91837"/>
                    <a:pt x="26662" y="118500"/>
                    <a:pt x="59250" y="118500"/>
                  </a:cubicBezTo>
                  <a:cubicBezTo>
                    <a:pt x="60361" y="118500"/>
                    <a:pt x="61842" y="118500"/>
                    <a:pt x="62953" y="118129"/>
                  </a:cubicBezTo>
                  <a:lnTo>
                    <a:pt x="62953" y="99984"/>
                  </a:lnTo>
                  <a:lnTo>
                    <a:pt x="62953" y="99984"/>
                  </a:lnTo>
                  <a:cubicBezTo>
                    <a:pt x="62953" y="96651"/>
                    <a:pt x="63694" y="93318"/>
                    <a:pt x="65175" y="89986"/>
                  </a:cubicBezTo>
                  <a:cubicBezTo>
                    <a:pt x="67767" y="84801"/>
                    <a:pt x="72211" y="80728"/>
                    <a:pt x="78136" y="78876"/>
                  </a:cubicBezTo>
                  <a:lnTo>
                    <a:pt x="118129" y="65545"/>
                  </a:lnTo>
                  <a:close/>
                </a:path>
              </a:pathLst>
            </a:custGeom>
            <a:grpFill/>
            <a:ln w="6350" cap="flat">
              <a:solidFill>
                <a:schemeClr val="tx1"/>
              </a:solidFill>
              <a:prstDash val="solid"/>
              <a:miter/>
            </a:ln>
          </p:spPr>
          <p:txBody>
            <a:bodyPr rtlCol="0" anchor="ctr"/>
            <a:lstStyle/>
            <a:p>
              <a:endParaRPr lang="de-DE"/>
            </a:p>
          </p:txBody>
        </p:sp>
      </p:grpSp>
      <p:sp>
        <p:nvSpPr>
          <p:cNvPr id="307" name="Graphic 123" descr="Satellite dish">
            <a:extLst>
              <a:ext uri="{FF2B5EF4-FFF2-40B4-BE49-F238E27FC236}">
                <a16:creationId xmlns:a16="http://schemas.microsoft.com/office/drawing/2014/main" id="{1459C354-C2DA-4935-86D5-6A68F88CCEED}"/>
              </a:ext>
            </a:extLst>
          </p:cNvPr>
          <p:cNvSpPr/>
          <p:nvPr/>
        </p:nvSpPr>
        <p:spPr>
          <a:xfrm>
            <a:off x="10116331" y="3883849"/>
            <a:ext cx="297071" cy="373734"/>
          </a:xfrm>
          <a:custGeom>
            <a:avLst/>
            <a:gdLst>
              <a:gd name="connsiteX0" fmla="*/ 255763 w 297071"/>
              <a:gd name="connsiteY0" fmla="*/ 52706 h 373733"/>
              <a:gd name="connsiteX1" fmla="*/ 255763 w 297071"/>
              <a:gd name="connsiteY1" fmla="*/ 215616 h 373733"/>
              <a:gd name="connsiteX2" fmla="*/ 175266 w 297071"/>
              <a:gd name="connsiteY2" fmla="*/ 135119 h 373733"/>
              <a:gd name="connsiteX3" fmla="*/ 255763 w 297071"/>
              <a:gd name="connsiteY3" fmla="*/ 52706 h 373733"/>
              <a:gd name="connsiteX4" fmla="*/ 78478 w 297071"/>
              <a:gd name="connsiteY4" fmla="*/ 38332 h 373733"/>
              <a:gd name="connsiteX5" fmla="*/ 242826 w 297071"/>
              <a:gd name="connsiteY5" fmla="*/ 38332 h 373733"/>
              <a:gd name="connsiteX6" fmla="*/ 161850 w 297071"/>
              <a:gd name="connsiteY6" fmla="*/ 122182 h 373733"/>
              <a:gd name="connsiteX7" fmla="*/ 78478 w 297071"/>
              <a:gd name="connsiteY7" fmla="*/ 38332 h 373733"/>
              <a:gd name="connsiteX8" fmla="*/ 73687 w 297071"/>
              <a:gd name="connsiteY8" fmla="*/ 298029 h 373733"/>
              <a:gd name="connsiteX9" fmla="*/ 56438 w 297071"/>
              <a:gd name="connsiteY9" fmla="*/ 280779 h 373733"/>
              <a:gd name="connsiteX10" fmla="*/ 73687 w 297071"/>
              <a:gd name="connsiteY10" fmla="*/ 243406 h 373733"/>
              <a:gd name="connsiteX11" fmla="*/ 90936 w 297071"/>
              <a:gd name="connsiteY11" fmla="*/ 280779 h 373733"/>
              <a:gd name="connsiteX12" fmla="*/ 73687 w 297071"/>
              <a:gd name="connsiteY12" fmla="*/ 298029 h 373733"/>
              <a:gd name="connsiteX13" fmla="*/ 87103 w 297071"/>
              <a:gd name="connsiteY13" fmla="*/ 311924 h 373733"/>
              <a:gd name="connsiteX14" fmla="*/ 99561 w 297071"/>
              <a:gd name="connsiteY14" fmla="*/ 299466 h 373733"/>
              <a:gd name="connsiteX15" fmla="*/ 121602 w 297071"/>
              <a:gd name="connsiteY15" fmla="*/ 346422 h 373733"/>
              <a:gd name="connsiteX16" fmla="*/ 87103 w 297071"/>
              <a:gd name="connsiteY16" fmla="*/ 311924 h 373733"/>
              <a:gd name="connsiteX17" fmla="*/ 25772 w 297071"/>
              <a:gd name="connsiteY17" fmla="*/ 345943 h 373733"/>
              <a:gd name="connsiteX18" fmla="*/ 47813 w 297071"/>
              <a:gd name="connsiteY18" fmla="*/ 298987 h 373733"/>
              <a:gd name="connsiteX19" fmla="*/ 60271 w 297071"/>
              <a:gd name="connsiteY19" fmla="*/ 311445 h 373733"/>
              <a:gd name="connsiteX20" fmla="*/ 25772 w 297071"/>
              <a:gd name="connsiteY20" fmla="*/ 345943 h 373733"/>
              <a:gd name="connsiteX21" fmla="*/ 73687 w 297071"/>
              <a:gd name="connsiteY21" fmla="*/ 324861 h 373733"/>
              <a:gd name="connsiteX22" fmla="*/ 103394 w 297071"/>
              <a:gd name="connsiteY22" fmla="*/ 354568 h 373733"/>
              <a:gd name="connsiteX23" fmla="*/ 43980 w 297071"/>
              <a:gd name="connsiteY23" fmla="*/ 354568 h 373733"/>
              <a:gd name="connsiteX24" fmla="*/ 73687 w 297071"/>
              <a:gd name="connsiteY24" fmla="*/ 324861 h 373733"/>
              <a:gd name="connsiteX25" fmla="*/ 299365 w 297071"/>
              <a:gd name="connsiteY25" fmla="*/ 259697 h 373733"/>
              <a:gd name="connsiteX26" fmla="*/ 274929 w 297071"/>
              <a:gd name="connsiteY26" fmla="*/ 234781 h 373733"/>
              <a:gd name="connsiteX27" fmla="*/ 274929 w 297071"/>
              <a:gd name="connsiteY27" fmla="*/ 47915 h 373733"/>
              <a:gd name="connsiteX28" fmla="*/ 279720 w 297071"/>
              <a:gd name="connsiteY28" fmla="*/ 43123 h 373733"/>
              <a:gd name="connsiteX29" fmla="*/ 279720 w 297071"/>
              <a:gd name="connsiteY29" fmla="*/ 14374 h 373733"/>
              <a:gd name="connsiteX30" fmla="*/ 250971 w 297071"/>
              <a:gd name="connsiteY30" fmla="*/ 14374 h 373733"/>
              <a:gd name="connsiteX31" fmla="*/ 246180 w 297071"/>
              <a:gd name="connsiteY31" fmla="*/ 19166 h 373733"/>
              <a:gd name="connsiteX32" fmla="*/ 59313 w 297071"/>
              <a:gd name="connsiteY32" fmla="*/ 19166 h 373733"/>
              <a:gd name="connsiteX33" fmla="*/ 39667 w 297071"/>
              <a:gd name="connsiteY33" fmla="*/ 0 h 373733"/>
              <a:gd name="connsiteX34" fmla="*/ 16189 w 297071"/>
              <a:gd name="connsiteY34" fmla="*/ 91517 h 373733"/>
              <a:gd name="connsiteX35" fmla="*/ 64104 w 297071"/>
              <a:gd name="connsiteY35" fmla="*/ 218491 h 373733"/>
              <a:gd name="connsiteX36" fmla="*/ 1336 w 297071"/>
              <a:gd name="connsiteY36" fmla="*/ 353610 h 373733"/>
              <a:gd name="connsiteX37" fmla="*/ 2294 w 297071"/>
              <a:gd name="connsiteY37" fmla="*/ 367505 h 373733"/>
              <a:gd name="connsiteX38" fmla="*/ 14273 w 297071"/>
              <a:gd name="connsiteY38" fmla="*/ 374213 h 373733"/>
              <a:gd name="connsiteX39" fmla="*/ 133580 w 297071"/>
              <a:gd name="connsiteY39" fmla="*/ 374213 h 373733"/>
              <a:gd name="connsiteX40" fmla="*/ 145559 w 297071"/>
              <a:gd name="connsiteY40" fmla="*/ 367505 h 373733"/>
              <a:gd name="connsiteX41" fmla="*/ 146517 w 297071"/>
              <a:gd name="connsiteY41" fmla="*/ 353610 h 373733"/>
              <a:gd name="connsiteX42" fmla="*/ 96686 w 297071"/>
              <a:gd name="connsiteY42" fmla="*/ 247239 h 373733"/>
              <a:gd name="connsiteX43" fmla="*/ 207848 w 297071"/>
              <a:gd name="connsiteY43" fmla="*/ 282696 h 373733"/>
              <a:gd name="connsiteX44" fmla="*/ 299365 w 297071"/>
              <a:gd name="connsiteY44" fmla="*/ 259697 h 37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97071" h="373733">
                <a:moveTo>
                  <a:pt x="255763" y="52706"/>
                </a:moveTo>
                <a:lnTo>
                  <a:pt x="255763" y="215616"/>
                </a:lnTo>
                <a:lnTo>
                  <a:pt x="175266" y="135119"/>
                </a:lnTo>
                <a:lnTo>
                  <a:pt x="255763" y="52706"/>
                </a:lnTo>
                <a:close/>
                <a:moveTo>
                  <a:pt x="78478" y="38332"/>
                </a:moveTo>
                <a:lnTo>
                  <a:pt x="242826" y="38332"/>
                </a:lnTo>
                <a:lnTo>
                  <a:pt x="161850" y="122182"/>
                </a:lnTo>
                <a:lnTo>
                  <a:pt x="78478" y="38332"/>
                </a:lnTo>
                <a:close/>
                <a:moveTo>
                  <a:pt x="73687" y="298029"/>
                </a:moveTo>
                <a:lnTo>
                  <a:pt x="56438" y="280779"/>
                </a:lnTo>
                <a:lnTo>
                  <a:pt x="73687" y="243406"/>
                </a:lnTo>
                <a:lnTo>
                  <a:pt x="90936" y="280779"/>
                </a:lnTo>
                <a:lnTo>
                  <a:pt x="73687" y="298029"/>
                </a:lnTo>
                <a:close/>
                <a:moveTo>
                  <a:pt x="87103" y="311924"/>
                </a:moveTo>
                <a:lnTo>
                  <a:pt x="99561" y="299466"/>
                </a:lnTo>
                <a:lnTo>
                  <a:pt x="121602" y="346422"/>
                </a:lnTo>
                <a:lnTo>
                  <a:pt x="87103" y="311924"/>
                </a:lnTo>
                <a:close/>
                <a:moveTo>
                  <a:pt x="25772" y="345943"/>
                </a:moveTo>
                <a:lnTo>
                  <a:pt x="47813" y="298987"/>
                </a:lnTo>
                <a:lnTo>
                  <a:pt x="60271" y="311445"/>
                </a:lnTo>
                <a:lnTo>
                  <a:pt x="25772" y="345943"/>
                </a:lnTo>
                <a:close/>
                <a:moveTo>
                  <a:pt x="73687" y="324861"/>
                </a:moveTo>
                <a:lnTo>
                  <a:pt x="103394" y="354568"/>
                </a:lnTo>
                <a:lnTo>
                  <a:pt x="43980" y="354568"/>
                </a:lnTo>
                <a:lnTo>
                  <a:pt x="73687" y="324861"/>
                </a:lnTo>
                <a:close/>
                <a:moveTo>
                  <a:pt x="299365" y="259697"/>
                </a:moveTo>
                <a:lnTo>
                  <a:pt x="274929" y="234781"/>
                </a:lnTo>
                <a:lnTo>
                  <a:pt x="274929" y="47915"/>
                </a:lnTo>
                <a:lnTo>
                  <a:pt x="279720" y="43123"/>
                </a:lnTo>
                <a:cubicBezTo>
                  <a:pt x="287866" y="34978"/>
                  <a:pt x="287866" y="22520"/>
                  <a:pt x="279720" y="14374"/>
                </a:cubicBezTo>
                <a:cubicBezTo>
                  <a:pt x="271575" y="6229"/>
                  <a:pt x="259117" y="6229"/>
                  <a:pt x="250971" y="14374"/>
                </a:cubicBezTo>
                <a:lnTo>
                  <a:pt x="246180" y="19166"/>
                </a:lnTo>
                <a:lnTo>
                  <a:pt x="59313" y="19166"/>
                </a:lnTo>
                <a:lnTo>
                  <a:pt x="39667" y="0"/>
                </a:lnTo>
                <a:cubicBezTo>
                  <a:pt x="24814" y="26832"/>
                  <a:pt x="16189" y="58456"/>
                  <a:pt x="16189" y="91517"/>
                </a:cubicBezTo>
                <a:cubicBezTo>
                  <a:pt x="16189" y="140390"/>
                  <a:pt x="34397" y="184471"/>
                  <a:pt x="64104" y="218491"/>
                </a:cubicBezTo>
                <a:lnTo>
                  <a:pt x="1336" y="353610"/>
                </a:lnTo>
                <a:cubicBezTo>
                  <a:pt x="-581" y="357922"/>
                  <a:pt x="-581" y="363193"/>
                  <a:pt x="2294" y="367505"/>
                </a:cubicBezTo>
                <a:cubicBezTo>
                  <a:pt x="5169" y="371817"/>
                  <a:pt x="9481" y="374213"/>
                  <a:pt x="14273" y="374213"/>
                </a:cubicBezTo>
                <a:lnTo>
                  <a:pt x="133580" y="374213"/>
                </a:lnTo>
                <a:cubicBezTo>
                  <a:pt x="138372" y="374213"/>
                  <a:pt x="143163" y="371817"/>
                  <a:pt x="145559" y="367505"/>
                </a:cubicBezTo>
                <a:cubicBezTo>
                  <a:pt x="147955" y="363193"/>
                  <a:pt x="148434" y="358401"/>
                  <a:pt x="146517" y="353610"/>
                </a:cubicBezTo>
                <a:lnTo>
                  <a:pt x="96686" y="247239"/>
                </a:lnTo>
                <a:cubicBezTo>
                  <a:pt x="128310" y="269280"/>
                  <a:pt x="166641" y="282696"/>
                  <a:pt x="207848" y="282696"/>
                </a:cubicBezTo>
                <a:cubicBezTo>
                  <a:pt x="240909" y="283175"/>
                  <a:pt x="272054" y="274071"/>
                  <a:pt x="299365" y="259697"/>
                </a:cubicBezTo>
                <a:close/>
              </a:path>
            </a:pathLst>
          </a:custGeom>
          <a:noFill/>
          <a:ln w="6350" cap="flat">
            <a:solidFill>
              <a:schemeClr val="tx1"/>
            </a:solidFill>
            <a:prstDash val="solid"/>
            <a:miter/>
          </a:ln>
        </p:spPr>
        <p:txBody>
          <a:bodyPr rtlCol="0" anchor="ctr"/>
          <a:lstStyle/>
          <a:p>
            <a:endParaRPr lang="de-DE" dirty="0"/>
          </a:p>
        </p:txBody>
      </p:sp>
      <p:sp>
        <p:nvSpPr>
          <p:cNvPr id="308" name="Grafik 288">
            <a:extLst>
              <a:ext uri="{FF2B5EF4-FFF2-40B4-BE49-F238E27FC236}">
                <a16:creationId xmlns:a16="http://schemas.microsoft.com/office/drawing/2014/main" id="{F31AE5B0-1CE6-4988-80F1-70906E1D4970}"/>
              </a:ext>
            </a:extLst>
          </p:cNvPr>
          <p:cNvSpPr/>
          <p:nvPr/>
        </p:nvSpPr>
        <p:spPr>
          <a:xfrm>
            <a:off x="9277414" y="4316804"/>
            <a:ext cx="266700" cy="438150"/>
          </a:xfrm>
          <a:custGeom>
            <a:avLst/>
            <a:gdLst>
              <a:gd name="connsiteX0" fmla="*/ 219075 w 266700"/>
              <a:gd name="connsiteY0" fmla="*/ 0 h 438150"/>
              <a:gd name="connsiteX1" fmla="*/ 47625 w 266700"/>
              <a:gd name="connsiteY1" fmla="*/ 0 h 438150"/>
              <a:gd name="connsiteX2" fmla="*/ 0 w 266700"/>
              <a:gd name="connsiteY2" fmla="*/ 47625 h 438150"/>
              <a:gd name="connsiteX3" fmla="*/ 0 w 266700"/>
              <a:gd name="connsiteY3" fmla="*/ 390525 h 438150"/>
              <a:gd name="connsiteX4" fmla="*/ 47625 w 266700"/>
              <a:gd name="connsiteY4" fmla="*/ 438150 h 438150"/>
              <a:gd name="connsiteX5" fmla="*/ 219075 w 266700"/>
              <a:gd name="connsiteY5" fmla="*/ 438150 h 438150"/>
              <a:gd name="connsiteX6" fmla="*/ 266700 w 266700"/>
              <a:gd name="connsiteY6" fmla="*/ 390525 h 438150"/>
              <a:gd name="connsiteX7" fmla="*/ 266700 w 266700"/>
              <a:gd name="connsiteY7" fmla="*/ 47625 h 438150"/>
              <a:gd name="connsiteX8" fmla="*/ 219075 w 266700"/>
              <a:gd name="connsiteY8" fmla="*/ 0 h 438150"/>
              <a:gd name="connsiteX9" fmla="*/ 133350 w 266700"/>
              <a:gd name="connsiteY9" fmla="*/ 409575 h 438150"/>
              <a:gd name="connsiteX10" fmla="*/ 104775 w 266700"/>
              <a:gd name="connsiteY10" fmla="*/ 381000 h 438150"/>
              <a:gd name="connsiteX11" fmla="*/ 133350 w 266700"/>
              <a:gd name="connsiteY11" fmla="*/ 352425 h 438150"/>
              <a:gd name="connsiteX12" fmla="*/ 161925 w 266700"/>
              <a:gd name="connsiteY12" fmla="*/ 381000 h 438150"/>
              <a:gd name="connsiteX13" fmla="*/ 133350 w 266700"/>
              <a:gd name="connsiteY13" fmla="*/ 409575 h 438150"/>
              <a:gd name="connsiteX14" fmla="*/ 228600 w 266700"/>
              <a:gd name="connsiteY14" fmla="*/ 333375 h 438150"/>
              <a:gd name="connsiteX15" fmla="*/ 38100 w 266700"/>
              <a:gd name="connsiteY15" fmla="*/ 333375 h 438150"/>
              <a:gd name="connsiteX16" fmla="*/ 38100 w 266700"/>
              <a:gd name="connsiteY16" fmla="*/ 57150 h 438150"/>
              <a:gd name="connsiteX17" fmla="*/ 228600 w 266700"/>
              <a:gd name="connsiteY17" fmla="*/ 57150 h 438150"/>
              <a:gd name="connsiteX18" fmla="*/ 228600 w 266700"/>
              <a:gd name="connsiteY18" fmla="*/ 333375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6700" h="438150">
                <a:moveTo>
                  <a:pt x="219075" y="0"/>
                </a:moveTo>
                <a:lnTo>
                  <a:pt x="47625" y="0"/>
                </a:lnTo>
                <a:cubicBezTo>
                  <a:pt x="21336" y="0"/>
                  <a:pt x="0" y="21336"/>
                  <a:pt x="0" y="47625"/>
                </a:cubicBezTo>
                <a:lnTo>
                  <a:pt x="0" y="390525"/>
                </a:lnTo>
                <a:cubicBezTo>
                  <a:pt x="0" y="416814"/>
                  <a:pt x="21336" y="438150"/>
                  <a:pt x="47625" y="438150"/>
                </a:cubicBezTo>
                <a:lnTo>
                  <a:pt x="219075" y="438150"/>
                </a:lnTo>
                <a:cubicBezTo>
                  <a:pt x="245364" y="438150"/>
                  <a:pt x="266700" y="416814"/>
                  <a:pt x="266700" y="390525"/>
                </a:cubicBezTo>
                <a:lnTo>
                  <a:pt x="266700" y="47625"/>
                </a:lnTo>
                <a:cubicBezTo>
                  <a:pt x="266700" y="21336"/>
                  <a:pt x="245364" y="0"/>
                  <a:pt x="219075" y="0"/>
                </a:cubicBezTo>
                <a:close/>
                <a:moveTo>
                  <a:pt x="133350" y="409575"/>
                </a:moveTo>
                <a:cubicBezTo>
                  <a:pt x="117634" y="409575"/>
                  <a:pt x="104775" y="396716"/>
                  <a:pt x="104775" y="381000"/>
                </a:cubicBezTo>
                <a:cubicBezTo>
                  <a:pt x="104775" y="365284"/>
                  <a:pt x="117634" y="352425"/>
                  <a:pt x="133350" y="352425"/>
                </a:cubicBezTo>
                <a:cubicBezTo>
                  <a:pt x="149066" y="352425"/>
                  <a:pt x="161925" y="365284"/>
                  <a:pt x="161925" y="381000"/>
                </a:cubicBezTo>
                <a:cubicBezTo>
                  <a:pt x="161925" y="396716"/>
                  <a:pt x="149066" y="409575"/>
                  <a:pt x="133350" y="409575"/>
                </a:cubicBezTo>
                <a:close/>
                <a:moveTo>
                  <a:pt x="228600" y="333375"/>
                </a:moveTo>
                <a:lnTo>
                  <a:pt x="38100" y="333375"/>
                </a:lnTo>
                <a:lnTo>
                  <a:pt x="38100" y="57150"/>
                </a:lnTo>
                <a:lnTo>
                  <a:pt x="228600" y="57150"/>
                </a:lnTo>
                <a:lnTo>
                  <a:pt x="228600" y="333375"/>
                </a:lnTo>
                <a:close/>
              </a:path>
            </a:pathLst>
          </a:custGeom>
          <a:noFill/>
          <a:ln w="6350" cap="flat">
            <a:solidFill>
              <a:schemeClr val="tx1"/>
            </a:solidFill>
            <a:prstDash val="solid"/>
            <a:miter/>
          </a:ln>
        </p:spPr>
        <p:txBody>
          <a:bodyPr rtlCol="0" anchor="ctr"/>
          <a:lstStyle/>
          <a:p>
            <a:endParaRPr lang="de-DE"/>
          </a:p>
        </p:txBody>
      </p:sp>
      <p:grpSp>
        <p:nvGrpSpPr>
          <p:cNvPr id="309" name="Grafik 290">
            <a:extLst>
              <a:ext uri="{FF2B5EF4-FFF2-40B4-BE49-F238E27FC236}">
                <a16:creationId xmlns:a16="http://schemas.microsoft.com/office/drawing/2014/main" id="{BBED5D39-D0E0-4442-A632-FA7B7BFA36FB}"/>
              </a:ext>
            </a:extLst>
          </p:cNvPr>
          <p:cNvGrpSpPr/>
          <p:nvPr/>
        </p:nvGrpSpPr>
        <p:grpSpPr>
          <a:xfrm>
            <a:off x="5114366" y="4034605"/>
            <a:ext cx="276836" cy="353735"/>
            <a:chOff x="5922958" y="3209925"/>
            <a:chExt cx="342900" cy="438150"/>
          </a:xfrm>
          <a:noFill/>
        </p:grpSpPr>
        <p:sp>
          <p:nvSpPr>
            <p:cNvPr id="310" name="Freihandform: Form 309">
              <a:extLst>
                <a:ext uri="{FF2B5EF4-FFF2-40B4-BE49-F238E27FC236}">
                  <a16:creationId xmlns:a16="http://schemas.microsoft.com/office/drawing/2014/main" id="{1A09C00D-0D74-432E-B1F6-2208E8D1CA95}"/>
                </a:ext>
              </a:extLst>
            </p:cNvPr>
            <p:cNvSpPr/>
            <p:nvPr/>
          </p:nvSpPr>
          <p:spPr>
            <a:xfrm>
              <a:off x="6037262" y="3276600"/>
              <a:ext cx="114300" cy="19050"/>
            </a:xfrm>
            <a:custGeom>
              <a:avLst/>
              <a:gdLst>
                <a:gd name="connsiteX0" fmla="*/ 0 w 114300"/>
                <a:gd name="connsiteY0" fmla="*/ 0 h 19050"/>
                <a:gd name="connsiteX1" fmla="*/ 114300 w 114300"/>
                <a:gd name="connsiteY1" fmla="*/ 0 h 19050"/>
                <a:gd name="connsiteX2" fmla="*/ 114300 w 114300"/>
                <a:gd name="connsiteY2" fmla="*/ 19050 h 19050"/>
                <a:gd name="connsiteX3" fmla="*/ 0 w 1143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14300" h="19050">
                  <a:moveTo>
                    <a:pt x="0" y="0"/>
                  </a:moveTo>
                  <a:lnTo>
                    <a:pt x="114300" y="0"/>
                  </a:lnTo>
                  <a:lnTo>
                    <a:pt x="114300" y="19050"/>
                  </a:lnTo>
                  <a:lnTo>
                    <a:pt x="0" y="19050"/>
                  </a:lnTo>
                  <a:close/>
                </a:path>
              </a:pathLst>
            </a:custGeom>
            <a:grpFill/>
            <a:ln w="6350" cap="flat">
              <a:solidFill>
                <a:schemeClr val="tx1"/>
              </a:solidFill>
              <a:prstDash val="solid"/>
              <a:miter/>
            </a:ln>
          </p:spPr>
          <p:txBody>
            <a:bodyPr rtlCol="0" anchor="ctr"/>
            <a:lstStyle/>
            <a:p>
              <a:endParaRPr lang="de-DE"/>
            </a:p>
          </p:txBody>
        </p:sp>
        <p:sp>
          <p:nvSpPr>
            <p:cNvPr id="311" name="Freihandform: Form 310">
              <a:extLst>
                <a:ext uri="{FF2B5EF4-FFF2-40B4-BE49-F238E27FC236}">
                  <a16:creationId xmlns:a16="http://schemas.microsoft.com/office/drawing/2014/main" id="{941B936A-F918-4148-979D-710CD6464C4A}"/>
                </a:ext>
              </a:extLst>
            </p:cNvPr>
            <p:cNvSpPr/>
            <p:nvPr/>
          </p:nvSpPr>
          <p:spPr>
            <a:xfrm>
              <a:off x="6065837" y="3629025"/>
              <a:ext cx="57150" cy="19050"/>
            </a:xfrm>
            <a:custGeom>
              <a:avLst/>
              <a:gdLst>
                <a:gd name="connsiteX0" fmla="*/ 0 w 57150"/>
                <a:gd name="connsiteY0" fmla="*/ 0 h 19050"/>
                <a:gd name="connsiteX1" fmla="*/ 57150 w 57150"/>
                <a:gd name="connsiteY1" fmla="*/ 0 h 19050"/>
                <a:gd name="connsiteX2" fmla="*/ 57150 w 57150"/>
                <a:gd name="connsiteY2" fmla="*/ 19050 h 19050"/>
                <a:gd name="connsiteX3" fmla="*/ 0 w 571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57150" h="19050">
                  <a:moveTo>
                    <a:pt x="0" y="0"/>
                  </a:moveTo>
                  <a:lnTo>
                    <a:pt x="57150" y="0"/>
                  </a:lnTo>
                  <a:lnTo>
                    <a:pt x="57150" y="19050"/>
                  </a:lnTo>
                  <a:lnTo>
                    <a:pt x="0" y="19050"/>
                  </a:lnTo>
                  <a:close/>
                </a:path>
              </a:pathLst>
            </a:custGeom>
            <a:grpFill/>
            <a:ln w="6350" cap="flat">
              <a:solidFill>
                <a:schemeClr val="tx1"/>
              </a:solidFill>
              <a:prstDash val="solid"/>
              <a:miter/>
            </a:ln>
          </p:spPr>
          <p:txBody>
            <a:bodyPr rtlCol="0" anchor="ctr"/>
            <a:lstStyle/>
            <a:p>
              <a:endParaRPr lang="de-DE"/>
            </a:p>
          </p:txBody>
        </p:sp>
        <p:sp>
          <p:nvSpPr>
            <p:cNvPr id="312" name="Freihandform: Form 311">
              <a:extLst>
                <a:ext uri="{FF2B5EF4-FFF2-40B4-BE49-F238E27FC236}">
                  <a16:creationId xmlns:a16="http://schemas.microsoft.com/office/drawing/2014/main" id="{EDFFB035-0977-460E-8449-37A1BAB50BCC}"/>
                </a:ext>
              </a:extLst>
            </p:cNvPr>
            <p:cNvSpPr/>
            <p:nvPr/>
          </p:nvSpPr>
          <p:spPr>
            <a:xfrm>
              <a:off x="5922958" y="3209925"/>
              <a:ext cx="342900" cy="390525"/>
            </a:xfrm>
            <a:custGeom>
              <a:avLst/>
              <a:gdLst>
                <a:gd name="connsiteX0" fmla="*/ 342046 w 342900"/>
                <a:gd name="connsiteY0" fmla="*/ 224314 h 390525"/>
                <a:gd name="connsiteX1" fmla="*/ 291945 w 342900"/>
                <a:gd name="connsiteY1" fmla="*/ 47625 h 390525"/>
                <a:gd name="connsiteX2" fmla="*/ 275276 w 342900"/>
                <a:gd name="connsiteY2" fmla="*/ 17621 h 390525"/>
                <a:gd name="connsiteX3" fmla="*/ 229747 w 342900"/>
                <a:gd name="connsiteY3" fmla="*/ 0 h 390525"/>
                <a:gd name="connsiteX4" fmla="*/ 113161 w 342900"/>
                <a:gd name="connsiteY4" fmla="*/ 0 h 390525"/>
                <a:gd name="connsiteX5" fmla="*/ 67631 w 342900"/>
                <a:gd name="connsiteY5" fmla="*/ 17621 h 390525"/>
                <a:gd name="connsiteX6" fmla="*/ 50962 w 342900"/>
                <a:gd name="connsiteY6" fmla="*/ 47625 h 390525"/>
                <a:gd name="connsiteX7" fmla="*/ 861 w 342900"/>
                <a:gd name="connsiteY7" fmla="*/ 224314 h 390525"/>
                <a:gd name="connsiteX8" fmla="*/ 3337 w 342900"/>
                <a:gd name="connsiteY8" fmla="*/ 255175 h 390525"/>
                <a:gd name="connsiteX9" fmla="*/ 26769 w 342900"/>
                <a:gd name="connsiteY9" fmla="*/ 324707 h 390525"/>
                <a:gd name="connsiteX10" fmla="*/ 115161 w 342900"/>
                <a:gd name="connsiteY10" fmla="*/ 390525 h 390525"/>
                <a:gd name="connsiteX11" fmla="*/ 227746 w 342900"/>
                <a:gd name="connsiteY11" fmla="*/ 390525 h 390525"/>
                <a:gd name="connsiteX12" fmla="*/ 316138 w 342900"/>
                <a:gd name="connsiteY12" fmla="*/ 324707 h 390525"/>
                <a:gd name="connsiteX13" fmla="*/ 339570 w 342900"/>
                <a:gd name="connsiteY13" fmla="*/ 255175 h 390525"/>
                <a:gd name="connsiteX14" fmla="*/ 342046 w 342900"/>
                <a:gd name="connsiteY14" fmla="*/ 224314 h 390525"/>
                <a:gd name="connsiteX15" fmla="*/ 142879 w 342900"/>
                <a:gd name="connsiteY15" fmla="*/ 295275 h 390525"/>
                <a:gd name="connsiteX16" fmla="*/ 76204 w 342900"/>
                <a:gd name="connsiteY16" fmla="*/ 295275 h 390525"/>
                <a:gd name="connsiteX17" fmla="*/ 76204 w 342900"/>
                <a:gd name="connsiteY17" fmla="*/ 266700 h 390525"/>
                <a:gd name="connsiteX18" fmla="*/ 142879 w 342900"/>
                <a:gd name="connsiteY18" fmla="*/ 266700 h 390525"/>
                <a:gd name="connsiteX19" fmla="*/ 142879 w 342900"/>
                <a:gd name="connsiteY19" fmla="*/ 295275 h 390525"/>
                <a:gd name="connsiteX20" fmla="*/ 266704 w 342900"/>
                <a:gd name="connsiteY20" fmla="*/ 295275 h 390525"/>
                <a:gd name="connsiteX21" fmla="*/ 200029 w 342900"/>
                <a:gd name="connsiteY21" fmla="*/ 295275 h 390525"/>
                <a:gd name="connsiteX22" fmla="*/ 200029 w 342900"/>
                <a:gd name="connsiteY22" fmla="*/ 266700 h 390525"/>
                <a:gd name="connsiteX23" fmla="*/ 266704 w 342900"/>
                <a:gd name="connsiteY23" fmla="*/ 266700 h 390525"/>
                <a:gd name="connsiteX24" fmla="*/ 266704 w 342900"/>
                <a:gd name="connsiteY24" fmla="*/ 295275 h 390525"/>
                <a:gd name="connsiteX25" fmla="*/ 37437 w 342900"/>
                <a:gd name="connsiteY25" fmla="*/ 200025 h 390525"/>
                <a:gd name="connsiteX26" fmla="*/ 78871 w 342900"/>
                <a:gd name="connsiteY26" fmla="*/ 53721 h 390525"/>
                <a:gd name="connsiteX27" fmla="*/ 86872 w 342900"/>
                <a:gd name="connsiteY27" fmla="*/ 38767 h 390525"/>
                <a:gd name="connsiteX28" fmla="*/ 113161 w 342900"/>
                <a:gd name="connsiteY28" fmla="*/ 28575 h 390525"/>
                <a:gd name="connsiteX29" fmla="*/ 229747 w 342900"/>
                <a:gd name="connsiteY29" fmla="*/ 28575 h 390525"/>
                <a:gd name="connsiteX30" fmla="*/ 256321 w 342900"/>
                <a:gd name="connsiteY30" fmla="*/ 38957 h 390525"/>
                <a:gd name="connsiteX31" fmla="*/ 264037 w 342900"/>
                <a:gd name="connsiteY31" fmla="*/ 53721 h 390525"/>
                <a:gd name="connsiteX32" fmla="*/ 305470 w 342900"/>
                <a:gd name="connsiteY32" fmla="*/ 200025 h 390525"/>
                <a:gd name="connsiteX33" fmla="*/ 37437 w 342900"/>
                <a:gd name="connsiteY33" fmla="*/ 20002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42900" h="390525">
                  <a:moveTo>
                    <a:pt x="342046" y="224314"/>
                  </a:moveTo>
                  <a:lnTo>
                    <a:pt x="291945" y="47625"/>
                  </a:lnTo>
                  <a:cubicBezTo>
                    <a:pt x="289278" y="35433"/>
                    <a:pt x="283468" y="25051"/>
                    <a:pt x="275276" y="17621"/>
                  </a:cubicBezTo>
                  <a:cubicBezTo>
                    <a:pt x="262513" y="6286"/>
                    <a:pt x="246415" y="0"/>
                    <a:pt x="229747" y="0"/>
                  </a:cubicBezTo>
                  <a:lnTo>
                    <a:pt x="113161" y="0"/>
                  </a:lnTo>
                  <a:cubicBezTo>
                    <a:pt x="96492" y="0"/>
                    <a:pt x="80395" y="6286"/>
                    <a:pt x="67631" y="17621"/>
                  </a:cubicBezTo>
                  <a:cubicBezTo>
                    <a:pt x="59440" y="25051"/>
                    <a:pt x="53629" y="35433"/>
                    <a:pt x="50962" y="47625"/>
                  </a:cubicBezTo>
                  <a:lnTo>
                    <a:pt x="861" y="224314"/>
                  </a:lnTo>
                  <a:cubicBezTo>
                    <a:pt x="-854" y="234601"/>
                    <a:pt x="4" y="245364"/>
                    <a:pt x="3337" y="255175"/>
                  </a:cubicBezTo>
                  <a:lnTo>
                    <a:pt x="26769" y="324707"/>
                  </a:lnTo>
                  <a:cubicBezTo>
                    <a:pt x="40104" y="364046"/>
                    <a:pt x="75632" y="390525"/>
                    <a:pt x="115161" y="390525"/>
                  </a:cubicBezTo>
                  <a:lnTo>
                    <a:pt x="227746" y="390525"/>
                  </a:lnTo>
                  <a:cubicBezTo>
                    <a:pt x="267275" y="390525"/>
                    <a:pt x="302803" y="364046"/>
                    <a:pt x="316138" y="324707"/>
                  </a:cubicBezTo>
                  <a:lnTo>
                    <a:pt x="339570" y="255175"/>
                  </a:lnTo>
                  <a:cubicBezTo>
                    <a:pt x="342904" y="245364"/>
                    <a:pt x="343761" y="234601"/>
                    <a:pt x="342046" y="224314"/>
                  </a:cubicBezTo>
                  <a:close/>
                  <a:moveTo>
                    <a:pt x="142879" y="295275"/>
                  </a:moveTo>
                  <a:lnTo>
                    <a:pt x="76204" y="295275"/>
                  </a:lnTo>
                  <a:lnTo>
                    <a:pt x="76204" y="266700"/>
                  </a:lnTo>
                  <a:lnTo>
                    <a:pt x="142879" y="266700"/>
                  </a:lnTo>
                  <a:lnTo>
                    <a:pt x="142879" y="295275"/>
                  </a:lnTo>
                  <a:close/>
                  <a:moveTo>
                    <a:pt x="266704" y="295275"/>
                  </a:moveTo>
                  <a:lnTo>
                    <a:pt x="200029" y="295275"/>
                  </a:lnTo>
                  <a:lnTo>
                    <a:pt x="200029" y="266700"/>
                  </a:lnTo>
                  <a:lnTo>
                    <a:pt x="266704" y="266700"/>
                  </a:lnTo>
                  <a:lnTo>
                    <a:pt x="266704" y="295275"/>
                  </a:lnTo>
                  <a:close/>
                  <a:moveTo>
                    <a:pt x="37437" y="200025"/>
                  </a:moveTo>
                  <a:lnTo>
                    <a:pt x="78871" y="53721"/>
                  </a:lnTo>
                  <a:cubicBezTo>
                    <a:pt x="80299" y="47435"/>
                    <a:pt x="82966" y="42291"/>
                    <a:pt x="86872" y="38767"/>
                  </a:cubicBezTo>
                  <a:cubicBezTo>
                    <a:pt x="94206" y="32290"/>
                    <a:pt x="103636" y="28575"/>
                    <a:pt x="113161" y="28575"/>
                  </a:cubicBezTo>
                  <a:lnTo>
                    <a:pt x="229747" y="28575"/>
                  </a:lnTo>
                  <a:cubicBezTo>
                    <a:pt x="239272" y="28575"/>
                    <a:pt x="248701" y="32290"/>
                    <a:pt x="256321" y="38957"/>
                  </a:cubicBezTo>
                  <a:cubicBezTo>
                    <a:pt x="259941" y="42291"/>
                    <a:pt x="262608" y="47435"/>
                    <a:pt x="264037" y="53721"/>
                  </a:cubicBezTo>
                  <a:lnTo>
                    <a:pt x="305470" y="200025"/>
                  </a:lnTo>
                  <a:lnTo>
                    <a:pt x="37437" y="200025"/>
                  </a:lnTo>
                  <a:close/>
                </a:path>
              </a:pathLst>
            </a:custGeom>
            <a:grpFill/>
            <a:ln w="6350" cap="flat">
              <a:solidFill>
                <a:schemeClr val="tx1"/>
              </a:solidFill>
              <a:prstDash val="solid"/>
              <a:miter/>
            </a:ln>
          </p:spPr>
          <p:txBody>
            <a:bodyPr rtlCol="0" anchor="ctr"/>
            <a:lstStyle/>
            <a:p>
              <a:endParaRPr lang="de-DE"/>
            </a:p>
          </p:txBody>
        </p:sp>
      </p:grpSp>
      <p:sp>
        <p:nvSpPr>
          <p:cNvPr id="313" name="Freihandform: Form 312">
            <a:extLst>
              <a:ext uri="{FF2B5EF4-FFF2-40B4-BE49-F238E27FC236}">
                <a16:creationId xmlns:a16="http://schemas.microsoft.com/office/drawing/2014/main" id="{9210118A-88DA-4A17-AB01-FCA643573C9B}"/>
              </a:ext>
            </a:extLst>
          </p:cNvPr>
          <p:cNvSpPr/>
          <p:nvPr/>
        </p:nvSpPr>
        <p:spPr>
          <a:xfrm>
            <a:off x="4257245" y="5315430"/>
            <a:ext cx="342900" cy="419100"/>
          </a:xfrm>
          <a:custGeom>
            <a:avLst/>
            <a:gdLst>
              <a:gd name="connsiteX0" fmla="*/ 174593 w 342900"/>
              <a:gd name="connsiteY0" fmla="*/ 0 h 419100"/>
              <a:gd name="connsiteX1" fmla="*/ 0 w 342900"/>
              <a:gd name="connsiteY1" fmla="*/ 173546 h 419100"/>
              <a:gd name="connsiteX2" fmla="*/ 51149 w 342900"/>
              <a:gd name="connsiteY2" fmla="*/ 296323 h 419100"/>
              <a:gd name="connsiteX3" fmla="*/ 174593 w 342900"/>
              <a:gd name="connsiteY3" fmla="*/ 419100 h 419100"/>
              <a:gd name="connsiteX4" fmla="*/ 298037 w 342900"/>
              <a:gd name="connsiteY4" fmla="*/ 296323 h 419100"/>
              <a:gd name="connsiteX5" fmla="*/ 349187 w 342900"/>
              <a:gd name="connsiteY5" fmla="*/ 173546 h 419100"/>
              <a:gd name="connsiteX6" fmla="*/ 174593 w 342900"/>
              <a:gd name="connsiteY6" fmla="*/ 0 h 419100"/>
              <a:gd name="connsiteX7" fmla="*/ 174593 w 342900"/>
              <a:gd name="connsiteY7" fmla="*/ 219075 h 419100"/>
              <a:gd name="connsiteX8" fmla="*/ 126968 w 342900"/>
              <a:gd name="connsiteY8" fmla="*/ 171450 h 419100"/>
              <a:gd name="connsiteX9" fmla="*/ 174593 w 342900"/>
              <a:gd name="connsiteY9" fmla="*/ 123825 h 419100"/>
              <a:gd name="connsiteX10" fmla="*/ 222218 w 342900"/>
              <a:gd name="connsiteY10" fmla="*/ 171450 h 419100"/>
              <a:gd name="connsiteX11" fmla="*/ 174593 w 342900"/>
              <a:gd name="connsiteY11" fmla="*/ 219075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900" h="419100">
                <a:moveTo>
                  <a:pt x="174593" y="0"/>
                </a:moveTo>
                <a:cubicBezTo>
                  <a:pt x="78105" y="0"/>
                  <a:pt x="0" y="77724"/>
                  <a:pt x="0" y="173546"/>
                </a:cubicBezTo>
                <a:cubicBezTo>
                  <a:pt x="0" y="221456"/>
                  <a:pt x="19526" y="264890"/>
                  <a:pt x="51149" y="296323"/>
                </a:cubicBezTo>
                <a:lnTo>
                  <a:pt x="174593" y="419100"/>
                </a:lnTo>
                <a:lnTo>
                  <a:pt x="298037" y="296323"/>
                </a:lnTo>
                <a:cubicBezTo>
                  <a:pt x="329660" y="264890"/>
                  <a:pt x="349187" y="221456"/>
                  <a:pt x="349187" y="173546"/>
                </a:cubicBezTo>
                <a:cubicBezTo>
                  <a:pt x="349187" y="77724"/>
                  <a:pt x="271082" y="0"/>
                  <a:pt x="174593" y="0"/>
                </a:cubicBezTo>
                <a:close/>
                <a:moveTo>
                  <a:pt x="174593" y="219075"/>
                </a:moveTo>
                <a:cubicBezTo>
                  <a:pt x="148209" y="219075"/>
                  <a:pt x="126968" y="197834"/>
                  <a:pt x="126968" y="171450"/>
                </a:cubicBezTo>
                <a:cubicBezTo>
                  <a:pt x="126968" y="145066"/>
                  <a:pt x="148209" y="123825"/>
                  <a:pt x="174593" y="123825"/>
                </a:cubicBezTo>
                <a:cubicBezTo>
                  <a:pt x="200978" y="123825"/>
                  <a:pt x="222218" y="145066"/>
                  <a:pt x="222218" y="171450"/>
                </a:cubicBezTo>
                <a:cubicBezTo>
                  <a:pt x="222218" y="197834"/>
                  <a:pt x="200978" y="219075"/>
                  <a:pt x="174593" y="219075"/>
                </a:cubicBezTo>
                <a:close/>
              </a:path>
            </a:pathLst>
          </a:custGeom>
          <a:noFill/>
          <a:ln w="6350" cap="flat">
            <a:solidFill>
              <a:schemeClr val="tx1"/>
            </a:solidFill>
            <a:prstDash val="solid"/>
            <a:miter/>
          </a:ln>
        </p:spPr>
        <p:txBody>
          <a:bodyPr rtlCol="0" anchor="ctr"/>
          <a:lstStyle/>
          <a:p>
            <a:endParaRPr lang="de-DE"/>
          </a:p>
        </p:txBody>
      </p:sp>
      <p:grpSp>
        <p:nvGrpSpPr>
          <p:cNvPr id="314" name="Gruppieren 313">
            <a:extLst>
              <a:ext uri="{FF2B5EF4-FFF2-40B4-BE49-F238E27FC236}">
                <a16:creationId xmlns:a16="http://schemas.microsoft.com/office/drawing/2014/main" id="{1EDD318B-2FB4-49DC-A73F-AA73E235723F}"/>
              </a:ext>
            </a:extLst>
          </p:cNvPr>
          <p:cNvGrpSpPr/>
          <p:nvPr/>
        </p:nvGrpSpPr>
        <p:grpSpPr>
          <a:xfrm>
            <a:off x="2571822" y="4611620"/>
            <a:ext cx="361950" cy="219075"/>
            <a:chOff x="1830578" y="4881691"/>
            <a:chExt cx="361950" cy="219075"/>
          </a:xfrm>
          <a:noFill/>
        </p:grpSpPr>
        <p:sp>
          <p:nvSpPr>
            <p:cNvPr id="315" name="Freihandform: Form 314">
              <a:extLst>
                <a:ext uri="{FF2B5EF4-FFF2-40B4-BE49-F238E27FC236}">
                  <a16:creationId xmlns:a16="http://schemas.microsoft.com/office/drawing/2014/main" id="{A260B867-CC4E-4895-B824-8BF35CE3E828}"/>
                </a:ext>
              </a:extLst>
            </p:cNvPr>
            <p:cNvSpPr/>
            <p:nvPr/>
          </p:nvSpPr>
          <p:spPr>
            <a:xfrm>
              <a:off x="1830578" y="4881691"/>
              <a:ext cx="361950" cy="219075"/>
            </a:xfrm>
            <a:custGeom>
              <a:avLst/>
              <a:gdLst>
                <a:gd name="connsiteX0" fmla="*/ 4763 w 361950"/>
                <a:gd name="connsiteY0" fmla="*/ 93726 h 219075"/>
                <a:gd name="connsiteX1" fmla="*/ 0 w 361950"/>
                <a:gd name="connsiteY1" fmla="*/ 108490 h 219075"/>
                <a:gd name="connsiteX2" fmla="*/ 0 w 361950"/>
                <a:gd name="connsiteY2" fmla="*/ 192976 h 219075"/>
                <a:gd name="connsiteX3" fmla="*/ 29147 w 361950"/>
                <a:gd name="connsiteY3" fmla="*/ 222123 h 219075"/>
                <a:gd name="connsiteX4" fmla="*/ 59912 w 361950"/>
                <a:gd name="connsiteY4" fmla="*/ 222123 h 219075"/>
                <a:gd name="connsiteX5" fmla="*/ 68104 w 361950"/>
                <a:gd name="connsiteY5" fmla="*/ 197453 h 219075"/>
                <a:gd name="connsiteX6" fmla="*/ 293846 w 361950"/>
                <a:gd name="connsiteY6" fmla="*/ 197453 h 219075"/>
                <a:gd name="connsiteX7" fmla="*/ 302038 w 361950"/>
                <a:gd name="connsiteY7" fmla="*/ 222123 h 219075"/>
                <a:gd name="connsiteX8" fmla="*/ 332804 w 361950"/>
                <a:gd name="connsiteY8" fmla="*/ 222123 h 219075"/>
                <a:gd name="connsiteX9" fmla="*/ 361950 w 361950"/>
                <a:gd name="connsiteY9" fmla="*/ 192976 h 219075"/>
                <a:gd name="connsiteX10" fmla="*/ 361950 w 361950"/>
                <a:gd name="connsiteY10" fmla="*/ 108490 h 219075"/>
                <a:gd name="connsiteX11" fmla="*/ 357378 w 361950"/>
                <a:gd name="connsiteY11" fmla="*/ 93917 h 219075"/>
                <a:gd name="connsiteX12" fmla="*/ 282131 w 361950"/>
                <a:gd name="connsiteY12" fmla="*/ 7906 h 219075"/>
                <a:gd name="connsiteX13" fmla="*/ 265557 w 361950"/>
                <a:gd name="connsiteY13" fmla="*/ 0 h 219075"/>
                <a:gd name="connsiteX14" fmla="*/ 96298 w 361950"/>
                <a:gd name="connsiteY14" fmla="*/ 0 h 219075"/>
                <a:gd name="connsiteX15" fmla="*/ 79534 w 361950"/>
                <a:gd name="connsiteY15" fmla="*/ 8192 h 219075"/>
                <a:gd name="connsiteX16" fmla="*/ 4763 w 361950"/>
                <a:gd name="connsiteY16" fmla="*/ 93726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1950" h="219075">
                  <a:moveTo>
                    <a:pt x="4763" y="93726"/>
                  </a:moveTo>
                  <a:cubicBezTo>
                    <a:pt x="1333" y="97822"/>
                    <a:pt x="0" y="100298"/>
                    <a:pt x="0" y="108490"/>
                  </a:cubicBezTo>
                  <a:lnTo>
                    <a:pt x="0" y="192976"/>
                  </a:lnTo>
                  <a:cubicBezTo>
                    <a:pt x="0" y="209074"/>
                    <a:pt x="13049" y="222123"/>
                    <a:pt x="29147" y="222123"/>
                  </a:cubicBezTo>
                  <a:lnTo>
                    <a:pt x="59912" y="222123"/>
                  </a:lnTo>
                  <a:lnTo>
                    <a:pt x="68104" y="197453"/>
                  </a:lnTo>
                  <a:lnTo>
                    <a:pt x="293846" y="197453"/>
                  </a:lnTo>
                  <a:lnTo>
                    <a:pt x="302038" y="222123"/>
                  </a:lnTo>
                  <a:lnTo>
                    <a:pt x="332804" y="222123"/>
                  </a:lnTo>
                  <a:cubicBezTo>
                    <a:pt x="348901" y="222123"/>
                    <a:pt x="361950" y="209074"/>
                    <a:pt x="361950" y="192976"/>
                  </a:cubicBezTo>
                  <a:lnTo>
                    <a:pt x="361950" y="108490"/>
                  </a:lnTo>
                  <a:cubicBezTo>
                    <a:pt x="361950" y="100298"/>
                    <a:pt x="360617" y="97822"/>
                    <a:pt x="357378" y="93917"/>
                  </a:cubicBezTo>
                  <a:lnTo>
                    <a:pt x="282131" y="7906"/>
                  </a:lnTo>
                  <a:cubicBezTo>
                    <a:pt x="278130" y="2857"/>
                    <a:pt x="272034" y="0"/>
                    <a:pt x="265557" y="0"/>
                  </a:cubicBezTo>
                  <a:lnTo>
                    <a:pt x="96298" y="0"/>
                  </a:lnTo>
                  <a:cubicBezTo>
                    <a:pt x="89821" y="0"/>
                    <a:pt x="83820" y="2857"/>
                    <a:pt x="79534" y="8192"/>
                  </a:cubicBezTo>
                  <a:lnTo>
                    <a:pt x="4763" y="93726"/>
                  </a:lnTo>
                  <a:close/>
                </a:path>
              </a:pathLst>
            </a:custGeom>
            <a:grpFill/>
            <a:ln w="6350" cap="flat">
              <a:solidFill>
                <a:schemeClr val="tx1"/>
              </a:solidFill>
              <a:prstDash val="solid"/>
              <a:miter/>
            </a:ln>
          </p:spPr>
          <p:txBody>
            <a:bodyPr rtlCol="0" anchor="ctr"/>
            <a:lstStyle/>
            <a:p>
              <a:endParaRPr lang="de-DE"/>
            </a:p>
          </p:txBody>
        </p:sp>
        <p:sp>
          <p:nvSpPr>
            <p:cNvPr id="316" name="Freihandform: Form 315">
              <a:extLst>
                <a:ext uri="{FF2B5EF4-FFF2-40B4-BE49-F238E27FC236}">
                  <a16:creationId xmlns:a16="http://schemas.microsoft.com/office/drawing/2014/main" id="{F4613094-3E3D-454D-9F58-572057902CE2}"/>
                </a:ext>
              </a:extLst>
            </p:cNvPr>
            <p:cNvSpPr/>
            <p:nvPr/>
          </p:nvSpPr>
          <p:spPr>
            <a:xfrm>
              <a:off x="1912874" y="4980370"/>
              <a:ext cx="190500" cy="9525"/>
            </a:xfrm>
            <a:custGeom>
              <a:avLst/>
              <a:gdLst>
                <a:gd name="connsiteX0" fmla="*/ 0 w 190500"/>
                <a:gd name="connsiteY0" fmla="*/ 0 h 9525"/>
                <a:gd name="connsiteX1" fmla="*/ 98679 w 190500"/>
                <a:gd name="connsiteY1" fmla="*/ 16478 h 9525"/>
                <a:gd name="connsiteX2" fmla="*/ 197358 w 190500"/>
                <a:gd name="connsiteY2" fmla="*/ 0 h 9525"/>
              </a:gdLst>
              <a:ahLst/>
              <a:cxnLst>
                <a:cxn ang="0">
                  <a:pos x="connsiteX0" y="connsiteY0"/>
                </a:cxn>
                <a:cxn ang="0">
                  <a:pos x="connsiteX1" y="connsiteY1"/>
                </a:cxn>
                <a:cxn ang="0">
                  <a:pos x="connsiteX2" y="connsiteY2"/>
                </a:cxn>
              </a:cxnLst>
              <a:rect l="l" t="t" r="r" b="b"/>
              <a:pathLst>
                <a:path w="190500" h="9525">
                  <a:moveTo>
                    <a:pt x="0" y="0"/>
                  </a:moveTo>
                  <a:lnTo>
                    <a:pt x="98679" y="16478"/>
                  </a:lnTo>
                  <a:lnTo>
                    <a:pt x="197358" y="0"/>
                  </a:lnTo>
                </a:path>
              </a:pathLst>
            </a:custGeom>
            <a:grpFill/>
            <a:ln w="6350" cap="flat">
              <a:solidFill>
                <a:schemeClr val="tx1"/>
              </a:solidFill>
              <a:prstDash val="solid"/>
              <a:miter/>
            </a:ln>
          </p:spPr>
          <p:txBody>
            <a:bodyPr rtlCol="0" anchor="ctr"/>
            <a:lstStyle/>
            <a:p>
              <a:endParaRPr lang="de-DE" dirty="0"/>
            </a:p>
          </p:txBody>
        </p:sp>
      </p:grpSp>
      <p:grpSp>
        <p:nvGrpSpPr>
          <p:cNvPr id="317" name="Grafik 330">
            <a:extLst>
              <a:ext uri="{FF2B5EF4-FFF2-40B4-BE49-F238E27FC236}">
                <a16:creationId xmlns:a16="http://schemas.microsoft.com/office/drawing/2014/main" id="{451A4214-AB2E-45DE-87E9-0EF3B4ACD95F}"/>
              </a:ext>
            </a:extLst>
          </p:cNvPr>
          <p:cNvGrpSpPr/>
          <p:nvPr/>
        </p:nvGrpSpPr>
        <p:grpSpPr>
          <a:xfrm>
            <a:off x="1770013" y="3994106"/>
            <a:ext cx="328862" cy="327604"/>
            <a:chOff x="1879151" y="3808771"/>
            <a:chExt cx="199358" cy="198596"/>
          </a:xfrm>
          <a:noFill/>
        </p:grpSpPr>
        <p:sp>
          <p:nvSpPr>
            <p:cNvPr id="318" name="Freihandform: Form 317">
              <a:extLst>
                <a:ext uri="{FF2B5EF4-FFF2-40B4-BE49-F238E27FC236}">
                  <a16:creationId xmlns:a16="http://schemas.microsoft.com/office/drawing/2014/main" id="{703F420D-7DFE-4B5C-9DDD-9447B3BCC871}"/>
                </a:ext>
              </a:extLst>
            </p:cNvPr>
            <p:cNvSpPr/>
            <p:nvPr/>
          </p:nvSpPr>
          <p:spPr>
            <a:xfrm>
              <a:off x="1879151" y="3808771"/>
              <a:ext cx="171450" cy="171450"/>
            </a:xfrm>
            <a:custGeom>
              <a:avLst/>
              <a:gdLst>
                <a:gd name="connsiteX0" fmla="*/ 171450 w 171450"/>
                <a:gd name="connsiteY0" fmla="*/ 85725 h 171450"/>
                <a:gd name="connsiteX1" fmla="*/ 85725 w 171450"/>
                <a:gd name="connsiteY1" fmla="*/ 171450 h 171450"/>
                <a:gd name="connsiteX2" fmla="*/ 0 w 171450"/>
                <a:gd name="connsiteY2" fmla="*/ 85725 h 171450"/>
                <a:gd name="connsiteX3" fmla="*/ 85725 w 171450"/>
                <a:gd name="connsiteY3" fmla="*/ 0 h 171450"/>
                <a:gd name="connsiteX4" fmla="*/ 171450 w 171450"/>
                <a:gd name="connsiteY4" fmla="*/ 85725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171450" y="85725"/>
                  </a:moveTo>
                  <a:cubicBezTo>
                    <a:pt x="171450" y="133070"/>
                    <a:pt x="133070" y="171450"/>
                    <a:pt x="85725" y="171450"/>
                  </a:cubicBezTo>
                  <a:cubicBezTo>
                    <a:pt x="38380" y="171450"/>
                    <a:pt x="0" y="133070"/>
                    <a:pt x="0" y="85725"/>
                  </a:cubicBezTo>
                  <a:cubicBezTo>
                    <a:pt x="0" y="38380"/>
                    <a:pt x="38380" y="0"/>
                    <a:pt x="85725" y="0"/>
                  </a:cubicBezTo>
                  <a:cubicBezTo>
                    <a:pt x="133070" y="0"/>
                    <a:pt x="171450" y="38380"/>
                    <a:pt x="171450" y="85725"/>
                  </a:cubicBezTo>
                  <a:close/>
                </a:path>
              </a:pathLst>
            </a:custGeom>
            <a:grpFill/>
            <a:ln w="6350" cap="flat">
              <a:solidFill>
                <a:schemeClr val="tx1"/>
              </a:solidFill>
              <a:prstDash val="solid"/>
              <a:bevel/>
            </a:ln>
          </p:spPr>
          <p:txBody>
            <a:bodyPr rtlCol="0" anchor="ctr"/>
            <a:lstStyle/>
            <a:p>
              <a:endParaRPr lang="de-DE"/>
            </a:p>
          </p:txBody>
        </p:sp>
        <p:sp>
          <p:nvSpPr>
            <p:cNvPr id="319" name="Freihandform: Form 318">
              <a:extLst>
                <a:ext uri="{FF2B5EF4-FFF2-40B4-BE49-F238E27FC236}">
                  <a16:creationId xmlns:a16="http://schemas.microsoft.com/office/drawing/2014/main" id="{23855EC3-D4B4-4229-AD46-D87616583A7E}"/>
                </a:ext>
              </a:extLst>
            </p:cNvPr>
            <p:cNvSpPr/>
            <p:nvPr/>
          </p:nvSpPr>
          <p:spPr>
            <a:xfrm>
              <a:off x="2030884" y="3959742"/>
              <a:ext cx="47625" cy="47625"/>
            </a:xfrm>
            <a:custGeom>
              <a:avLst/>
              <a:gdLst>
                <a:gd name="connsiteX0" fmla="*/ 56388 w 47625"/>
                <a:gd name="connsiteY0" fmla="*/ 56293 h 47625"/>
                <a:gd name="connsiteX1" fmla="*/ 0 w 47625"/>
                <a:gd name="connsiteY1" fmla="*/ 0 h 47625"/>
              </a:gdLst>
              <a:ahLst/>
              <a:cxnLst>
                <a:cxn ang="0">
                  <a:pos x="connsiteX0" y="connsiteY0"/>
                </a:cxn>
                <a:cxn ang="0">
                  <a:pos x="connsiteX1" y="connsiteY1"/>
                </a:cxn>
              </a:cxnLst>
              <a:rect l="l" t="t" r="r" b="b"/>
              <a:pathLst>
                <a:path w="47625" h="47625">
                  <a:moveTo>
                    <a:pt x="56388" y="56293"/>
                  </a:moveTo>
                  <a:lnTo>
                    <a:pt x="0" y="0"/>
                  </a:lnTo>
                </a:path>
              </a:pathLst>
            </a:custGeom>
            <a:grpFill/>
            <a:ln w="6350" cap="flat">
              <a:solidFill>
                <a:schemeClr val="tx1"/>
              </a:solidFill>
              <a:prstDash val="solid"/>
              <a:miter/>
            </a:ln>
          </p:spPr>
          <p:txBody>
            <a:bodyPr rtlCol="0" anchor="ctr"/>
            <a:lstStyle/>
            <a:p>
              <a:endParaRPr lang="de-DE"/>
            </a:p>
          </p:txBody>
        </p:sp>
      </p:grpSp>
      <p:sp>
        <p:nvSpPr>
          <p:cNvPr id="321" name="Freihandform: Form 320">
            <a:extLst>
              <a:ext uri="{FF2B5EF4-FFF2-40B4-BE49-F238E27FC236}">
                <a16:creationId xmlns:a16="http://schemas.microsoft.com/office/drawing/2014/main" id="{F1AD4AE7-9BCD-45A9-8C27-BE5ABF646405}"/>
              </a:ext>
            </a:extLst>
          </p:cNvPr>
          <p:cNvSpPr/>
          <p:nvPr/>
        </p:nvSpPr>
        <p:spPr>
          <a:xfrm>
            <a:off x="3488585" y="3911406"/>
            <a:ext cx="194424" cy="145818"/>
          </a:xfrm>
          <a:custGeom>
            <a:avLst/>
            <a:gdLst>
              <a:gd name="connsiteX0" fmla="*/ 93547 w 194424"/>
              <a:gd name="connsiteY0" fmla="*/ 155471 h 145817"/>
              <a:gd name="connsiteX1" fmla="*/ 0 w 194424"/>
              <a:gd name="connsiteY1" fmla="*/ 145608 h 145817"/>
              <a:gd name="connsiteX2" fmla="*/ 4006 w 194424"/>
              <a:gd name="connsiteY2" fmla="*/ 126583 h 145817"/>
              <a:gd name="connsiteX3" fmla="*/ 166252 w 194424"/>
              <a:gd name="connsiteY3" fmla="*/ 120081 h 145817"/>
              <a:gd name="connsiteX4" fmla="*/ 176979 w 194424"/>
              <a:gd name="connsiteY4" fmla="*/ 97212 h 145817"/>
              <a:gd name="connsiteX5" fmla="*/ 173220 w 194424"/>
              <a:gd name="connsiteY5" fmla="*/ 86646 h 145817"/>
              <a:gd name="connsiteX6" fmla="*/ 113446 w 194424"/>
              <a:gd name="connsiteY6" fmla="*/ 77466 h 145817"/>
              <a:gd name="connsiteX7" fmla="*/ 40494 w 194424"/>
              <a:gd name="connsiteY7" fmla="*/ 62799 h 145817"/>
              <a:gd name="connsiteX8" fmla="*/ 31166 w 194424"/>
              <a:gd name="connsiteY8" fmla="*/ 38885 h 145817"/>
              <a:gd name="connsiteX9" fmla="*/ 108936 w 194424"/>
              <a:gd name="connsiteY9" fmla="*/ 0 h 145817"/>
              <a:gd name="connsiteX10" fmla="*/ 108941 w 194424"/>
              <a:gd name="connsiteY10" fmla="*/ 19442 h 145817"/>
              <a:gd name="connsiteX11" fmla="*/ 50609 w 194424"/>
              <a:gd name="connsiteY11" fmla="*/ 38885 h 145817"/>
              <a:gd name="connsiteX12" fmla="*/ 54221 w 194424"/>
              <a:gd name="connsiteY12" fmla="*/ 49033 h 145817"/>
              <a:gd name="connsiteX13" fmla="*/ 113393 w 194424"/>
              <a:gd name="connsiteY13" fmla="*/ 58023 h 145817"/>
              <a:gd name="connsiteX14" fmla="*/ 186948 w 194424"/>
              <a:gd name="connsiteY14" fmla="*/ 72870 h 145817"/>
              <a:gd name="connsiteX15" fmla="*/ 196422 w 194424"/>
              <a:gd name="connsiteY15" fmla="*/ 97211 h 145817"/>
              <a:gd name="connsiteX16" fmla="*/ 178498 w 194424"/>
              <a:gd name="connsiteY16" fmla="*/ 135175 h 145817"/>
              <a:gd name="connsiteX17" fmla="*/ 93547 w 194424"/>
              <a:gd name="connsiteY17" fmla="*/ 155471 h 14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4424" h="145817">
                <a:moveTo>
                  <a:pt x="93547" y="155471"/>
                </a:moveTo>
                <a:cubicBezTo>
                  <a:pt x="47747" y="155471"/>
                  <a:pt x="3142" y="146272"/>
                  <a:pt x="0" y="145608"/>
                </a:cubicBezTo>
                <a:lnTo>
                  <a:pt x="4006" y="126583"/>
                </a:lnTo>
                <a:cubicBezTo>
                  <a:pt x="38068" y="133732"/>
                  <a:pt x="133662" y="146520"/>
                  <a:pt x="166252" y="120081"/>
                </a:cubicBezTo>
                <a:cubicBezTo>
                  <a:pt x="173467" y="114214"/>
                  <a:pt x="176979" y="106743"/>
                  <a:pt x="176979" y="97212"/>
                </a:cubicBezTo>
                <a:cubicBezTo>
                  <a:pt x="176979" y="91098"/>
                  <a:pt x="174834" y="88250"/>
                  <a:pt x="173220" y="86646"/>
                </a:cubicBezTo>
                <a:cubicBezTo>
                  <a:pt x="163879" y="77323"/>
                  <a:pt x="137108" y="77456"/>
                  <a:pt x="113446" y="77466"/>
                </a:cubicBezTo>
                <a:cubicBezTo>
                  <a:pt x="83570" y="77570"/>
                  <a:pt x="55365" y="77628"/>
                  <a:pt x="40494" y="62799"/>
                </a:cubicBezTo>
                <a:cubicBezTo>
                  <a:pt x="34304" y="56628"/>
                  <a:pt x="31166" y="48587"/>
                  <a:pt x="31166" y="38885"/>
                </a:cubicBezTo>
                <a:cubicBezTo>
                  <a:pt x="31166" y="1092"/>
                  <a:pt x="100976" y="0"/>
                  <a:pt x="108936" y="0"/>
                </a:cubicBezTo>
                <a:lnTo>
                  <a:pt x="108941" y="19442"/>
                </a:lnTo>
                <a:cubicBezTo>
                  <a:pt x="84486" y="19471"/>
                  <a:pt x="50609" y="26239"/>
                  <a:pt x="50609" y="38885"/>
                </a:cubicBezTo>
                <a:cubicBezTo>
                  <a:pt x="50609" y="44751"/>
                  <a:pt x="52673" y="47486"/>
                  <a:pt x="54221" y="49033"/>
                </a:cubicBezTo>
                <a:cubicBezTo>
                  <a:pt x="63377" y="58156"/>
                  <a:pt x="89864" y="58080"/>
                  <a:pt x="113393" y="58023"/>
                </a:cubicBezTo>
                <a:cubicBezTo>
                  <a:pt x="143421" y="57975"/>
                  <a:pt x="171891" y="57861"/>
                  <a:pt x="186948" y="72870"/>
                </a:cubicBezTo>
                <a:cubicBezTo>
                  <a:pt x="193232" y="79145"/>
                  <a:pt x="196422" y="87338"/>
                  <a:pt x="196422" y="97211"/>
                </a:cubicBezTo>
                <a:cubicBezTo>
                  <a:pt x="196422" y="112751"/>
                  <a:pt x="190394" y="125530"/>
                  <a:pt x="178498" y="135175"/>
                </a:cubicBezTo>
                <a:cubicBezTo>
                  <a:pt x="159208" y="150829"/>
                  <a:pt x="126076" y="155471"/>
                  <a:pt x="93547" y="155471"/>
                </a:cubicBezTo>
                <a:close/>
              </a:path>
            </a:pathLst>
          </a:custGeom>
          <a:noFill/>
          <a:ln w="6350" cap="flat">
            <a:solidFill>
              <a:schemeClr val="tx1"/>
            </a:solidFill>
            <a:prstDash val="solid"/>
            <a:miter/>
          </a:ln>
        </p:spPr>
        <p:txBody>
          <a:bodyPr rtlCol="0" anchor="ctr"/>
          <a:lstStyle/>
          <a:p>
            <a:endParaRPr lang="de-DE"/>
          </a:p>
        </p:txBody>
      </p:sp>
      <p:sp>
        <p:nvSpPr>
          <p:cNvPr id="322" name="Freihandform: Form 321">
            <a:extLst>
              <a:ext uri="{FF2B5EF4-FFF2-40B4-BE49-F238E27FC236}">
                <a16:creationId xmlns:a16="http://schemas.microsoft.com/office/drawing/2014/main" id="{4B8EFFE9-1733-4155-9F1A-8B0DAB909FB3}"/>
              </a:ext>
            </a:extLst>
          </p:cNvPr>
          <p:cNvSpPr/>
          <p:nvPr/>
        </p:nvSpPr>
        <p:spPr>
          <a:xfrm>
            <a:off x="3403735" y="4008617"/>
            <a:ext cx="68048" cy="68048"/>
          </a:xfrm>
          <a:custGeom>
            <a:avLst/>
            <a:gdLst>
              <a:gd name="connsiteX0" fmla="*/ 34024 w 68048"/>
              <a:gd name="connsiteY0" fmla="*/ 68048 h 68048"/>
              <a:gd name="connsiteX1" fmla="*/ 0 w 68048"/>
              <a:gd name="connsiteY1" fmla="*/ 34024 h 68048"/>
              <a:gd name="connsiteX2" fmla="*/ 34024 w 68048"/>
              <a:gd name="connsiteY2" fmla="*/ 0 h 68048"/>
              <a:gd name="connsiteX3" fmla="*/ 68048 w 68048"/>
              <a:gd name="connsiteY3" fmla="*/ 34024 h 68048"/>
              <a:gd name="connsiteX4" fmla="*/ 34024 w 68048"/>
              <a:gd name="connsiteY4" fmla="*/ 68048 h 68048"/>
              <a:gd name="connsiteX5" fmla="*/ 34024 w 68048"/>
              <a:gd name="connsiteY5" fmla="*/ 19442 h 68048"/>
              <a:gd name="connsiteX6" fmla="*/ 19442 w 68048"/>
              <a:gd name="connsiteY6" fmla="*/ 34024 h 68048"/>
              <a:gd name="connsiteX7" fmla="*/ 34024 w 68048"/>
              <a:gd name="connsiteY7" fmla="*/ 48606 h 68048"/>
              <a:gd name="connsiteX8" fmla="*/ 48606 w 68048"/>
              <a:gd name="connsiteY8" fmla="*/ 34024 h 68048"/>
              <a:gd name="connsiteX9" fmla="*/ 34024 w 68048"/>
              <a:gd name="connsiteY9" fmla="*/ 19442 h 6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048" h="68048">
                <a:moveTo>
                  <a:pt x="34024" y="68048"/>
                </a:moveTo>
                <a:cubicBezTo>
                  <a:pt x="15265" y="68048"/>
                  <a:pt x="0" y="52783"/>
                  <a:pt x="0" y="34024"/>
                </a:cubicBezTo>
                <a:cubicBezTo>
                  <a:pt x="0" y="15265"/>
                  <a:pt x="15265" y="0"/>
                  <a:pt x="34024" y="0"/>
                </a:cubicBezTo>
                <a:cubicBezTo>
                  <a:pt x="52783" y="0"/>
                  <a:pt x="68048" y="15265"/>
                  <a:pt x="68048" y="34024"/>
                </a:cubicBezTo>
                <a:cubicBezTo>
                  <a:pt x="68048" y="52783"/>
                  <a:pt x="52783" y="68048"/>
                  <a:pt x="34024" y="68048"/>
                </a:cubicBezTo>
                <a:close/>
                <a:moveTo>
                  <a:pt x="34024" y="19442"/>
                </a:moveTo>
                <a:cubicBezTo>
                  <a:pt x="25984" y="19442"/>
                  <a:pt x="19442" y="25984"/>
                  <a:pt x="19442" y="34024"/>
                </a:cubicBezTo>
                <a:cubicBezTo>
                  <a:pt x="19442" y="42065"/>
                  <a:pt x="25984" y="48606"/>
                  <a:pt x="34024" y="48606"/>
                </a:cubicBezTo>
                <a:cubicBezTo>
                  <a:pt x="42065" y="48606"/>
                  <a:pt x="48606" y="42065"/>
                  <a:pt x="48606" y="34024"/>
                </a:cubicBezTo>
                <a:cubicBezTo>
                  <a:pt x="48606" y="25984"/>
                  <a:pt x="42065" y="19442"/>
                  <a:pt x="34024" y="19442"/>
                </a:cubicBezTo>
                <a:close/>
              </a:path>
            </a:pathLst>
          </a:custGeom>
          <a:noFill/>
          <a:ln w="6350" cap="flat">
            <a:solidFill>
              <a:schemeClr val="tx1"/>
            </a:solidFill>
            <a:prstDash val="solid"/>
            <a:miter/>
          </a:ln>
        </p:spPr>
        <p:txBody>
          <a:bodyPr rtlCol="0" anchor="ctr"/>
          <a:lstStyle/>
          <a:p>
            <a:endParaRPr lang="de-DE" dirty="0"/>
          </a:p>
        </p:txBody>
      </p:sp>
      <p:sp>
        <p:nvSpPr>
          <p:cNvPr id="324" name="Freihandform: Form 323">
            <a:extLst>
              <a:ext uri="{FF2B5EF4-FFF2-40B4-BE49-F238E27FC236}">
                <a16:creationId xmlns:a16="http://schemas.microsoft.com/office/drawing/2014/main" id="{5F8FB590-ED4C-4C0B-9931-47AB7D7663DC}"/>
              </a:ext>
            </a:extLst>
          </p:cNvPr>
          <p:cNvSpPr/>
          <p:nvPr/>
        </p:nvSpPr>
        <p:spPr>
          <a:xfrm>
            <a:off x="3350230" y="3668375"/>
            <a:ext cx="466618" cy="466617"/>
          </a:xfrm>
          <a:custGeom>
            <a:avLst/>
            <a:gdLst>
              <a:gd name="connsiteX0" fmla="*/ 0 w 466618"/>
              <a:gd name="connsiteY0" fmla="*/ 0 h 466617"/>
              <a:gd name="connsiteX1" fmla="*/ 466618 w 466618"/>
              <a:gd name="connsiteY1" fmla="*/ 0 h 466617"/>
              <a:gd name="connsiteX2" fmla="*/ 466618 w 466618"/>
              <a:gd name="connsiteY2" fmla="*/ 466617 h 466617"/>
              <a:gd name="connsiteX3" fmla="*/ 0 w 466618"/>
              <a:gd name="connsiteY3" fmla="*/ 466617 h 466617"/>
            </a:gdLst>
            <a:ahLst/>
            <a:cxnLst>
              <a:cxn ang="0">
                <a:pos x="connsiteX0" y="connsiteY0"/>
              </a:cxn>
              <a:cxn ang="0">
                <a:pos x="connsiteX1" y="connsiteY1"/>
              </a:cxn>
              <a:cxn ang="0">
                <a:pos x="connsiteX2" y="connsiteY2"/>
              </a:cxn>
              <a:cxn ang="0">
                <a:pos x="connsiteX3" y="connsiteY3"/>
              </a:cxn>
            </a:cxnLst>
            <a:rect l="l" t="t" r="r" b="b"/>
            <a:pathLst>
              <a:path w="466618" h="466617">
                <a:moveTo>
                  <a:pt x="0" y="0"/>
                </a:moveTo>
                <a:lnTo>
                  <a:pt x="466618" y="0"/>
                </a:lnTo>
                <a:lnTo>
                  <a:pt x="466618" y="466617"/>
                </a:lnTo>
                <a:lnTo>
                  <a:pt x="0" y="466617"/>
                </a:lnTo>
                <a:close/>
              </a:path>
            </a:pathLst>
          </a:custGeom>
          <a:noFill/>
          <a:ln w="9525" cap="flat">
            <a:noFill/>
            <a:prstDash val="solid"/>
            <a:miter/>
          </a:ln>
        </p:spPr>
        <p:txBody>
          <a:bodyPr rtlCol="0" anchor="ctr"/>
          <a:lstStyle/>
          <a:p>
            <a:endParaRPr lang="de-DE"/>
          </a:p>
        </p:txBody>
      </p:sp>
      <p:sp>
        <p:nvSpPr>
          <p:cNvPr id="325" name="Freihandform: Form 324">
            <a:extLst>
              <a:ext uri="{FF2B5EF4-FFF2-40B4-BE49-F238E27FC236}">
                <a16:creationId xmlns:a16="http://schemas.microsoft.com/office/drawing/2014/main" id="{EBBEC592-FC39-4F2C-B7C7-E33CEFC2B81F}"/>
              </a:ext>
            </a:extLst>
          </p:cNvPr>
          <p:cNvSpPr/>
          <p:nvPr/>
        </p:nvSpPr>
        <p:spPr>
          <a:xfrm>
            <a:off x="3538944" y="3695035"/>
            <a:ext cx="184433" cy="225418"/>
          </a:xfrm>
          <a:custGeom>
            <a:avLst/>
            <a:gdLst>
              <a:gd name="connsiteX0" fmla="*/ 174593 w 342900"/>
              <a:gd name="connsiteY0" fmla="*/ 0 h 419100"/>
              <a:gd name="connsiteX1" fmla="*/ 0 w 342900"/>
              <a:gd name="connsiteY1" fmla="*/ 173546 h 419100"/>
              <a:gd name="connsiteX2" fmla="*/ 51149 w 342900"/>
              <a:gd name="connsiteY2" fmla="*/ 296323 h 419100"/>
              <a:gd name="connsiteX3" fmla="*/ 174593 w 342900"/>
              <a:gd name="connsiteY3" fmla="*/ 419100 h 419100"/>
              <a:gd name="connsiteX4" fmla="*/ 298037 w 342900"/>
              <a:gd name="connsiteY4" fmla="*/ 296323 h 419100"/>
              <a:gd name="connsiteX5" fmla="*/ 349187 w 342900"/>
              <a:gd name="connsiteY5" fmla="*/ 173546 h 419100"/>
              <a:gd name="connsiteX6" fmla="*/ 174593 w 342900"/>
              <a:gd name="connsiteY6" fmla="*/ 0 h 419100"/>
              <a:gd name="connsiteX7" fmla="*/ 174593 w 342900"/>
              <a:gd name="connsiteY7" fmla="*/ 219075 h 419100"/>
              <a:gd name="connsiteX8" fmla="*/ 126968 w 342900"/>
              <a:gd name="connsiteY8" fmla="*/ 171450 h 419100"/>
              <a:gd name="connsiteX9" fmla="*/ 174593 w 342900"/>
              <a:gd name="connsiteY9" fmla="*/ 123825 h 419100"/>
              <a:gd name="connsiteX10" fmla="*/ 222218 w 342900"/>
              <a:gd name="connsiteY10" fmla="*/ 171450 h 419100"/>
              <a:gd name="connsiteX11" fmla="*/ 174593 w 342900"/>
              <a:gd name="connsiteY11" fmla="*/ 219075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900" h="419100">
                <a:moveTo>
                  <a:pt x="174593" y="0"/>
                </a:moveTo>
                <a:cubicBezTo>
                  <a:pt x="78105" y="0"/>
                  <a:pt x="0" y="77724"/>
                  <a:pt x="0" y="173546"/>
                </a:cubicBezTo>
                <a:cubicBezTo>
                  <a:pt x="0" y="221456"/>
                  <a:pt x="19526" y="264890"/>
                  <a:pt x="51149" y="296323"/>
                </a:cubicBezTo>
                <a:lnTo>
                  <a:pt x="174593" y="419100"/>
                </a:lnTo>
                <a:lnTo>
                  <a:pt x="298037" y="296323"/>
                </a:lnTo>
                <a:cubicBezTo>
                  <a:pt x="329660" y="264890"/>
                  <a:pt x="349187" y="221456"/>
                  <a:pt x="349187" y="173546"/>
                </a:cubicBezTo>
                <a:cubicBezTo>
                  <a:pt x="349187" y="77724"/>
                  <a:pt x="271082" y="0"/>
                  <a:pt x="174593" y="0"/>
                </a:cubicBezTo>
                <a:close/>
                <a:moveTo>
                  <a:pt x="174593" y="219075"/>
                </a:moveTo>
                <a:cubicBezTo>
                  <a:pt x="148209" y="219075"/>
                  <a:pt x="126968" y="197834"/>
                  <a:pt x="126968" y="171450"/>
                </a:cubicBezTo>
                <a:cubicBezTo>
                  <a:pt x="126968" y="145066"/>
                  <a:pt x="148209" y="123825"/>
                  <a:pt x="174593" y="123825"/>
                </a:cubicBezTo>
                <a:cubicBezTo>
                  <a:pt x="200978" y="123825"/>
                  <a:pt x="222218" y="145066"/>
                  <a:pt x="222218" y="171450"/>
                </a:cubicBezTo>
                <a:cubicBezTo>
                  <a:pt x="222218" y="197834"/>
                  <a:pt x="200978" y="219075"/>
                  <a:pt x="174593" y="219075"/>
                </a:cubicBezTo>
                <a:close/>
              </a:path>
            </a:pathLst>
          </a:custGeom>
          <a:noFill/>
          <a:ln w="6350" cap="flat">
            <a:solidFill>
              <a:schemeClr val="tx1"/>
            </a:solidFill>
            <a:prstDash val="solid"/>
            <a:miter/>
          </a:ln>
        </p:spPr>
        <p:txBody>
          <a:bodyPr rtlCol="0" anchor="ctr"/>
          <a:lstStyle/>
          <a:p>
            <a:endParaRPr lang="de-DE"/>
          </a:p>
        </p:txBody>
      </p:sp>
      <p:grpSp>
        <p:nvGrpSpPr>
          <p:cNvPr id="326" name="Grafik 72">
            <a:extLst>
              <a:ext uri="{FF2B5EF4-FFF2-40B4-BE49-F238E27FC236}">
                <a16:creationId xmlns:a16="http://schemas.microsoft.com/office/drawing/2014/main" id="{D49068C6-F352-4EA8-AC48-A22BD9F884AB}"/>
              </a:ext>
            </a:extLst>
          </p:cNvPr>
          <p:cNvGrpSpPr/>
          <p:nvPr/>
        </p:nvGrpSpPr>
        <p:grpSpPr>
          <a:xfrm>
            <a:off x="5065316" y="4987438"/>
            <a:ext cx="320874" cy="320874"/>
            <a:chOff x="3784600" y="1119187"/>
            <a:chExt cx="4619625" cy="4619625"/>
          </a:xfrm>
          <a:noFill/>
        </p:grpSpPr>
        <p:sp>
          <p:nvSpPr>
            <p:cNvPr id="327" name="Freihandform: Form 326">
              <a:extLst>
                <a:ext uri="{FF2B5EF4-FFF2-40B4-BE49-F238E27FC236}">
                  <a16:creationId xmlns:a16="http://schemas.microsoft.com/office/drawing/2014/main" id="{C51A8A1B-9DC3-424B-95AA-325C4160D751}"/>
                </a:ext>
              </a:extLst>
            </p:cNvPr>
            <p:cNvSpPr/>
            <p:nvPr/>
          </p:nvSpPr>
          <p:spPr>
            <a:xfrm>
              <a:off x="4148931" y="1119187"/>
              <a:ext cx="3886200" cy="4610100"/>
            </a:xfrm>
            <a:custGeom>
              <a:avLst/>
              <a:gdLst>
                <a:gd name="connsiteX0" fmla="*/ 0 w 3886200"/>
                <a:gd name="connsiteY0" fmla="*/ 3400425 h 4610100"/>
                <a:gd name="connsiteX1" fmla="*/ 242888 w 3886200"/>
                <a:gd name="connsiteY1" fmla="*/ 3934778 h 4610100"/>
                <a:gd name="connsiteX2" fmla="*/ 242888 w 3886200"/>
                <a:gd name="connsiteY2" fmla="*/ 4371975 h 4610100"/>
                <a:gd name="connsiteX3" fmla="*/ 485775 w 3886200"/>
                <a:gd name="connsiteY3" fmla="*/ 4614863 h 4610100"/>
                <a:gd name="connsiteX4" fmla="*/ 728663 w 3886200"/>
                <a:gd name="connsiteY4" fmla="*/ 4614863 h 4610100"/>
                <a:gd name="connsiteX5" fmla="*/ 971550 w 3886200"/>
                <a:gd name="connsiteY5" fmla="*/ 4371975 h 4610100"/>
                <a:gd name="connsiteX6" fmla="*/ 971550 w 3886200"/>
                <a:gd name="connsiteY6" fmla="*/ 4129088 h 4610100"/>
                <a:gd name="connsiteX7" fmla="*/ 2914650 w 3886200"/>
                <a:gd name="connsiteY7" fmla="*/ 4129088 h 4610100"/>
                <a:gd name="connsiteX8" fmla="*/ 2914650 w 3886200"/>
                <a:gd name="connsiteY8" fmla="*/ 4371975 h 4610100"/>
                <a:gd name="connsiteX9" fmla="*/ 3157538 w 3886200"/>
                <a:gd name="connsiteY9" fmla="*/ 4614863 h 4610100"/>
                <a:gd name="connsiteX10" fmla="*/ 3400425 w 3886200"/>
                <a:gd name="connsiteY10" fmla="*/ 4614863 h 4610100"/>
                <a:gd name="connsiteX11" fmla="*/ 3643313 w 3886200"/>
                <a:gd name="connsiteY11" fmla="*/ 4371975 h 4610100"/>
                <a:gd name="connsiteX12" fmla="*/ 3643313 w 3886200"/>
                <a:gd name="connsiteY12" fmla="*/ 3934778 h 4610100"/>
                <a:gd name="connsiteX13" fmla="*/ 3886200 w 3886200"/>
                <a:gd name="connsiteY13" fmla="*/ 3400425 h 4610100"/>
                <a:gd name="connsiteX14" fmla="*/ 3886200 w 3886200"/>
                <a:gd name="connsiteY14" fmla="*/ 971550 h 4610100"/>
                <a:gd name="connsiteX15" fmla="*/ 1943100 w 3886200"/>
                <a:gd name="connsiteY15" fmla="*/ 0 h 4610100"/>
                <a:gd name="connsiteX16" fmla="*/ 0 w 3886200"/>
                <a:gd name="connsiteY16" fmla="*/ 971550 h 4610100"/>
                <a:gd name="connsiteX17" fmla="*/ 0 w 3886200"/>
                <a:gd name="connsiteY17" fmla="*/ 3400425 h 4610100"/>
                <a:gd name="connsiteX18" fmla="*/ 850106 w 3886200"/>
                <a:gd name="connsiteY18" fmla="*/ 3643313 h 4610100"/>
                <a:gd name="connsiteX19" fmla="*/ 485775 w 3886200"/>
                <a:gd name="connsiteY19" fmla="*/ 3278981 h 4610100"/>
                <a:gd name="connsiteX20" fmla="*/ 850106 w 3886200"/>
                <a:gd name="connsiteY20" fmla="*/ 2914650 h 4610100"/>
                <a:gd name="connsiteX21" fmla="*/ 1214438 w 3886200"/>
                <a:gd name="connsiteY21" fmla="*/ 3278981 h 4610100"/>
                <a:gd name="connsiteX22" fmla="*/ 850106 w 3886200"/>
                <a:gd name="connsiteY22" fmla="*/ 3643313 h 4610100"/>
                <a:gd name="connsiteX23" fmla="*/ 3036094 w 3886200"/>
                <a:gd name="connsiteY23" fmla="*/ 3643313 h 4610100"/>
                <a:gd name="connsiteX24" fmla="*/ 2671763 w 3886200"/>
                <a:gd name="connsiteY24" fmla="*/ 3278981 h 4610100"/>
                <a:gd name="connsiteX25" fmla="*/ 3036094 w 3886200"/>
                <a:gd name="connsiteY25" fmla="*/ 2914650 h 4610100"/>
                <a:gd name="connsiteX26" fmla="*/ 3400425 w 3886200"/>
                <a:gd name="connsiteY26" fmla="*/ 3278981 h 4610100"/>
                <a:gd name="connsiteX27" fmla="*/ 3036094 w 3886200"/>
                <a:gd name="connsiteY27" fmla="*/ 3643313 h 4610100"/>
                <a:gd name="connsiteX28" fmla="*/ 3400425 w 3886200"/>
                <a:gd name="connsiteY28" fmla="*/ 2185988 h 4610100"/>
                <a:gd name="connsiteX29" fmla="*/ 485775 w 3886200"/>
                <a:gd name="connsiteY29" fmla="*/ 2185988 h 4610100"/>
                <a:gd name="connsiteX30" fmla="*/ 485775 w 3886200"/>
                <a:gd name="connsiteY30" fmla="*/ 971550 h 4610100"/>
                <a:gd name="connsiteX31" fmla="*/ 3400425 w 3886200"/>
                <a:gd name="connsiteY31" fmla="*/ 971550 h 4610100"/>
                <a:gd name="connsiteX32" fmla="*/ 3400425 w 3886200"/>
                <a:gd name="connsiteY32" fmla="*/ 2185988 h 46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86200" h="4610100">
                  <a:moveTo>
                    <a:pt x="0" y="3400425"/>
                  </a:moveTo>
                  <a:cubicBezTo>
                    <a:pt x="0" y="3619024"/>
                    <a:pt x="97155" y="3813334"/>
                    <a:pt x="242888" y="3934778"/>
                  </a:cubicBezTo>
                  <a:lnTo>
                    <a:pt x="242888" y="4371975"/>
                  </a:lnTo>
                  <a:cubicBezTo>
                    <a:pt x="242888" y="4517708"/>
                    <a:pt x="340042" y="4614863"/>
                    <a:pt x="485775" y="4614863"/>
                  </a:cubicBezTo>
                  <a:lnTo>
                    <a:pt x="728663" y="4614863"/>
                  </a:lnTo>
                  <a:cubicBezTo>
                    <a:pt x="874395" y="4614863"/>
                    <a:pt x="971550" y="4517708"/>
                    <a:pt x="971550" y="4371975"/>
                  </a:cubicBezTo>
                  <a:lnTo>
                    <a:pt x="971550" y="4129088"/>
                  </a:lnTo>
                  <a:lnTo>
                    <a:pt x="2914650" y="4129088"/>
                  </a:lnTo>
                  <a:lnTo>
                    <a:pt x="2914650" y="4371975"/>
                  </a:lnTo>
                  <a:cubicBezTo>
                    <a:pt x="2914650" y="4517708"/>
                    <a:pt x="3011805" y="4614863"/>
                    <a:pt x="3157538" y="4614863"/>
                  </a:cubicBezTo>
                  <a:lnTo>
                    <a:pt x="3400425" y="4614863"/>
                  </a:lnTo>
                  <a:cubicBezTo>
                    <a:pt x="3546158" y="4614863"/>
                    <a:pt x="3643313" y="4517708"/>
                    <a:pt x="3643313" y="4371975"/>
                  </a:cubicBezTo>
                  <a:lnTo>
                    <a:pt x="3643313" y="3934778"/>
                  </a:lnTo>
                  <a:cubicBezTo>
                    <a:pt x="3789045" y="3813334"/>
                    <a:pt x="3886200" y="3619033"/>
                    <a:pt x="3886200" y="3400425"/>
                  </a:cubicBezTo>
                  <a:lnTo>
                    <a:pt x="3886200" y="971550"/>
                  </a:lnTo>
                  <a:cubicBezTo>
                    <a:pt x="3886200" y="121444"/>
                    <a:pt x="3011805" y="0"/>
                    <a:pt x="1943100" y="0"/>
                  </a:cubicBezTo>
                  <a:cubicBezTo>
                    <a:pt x="874395" y="0"/>
                    <a:pt x="0" y="121444"/>
                    <a:pt x="0" y="971550"/>
                  </a:cubicBezTo>
                  <a:lnTo>
                    <a:pt x="0" y="3400425"/>
                  </a:lnTo>
                  <a:close/>
                  <a:moveTo>
                    <a:pt x="850106" y="3643313"/>
                  </a:moveTo>
                  <a:cubicBezTo>
                    <a:pt x="655796" y="3643313"/>
                    <a:pt x="485775" y="3473291"/>
                    <a:pt x="485775" y="3278981"/>
                  </a:cubicBezTo>
                  <a:cubicBezTo>
                    <a:pt x="485775" y="3084671"/>
                    <a:pt x="655796" y="2914650"/>
                    <a:pt x="850106" y="2914650"/>
                  </a:cubicBezTo>
                  <a:cubicBezTo>
                    <a:pt x="1044416" y="2914650"/>
                    <a:pt x="1214438" y="3084671"/>
                    <a:pt x="1214438" y="3278981"/>
                  </a:cubicBezTo>
                  <a:cubicBezTo>
                    <a:pt x="1214438" y="3473291"/>
                    <a:pt x="1044416" y="3643313"/>
                    <a:pt x="850106" y="3643313"/>
                  </a:cubicBezTo>
                  <a:close/>
                  <a:moveTo>
                    <a:pt x="3036094" y="3643313"/>
                  </a:moveTo>
                  <a:cubicBezTo>
                    <a:pt x="2841784" y="3643313"/>
                    <a:pt x="2671763" y="3473291"/>
                    <a:pt x="2671763" y="3278981"/>
                  </a:cubicBezTo>
                  <a:cubicBezTo>
                    <a:pt x="2671763" y="3084671"/>
                    <a:pt x="2841784" y="2914650"/>
                    <a:pt x="3036094" y="2914650"/>
                  </a:cubicBezTo>
                  <a:cubicBezTo>
                    <a:pt x="3230404" y="2914650"/>
                    <a:pt x="3400425" y="3084671"/>
                    <a:pt x="3400425" y="3278981"/>
                  </a:cubicBezTo>
                  <a:cubicBezTo>
                    <a:pt x="3400425" y="3473291"/>
                    <a:pt x="3230404" y="3643313"/>
                    <a:pt x="3036094" y="3643313"/>
                  </a:cubicBezTo>
                  <a:close/>
                  <a:moveTo>
                    <a:pt x="3400425" y="2185988"/>
                  </a:moveTo>
                  <a:lnTo>
                    <a:pt x="485775" y="2185988"/>
                  </a:lnTo>
                  <a:lnTo>
                    <a:pt x="485775" y="971550"/>
                  </a:lnTo>
                  <a:lnTo>
                    <a:pt x="3400425" y="971550"/>
                  </a:lnTo>
                  <a:lnTo>
                    <a:pt x="3400425" y="2185988"/>
                  </a:lnTo>
                  <a:close/>
                </a:path>
              </a:pathLst>
            </a:custGeom>
            <a:grpFill/>
            <a:ln w="6350" cap="flat">
              <a:solidFill>
                <a:schemeClr val="tx1"/>
              </a:solidFill>
              <a:prstDash val="solid"/>
              <a:miter/>
            </a:ln>
          </p:spPr>
          <p:txBody>
            <a:bodyPr rtlCol="0" anchor="ctr"/>
            <a:lstStyle/>
            <a:p>
              <a:endParaRPr lang="de-DE"/>
            </a:p>
          </p:txBody>
        </p:sp>
      </p:grpSp>
      <p:grpSp>
        <p:nvGrpSpPr>
          <p:cNvPr id="328" name="Gruppieren 327">
            <a:extLst>
              <a:ext uri="{FF2B5EF4-FFF2-40B4-BE49-F238E27FC236}">
                <a16:creationId xmlns:a16="http://schemas.microsoft.com/office/drawing/2014/main" id="{3F3ED597-2223-4B70-9A50-4F2C8B8B6494}"/>
              </a:ext>
            </a:extLst>
          </p:cNvPr>
          <p:cNvGrpSpPr/>
          <p:nvPr/>
        </p:nvGrpSpPr>
        <p:grpSpPr>
          <a:xfrm>
            <a:off x="4209579" y="3615417"/>
            <a:ext cx="428625" cy="257175"/>
            <a:chOff x="3984092" y="2202873"/>
            <a:chExt cx="428625" cy="257175"/>
          </a:xfrm>
          <a:solidFill>
            <a:schemeClr val="tx1"/>
          </a:solidFill>
        </p:grpSpPr>
        <p:sp>
          <p:nvSpPr>
            <p:cNvPr id="331" name="Freihandform: Form 330">
              <a:extLst>
                <a:ext uri="{FF2B5EF4-FFF2-40B4-BE49-F238E27FC236}">
                  <a16:creationId xmlns:a16="http://schemas.microsoft.com/office/drawing/2014/main" id="{EA032E1E-D4CE-42CB-AFBF-D5CE0353AE12}"/>
                </a:ext>
              </a:extLst>
            </p:cNvPr>
            <p:cNvSpPr/>
            <p:nvPr/>
          </p:nvSpPr>
          <p:spPr>
            <a:xfrm>
              <a:off x="3984092" y="2202873"/>
              <a:ext cx="428625" cy="257175"/>
            </a:xfrm>
            <a:custGeom>
              <a:avLst/>
              <a:gdLst>
                <a:gd name="connsiteX0" fmla="*/ 438055 w 428625"/>
                <a:gd name="connsiteY0" fmla="*/ 76200 h 257175"/>
                <a:gd name="connsiteX1" fmla="*/ 403193 w 428625"/>
                <a:gd name="connsiteY1" fmla="*/ 76200 h 257175"/>
                <a:gd name="connsiteX2" fmla="*/ 390144 w 428625"/>
                <a:gd name="connsiteY2" fmla="*/ 70866 h 257175"/>
                <a:gd name="connsiteX3" fmla="*/ 390049 w 428625"/>
                <a:gd name="connsiteY3" fmla="*/ 70771 h 257175"/>
                <a:gd name="connsiteX4" fmla="*/ 336137 w 428625"/>
                <a:gd name="connsiteY4" fmla="*/ 9144 h 257175"/>
                <a:gd name="connsiteX5" fmla="*/ 316992 w 428625"/>
                <a:gd name="connsiteY5" fmla="*/ 0 h 257175"/>
                <a:gd name="connsiteX6" fmla="*/ 120968 w 428625"/>
                <a:gd name="connsiteY6" fmla="*/ 0 h 257175"/>
                <a:gd name="connsiteX7" fmla="*/ 101537 w 428625"/>
                <a:gd name="connsiteY7" fmla="*/ 9525 h 257175"/>
                <a:gd name="connsiteX8" fmla="*/ 49149 w 428625"/>
                <a:gd name="connsiteY8" fmla="*/ 69437 h 257175"/>
                <a:gd name="connsiteX9" fmla="*/ 49149 w 428625"/>
                <a:gd name="connsiteY9" fmla="*/ 69152 h 257175"/>
                <a:gd name="connsiteX10" fmla="*/ 34671 w 428625"/>
                <a:gd name="connsiteY10" fmla="*/ 75914 h 257175"/>
                <a:gd name="connsiteX11" fmla="*/ 0 w 428625"/>
                <a:gd name="connsiteY11" fmla="*/ 75914 h 257175"/>
                <a:gd name="connsiteX12" fmla="*/ 0 w 428625"/>
                <a:gd name="connsiteY12" fmla="*/ 95155 h 257175"/>
                <a:gd name="connsiteX13" fmla="*/ 26575 w 428625"/>
                <a:gd name="connsiteY13" fmla="*/ 95155 h 257175"/>
                <a:gd name="connsiteX14" fmla="*/ 14954 w 428625"/>
                <a:gd name="connsiteY14" fmla="*/ 108490 h 257175"/>
                <a:gd name="connsiteX15" fmla="*/ 9430 w 428625"/>
                <a:gd name="connsiteY15" fmla="*/ 125635 h 257175"/>
                <a:gd name="connsiteX16" fmla="*/ 9430 w 428625"/>
                <a:gd name="connsiteY16" fmla="*/ 223456 h 257175"/>
                <a:gd name="connsiteX17" fmla="*/ 43148 w 428625"/>
                <a:gd name="connsiteY17" fmla="*/ 257175 h 257175"/>
                <a:gd name="connsiteX18" fmla="*/ 104775 w 428625"/>
                <a:gd name="connsiteY18" fmla="*/ 257175 h 257175"/>
                <a:gd name="connsiteX19" fmla="*/ 104775 w 428625"/>
                <a:gd name="connsiteY19" fmla="*/ 228600 h 257175"/>
                <a:gd name="connsiteX20" fmla="*/ 342614 w 428625"/>
                <a:gd name="connsiteY20" fmla="*/ 228600 h 257175"/>
                <a:gd name="connsiteX21" fmla="*/ 342614 w 428625"/>
                <a:gd name="connsiteY21" fmla="*/ 257175 h 257175"/>
                <a:gd name="connsiteX22" fmla="*/ 394811 w 428625"/>
                <a:gd name="connsiteY22" fmla="*/ 257175 h 257175"/>
                <a:gd name="connsiteX23" fmla="*/ 428530 w 428625"/>
                <a:gd name="connsiteY23" fmla="*/ 223456 h 257175"/>
                <a:gd name="connsiteX24" fmla="*/ 428530 w 428625"/>
                <a:gd name="connsiteY24" fmla="*/ 125635 h 257175"/>
                <a:gd name="connsiteX25" fmla="*/ 423291 w 428625"/>
                <a:gd name="connsiteY25" fmla="*/ 108776 h 257175"/>
                <a:gd name="connsiteX26" fmla="*/ 411575 w 428625"/>
                <a:gd name="connsiteY26" fmla="*/ 95345 h 257175"/>
                <a:gd name="connsiteX27" fmla="*/ 438055 w 428625"/>
                <a:gd name="connsiteY27" fmla="*/ 95345 h 257175"/>
                <a:gd name="connsiteX28" fmla="*/ 438055 w 428625"/>
                <a:gd name="connsiteY28" fmla="*/ 76200 h 257175"/>
                <a:gd name="connsiteX29" fmla="*/ 409480 w 428625"/>
                <a:gd name="connsiteY29" fmla="*/ 223456 h 257175"/>
                <a:gd name="connsiteX30" fmla="*/ 394811 w 428625"/>
                <a:gd name="connsiteY30" fmla="*/ 238125 h 257175"/>
                <a:gd name="connsiteX31" fmla="*/ 361664 w 428625"/>
                <a:gd name="connsiteY31" fmla="*/ 238125 h 257175"/>
                <a:gd name="connsiteX32" fmla="*/ 361664 w 428625"/>
                <a:gd name="connsiteY32" fmla="*/ 209550 h 257175"/>
                <a:gd name="connsiteX33" fmla="*/ 85725 w 428625"/>
                <a:gd name="connsiteY33" fmla="*/ 209550 h 257175"/>
                <a:gd name="connsiteX34" fmla="*/ 85725 w 428625"/>
                <a:gd name="connsiteY34" fmla="*/ 238125 h 257175"/>
                <a:gd name="connsiteX35" fmla="*/ 43148 w 428625"/>
                <a:gd name="connsiteY35" fmla="*/ 238125 h 257175"/>
                <a:gd name="connsiteX36" fmla="*/ 28480 w 428625"/>
                <a:gd name="connsiteY36" fmla="*/ 223456 h 257175"/>
                <a:gd name="connsiteX37" fmla="*/ 28480 w 428625"/>
                <a:gd name="connsiteY37" fmla="*/ 125635 h 257175"/>
                <a:gd name="connsiteX38" fmla="*/ 28670 w 428625"/>
                <a:gd name="connsiteY38" fmla="*/ 121825 h 257175"/>
                <a:gd name="connsiteX39" fmla="*/ 29528 w 428625"/>
                <a:gd name="connsiteY39" fmla="*/ 120777 h 257175"/>
                <a:gd name="connsiteX40" fmla="*/ 115919 w 428625"/>
                <a:gd name="connsiteY40" fmla="*/ 22098 h 257175"/>
                <a:gd name="connsiteX41" fmla="*/ 116205 w 428625"/>
                <a:gd name="connsiteY41" fmla="*/ 21717 h 257175"/>
                <a:gd name="connsiteX42" fmla="*/ 116395 w 428625"/>
                <a:gd name="connsiteY42" fmla="*/ 21431 h 257175"/>
                <a:gd name="connsiteX43" fmla="*/ 120968 w 428625"/>
                <a:gd name="connsiteY43" fmla="*/ 19050 h 257175"/>
                <a:gd name="connsiteX44" fmla="*/ 316992 w 428625"/>
                <a:gd name="connsiteY44" fmla="*/ 19050 h 257175"/>
                <a:gd name="connsiteX45" fmla="*/ 321278 w 428625"/>
                <a:gd name="connsiteY45" fmla="*/ 21050 h 257175"/>
                <a:gd name="connsiteX46" fmla="*/ 321564 w 428625"/>
                <a:gd name="connsiteY46" fmla="*/ 21431 h 257175"/>
                <a:gd name="connsiteX47" fmla="*/ 408718 w 428625"/>
                <a:gd name="connsiteY47" fmla="*/ 121063 h 257175"/>
                <a:gd name="connsiteX48" fmla="*/ 409289 w 428625"/>
                <a:gd name="connsiteY48" fmla="*/ 121825 h 257175"/>
                <a:gd name="connsiteX49" fmla="*/ 409480 w 428625"/>
                <a:gd name="connsiteY49" fmla="*/ 125635 h 257175"/>
                <a:gd name="connsiteX50" fmla="*/ 409480 w 428625"/>
                <a:gd name="connsiteY50" fmla="*/ 223456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28625" h="257175">
                  <a:moveTo>
                    <a:pt x="438055" y="76200"/>
                  </a:moveTo>
                  <a:lnTo>
                    <a:pt x="403193" y="76200"/>
                  </a:lnTo>
                  <a:cubicBezTo>
                    <a:pt x="398145" y="76200"/>
                    <a:pt x="393573" y="74200"/>
                    <a:pt x="390144" y="70866"/>
                  </a:cubicBezTo>
                  <a:cubicBezTo>
                    <a:pt x="390049" y="70866"/>
                    <a:pt x="390049" y="70866"/>
                    <a:pt x="390049" y="70771"/>
                  </a:cubicBezTo>
                  <a:lnTo>
                    <a:pt x="336137" y="9144"/>
                  </a:lnTo>
                  <a:cubicBezTo>
                    <a:pt x="331470" y="3334"/>
                    <a:pt x="324517" y="0"/>
                    <a:pt x="316992" y="0"/>
                  </a:cubicBezTo>
                  <a:lnTo>
                    <a:pt x="120968" y="0"/>
                  </a:lnTo>
                  <a:cubicBezTo>
                    <a:pt x="113443" y="0"/>
                    <a:pt x="106490" y="3334"/>
                    <a:pt x="101537" y="9525"/>
                  </a:cubicBezTo>
                  <a:lnTo>
                    <a:pt x="49149" y="69437"/>
                  </a:lnTo>
                  <a:lnTo>
                    <a:pt x="49149" y="69152"/>
                  </a:lnTo>
                  <a:cubicBezTo>
                    <a:pt x="45625" y="73247"/>
                    <a:pt x="40481" y="75914"/>
                    <a:pt x="34671" y="75914"/>
                  </a:cubicBezTo>
                  <a:lnTo>
                    <a:pt x="0" y="75914"/>
                  </a:lnTo>
                  <a:lnTo>
                    <a:pt x="0" y="95155"/>
                  </a:lnTo>
                  <a:lnTo>
                    <a:pt x="26575" y="95155"/>
                  </a:lnTo>
                  <a:lnTo>
                    <a:pt x="14954" y="108490"/>
                  </a:lnTo>
                  <a:cubicBezTo>
                    <a:pt x="11049" y="113252"/>
                    <a:pt x="9430" y="116205"/>
                    <a:pt x="9430" y="125635"/>
                  </a:cubicBezTo>
                  <a:lnTo>
                    <a:pt x="9430" y="223456"/>
                  </a:lnTo>
                  <a:cubicBezTo>
                    <a:pt x="9430" y="242030"/>
                    <a:pt x="24575" y="257175"/>
                    <a:pt x="43148" y="257175"/>
                  </a:cubicBezTo>
                  <a:lnTo>
                    <a:pt x="104775" y="257175"/>
                  </a:lnTo>
                  <a:lnTo>
                    <a:pt x="104775" y="228600"/>
                  </a:lnTo>
                  <a:lnTo>
                    <a:pt x="342614" y="228600"/>
                  </a:lnTo>
                  <a:lnTo>
                    <a:pt x="342614" y="257175"/>
                  </a:lnTo>
                  <a:lnTo>
                    <a:pt x="394811" y="257175"/>
                  </a:lnTo>
                  <a:cubicBezTo>
                    <a:pt x="413385" y="257175"/>
                    <a:pt x="428530" y="242030"/>
                    <a:pt x="428530" y="223456"/>
                  </a:cubicBezTo>
                  <a:lnTo>
                    <a:pt x="428530" y="125635"/>
                  </a:lnTo>
                  <a:cubicBezTo>
                    <a:pt x="428530" y="116205"/>
                    <a:pt x="426911" y="113252"/>
                    <a:pt x="423291" y="108776"/>
                  </a:cubicBezTo>
                  <a:lnTo>
                    <a:pt x="411575" y="95345"/>
                  </a:lnTo>
                  <a:lnTo>
                    <a:pt x="438055" y="95345"/>
                  </a:lnTo>
                  <a:lnTo>
                    <a:pt x="438055" y="76200"/>
                  </a:lnTo>
                  <a:close/>
                  <a:moveTo>
                    <a:pt x="409480" y="223456"/>
                  </a:moveTo>
                  <a:cubicBezTo>
                    <a:pt x="409480" y="231553"/>
                    <a:pt x="402908" y="238125"/>
                    <a:pt x="394811" y="238125"/>
                  </a:cubicBezTo>
                  <a:lnTo>
                    <a:pt x="361664" y="238125"/>
                  </a:lnTo>
                  <a:lnTo>
                    <a:pt x="361664" y="209550"/>
                  </a:lnTo>
                  <a:lnTo>
                    <a:pt x="85725" y="209550"/>
                  </a:lnTo>
                  <a:lnTo>
                    <a:pt x="85725" y="238125"/>
                  </a:lnTo>
                  <a:lnTo>
                    <a:pt x="43148" y="238125"/>
                  </a:lnTo>
                  <a:cubicBezTo>
                    <a:pt x="35052" y="238125"/>
                    <a:pt x="28480" y="231553"/>
                    <a:pt x="28480" y="223456"/>
                  </a:cubicBezTo>
                  <a:lnTo>
                    <a:pt x="28480" y="125635"/>
                  </a:lnTo>
                  <a:cubicBezTo>
                    <a:pt x="28480" y="123444"/>
                    <a:pt x="28575" y="122301"/>
                    <a:pt x="28670" y="121825"/>
                  </a:cubicBezTo>
                  <a:cubicBezTo>
                    <a:pt x="28861" y="121634"/>
                    <a:pt x="29051" y="121253"/>
                    <a:pt x="29528" y="120777"/>
                  </a:cubicBezTo>
                  <a:lnTo>
                    <a:pt x="115919" y="22098"/>
                  </a:lnTo>
                  <a:lnTo>
                    <a:pt x="116205" y="21717"/>
                  </a:lnTo>
                  <a:lnTo>
                    <a:pt x="116395" y="21431"/>
                  </a:lnTo>
                  <a:cubicBezTo>
                    <a:pt x="117729" y="19812"/>
                    <a:pt x="119158" y="19050"/>
                    <a:pt x="120968" y="19050"/>
                  </a:cubicBezTo>
                  <a:lnTo>
                    <a:pt x="316992" y="19050"/>
                  </a:lnTo>
                  <a:cubicBezTo>
                    <a:pt x="318707" y="19050"/>
                    <a:pt x="320231" y="19812"/>
                    <a:pt x="321278" y="21050"/>
                  </a:cubicBezTo>
                  <a:lnTo>
                    <a:pt x="321564" y="21431"/>
                  </a:lnTo>
                  <a:lnTo>
                    <a:pt x="408718" y="121063"/>
                  </a:lnTo>
                  <a:cubicBezTo>
                    <a:pt x="408908" y="121349"/>
                    <a:pt x="409099" y="121539"/>
                    <a:pt x="409289" y="121825"/>
                  </a:cubicBezTo>
                  <a:cubicBezTo>
                    <a:pt x="409385" y="122301"/>
                    <a:pt x="409480" y="123444"/>
                    <a:pt x="409480" y="125635"/>
                  </a:cubicBezTo>
                  <a:lnTo>
                    <a:pt x="409480" y="223456"/>
                  </a:lnTo>
                  <a:close/>
                </a:path>
              </a:pathLst>
            </a:custGeom>
            <a:grpFill/>
            <a:ln w="9525" cap="flat">
              <a:solidFill>
                <a:schemeClr val="bg1"/>
              </a:solidFill>
              <a:prstDash val="solid"/>
              <a:miter/>
            </a:ln>
          </p:spPr>
          <p:txBody>
            <a:bodyPr rtlCol="0" anchor="ctr"/>
            <a:lstStyle/>
            <a:p>
              <a:endParaRPr lang="de-DE"/>
            </a:p>
          </p:txBody>
        </p:sp>
        <p:sp>
          <p:nvSpPr>
            <p:cNvPr id="333" name="Freihandform: Form 332">
              <a:extLst>
                <a:ext uri="{FF2B5EF4-FFF2-40B4-BE49-F238E27FC236}">
                  <a16:creationId xmlns:a16="http://schemas.microsoft.com/office/drawing/2014/main" id="{20ED9AED-A674-41F4-8157-2D8319BC6FFA}"/>
                </a:ext>
              </a:extLst>
            </p:cNvPr>
            <p:cNvSpPr/>
            <p:nvPr/>
          </p:nvSpPr>
          <p:spPr>
            <a:xfrm>
              <a:off x="4041147" y="2336223"/>
              <a:ext cx="57150" cy="19050"/>
            </a:xfrm>
            <a:custGeom>
              <a:avLst/>
              <a:gdLst>
                <a:gd name="connsiteX0" fmla="*/ 0 w 57150"/>
                <a:gd name="connsiteY0" fmla="*/ 0 h 19050"/>
                <a:gd name="connsiteX1" fmla="*/ 57150 w 57150"/>
                <a:gd name="connsiteY1" fmla="*/ 0 h 19050"/>
                <a:gd name="connsiteX2" fmla="*/ 57150 w 57150"/>
                <a:gd name="connsiteY2" fmla="*/ 19050 h 19050"/>
                <a:gd name="connsiteX3" fmla="*/ 0 w 571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57150" h="19050">
                  <a:moveTo>
                    <a:pt x="0" y="0"/>
                  </a:moveTo>
                  <a:lnTo>
                    <a:pt x="57150" y="0"/>
                  </a:lnTo>
                  <a:lnTo>
                    <a:pt x="57150" y="19050"/>
                  </a:lnTo>
                  <a:lnTo>
                    <a:pt x="0" y="19050"/>
                  </a:lnTo>
                  <a:close/>
                </a:path>
              </a:pathLst>
            </a:custGeom>
            <a:grpFill/>
            <a:ln w="9525" cap="flat">
              <a:solidFill>
                <a:schemeClr val="bg1"/>
              </a:solidFill>
              <a:prstDash val="solid"/>
              <a:miter/>
            </a:ln>
          </p:spPr>
          <p:txBody>
            <a:bodyPr rtlCol="0" anchor="ctr"/>
            <a:lstStyle/>
            <a:p>
              <a:endParaRPr lang="de-DE"/>
            </a:p>
          </p:txBody>
        </p:sp>
        <p:sp>
          <p:nvSpPr>
            <p:cNvPr id="336" name="Freihandform: Form 335">
              <a:extLst>
                <a:ext uri="{FF2B5EF4-FFF2-40B4-BE49-F238E27FC236}">
                  <a16:creationId xmlns:a16="http://schemas.microsoft.com/office/drawing/2014/main" id="{4404D611-18BB-4BA3-8C4D-28BC16E28C51}"/>
                </a:ext>
              </a:extLst>
            </p:cNvPr>
            <p:cNvSpPr/>
            <p:nvPr/>
          </p:nvSpPr>
          <p:spPr>
            <a:xfrm>
              <a:off x="4136397" y="2336223"/>
              <a:ext cx="133350" cy="19050"/>
            </a:xfrm>
            <a:custGeom>
              <a:avLst/>
              <a:gdLst>
                <a:gd name="connsiteX0" fmla="*/ 0 w 133350"/>
                <a:gd name="connsiteY0" fmla="*/ 0 h 19050"/>
                <a:gd name="connsiteX1" fmla="*/ 133350 w 133350"/>
                <a:gd name="connsiteY1" fmla="*/ 0 h 19050"/>
                <a:gd name="connsiteX2" fmla="*/ 133350 w 133350"/>
                <a:gd name="connsiteY2" fmla="*/ 19050 h 19050"/>
                <a:gd name="connsiteX3" fmla="*/ 0 w 1333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33350" h="19050">
                  <a:moveTo>
                    <a:pt x="0" y="0"/>
                  </a:moveTo>
                  <a:lnTo>
                    <a:pt x="133350" y="0"/>
                  </a:lnTo>
                  <a:lnTo>
                    <a:pt x="133350" y="19050"/>
                  </a:lnTo>
                  <a:lnTo>
                    <a:pt x="0" y="19050"/>
                  </a:lnTo>
                  <a:close/>
                </a:path>
              </a:pathLst>
            </a:custGeom>
            <a:grpFill/>
            <a:ln w="9525" cap="flat">
              <a:solidFill>
                <a:schemeClr val="bg1"/>
              </a:solidFill>
              <a:prstDash val="solid"/>
              <a:miter/>
            </a:ln>
          </p:spPr>
          <p:txBody>
            <a:bodyPr rtlCol="0" anchor="ctr"/>
            <a:lstStyle/>
            <a:p>
              <a:endParaRPr lang="de-DE"/>
            </a:p>
          </p:txBody>
        </p:sp>
        <p:sp>
          <p:nvSpPr>
            <p:cNvPr id="337" name="Freihandform: Form 336">
              <a:extLst>
                <a:ext uri="{FF2B5EF4-FFF2-40B4-BE49-F238E27FC236}">
                  <a16:creationId xmlns:a16="http://schemas.microsoft.com/office/drawing/2014/main" id="{2991C2E5-3964-483D-9D45-831FF2FEA413}"/>
                </a:ext>
              </a:extLst>
            </p:cNvPr>
            <p:cNvSpPr/>
            <p:nvPr/>
          </p:nvSpPr>
          <p:spPr>
            <a:xfrm>
              <a:off x="4307847" y="2336223"/>
              <a:ext cx="57150" cy="19050"/>
            </a:xfrm>
            <a:custGeom>
              <a:avLst/>
              <a:gdLst>
                <a:gd name="connsiteX0" fmla="*/ 0 w 57150"/>
                <a:gd name="connsiteY0" fmla="*/ 0 h 19050"/>
                <a:gd name="connsiteX1" fmla="*/ 57150 w 57150"/>
                <a:gd name="connsiteY1" fmla="*/ 0 h 19050"/>
                <a:gd name="connsiteX2" fmla="*/ 57150 w 57150"/>
                <a:gd name="connsiteY2" fmla="*/ 19050 h 19050"/>
                <a:gd name="connsiteX3" fmla="*/ 0 w 571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57150" h="19050">
                  <a:moveTo>
                    <a:pt x="0" y="0"/>
                  </a:moveTo>
                  <a:lnTo>
                    <a:pt x="57150" y="0"/>
                  </a:lnTo>
                  <a:lnTo>
                    <a:pt x="57150" y="19050"/>
                  </a:lnTo>
                  <a:lnTo>
                    <a:pt x="0" y="19050"/>
                  </a:lnTo>
                  <a:close/>
                </a:path>
              </a:pathLst>
            </a:custGeom>
            <a:grpFill/>
            <a:ln w="9525" cap="flat">
              <a:solidFill>
                <a:schemeClr val="bg1"/>
              </a:solidFill>
              <a:prstDash val="solid"/>
              <a:miter/>
            </a:ln>
          </p:spPr>
          <p:txBody>
            <a:bodyPr rtlCol="0" anchor="ctr"/>
            <a:lstStyle/>
            <a:p>
              <a:endParaRPr lang="de-DE"/>
            </a:p>
          </p:txBody>
        </p:sp>
        <p:sp>
          <p:nvSpPr>
            <p:cNvPr id="343" name="Freihandform: Form 342">
              <a:extLst>
                <a:ext uri="{FF2B5EF4-FFF2-40B4-BE49-F238E27FC236}">
                  <a16:creationId xmlns:a16="http://schemas.microsoft.com/office/drawing/2014/main" id="{4B2F815A-752B-44EF-B97C-66EFEAE2A6F5}"/>
                </a:ext>
              </a:extLst>
            </p:cNvPr>
            <p:cNvSpPr/>
            <p:nvPr/>
          </p:nvSpPr>
          <p:spPr>
            <a:xfrm>
              <a:off x="4126872" y="2247926"/>
              <a:ext cx="57150" cy="57150"/>
            </a:xfrm>
            <a:custGeom>
              <a:avLst/>
              <a:gdLst>
                <a:gd name="connsiteX0" fmla="*/ 28575 w 57150"/>
                <a:gd name="connsiteY0" fmla="*/ 19050 h 57150"/>
                <a:gd name="connsiteX1" fmla="*/ 38100 w 57150"/>
                <a:gd name="connsiteY1" fmla="*/ 34385 h 57150"/>
                <a:gd name="connsiteX2" fmla="*/ 38100 w 57150"/>
                <a:gd name="connsiteY2" fmla="*/ 40672 h 57150"/>
                <a:gd name="connsiteX3" fmla="*/ 19050 w 57150"/>
                <a:gd name="connsiteY3" fmla="*/ 40672 h 57150"/>
                <a:gd name="connsiteX4" fmla="*/ 19050 w 57150"/>
                <a:gd name="connsiteY4" fmla="*/ 34290 h 57150"/>
                <a:gd name="connsiteX5" fmla="*/ 28575 w 57150"/>
                <a:gd name="connsiteY5" fmla="*/ 19050 h 57150"/>
                <a:gd name="connsiteX6" fmla="*/ 28575 w 57150"/>
                <a:gd name="connsiteY6" fmla="*/ 0 h 57150"/>
                <a:gd name="connsiteX7" fmla="*/ 0 w 57150"/>
                <a:gd name="connsiteY7" fmla="*/ 34385 h 57150"/>
                <a:gd name="connsiteX8" fmla="*/ 0 w 57150"/>
                <a:gd name="connsiteY8" fmla="*/ 59722 h 57150"/>
                <a:gd name="connsiteX9" fmla="*/ 57150 w 57150"/>
                <a:gd name="connsiteY9" fmla="*/ 59722 h 57150"/>
                <a:gd name="connsiteX10" fmla="*/ 57150 w 57150"/>
                <a:gd name="connsiteY10" fmla="*/ 34290 h 57150"/>
                <a:gd name="connsiteX11" fmla="*/ 28575 w 57150"/>
                <a:gd name="connsiteY11" fmla="*/ 0 h 57150"/>
                <a:gd name="connsiteX12" fmla="*/ 28575 w 57150"/>
                <a:gd name="connsiteY12"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50" h="57150">
                  <a:moveTo>
                    <a:pt x="28575" y="19050"/>
                  </a:moveTo>
                  <a:cubicBezTo>
                    <a:pt x="33814" y="19050"/>
                    <a:pt x="38100" y="25908"/>
                    <a:pt x="38100" y="34385"/>
                  </a:cubicBezTo>
                  <a:lnTo>
                    <a:pt x="38100" y="40672"/>
                  </a:lnTo>
                  <a:lnTo>
                    <a:pt x="19050" y="40672"/>
                  </a:lnTo>
                  <a:lnTo>
                    <a:pt x="19050" y="34290"/>
                  </a:lnTo>
                  <a:cubicBezTo>
                    <a:pt x="19050" y="25908"/>
                    <a:pt x="23336" y="19050"/>
                    <a:pt x="28575" y="19050"/>
                  </a:cubicBezTo>
                  <a:moveTo>
                    <a:pt x="28575" y="0"/>
                  </a:moveTo>
                  <a:cubicBezTo>
                    <a:pt x="12764" y="0"/>
                    <a:pt x="0" y="14573"/>
                    <a:pt x="0" y="34385"/>
                  </a:cubicBezTo>
                  <a:lnTo>
                    <a:pt x="0" y="59722"/>
                  </a:lnTo>
                  <a:lnTo>
                    <a:pt x="57150" y="59722"/>
                  </a:lnTo>
                  <a:lnTo>
                    <a:pt x="57150" y="34290"/>
                  </a:lnTo>
                  <a:cubicBezTo>
                    <a:pt x="57150" y="14573"/>
                    <a:pt x="44387" y="0"/>
                    <a:pt x="28575" y="0"/>
                  </a:cubicBezTo>
                  <a:lnTo>
                    <a:pt x="28575" y="0"/>
                  </a:lnTo>
                  <a:close/>
                </a:path>
              </a:pathLst>
            </a:custGeom>
            <a:grpFill/>
            <a:ln w="9525" cap="flat">
              <a:solidFill>
                <a:schemeClr val="bg1"/>
              </a:solidFill>
              <a:prstDash val="solid"/>
              <a:miter/>
            </a:ln>
          </p:spPr>
          <p:txBody>
            <a:bodyPr rtlCol="0" anchor="ctr"/>
            <a:lstStyle/>
            <a:p>
              <a:endParaRPr lang="de-DE"/>
            </a:p>
          </p:txBody>
        </p:sp>
        <p:sp>
          <p:nvSpPr>
            <p:cNvPr id="344" name="Freihandform: Form 343">
              <a:extLst>
                <a:ext uri="{FF2B5EF4-FFF2-40B4-BE49-F238E27FC236}">
                  <a16:creationId xmlns:a16="http://schemas.microsoft.com/office/drawing/2014/main" id="{3C36C98B-7544-449C-BBEF-CB05E3643456}"/>
                </a:ext>
              </a:extLst>
            </p:cNvPr>
            <p:cNvSpPr/>
            <p:nvPr/>
          </p:nvSpPr>
          <p:spPr>
            <a:xfrm>
              <a:off x="4231647" y="2247926"/>
              <a:ext cx="57150" cy="57150"/>
            </a:xfrm>
            <a:custGeom>
              <a:avLst/>
              <a:gdLst>
                <a:gd name="connsiteX0" fmla="*/ 28575 w 57150"/>
                <a:gd name="connsiteY0" fmla="*/ 19050 h 57150"/>
                <a:gd name="connsiteX1" fmla="*/ 38100 w 57150"/>
                <a:gd name="connsiteY1" fmla="*/ 34385 h 57150"/>
                <a:gd name="connsiteX2" fmla="*/ 38100 w 57150"/>
                <a:gd name="connsiteY2" fmla="*/ 40672 h 57150"/>
                <a:gd name="connsiteX3" fmla="*/ 19050 w 57150"/>
                <a:gd name="connsiteY3" fmla="*/ 40672 h 57150"/>
                <a:gd name="connsiteX4" fmla="*/ 19050 w 57150"/>
                <a:gd name="connsiteY4" fmla="*/ 34290 h 57150"/>
                <a:gd name="connsiteX5" fmla="*/ 28575 w 57150"/>
                <a:gd name="connsiteY5" fmla="*/ 19050 h 57150"/>
                <a:gd name="connsiteX6" fmla="*/ 28575 w 57150"/>
                <a:gd name="connsiteY6" fmla="*/ 0 h 57150"/>
                <a:gd name="connsiteX7" fmla="*/ 0 w 57150"/>
                <a:gd name="connsiteY7" fmla="*/ 34385 h 57150"/>
                <a:gd name="connsiteX8" fmla="*/ 0 w 57150"/>
                <a:gd name="connsiteY8" fmla="*/ 59722 h 57150"/>
                <a:gd name="connsiteX9" fmla="*/ 57150 w 57150"/>
                <a:gd name="connsiteY9" fmla="*/ 59722 h 57150"/>
                <a:gd name="connsiteX10" fmla="*/ 57150 w 57150"/>
                <a:gd name="connsiteY10" fmla="*/ 34290 h 57150"/>
                <a:gd name="connsiteX11" fmla="*/ 28575 w 57150"/>
                <a:gd name="connsiteY11" fmla="*/ 0 h 57150"/>
                <a:gd name="connsiteX12" fmla="*/ 28575 w 57150"/>
                <a:gd name="connsiteY12"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50" h="57150">
                  <a:moveTo>
                    <a:pt x="28575" y="19050"/>
                  </a:moveTo>
                  <a:cubicBezTo>
                    <a:pt x="33814" y="19050"/>
                    <a:pt x="38100" y="25908"/>
                    <a:pt x="38100" y="34385"/>
                  </a:cubicBezTo>
                  <a:lnTo>
                    <a:pt x="38100" y="40672"/>
                  </a:lnTo>
                  <a:lnTo>
                    <a:pt x="19050" y="40672"/>
                  </a:lnTo>
                  <a:lnTo>
                    <a:pt x="19050" y="34290"/>
                  </a:lnTo>
                  <a:cubicBezTo>
                    <a:pt x="19050" y="25908"/>
                    <a:pt x="23336" y="19050"/>
                    <a:pt x="28575" y="19050"/>
                  </a:cubicBezTo>
                  <a:moveTo>
                    <a:pt x="28575" y="0"/>
                  </a:moveTo>
                  <a:cubicBezTo>
                    <a:pt x="12764" y="0"/>
                    <a:pt x="0" y="14573"/>
                    <a:pt x="0" y="34385"/>
                  </a:cubicBezTo>
                  <a:lnTo>
                    <a:pt x="0" y="59722"/>
                  </a:lnTo>
                  <a:lnTo>
                    <a:pt x="57150" y="59722"/>
                  </a:lnTo>
                  <a:lnTo>
                    <a:pt x="57150" y="34290"/>
                  </a:lnTo>
                  <a:cubicBezTo>
                    <a:pt x="57150" y="14573"/>
                    <a:pt x="44387" y="0"/>
                    <a:pt x="28575" y="0"/>
                  </a:cubicBezTo>
                  <a:lnTo>
                    <a:pt x="28575" y="0"/>
                  </a:lnTo>
                  <a:close/>
                </a:path>
              </a:pathLst>
            </a:custGeom>
            <a:grpFill/>
            <a:ln w="9525" cap="flat">
              <a:solidFill>
                <a:schemeClr val="bg1"/>
              </a:solidFill>
              <a:prstDash val="solid"/>
              <a:miter/>
            </a:ln>
          </p:spPr>
          <p:txBody>
            <a:bodyPr rtlCol="0" anchor="ctr"/>
            <a:lstStyle/>
            <a:p>
              <a:endParaRPr lang="de-DE"/>
            </a:p>
          </p:txBody>
        </p:sp>
      </p:grpSp>
    </p:spTree>
    <p:extLst>
      <p:ext uri="{BB962C8B-B14F-4D97-AF65-F5344CB8AC3E}">
        <p14:creationId xmlns:p14="http://schemas.microsoft.com/office/powerpoint/2010/main" val="210834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BA6661-46B6-4018-91F3-423F3618FFBA}"/>
              </a:ext>
            </a:extLst>
          </p:cNvPr>
          <p:cNvSpPr>
            <a:spLocks noGrp="1"/>
          </p:cNvSpPr>
          <p:nvPr>
            <p:ph type="title"/>
          </p:nvPr>
        </p:nvSpPr>
        <p:spPr/>
        <p:txBody>
          <a:bodyPr/>
          <a:lstStyle/>
          <a:p>
            <a:r>
              <a:rPr lang="de-DE" dirty="0"/>
              <a:t>Automotive</a:t>
            </a:r>
          </a:p>
        </p:txBody>
      </p:sp>
      <p:sp>
        <p:nvSpPr>
          <p:cNvPr id="3" name="Datumsplatzhalter 2">
            <a:extLst>
              <a:ext uri="{FF2B5EF4-FFF2-40B4-BE49-F238E27FC236}">
                <a16:creationId xmlns:a16="http://schemas.microsoft.com/office/drawing/2014/main" id="{2C565952-3DD4-4C10-8F21-40AC21C9076C}"/>
              </a:ext>
            </a:extLst>
          </p:cNvPr>
          <p:cNvSpPr>
            <a:spLocks noGrp="1"/>
          </p:cNvSpPr>
          <p:nvPr>
            <p:ph type="dt" sz="half" idx="10"/>
          </p:nvPr>
        </p:nvSpPr>
        <p:spPr/>
        <p:txBody>
          <a:bodyPr/>
          <a:lstStyle/>
          <a:p>
            <a:r>
              <a:rPr lang="en-US"/>
              <a:t>© 2019 HERE | Directions Japan 2019</a:t>
            </a:r>
          </a:p>
        </p:txBody>
      </p:sp>
      <p:sp>
        <p:nvSpPr>
          <p:cNvPr id="4" name="Fußzeilenplatzhalter 3">
            <a:extLst>
              <a:ext uri="{FF2B5EF4-FFF2-40B4-BE49-F238E27FC236}">
                <a16:creationId xmlns:a16="http://schemas.microsoft.com/office/drawing/2014/main" id="{D3EB962B-F410-4E52-A661-76D995F3E453}"/>
              </a:ext>
            </a:extLst>
          </p:cNvPr>
          <p:cNvSpPr>
            <a:spLocks noGrp="1"/>
          </p:cNvSpPr>
          <p:nvPr>
            <p:ph type="ftr" sz="quarter" idx="11"/>
          </p:nvPr>
        </p:nvSpPr>
        <p:spPr/>
        <p:txBody>
          <a:bodyPr/>
          <a:lstStyle/>
          <a:p>
            <a:endParaRPr lang="en-US"/>
          </a:p>
        </p:txBody>
      </p:sp>
      <p:sp>
        <p:nvSpPr>
          <p:cNvPr id="5" name="Foliennummernplatzhalter 4">
            <a:extLst>
              <a:ext uri="{FF2B5EF4-FFF2-40B4-BE49-F238E27FC236}">
                <a16:creationId xmlns:a16="http://schemas.microsoft.com/office/drawing/2014/main" id="{5010B5DD-7397-4D13-B0E7-8FE8DE87CA45}"/>
              </a:ext>
            </a:extLst>
          </p:cNvPr>
          <p:cNvSpPr>
            <a:spLocks noGrp="1"/>
          </p:cNvSpPr>
          <p:nvPr>
            <p:ph type="sldNum" sz="quarter" idx="12"/>
          </p:nvPr>
        </p:nvSpPr>
        <p:spPr/>
        <p:txBody>
          <a:bodyPr/>
          <a:lstStyle/>
          <a:p>
            <a:fld id="{C01CAAA5-CA10-431C-B0CA-C8BF8493446D}" type="slidenum">
              <a:rPr lang="en-US" smtClean="0"/>
              <a:pPr/>
              <a:t>4</a:t>
            </a:fld>
            <a:endParaRPr lang="en-US"/>
          </a:p>
        </p:txBody>
      </p:sp>
      <p:sp>
        <p:nvSpPr>
          <p:cNvPr id="6" name="Untertitel 5">
            <a:extLst>
              <a:ext uri="{FF2B5EF4-FFF2-40B4-BE49-F238E27FC236}">
                <a16:creationId xmlns:a16="http://schemas.microsoft.com/office/drawing/2014/main" id="{43555C88-0025-4F70-BAC6-25D8E70D68B9}"/>
              </a:ext>
            </a:extLst>
          </p:cNvPr>
          <p:cNvSpPr>
            <a:spLocks noGrp="1"/>
          </p:cNvSpPr>
          <p:nvPr>
            <p:ph type="subTitle" idx="1"/>
          </p:nvPr>
        </p:nvSpPr>
        <p:spPr/>
        <p:txBody>
          <a:bodyPr/>
          <a:lstStyle/>
          <a:p>
            <a:r>
              <a:rPr lang="en-US" dirty="0"/>
              <a:t>HERE offers solutions across the Automotive industry – from connected, to electric, to shared mobility</a:t>
            </a:r>
          </a:p>
        </p:txBody>
      </p:sp>
      <p:sp>
        <p:nvSpPr>
          <p:cNvPr id="31" name="Rechteck 30">
            <a:extLst>
              <a:ext uri="{FF2B5EF4-FFF2-40B4-BE49-F238E27FC236}">
                <a16:creationId xmlns:a16="http://schemas.microsoft.com/office/drawing/2014/main" id="{0E9F3D4F-EF76-4CE9-8F38-8F1672B6BB63}"/>
              </a:ext>
            </a:extLst>
          </p:cNvPr>
          <p:cNvSpPr/>
          <p:nvPr/>
        </p:nvSpPr>
        <p:spPr bwMode="gray">
          <a:xfrm flipV="1">
            <a:off x="589758" y="2626852"/>
            <a:ext cx="2563892" cy="1804952"/>
          </a:xfrm>
          <a:prstGeom prst="rect">
            <a:avLst/>
          </a:prstGeom>
          <a:gradFill flip="none" rotWithShape="1">
            <a:gsLst>
              <a:gs pos="0">
                <a:schemeClr val="accent2"/>
              </a:gs>
              <a:gs pos="100000">
                <a:schemeClr val="accent6"/>
              </a:gs>
            </a:gsLst>
            <a:lin ang="2700000" scaled="1"/>
            <a:tileRect/>
          </a:gradFill>
        </p:spPr>
        <p:txBody>
          <a:bodyPr vert="horz" wrap="square" lIns="437400" tIns="558900" rIns="437400" bIns="54000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595">
              <a:spcBef>
                <a:spcPct val="0"/>
              </a:spcBef>
            </a:pPr>
            <a:endParaRPr lang="de-DE" sz="2700" b="1" err="1">
              <a:solidFill>
                <a:srgbClr val="383C45"/>
              </a:solidFill>
              <a:latin typeface="FiraGO"/>
            </a:endParaRPr>
          </a:p>
        </p:txBody>
      </p:sp>
      <p:sp>
        <p:nvSpPr>
          <p:cNvPr id="32" name="Rechteck 31">
            <a:extLst>
              <a:ext uri="{FF2B5EF4-FFF2-40B4-BE49-F238E27FC236}">
                <a16:creationId xmlns:a16="http://schemas.microsoft.com/office/drawing/2014/main" id="{04BD7670-D46B-48E8-8677-8E3F6948DE8A}"/>
              </a:ext>
            </a:extLst>
          </p:cNvPr>
          <p:cNvSpPr/>
          <p:nvPr/>
        </p:nvSpPr>
        <p:spPr bwMode="gray">
          <a:xfrm>
            <a:off x="589759" y="2626852"/>
            <a:ext cx="2511245" cy="175453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342900"/>
            <a:endParaRPr lang="de-DE" sz="1200" err="1">
              <a:solidFill>
                <a:srgbClr val="FFFFFF"/>
              </a:solidFill>
              <a:latin typeface="FiraGO Book"/>
            </a:endParaRPr>
          </a:p>
        </p:txBody>
      </p:sp>
      <p:sp>
        <p:nvSpPr>
          <p:cNvPr id="33" name="Rechteck 32">
            <a:extLst>
              <a:ext uri="{FF2B5EF4-FFF2-40B4-BE49-F238E27FC236}">
                <a16:creationId xmlns:a16="http://schemas.microsoft.com/office/drawing/2014/main" id="{03D5F94F-A93A-45FE-81D8-2D6F8B4FABE7}"/>
              </a:ext>
            </a:extLst>
          </p:cNvPr>
          <p:cNvSpPr/>
          <p:nvPr/>
        </p:nvSpPr>
        <p:spPr>
          <a:xfrm>
            <a:off x="696920" y="3144608"/>
            <a:ext cx="445956" cy="769441"/>
          </a:xfrm>
          <a:prstGeom prst="rect">
            <a:avLst/>
          </a:prstGeom>
        </p:spPr>
        <p:txBody>
          <a:bodyPr wrap="non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595">
              <a:spcBef>
                <a:spcPct val="0"/>
              </a:spcBef>
            </a:pPr>
            <a:r>
              <a:rPr lang="de-DE" sz="4400" b="1" dirty="0">
                <a:solidFill>
                  <a:srgbClr val="383C45"/>
                </a:solidFill>
                <a:latin typeface="FiraGO"/>
                <a:cs typeface="FiraGO Light" panose="020B0403050000020004" pitchFamily="34" charset="0"/>
              </a:rPr>
              <a:t>1</a:t>
            </a:r>
            <a:endParaRPr lang="de-DE" sz="2800" b="1" dirty="0">
              <a:solidFill>
                <a:srgbClr val="383C45"/>
              </a:solidFill>
              <a:latin typeface="FiraGO"/>
              <a:cs typeface="FiraGO Light" panose="020B0403050000020004" pitchFamily="34" charset="0"/>
            </a:endParaRPr>
          </a:p>
        </p:txBody>
      </p:sp>
      <p:sp>
        <p:nvSpPr>
          <p:cNvPr id="34" name="Rechteck 33">
            <a:extLst>
              <a:ext uri="{FF2B5EF4-FFF2-40B4-BE49-F238E27FC236}">
                <a16:creationId xmlns:a16="http://schemas.microsoft.com/office/drawing/2014/main" id="{D7F9830B-46A4-4B83-90C7-254E1A9A255B}"/>
              </a:ext>
            </a:extLst>
          </p:cNvPr>
          <p:cNvSpPr/>
          <p:nvPr/>
        </p:nvSpPr>
        <p:spPr>
          <a:xfrm>
            <a:off x="1328247" y="3360051"/>
            <a:ext cx="764953" cy="338554"/>
          </a:xfrm>
          <a:prstGeom prst="rect">
            <a:avLst/>
          </a:prstGeom>
        </p:spPr>
        <p:txBody>
          <a:bodyPr wrap="non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r>
              <a:rPr lang="de-DE" sz="1600" dirty="0" err="1">
                <a:solidFill>
                  <a:srgbClr val="383C45"/>
                </a:solidFill>
                <a:cs typeface="FiraGO Medium" panose="020B0603050000020004" pitchFamily="34" charset="0"/>
              </a:rPr>
              <a:t>Safety</a:t>
            </a:r>
            <a:endParaRPr lang="de-DE" sz="1600" dirty="0">
              <a:solidFill>
                <a:srgbClr val="383C45"/>
              </a:solidFill>
              <a:cs typeface="FiraGO Medium" panose="020B0603050000020004" pitchFamily="34" charset="0"/>
            </a:endParaRPr>
          </a:p>
        </p:txBody>
      </p:sp>
      <p:cxnSp>
        <p:nvCxnSpPr>
          <p:cNvPr id="35" name="Gerader Verbinder 34">
            <a:extLst>
              <a:ext uri="{FF2B5EF4-FFF2-40B4-BE49-F238E27FC236}">
                <a16:creationId xmlns:a16="http://schemas.microsoft.com/office/drawing/2014/main" id="{A249AA27-1671-4F21-8C82-B0BD6F3E3311}"/>
              </a:ext>
            </a:extLst>
          </p:cNvPr>
          <p:cNvCxnSpPr/>
          <p:nvPr/>
        </p:nvCxnSpPr>
        <p:spPr bwMode="gray">
          <a:xfrm>
            <a:off x="1217697" y="3107313"/>
            <a:ext cx="0" cy="84403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Rechteck 25">
            <a:extLst>
              <a:ext uri="{FF2B5EF4-FFF2-40B4-BE49-F238E27FC236}">
                <a16:creationId xmlns:a16="http://schemas.microsoft.com/office/drawing/2014/main" id="{C1280DF7-B759-4057-ADC8-ADC3007FEF99}"/>
              </a:ext>
            </a:extLst>
          </p:cNvPr>
          <p:cNvSpPr/>
          <p:nvPr/>
        </p:nvSpPr>
        <p:spPr bwMode="gray">
          <a:xfrm flipV="1">
            <a:off x="3404875" y="2626852"/>
            <a:ext cx="2563892" cy="1804952"/>
          </a:xfrm>
          <a:prstGeom prst="rect">
            <a:avLst/>
          </a:prstGeom>
          <a:gradFill flip="none" rotWithShape="1">
            <a:gsLst>
              <a:gs pos="0">
                <a:schemeClr val="accent2"/>
              </a:gs>
              <a:gs pos="100000">
                <a:schemeClr val="accent6"/>
              </a:gs>
            </a:gsLst>
            <a:lin ang="2700000" scaled="1"/>
            <a:tileRect/>
          </a:gradFill>
        </p:spPr>
        <p:txBody>
          <a:bodyPr vert="horz" wrap="square" lIns="437400" tIns="558900" rIns="437400" bIns="54000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595">
              <a:spcBef>
                <a:spcPct val="0"/>
              </a:spcBef>
            </a:pPr>
            <a:endParaRPr lang="de-DE" sz="2700" b="1" err="1">
              <a:solidFill>
                <a:srgbClr val="383C45"/>
              </a:solidFill>
              <a:latin typeface="FiraGO"/>
            </a:endParaRPr>
          </a:p>
        </p:txBody>
      </p:sp>
      <p:sp>
        <p:nvSpPr>
          <p:cNvPr id="27" name="Rechteck 26">
            <a:extLst>
              <a:ext uri="{FF2B5EF4-FFF2-40B4-BE49-F238E27FC236}">
                <a16:creationId xmlns:a16="http://schemas.microsoft.com/office/drawing/2014/main" id="{15D9B719-961C-4F38-996C-BC916863F34A}"/>
              </a:ext>
            </a:extLst>
          </p:cNvPr>
          <p:cNvSpPr/>
          <p:nvPr/>
        </p:nvSpPr>
        <p:spPr bwMode="gray">
          <a:xfrm>
            <a:off x="3404876" y="2626852"/>
            <a:ext cx="2511245" cy="175453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342900"/>
            <a:endParaRPr lang="de-DE" sz="1200" err="1">
              <a:solidFill>
                <a:srgbClr val="FFFFFF"/>
              </a:solidFill>
              <a:latin typeface="FiraGO Book"/>
            </a:endParaRPr>
          </a:p>
        </p:txBody>
      </p:sp>
      <p:sp>
        <p:nvSpPr>
          <p:cNvPr id="28" name="Rechteck 27">
            <a:extLst>
              <a:ext uri="{FF2B5EF4-FFF2-40B4-BE49-F238E27FC236}">
                <a16:creationId xmlns:a16="http://schemas.microsoft.com/office/drawing/2014/main" id="{AEDA5368-463E-44EB-8AFD-501F27006872}"/>
              </a:ext>
            </a:extLst>
          </p:cNvPr>
          <p:cNvSpPr/>
          <p:nvPr/>
        </p:nvSpPr>
        <p:spPr>
          <a:xfrm>
            <a:off x="3636103" y="3144608"/>
            <a:ext cx="476412" cy="769441"/>
          </a:xfrm>
          <a:prstGeom prst="rect">
            <a:avLst/>
          </a:prstGeom>
        </p:spPr>
        <p:txBody>
          <a:bodyPr wrap="non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595">
              <a:spcBef>
                <a:spcPct val="0"/>
              </a:spcBef>
            </a:pPr>
            <a:r>
              <a:rPr lang="de-DE" sz="4400" b="1">
                <a:solidFill>
                  <a:srgbClr val="383C45"/>
                </a:solidFill>
                <a:latin typeface="FiraGO"/>
                <a:cs typeface="FiraGO Light" panose="020B0403050000020004" pitchFamily="34" charset="0"/>
              </a:rPr>
              <a:t>2</a:t>
            </a:r>
            <a:endParaRPr lang="de-DE" sz="2800" b="1">
              <a:solidFill>
                <a:srgbClr val="383C45"/>
              </a:solidFill>
              <a:latin typeface="FiraGO"/>
              <a:cs typeface="FiraGO Light" panose="020B0403050000020004" pitchFamily="34" charset="0"/>
            </a:endParaRPr>
          </a:p>
        </p:txBody>
      </p:sp>
      <p:sp>
        <p:nvSpPr>
          <p:cNvPr id="29" name="Rechteck 28">
            <a:extLst>
              <a:ext uri="{FF2B5EF4-FFF2-40B4-BE49-F238E27FC236}">
                <a16:creationId xmlns:a16="http://schemas.microsoft.com/office/drawing/2014/main" id="{DF82C90E-735E-497B-9A33-EE3921710827}"/>
              </a:ext>
            </a:extLst>
          </p:cNvPr>
          <p:cNvSpPr/>
          <p:nvPr/>
        </p:nvSpPr>
        <p:spPr>
          <a:xfrm>
            <a:off x="4267430" y="3360051"/>
            <a:ext cx="1181734" cy="338554"/>
          </a:xfrm>
          <a:prstGeom prst="rect">
            <a:avLst/>
          </a:prstGeom>
        </p:spPr>
        <p:txBody>
          <a:bodyPr wrap="non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r>
              <a:rPr lang="de-DE" sz="1600">
                <a:solidFill>
                  <a:srgbClr val="383C45"/>
                </a:solidFill>
                <a:cs typeface="FiraGO Medium" panose="020B0603050000020004" pitchFamily="34" charset="0"/>
              </a:rPr>
              <a:t>Navigation</a:t>
            </a:r>
          </a:p>
        </p:txBody>
      </p:sp>
      <p:cxnSp>
        <p:nvCxnSpPr>
          <p:cNvPr id="30" name="Gerader Verbinder 29">
            <a:extLst>
              <a:ext uri="{FF2B5EF4-FFF2-40B4-BE49-F238E27FC236}">
                <a16:creationId xmlns:a16="http://schemas.microsoft.com/office/drawing/2014/main" id="{069EE713-1AF0-4ACA-BB48-63824FB0BF30}"/>
              </a:ext>
            </a:extLst>
          </p:cNvPr>
          <p:cNvCxnSpPr/>
          <p:nvPr/>
        </p:nvCxnSpPr>
        <p:spPr bwMode="gray">
          <a:xfrm>
            <a:off x="4166963" y="3107313"/>
            <a:ext cx="0" cy="84403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Rechteck 20">
            <a:extLst>
              <a:ext uri="{FF2B5EF4-FFF2-40B4-BE49-F238E27FC236}">
                <a16:creationId xmlns:a16="http://schemas.microsoft.com/office/drawing/2014/main" id="{43553343-A82A-4045-99E1-FFC39339A7CF}"/>
              </a:ext>
            </a:extLst>
          </p:cNvPr>
          <p:cNvSpPr/>
          <p:nvPr/>
        </p:nvSpPr>
        <p:spPr bwMode="gray">
          <a:xfrm flipV="1">
            <a:off x="6225286" y="2626852"/>
            <a:ext cx="2563892" cy="1804952"/>
          </a:xfrm>
          <a:prstGeom prst="rect">
            <a:avLst/>
          </a:prstGeom>
          <a:gradFill flip="none" rotWithShape="1">
            <a:gsLst>
              <a:gs pos="0">
                <a:schemeClr val="accent2"/>
              </a:gs>
              <a:gs pos="100000">
                <a:schemeClr val="accent6"/>
              </a:gs>
            </a:gsLst>
            <a:lin ang="2700000" scaled="1"/>
            <a:tileRect/>
          </a:gradFill>
        </p:spPr>
        <p:txBody>
          <a:bodyPr vert="horz" wrap="square" lIns="437400" tIns="558900" rIns="437400" bIns="54000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595">
              <a:spcBef>
                <a:spcPct val="0"/>
              </a:spcBef>
            </a:pPr>
            <a:endParaRPr lang="de-DE" sz="2700" b="1" err="1">
              <a:solidFill>
                <a:srgbClr val="383C45"/>
              </a:solidFill>
              <a:latin typeface="FiraGO"/>
            </a:endParaRPr>
          </a:p>
        </p:txBody>
      </p:sp>
      <p:sp>
        <p:nvSpPr>
          <p:cNvPr id="22" name="Rechteck 21">
            <a:extLst>
              <a:ext uri="{FF2B5EF4-FFF2-40B4-BE49-F238E27FC236}">
                <a16:creationId xmlns:a16="http://schemas.microsoft.com/office/drawing/2014/main" id="{00CA125A-6D09-40FD-8669-8342D2230F30}"/>
              </a:ext>
            </a:extLst>
          </p:cNvPr>
          <p:cNvSpPr/>
          <p:nvPr/>
        </p:nvSpPr>
        <p:spPr bwMode="gray">
          <a:xfrm>
            <a:off x="6225287" y="2626852"/>
            <a:ext cx="2511245" cy="175453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342900"/>
            <a:endParaRPr lang="de-DE" sz="1200" err="1">
              <a:solidFill>
                <a:srgbClr val="FFFFFF"/>
              </a:solidFill>
              <a:latin typeface="FiraGO Book"/>
            </a:endParaRPr>
          </a:p>
        </p:txBody>
      </p:sp>
      <p:sp>
        <p:nvSpPr>
          <p:cNvPr id="23" name="Rechteck 22">
            <a:extLst>
              <a:ext uri="{FF2B5EF4-FFF2-40B4-BE49-F238E27FC236}">
                <a16:creationId xmlns:a16="http://schemas.microsoft.com/office/drawing/2014/main" id="{98C9DDA0-3883-46EC-B25C-6E261DF7C9A7}"/>
              </a:ext>
            </a:extLst>
          </p:cNvPr>
          <p:cNvSpPr/>
          <p:nvPr/>
        </p:nvSpPr>
        <p:spPr>
          <a:xfrm>
            <a:off x="6456515" y="3144608"/>
            <a:ext cx="478016" cy="769441"/>
          </a:xfrm>
          <a:prstGeom prst="rect">
            <a:avLst/>
          </a:prstGeom>
        </p:spPr>
        <p:txBody>
          <a:bodyPr wrap="non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595">
              <a:spcBef>
                <a:spcPct val="0"/>
              </a:spcBef>
            </a:pPr>
            <a:r>
              <a:rPr lang="de-DE" sz="4400" b="1">
                <a:solidFill>
                  <a:srgbClr val="383C45"/>
                </a:solidFill>
                <a:latin typeface="FiraGO"/>
                <a:cs typeface="FiraGO Light" panose="020B0403050000020004" pitchFamily="34" charset="0"/>
              </a:rPr>
              <a:t>3</a:t>
            </a:r>
            <a:endParaRPr lang="de-DE" sz="2800" b="1">
              <a:solidFill>
                <a:srgbClr val="383C45"/>
              </a:solidFill>
              <a:latin typeface="FiraGO"/>
              <a:cs typeface="FiraGO Light" panose="020B0403050000020004" pitchFamily="34" charset="0"/>
            </a:endParaRPr>
          </a:p>
        </p:txBody>
      </p:sp>
      <p:sp>
        <p:nvSpPr>
          <p:cNvPr id="24" name="Rechteck 23">
            <a:extLst>
              <a:ext uri="{FF2B5EF4-FFF2-40B4-BE49-F238E27FC236}">
                <a16:creationId xmlns:a16="http://schemas.microsoft.com/office/drawing/2014/main" id="{D306C5F5-648F-4F89-A614-207E844B490E}"/>
              </a:ext>
            </a:extLst>
          </p:cNvPr>
          <p:cNvSpPr/>
          <p:nvPr/>
        </p:nvSpPr>
        <p:spPr>
          <a:xfrm>
            <a:off x="7087843" y="3360051"/>
            <a:ext cx="1225015" cy="338554"/>
          </a:xfrm>
          <a:prstGeom prst="rect">
            <a:avLst/>
          </a:prstGeom>
        </p:spPr>
        <p:txBody>
          <a:bodyPr wrap="non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r>
              <a:rPr lang="de-DE" sz="1600" dirty="0">
                <a:solidFill>
                  <a:srgbClr val="383C45"/>
                </a:solidFill>
                <a:cs typeface="FiraGO Medium" panose="020B0603050000020004" pitchFamily="34" charset="0"/>
              </a:rPr>
              <a:t>EV mobility</a:t>
            </a:r>
          </a:p>
        </p:txBody>
      </p:sp>
      <p:cxnSp>
        <p:nvCxnSpPr>
          <p:cNvPr id="25" name="Gerader Verbinder 24">
            <a:extLst>
              <a:ext uri="{FF2B5EF4-FFF2-40B4-BE49-F238E27FC236}">
                <a16:creationId xmlns:a16="http://schemas.microsoft.com/office/drawing/2014/main" id="{1646AE90-5B13-48AD-B055-44D0FA909D70}"/>
              </a:ext>
            </a:extLst>
          </p:cNvPr>
          <p:cNvCxnSpPr/>
          <p:nvPr/>
        </p:nvCxnSpPr>
        <p:spPr bwMode="gray">
          <a:xfrm>
            <a:off x="6977292" y="3107313"/>
            <a:ext cx="0" cy="84403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Rechteck 15">
            <a:extLst>
              <a:ext uri="{FF2B5EF4-FFF2-40B4-BE49-F238E27FC236}">
                <a16:creationId xmlns:a16="http://schemas.microsoft.com/office/drawing/2014/main" id="{98F87B45-AF7A-E64D-91ED-3E68F742A64D}"/>
              </a:ext>
            </a:extLst>
          </p:cNvPr>
          <p:cNvSpPr/>
          <p:nvPr/>
        </p:nvSpPr>
        <p:spPr bwMode="gray">
          <a:xfrm flipV="1">
            <a:off x="9015334" y="2626852"/>
            <a:ext cx="2563892" cy="1804952"/>
          </a:xfrm>
          <a:prstGeom prst="rect">
            <a:avLst/>
          </a:prstGeom>
          <a:gradFill flip="none" rotWithShape="1">
            <a:gsLst>
              <a:gs pos="0">
                <a:schemeClr val="accent2"/>
              </a:gs>
              <a:gs pos="100000">
                <a:schemeClr val="accent6"/>
              </a:gs>
            </a:gsLst>
            <a:lin ang="2700000" scaled="1"/>
            <a:tileRect/>
          </a:gradFill>
        </p:spPr>
        <p:txBody>
          <a:bodyPr vert="horz" wrap="square" lIns="437400" tIns="558900" rIns="437400" bIns="54000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595">
              <a:spcBef>
                <a:spcPct val="0"/>
              </a:spcBef>
            </a:pPr>
            <a:endParaRPr lang="de-DE" sz="2700" b="1" err="1">
              <a:solidFill>
                <a:srgbClr val="383C45"/>
              </a:solidFill>
              <a:latin typeface="FiraGO"/>
            </a:endParaRPr>
          </a:p>
        </p:txBody>
      </p:sp>
      <p:sp>
        <p:nvSpPr>
          <p:cNvPr id="17" name="Rechteck 16">
            <a:extLst>
              <a:ext uri="{FF2B5EF4-FFF2-40B4-BE49-F238E27FC236}">
                <a16:creationId xmlns:a16="http://schemas.microsoft.com/office/drawing/2014/main" id="{BDC64A4C-4581-6645-B9EC-9B7B025A12D6}"/>
              </a:ext>
            </a:extLst>
          </p:cNvPr>
          <p:cNvSpPr/>
          <p:nvPr/>
        </p:nvSpPr>
        <p:spPr bwMode="gray">
          <a:xfrm>
            <a:off x="9015335" y="2626852"/>
            <a:ext cx="2511245" cy="175453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342900"/>
            <a:endParaRPr lang="de-DE" sz="1200" err="1">
              <a:solidFill>
                <a:srgbClr val="FFFFFF"/>
              </a:solidFill>
              <a:latin typeface="FiraGO Book"/>
            </a:endParaRPr>
          </a:p>
        </p:txBody>
      </p:sp>
      <p:sp>
        <p:nvSpPr>
          <p:cNvPr id="18" name="Rechteck 17">
            <a:extLst>
              <a:ext uri="{FF2B5EF4-FFF2-40B4-BE49-F238E27FC236}">
                <a16:creationId xmlns:a16="http://schemas.microsoft.com/office/drawing/2014/main" id="{3935AF7B-A5E4-AF47-B49E-8E0B43515A55}"/>
              </a:ext>
            </a:extLst>
          </p:cNvPr>
          <p:cNvSpPr/>
          <p:nvPr/>
        </p:nvSpPr>
        <p:spPr>
          <a:xfrm>
            <a:off x="9246563" y="3144608"/>
            <a:ext cx="503664" cy="769441"/>
          </a:xfrm>
          <a:prstGeom prst="rect">
            <a:avLst/>
          </a:prstGeom>
        </p:spPr>
        <p:txBody>
          <a:bodyPr wrap="non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595">
              <a:spcBef>
                <a:spcPct val="0"/>
              </a:spcBef>
            </a:pPr>
            <a:r>
              <a:rPr lang="de-DE" sz="4400" b="1">
                <a:solidFill>
                  <a:srgbClr val="383C45"/>
                </a:solidFill>
                <a:latin typeface="FiraGO"/>
                <a:cs typeface="FiraGO Light" panose="020B0403050000020004" pitchFamily="34" charset="0"/>
              </a:rPr>
              <a:t>4</a:t>
            </a:r>
            <a:endParaRPr lang="de-DE" sz="2800" b="1">
              <a:solidFill>
                <a:srgbClr val="383C45"/>
              </a:solidFill>
              <a:latin typeface="FiraGO"/>
              <a:cs typeface="FiraGO Light" panose="020B0403050000020004" pitchFamily="34" charset="0"/>
            </a:endParaRPr>
          </a:p>
        </p:txBody>
      </p:sp>
      <p:sp>
        <p:nvSpPr>
          <p:cNvPr id="19" name="Rechteck 18">
            <a:extLst>
              <a:ext uri="{FF2B5EF4-FFF2-40B4-BE49-F238E27FC236}">
                <a16:creationId xmlns:a16="http://schemas.microsoft.com/office/drawing/2014/main" id="{6078F825-248C-894E-BA4C-D76D7EF04D1C}"/>
              </a:ext>
            </a:extLst>
          </p:cNvPr>
          <p:cNvSpPr/>
          <p:nvPr/>
        </p:nvSpPr>
        <p:spPr>
          <a:xfrm>
            <a:off x="9877891" y="3360051"/>
            <a:ext cx="1401346" cy="338554"/>
          </a:xfrm>
          <a:prstGeom prst="rect">
            <a:avLst/>
          </a:prstGeom>
        </p:spPr>
        <p:txBody>
          <a:bodyPr wrap="non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r>
              <a:rPr lang="de-DE" sz="1600" dirty="0">
                <a:solidFill>
                  <a:srgbClr val="383C45"/>
                </a:solidFill>
                <a:cs typeface="FiraGO Medium" panose="020B0603050000020004" pitchFamily="34" charset="0"/>
              </a:rPr>
              <a:t>New mobility</a:t>
            </a:r>
          </a:p>
        </p:txBody>
      </p:sp>
      <p:cxnSp>
        <p:nvCxnSpPr>
          <p:cNvPr id="20" name="Gerader Verbinder 19">
            <a:extLst>
              <a:ext uri="{FF2B5EF4-FFF2-40B4-BE49-F238E27FC236}">
                <a16:creationId xmlns:a16="http://schemas.microsoft.com/office/drawing/2014/main" id="{C93F7B7D-777D-A444-9C9E-6C060B2E6484}"/>
              </a:ext>
            </a:extLst>
          </p:cNvPr>
          <p:cNvCxnSpPr/>
          <p:nvPr/>
        </p:nvCxnSpPr>
        <p:spPr bwMode="gray">
          <a:xfrm>
            <a:off x="9767340" y="3107313"/>
            <a:ext cx="0" cy="84403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81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83D5F6C-AB00-42AF-A579-36206050F859}"/>
              </a:ext>
            </a:extLst>
          </p:cNvPr>
          <p:cNvSpPr>
            <a:spLocks noGrp="1"/>
          </p:cNvSpPr>
          <p:nvPr>
            <p:ph type="ctrTitle"/>
          </p:nvPr>
        </p:nvSpPr>
        <p:spPr/>
        <p:txBody>
          <a:bodyPr/>
          <a:lstStyle/>
          <a:p>
            <a:r>
              <a:rPr lang="en-US" dirty="0"/>
              <a:t>Safety</a:t>
            </a:r>
          </a:p>
        </p:txBody>
      </p:sp>
      <p:sp>
        <p:nvSpPr>
          <p:cNvPr id="10" name="Untertitel 9">
            <a:extLst>
              <a:ext uri="{FF2B5EF4-FFF2-40B4-BE49-F238E27FC236}">
                <a16:creationId xmlns:a16="http://schemas.microsoft.com/office/drawing/2014/main" id="{E43E22E4-1641-43DD-AE65-D1C963A00ABE}"/>
              </a:ext>
            </a:extLst>
          </p:cNvPr>
          <p:cNvSpPr>
            <a:spLocks noGrp="1"/>
          </p:cNvSpPr>
          <p:nvPr>
            <p:ph type="subTitle" idx="1"/>
          </p:nvPr>
        </p:nvSpPr>
        <p:spPr/>
        <p:txBody>
          <a:bodyPr/>
          <a:lstStyle/>
          <a:p>
            <a:r>
              <a:rPr lang="de-DE" dirty="0"/>
              <a:t>Automotive</a:t>
            </a:r>
          </a:p>
        </p:txBody>
      </p:sp>
    </p:spTree>
    <p:extLst>
      <p:ext uri="{BB962C8B-B14F-4D97-AF65-F5344CB8AC3E}">
        <p14:creationId xmlns:p14="http://schemas.microsoft.com/office/powerpoint/2010/main" val="231795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A114B4A-9E3B-4790-8EEB-1406483462C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61492"/>
          <a:stretch/>
        </p:blipFill>
        <p:spPr>
          <a:xfrm>
            <a:off x="1589" y="0"/>
            <a:ext cx="3961359" cy="6858000"/>
          </a:xfrm>
          <a:prstGeom prst="rect">
            <a:avLst/>
          </a:prstGeom>
        </p:spPr>
      </p:pic>
      <p:sp>
        <p:nvSpPr>
          <p:cNvPr id="8" name="Titel 7">
            <a:extLst>
              <a:ext uri="{FF2B5EF4-FFF2-40B4-BE49-F238E27FC236}">
                <a16:creationId xmlns:a16="http://schemas.microsoft.com/office/drawing/2014/main" id="{E3DA72B6-D02C-4F10-9A95-40EE4B51AB90}"/>
              </a:ext>
            </a:extLst>
          </p:cNvPr>
          <p:cNvSpPr>
            <a:spLocks noGrp="1"/>
          </p:cNvSpPr>
          <p:nvPr>
            <p:ph type="title"/>
          </p:nvPr>
        </p:nvSpPr>
        <p:spPr>
          <a:xfrm>
            <a:off x="4457700" y="424729"/>
            <a:ext cx="7120572" cy="363600"/>
          </a:xfrm>
        </p:spPr>
        <p:txBody>
          <a:bodyPr/>
          <a:lstStyle/>
          <a:p>
            <a:r>
              <a:rPr lang="de-DE" dirty="0" err="1"/>
              <a:t>Safety</a:t>
            </a:r>
            <a:endParaRPr lang="de-DE" dirty="0"/>
          </a:p>
        </p:txBody>
      </p:sp>
      <p:sp>
        <p:nvSpPr>
          <p:cNvPr id="4" name="Datumsplatzhalter 3">
            <a:extLst>
              <a:ext uri="{FF2B5EF4-FFF2-40B4-BE49-F238E27FC236}">
                <a16:creationId xmlns:a16="http://schemas.microsoft.com/office/drawing/2014/main" id="{F752F73E-B34E-4607-9544-7ADE7589A5E4}"/>
              </a:ext>
            </a:extLst>
          </p:cNvPr>
          <p:cNvSpPr>
            <a:spLocks noGrp="1"/>
          </p:cNvSpPr>
          <p:nvPr>
            <p:ph type="dt" sz="half" idx="10"/>
          </p:nvPr>
        </p:nvSpPr>
        <p:spPr/>
        <p:txBody>
          <a:bodyPr/>
          <a:lstStyle/>
          <a:p>
            <a:r>
              <a:rPr lang="en-US"/>
              <a:t>© 2019 HERE | Directions Japan 2019</a:t>
            </a:r>
          </a:p>
        </p:txBody>
      </p:sp>
      <p:sp>
        <p:nvSpPr>
          <p:cNvPr id="9" name="Untertitel 8">
            <a:extLst>
              <a:ext uri="{FF2B5EF4-FFF2-40B4-BE49-F238E27FC236}">
                <a16:creationId xmlns:a16="http://schemas.microsoft.com/office/drawing/2014/main" id="{B82B7A25-2317-4DF6-B176-616CC551E14E}"/>
              </a:ext>
            </a:extLst>
          </p:cNvPr>
          <p:cNvSpPr>
            <a:spLocks noGrp="1"/>
          </p:cNvSpPr>
          <p:nvPr>
            <p:ph type="subTitle" idx="1"/>
          </p:nvPr>
        </p:nvSpPr>
        <p:spPr>
          <a:xfrm>
            <a:off x="4459961" y="883404"/>
            <a:ext cx="7118312" cy="291600"/>
          </a:xfrm>
        </p:spPr>
        <p:txBody>
          <a:bodyPr/>
          <a:lstStyle/>
          <a:p>
            <a:r>
              <a:rPr lang="de-DE" dirty="0"/>
              <a:t>Industry </a:t>
            </a:r>
            <a:r>
              <a:rPr lang="de-DE" dirty="0" err="1"/>
              <a:t>overview</a:t>
            </a:r>
            <a:r>
              <a:rPr lang="de-DE" dirty="0"/>
              <a:t>: </a:t>
            </a:r>
            <a:r>
              <a:rPr lang="de-DE" dirty="0" err="1"/>
              <a:t>Challenges</a:t>
            </a:r>
            <a:endParaRPr lang="de-DE" dirty="0"/>
          </a:p>
        </p:txBody>
      </p:sp>
      <p:sp>
        <p:nvSpPr>
          <p:cNvPr id="14" name="Rechteck 13">
            <a:extLst>
              <a:ext uri="{FF2B5EF4-FFF2-40B4-BE49-F238E27FC236}">
                <a16:creationId xmlns:a16="http://schemas.microsoft.com/office/drawing/2014/main" id="{4556D949-3AF3-4718-B607-147394EB02C7}"/>
              </a:ext>
            </a:extLst>
          </p:cNvPr>
          <p:cNvSpPr/>
          <p:nvPr/>
        </p:nvSpPr>
        <p:spPr>
          <a:xfrm>
            <a:off x="6832618" y="3768138"/>
            <a:ext cx="2377440" cy="523220"/>
          </a:xfrm>
          <a:prstGeom prst="rect">
            <a:avLst/>
          </a:prstGeom>
        </p:spPr>
        <p:txBody>
          <a:bodyPr wrap="square">
            <a:spAutoFit/>
          </a:bodyPr>
          <a:lstStyle/>
          <a:p>
            <a:pPr algn="ctr"/>
            <a:r>
              <a:rPr lang="en-US" sz="1400" dirty="0">
                <a:latin typeface="+mj-lt"/>
              </a:rPr>
              <a:t>Incremental approach to HAD</a:t>
            </a:r>
          </a:p>
        </p:txBody>
      </p:sp>
      <p:sp>
        <p:nvSpPr>
          <p:cNvPr id="15" name="Rechteck 14">
            <a:extLst>
              <a:ext uri="{FF2B5EF4-FFF2-40B4-BE49-F238E27FC236}">
                <a16:creationId xmlns:a16="http://schemas.microsoft.com/office/drawing/2014/main" id="{5661DA67-C894-4F1E-B9A9-1431333708A8}"/>
              </a:ext>
            </a:extLst>
          </p:cNvPr>
          <p:cNvSpPr/>
          <p:nvPr/>
        </p:nvSpPr>
        <p:spPr>
          <a:xfrm>
            <a:off x="9197767" y="3768138"/>
            <a:ext cx="2377440" cy="523220"/>
          </a:xfrm>
          <a:prstGeom prst="rect">
            <a:avLst/>
          </a:prstGeom>
        </p:spPr>
        <p:txBody>
          <a:bodyPr wrap="square">
            <a:spAutoFit/>
          </a:bodyPr>
          <a:lstStyle/>
          <a:p>
            <a:pPr algn="ctr"/>
            <a:r>
              <a:rPr lang="en-US" sz="1400" dirty="0">
                <a:latin typeface="+mj-lt"/>
              </a:rPr>
              <a:t>Mass volume market acceptance</a:t>
            </a:r>
          </a:p>
        </p:txBody>
      </p:sp>
      <p:sp>
        <p:nvSpPr>
          <p:cNvPr id="13" name="Rechteck 12">
            <a:extLst>
              <a:ext uri="{FF2B5EF4-FFF2-40B4-BE49-F238E27FC236}">
                <a16:creationId xmlns:a16="http://schemas.microsoft.com/office/drawing/2014/main" id="{352F0ED0-7467-4B65-85BA-83BAD165762A}"/>
              </a:ext>
            </a:extLst>
          </p:cNvPr>
          <p:cNvSpPr/>
          <p:nvPr/>
        </p:nvSpPr>
        <p:spPr>
          <a:xfrm>
            <a:off x="4467468" y="3768138"/>
            <a:ext cx="2377440" cy="523220"/>
          </a:xfrm>
          <a:prstGeom prst="rect">
            <a:avLst/>
          </a:prstGeom>
        </p:spPr>
        <p:txBody>
          <a:bodyPr wrap="square" anchor="t">
            <a:spAutoFit/>
          </a:bodyPr>
          <a:lstStyle/>
          <a:p>
            <a:pPr algn="ctr"/>
            <a:r>
              <a:rPr lang="en-US" sz="1400" dirty="0">
                <a:latin typeface="+mj-lt"/>
                <a:cs typeface="FiraGO Medium" panose="020B0603050000020004" pitchFamily="34" charset="0"/>
              </a:rPr>
              <a:t>Pursuit of </a:t>
            </a:r>
            <a:br>
              <a:rPr lang="en-US" sz="1400" dirty="0">
                <a:latin typeface="+mj-lt"/>
                <a:cs typeface="FiraGO Medium" panose="020B0603050000020004" pitchFamily="34" charset="0"/>
              </a:rPr>
            </a:br>
            <a:r>
              <a:rPr lang="en-US" sz="1400" dirty="0">
                <a:latin typeface="+mj-lt"/>
                <a:cs typeface="FiraGO Medium" panose="020B0603050000020004" pitchFamily="34" charset="0"/>
              </a:rPr>
              <a:t>Vision Zero</a:t>
            </a:r>
          </a:p>
        </p:txBody>
      </p:sp>
      <p:grpSp>
        <p:nvGrpSpPr>
          <p:cNvPr id="49" name="Group 97">
            <a:extLst>
              <a:ext uri="{FF2B5EF4-FFF2-40B4-BE49-F238E27FC236}">
                <a16:creationId xmlns:a16="http://schemas.microsoft.com/office/drawing/2014/main" id="{85CAC37D-CC21-4E57-9163-AA919F57C82F}"/>
              </a:ext>
            </a:extLst>
          </p:cNvPr>
          <p:cNvGrpSpPr/>
          <p:nvPr/>
        </p:nvGrpSpPr>
        <p:grpSpPr bwMode="gray">
          <a:xfrm>
            <a:off x="5278079" y="2919693"/>
            <a:ext cx="756218" cy="591128"/>
            <a:chOff x="3182116" y="1566471"/>
            <a:chExt cx="339123" cy="265089"/>
          </a:xfrm>
          <a:solidFill>
            <a:schemeClr val="tx1"/>
          </a:solidFill>
        </p:grpSpPr>
        <p:grpSp>
          <p:nvGrpSpPr>
            <p:cNvPr id="50" name="Group 4">
              <a:extLst>
                <a:ext uri="{FF2B5EF4-FFF2-40B4-BE49-F238E27FC236}">
                  <a16:creationId xmlns:a16="http://schemas.microsoft.com/office/drawing/2014/main" id="{C6504384-4174-4723-BAEF-9CAE5B9EAD59}"/>
                </a:ext>
              </a:extLst>
            </p:cNvPr>
            <p:cNvGrpSpPr>
              <a:grpSpLocks noChangeAspect="1"/>
            </p:cNvGrpSpPr>
            <p:nvPr/>
          </p:nvGrpSpPr>
          <p:grpSpPr bwMode="gray">
            <a:xfrm>
              <a:off x="3255984" y="1566471"/>
              <a:ext cx="231408" cy="127291"/>
              <a:chOff x="961" y="394"/>
              <a:chExt cx="2128" cy="1370"/>
            </a:xfrm>
            <a:grpFill/>
          </p:grpSpPr>
          <p:sp>
            <p:nvSpPr>
              <p:cNvPr id="54" name="Freeform 5">
                <a:extLst>
                  <a:ext uri="{FF2B5EF4-FFF2-40B4-BE49-F238E27FC236}">
                    <a16:creationId xmlns:a16="http://schemas.microsoft.com/office/drawing/2014/main" id="{DE70E135-D7B4-4C73-A8B1-468AE323B7D6}"/>
                  </a:ext>
                </a:extLst>
              </p:cNvPr>
              <p:cNvSpPr>
                <a:spLocks noEditPoints="1"/>
              </p:cNvSpPr>
              <p:nvPr/>
            </p:nvSpPr>
            <p:spPr bwMode="gray">
              <a:xfrm>
                <a:off x="961" y="394"/>
                <a:ext cx="2128" cy="1370"/>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defTabSz="913623">
                  <a:defRPr/>
                </a:pPr>
                <a:endParaRPr lang="de-DE" sz="1000">
                  <a:solidFill>
                    <a:srgbClr val="FFFFFF"/>
                  </a:solidFill>
                  <a:latin typeface="Fira Sans Light"/>
                </a:endParaRPr>
              </a:p>
            </p:txBody>
          </p:sp>
          <p:sp>
            <p:nvSpPr>
              <p:cNvPr id="55" name="Freeform 6">
                <a:extLst>
                  <a:ext uri="{FF2B5EF4-FFF2-40B4-BE49-F238E27FC236}">
                    <a16:creationId xmlns:a16="http://schemas.microsoft.com/office/drawing/2014/main" id="{0F1672D8-6BA9-4BAC-9314-4A94CA4AC9C9}"/>
                  </a:ext>
                </a:extLst>
              </p:cNvPr>
              <p:cNvSpPr>
                <a:spLocks/>
              </p:cNvSpPr>
              <p:nvPr/>
            </p:nvSpPr>
            <p:spPr bwMode="gray">
              <a:xfrm>
                <a:off x="1455" y="876"/>
                <a:ext cx="1117" cy="188"/>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defTabSz="913623">
                  <a:defRPr/>
                </a:pPr>
                <a:endParaRPr lang="de-DE" sz="1000">
                  <a:solidFill>
                    <a:srgbClr val="FFFFFF"/>
                  </a:solidFill>
                  <a:latin typeface="Fira Sans Light"/>
                </a:endParaRPr>
              </a:p>
            </p:txBody>
          </p:sp>
        </p:grpSp>
        <p:grpSp>
          <p:nvGrpSpPr>
            <p:cNvPr id="51" name="Group 8">
              <a:extLst>
                <a:ext uri="{FF2B5EF4-FFF2-40B4-BE49-F238E27FC236}">
                  <a16:creationId xmlns:a16="http://schemas.microsoft.com/office/drawing/2014/main" id="{B253EAEC-CA87-45D0-B33E-D584076DD503}"/>
                </a:ext>
              </a:extLst>
            </p:cNvPr>
            <p:cNvGrpSpPr>
              <a:grpSpLocks noChangeAspect="1"/>
            </p:cNvGrpSpPr>
            <p:nvPr/>
          </p:nvGrpSpPr>
          <p:grpSpPr bwMode="gray">
            <a:xfrm>
              <a:off x="3182116" y="1694374"/>
              <a:ext cx="339123" cy="137186"/>
              <a:chOff x="531" y="1405"/>
              <a:chExt cx="923" cy="437"/>
            </a:xfrm>
            <a:grpFill/>
          </p:grpSpPr>
          <p:sp>
            <p:nvSpPr>
              <p:cNvPr id="52" name="Oval 9">
                <a:extLst>
                  <a:ext uri="{FF2B5EF4-FFF2-40B4-BE49-F238E27FC236}">
                    <a16:creationId xmlns:a16="http://schemas.microsoft.com/office/drawing/2014/main" id="{A1EF4B30-3F7C-4FB6-9A35-FD933B51D075}"/>
                  </a:ext>
                </a:extLst>
              </p:cNvPr>
              <p:cNvSpPr>
                <a:spLocks noChangeArrowheads="1"/>
              </p:cNvSpPr>
              <p:nvPr/>
            </p:nvSpPr>
            <p:spPr bwMode="gray">
              <a:xfrm>
                <a:off x="595" y="1684"/>
                <a:ext cx="57" cy="5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defTabSz="913623">
                  <a:defRPr/>
                </a:pPr>
                <a:endParaRPr lang="de-DE" sz="1000">
                  <a:solidFill>
                    <a:srgbClr val="FFFFFF"/>
                  </a:solidFill>
                  <a:latin typeface="Fira Sans Light"/>
                </a:endParaRPr>
              </a:p>
            </p:txBody>
          </p:sp>
          <p:sp>
            <p:nvSpPr>
              <p:cNvPr id="53" name="Freeform 10">
                <a:extLst>
                  <a:ext uri="{FF2B5EF4-FFF2-40B4-BE49-F238E27FC236}">
                    <a16:creationId xmlns:a16="http://schemas.microsoft.com/office/drawing/2014/main" id="{12BFB794-6B26-4C3D-802C-357F7CB1E1CB}"/>
                  </a:ext>
                </a:extLst>
              </p:cNvPr>
              <p:cNvSpPr>
                <a:spLocks noEditPoints="1"/>
              </p:cNvSpPr>
              <p:nvPr/>
            </p:nvSpPr>
            <p:spPr bwMode="gray">
              <a:xfrm>
                <a:off x="531" y="1405"/>
                <a:ext cx="923" cy="437"/>
              </a:xfrm>
              <a:custGeom>
                <a:avLst/>
                <a:gdLst>
                  <a:gd name="T0" fmla="*/ 1866 w 1886"/>
                  <a:gd name="T1" fmla="*/ 264 h 890"/>
                  <a:gd name="T2" fmla="*/ 1343 w 1886"/>
                  <a:gd name="T3" fmla="*/ 215 h 890"/>
                  <a:gd name="T4" fmla="*/ 882 w 1886"/>
                  <a:gd name="T5" fmla="*/ 216 h 890"/>
                  <a:gd name="T6" fmla="*/ 478 w 1886"/>
                  <a:gd name="T7" fmla="*/ 126 h 890"/>
                  <a:gd name="T8" fmla="*/ 377 w 1886"/>
                  <a:gd name="T9" fmla="*/ 126 h 890"/>
                  <a:gd name="T10" fmla="*/ 346 w 1886"/>
                  <a:gd name="T11" fmla="*/ 0 h 890"/>
                  <a:gd name="T12" fmla="*/ 0 w 1886"/>
                  <a:gd name="T13" fmla="*/ 32 h 890"/>
                  <a:gd name="T14" fmla="*/ 31 w 1886"/>
                  <a:gd name="T15" fmla="*/ 890 h 890"/>
                  <a:gd name="T16" fmla="*/ 377 w 1886"/>
                  <a:gd name="T17" fmla="*/ 859 h 890"/>
                  <a:gd name="T18" fmla="*/ 478 w 1886"/>
                  <a:gd name="T19" fmla="*/ 703 h 890"/>
                  <a:gd name="T20" fmla="*/ 701 w 1886"/>
                  <a:gd name="T21" fmla="*/ 764 h 890"/>
                  <a:gd name="T22" fmla="*/ 1057 w 1886"/>
                  <a:gd name="T23" fmla="*/ 757 h 890"/>
                  <a:gd name="T24" fmla="*/ 1867 w 1886"/>
                  <a:gd name="T25" fmla="*/ 266 h 890"/>
                  <a:gd name="T26" fmla="*/ 63 w 1886"/>
                  <a:gd name="T27" fmla="*/ 827 h 890"/>
                  <a:gd name="T28" fmla="*/ 314 w 1886"/>
                  <a:gd name="T29" fmla="*/ 63 h 890"/>
                  <a:gd name="T30" fmla="*/ 314 w 1886"/>
                  <a:gd name="T31" fmla="*/ 671 h 890"/>
                  <a:gd name="T32" fmla="*/ 1794 w 1886"/>
                  <a:gd name="T33" fmla="*/ 330 h 890"/>
                  <a:gd name="T34" fmla="*/ 726 w 1886"/>
                  <a:gd name="T35" fmla="*/ 706 h 890"/>
                  <a:gd name="T36" fmla="*/ 478 w 1886"/>
                  <a:gd name="T37" fmla="*/ 640 h 890"/>
                  <a:gd name="T38" fmla="*/ 377 w 1886"/>
                  <a:gd name="T39" fmla="*/ 189 h 890"/>
                  <a:gd name="T40" fmla="*/ 478 w 1886"/>
                  <a:gd name="T41" fmla="*/ 189 h 890"/>
                  <a:gd name="T42" fmla="*/ 897 w 1886"/>
                  <a:gd name="T43" fmla="*/ 277 h 890"/>
                  <a:gd name="T44" fmla="*/ 1325 w 1886"/>
                  <a:gd name="T45" fmla="*/ 302 h 890"/>
                  <a:gd name="T46" fmla="*/ 1331 w 1886"/>
                  <a:gd name="T47" fmla="*/ 315 h 890"/>
                  <a:gd name="T48" fmla="*/ 1337 w 1886"/>
                  <a:gd name="T49" fmla="*/ 329 h 890"/>
                  <a:gd name="T50" fmla="*/ 929 w 1886"/>
                  <a:gd name="T51" fmla="*/ 561 h 890"/>
                  <a:gd name="T52" fmla="*/ 1390 w 1886"/>
                  <a:gd name="T53" fmla="*/ 375 h 890"/>
                  <a:gd name="T54" fmla="*/ 1391 w 1886"/>
                  <a:gd name="T55" fmla="*/ 374 h 890"/>
                  <a:gd name="T56" fmla="*/ 1394 w 1886"/>
                  <a:gd name="T57" fmla="*/ 373 h 890"/>
                  <a:gd name="T58" fmla="*/ 1397 w 1886"/>
                  <a:gd name="T59" fmla="*/ 371 h 890"/>
                  <a:gd name="T60" fmla="*/ 1400 w 1886"/>
                  <a:gd name="T61" fmla="*/ 369 h 890"/>
                  <a:gd name="T62" fmla="*/ 1402 w 1886"/>
                  <a:gd name="T63" fmla="*/ 367 h 890"/>
                  <a:gd name="T64" fmla="*/ 1403 w 1886"/>
                  <a:gd name="T65" fmla="*/ 364 h 890"/>
                  <a:gd name="T66" fmla="*/ 1405 w 1886"/>
                  <a:gd name="T67" fmla="*/ 362 h 890"/>
                  <a:gd name="T68" fmla="*/ 1407 w 1886"/>
                  <a:gd name="T69" fmla="*/ 359 h 890"/>
                  <a:gd name="T70" fmla="*/ 1407 w 1886"/>
                  <a:gd name="T71" fmla="*/ 358 h 890"/>
                  <a:gd name="T72" fmla="*/ 1408 w 1886"/>
                  <a:gd name="T73" fmla="*/ 355 h 890"/>
                  <a:gd name="T74" fmla="*/ 1407 w 1886"/>
                  <a:gd name="T75" fmla="*/ 334 h 890"/>
                  <a:gd name="T76" fmla="*/ 1384 w 1886"/>
                  <a:gd name="T77" fmla="*/ 277 h 890"/>
                  <a:gd name="T78" fmla="*/ 1599 w 1886"/>
                  <a:gd name="T79" fmla="*/ 192 h 890"/>
                  <a:gd name="T80" fmla="*/ 1809 w 1886"/>
                  <a:gd name="T81" fmla="*/ 290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86" h="890">
                    <a:moveTo>
                      <a:pt x="1867" y="266"/>
                    </a:moveTo>
                    <a:cubicBezTo>
                      <a:pt x="1866" y="264"/>
                      <a:pt x="1866" y="264"/>
                      <a:pt x="1866" y="264"/>
                    </a:cubicBezTo>
                    <a:cubicBezTo>
                      <a:pt x="1821" y="150"/>
                      <a:pt x="1694" y="93"/>
                      <a:pt x="1579" y="133"/>
                    </a:cubicBezTo>
                    <a:cubicBezTo>
                      <a:pt x="1343" y="215"/>
                      <a:pt x="1343" y="215"/>
                      <a:pt x="1343" y="215"/>
                    </a:cubicBezTo>
                    <a:cubicBezTo>
                      <a:pt x="1291" y="158"/>
                      <a:pt x="1210" y="132"/>
                      <a:pt x="1132" y="152"/>
                    </a:cubicBezTo>
                    <a:cubicBezTo>
                      <a:pt x="882" y="216"/>
                      <a:pt x="882" y="216"/>
                      <a:pt x="882" y="216"/>
                    </a:cubicBezTo>
                    <a:cubicBezTo>
                      <a:pt x="824" y="230"/>
                      <a:pt x="763" y="221"/>
                      <a:pt x="712" y="191"/>
                    </a:cubicBezTo>
                    <a:cubicBezTo>
                      <a:pt x="641" y="149"/>
                      <a:pt x="560" y="126"/>
                      <a:pt x="478" y="126"/>
                    </a:cubicBezTo>
                    <a:cubicBezTo>
                      <a:pt x="477" y="126"/>
                      <a:pt x="477" y="126"/>
                      <a:pt x="477" y="126"/>
                    </a:cubicBezTo>
                    <a:cubicBezTo>
                      <a:pt x="377" y="126"/>
                      <a:pt x="377" y="126"/>
                      <a:pt x="377" y="126"/>
                    </a:cubicBezTo>
                    <a:cubicBezTo>
                      <a:pt x="377" y="32"/>
                      <a:pt x="377" y="32"/>
                      <a:pt x="377" y="32"/>
                    </a:cubicBezTo>
                    <a:cubicBezTo>
                      <a:pt x="377" y="14"/>
                      <a:pt x="363" y="0"/>
                      <a:pt x="346" y="0"/>
                    </a:cubicBezTo>
                    <a:cubicBezTo>
                      <a:pt x="31" y="0"/>
                      <a:pt x="31" y="0"/>
                      <a:pt x="31" y="0"/>
                    </a:cubicBezTo>
                    <a:cubicBezTo>
                      <a:pt x="14" y="0"/>
                      <a:pt x="0" y="14"/>
                      <a:pt x="0" y="32"/>
                    </a:cubicBezTo>
                    <a:cubicBezTo>
                      <a:pt x="0" y="859"/>
                      <a:pt x="0" y="859"/>
                      <a:pt x="0" y="859"/>
                    </a:cubicBezTo>
                    <a:cubicBezTo>
                      <a:pt x="0" y="876"/>
                      <a:pt x="14" y="890"/>
                      <a:pt x="31" y="890"/>
                    </a:cubicBezTo>
                    <a:cubicBezTo>
                      <a:pt x="346" y="890"/>
                      <a:pt x="346" y="890"/>
                      <a:pt x="346" y="890"/>
                    </a:cubicBezTo>
                    <a:cubicBezTo>
                      <a:pt x="363" y="890"/>
                      <a:pt x="377" y="876"/>
                      <a:pt x="377" y="859"/>
                    </a:cubicBezTo>
                    <a:cubicBezTo>
                      <a:pt x="377" y="703"/>
                      <a:pt x="377" y="703"/>
                      <a:pt x="377" y="703"/>
                    </a:cubicBezTo>
                    <a:cubicBezTo>
                      <a:pt x="478" y="703"/>
                      <a:pt x="478" y="703"/>
                      <a:pt x="478" y="703"/>
                    </a:cubicBezTo>
                    <a:cubicBezTo>
                      <a:pt x="533" y="703"/>
                      <a:pt x="587" y="714"/>
                      <a:pt x="638" y="736"/>
                    </a:cubicBezTo>
                    <a:cubicBezTo>
                      <a:pt x="701" y="764"/>
                      <a:pt x="701" y="764"/>
                      <a:pt x="701" y="764"/>
                    </a:cubicBezTo>
                    <a:cubicBezTo>
                      <a:pt x="755" y="787"/>
                      <a:pt x="813" y="799"/>
                      <a:pt x="872" y="799"/>
                    </a:cubicBezTo>
                    <a:cubicBezTo>
                      <a:pt x="935" y="799"/>
                      <a:pt x="998" y="785"/>
                      <a:pt x="1057" y="757"/>
                    </a:cubicBezTo>
                    <a:cubicBezTo>
                      <a:pt x="1281" y="648"/>
                      <a:pt x="1677" y="457"/>
                      <a:pt x="1821" y="387"/>
                    </a:cubicBezTo>
                    <a:cubicBezTo>
                      <a:pt x="1866" y="365"/>
                      <a:pt x="1886" y="312"/>
                      <a:pt x="1867" y="266"/>
                    </a:cubicBezTo>
                    <a:close/>
                    <a:moveTo>
                      <a:pt x="314" y="827"/>
                    </a:moveTo>
                    <a:cubicBezTo>
                      <a:pt x="63" y="827"/>
                      <a:pt x="63" y="827"/>
                      <a:pt x="63" y="827"/>
                    </a:cubicBezTo>
                    <a:cubicBezTo>
                      <a:pt x="63" y="63"/>
                      <a:pt x="63" y="63"/>
                      <a:pt x="63" y="63"/>
                    </a:cubicBezTo>
                    <a:cubicBezTo>
                      <a:pt x="314" y="63"/>
                      <a:pt x="314" y="63"/>
                      <a:pt x="314" y="63"/>
                    </a:cubicBezTo>
                    <a:cubicBezTo>
                      <a:pt x="314" y="158"/>
                      <a:pt x="314" y="158"/>
                      <a:pt x="314" y="158"/>
                    </a:cubicBezTo>
                    <a:cubicBezTo>
                      <a:pt x="314" y="671"/>
                      <a:pt x="314" y="671"/>
                      <a:pt x="314" y="671"/>
                    </a:cubicBezTo>
                    <a:lnTo>
                      <a:pt x="314" y="827"/>
                    </a:lnTo>
                    <a:close/>
                    <a:moveTo>
                      <a:pt x="1794" y="330"/>
                    </a:moveTo>
                    <a:cubicBezTo>
                      <a:pt x="1650" y="400"/>
                      <a:pt x="1253" y="592"/>
                      <a:pt x="1030" y="700"/>
                    </a:cubicBezTo>
                    <a:cubicBezTo>
                      <a:pt x="934" y="746"/>
                      <a:pt x="823" y="748"/>
                      <a:pt x="726" y="706"/>
                    </a:cubicBezTo>
                    <a:cubicBezTo>
                      <a:pt x="663" y="678"/>
                      <a:pt x="663" y="678"/>
                      <a:pt x="663" y="678"/>
                    </a:cubicBezTo>
                    <a:cubicBezTo>
                      <a:pt x="605" y="653"/>
                      <a:pt x="542" y="640"/>
                      <a:pt x="478" y="640"/>
                    </a:cubicBezTo>
                    <a:cubicBezTo>
                      <a:pt x="377" y="640"/>
                      <a:pt x="377" y="640"/>
                      <a:pt x="377" y="640"/>
                    </a:cubicBezTo>
                    <a:cubicBezTo>
                      <a:pt x="377" y="189"/>
                      <a:pt x="377" y="189"/>
                      <a:pt x="377" y="189"/>
                    </a:cubicBezTo>
                    <a:cubicBezTo>
                      <a:pt x="477" y="189"/>
                      <a:pt x="477" y="189"/>
                      <a:pt x="477" y="189"/>
                    </a:cubicBezTo>
                    <a:cubicBezTo>
                      <a:pt x="477" y="189"/>
                      <a:pt x="477" y="189"/>
                      <a:pt x="478" y="189"/>
                    </a:cubicBezTo>
                    <a:cubicBezTo>
                      <a:pt x="549" y="189"/>
                      <a:pt x="619" y="208"/>
                      <a:pt x="680" y="245"/>
                    </a:cubicBezTo>
                    <a:cubicBezTo>
                      <a:pt x="745" y="284"/>
                      <a:pt x="824" y="295"/>
                      <a:pt x="897" y="277"/>
                    </a:cubicBezTo>
                    <a:cubicBezTo>
                      <a:pt x="1147" y="213"/>
                      <a:pt x="1147" y="213"/>
                      <a:pt x="1147" y="213"/>
                    </a:cubicBezTo>
                    <a:cubicBezTo>
                      <a:pt x="1220" y="195"/>
                      <a:pt x="1296" y="233"/>
                      <a:pt x="1325" y="302"/>
                    </a:cubicBezTo>
                    <a:cubicBezTo>
                      <a:pt x="1331" y="315"/>
                      <a:pt x="1331" y="315"/>
                      <a:pt x="1331" y="315"/>
                    </a:cubicBezTo>
                    <a:cubicBezTo>
                      <a:pt x="1331" y="315"/>
                      <a:pt x="1331" y="315"/>
                      <a:pt x="1331" y="315"/>
                    </a:cubicBezTo>
                    <a:cubicBezTo>
                      <a:pt x="1334" y="323"/>
                      <a:pt x="1334" y="323"/>
                      <a:pt x="1334" y="323"/>
                    </a:cubicBezTo>
                    <a:cubicBezTo>
                      <a:pt x="1337" y="329"/>
                      <a:pt x="1337" y="329"/>
                      <a:pt x="1337" y="329"/>
                    </a:cubicBezTo>
                    <a:cubicBezTo>
                      <a:pt x="905" y="502"/>
                      <a:pt x="905" y="502"/>
                      <a:pt x="905" y="502"/>
                    </a:cubicBezTo>
                    <a:cubicBezTo>
                      <a:pt x="929" y="561"/>
                      <a:pt x="929" y="561"/>
                      <a:pt x="929" y="561"/>
                    </a:cubicBezTo>
                    <a:cubicBezTo>
                      <a:pt x="1390" y="375"/>
                      <a:pt x="1390" y="375"/>
                      <a:pt x="1390" y="375"/>
                    </a:cubicBezTo>
                    <a:cubicBezTo>
                      <a:pt x="1390" y="375"/>
                      <a:pt x="1390" y="375"/>
                      <a:pt x="1390" y="375"/>
                    </a:cubicBezTo>
                    <a:cubicBezTo>
                      <a:pt x="1390" y="375"/>
                      <a:pt x="1390" y="375"/>
                      <a:pt x="1390" y="375"/>
                    </a:cubicBezTo>
                    <a:cubicBezTo>
                      <a:pt x="1391" y="375"/>
                      <a:pt x="1391" y="375"/>
                      <a:pt x="1391" y="374"/>
                    </a:cubicBezTo>
                    <a:cubicBezTo>
                      <a:pt x="1392" y="374"/>
                      <a:pt x="1392" y="374"/>
                      <a:pt x="1393" y="374"/>
                    </a:cubicBezTo>
                    <a:cubicBezTo>
                      <a:pt x="1393" y="374"/>
                      <a:pt x="1394" y="373"/>
                      <a:pt x="1394" y="373"/>
                    </a:cubicBezTo>
                    <a:cubicBezTo>
                      <a:pt x="1395" y="373"/>
                      <a:pt x="1395" y="372"/>
                      <a:pt x="1395" y="372"/>
                    </a:cubicBezTo>
                    <a:cubicBezTo>
                      <a:pt x="1396" y="372"/>
                      <a:pt x="1397" y="371"/>
                      <a:pt x="1397" y="371"/>
                    </a:cubicBezTo>
                    <a:cubicBezTo>
                      <a:pt x="1397" y="371"/>
                      <a:pt x="1398" y="371"/>
                      <a:pt x="1398" y="370"/>
                    </a:cubicBezTo>
                    <a:cubicBezTo>
                      <a:pt x="1398" y="370"/>
                      <a:pt x="1399" y="369"/>
                      <a:pt x="1400" y="369"/>
                    </a:cubicBezTo>
                    <a:cubicBezTo>
                      <a:pt x="1400" y="369"/>
                      <a:pt x="1400" y="369"/>
                      <a:pt x="1400" y="368"/>
                    </a:cubicBezTo>
                    <a:cubicBezTo>
                      <a:pt x="1401" y="368"/>
                      <a:pt x="1401" y="367"/>
                      <a:pt x="1402" y="367"/>
                    </a:cubicBezTo>
                    <a:cubicBezTo>
                      <a:pt x="1402" y="367"/>
                      <a:pt x="1402" y="366"/>
                      <a:pt x="1402" y="366"/>
                    </a:cubicBezTo>
                    <a:cubicBezTo>
                      <a:pt x="1403" y="366"/>
                      <a:pt x="1403" y="365"/>
                      <a:pt x="1403" y="364"/>
                    </a:cubicBezTo>
                    <a:cubicBezTo>
                      <a:pt x="1404" y="364"/>
                      <a:pt x="1404" y="364"/>
                      <a:pt x="1404" y="364"/>
                    </a:cubicBezTo>
                    <a:cubicBezTo>
                      <a:pt x="1404" y="363"/>
                      <a:pt x="1405" y="362"/>
                      <a:pt x="1405" y="362"/>
                    </a:cubicBezTo>
                    <a:cubicBezTo>
                      <a:pt x="1405" y="362"/>
                      <a:pt x="1406" y="361"/>
                      <a:pt x="1406" y="361"/>
                    </a:cubicBezTo>
                    <a:cubicBezTo>
                      <a:pt x="1406" y="360"/>
                      <a:pt x="1406" y="360"/>
                      <a:pt x="1407" y="359"/>
                    </a:cubicBezTo>
                    <a:cubicBezTo>
                      <a:pt x="1407" y="359"/>
                      <a:pt x="1407" y="359"/>
                      <a:pt x="1407" y="358"/>
                    </a:cubicBezTo>
                    <a:cubicBezTo>
                      <a:pt x="1407" y="358"/>
                      <a:pt x="1407" y="358"/>
                      <a:pt x="1407" y="358"/>
                    </a:cubicBezTo>
                    <a:cubicBezTo>
                      <a:pt x="1407" y="357"/>
                      <a:pt x="1408" y="357"/>
                      <a:pt x="1408" y="356"/>
                    </a:cubicBezTo>
                    <a:cubicBezTo>
                      <a:pt x="1408" y="356"/>
                      <a:pt x="1408" y="355"/>
                      <a:pt x="1408" y="355"/>
                    </a:cubicBezTo>
                    <a:cubicBezTo>
                      <a:pt x="1410" y="349"/>
                      <a:pt x="1410" y="343"/>
                      <a:pt x="1408" y="337"/>
                    </a:cubicBezTo>
                    <a:cubicBezTo>
                      <a:pt x="1408" y="336"/>
                      <a:pt x="1407" y="335"/>
                      <a:pt x="1407" y="334"/>
                    </a:cubicBezTo>
                    <a:cubicBezTo>
                      <a:pt x="1384" y="278"/>
                      <a:pt x="1384" y="278"/>
                      <a:pt x="1384" y="278"/>
                    </a:cubicBezTo>
                    <a:cubicBezTo>
                      <a:pt x="1384" y="278"/>
                      <a:pt x="1384" y="278"/>
                      <a:pt x="1384" y="277"/>
                    </a:cubicBezTo>
                    <a:cubicBezTo>
                      <a:pt x="1380" y="269"/>
                      <a:pt x="1380" y="269"/>
                      <a:pt x="1380" y="269"/>
                    </a:cubicBezTo>
                    <a:cubicBezTo>
                      <a:pt x="1599" y="192"/>
                      <a:pt x="1599" y="192"/>
                      <a:pt x="1599" y="192"/>
                    </a:cubicBezTo>
                    <a:cubicBezTo>
                      <a:pt x="1683" y="163"/>
                      <a:pt x="1775" y="205"/>
                      <a:pt x="1808" y="287"/>
                    </a:cubicBezTo>
                    <a:cubicBezTo>
                      <a:pt x="1809" y="290"/>
                      <a:pt x="1809" y="290"/>
                      <a:pt x="1809" y="290"/>
                    </a:cubicBezTo>
                    <a:cubicBezTo>
                      <a:pt x="1815" y="306"/>
                      <a:pt x="1809" y="323"/>
                      <a:pt x="1794" y="3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defTabSz="913623">
                  <a:defRPr/>
                </a:pPr>
                <a:endParaRPr lang="de-DE" sz="1000">
                  <a:solidFill>
                    <a:srgbClr val="FFFFFF"/>
                  </a:solidFill>
                  <a:latin typeface="Fira Sans Light"/>
                </a:endParaRPr>
              </a:p>
            </p:txBody>
          </p:sp>
        </p:grpSp>
      </p:grpSp>
      <p:grpSp>
        <p:nvGrpSpPr>
          <p:cNvPr id="56" name="Group 96">
            <a:extLst>
              <a:ext uri="{FF2B5EF4-FFF2-40B4-BE49-F238E27FC236}">
                <a16:creationId xmlns:a16="http://schemas.microsoft.com/office/drawing/2014/main" id="{132B4E77-2152-4025-BF99-198EEC5389B0}"/>
              </a:ext>
            </a:extLst>
          </p:cNvPr>
          <p:cNvGrpSpPr/>
          <p:nvPr/>
        </p:nvGrpSpPr>
        <p:grpSpPr bwMode="gray">
          <a:xfrm>
            <a:off x="10029788" y="2858559"/>
            <a:ext cx="713398" cy="713396"/>
            <a:chOff x="6626225" y="1452144"/>
            <a:chExt cx="483235" cy="483235"/>
          </a:xfrm>
          <a:solidFill>
            <a:schemeClr val="tx1"/>
          </a:solidFill>
        </p:grpSpPr>
        <p:grpSp>
          <p:nvGrpSpPr>
            <p:cNvPr id="57" name="Group 4">
              <a:extLst>
                <a:ext uri="{FF2B5EF4-FFF2-40B4-BE49-F238E27FC236}">
                  <a16:creationId xmlns:a16="http://schemas.microsoft.com/office/drawing/2014/main" id="{6DFCED8D-2F56-4293-812B-64026DBF3E18}"/>
                </a:ext>
              </a:extLst>
            </p:cNvPr>
            <p:cNvGrpSpPr>
              <a:grpSpLocks noChangeAspect="1"/>
            </p:cNvGrpSpPr>
            <p:nvPr/>
          </p:nvGrpSpPr>
          <p:grpSpPr bwMode="gray">
            <a:xfrm>
              <a:off x="6754774" y="1631566"/>
              <a:ext cx="226137" cy="124391"/>
              <a:chOff x="961" y="394"/>
              <a:chExt cx="2128" cy="1370"/>
            </a:xfrm>
            <a:grpFill/>
          </p:grpSpPr>
          <p:sp>
            <p:nvSpPr>
              <p:cNvPr id="60" name="Freeform 5">
                <a:extLst>
                  <a:ext uri="{FF2B5EF4-FFF2-40B4-BE49-F238E27FC236}">
                    <a16:creationId xmlns:a16="http://schemas.microsoft.com/office/drawing/2014/main" id="{58079AE9-2479-4EDD-8FF3-FD8D43ED8068}"/>
                  </a:ext>
                </a:extLst>
              </p:cNvPr>
              <p:cNvSpPr>
                <a:spLocks noEditPoints="1"/>
              </p:cNvSpPr>
              <p:nvPr/>
            </p:nvSpPr>
            <p:spPr bwMode="gray">
              <a:xfrm>
                <a:off x="961" y="394"/>
                <a:ext cx="2128" cy="1370"/>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defTabSz="913623">
                  <a:defRPr/>
                </a:pPr>
                <a:endParaRPr lang="de-DE" sz="1000">
                  <a:solidFill>
                    <a:srgbClr val="FFFFFF"/>
                  </a:solidFill>
                  <a:latin typeface="Fira Sans Light"/>
                </a:endParaRPr>
              </a:p>
            </p:txBody>
          </p:sp>
          <p:sp>
            <p:nvSpPr>
              <p:cNvPr id="61" name="Freeform 6">
                <a:extLst>
                  <a:ext uri="{FF2B5EF4-FFF2-40B4-BE49-F238E27FC236}">
                    <a16:creationId xmlns:a16="http://schemas.microsoft.com/office/drawing/2014/main" id="{7D235F27-DA13-4064-BA65-D870DFE8AA63}"/>
                  </a:ext>
                </a:extLst>
              </p:cNvPr>
              <p:cNvSpPr>
                <a:spLocks/>
              </p:cNvSpPr>
              <p:nvPr/>
            </p:nvSpPr>
            <p:spPr bwMode="gray">
              <a:xfrm>
                <a:off x="1455" y="876"/>
                <a:ext cx="1117" cy="188"/>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defTabSz="913623">
                  <a:defRPr/>
                </a:pPr>
                <a:endParaRPr lang="de-DE" sz="1000">
                  <a:solidFill>
                    <a:srgbClr val="FFFFFF"/>
                  </a:solidFill>
                  <a:latin typeface="Fira Sans Light"/>
                </a:endParaRPr>
              </a:p>
            </p:txBody>
          </p:sp>
        </p:grpSp>
        <p:sp>
          <p:nvSpPr>
            <p:cNvPr id="58" name="Freeform 5">
              <a:extLst>
                <a:ext uri="{FF2B5EF4-FFF2-40B4-BE49-F238E27FC236}">
                  <a16:creationId xmlns:a16="http://schemas.microsoft.com/office/drawing/2014/main" id="{C86D1A26-22A3-4523-A50E-A6B339DE5CD8}"/>
                </a:ext>
              </a:extLst>
            </p:cNvPr>
            <p:cNvSpPr>
              <a:spLocks noEditPoints="1"/>
            </p:cNvSpPr>
            <p:nvPr/>
          </p:nvSpPr>
          <p:spPr bwMode="gray">
            <a:xfrm>
              <a:off x="6626225" y="1452144"/>
              <a:ext cx="483235" cy="483235"/>
            </a:xfrm>
            <a:custGeom>
              <a:avLst/>
              <a:gdLst>
                <a:gd name="T0" fmla="*/ 1561 w 1638"/>
                <a:gd name="T1" fmla="*/ 794 h 1638"/>
                <a:gd name="T2" fmla="*/ 845 w 1638"/>
                <a:gd name="T3" fmla="*/ 77 h 1638"/>
                <a:gd name="T4" fmla="*/ 819 w 1638"/>
                <a:gd name="T5" fmla="*/ 0 h 1638"/>
                <a:gd name="T6" fmla="*/ 794 w 1638"/>
                <a:gd name="T7" fmla="*/ 77 h 1638"/>
                <a:gd name="T8" fmla="*/ 77 w 1638"/>
                <a:gd name="T9" fmla="*/ 794 h 1638"/>
                <a:gd name="T10" fmla="*/ 0 w 1638"/>
                <a:gd name="T11" fmla="*/ 819 h 1638"/>
                <a:gd name="T12" fmla="*/ 77 w 1638"/>
                <a:gd name="T13" fmla="*/ 845 h 1638"/>
                <a:gd name="T14" fmla="*/ 794 w 1638"/>
                <a:gd name="T15" fmla="*/ 1561 h 1638"/>
                <a:gd name="T16" fmla="*/ 819 w 1638"/>
                <a:gd name="T17" fmla="*/ 1638 h 1638"/>
                <a:gd name="T18" fmla="*/ 845 w 1638"/>
                <a:gd name="T19" fmla="*/ 1561 h 1638"/>
                <a:gd name="T20" fmla="*/ 1561 w 1638"/>
                <a:gd name="T21" fmla="*/ 845 h 1638"/>
                <a:gd name="T22" fmla="*/ 1638 w 1638"/>
                <a:gd name="T23" fmla="*/ 819 h 1638"/>
                <a:gd name="T24" fmla="*/ 330 w 1638"/>
                <a:gd name="T25" fmla="*/ 330 h 1638"/>
                <a:gd name="T26" fmla="*/ 794 w 1638"/>
                <a:gd name="T27" fmla="*/ 180 h 1638"/>
                <a:gd name="T28" fmla="*/ 129 w 1638"/>
                <a:gd name="T29" fmla="*/ 794 h 1638"/>
                <a:gd name="T30" fmla="*/ 330 w 1638"/>
                <a:gd name="T31" fmla="*/ 1308 h 1638"/>
                <a:gd name="T32" fmla="*/ 180 w 1638"/>
                <a:gd name="T33" fmla="*/ 845 h 1638"/>
                <a:gd name="T34" fmla="*/ 358 w 1638"/>
                <a:gd name="T35" fmla="*/ 1251 h 1638"/>
                <a:gd name="T36" fmla="*/ 378 w 1638"/>
                <a:gd name="T37" fmla="*/ 1209 h 1638"/>
                <a:gd name="T38" fmla="*/ 358 w 1638"/>
                <a:gd name="T39" fmla="*/ 845 h 1638"/>
                <a:gd name="T40" fmla="*/ 358 w 1638"/>
                <a:gd name="T41" fmla="*/ 794 h 1638"/>
                <a:gd name="T42" fmla="*/ 794 w 1638"/>
                <a:gd name="T43" fmla="*/ 231 h 1638"/>
                <a:gd name="T44" fmla="*/ 819 w 1638"/>
                <a:gd name="T45" fmla="*/ 384 h 1638"/>
                <a:gd name="T46" fmla="*/ 845 w 1638"/>
                <a:gd name="T47" fmla="*/ 231 h 1638"/>
                <a:gd name="T48" fmla="*/ 1174 w 1638"/>
                <a:gd name="T49" fmla="*/ 317 h 1638"/>
                <a:gd name="T50" fmla="*/ 845 w 1638"/>
                <a:gd name="T51" fmla="*/ 180 h 1638"/>
                <a:gd name="T52" fmla="*/ 1308 w 1638"/>
                <a:gd name="T53" fmla="*/ 330 h 1638"/>
                <a:gd name="T54" fmla="*/ 1459 w 1638"/>
                <a:gd name="T55" fmla="*/ 794 h 1638"/>
                <a:gd name="T56" fmla="*/ 1322 w 1638"/>
                <a:gd name="T57" fmla="*/ 465 h 1638"/>
                <a:gd name="T58" fmla="*/ 1407 w 1638"/>
                <a:gd name="T59" fmla="*/ 794 h 1638"/>
                <a:gd name="T60" fmla="*/ 1254 w 1638"/>
                <a:gd name="T61" fmla="*/ 819 h 1638"/>
                <a:gd name="T62" fmla="*/ 1407 w 1638"/>
                <a:gd name="T63" fmla="*/ 845 h 1638"/>
                <a:gd name="T64" fmla="*/ 845 w 1638"/>
                <a:gd name="T65" fmla="*/ 1280 h 1638"/>
                <a:gd name="T66" fmla="*/ 794 w 1638"/>
                <a:gd name="T67" fmla="*/ 1280 h 1638"/>
                <a:gd name="T68" fmla="*/ 451 w 1638"/>
                <a:gd name="T69" fmla="*/ 1279 h 1638"/>
                <a:gd name="T70" fmla="*/ 419 w 1638"/>
                <a:gd name="T71" fmla="*/ 1319 h 1638"/>
                <a:gd name="T72" fmla="*/ 794 w 1638"/>
                <a:gd name="T73" fmla="*/ 1510 h 1638"/>
                <a:gd name="T74" fmla="*/ 1308 w 1638"/>
                <a:gd name="T75" fmla="*/ 1308 h 1638"/>
                <a:gd name="T76" fmla="*/ 845 w 1638"/>
                <a:gd name="T77" fmla="*/ 1459 h 1638"/>
                <a:gd name="T78" fmla="*/ 1510 w 1638"/>
                <a:gd name="T79" fmla="*/ 845 h 1638"/>
                <a:gd name="T80" fmla="*/ 1308 w 1638"/>
                <a:gd name="T81" fmla="*/ 1308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38" h="1638">
                  <a:moveTo>
                    <a:pt x="1613" y="794"/>
                  </a:moveTo>
                  <a:cubicBezTo>
                    <a:pt x="1561" y="794"/>
                    <a:pt x="1561" y="794"/>
                    <a:pt x="1561" y="794"/>
                  </a:cubicBezTo>
                  <a:cubicBezTo>
                    <a:pt x="1555" y="605"/>
                    <a:pt x="1478" y="428"/>
                    <a:pt x="1344" y="294"/>
                  </a:cubicBezTo>
                  <a:cubicBezTo>
                    <a:pt x="1210" y="160"/>
                    <a:pt x="1034" y="84"/>
                    <a:pt x="845" y="77"/>
                  </a:cubicBezTo>
                  <a:cubicBezTo>
                    <a:pt x="845" y="26"/>
                    <a:pt x="845" y="26"/>
                    <a:pt x="845" y="26"/>
                  </a:cubicBezTo>
                  <a:cubicBezTo>
                    <a:pt x="845" y="11"/>
                    <a:pt x="833" y="0"/>
                    <a:pt x="819" y="0"/>
                  </a:cubicBezTo>
                  <a:cubicBezTo>
                    <a:pt x="805" y="0"/>
                    <a:pt x="794" y="11"/>
                    <a:pt x="794" y="26"/>
                  </a:cubicBezTo>
                  <a:cubicBezTo>
                    <a:pt x="794" y="77"/>
                    <a:pt x="794" y="77"/>
                    <a:pt x="794" y="77"/>
                  </a:cubicBezTo>
                  <a:cubicBezTo>
                    <a:pt x="605" y="84"/>
                    <a:pt x="428" y="160"/>
                    <a:pt x="294" y="294"/>
                  </a:cubicBezTo>
                  <a:cubicBezTo>
                    <a:pt x="160" y="428"/>
                    <a:pt x="84" y="605"/>
                    <a:pt x="77" y="794"/>
                  </a:cubicBezTo>
                  <a:cubicBezTo>
                    <a:pt x="26" y="794"/>
                    <a:pt x="26" y="794"/>
                    <a:pt x="26" y="794"/>
                  </a:cubicBezTo>
                  <a:cubicBezTo>
                    <a:pt x="11" y="794"/>
                    <a:pt x="0" y="805"/>
                    <a:pt x="0" y="819"/>
                  </a:cubicBezTo>
                  <a:cubicBezTo>
                    <a:pt x="0" y="833"/>
                    <a:pt x="11" y="845"/>
                    <a:pt x="26" y="845"/>
                  </a:cubicBezTo>
                  <a:cubicBezTo>
                    <a:pt x="77" y="845"/>
                    <a:pt x="77" y="845"/>
                    <a:pt x="77" y="845"/>
                  </a:cubicBezTo>
                  <a:cubicBezTo>
                    <a:pt x="84" y="1034"/>
                    <a:pt x="160" y="1210"/>
                    <a:pt x="294" y="1344"/>
                  </a:cubicBezTo>
                  <a:cubicBezTo>
                    <a:pt x="428" y="1478"/>
                    <a:pt x="605" y="1555"/>
                    <a:pt x="794" y="1561"/>
                  </a:cubicBezTo>
                  <a:cubicBezTo>
                    <a:pt x="794" y="1613"/>
                    <a:pt x="794" y="1613"/>
                    <a:pt x="794" y="1613"/>
                  </a:cubicBezTo>
                  <a:cubicBezTo>
                    <a:pt x="794" y="1627"/>
                    <a:pt x="805" y="1638"/>
                    <a:pt x="819" y="1638"/>
                  </a:cubicBezTo>
                  <a:cubicBezTo>
                    <a:pt x="833" y="1638"/>
                    <a:pt x="845" y="1627"/>
                    <a:pt x="845" y="1613"/>
                  </a:cubicBezTo>
                  <a:cubicBezTo>
                    <a:pt x="845" y="1561"/>
                    <a:pt x="845" y="1561"/>
                    <a:pt x="845" y="1561"/>
                  </a:cubicBezTo>
                  <a:cubicBezTo>
                    <a:pt x="1034" y="1555"/>
                    <a:pt x="1210" y="1478"/>
                    <a:pt x="1344" y="1344"/>
                  </a:cubicBezTo>
                  <a:cubicBezTo>
                    <a:pt x="1478" y="1210"/>
                    <a:pt x="1555" y="1034"/>
                    <a:pt x="1561" y="845"/>
                  </a:cubicBezTo>
                  <a:cubicBezTo>
                    <a:pt x="1613" y="845"/>
                    <a:pt x="1613" y="845"/>
                    <a:pt x="1613" y="845"/>
                  </a:cubicBezTo>
                  <a:cubicBezTo>
                    <a:pt x="1627" y="845"/>
                    <a:pt x="1638" y="833"/>
                    <a:pt x="1638" y="819"/>
                  </a:cubicBezTo>
                  <a:cubicBezTo>
                    <a:pt x="1638" y="805"/>
                    <a:pt x="1627" y="794"/>
                    <a:pt x="1613" y="794"/>
                  </a:cubicBezTo>
                  <a:close/>
                  <a:moveTo>
                    <a:pt x="330" y="330"/>
                  </a:moveTo>
                  <a:cubicBezTo>
                    <a:pt x="455" y="206"/>
                    <a:pt x="619" y="135"/>
                    <a:pt x="794" y="129"/>
                  </a:cubicBezTo>
                  <a:cubicBezTo>
                    <a:pt x="794" y="180"/>
                    <a:pt x="794" y="180"/>
                    <a:pt x="794" y="180"/>
                  </a:cubicBezTo>
                  <a:cubicBezTo>
                    <a:pt x="461" y="193"/>
                    <a:pt x="193" y="461"/>
                    <a:pt x="180" y="794"/>
                  </a:cubicBezTo>
                  <a:cubicBezTo>
                    <a:pt x="129" y="794"/>
                    <a:pt x="129" y="794"/>
                    <a:pt x="129" y="794"/>
                  </a:cubicBezTo>
                  <a:cubicBezTo>
                    <a:pt x="135" y="619"/>
                    <a:pt x="206" y="455"/>
                    <a:pt x="330" y="330"/>
                  </a:cubicBezTo>
                  <a:close/>
                  <a:moveTo>
                    <a:pt x="330" y="1308"/>
                  </a:moveTo>
                  <a:cubicBezTo>
                    <a:pt x="206" y="1183"/>
                    <a:pt x="135" y="1020"/>
                    <a:pt x="129" y="845"/>
                  </a:cubicBezTo>
                  <a:cubicBezTo>
                    <a:pt x="180" y="845"/>
                    <a:pt x="180" y="845"/>
                    <a:pt x="180" y="845"/>
                  </a:cubicBezTo>
                  <a:cubicBezTo>
                    <a:pt x="186" y="992"/>
                    <a:pt x="242" y="1132"/>
                    <a:pt x="339" y="1243"/>
                  </a:cubicBezTo>
                  <a:cubicBezTo>
                    <a:pt x="344" y="1248"/>
                    <a:pt x="351" y="1251"/>
                    <a:pt x="358" y="1251"/>
                  </a:cubicBezTo>
                  <a:cubicBezTo>
                    <a:pt x="364" y="1251"/>
                    <a:pt x="370" y="1249"/>
                    <a:pt x="375" y="1245"/>
                  </a:cubicBezTo>
                  <a:cubicBezTo>
                    <a:pt x="386" y="1235"/>
                    <a:pt x="387" y="1219"/>
                    <a:pt x="378" y="1209"/>
                  </a:cubicBezTo>
                  <a:cubicBezTo>
                    <a:pt x="288" y="1108"/>
                    <a:pt x="237" y="979"/>
                    <a:pt x="231" y="845"/>
                  </a:cubicBezTo>
                  <a:cubicBezTo>
                    <a:pt x="358" y="845"/>
                    <a:pt x="358" y="845"/>
                    <a:pt x="358" y="845"/>
                  </a:cubicBezTo>
                  <a:cubicBezTo>
                    <a:pt x="373" y="845"/>
                    <a:pt x="384" y="833"/>
                    <a:pt x="384" y="819"/>
                  </a:cubicBezTo>
                  <a:cubicBezTo>
                    <a:pt x="384" y="805"/>
                    <a:pt x="373" y="794"/>
                    <a:pt x="358" y="794"/>
                  </a:cubicBezTo>
                  <a:cubicBezTo>
                    <a:pt x="231" y="794"/>
                    <a:pt x="231" y="794"/>
                    <a:pt x="231" y="794"/>
                  </a:cubicBezTo>
                  <a:cubicBezTo>
                    <a:pt x="244" y="489"/>
                    <a:pt x="489" y="244"/>
                    <a:pt x="794" y="231"/>
                  </a:cubicBezTo>
                  <a:cubicBezTo>
                    <a:pt x="794" y="358"/>
                    <a:pt x="794" y="358"/>
                    <a:pt x="794" y="358"/>
                  </a:cubicBezTo>
                  <a:cubicBezTo>
                    <a:pt x="794" y="373"/>
                    <a:pt x="805" y="384"/>
                    <a:pt x="819" y="384"/>
                  </a:cubicBezTo>
                  <a:cubicBezTo>
                    <a:pt x="833" y="384"/>
                    <a:pt x="845" y="373"/>
                    <a:pt x="845" y="358"/>
                  </a:cubicBezTo>
                  <a:cubicBezTo>
                    <a:pt x="845" y="231"/>
                    <a:pt x="845" y="231"/>
                    <a:pt x="845" y="231"/>
                  </a:cubicBezTo>
                  <a:cubicBezTo>
                    <a:pt x="949" y="235"/>
                    <a:pt x="1050" y="267"/>
                    <a:pt x="1138" y="324"/>
                  </a:cubicBezTo>
                  <a:cubicBezTo>
                    <a:pt x="1150" y="332"/>
                    <a:pt x="1166" y="328"/>
                    <a:pt x="1174" y="317"/>
                  </a:cubicBezTo>
                  <a:cubicBezTo>
                    <a:pt x="1181" y="305"/>
                    <a:pt x="1178" y="289"/>
                    <a:pt x="1166" y="281"/>
                  </a:cubicBezTo>
                  <a:cubicBezTo>
                    <a:pt x="1070" y="219"/>
                    <a:pt x="959" y="184"/>
                    <a:pt x="845" y="180"/>
                  </a:cubicBezTo>
                  <a:cubicBezTo>
                    <a:pt x="845" y="129"/>
                    <a:pt x="845" y="129"/>
                    <a:pt x="845" y="129"/>
                  </a:cubicBezTo>
                  <a:cubicBezTo>
                    <a:pt x="1020" y="135"/>
                    <a:pt x="1183" y="206"/>
                    <a:pt x="1308" y="330"/>
                  </a:cubicBezTo>
                  <a:cubicBezTo>
                    <a:pt x="1432" y="455"/>
                    <a:pt x="1504" y="619"/>
                    <a:pt x="1510" y="794"/>
                  </a:cubicBezTo>
                  <a:cubicBezTo>
                    <a:pt x="1459" y="794"/>
                    <a:pt x="1459" y="794"/>
                    <a:pt x="1459" y="794"/>
                  </a:cubicBezTo>
                  <a:cubicBezTo>
                    <a:pt x="1454" y="679"/>
                    <a:pt x="1419" y="569"/>
                    <a:pt x="1357" y="473"/>
                  </a:cubicBezTo>
                  <a:cubicBezTo>
                    <a:pt x="1350" y="461"/>
                    <a:pt x="1334" y="457"/>
                    <a:pt x="1322" y="465"/>
                  </a:cubicBezTo>
                  <a:cubicBezTo>
                    <a:pt x="1310" y="473"/>
                    <a:pt x="1307" y="488"/>
                    <a:pt x="1314" y="500"/>
                  </a:cubicBezTo>
                  <a:cubicBezTo>
                    <a:pt x="1371" y="588"/>
                    <a:pt x="1403" y="689"/>
                    <a:pt x="1407" y="794"/>
                  </a:cubicBezTo>
                  <a:cubicBezTo>
                    <a:pt x="1280" y="794"/>
                    <a:pt x="1280" y="794"/>
                    <a:pt x="1280" y="794"/>
                  </a:cubicBezTo>
                  <a:cubicBezTo>
                    <a:pt x="1266" y="794"/>
                    <a:pt x="1254" y="805"/>
                    <a:pt x="1254" y="819"/>
                  </a:cubicBezTo>
                  <a:cubicBezTo>
                    <a:pt x="1254" y="833"/>
                    <a:pt x="1266" y="845"/>
                    <a:pt x="1280" y="845"/>
                  </a:cubicBezTo>
                  <a:cubicBezTo>
                    <a:pt x="1407" y="845"/>
                    <a:pt x="1407" y="845"/>
                    <a:pt x="1407" y="845"/>
                  </a:cubicBezTo>
                  <a:cubicBezTo>
                    <a:pt x="1394" y="1149"/>
                    <a:pt x="1149" y="1394"/>
                    <a:pt x="845" y="1407"/>
                  </a:cubicBezTo>
                  <a:cubicBezTo>
                    <a:pt x="845" y="1280"/>
                    <a:pt x="845" y="1280"/>
                    <a:pt x="845" y="1280"/>
                  </a:cubicBezTo>
                  <a:cubicBezTo>
                    <a:pt x="845" y="1266"/>
                    <a:pt x="833" y="1254"/>
                    <a:pt x="819" y="1254"/>
                  </a:cubicBezTo>
                  <a:cubicBezTo>
                    <a:pt x="805" y="1254"/>
                    <a:pt x="794" y="1266"/>
                    <a:pt x="794" y="1280"/>
                  </a:cubicBezTo>
                  <a:cubicBezTo>
                    <a:pt x="794" y="1407"/>
                    <a:pt x="794" y="1407"/>
                    <a:pt x="794" y="1407"/>
                  </a:cubicBezTo>
                  <a:cubicBezTo>
                    <a:pt x="668" y="1402"/>
                    <a:pt x="550" y="1358"/>
                    <a:pt x="451" y="1279"/>
                  </a:cubicBezTo>
                  <a:cubicBezTo>
                    <a:pt x="440" y="1270"/>
                    <a:pt x="424" y="1272"/>
                    <a:pt x="415" y="1283"/>
                  </a:cubicBezTo>
                  <a:cubicBezTo>
                    <a:pt x="406" y="1294"/>
                    <a:pt x="408" y="1310"/>
                    <a:pt x="419" y="1319"/>
                  </a:cubicBezTo>
                  <a:cubicBezTo>
                    <a:pt x="526" y="1404"/>
                    <a:pt x="658" y="1453"/>
                    <a:pt x="794" y="1459"/>
                  </a:cubicBezTo>
                  <a:cubicBezTo>
                    <a:pt x="794" y="1510"/>
                    <a:pt x="794" y="1510"/>
                    <a:pt x="794" y="1510"/>
                  </a:cubicBezTo>
                  <a:cubicBezTo>
                    <a:pt x="619" y="1504"/>
                    <a:pt x="455" y="1432"/>
                    <a:pt x="330" y="1308"/>
                  </a:cubicBezTo>
                  <a:close/>
                  <a:moveTo>
                    <a:pt x="1308" y="1308"/>
                  </a:moveTo>
                  <a:cubicBezTo>
                    <a:pt x="1183" y="1432"/>
                    <a:pt x="1020" y="1504"/>
                    <a:pt x="845" y="1510"/>
                  </a:cubicBezTo>
                  <a:cubicBezTo>
                    <a:pt x="845" y="1459"/>
                    <a:pt x="845" y="1459"/>
                    <a:pt x="845" y="1459"/>
                  </a:cubicBezTo>
                  <a:cubicBezTo>
                    <a:pt x="1177" y="1445"/>
                    <a:pt x="1445" y="1177"/>
                    <a:pt x="1459" y="845"/>
                  </a:cubicBezTo>
                  <a:cubicBezTo>
                    <a:pt x="1510" y="845"/>
                    <a:pt x="1510" y="845"/>
                    <a:pt x="1510" y="845"/>
                  </a:cubicBezTo>
                  <a:cubicBezTo>
                    <a:pt x="1504" y="1020"/>
                    <a:pt x="1432" y="1183"/>
                    <a:pt x="1308" y="1308"/>
                  </a:cubicBezTo>
                  <a:close/>
                  <a:moveTo>
                    <a:pt x="1308" y="1308"/>
                  </a:moveTo>
                  <a:cubicBezTo>
                    <a:pt x="1308" y="1308"/>
                    <a:pt x="1308" y="1308"/>
                    <a:pt x="1308" y="1308"/>
                  </a:cubicBezTo>
                </a:path>
              </a:pathLst>
            </a:custGeom>
            <a:grpFill/>
            <a:ln>
              <a:noFill/>
            </a:ln>
          </p:spPr>
          <p:txBody>
            <a:bodyPr vert="horz" wrap="square" lIns="91440" tIns="45720" rIns="91440" bIns="45720" numCol="1" anchor="t" anchorCtr="0" compatLnSpc="1">
              <a:prstTxWarp prst="textNoShape">
                <a:avLst/>
              </a:prstTxWarp>
            </a:bodyPr>
            <a:lstStyle/>
            <a:p>
              <a:pPr defTabSz="914400">
                <a:defRPr/>
              </a:pPr>
              <a:endParaRPr lang="de-DE">
                <a:solidFill>
                  <a:srgbClr val="FFFFFF"/>
                </a:solidFill>
                <a:latin typeface="Fira Sans Book"/>
              </a:endParaRPr>
            </a:p>
          </p:txBody>
        </p:sp>
        <p:sp>
          <p:nvSpPr>
            <p:cNvPr id="59" name="Freeform 6">
              <a:extLst>
                <a:ext uri="{FF2B5EF4-FFF2-40B4-BE49-F238E27FC236}">
                  <a16:creationId xmlns:a16="http://schemas.microsoft.com/office/drawing/2014/main" id="{8CD11170-D550-46CF-901A-6D286AEA1AB3}"/>
                </a:ext>
              </a:extLst>
            </p:cNvPr>
            <p:cNvSpPr>
              <a:spLocks noEditPoints="1"/>
            </p:cNvSpPr>
            <p:nvPr/>
          </p:nvSpPr>
          <p:spPr bwMode="gray">
            <a:xfrm>
              <a:off x="6980910" y="1549729"/>
              <a:ext cx="31903" cy="30965"/>
            </a:xfrm>
            <a:custGeom>
              <a:avLst/>
              <a:gdLst>
                <a:gd name="T0" fmla="*/ 12 w 109"/>
                <a:gd name="T1" fmla="*/ 47 h 105"/>
                <a:gd name="T2" fmla="*/ 61 w 109"/>
                <a:gd name="T3" fmla="*/ 97 h 105"/>
                <a:gd name="T4" fmla="*/ 80 w 109"/>
                <a:gd name="T5" fmla="*/ 105 h 105"/>
                <a:gd name="T6" fmla="*/ 97 w 109"/>
                <a:gd name="T7" fmla="*/ 99 h 105"/>
                <a:gd name="T8" fmla="*/ 99 w 109"/>
                <a:gd name="T9" fmla="*/ 63 h 105"/>
                <a:gd name="T10" fmla="*/ 46 w 109"/>
                <a:gd name="T11" fmla="*/ 9 h 105"/>
                <a:gd name="T12" fmla="*/ 10 w 109"/>
                <a:gd name="T13" fmla="*/ 11 h 105"/>
                <a:gd name="T14" fmla="*/ 12 w 109"/>
                <a:gd name="T15" fmla="*/ 47 h 105"/>
                <a:gd name="T16" fmla="*/ 12 w 109"/>
                <a:gd name="T17" fmla="*/ 47 h 105"/>
                <a:gd name="T18" fmla="*/ 12 w 109"/>
                <a:gd name="T19" fmla="*/ 4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105">
                  <a:moveTo>
                    <a:pt x="12" y="47"/>
                  </a:moveTo>
                  <a:cubicBezTo>
                    <a:pt x="29" y="63"/>
                    <a:pt x="45" y="79"/>
                    <a:pt x="61" y="97"/>
                  </a:cubicBezTo>
                  <a:cubicBezTo>
                    <a:pt x="66" y="102"/>
                    <a:pt x="73" y="105"/>
                    <a:pt x="80" y="105"/>
                  </a:cubicBezTo>
                  <a:cubicBezTo>
                    <a:pt x="86" y="105"/>
                    <a:pt x="92" y="103"/>
                    <a:pt x="97" y="99"/>
                  </a:cubicBezTo>
                  <a:cubicBezTo>
                    <a:pt x="108" y="90"/>
                    <a:pt x="109" y="73"/>
                    <a:pt x="99" y="63"/>
                  </a:cubicBezTo>
                  <a:cubicBezTo>
                    <a:pt x="83" y="44"/>
                    <a:pt x="65" y="26"/>
                    <a:pt x="46" y="9"/>
                  </a:cubicBezTo>
                  <a:cubicBezTo>
                    <a:pt x="35" y="0"/>
                    <a:pt x="19" y="1"/>
                    <a:pt x="10" y="11"/>
                  </a:cubicBezTo>
                  <a:cubicBezTo>
                    <a:pt x="0" y="22"/>
                    <a:pt x="1" y="38"/>
                    <a:pt x="12" y="47"/>
                  </a:cubicBezTo>
                  <a:close/>
                  <a:moveTo>
                    <a:pt x="12" y="47"/>
                  </a:moveTo>
                  <a:cubicBezTo>
                    <a:pt x="12" y="47"/>
                    <a:pt x="12" y="47"/>
                    <a:pt x="12" y="47"/>
                  </a:cubicBezTo>
                </a:path>
              </a:pathLst>
            </a:custGeom>
            <a:grpFill/>
            <a:ln>
              <a:noFill/>
            </a:ln>
          </p:spPr>
          <p:txBody>
            <a:bodyPr vert="horz" wrap="square" lIns="91440" tIns="45720" rIns="91440" bIns="45720" numCol="1" anchor="t" anchorCtr="0" compatLnSpc="1">
              <a:prstTxWarp prst="textNoShape">
                <a:avLst/>
              </a:prstTxWarp>
            </a:bodyPr>
            <a:lstStyle/>
            <a:p>
              <a:pPr defTabSz="914400">
                <a:defRPr/>
              </a:pPr>
              <a:endParaRPr lang="de-DE">
                <a:solidFill>
                  <a:srgbClr val="FFFFFF"/>
                </a:solidFill>
                <a:latin typeface="Fira Sans Book"/>
              </a:endParaRPr>
            </a:p>
          </p:txBody>
        </p:sp>
      </p:grpSp>
      <p:grpSp>
        <p:nvGrpSpPr>
          <p:cNvPr id="62" name="Group 74">
            <a:extLst>
              <a:ext uri="{FF2B5EF4-FFF2-40B4-BE49-F238E27FC236}">
                <a16:creationId xmlns:a16="http://schemas.microsoft.com/office/drawing/2014/main" id="{E6FB25A8-A433-4D87-A02A-E0F07CAED30A}"/>
              </a:ext>
            </a:extLst>
          </p:cNvPr>
          <p:cNvGrpSpPr/>
          <p:nvPr/>
        </p:nvGrpSpPr>
        <p:grpSpPr bwMode="gray">
          <a:xfrm>
            <a:off x="7576212" y="2901780"/>
            <a:ext cx="890253" cy="626954"/>
            <a:chOff x="1615637" y="3634001"/>
            <a:chExt cx="356560" cy="293889"/>
          </a:xfrm>
          <a:solidFill>
            <a:schemeClr val="tx1"/>
          </a:solidFill>
        </p:grpSpPr>
        <p:grpSp>
          <p:nvGrpSpPr>
            <p:cNvPr id="63" name="Group 4">
              <a:extLst>
                <a:ext uri="{FF2B5EF4-FFF2-40B4-BE49-F238E27FC236}">
                  <a16:creationId xmlns:a16="http://schemas.microsoft.com/office/drawing/2014/main" id="{A9F26739-959A-4629-A46A-C715FDF0C20A}"/>
                </a:ext>
              </a:extLst>
            </p:cNvPr>
            <p:cNvGrpSpPr>
              <a:grpSpLocks noChangeAspect="1"/>
            </p:cNvGrpSpPr>
            <p:nvPr/>
          </p:nvGrpSpPr>
          <p:grpSpPr bwMode="gray">
            <a:xfrm>
              <a:off x="1615637" y="3758804"/>
              <a:ext cx="262640" cy="169086"/>
              <a:chOff x="961" y="394"/>
              <a:chExt cx="2128" cy="1370"/>
            </a:xfrm>
            <a:grpFill/>
          </p:grpSpPr>
          <p:sp>
            <p:nvSpPr>
              <p:cNvPr id="65" name="Freeform 5">
                <a:extLst>
                  <a:ext uri="{FF2B5EF4-FFF2-40B4-BE49-F238E27FC236}">
                    <a16:creationId xmlns:a16="http://schemas.microsoft.com/office/drawing/2014/main" id="{697DC97D-677B-4B6C-9B0B-A25670DB2278}"/>
                  </a:ext>
                </a:extLst>
              </p:cNvPr>
              <p:cNvSpPr>
                <a:spLocks noEditPoints="1"/>
              </p:cNvSpPr>
              <p:nvPr/>
            </p:nvSpPr>
            <p:spPr bwMode="gray">
              <a:xfrm>
                <a:off x="961" y="394"/>
                <a:ext cx="2128" cy="1370"/>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defTabSz="913623">
                  <a:defRPr/>
                </a:pPr>
                <a:endParaRPr lang="de-DE" sz="1000">
                  <a:solidFill>
                    <a:srgbClr val="FFFFFF"/>
                  </a:solidFill>
                  <a:latin typeface="Fira Sans Light"/>
                </a:endParaRPr>
              </a:p>
            </p:txBody>
          </p:sp>
          <p:sp>
            <p:nvSpPr>
              <p:cNvPr id="66" name="Freeform 6">
                <a:extLst>
                  <a:ext uri="{FF2B5EF4-FFF2-40B4-BE49-F238E27FC236}">
                    <a16:creationId xmlns:a16="http://schemas.microsoft.com/office/drawing/2014/main" id="{312BE62C-E2C0-4364-A554-51AC124D1166}"/>
                  </a:ext>
                </a:extLst>
              </p:cNvPr>
              <p:cNvSpPr>
                <a:spLocks/>
              </p:cNvSpPr>
              <p:nvPr/>
            </p:nvSpPr>
            <p:spPr bwMode="gray">
              <a:xfrm>
                <a:off x="1455" y="876"/>
                <a:ext cx="1117" cy="188"/>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defTabSz="913623">
                  <a:defRPr/>
                </a:pPr>
                <a:endParaRPr lang="de-DE" sz="1000">
                  <a:solidFill>
                    <a:srgbClr val="FFFFFF"/>
                  </a:solidFill>
                  <a:latin typeface="Fira Sans Light"/>
                </a:endParaRPr>
              </a:p>
            </p:txBody>
          </p:sp>
        </p:grpSp>
        <p:pic>
          <p:nvPicPr>
            <p:cNvPr id="64" name="Graphic 37">
              <a:extLst>
                <a:ext uri="{FF2B5EF4-FFF2-40B4-BE49-F238E27FC236}">
                  <a16:creationId xmlns:a16="http://schemas.microsoft.com/office/drawing/2014/main" id="{A9354995-E45D-4254-A861-8D3BF838DE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bwMode="gray">
            <a:xfrm rot="2969010">
              <a:off x="1819253" y="3634003"/>
              <a:ext cx="152946" cy="152942"/>
            </a:xfrm>
            <a:prstGeom prst="rect">
              <a:avLst/>
            </a:prstGeom>
          </p:spPr>
        </p:pic>
      </p:grpSp>
    </p:spTree>
    <p:extLst>
      <p:ext uri="{BB962C8B-B14F-4D97-AF65-F5344CB8AC3E}">
        <p14:creationId xmlns:p14="http://schemas.microsoft.com/office/powerpoint/2010/main" val="341560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E3DA72B6-D02C-4F10-9A95-40EE4B51AB90}"/>
              </a:ext>
            </a:extLst>
          </p:cNvPr>
          <p:cNvSpPr>
            <a:spLocks noGrp="1"/>
          </p:cNvSpPr>
          <p:nvPr>
            <p:ph type="title"/>
          </p:nvPr>
        </p:nvSpPr>
        <p:spPr>
          <a:xfrm>
            <a:off x="4457700" y="424729"/>
            <a:ext cx="7120572" cy="363600"/>
          </a:xfrm>
        </p:spPr>
        <p:txBody>
          <a:bodyPr/>
          <a:lstStyle/>
          <a:p>
            <a:r>
              <a:rPr lang="de-DE" dirty="0" err="1"/>
              <a:t>Safety</a:t>
            </a:r>
            <a:endParaRPr lang="de-DE" dirty="0"/>
          </a:p>
        </p:txBody>
      </p:sp>
      <p:sp>
        <p:nvSpPr>
          <p:cNvPr id="4" name="Datumsplatzhalter 3">
            <a:extLst>
              <a:ext uri="{FF2B5EF4-FFF2-40B4-BE49-F238E27FC236}">
                <a16:creationId xmlns:a16="http://schemas.microsoft.com/office/drawing/2014/main" id="{F752F73E-B34E-4607-9544-7ADE7589A5E4}"/>
              </a:ext>
            </a:extLst>
          </p:cNvPr>
          <p:cNvSpPr>
            <a:spLocks noGrp="1"/>
          </p:cNvSpPr>
          <p:nvPr>
            <p:ph type="dt" sz="half" idx="10"/>
          </p:nvPr>
        </p:nvSpPr>
        <p:spPr/>
        <p:txBody>
          <a:bodyPr/>
          <a:lstStyle/>
          <a:p>
            <a:r>
              <a:rPr lang="en-US"/>
              <a:t>© 2019 HERE | Directions Japan 2019</a:t>
            </a:r>
          </a:p>
        </p:txBody>
      </p:sp>
      <p:sp>
        <p:nvSpPr>
          <p:cNvPr id="9" name="Untertitel 8">
            <a:extLst>
              <a:ext uri="{FF2B5EF4-FFF2-40B4-BE49-F238E27FC236}">
                <a16:creationId xmlns:a16="http://schemas.microsoft.com/office/drawing/2014/main" id="{B82B7A25-2317-4DF6-B176-616CC551E14E}"/>
              </a:ext>
            </a:extLst>
          </p:cNvPr>
          <p:cNvSpPr>
            <a:spLocks noGrp="1"/>
          </p:cNvSpPr>
          <p:nvPr>
            <p:ph type="subTitle" idx="1"/>
          </p:nvPr>
        </p:nvSpPr>
        <p:spPr>
          <a:xfrm>
            <a:off x="4459961" y="883404"/>
            <a:ext cx="7118311" cy="291600"/>
          </a:xfrm>
        </p:spPr>
        <p:txBody>
          <a:bodyPr/>
          <a:lstStyle/>
          <a:p>
            <a:r>
              <a:rPr lang="en-US" dirty="0"/>
              <a:t>Industry needs and HERE differentiators</a:t>
            </a:r>
          </a:p>
        </p:txBody>
      </p:sp>
      <p:graphicFrame>
        <p:nvGraphicFramePr>
          <p:cNvPr id="26" name="Table 17">
            <a:extLst>
              <a:ext uri="{FF2B5EF4-FFF2-40B4-BE49-F238E27FC236}">
                <a16:creationId xmlns:a16="http://schemas.microsoft.com/office/drawing/2014/main" id="{132F3486-72C9-45B7-B5AE-3026FAA8BF82}"/>
              </a:ext>
            </a:extLst>
          </p:cNvPr>
          <p:cNvGraphicFramePr>
            <a:graphicFrameLocks noGrp="1"/>
          </p:cNvGraphicFramePr>
          <p:nvPr>
            <p:extLst>
              <p:ext uri="{D42A27DB-BD31-4B8C-83A1-F6EECF244321}">
                <p14:modId xmlns:p14="http://schemas.microsoft.com/office/powerpoint/2010/main" val="3525089440"/>
              </p:ext>
            </p:extLst>
          </p:nvPr>
        </p:nvGraphicFramePr>
        <p:xfrm>
          <a:off x="4457700" y="1891757"/>
          <a:ext cx="7119938" cy="4107406"/>
        </p:xfrm>
        <a:graphic>
          <a:graphicData uri="http://schemas.openxmlformats.org/drawingml/2006/table">
            <a:tbl>
              <a:tblPr>
                <a:tableStyleId>{5C22544A-7EE6-4342-B048-85BDC9FD1C3A}</a:tableStyleId>
              </a:tblPr>
              <a:tblGrid>
                <a:gridCol w="3257648">
                  <a:extLst>
                    <a:ext uri="{9D8B030D-6E8A-4147-A177-3AD203B41FA5}">
                      <a16:colId xmlns:a16="http://schemas.microsoft.com/office/drawing/2014/main" val="3645197756"/>
                    </a:ext>
                  </a:extLst>
                </a:gridCol>
                <a:gridCol w="3862290">
                  <a:extLst>
                    <a:ext uri="{9D8B030D-6E8A-4147-A177-3AD203B41FA5}">
                      <a16:colId xmlns:a16="http://schemas.microsoft.com/office/drawing/2014/main" val="3858978672"/>
                    </a:ext>
                  </a:extLst>
                </a:gridCol>
              </a:tblGrid>
              <a:tr h="539356">
                <a:tc>
                  <a:txBody>
                    <a:bodyPr/>
                    <a:lstStyle/>
                    <a:p>
                      <a:pPr algn="l" fontAlgn="b"/>
                      <a:r>
                        <a:rPr lang="en-US" sz="1800" b="1" u="none" strike="noStrike" dirty="0">
                          <a:solidFill>
                            <a:schemeClr val="tx1"/>
                          </a:solidFill>
                          <a:effectLst/>
                          <a:latin typeface="+mj-lt"/>
                        </a:rPr>
                        <a:t>What the industry wants</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800" b="1" u="none" strike="noStrike" kern="1200" dirty="0">
                          <a:solidFill>
                            <a:schemeClr val="tx1"/>
                          </a:solidFill>
                          <a:effectLst/>
                          <a:latin typeface="+mj-lt"/>
                          <a:ea typeface="+mn-ea"/>
                          <a:cs typeface="+mn-cs"/>
                        </a:rPr>
                        <a:t>How HERE supports industry needs</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5288258"/>
                  </a:ext>
                </a:extLst>
              </a:tr>
              <a:tr h="1189350">
                <a:tc>
                  <a:txBody>
                    <a:bodyPr/>
                    <a:lstStyle/>
                    <a:p>
                      <a:pPr marL="0" indent="0" algn="l" defTabSz="685595" rtl="0" eaLnBrk="1" latinLnBrk="0" hangingPunct="1">
                        <a:spcBef>
                          <a:spcPts val="225"/>
                        </a:spcBef>
                        <a:buFont typeface="Arial" panose="020B0604020202020204" pitchFamily="34" charset="0"/>
                        <a:buNone/>
                        <a:tabLst/>
                      </a:pPr>
                      <a:r>
                        <a:rPr lang="en-US" sz="1400" b="1" kern="1200" dirty="0">
                          <a:solidFill>
                            <a:schemeClr val="tx1"/>
                          </a:solidFill>
                          <a:latin typeface="+mj-lt"/>
                          <a:ea typeface="+mn-ea"/>
                          <a:cs typeface="+mn-cs"/>
                        </a:rPr>
                        <a:t>Improve the performance and convenience of ADAS systems</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685595" rtl="0" eaLnBrk="1" latinLnBrk="0" hangingPunct="1">
                        <a:spcBef>
                          <a:spcPts val="225"/>
                        </a:spcBef>
                        <a:buFont typeface="Arial" panose="020B0604020202020204" pitchFamily="34" charset="0"/>
                        <a:buNone/>
                        <a:tabLst/>
                      </a:pPr>
                      <a:r>
                        <a:rPr lang="en-US" sz="1400" kern="1200" dirty="0">
                          <a:solidFill>
                            <a:schemeClr val="tx1"/>
                          </a:solidFill>
                          <a:latin typeface="+mn-lt"/>
                          <a:ea typeface="+mn-ea"/>
                          <a:cs typeface="+mn-cs"/>
                        </a:rPr>
                        <a:t>Augmented lane assistance for improved lateral and longitudinal controls</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8346679"/>
                  </a:ext>
                </a:extLst>
              </a:tr>
              <a:tr h="1189350">
                <a:tc>
                  <a:txBody>
                    <a:bodyPr/>
                    <a:lstStyle/>
                    <a:p>
                      <a:pPr marL="0" indent="0" algn="l" defTabSz="685595" rtl="0" eaLnBrk="1" latinLnBrk="0" hangingPunct="1">
                        <a:spcBef>
                          <a:spcPts val="225"/>
                        </a:spcBef>
                        <a:buFont typeface="Arial" panose="020B0604020202020204" pitchFamily="34" charset="0"/>
                        <a:buNone/>
                        <a:tabLst/>
                      </a:pPr>
                      <a:r>
                        <a:rPr lang="en-US" sz="1400" b="1" kern="1200" dirty="0">
                          <a:solidFill>
                            <a:schemeClr val="tx1"/>
                          </a:solidFill>
                          <a:latin typeface="+mj-lt"/>
                          <a:ea typeface="+mn-ea"/>
                          <a:cs typeface="+mn-cs"/>
                        </a:rPr>
                        <a:t>Future proof for higher SAE Levels </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685595" rtl="0" eaLnBrk="1" latinLnBrk="0" hangingPunct="1">
                        <a:spcBef>
                          <a:spcPts val="225"/>
                        </a:spcBef>
                        <a:buFont typeface="Arial" panose="020B0604020202020204" pitchFamily="34" charset="0"/>
                        <a:buNone/>
                        <a:tabLst/>
                      </a:pPr>
                      <a:r>
                        <a:rPr lang="en-US" sz="1400" kern="1200" dirty="0">
                          <a:solidFill>
                            <a:schemeClr val="tx1"/>
                          </a:solidFill>
                          <a:latin typeface="+mn-lt"/>
                          <a:ea typeface="+mn-ea"/>
                          <a:cs typeface="+mn-cs"/>
                        </a:rPr>
                        <a:t>Up-to-the-minute lane level conditions </a:t>
                      </a:r>
                      <a:br>
                        <a:rPr lang="en-US" sz="1400" kern="1200" dirty="0">
                          <a:solidFill>
                            <a:schemeClr val="tx1"/>
                          </a:solidFill>
                          <a:latin typeface="+mn-lt"/>
                          <a:ea typeface="+mn-ea"/>
                          <a:cs typeface="+mn-cs"/>
                        </a:rPr>
                      </a:br>
                      <a:r>
                        <a:rPr lang="en-US" sz="1400" kern="1200" dirty="0">
                          <a:solidFill>
                            <a:schemeClr val="tx1"/>
                          </a:solidFill>
                          <a:latin typeface="+mn-lt"/>
                          <a:ea typeface="+mn-ea"/>
                          <a:cs typeface="+mn-cs"/>
                        </a:rPr>
                        <a:t>for safety and traffic alerts</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6742390"/>
                  </a:ext>
                </a:extLst>
              </a:tr>
              <a:tr h="1189350">
                <a:tc>
                  <a:txBody>
                    <a:bodyPr/>
                    <a:lstStyle/>
                    <a:p>
                      <a:pPr marL="0" indent="0" algn="l" defTabSz="685595" rtl="0" eaLnBrk="1" latinLnBrk="0" hangingPunct="1">
                        <a:spcBef>
                          <a:spcPts val="225"/>
                        </a:spcBef>
                        <a:buFont typeface="Arial" panose="020B0604020202020204" pitchFamily="34" charset="0"/>
                        <a:buNone/>
                      </a:pPr>
                      <a:r>
                        <a:rPr lang="en-US" sz="1400" b="1" kern="1200" dirty="0">
                          <a:solidFill>
                            <a:schemeClr val="tx1"/>
                          </a:solidFill>
                          <a:latin typeface="+mj-lt"/>
                          <a:ea typeface="+mn-ea"/>
                          <a:cs typeface="+mn-cs"/>
                        </a:rPr>
                        <a:t>Affordable and worldwide scalable solution</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685595" rtl="0" eaLnBrk="1" latinLnBrk="0" hangingPunct="1">
                        <a:spcBef>
                          <a:spcPts val="225"/>
                        </a:spcBef>
                        <a:buFont typeface="Arial" panose="020B0604020202020204" pitchFamily="34" charset="0"/>
                        <a:buNone/>
                        <a:tabLst/>
                      </a:pPr>
                      <a:r>
                        <a:rPr lang="en-US" sz="1400" kern="1200" dirty="0">
                          <a:solidFill>
                            <a:schemeClr val="tx1"/>
                          </a:solidFill>
                          <a:latin typeface="+mn-lt"/>
                          <a:ea typeface="+mn-ea"/>
                          <a:cs typeface="+mn-cs"/>
                        </a:rPr>
                        <a:t>Achieving scale with our partners, </a:t>
                      </a:r>
                      <a:br>
                        <a:rPr lang="en-US" sz="1400" kern="1200" dirty="0">
                          <a:solidFill>
                            <a:schemeClr val="tx1"/>
                          </a:solidFill>
                          <a:latin typeface="+mn-lt"/>
                          <a:ea typeface="+mn-ea"/>
                          <a:cs typeface="+mn-cs"/>
                        </a:rPr>
                      </a:br>
                      <a:r>
                        <a:rPr lang="en-US" sz="1400" kern="1200" dirty="0">
                          <a:solidFill>
                            <a:schemeClr val="tx1"/>
                          </a:solidFill>
                          <a:latin typeface="+mn-lt"/>
                          <a:ea typeface="+mn-ea"/>
                          <a:cs typeface="+mn-cs"/>
                        </a:rPr>
                        <a:t>ingesting rich vehicle sensor data</a:t>
                      </a: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9231949"/>
                  </a:ext>
                </a:extLst>
              </a:tr>
            </a:tbl>
          </a:graphicData>
        </a:graphic>
      </p:graphicFrame>
      <p:sp>
        <p:nvSpPr>
          <p:cNvPr id="12" name="Rectangle 25">
            <a:extLst>
              <a:ext uri="{FF2B5EF4-FFF2-40B4-BE49-F238E27FC236}">
                <a16:creationId xmlns:a16="http://schemas.microsoft.com/office/drawing/2014/main" id="{8E933201-2700-4AF0-A8F6-481C959A769C}"/>
              </a:ext>
            </a:extLst>
          </p:cNvPr>
          <p:cNvSpPr/>
          <p:nvPr/>
        </p:nvSpPr>
        <p:spPr bwMode="gray">
          <a:xfrm>
            <a:off x="7392884" y="1733108"/>
            <a:ext cx="304802" cy="4339876"/>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cxnSp>
        <p:nvCxnSpPr>
          <p:cNvPr id="14" name="Straight Connector 9">
            <a:extLst>
              <a:ext uri="{FF2B5EF4-FFF2-40B4-BE49-F238E27FC236}">
                <a16:creationId xmlns:a16="http://schemas.microsoft.com/office/drawing/2014/main" id="{9B07BF79-BB9E-45AD-BE5C-8FBB4D3894CF}"/>
              </a:ext>
            </a:extLst>
          </p:cNvPr>
          <p:cNvCxnSpPr>
            <a:cxnSpLocks/>
          </p:cNvCxnSpPr>
          <p:nvPr/>
        </p:nvCxnSpPr>
        <p:spPr bwMode="gray">
          <a:xfrm flipH="1">
            <a:off x="4457700" y="2348108"/>
            <a:ext cx="7119939" cy="0"/>
          </a:xfrm>
          <a:prstGeom prst="line">
            <a:avLst/>
          </a:prstGeom>
          <a:ln w="25400">
            <a:gradFill flip="none" rotWithShape="1">
              <a:gsLst>
                <a:gs pos="7000">
                  <a:schemeClr val="accent6"/>
                </a:gs>
                <a:gs pos="100000">
                  <a:schemeClr val="accent2"/>
                </a:gs>
              </a:gsLst>
              <a:path path="circle">
                <a:fillToRect l="100000" b="100000"/>
              </a:path>
              <a:tileRect t="-100000" r="-100000"/>
            </a:gradFill>
          </a:ln>
        </p:spPr>
        <p:style>
          <a:lnRef idx="1">
            <a:schemeClr val="accent1"/>
          </a:lnRef>
          <a:fillRef idx="0">
            <a:schemeClr val="accent1"/>
          </a:fillRef>
          <a:effectRef idx="0">
            <a:schemeClr val="accent1"/>
          </a:effectRef>
          <a:fontRef idx="minor">
            <a:schemeClr val="tx1"/>
          </a:fontRef>
        </p:style>
      </p:cxnSp>
      <p:sp>
        <p:nvSpPr>
          <p:cNvPr id="2" name="Rechteck 1">
            <a:extLst>
              <a:ext uri="{FF2B5EF4-FFF2-40B4-BE49-F238E27FC236}">
                <a16:creationId xmlns:a16="http://schemas.microsoft.com/office/drawing/2014/main" id="{92A1AB51-8E50-435E-9FD8-333351939D6B}"/>
              </a:ext>
            </a:extLst>
          </p:cNvPr>
          <p:cNvSpPr/>
          <p:nvPr/>
        </p:nvSpPr>
        <p:spPr bwMode="gray">
          <a:xfrm>
            <a:off x="7392884" y="1871662"/>
            <a:ext cx="304802" cy="75405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bg1"/>
              </a:solidFill>
            </a:endParaRPr>
          </a:p>
        </p:txBody>
      </p:sp>
      <p:pic>
        <p:nvPicPr>
          <p:cNvPr id="15" name="Grafik 14">
            <a:extLst>
              <a:ext uri="{FF2B5EF4-FFF2-40B4-BE49-F238E27FC236}">
                <a16:creationId xmlns:a16="http://schemas.microsoft.com/office/drawing/2014/main" id="{9A468DAA-8C46-472B-9D23-148E06EA58F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6790" r="14702"/>
          <a:stretch/>
        </p:blipFill>
        <p:spPr>
          <a:xfrm>
            <a:off x="1589" y="0"/>
            <a:ext cx="3961359" cy="6858000"/>
          </a:xfrm>
          <a:prstGeom prst="rect">
            <a:avLst/>
          </a:prstGeom>
        </p:spPr>
      </p:pic>
    </p:spTree>
    <p:extLst>
      <p:ext uri="{BB962C8B-B14F-4D97-AF65-F5344CB8AC3E}">
        <p14:creationId xmlns:p14="http://schemas.microsoft.com/office/powerpoint/2010/main" val="3329443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1">
            <a:extLst>
              <a:ext uri="{FF2B5EF4-FFF2-40B4-BE49-F238E27FC236}">
                <a16:creationId xmlns:a16="http://schemas.microsoft.com/office/drawing/2014/main" id="{B1212FEA-85C9-4C09-8D10-73E36F00506F}"/>
              </a:ext>
            </a:extLst>
          </p:cNvPr>
          <p:cNvSpPr/>
          <p:nvPr/>
        </p:nvSpPr>
        <p:spPr>
          <a:xfrm>
            <a:off x="1588" y="0"/>
            <a:ext cx="3961359" cy="6858000"/>
          </a:xfrm>
          <a:prstGeom prst="rect">
            <a:avLst/>
          </a:prstGeom>
          <a:solidFill>
            <a:schemeClr val="accent6"/>
          </a:solidFill>
        </p:spPr>
        <p:txBody>
          <a:bodyPr wrap="square" lIns="612000" anchor="ctr">
            <a:noAutofit/>
          </a:bodyPr>
          <a:lstStyle/>
          <a:p>
            <a:pPr>
              <a:spcAft>
                <a:spcPts val="600"/>
              </a:spcAft>
            </a:pPr>
            <a:r>
              <a:rPr lang="en-US" sz="1400" dirty="0"/>
              <a:t>HERE products used </a:t>
            </a:r>
          </a:p>
          <a:p>
            <a:pPr>
              <a:spcAft>
                <a:spcPts val="600"/>
              </a:spcAft>
            </a:pPr>
            <a:r>
              <a:rPr lang="en-US" sz="2000" b="1" dirty="0">
                <a:latin typeface="+mj-lt"/>
                <a:cs typeface="FiraGO Medium" panose="020B0603050000020004" pitchFamily="34" charset="0"/>
              </a:rPr>
              <a:t>HERE HD Lanes</a:t>
            </a:r>
          </a:p>
          <a:p>
            <a:pPr>
              <a:spcAft>
                <a:spcPts val="600"/>
              </a:spcAft>
            </a:pPr>
            <a:r>
              <a:rPr lang="en-US" sz="2000" b="1" dirty="0">
                <a:latin typeface="+mj-lt"/>
                <a:cs typeface="FiraGO Medium" panose="020B0603050000020004" pitchFamily="34" charset="0"/>
              </a:rPr>
              <a:t>HERE Hazard Warnings</a:t>
            </a:r>
          </a:p>
          <a:p>
            <a:pPr>
              <a:spcAft>
                <a:spcPts val="600"/>
              </a:spcAft>
            </a:pPr>
            <a:r>
              <a:rPr lang="en-US" sz="2000" b="1" dirty="0">
                <a:latin typeface="+mj-lt"/>
                <a:cs typeface="FiraGO Medium" panose="020B0603050000020004" pitchFamily="34" charset="0"/>
              </a:rPr>
              <a:t>HERE Road Signs</a:t>
            </a:r>
          </a:p>
          <a:p>
            <a:pPr>
              <a:spcAft>
                <a:spcPts val="600"/>
              </a:spcAft>
            </a:pPr>
            <a:r>
              <a:rPr lang="en-US" sz="2000" b="1" dirty="0">
                <a:latin typeface="+mj-lt"/>
                <a:cs typeface="FiraGO Medium" panose="020B0603050000020004" pitchFamily="34" charset="0"/>
              </a:rPr>
              <a:t>HERE Real-time Traffic</a:t>
            </a:r>
          </a:p>
          <a:p>
            <a:pPr>
              <a:spcAft>
                <a:spcPts val="600"/>
              </a:spcAft>
            </a:pPr>
            <a:r>
              <a:rPr lang="en-US" sz="2000" b="1" dirty="0">
                <a:latin typeface="+mj-lt"/>
                <a:cs typeface="FiraGO Medium" panose="020B0603050000020004" pitchFamily="34" charset="0"/>
              </a:rPr>
              <a:t>HERE OLP</a:t>
            </a:r>
          </a:p>
        </p:txBody>
      </p:sp>
      <p:sp>
        <p:nvSpPr>
          <p:cNvPr id="8" name="Titel 7">
            <a:extLst>
              <a:ext uri="{FF2B5EF4-FFF2-40B4-BE49-F238E27FC236}">
                <a16:creationId xmlns:a16="http://schemas.microsoft.com/office/drawing/2014/main" id="{D4801B64-F1A8-4995-95E7-CA0F1EA91D08}"/>
              </a:ext>
            </a:extLst>
          </p:cNvPr>
          <p:cNvSpPr>
            <a:spLocks noGrp="1"/>
          </p:cNvSpPr>
          <p:nvPr>
            <p:ph type="title"/>
          </p:nvPr>
        </p:nvSpPr>
        <p:spPr/>
        <p:txBody>
          <a:bodyPr/>
          <a:lstStyle/>
          <a:p>
            <a:r>
              <a:rPr lang="de-DE" dirty="0" err="1"/>
              <a:t>Safety</a:t>
            </a:r>
            <a:endParaRPr lang="de-DE" dirty="0"/>
          </a:p>
        </p:txBody>
      </p:sp>
      <p:sp>
        <p:nvSpPr>
          <p:cNvPr id="4" name="Datumsplatzhalter 3">
            <a:extLst>
              <a:ext uri="{FF2B5EF4-FFF2-40B4-BE49-F238E27FC236}">
                <a16:creationId xmlns:a16="http://schemas.microsoft.com/office/drawing/2014/main" id="{30F48FE4-E4F2-44D7-BCF0-69E1618B8EF2}"/>
              </a:ext>
            </a:extLst>
          </p:cNvPr>
          <p:cNvSpPr>
            <a:spLocks noGrp="1"/>
          </p:cNvSpPr>
          <p:nvPr>
            <p:ph type="dt" sz="half" idx="10"/>
          </p:nvPr>
        </p:nvSpPr>
        <p:spPr/>
        <p:txBody>
          <a:bodyPr/>
          <a:lstStyle/>
          <a:p>
            <a:r>
              <a:rPr lang="en-US"/>
              <a:t>© 2019 HERE | Directions Japan 2019</a:t>
            </a:r>
          </a:p>
        </p:txBody>
      </p:sp>
      <p:cxnSp>
        <p:nvCxnSpPr>
          <p:cNvPr id="26" name="Straight Connector 79">
            <a:extLst>
              <a:ext uri="{FF2B5EF4-FFF2-40B4-BE49-F238E27FC236}">
                <a16:creationId xmlns:a16="http://schemas.microsoft.com/office/drawing/2014/main" id="{F0FC8702-BC13-4264-94AC-D37044B6B832}"/>
              </a:ext>
            </a:extLst>
          </p:cNvPr>
          <p:cNvCxnSpPr/>
          <p:nvPr/>
        </p:nvCxnSpPr>
        <p:spPr bwMode="gray">
          <a:xfrm>
            <a:off x="611189" y="2118416"/>
            <a:ext cx="238195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80">
            <a:extLst>
              <a:ext uri="{FF2B5EF4-FFF2-40B4-BE49-F238E27FC236}">
                <a16:creationId xmlns:a16="http://schemas.microsoft.com/office/drawing/2014/main" id="{415EFE2E-DD20-4689-B856-CD54ED4DB794}"/>
              </a:ext>
            </a:extLst>
          </p:cNvPr>
          <p:cNvCxnSpPr/>
          <p:nvPr/>
        </p:nvCxnSpPr>
        <p:spPr bwMode="gray">
          <a:xfrm>
            <a:off x="611189" y="4805859"/>
            <a:ext cx="238195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9">
            <a:extLst>
              <a:ext uri="{FF2B5EF4-FFF2-40B4-BE49-F238E27FC236}">
                <a16:creationId xmlns:a16="http://schemas.microsoft.com/office/drawing/2014/main" id="{12DAC5C8-18B4-4DA7-8499-36049E7B965F}"/>
              </a:ext>
            </a:extLst>
          </p:cNvPr>
          <p:cNvSpPr/>
          <p:nvPr/>
        </p:nvSpPr>
        <p:spPr>
          <a:xfrm>
            <a:off x="5220339" y="1762216"/>
            <a:ext cx="6357938" cy="1077218"/>
          </a:xfrm>
          <a:prstGeom prst="rect">
            <a:avLst/>
          </a:prstGeom>
        </p:spPr>
        <p:txBody>
          <a:bodyPr wrap="square" lIns="0" tIns="0" rIns="0" bIns="0" anchor="ctr">
            <a:spAutoFit/>
          </a:bodyPr>
          <a:lstStyle/>
          <a:p>
            <a:pPr lvl="0"/>
            <a:r>
              <a:rPr lang="en-US" sz="1400" b="1" dirty="0">
                <a:solidFill>
                  <a:srgbClr val="383C45"/>
                </a:solidFill>
                <a:latin typeface="+mj-lt"/>
                <a:cs typeface="FiraGO Medium" panose="020B0603050000020004" pitchFamily="34" charset="0"/>
              </a:rPr>
              <a:t>Enhance the visual guidance</a:t>
            </a:r>
          </a:p>
          <a:p>
            <a:pPr lvl="0"/>
            <a:r>
              <a:rPr lang="en-US" sz="1400" dirty="0">
                <a:solidFill>
                  <a:srgbClr val="383C45"/>
                </a:solidFill>
                <a:cs typeface="FiraGO Medium" panose="020B0603050000020004" pitchFamily="34" charset="0"/>
              </a:rPr>
              <a:t>Provide visual guidance for consumers by displaying the current car’s </a:t>
            </a:r>
            <a:br>
              <a:rPr lang="en-US" sz="1400" dirty="0">
                <a:solidFill>
                  <a:srgbClr val="383C45"/>
                </a:solidFill>
                <a:cs typeface="FiraGO Medium" panose="020B0603050000020004" pitchFamily="34" charset="0"/>
              </a:rPr>
            </a:br>
            <a:r>
              <a:rPr lang="en-US" sz="1400" dirty="0">
                <a:solidFill>
                  <a:srgbClr val="383C45"/>
                </a:solidFill>
                <a:cs typeface="FiraGO Medium" panose="020B0603050000020004" pitchFamily="34" charset="0"/>
              </a:rPr>
              <a:t>position on the correct lane, the planned route on the correct lane, and through intersections. Innovate with augmented reality, with or without </a:t>
            </a:r>
            <a:br>
              <a:rPr lang="en-US" sz="1400" dirty="0">
                <a:solidFill>
                  <a:srgbClr val="383C45"/>
                </a:solidFill>
                <a:cs typeface="FiraGO Medium" panose="020B0603050000020004" pitchFamily="34" charset="0"/>
              </a:rPr>
            </a:br>
            <a:r>
              <a:rPr lang="en-US" sz="1400" dirty="0">
                <a:solidFill>
                  <a:srgbClr val="383C45"/>
                </a:solidFill>
                <a:cs typeface="FiraGO Medium" panose="020B0603050000020004" pitchFamily="34" charset="0"/>
              </a:rPr>
              <a:t>heads-up display.</a:t>
            </a:r>
          </a:p>
        </p:txBody>
      </p:sp>
      <p:sp>
        <p:nvSpPr>
          <p:cNvPr id="32" name="TextBox 10">
            <a:extLst>
              <a:ext uri="{FF2B5EF4-FFF2-40B4-BE49-F238E27FC236}">
                <a16:creationId xmlns:a16="http://schemas.microsoft.com/office/drawing/2014/main" id="{98DE0093-78F3-4CC1-BA1D-178097D962F6}"/>
              </a:ext>
            </a:extLst>
          </p:cNvPr>
          <p:cNvSpPr txBox="1"/>
          <p:nvPr/>
        </p:nvSpPr>
        <p:spPr bwMode="gray">
          <a:xfrm>
            <a:off x="4467014" y="2004158"/>
            <a:ext cx="402700" cy="593335"/>
          </a:xfrm>
          <a:prstGeom prst="rect">
            <a:avLst/>
          </a:prstGeom>
          <a:noFill/>
          <a:ln w="6350">
            <a:noFill/>
          </a:ln>
        </p:spPr>
        <p:txBody>
          <a:bodyPr wrap="square" lIns="0" tIns="0" rIns="0" bIns="0" rtlCol="0" anchor="ctr">
            <a:noAutofit/>
          </a:bodyPr>
          <a:lstStyle/>
          <a:p>
            <a:pPr algn="r"/>
            <a:r>
              <a:rPr lang="de-DE" sz="6600" b="1" dirty="0">
                <a:latin typeface="+mj-lt"/>
              </a:rPr>
              <a:t>1</a:t>
            </a:r>
            <a:endParaRPr lang="de-DE" sz="7200" b="1" dirty="0">
              <a:latin typeface="+mj-lt"/>
            </a:endParaRPr>
          </a:p>
        </p:txBody>
      </p:sp>
      <p:sp>
        <p:nvSpPr>
          <p:cNvPr id="33" name="TextBox 11">
            <a:extLst>
              <a:ext uri="{FF2B5EF4-FFF2-40B4-BE49-F238E27FC236}">
                <a16:creationId xmlns:a16="http://schemas.microsoft.com/office/drawing/2014/main" id="{1970A6D5-E7ED-4DBA-81C2-9CC718174CC0}"/>
              </a:ext>
            </a:extLst>
          </p:cNvPr>
          <p:cNvSpPr txBox="1"/>
          <p:nvPr/>
        </p:nvSpPr>
        <p:spPr bwMode="gray">
          <a:xfrm>
            <a:off x="4474322" y="3618123"/>
            <a:ext cx="402698" cy="739598"/>
          </a:xfrm>
          <a:prstGeom prst="rect">
            <a:avLst/>
          </a:prstGeom>
          <a:noFill/>
          <a:ln w="6350">
            <a:noFill/>
          </a:ln>
        </p:spPr>
        <p:txBody>
          <a:bodyPr wrap="square" lIns="0" tIns="0" rIns="0" bIns="0" rtlCol="0" anchor="ctr">
            <a:noAutofit/>
          </a:bodyPr>
          <a:lstStyle/>
          <a:p>
            <a:pPr algn="r"/>
            <a:r>
              <a:rPr lang="de-DE" sz="6600" b="1" dirty="0">
                <a:latin typeface="+mj-lt"/>
              </a:rPr>
              <a:t>2</a:t>
            </a:r>
            <a:endParaRPr lang="de-DE" sz="9600" b="1" dirty="0">
              <a:latin typeface="+mj-lt"/>
            </a:endParaRPr>
          </a:p>
        </p:txBody>
      </p:sp>
      <p:sp>
        <p:nvSpPr>
          <p:cNvPr id="35" name="Rectangle 17">
            <a:extLst>
              <a:ext uri="{FF2B5EF4-FFF2-40B4-BE49-F238E27FC236}">
                <a16:creationId xmlns:a16="http://schemas.microsoft.com/office/drawing/2014/main" id="{57124C05-081C-4FBF-8CAA-E0FE73C89C0D}"/>
              </a:ext>
            </a:extLst>
          </p:cNvPr>
          <p:cNvSpPr/>
          <p:nvPr/>
        </p:nvSpPr>
        <p:spPr>
          <a:xfrm>
            <a:off x="5220323" y="3557035"/>
            <a:ext cx="6357314" cy="861774"/>
          </a:xfrm>
          <a:prstGeom prst="rect">
            <a:avLst/>
          </a:prstGeom>
        </p:spPr>
        <p:txBody>
          <a:bodyPr wrap="square" lIns="0" tIns="0" rIns="0" bIns="0" anchor="ctr">
            <a:spAutoFit/>
          </a:bodyPr>
          <a:lstStyle/>
          <a:p>
            <a:pPr>
              <a:spcBef>
                <a:spcPts val="300"/>
              </a:spcBef>
            </a:pPr>
            <a:r>
              <a:rPr lang="en-US" sz="1400" b="1" dirty="0">
                <a:solidFill>
                  <a:srgbClr val="383C45"/>
                </a:solidFill>
                <a:latin typeface="FiraGO"/>
                <a:cs typeface="FiraGO Medium" panose="020B0603050000020004" pitchFamily="34" charset="0"/>
              </a:rPr>
              <a:t>Improve ADAS functionality</a:t>
            </a:r>
            <a:br>
              <a:rPr lang="en-US" sz="1400" b="1" dirty="0">
                <a:solidFill>
                  <a:srgbClr val="383C45"/>
                </a:solidFill>
                <a:latin typeface="FiraGO"/>
                <a:cs typeface="FiraGO Medium" panose="020B0603050000020004" pitchFamily="34" charset="0"/>
              </a:rPr>
            </a:br>
            <a:r>
              <a:rPr lang="en-US" sz="1400" dirty="0">
                <a:solidFill>
                  <a:srgbClr val="383C45"/>
                </a:solidFill>
                <a:cs typeface="FiraGO Medium" panose="020B0603050000020004" pitchFamily="34" charset="0"/>
              </a:rPr>
              <a:t>Lane positioning of the vehicle to the correct lane, which is currently difficult by sensors only, provides the vehicle with more complete information to improve ADAS feature functionality like lane keeping assist.</a:t>
            </a:r>
          </a:p>
        </p:txBody>
      </p:sp>
      <p:sp>
        <p:nvSpPr>
          <p:cNvPr id="34" name="TextBox 12">
            <a:extLst>
              <a:ext uri="{FF2B5EF4-FFF2-40B4-BE49-F238E27FC236}">
                <a16:creationId xmlns:a16="http://schemas.microsoft.com/office/drawing/2014/main" id="{B8D95EEE-48BF-4F18-9003-BD7AAE44ACA6}"/>
              </a:ext>
            </a:extLst>
          </p:cNvPr>
          <p:cNvSpPr txBox="1"/>
          <p:nvPr/>
        </p:nvSpPr>
        <p:spPr bwMode="gray">
          <a:xfrm>
            <a:off x="4469761" y="5197498"/>
            <a:ext cx="402698" cy="739598"/>
          </a:xfrm>
          <a:prstGeom prst="rect">
            <a:avLst/>
          </a:prstGeom>
          <a:noFill/>
          <a:ln w="6350">
            <a:noFill/>
          </a:ln>
        </p:spPr>
        <p:txBody>
          <a:bodyPr wrap="square" lIns="0" tIns="0" rIns="0" bIns="0" rtlCol="0" anchor="ctr">
            <a:noAutofit/>
          </a:bodyPr>
          <a:lstStyle/>
          <a:p>
            <a:pPr algn="r"/>
            <a:r>
              <a:rPr lang="de-DE" sz="6600" b="1" dirty="0">
                <a:latin typeface="+mj-lt"/>
              </a:rPr>
              <a:t>3</a:t>
            </a:r>
            <a:endParaRPr lang="de-DE" sz="7200" b="1" dirty="0">
              <a:latin typeface="+mj-lt"/>
            </a:endParaRPr>
          </a:p>
        </p:txBody>
      </p:sp>
      <p:sp>
        <p:nvSpPr>
          <p:cNvPr id="36" name="Rectangle 19">
            <a:extLst>
              <a:ext uri="{FF2B5EF4-FFF2-40B4-BE49-F238E27FC236}">
                <a16:creationId xmlns:a16="http://schemas.microsoft.com/office/drawing/2014/main" id="{B7FCC040-9793-472B-A027-5F9065E8B80F}"/>
              </a:ext>
            </a:extLst>
          </p:cNvPr>
          <p:cNvSpPr/>
          <p:nvPr/>
        </p:nvSpPr>
        <p:spPr>
          <a:xfrm>
            <a:off x="5219700" y="5136410"/>
            <a:ext cx="6357938" cy="861774"/>
          </a:xfrm>
          <a:prstGeom prst="rect">
            <a:avLst/>
          </a:prstGeom>
        </p:spPr>
        <p:txBody>
          <a:bodyPr wrap="square" lIns="0" tIns="0" rIns="0" bIns="0" anchor="ctr">
            <a:spAutoFit/>
          </a:bodyPr>
          <a:lstStyle/>
          <a:p>
            <a:pPr>
              <a:spcAft>
                <a:spcPts val="600"/>
              </a:spcAft>
            </a:pPr>
            <a:r>
              <a:rPr lang="en-US" sz="1400" b="1" dirty="0">
                <a:solidFill>
                  <a:srgbClr val="383C45"/>
                </a:solidFill>
                <a:latin typeface="+mj-lt"/>
              </a:rPr>
              <a:t>Go to market faster with seamless integration</a:t>
            </a:r>
            <a:br>
              <a:rPr lang="en-US" sz="1400" dirty="0">
                <a:solidFill>
                  <a:srgbClr val="383C45"/>
                </a:solidFill>
              </a:rPr>
            </a:br>
            <a:r>
              <a:rPr lang="en-US" sz="1400" dirty="0">
                <a:solidFill>
                  <a:srgbClr val="383C45"/>
                </a:solidFill>
              </a:rPr>
              <a:t>HD Lanes content is aligned to the SD Map, so it can be used seamlessly in IVI and ADAS applications with detailed lane level content that is high quality and has broad coverage. </a:t>
            </a:r>
          </a:p>
        </p:txBody>
      </p:sp>
      <p:sp>
        <p:nvSpPr>
          <p:cNvPr id="43" name="Rechteck 42">
            <a:extLst>
              <a:ext uri="{FF2B5EF4-FFF2-40B4-BE49-F238E27FC236}">
                <a16:creationId xmlns:a16="http://schemas.microsoft.com/office/drawing/2014/main" id="{08240B3C-2CCC-4635-AEB4-141C434737E4}"/>
              </a:ext>
            </a:extLst>
          </p:cNvPr>
          <p:cNvSpPr/>
          <p:nvPr/>
        </p:nvSpPr>
        <p:spPr bwMode="gray">
          <a:xfrm flipH="1" flipV="1">
            <a:off x="3962947" y="539583"/>
            <a:ext cx="8227467" cy="95384"/>
          </a:xfrm>
          <a:prstGeom prst="rect">
            <a:avLst/>
          </a:prstGeom>
          <a:gradFill flip="none" rotWithShape="1">
            <a:gsLst>
              <a:gs pos="14000">
                <a:schemeClr val="accent6"/>
              </a:gs>
              <a:gs pos="99115">
                <a:schemeClr val="bg1"/>
              </a:gs>
              <a:gs pos="0">
                <a:schemeClr val="bg1"/>
              </a:gs>
              <a:gs pos="89000">
                <a:schemeClr val="accent2"/>
              </a:gs>
            </a:gsLst>
            <a:path path="circle">
              <a:fillToRect l="100000" b="100000"/>
            </a:path>
            <a:tileRect t="-100000" r="-100000"/>
          </a:gradFill>
        </p:spPr>
        <p:txBody>
          <a:bodyPr vert="horz" wrap="square" lIns="583200" tIns="745200" rIns="583200" bIns="720000" rtlCol="0" anchor="t">
            <a:noAutofit/>
          </a:bodyPr>
          <a:lstStyle/>
          <a:p>
            <a:pPr defTabSz="914126">
              <a:spcBef>
                <a:spcPct val="0"/>
              </a:spcBef>
            </a:pPr>
            <a:endParaRPr lang="de-DE" sz="3600" b="1" err="1">
              <a:latin typeface="+mj-lt"/>
              <a:ea typeface="+mj-ea"/>
              <a:cs typeface="+mj-cs"/>
            </a:endParaRPr>
          </a:p>
        </p:txBody>
      </p:sp>
      <p:sp>
        <p:nvSpPr>
          <p:cNvPr id="44" name="Rectangle 5">
            <a:extLst>
              <a:ext uri="{FF2B5EF4-FFF2-40B4-BE49-F238E27FC236}">
                <a16:creationId xmlns:a16="http://schemas.microsoft.com/office/drawing/2014/main" id="{AD0DB6AE-18BB-4956-81BB-7933B18516BC}"/>
              </a:ext>
            </a:extLst>
          </p:cNvPr>
          <p:cNvSpPr/>
          <p:nvPr/>
        </p:nvSpPr>
        <p:spPr bwMode="gray">
          <a:xfrm>
            <a:off x="7220262" y="369850"/>
            <a:ext cx="1712837" cy="434851"/>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lang="en-US" sz="1600" b="1" dirty="0">
                <a:solidFill>
                  <a:srgbClr val="383C45"/>
                </a:solidFill>
                <a:latin typeface="FiraGO"/>
              </a:rPr>
              <a:t>HERE HD Lanes</a:t>
            </a:r>
          </a:p>
        </p:txBody>
      </p:sp>
    </p:spTree>
    <p:extLst>
      <p:ext uri="{BB962C8B-B14F-4D97-AF65-F5344CB8AC3E}">
        <p14:creationId xmlns:p14="http://schemas.microsoft.com/office/powerpoint/2010/main" val="1947936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EE79F6-87DA-43BB-A868-1B3AE839CA7A}"/>
              </a:ext>
            </a:extLst>
          </p:cNvPr>
          <p:cNvSpPr>
            <a:spLocks noGrp="1"/>
          </p:cNvSpPr>
          <p:nvPr>
            <p:ph type="title"/>
          </p:nvPr>
        </p:nvSpPr>
        <p:spPr/>
        <p:txBody>
          <a:bodyPr/>
          <a:lstStyle/>
          <a:p>
            <a:endParaRPr lang="en-US"/>
          </a:p>
        </p:txBody>
      </p:sp>
      <p:sp>
        <p:nvSpPr>
          <p:cNvPr id="3" name="Date Placeholder 2">
            <a:extLst>
              <a:ext uri="{FF2B5EF4-FFF2-40B4-BE49-F238E27FC236}">
                <a16:creationId xmlns:a16="http://schemas.microsoft.com/office/drawing/2014/main" id="{18705E0D-3304-A945-81F8-6D6ED6426721}"/>
              </a:ext>
            </a:extLst>
          </p:cNvPr>
          <p:cNvSpPr>
            <a:spLocks noGrp="1"/>
          </p:cNvSpPr>
          <p:nvPr>
            <p:ph type="dt" sz="half" idx="10"/>
          </p:nvPr>
        </p:nvSpPr>
        <p:spPr/>
        <p:txBody>
          <a:bodyPr/>
          <a:lstStyle/>
          <a:p>
            <a:r>
              <a:rPr lang="en-US"/>
              <a:t>© 2019 HERE | Directions Japan 2019</a:t>
            </a:r>
          </a:p>
        </p:txBody>
      </p:sp>
      <p:sp>
        <p:nvSpPr>
          <p:cNvPr id="4" name="Footer Placeholder 3">
            <a:extLst>
              <a:ext uri="{FF2B5EF4-FFF2-40B4-BE49-F238E27FC236}">
                <a16:creationId xmlns:a16="http://schemas.microsoft.com/office/drawing/2014/main" id="{142DD9A0-C70E-764A-B4DE-9665A04C66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6A492B-5FDA-134D-97C4-6FBA0E440805}"/>
              </a:ext>
            </a:extLst>
          </p:cNvPr>
          <p:cNvSpPr>
            <a:spLocks noGrp="1"/>
          </p:cNvSpPr>
          <p:nvPr>
            <p:ph type="sldNum" sz="quarter" idx="12"/>
          </p:nvPr>
        </p:nvSpPr>
        <p:spPr/>
        <p:txBody>
          <a:bodyPr/>
          <a:lstStyle/>
          <a:p>
            <a:fld id="{C01CAAA5-CA10-431C-B0CA-C8BF8493446D}" type="slidenum">
              <a:rPr lang="en-US" smtClean="0"/>
              <a:t>9</a:t>
            </a:fld>
            <a:endParaRPr lang="en-US"/>
          </a:p>
        </p:txBody>
      </p:sp>
      <p:sp>
        <p:nvSpPr>
          <p:cNvPr id="9" name="Subtitle 8">
            <a:extLst>
              <a:ext uri="{FF2B5EF4-FFF2-40B4-BE49-F238E27FC236}">
                <a16:creationId xmlns:a16="http://schemas.microsoft.com/office/drawing/2014/main" id="{6B9CBED4-4BF5-425A-A1BD-D32E1A2B4C6F}"/>
              </a:ext>
            </a:extLst>
          </p:cNvPr>
          <p:cNvSpPr>
            <a:spLocks noGrp="1"/>
          </p:cNvSpPr>
          <p:nvPr>
            <p:ph type="subTitle" idx="1"/>
          </p:nvPr>
        </p:nvSpPr>
        <p:spPr/>
        <p:txBody>
          <a:bodyPr/>
          <a:lstStyle/>
          <a:p>
            <a:endParaRPr lang="en-US"/>
          </a:p>
        </p:txBody>
      </p:sp>
      <p:pic>
        <p:nvPicPr>
          <p:cNvPr id="8" name="Picture 7" descr="A picture containing road, way, scene, outdoor&#10;&#10;Description automatically generated">
            <a:extLst>
              <a:ext uri="{FF2B5EF4-FFF2-40B4-BE49-F238E27FC236}">
                <a16:creationId xmlns:a16="http://schemas.microsoft.com/office/drawing/2014/main" id="{6821171B-54EC-D245-80DC-4186E5069B80}"/>
              </a:ext>
            </a:extLst>
          </p:cNvPr>
          <p:cNvPicPr>
            <a:picLocks noChangeAspect="1"/>
          </p:cNvPicPr>
          <p:nvPr/>
        </p:nvPicPr>
        <p:blipFill>
          <a:blip r:embed="rId3"/>
          <a:stretch>
            <a:fillRect/>
          </a:stretch>
        </p:blipFill>
        <p:spPr>
          <a:xfrm>
            <a:off x="1589" y="2443"/>
            <a:ext cx="12188825" cy="6853115"/>
          </a:xfrm>
          <a:prstGeom prst="rect">
            <a:avLst/>
          </a:prstGeom>
        </p:spPr>
      </p:pic>
    </p:spTree>
    <p:extLst>
      <p:ext uri="{BB962C8B-B14F-4D97-AF65-F5344CB8AC3E}">
        <p14:creationId xmlns:p14="http://schemas.microsoft.com/office/powerpoint/2010/main" val="4184718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HERE Core Blue">
  <a:themeElements>
    <a:clrScheme name="HERE Core – Blue">
      <a:dk1>
        <a:srgbClr val="383C45"/>
      </a:dk1>
      <a:lt1>
        <a:srgbClr val="FFFFFF"/>
      </a:lt1>
      <a:dk2>
        <a:srgbClr val="48DAD0"/>
      </a:dk2>
      <a:lt2>
        <a:srgbClr val="CFD5E9"/>
      </a:lt2>
      <a:accent1>
        <a:srgbClr val="00AFAA"/>
      </a:accent1>
      <a:accent2>
        <a:srgbClr val="48DAD0"/>
      </a:accent2>
      <a:accent3>
        <a:srgbClr val="0F1621"/>
      </a:accent3>
      <a:accent4>
        <a:srgbClr val="9B9DA2"/>
      </a:accent4>
      <a:accent5>
        <a:srgbClr val="3F59A7"/>
      </a:accent5>
      <a:accent6>
        <a:srgbClr val="9FACD3"/>
      </a:accent6>
      <a:hlink>
        <a:srgbClr val="00AFAA"/>
      </a:hlink>
      <a:folHlink>
        <a:srgbClr val="00AFAA"/>
      </a:folHlink>
    </a:clrScheme>
    <a:fontScheme name="Custom 2">
      <a:majorFont>
        <a:latin typeface="FiraGO"/>
        <a:ea typeface=""/>
        <a:cs typeface=""/>
      </a:majorFont>
      <a:minorFont>
        <a:latin typeface="FiraG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rtlCol="0" anchor="ctr"/>
      <a:lstStyle>
        <a:defPPr algn="ctr">
          <a:lnSpc>
            <a:spcPct val="120000"/>
          </a:lnSpc>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bwMode="gray">
        <a:noFill/>
        <a:ln w="12700">
          <a:noFill/>
        </a:ln>
      </a:spPr>
      <a:bodyPr wrap="square" lIns="0" tIns="0" rIns="0" bIns="0" rtlCol="0">
        <a:noAutofit/>
      </a:bodyPr>
      <a:lstStyle>
        <a:defPPr algn="l">
          <a:lnSpc>
            <a:spcPct val="120000"/>
          </a:lnSpc>
          <a:defRPr sz="1600" dirty="0" smtClean="0"/>
        </a:defPPr>
      </a:lstStyle>
    </a:txDef>
  </a:objectDefaults>
  <a:extraClrSchemeLst/>
  <a:custClrLst>
    <a:custClr name="HERE Dark Aqua">
      <a:srgbClr val="00AFAA"/>
    </a:custClr>
    <a:custClr name="HERE Dark Aqua 2">
      <a:srgbClr val="00908A"/>
    </a:custClr>
    <a:custClr name="HERE Dark Gray">
      <a:srgbClr val="0F1621"/>
    </a:custClr>
    <a:custClr name="HERE Gray 100">
      <a:srgbClr val="383C45"/>
    </a:custClr>
    <a:custClr name="HERE Gray 75">
      <a:srgbClr val="6A6D74"/>
    </a:custClr>
    <a:custClr name="HERE Gray 50">
      <a:srgbClr val="9B9DA2"/>
    </a:custClr>
    <a:custClr name="HERE Gray 25">
      <a:srgbClr val="CDCED0"/>
    </a:custClr>
    <a:custClr name="White">
      <a:srgbClr val="FFFFFF"/>
    </a:custClr>
    <a:custClr name="White">
      <a:srgbClr val="FFFFFF"/>
    </a:custClr>
    <a:custClr name="White">
      <a:srgbClr val="FFFFFF"/>
    </a:custClr>
    <a:custClr name="HERE Aqua 100">
      <a:srgbClr val="48DAD0"/>
    </a:custClr>
    <a:custClr name="Red 100">
      <a:srgbClr val="C41C33"/>
    </a:custClr>
    <a:custClr name="Pink 100">
      <a:srgbClr val="C53580"/>
    </a:custClr>
    <a:custClr name="Orange 100">
      <a:srgbClr val="EC610E"/>
    </a:custClr>
    <a:custClr name="Yellow 100">
      <a:srgbClr val="FAB800"/>
    </a:custClr>
    <a:custClr name="Dark Green 100">
      <a:srgbClr val="70943C"/>
    </a:custClr>
    <a:custClr name="Light Green 100">
      <a:srgbClr val="06B87C"/>
    </a:custClr>
    <a:custClr name="Dark Blue 100">
      <a:srgbClr val="3F59A7"/>
    </a:custClr>
    <a:custClr name="Light Blue 100">
      <a:srgbClr val="52A3DB"/>
    </a:custClr>
    <a:custClr name="Purple 100">
      <a:srgbClr val="673A93"/>
    </a:custClr>
    <a:custClr name="HERE Aqua 75">
      <a:srgbClr val="76E3DC"/>
    </a:custClr>
    <a:custClr name="Red 75">
      <a:srgbClr val="D35566"/>
    </a:custClr>
    <a:custClr name="Pink 75">
      <a:srgbClr val="D468A0"/>
    </a:custClr>
    <a:custClr name="Orange 75">
      <a:srgbClr val="F1894A"/>
    </a:custClr>
    <a:custClr name="Yellow 75">
      <a:srgbClr val="FBCA40"/>
    </a:custClr>
    <a:custClr name="Dark Green 75">
      <a:srgbClr val="94AF6D"/>
    </a:custClr>
    <a:custClr name="Light Green 75">
      <a:srgbClr val="44CA9D"/>
    </a:custClr>
    <a:custClr name="Dark Blue 75">
      <a:srgbClr val="6F83BD"/>
    </a:custClr>
    <a:custClr name="Light Blue 75">
      <a:srgbClr val="7DBAE4"/>
    </a:custClr>
    <a:custClr name="Purple 75">
      <a:srgbClr val="8D6BAE"/>
    </a:custClr>
    <a:custClr name="HERE Aqua 50">
      <a:srgbClr val="A3ECE7"/>
    </a:custClr>
    <a:custClr name="Red 50">
      <a:srgbClr val="E18D99"/>
    </a:custClr>
    <a:custClr name="Pink 50">
      <a:srgbClr val="E29ABF"/>
    </a:custClr>
    <a:custClr name="Orange 50">
      <a:srgbClr val="F5B086"/>
    </a:custClr>
    <a:custClr name="Yellow 50">
      <a:srgbClr val="FCDB7F"/>
    </a:custClr>
    <a:custClr name="Dark Green 50">
      <a:srgbClr val="B7C99D"/>
    </a:custClr>
    <a:custClr name="Light Green 50">
      <a:srgbClr val="82DBBD"/>
    </a:custClr>
    <a:custClr name="Dark Blue 50">
      <a:srgbClr val="9FACD3"/>
    </a:custClr>
    <a:custClr name="Light Blue 50">
      <a:srgbClr val="A8D1ED"/>
    </a:custClr>
    <a:custClr name="Purple 50">
      <a:srgbClr val="B39CC9"/>
    </a:custClr>
    <a:custClr name="HERE Aqua 25">
      <a:srgbClr val="D1F6F3"/>
    </a:custClr>
    <a:custClr name="White">
      <a:srgbClr val="FFFFFF"/>
    </a:custClr>
    <a:custClr name="White">
      <a:srgbClr val="FFFFFF"/>
    </a:custClr>
    <a:custClr name="White">
      <a:srgbClr val="FFFFFF"/>
    </a:custClr>
    <a:custClr name="White">
      <a:srgbClr val="FFFFFF"/>
    </a:custClr>
    <a:custClr name="White">
      <a:srgbClr val="FFFFFF"/>
    </a:custClr>
    <a:custClr name="Light Green on Dark">
      <a:srgbClr val="15D081"/>
    </a:custClr>
    <a:custClr name="Dark Blue on Dark">
      <a:srgbClr val="4A86FF"/>
    </a:custClr>
    <a:custClr name="White">
      <a:srgbClr val="FFFFFF"/>
    </a:custClr>
    <a:custClr name="Purple on Dark">
      <a:srgbClr val="A566FF"/>
    </a:custClr>
  </a:custClrLst>
  <a:extLst>
    <a:ext uri="{05A4C25C-085E-4340-85A3-A5531E510DB2}">
      <thm15:themeFamily xmlns:thm15="http://schemas.microsoft.com/office/thememl/2012/main" name="HERE Core Blue" id="{6715358B-00B3-43B1-8082-A6F768EAFA53}" vid="{766A2073-E6A9-4078-80D2-60F3B128A4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145BD76EE7FCC4EBA335CC86A680C37" ma:contentTypeVersion="10" ma:contentTypeDescription="Create a new document." ma:contentTypeScope="" ma:versionID="e2b7972193bad2ff5d43752a0a805d06">
  <xsd:schema xmlns:xsd="http://www.w3.org/2001/XMLSchema" xmlns:xs="http://www.w3.org/2001/XMLSchema" xmlns:p="http://schemas.microsoft.com/office/2006/metadata/properties" xmlns:ns2="00c1e33c-4a6a-4b26-91ac-cff1453f1387" xmlns:ns3="cfe1e2ba-c3f8-4486-8fdc-5c542c677b22" targetNamespace="http://schemas.microsoft.com/office/2006/metadata/properties" ma:root="true" ma:fieldsID="39c9879160375ac5ea24fa5db4de36ed" ns2:_="" ns3:_="">
    <xsd:import namespace="00c1e33c-4a6a-4b26-91ac-cff1453f1387"/>
    <xsd:import namespace="cfe1e2ba-c3f8-4486-8fdc-5c542c677b2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c1e33c-4a6a-4b26-91ac-cff1453f138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fe1e2ba-c3f8-4486-8fdc-5c542c677b22"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11A55A5-BDA3-4BFA-85FB-4DFDF51BEE18}">
  <ds:schemaRefs>
    <ds:schemaRef ds:uri="http://schemas.microsoft.com/sharepoint/v3/contenttype/forms"/>
  </ds:schemaRefs>
</ds:datastoreItem>
</file>

<file path=customXml/itemProps2.xml><?xml version="1.0" encoding="utf-8"?>
<ds:datastoreItem xmlns:ds="http://schemas.openxmlformats.org/officeDocument/2006/customXml" ds:itemID="{4BA18759-B322-40C7-BCD2-4D26A26E5D01}">
  <ds:schemaRef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cfe1e2ba-c3f8-4486-8fdc-5c542c677b22"/>
    <ds:schemaRef ds:uri="00c1e33c-4a6a-4b26-91ac-cff1453f1387"/>
    <ds:schemaRef ds:uri="http://www.w3.org/XML/1998/namespace"/>
    <ds:schemaRef ds:uri="http://purl.org/dc/terms/"/>
  </ds:schemaRefs>
</ds:datastoreItem>
</file>

<file path=customXml/itemProps3.xml><?xml version="1.0" encoding="utf-8"?>
<ds:datastoreItem xmlns:ds="http://schemas.openxmlformats.org/officeDocument/2006/customXml" ds:itemID="{2674EFBD-C265-41AB-9636-9CE912397C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c1e33c-4a6a-4b26-91ac-cff1453f1387"/>
    <ds:schemaRef ds:uri="cfe1e2ba-c3f8-4486-8fdc-5c542c677b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HERE Core Blue</Template>
  <TotalTime>737</TotalTime>
  <Words>1324</Words>
  <Application>Microsoft Office PowerPoint</Application>
  <PresentationFormat>Widescreen</PresentationFormat>
  <Paragraphs>361</Paragraphs>
  <Slides>24</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Fira Sans Book</vt:lpstr>
      <vt:lpstr>Fira Sans Light</vt:lpstr>
      <vt:lpstr>FiraGO</vt:lpstr>
      <vt:lpstr>FiraGO Book</vt:lpstr>
      <vt:lpstr>FiraGO Medium</vt:lpstr>
      <vt:lpstr>HERE Core Blue</vt:lpstr>
      <vt:lpstr>Solutions for the future, today  Connected, electric and  shared mobility solutions</vt:lpstr>
      <vt:lpstr>Market demands are forcing  OEMs to embrace the future of mobility</vt:lpstr>
      <vt:lpstr>HERE Applications, Solutions and Map &amp; Location Data</vt:lpstr>
      <vt:lpstr>Automotive</vt:lpstr>
      <vt:lpstr>Safety</vt:lpstr>
      <vt:lpstr>Safety</vt:lpstr>
      <vt:lpstr>Safety</vt:lpstr>
      <vt:lpstr>Safety</vt:lpstr>
      <vt:lpstr>PowerPoint Presentation</vt:lpstr>
      <vt:lpstr>Navigation</vt:lpstr>
      <vt:lpstr>Navigation</vt:lpstr>
      <vt:lpstr>Navigation</vt:lpstr>
      <vt:lpstr>Navigation</vt:lpstr>
      <vt:lpstr>EV mobility</vt:lpstr>
      <vt:lpstr>EV mobility</vt:lpstr>
      <vt:lpstr>EV mobility</vt:lpstr>
      <vt:lpstr>EV mobility</vt:lpstr>
      <vt:lpstr>New mobility</vt:lpstr>
      <vt:lpstr>New mobility</vt:lpstr>
      <vt:lpstr>New mobility</vt:lpstr>
      <vt:lpstr>New mobility</vt:lpstr>
      <vt:lpstr>Key takeaways</vt:lpstr>
      <vt:lpstr>PowerPoint Presentation</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Luksza, Kasia</dc:creator>
  <cp:lastModifiedBy>Luksza, Kasia</cp:lastModifiedBy>
  <cp:revision>1</cp:revision>
  <dcterms:created xsi:type="dcterms:W3CDTF">2019-07-30T08:49:16Z</dcterms:created>
  <dcterms:modified xsi:type="dcterms:W3CDTF">2019-08-08T14:01:46Z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0x0101006145BD76EE7FCC4EBA335CC86A680C37</vt:lpwstr>
  </property>
</Properties>
</file>