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6"/>
  </p:notesMasterIdLst>
  <p:sldIdLst>
    <p:sldId id="257" r:id="rId5"/>
    <p:sldId id="853" r:id="rId6"/>
    <p:sldId id="2113415824" r:id="rId7"/>
    <p:sldId id="2113415825" r:id="rId8"/>
    <p:sldId id="296" r:id="rId9"/>
    <p:sldId id="2113415827" r:id="rId10"/>
    <p:sldId id="872" r:id="rId11"/>
    <p:sldId id="2113415828" r:id="rId12"/>
    <p:sldId id="297" r:id="rId13"/>
    <p:sldId id="863" r:id="rId14"/>
    <p:sldId id="306" r:id="rId15"/>
    <p:sldId id="2113415832" r:id="rId16"/>
    <p:sldId id="2113415839" r:id="rId17"/>
    <p:sldId id="2113415837" r:id="rId18"/>
    <p:sldId id="2113415838" r:id="rId19"/>
    <p:sldId id="2113415836" r:id="rId20"/>
    <p:sldId id="2113415835" r:id="rId21"/>
    <p:sldId id="2113415834" r:id="rId22"/>
    <p:sldId id="2113415852" r:id="rId23"/>
    <p:sldId id="1389" r:id="rId24"/>
    <p:sldId id="2113415840" r:id="rId25"/>
    <p:sldId id="298" r:id="rId26"/>
    <p:sldId id="2113415841" r:id="rId27"/>
    <p:sldId id="374" r:id="rId28"/>
    <p:sldId id="869" r:id="rId29"/>
    <p:sldId id="283" r:id="rId30"/>
    <p:sldId id="282" r:id="rId31"/>
    <p:sldId id="281" r:id="rId32"/>
    <p:sldId id="307" r:id="rId33"/>
    <p:sldId id="850" r:id="rId34"/>
    <p:sldId id="2113415842" r:id="rId35"/>
    <p:sldId id="285" r:id="rId36"/>
    <p:sldId id="2113415851" r:id="rId37"/>
    <p:sldId id="2113415850" r:id="rId38"/>
    <p:sldId id="2113415843" r:id="rId39"/>
    <p:sldId id="2113415844" r:id="rId40"/>
    <p:sldId id="2113415845" r:id="rId41"/>
    <p:sldId id="2113415846" r:id="rId42"/>
    <p:sldId id="2113415847" r:id="rId43"/>
    <p:sldId id="1020" r:id="rId44"/>
    <p:sldId id="287"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D5E9"/>
    <a:srgbClr val="72C4D2"/>
    <a:srgbClr val="7BBFD2"/>
    <a:srgbClr val="9FACD3"/>
    <a:srgbClr val="D9DE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B58954-E602-4B31-9153-0EFC203C4B91}" v="194" dt="2019-08-05T15:15:55.2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026" autoAdjust="0"/>
  </p:normalViewPr>
  <p:slideViewPr>
    <p:cSldViewPr snapToGrid="0" showGuides="1">
      <p:cViewPr>
        <p:scale>
          <a:sx n="100" d="100"/>
          <a:sy n="100" d="100"/>
        </p:scale>
        <p:origin x="876"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sza, Kasia" userId="b3709b76-dc87-4fe1-948a-b5d259173c41" providerId="ADAL" clId="{FBFBE61C-0A56-4D2E-BF34-1F2DC06C9DE7}"/>
    <pc:docChg chg="addSld delSld modSld">
      <pc:chgData name="Luksza, Kasia" userId="b3709b76-dc87-4fe1-948a-b5d259173c41" providerId="ADAL" clId="{FBFBE61C-0A56-4D2E-BF34-1F2DC06C9DE7}" dt="2019-07-30T08:49:27.071" v="3" actId="2696"/>
      <pc:docMkLst>
        <pc:docMk/>
      </pc:docMkLst>
      <pc:sldChg chg="add">
        <pc:chgData name="Luksza, Kasia" userId="b3709b76-dc87-4fe1-948a-b5d259173c41" providerId="ADAL" clId="{FBFBE61C-0A56-4D2E-BF34-1F2DC06C9DE7}" dt="2019-07-30T08:49:26.191" v="1"/>
        <pc:sldMkLst>
          <pc:docMk/>
          <pc:sldMk cId="1537618845" sldId="257"/>
        </pc:sldMkLst>
      </pc:sldChg>
      <pc:sldMasterChg chg="delSldLayout">
        <pc:chgData name="Luksza, Kasia" userId="b3709b76-dc87-4fe1-948a-b5d259173c41" providerId="ADAL" clId="{FBFBE61C-0A56-4D2E-BF34-1F2DC06C9DE7}" dt="2019-07-30T08:49:27.071" v="3" actId="2696"/>
        <pc:sldMasterMkLst>
          <pc:docMk/>
          <pc:sldMasterMk cId="1401442509" sldId="2147483660"/>
        </pc:sldMasterMkLst>
      </pc:sldMasterChg>
    </pc:docChg>
  </pc:docChgLst>
  <pc:docChgLst>
    <pc:chgData name="Luksza, Kasia" userId="b3709b76-dc87-4fe1-948a-b5d259173c41" providerId="ADAL" clId="{22B58954-E602-4B31-9153-0EFC203C4B91}"/>
    <pc:docChg chg="undo redo custSel addSld delSld modSld">
      <pc:chgData name="Luksza, Kasia" userId="b3709b76-dc87-4fe1-948a-b5d259173c41" providerId="ADAL" clId="{22B58954-E602-4B31-9153-0EFC203C4B91}" dt="2019-08-05T15:19:45.100" v="470" actId="20577"/>
      <pc:docMkLst>
        <pc:docMk/>
      </pc:docMkLst>
      <pc:sldChg chg="addSp delSp modSp">
        <pc:chgData name="Luksza, Kasia" userId="b3709b76-dc87-4fe1-948a-b5d259173c41" providerId="ADAL" clId="{22B58954-E602-4B31-9153-0EFC203C4B91}" dt="2019-08-05T15:19:45.100" v="470" actId="20577"/>
        <pc:sldMkLst>
          <pc:docMk/>
          <pc:sldMk cId="1537618845" sldId="257"/>
        </pc:sldMkLst>
        <pc:spChg chg="del">
          <ac:chgData name="Luksza, Kasia" userId="b3709b76-dc87-4fe1-948a-b5d259173c41" providerId="ADAL" clId="{22B58954-E602-4B31-9153-0EFC203C4B91}" dt="2019-08-05T12:13:40.242" v="2" actId="931"/>
          <ac:spMkLst>
            <pc:docMk/>
            <pc:sldMk cId="1537618845" sldId="257"/>
            <ac:spMk id="2" creationId="{B1BC3009-D71D-4D07-9506-8ED46461AB8E}"/>
          </ac:spMkLst>
        </pc:spChg>
        <pc:spChg chg="mod">
          <ac:chgData name="Luksza, Kasia" userId="b3709b76-dc87-4fe1-948a-b5d259173c41" providerId="ADAL" clId="{22B58954-E602-4B31-9153-0EFC203C4B91}" dt="2019-08-05T15:19:45.100" v="470" actId="20577"/>
          <ac:spMkLst>
            <pc:docMk/>
            <pc:sldMk cId="1537618845" sldId="257"/>
            <ac:spMk id="3" creationId="{72E57BDD-E868-40B9-9F63-BFB4995D4067}"/>
          </ac:spMkLst>
        </pc:spChg>
        <pc:picChg chg="add mod ord">
          <ac:chgData name="Luksza, Kasia" userId="b3709b76-dc87-4fe1-948a-b5d259173c41" providerId="ADAL" clId="{22B58954-E602-4B31-9153-0EFC203C4B91}" dt="2019-08-05T12:13:42.227" v="5" actId="167"/>
          <ac:picMkLst>
            <pc:docMk/>
            <pc:sldMk cId="1537618845" sldId="257"/>
            <ac:picMk id="7" creationId="{398C9FFB-2468-4A96-88A2-A86B04504CA5}"/>
          </ac:picMkLst>
        </pc:picChg>
      </pc:sldChg>
      <pc:sldChg chg="addSp modSp">
        <pc:chgData name="Luksza, Kasia" userId="b3709b76-dc87-4fe1-948a-b5d259173c41" providerId="ADAL" clId="{22B58954-E602-4B31-9153-0EFC203C4B91}" dt="2019-08-05T15:13:58.760" v="419" actId="20577"/>
        <pc:sldMkLst>
          <pc:docMk/>
          <pc:sldMk cId="1065405159" sldId="281"/>
        </pc:sldMkLst>
        <pc:spChg chg="add mod">
          <ac:chgData name="Luksza, Kasia" userId="b3709b76-dc87-4fe1-948a-b5d259173c41" providerId="ADAL" clId="{22B58954-E602-4B31-9153-0EFC203C4B91}" dt="2019-08-05T12:14:36.565" v="13"/>
          <ac:spMkLst>
            <pc:docMk/>
            <pc:sldMk cId="1065405159" sldId="281"/>
            <ac:spMk id="6" creationId="{F00F379B-62AC-44BF-9D2C-6BB279FDDEAA}"/>
          </ac:spMkLst>
        </pc:spChg>
        <pc:graphicFrameChg chg="modGraphic">
          <ac:chgData name="Luksza, Kasia" userId="b3709b76-dc87-4fe1-948a-b5d259173c41" providerId="ADAL" clId="{22B58954-E602-4B31-9153-0EFC203C4B91}" dt="2019-08-05T15:13:58.760" v="419" actId="20577"/>
          <ac:graphicFrameMkLst>
            <pc:docMk/>
            <pc:sldMk cId="1065405159" sldId="281"/>
            <ac:graphicFrameMk id="261" creationId="{14DF993E-01FE-40C9-AA3E-BAD0033E89F6}"/>
          </ac:graphicFrameMkLst>
        </pc:graphicFrameChg>
        <pc:cxnChg chg="mod">
          <ac:chgData name="Luksza, Kasia" userId="b3709b76-dc87-4fe1-948a-b5d259173c41" providerId="ADAL" clId="{22B58954-E602-4B31-9153-0EFC203C4B91}" dt="2019-08-05T14:47:20.276" v="346" actId="692"/>
          <ac:cxnSpMkLst>
            <pc:docMk/>
            <pc:sldMk cId="1065405159" sldId="281"/>
            <ac:cxnSpMk id="262" creationId="{1F1238BD-9980-4137-B7CE-9AC57C93062D}"/>
          </ac:cxnSpMkLst>
        </pc:cxnChg>
      </pc:sldChg>
      <pc:sldChg chg="addSp modSp">
        <pc:chgData name="Luksza, Kasia" userId="b3709b76-dc87-4fe1-948a-b5d259173c41" providerId="ADAL" clId="{22B58954-E602-4B31-9153-0EFC203C4B91}" dt="2019-08-05T14:45:21.207" v="338" actId="207"/>
        <pc:sldMkLst>
          <pc:docMk/>
          <pc:sldMk cId="419788550" sldId="282"/>
        </pc:sldMkLst>
        <pc:spChg chg="add mod">
          <ac:chgData name="Luksza, Kasia" userId="b3709b76-dc87-4fe1-948a-b5d259173c41" providerId="ADAL" clId="{22B58954-E602-4B31-9153-0EFC203C4B91}" dt="2019-08-05T12:14:36.565" v="13"/>
          <ac:spMkLst>
            <pc:docMk/>
            <pc:sldMk cId="419788550" sldId="282"/>
            <ac:spMk id="4" creationId="{F6669648-AFB9-4BA8-9FA6-8661EF3063C7}"/>
          </ac:spMkLst>
        </pc:spChg>
        <pc:graphicFrameChg chg="modGraphic">
          <ac:chgData name="Luksza, Kasia" userId="b3709b76-dc87-4fe1-948a-b5d259173c41" providerId="ADAL" clId="{22B58954-E602-4B31-9153-0EFC203C4B91}" dt="2019-08-05T14:45:21.207" v="338" actId="207"/>
          <ac:graphicFrameMkLst>
            <pc:docMk/>
            <pc:sldMk cId="419788550" sldId="282"/>
            <ac:graphicFrameMk id="8" creationId="{99EDE22B-313F-4789-AD1F-00422EBE96D4}"/>
          </ac:graphicFrameMkLst>
        </pc:graphicFrameChg>
        <pc:cxnChg chg="mod">
          <ac:chgData name="Luksza, Kasia" userId="b3709b76-dc87-4fe1-948a-b5d259173c41" providerId="ADAL" clId="{22B58954-E602-4B31-9153-0EFC203C4B91}" dt="2019-08-05T14:45:13.124" v="337" actId="692"/>
          <ac:cxnSpMkLst>
            <pc:docMk/>
            <pc:sldMk cId="419788550" sldId="282"/>
            <ac:cxnSpMk id="259" creationId="{5B1434D3-1A60-4C89-A89A-49960AB43A7C}"/>
          </ac:cxnSpMkLst>
        </pc:cxnChg>
      </pc:sldChg>
      <pc:sldChg chg="addSp modSp">
        <pc:chgData name="Luksza, Kasia" userId="b3709b76-dc87-4fe1-948a-b5d259173c41" providerId="ADAL" clId="{22B58954-E602-4B31-9153-0EFC203C4B91}" dt="2019-08-05T14:43:15.747" v="332" actId="207"/>
        <pc:sldMkLst>
          <pc:docMk/>
          <pc:sldMk cId="1922637388" sldId="283"/>
        </pc:sldMkLst>
        <pc:spChg chg="add mod">
          <ac:chgData name="Luksza, Kasia" userId="b3709b76-dc87-4fe1-948a-b5d259173c41" providerId="ADAL" clId="{22B58954-E602-4B31-9153-0EFC203C4B91}" dt="2019-08-05T12:14:36.565" v="13"/>
          <ac:spMkLst>
            <pc:docMk/>
            <pc:sldMk cId="1922637388" sldId="283"/>
            <ac:spMk id="4" creationId="{A0509E73-96FC-419C-9B7E-4D2A99576037}"/>
          </ac:spMkLst>
        </pc:spChg>
        <pc:graphicFrameChg chg="modGraphic">
          <ac:chgData name="Luksza, Kasia" userId="b3709b76-dc87-4fe1-948a-b5d259173c41" providerId="ADAL" clId="{22B58954-E602-4B31-9153-0EFC203C4B91}" dt="2019-08-05T14:43:15.747" v="332" actId="207"/>
          <ac:graphicFrameMkLst>
            <pc:docMk/>
            <pc:sldMk cId="1922637388" sldId="283"/>
            <ac:graphicFrameMk id="9" creationId="{816B5A1B-EFF3-4B30-AFB1-143A0A579E49}"/>
          </ac:graphicFrameMkLst>
        </pc:graphicFrameChg>
        <pc:graphicFrameChg chg="modGraphic">
          <ac:chgData name="Luksza, Kasia" userId="b3709b76-dc87-4fe1-948a-b5d259173c41" providerId="ADAL" clId="{22B58954-E602-4B31-9153-0EFC203C4B91}" dt="2019-08-05T14:43:13.502" v="331" actId="207"/>
          <ac:graphicFrameMkLst>
            <pc:docMk/>
            <pc:sldMk cId="1922637388" sldId="283"/>
            <ac:graphicFrameMk id="11" creationId="{1AF26789-B1EF-45DA-B975-620CEC7226E7}"/>
          </ac:graphicFrameMkLst>
        </pc:graphicFrameChg>
        <pc:graphicFrameChg chg="modGraphic">
          <ac:chgData name="Luksza, Kasia" userId="b3709b76-dc87-4fe1-948a-b5d259173c41" providerId="ADAL" clId="{22B58954-E602-4B31-9153-0EFC203C4B91}" dt="2019-08-05T14:42:56.098" v="324" actId="207"/>
          <ac:graphicFrameMkLst>
            <pc:docMk/>
            <pc:sldMk cId="1922637388" sldId="283"/>
            <ac:graphicFrameMk id="13" creationId="{EBB1A4E1-9482-47C9-9396-0C723FBC9A0A}"/>
          </ac:graphicFrameMkLst>
        </pc:graphicFrameChg>
        <pc:cxnChg chg="mod">
          <ac:chgData name="Luksza, Kasia" userId="b3709b76-dc87-4fe1-948a-b5d259173c41" providerId="ADAL" clId="{22B58954-E602-4B31-9153-0EFC203C4B91}" dt="2019-08-05T14:43:09.091" v="330" actId="692"/>
          <ac:cxnSpMkLst>
            <pc:docMk/>
            <pc:sldMk cId="1922637388" sldId="283"/>
            <ac:cxnSpMk id="258" creationId="{06461C52-7BC0-4E5B-BF51-3D0C5D654F01}"/>
          </ac:cxnSpMkLst>
        </pc:cxnChg>
      </pc:sldChg>
      <pc:sldChg chg="addSp modSp">
        <pc:chgData name="Luksza, Kasia" userId="b3709b76-dc87-4fe1-948a-b5d259173c41" providerId="ADAL" clId="{22B58954-E602-4B31-9153-0EFC203C4B91}" dt="2019-08-05T14:49:55.598" v="364" actId="208"/>
        <pc:sldMkLst>
          <pc:docMk/>
          <pc:sldMk cId="291072246" sldId="285"/>
        </pc:sldMkLst>
        <pc:spChg chg="add mod">
          <ac:chgData name="Luksza, Kasia" userId="b3709b76-dc87-4fe1-948a-b5d259173c41" providerId="ADAL" clId="{22B58954-E602-4B31-9153-0EFC203C4B91}" dt="2019-08-05T12:14:36.565" v="13"/>
          <ac:spMkLst>
            <pc:docMk/>
            <pc:sldMk cId="291072246" sldId="285"/>
            <ac:spMk id="4" creationId="{83044016-D14F-42DF-B534-44627B483F34}"/>
          </ac:spMkLst>
        </pc:spChg>
        <pc:cxnChg chg="mod">
          <ac:chgData name="Luksza, Kasia" userId="b3709b76-dc87-4fe1-948a-b5d259173c41" providerId="ADAL" clId="{22B58954-E602-4B31-9153-0EFC203C4B91}" dt="2019-08-05T14:49:54.642" v="363" actId="208"/>
          <ac:cxnSpMkLst>
            <pc:docMk/>
            <pc:sldMk cId="291072246" sldId="285"/>
            <ac:cxnSpMk id="22" creationId="{BE3C645F-ADBD-4934-8C7E-A3B90F796F39}"/>
          </ac:cxnSpMkLst>
        </pc:cxnChg>
        <pc:cxnChg chg="mod">
          <ac:chgData name="Luksza, Kasia" userId="b3709b76-dc87-4fe1-948a-b5d259173c41" providerId="ADAL" clId="{22B58954-E602-4B31-9153-0EFC203C4B91}" dt="2019-08-05T14:49:52.901" v="362" actId="208"/>
          <ac:cxnSpMkLst>
            <pc:docMk/>
            <pc:sldMk cId="291072246" sldId="285"/>
            <ac:cxnSpMk id="28" creationId="{8D56CE42-4272-4092-89C7-14D143535073}"/>
          </ac:cxnSpMkLst>
        </pc:cxnChg>
        <pc:cxnChg chg="mod">
          <ac:chgData name="Luksza, Kasia" userId="b3709b76-dc87-4fe1-948a-b5d259173c41" providerId="ADAL" clId="{22B58954-E602-4B31-9153-0EFC203C4B91}" dt="2019-08-05T14:49:55.598" v="364" actId="208"/>
          <ac:cxnSpMkLst>
            <pc:docMk/>
            <pc:sldMk cId="291072246" sldId="285"/>
            <ac:cxnSpMk id="30" creationId="{041DEBA9-C328-4086-89E0-0C9AB050D3FB}"/>
          </ac:cxnSpMkLst>
        </pc:cxnChg>
      </pc:sldChg>
      <pc:sldChg chg="delSp">
        <pc:chgData name="Luksza, Kasia" userId="b3709b76-dc87-4fe1-948a-b5d259173c41" providerId="ADAL" clId="{22B58954-E602-4B31-9153-0EFC203C4B91}" dt="2019-08-05T12:14:21.729" v="11" actId="478"/>
        <pc:sldMkLst>
          <pc:docMk/>
          <pc:sldMk cId="1731884074" sldId="287"/>
        </pc:sldMkLst>
        <pc:spChg chg="del">
          <ac:chgData name="Luksza, Kasia" userId="b3709b76-dc87-4fe1-948a-b5d259173c41" providerId="ADAL" clId="{22B58954-E602-4B31-9153-0EFC203C4B91}" dt="2019-08-05T12:14:20.641" v="10" actId="478"/>
          <ac:spMkLst>
            <pc:docMk/>
            <pc:sldMk cId="1731884074" sldId="287"/>
            <ac:spMk id="10" creationId="{12A13CA0-3A52-4CC8-9004-FC29FF8169CA}"/>
          </ac:spMkLst>
        </pc:spChg>
        <pc:spChg chg="del">
          <ac:chgData name="Luksza, Kasia" userId="b3709b76-dc87-4fe1-948a-b5d259173c41" providerId="ADAL" clId="{22B58954-E602-4B31-9153-0EFC203C4B91}" dt="2019-08-05T12:14:21.729" v="11" actId="478"/>
          <ac:spMkLst>
            <pc:docMk/>
            <pc:sldMk cId="1731884074" sldId="287"/>
            <ac:spMk id="11" creationId="{D970E41A-5F56-4EFC-A63B-D9CB56897217}"/>
          </ac:spMkLst>
        </pc:spChg>
      </pc:sldChg>
      <pc:sldChg chg="addSp delSp modSp">
        <pc:chgData name="Luksza, Kasia" userId="b3709b76-dc87-4fe1-948a-b5d259173c41" providerId="ADAL" clId="{22B58954-E602-4B31-9153-0EFC203C4B91}" dt="2019-08-05T14:59:52.120" v="388" actId="1076"/>
        <pc:sldMkLst>
          <pc:docMk/>
          <pc:sldMk cId="1523619040" sldId="296"/>
        </pc:sldMkLst>
        <pc:spChg chg="add mod">
          <ac:chgData name="Luksza, Kasia" userId="b3709b76-dc87-4fe1-948a-b5d259173c41" providerId="ADAL" clId="{22B58954-E602-4B31-9153-0EFC203C4B91}" dt="2019-08-05T12:14:36.565" v="13"/>
          <ac:spMkLst>
            <pc:docMk/>
            <pc:sldMk cId="1523619040" sldId="296"/>
            <ac:spMk id="4" creationId="{A2183090-A42E-43EE-B601-24E2997D0A85}"/>
          </ac:spMkLst>
        </pc:spChg>
        <pc:spChg chg="del">
          <ac:chgData name="Luksza, Kasia" userId="b3709b76-dc87-4fe1-948a-b5d259173c41" providerId="ADAL" clId="{22B58954-E602-4B31-9153-0EFC203C4B91}" dt="2019-08-05T12:56:18.277" v="60" actId="478"/>
          <ac:spMkLst>
            <pc:docMk/>
            <pc:sldMk cId="1523619040" sldId="296"/>
            <ac:spMk id="15" creationId="{32DC1246-5A6A-497C-82A5-FC5634794D75}"/>
          </ac:spMkLst>
        </pc:spChg>
        <pc:spChg chg="del">
          <ac:chgData name="Luksza, Kasia" userId="b3709b76-dc87-4fe1-948a-b5d259173c41" providerId="ADAL" clId="{22B58954-E602-4B31-9153-0EFC203C4B91}" dt="2019-08-05T12:56:18.277" v="60" actId="478"/>
          <ac:spMkLst>
            <pc:docMk/>
            <pc:sldMk cId="1523619040" sldId="296"/>
            <ac:spMk id="16" creationId="{3EBBF7FF-B041-480E-BEA5-55F69C1FB0F4}"/>
          </ac:spMkLst>
        </pc:spChg>
        <pc:spChg chg="del">
          <ac:chgData name="Luksza, Kasia" userId="b3709b76-dc87-4fe1-948a-b5d259173c41" providerId="ADAL" clId="{22B58954-E602-4B31-9153-0EFC203C4B91}" dt="2019-08-05T12:56:18.277" v="60" actId="478"/>
          <ac:spMkLst>
            <pc:docMk/>
            <pc:sldMk cId="1523619040" sldId="296"/>
            <ac:spMk id="49" creationId="{3057FFB8-A142-4E98-8460-52247E09CDDC}"/>
          </ac:spMkLst>
        </pc:spChg>
        <pc:spChg chg="del">
          <ac:chgData name="Luksza, Kasia" userId="b3709b76-dc87-4fe1-948a-b5d259173c41" providerId="ADAL" clId="{22B58954-E602-4B31-9153-0EFC203C4B91}" dt="2019-08-05T12:56:18.277" v="60" actId="478"/>
          <ac:spMkLst>
            <pc:docMk/>
            <pc:sldMk cId="1523619040" sldId="296"/>
            <ac:spMk id="369" creationId="{F2797168-70C3-4706-9523-978A48DA27DD}"/>
          </ac:spMkLst>
        </pc:spChg>
        <pc:spChg chg="del">
          <ac:chgData name="Luksza, Kasia" userId="b3709b76-dc87-4fe1-948a-b5d259173c41" providerId="ADAL" clId="{22B58954-E602-4B31-9153-0EFC203C4B91}" dt="2019-08-05T12:56:18.277" v="60" actId="478"/>
          <ac:spMkLst>
            <pc:docMk/>
            <pc:sldMk cId="1523619040" sldId="296"/>
            <ac:spMk id="370" creationId="{2133B982-C6C2-4DA6-93D3-31102A6B85BD}"/>
          </ac:spMkLst>
        </pc:spChg>
        <pc:spChg chg="del">
          <ac:chgData name="Luksza, Kasia" userId="b3709b76-dc87-4fe1-948a-b5d259173c41" providerId="ADAL" clId="{22B58954-E602-4B31-9153-0EFC203C4B91}" dt="2019-08-05T12:56:18.277" v="60" actId="478"/>
          <ac:spMkLst>
            <pc:docMk/>
            <pc:sldMk cId="1523619040" sldId="296"/>
            <ac:spMk id="371" creationId="{30B5A3DF-B466-4724-A086-B9C787250136}"/>
          </ac:spMkLst>
        </pc:spChg>
        <pc:spChg chg="del">
          <ac:chgData name="Luksza, Kasia" userId="b3709b76-dc87-4fe1-948a-b5d259173c41" providerId="ADAL" clId="{22B58954-E602-4B31-9153-0EFC203C4B91}" dt="2019-08-05T12:56:18.277" v="60" actId="478"/>
          <ac:spMkLst>
            <pc:docMk/>
            <pc:sldMk cId="1523619040" sldId="296"/>
            <ac:spMk id="372" creationId="{A7C3F12E-5AC1-4991-A55B-1EBCDAAD0AE2}"/>
          </ac:spMkLst>
        </pc:spChg>
        <pc:spChg chg="del">
          <ac:chgData name="Luksza, Kasia" userId="b3709b76-dc87-4fe1-948a-b5d259173c41" providerId="ADAL" clId="{22B58954-E602-4B31-9153-0EFC203C4B91}" dt="2019-08-05T12:56:18.277" v="60" actId="478"/>
          <ac:spMkLst>
            <pc:docMk/>
            <pc:sldMk cId="1523619040" sldId="296"/>
            <ac:spMk id="373" creationId="{39EFB646-6BC1-4436-AF6F-DE0EE5735074}"/>
          </ac:spMkLst>
        </pc:spChg>
        <pc:spChg chg="del">
          <ac:chgData name="Luksza, Kasia" userId="b3709b76-dc87-4fe1-948a-b5d259173c41" providerId="ADAL" clId="{22B58954-E602-4B31-9153-0EFC203C4B91}" dt="2019-08-05T12:56:18.277" v="60" actId="478"/>
          <ac:spMkLst>
            <pc:docMk/>
            <pc:sldMk cId="1523619040" sldId="296"/>
            <ac:spMk id="374" creationId="{8D5C3A28-B4A7-4ECA-8EE7-723D0183ABC6}"/>
          </ac:spMkLst>
        </pc:spChg>
        <pc:spChg chg="del">
          <ac:chgData name="Luksza, Kasia" userId="b3709b76-dc87-4fe1-948a-b5d259173c41" providerId="ADAL" clId="{22B58954-E602-4B31-9153-0EFC203C4B91}" dt="2019-08-05T12:56:18.277" v="60" actId="478"/>
          <ac:spMkLst>
            <pc:docMk/>
            <pc:sldMk cId="1523619040" sldId="296"/>
            <ac:spMk id="397" creationId="{0140342D-E301-4F6A-8AAB-4F6654CE2AB6}"/>
          </ac:spMkLst>
        </pc:spChg>
        <pc:spChg chg="del">
          <ac:chgData name="Luksza, Kasia" userId="b3709b76-dc87-4fe1-948a-b5d259173c41" providerId="ADAL" clId="{22B58954-E602-4B31-9153-0EFC203C4B91}" dt="2019-08-05T12:56:18.277" v="60" actId="478"/>
          <ac:spMkLst>
            <pc:docMk/>
            <pc:sldMk cId="1523619040" sldId="296"/>
            <ac:spMk id="398" creationId="{5D66B607-4EEC-44C9-ACF4-F24512BAB93A}"/>
          </ac:spMkLst>
        </pc:spChg>
        <pc:spChg chg="add">
          <ac:chgData name="Luksza, Kasia" userId="b3709b76-dc87-4fe1-948a-b5d259173c41" providerId="ADAL" clId="{22B58954-E602-4B31-9153-0EFC203C4B91}" dt="2019-08-05T12:56:24.252" v="61"/>
          <ac:spMkLst>
            <pc:docMk/>
            <pc:sldMk cId="1523619040" sldId="296"/>
            <ac:spMk id="696" creationId="{9158F620-36E0-44D8-A6D9-E83276D32834}"/>
          </ac:spMkLst>
        </pc:spChg>
        <pc:spChg chg="add">
          <ac:chgData name="Luksza, Kasia" userId="b3709b76-dc87-4fe1-948a-b5d259173c41" providerId="ADAL" clId="{22B58954-E602-4B31-9153-0EFC203C4B91}" dt="2019-08-05T12:56:24.252" v="61"/>
          <ac:spMkLst>
            <pc:docMk/>
            <pc:sldMk cId="1523619040" sldId="296"/>
            <ac:spMk id="697" creationId="{F8C0B5BC-A3C2-42C1-AF0D-564EF7221457}"/>
          </ac:spMkLst>
        </pc:spChg>
        <pc:spChg chg="add">
          <ac:chgData name="Luksza, Kasia" userId="b3709b76-dc87-4fe1-948a-b5d259173c41" providerId="ADAL" clId="{22B58954-E602-4B31-9153-0EFC203C4B91}" dt="2019-08-05T12:56:24.252" v="61"/>
          <ac:spMkLst>
            <pc:docMk/>
            <pc:sldMk cId="1523619040" sldId="296"/>
            <ac:spMk id="698" creationId="{E020E87D-434B-4B67-BFB5-CC0E7369D759}"/>
          </ac:spMkLst>
        </pc:spChg>
        <pc:spChg chg="add">
          <ac:chgData name="Luksza, Kasia" userId="b3709b76-dc87-4fe1-948a-b5d259173c41" providerId="ADAL" clId="{22B58954-E602-4B31-9153-0EFC203C4B91}" dt="2019-08-05T12:56:24.252" v="61"/>
          <ac:spMkLst>
            <pc:docMk/>
            <pc:sldMk cId="1523619040" sldId="296"/>
            <ac:spMk id="699" creationId="{416A10F0-7328-4444-B7A1-5AF38786C390}"/>
          </ac:spMkLst>
        </pc:spChg>
        <pc:spChg chg="add">
          <ac:chgData name="Luksza, Kasia" userId="b3709b76-dc87-4fe1-948a-b5d259173c41" providerId="ADAL" clId="{22B58954-E602-4B31-9153-0EFC203C4B91}" dt="2019-08-05T12:56:24.252" v="61"/>
          <ac:spMkLst>
            <pc:docMk/>
            <pc:sldMk cId="1523619040" sldId="296"/>
            <ac:spMk id="700" creationId="{622A4D11-DC0A-4BBD-A742-6E5EAC86115E}"/>
          </ac:spMkLst>
        </pc:spChg>
        <pc:spChg chg="add">
          <ac:chgData name="Luksza, Kasia" userId="b3709b76-dc87-4fe1-948a-b5d259173c41" providerId="ADAL" clId="{22B58954-E602-4B31-9153-0EFC203C4B91}" dt="2019-08-05T12:56:24.252" v="61"/>
          <ac:spMkLst>
            <pc:docMk/>
            <pc:sldMk cId="1523619040" sldId="296"/>
            <ac:spMk id="701" creationId="{4E14AECB-9DAC-48A0-B7B6-26CC18CAFC5A}"/>
          </ac:spMkLst>
        </pc:spChg>
        <pc:spChg chg="add">
          <ac:chgData name="Luksza, Kasia" userId="b3709b76-dc87-4fe1-948a-b5d259173c41" providerId="ADAL" clId="{22B58954-E602-4B31-9153-0EFC203C4B91}" dt="2019-08-05T12:56:24.252" v="61"/>
          <ac:spMkLst>
            <pc:docMk/>
            <pc:sldMk cId="1523619040" sldId="296"/>
            <ac:spMk id="702" creationId="{AB38AB87-8C5D-4BA3-8423-F7DB4458BC59}"/>
          </ac:spMkLst>
        </pc:spChg>
        <pc:spChg chg="add">
          <ac:chgData name="Luksza, Kasia" userId="b3709b76-dc87-4fe1-948a-b5d259173c41" providerId="ADAL" clId="{22B58954-E602-4B31-9153-0EFC203C4B91}" dt="2019-08-05T12:56:24.252" v="61"/>
          <ac:spMkLst>
            <pc:docMk/>
            <pc:sldMk cId="1523619040" sldId="296"/>
            <ac:spMk id="703" creationId="{B095EABE-9AF5-43FB-BB56-67F0A04DACF6}"/>
          </ac:spMkLst>
        </pc:spChg>
        <pc:spChg chg="add mod">
          <ac:chgData name="Luksza, Kasia" userId="b3709b76-dc87-4fe1-948a-b5d259173c41" providerId="ADAL" clId="{22B58954-E602-4B31-9153-0EFC203C4B91}" dt="2019-08-05T14:59:31.355" v="386" actId="20577"/>
          <ac:spMkLst>
            <pc:docMk/>
            <pc:sldMk cId="1523619040" sldId="296"/>
            <ac:spMk id="725" creationId="{00A8BAE4-5B06-4A38-9C61-07AB4DD26E13}"/>
          </ac:spMkLst>
        </pc:spChg>
        <pc:spChg chg="add">
          <ac:chgData name="Luksza, Kasia" userId="b3709b76-dc87-4fe1-948a-b5d259173c41" providerId="ADAL" clId="{22B58954-E602-4B31-9153-0EFC203C4B91}" dt="2019-08-05T12:56:24.252" v="61"/>
          <ac:spMkLst>
            <pc:docMk/>
            <pc:sldMk cId="1523619040" sldId="296"/>
            <ac:spMk id="726" creationId="{BC34DFEF-5C3E-4785-95D0-E5F1ABE22E19}"/>
          </ac:spMkLst>
        </pc:spChg>
        <pc:spChg chg="add">
          <ac:chgData name="Luksza, Kasia" userId="b3709b76-dc87-4fe1-948a-b5d259173c41" providerId="ADAL" clId="{22B58954-E602-4B31-9153-0EFC203C4B91}" dt="2019-08-05T12:56:24.252" v="61"/>
          <ac:spMkLst>
            <pc:docMk/>
            <pc:sldMk cId="1523619040" sldId="296"/>
            <ac:spMk id="727" creationId="{4BFB2B0F-19FE-4427-A3AB-CEEE3B3B3F8D}"/>
          </ac:spMkLst>
        </pc:spChg>
        <pc:grpChg chg="del">
          <ac:chgData name="Luksza, Kasia" userId="b3709b76-dc87-4fe1-948a-b5d259173c41" providerId="ADAL" clId="{22B58954-E602-4B31-9153-0EFC203C4B91}" dt="2019-08-05T12:56:18.277" v="60" actId="478"/>
          <ac:grpSpMkLst>
            <pc:docMk/>
            <pc:sldMk cId="1523619040" sldId="296"/>
            <ac:grpSpMk id="29" creationId="{D927CF2B-B512-462F-AD61-4E06DD7211A7}"/>
          </ac:grpSpMkLst>
        </pc:grpChg>
        <pc:grpChg chg="del">
          <ac:chgData name="Luksza, Kasia" userId="b3709b76-dc87-4fe1-948a-b5d259173c41" providerId="ADAL" clId="{22B58954-E602-4B31-9153-0EFC203C4B91}" dt="2019-08-05T12:56:18.277" v="60" actId="478"/>
          <ac:grpSpMkLst>
            <pc:docMk/>
            <pc:sldMk cId="1523619040" sldId="296"/>
            <ac:grpSpMk id="245" creationId="{3AC2357D-F0A4-4996-80C6-477132C5218C}"/>
          </ac:grpSpMkLst>
        </pc:grpChg>
        <pc:grpChg chg="del">
          <ac:chgData name="Luksza, Kasia" userId="b3709b76-dc87-4fe1-948a-b5d259173c41" providerId="ADAL" clId="{22B58954-E602-4B31-9153-0EFC203C4B91}" dt="2019-08-05T12:56:18.277" v="60" actId="478"/>
          <ac:grpSpMkLst>
            <pc:docMk/>
            <pc:sldMk cId="1523619040" sldId="296"/>
            <ac:grpSpMk id="384" creationId="{27732534-DF6C-4157-BA17-8216A458A000}"/>
          </ac:grpSpMkLst>
        </pc:grpChg>
        <pc:grpChg chg="del">
          <ac:chgData name="Luksza, Kasia" userId="b3709b76-dc87-4fe1-948a-b5d259173c41" providerId="ADAL" clId="{22B58954-E602-4B31-9153-0EFC203C4B91}" dt="2019-08-05T12:56:18.277" v="60" actId="478"/>
          <ac:grpSpMkLst>
            <pc:docMk/>
            <pc:sldMk cId="1523619040" sldId="296"/>
            <ac:grpSpMk id="399" creationId="{230070A9-6087-41CB-B935-A5F9F3F02416}"/>
          </ac:grpSpMkLst>
        </pc:grpChg>
        <pc:grpChg chg="del">
          <ac:chgData name="Luksza, Kasia" userId="b3709b76-dc87-4fe1-948a-b5d259173c41" providerId="ADAL" clId="{22B58954-E602-4B31-9153-0EFC203C4B91}" dt="2019-08-05T12:56:18.277" v="60" actId="478"/>
          <ac:grpSpMkLst>
            <pc:docMk/>
            <pc:sldMk cId="1523619040" sldId="296"/>
            <ac:grpSpMk id="402" creationId="{A3EAD092-5388-4954-9242-BA23A8BAF99D}"/>
          </ac:grpSpMkLst>
        </pc:grpChg>
        <pc:grpChg chg="add">
          <ac:chgData name="Luksza, Kasia" userId="b3709b76-dc87-4fe1-948a-b5d259173c41" providerId="ADAL" clId="{22B58954-E602-4B31-9153-0EFC203C4B91}" dt="2019-08-05T12:56:24.252" v="61"/>
          <ac:grpSpMkLst>
            <pc:docMk/>
            <pc:sldMk cId="1523619040" sldId="296"/>
            <ac:grpSpMk id="405" creationId="{C7CE9B8C-7F59-41FE-AF3B-28B66C181099}"/>
          </ac:grpSpMkLst>
        </pc:grpChg>
        <pc:grpChg chg="del">
          <ac:chgData name="Luksza, Kasia" userId="b3709b76-dc87-4fe1-948a-b5d259173c41" providerId="ADAL" clId="{22B58954-E602-4B31-9153-0EFC203C4B91}" dt="2019-08-05T12:56:18.277" v="60" actId="478"/>
          <ac:grpSpMkLst>
            <pc:docMk/>
            <pc:sldMk cId="1523619040" sldId="296"/>
            <ac:grpSpMk id="455" creationId="{BBAFF717-B459-4806-837F-BDB886DEF423}"/>
          </ac:grpSpMkLst>
        </pc:grpChg>
        <pc:grpChg chg="add">
          <ac:chgData name="Luksza, Kasia" userId="b3709b76-dc87-4fe1-948a-b5d259173c41" providerId="ADAL" clId="{22B58954-E602-4B31-9153-0EFC203C4B91}" dt="2019-08-05T12:56:24.252" v="61"/>
          <ac:grpSpMkLst>
            <pc:docMk/>
            <pc:sldMk cId="1523619040" sldId="296"/>
            <ac:grpSpMk id="550" creationId="{9B4823B9-DE56-4FA9-BF74-7BA9B61A4F33}"/>
          </ac:grpSpMkLst>
        </pc:grpChg>
        <pc:grpChg chg="add">
          <ac:chgData name="Luksza, Kasia" userId="b3709b76-dc87-4fe1-948a-b5d259173c41" providerId="ADAL" clId="{22B58954-E602-4B31-9153-0EFC203C4B91}" dt="2019-08-05T12:56:24.252" v="61"/>
          <ac:grpSpMkLst>
            <pc:docMk/>
            <pc:sldMk cId="1523619040" sldId="296"/>
            <ac:grpSpMk id="673" creationId="{818B497C-B009-4D32-9EB8-7545E47F6B7C}"/>
          </ac:grpSpMkLst>
        </pc:grpChg>
        <pc:grpChg chg="add">
          <ac:chgData name="Luksza, Kasia" userId="b3709b76-dc87-4fe1-948a-b5d259173c41" providerId="ADAL" clId="{22B58954-E602-4B31-9153-0EFC203C4B91}" dt="2019-08-05T12:56:24.252" v="61"/>
          <ac:grpSpMkLst>
            <pc:docMk/>
            <pc:sldMk cId="1523619040" sldId="296"/>
            <ac:grpSpMk id="713" creationId="{531DAA86-87D8-4529-B8EA-2CEE4390C8CD}"/>
          </ac:grpSpMkLst>
        </pc:grpChg>
        <pc:grpChg chg="add">
          <ac:chgData name="Luksza, Kasia" userId="b3709b76-dc87-4fe1-948a-b5d259173c41" providerId="ADAL" clId="{22B58954-E602-4B31-9153-0EFC203C4B91}" dt="2019-08-05T12:56:24.252" v="61"/>
          <ac:grpSpMkLst>
            <pc:docMk/>
            <pc:sldMk cId="1523619040" sldId="296"/>
            <ac:grpSpMk id="728" creationId="{DA481856-07E7-4057-BB02-D4B66AA640F9}"/>
          </ac:grpSpMkLst>
        </pc:grpChg>
        <pc:grpChg chg="add">
          <ac:chgData name="Luksza, Kasia" userId="b3709b76-dc87-4fe1-948a-b5d259173c41" providerId="ADAL" clId="{22B58954-E602-4B31-9153-0EFC203C4B91}" dt="2019-08-05T12:56:24.252" v="61"/>
          <ac:grpSpMkLst>
            <pc:docMk/>
            <pc:sldMk cId="1523619040" sldId="296"/>
            <ac:grpSpMk id="731" creationId="{F88D7436-5D8B-407C-8E31-9C83521EFE52}"/>
          </ac:grpSpMkLst>
        </pc:grpChg>
        <pc:picChg chg="del">
          <ac:chgData name="Luksza, Kasia" userId="b3709b76-dc87-4fe1-948a-b5d259173c41" providerId="ADAL" clId="{22B58954-E602-4B31-9153-0EFC203C4B91}" dt="2019-08-05T12:56:18.277" v="60" actId="478"/>
          <ac:picMkLst>
            <pc:docMk/>
            <pc:sldMk cId="1523619040" sldId="296"/>
            <ac:picMk id="48" creationId="{0C037C54-3C5C-41FE-9597-0E778DB23606}"/>
          </ac:picMkLst>
        </pc:picChg>
        <pc:picChg chg="del">
          <ac:chgData name="Luksza, Kasia" userId="b3709b76-dc87-4fe1-948a-b5d259173c41" providerId="ADAL" clId="{22B58954-E602-4B31-9153-0EFC203C4B91}" dt="2019-08-05T12:56:18.277" v="60" actId="478"/>
          <ac:picMkLst>
            <pc:docMk/>
            <pc:sldMk cId="1523619040" sldId="296"/>
            <ac:picMk id="375" creationId="{E9DE2C12-83D8-46B0-8A69-B829AF5E5E4E}"/>
          </ac:picMkLst>
        </pc:picChg>
        <pc:picChg chg="del">
          <ac:chgData name="Luksza, Kasia" userId="b3709b76-dc87-4fe1-948a-b5d259173c41" providerId="ADAL" clId="{22B58954-E602-4B31-9153-0EFC203C4B91}" dt="2019-08-05T12:56:18.277" v="60" actId="478"/>
          <ac:picMkLst>
            <pc:docMk/>
            <pc:sldMk cId="1523619040" sldId="296"/>
            <ac:picMk id="376" creationId="{647808BA-2139-473E-A9BE-534CE755BAF3}"/>
          </ac:picMkLst>
        </pc:picChg>
        <pc:picChg chg="del">
          <ac:chgData name="Luksza, Kasia" userId="b3709b76-dc87-4fe1-948a-b5d259173c41" providerId="ADAL" clId="{22B58954-E602-4B31-9153-0EFC203C4B91}" dt="2019-08-05T12:56:18.277" v="60" actId="478"/>
          <ac:picMkLst>
            <pc:docMk/>
            <pc:sldMk cId="1523619040" sldId="296"/>
            <ac:picMk id="377" creationId="{2801AF63-5168-4F13-8839-F3D12E19A6F9}"/>
          </ac:picMkLst>
        </pc:picChg>
        <pc:picChg chg="del">
          <ac:chgData name="Luksza, Kasia" userId="b3709b76-dc87-4fe1-948a-b5d259173c41" providerId="ADAL" clId="{22B58954-E602-4B31-9153-0EFC203C4B91}" dt="2019-08-05T12:56:18.277" v="60" actId="478"/>
          <ac:picMkLst>
            <pc:docMk/>
            <pc:sldMk cId="1523619040" sldId="296"/>
            <ac:picMk id="378" creationId="{434154DF-6F3B-4329-B330-196D9388F7DF}"/>
          </ac:picMkLst>
        </pc:picChg>
        <pc:picChg chg="del">
          <ac:chgData name="Luksza, Kasia" userId="b3709b76-dc87-4fe1-948a-b5d259173c41" providerId="ADAL" clId="{22B58954-E602-4B31-9153-0EFC203C4B91}" dt="2019-08-05T12:56:18.277" v="60" actId="478"/>
          <ac:picMkLst>
            <pc:docMk/>
            <pc:sldMk cId="1523619040" sldId="296"/>
            <ac:picMk id="379" creationId="{C0A4D9E3-B213-4913-A983-1DC93E68C1CB}"/>
          </ac:picMkLst>
        </pc:picChg>
        <pc:picChg chg="del">
          <ac:chgData name="Luksza, Kasia" userId="b3709b76-dc87-4fe1-948a-b5d259173c41" providerId="ADAL" clId="{22B58954-E602-4B31-9153-0EFC203C4B91}" dt="2019-08-05T12:56:18.277" v="60" actId="478"/>
          <ac:picMkLst>
            <pc:docMk/>
            <pc:sldMk cId="1523619040" sldId="296"/>
            <ac:picMk id="380" creationId="{019FDB5B-B25F-416D-B1F1-28426D302A93}"/>
          </ac:picMkLst>
        </pc:picChg>
        <pc:picChg chg="del">
          <ac:chgData name="Luksza, Kasia" userId="b3709b76-dc87-4fe1-948a-b5d259173c41" providerId="ADAL" clId="{22B58954-E602-4B31-9153-0EFC203C4B91}" dt="2019-08-05T12:56:18.277" v="60" actId="478"/>
          <ac:picMkLst>
            <pc:docMk/>
            <pc:sldMk cId="1523619040" sldId="296"/>
            <ac:picMk id="381" creationId="{8537C5ED-A176-4D21-B761-38B807058619}"/>
          </ac:picMkLst>
        </pc:picChg>
        <pc:picChg chg="del">
          <ac:chgData name="Luksza, Kasia" userId="b3709b76-dc87-4fe1-948a-b5d259173c41" providerId="ADAL" clId="{22B58954-E602-4B31-9153-0EFC203C4B91}" dt="2019-08-05T12:56:18.277" v="60" actId="478"/>
          <ac:picMkLst>
            <pc:docMk/>
            <pc:sldMk cId="1523619040" sldId="296"/>
            <ac:picMk id="382" creationId="{1184831A-B581-4DFB-A887-8BA507F23576}"/>
          </ac:picMkLst>
        </pc:picChg>
        <pc:picChg chg="del">
          <ac:chgData name="Luksza, Kasia" userId="b3709b76-dc87-4fe1-948a-b5d259173c41" providerId="ADAL" clId="{22B58954-E602-4B31-9153-0EFC203C4B91}" dt="2019-08-05T12:56:18.277" v="60" actId="478"/>
          <ac:picMkLst>
            <pc:docMk/>
            <pc:sldMk cId="1523619040" sldId="296"/>
            <ac:picMk id="383" creationId="{0F39B649-8D24-4B1A-A3FE-73434EA07669}"/>
          </ac:picMkLst>
        </pc:picChg>
        <pc:picChg chg="del">
          <ac:chgData name="Luksza, Kasia" userId="b3709b76-dc87-4fe1-948a-b5d259173c41" providerId="ADAL" clId="{22B58954-E602-4B31-9153-0EFC203C4B91}" dt="2019-08-05T12:56:18.277" v="60" actId="478"/>
          <ac:picMkLst>
            <pc:docMk/>
            <pc:sldMk cId="1523619040" sldId="296"/>
            <ac:picMk id="389" creationId="{2140AFE1-FA66-412E-8518-F438BD52D8CB}"/>
          </ac:picMkLst>
        </pc:picChg>
        <pc:picChg chg="del">
          <ac:chgData name="Luksza, Kasia" userId="b3709b76-dc87-4fe1-948a-b5d259173c41" providerId="ADAL" clId="{22B58954-E602-4B31-9153-0EFC203C4B91}" dt="2019-08-05T12:56:18.277" v="60" actId="478"/>
          <ac:picMkLst>
            <pc:docMk/>
            <pc:sldMk cId="1523619040" sldId="296"/>
            <ac:picMk id="390" creationId="{2666EA80-FBDC-47F7-950D-55E2066F3F48}"/>
          </ac:picMkLst>
        </pc:picChg>
        <pc:picChg chg="del">
          <ac:chgData name="Luksza, Kasia" userId="b3709b76-dc87-4fe1-948a-b5d259173c41" providerId="ADAL" clId="{22B58954-E602-4B31-9153-0EFC203C4B91}" dt="2019-08-05T12:56:18.277" v="60" actId="478"/>
          <ac:picMkLst>
            <pc:docMk/>
            <pc:sldMk cId="1523619040" sldId="296"/>
            <ac:picMk id="391" creationId="{B31F4BFE-5A21-4CBC-8B86-429FB3A71380}"/>
          </ac:picMkLst>
        </pc:picChg>
        <pc:picChg chg="del">
          <ac:chgData name="Luksza, Kasia" userId="b3709b76-dc87-4fe1-948a-b5d259173c41" providerId="ADAL" clId="{22B58954-E602-4B31-9153-0EFC203C4B91}" dt="2019-08-05T12:56:18.277" v="60" actId="478"/>
          <ac:picMkLst>
            <pc:docMk/>
            <pc:sldMk cId="1523619040" sldId="296"/>
            <ac:picMk id="392" creationId="{CFAFD1FB-F385-479E-AA66-383D48C1088E}"/>
          </ac:picMkLst>
        </pc:picChg>
        <pc:picChg chg="del">
          <ac:chgData name="Luksza, Kasia" userId="b3709b76-dc87-4fe1-948a-b5d259173c41" providerId="ADAL" clId="{22B58954-E602-4B31-9153-0EFC203C4B91}" dt="2019-08-05T12:56:18.277" v="60" actId="478"/>
          <ac:picMkLst>
            <pc:docMk/>
            <pc:sldMk cId="1523619040" sldId="296"/>
            <ac:picMk id="393" creationId="{4D2D3BC3-BB2A-445D-AA7C-06FC86AE4743}"/>
          </ac:picMkLst>
        </pc:picChg>
        <pc:picChg chg="del">
          <ac:chgData name="Luksza, Kasia" userId="b3709b76-dc87-4fe1-948a-b5d259173c41" providerId="ADAL" clId="{22B58954-E602-4B31-9153-0EFC203C4B91}" dt="2019-08-05T12:56:18.277" v="60" actId="478"/>
          <ac:picMkLst>
            <pc:docMk/>
            <pc:sldMk cId="1523619040" sldId="296"/>
            <ac:picMk id="394" creationId="{3C25CEB8-5AD3-45E1-836A-5EFDF4CAAD7F}"/>
          </ac:picMkLst>
        </pc:picChg>
        <pc:picChg chg="del">
          <ac:chgData name="Luksza, Kasia" userId="b3709b76-dc87-4fe1-948a-b5d259173c41" providerId="ADAL" clId="{22B58954-E602-4B31-9153-0EFC203C4B91}" dt="2019-08-05T12:56:18.277" v="60" actId="478"/>
          <ac:picMkLst>
            <pc:docMk/>
            <pc:sldMk cId="1523619040" sldId="296"/>
            <ac:picMk id="395" creationId="{BC378E34-1617-4C51-986E-3F0EA480CD00}"/>
          </ac:picMkLst>
        </pc:picChg>
        <pc:picChg chg="add mod">
          <ac:chgData name="Luksza, Kasia" userId="b3709b76-dc87-4fe1-948a-b5d259173c41" providerId="ADAL" clId="{22B58954-E602-4B31-9153-0EFC203C4B91}" dt="2019-08-05T14:59:52.120" v="388" actId="1076"/>
          <ac:picMkLst>
            <pc:docMk/>
            <pc:sldMk cId="1523619040" sldId="296"/>
            <ac:picMk id="695" creationId="{474D7A12-6040-4711-985D-96C57C1A49C1}"/>
          </ac:picMkLst>
        </pc:picChg>
        <pc:picChg chg="add">
          <ac:chgData name="Luksza, Kasia" userId="b3709b76-dc87-4fe1-948a-b5d259173c41" providerId="ADAL" clId="{22B58954-E602-4B31-9153-0EFC203C4B91}" dt="2019-08-05T12:56:24.252" v="61"/>
          <ac:picMkLst>
            <pc:docMk/>
            <pc:sldMk cId="1523619040" sldId="296"/>
            <ac:picMk id="704" creationId="{6B90DDBF-D4A7-4B70-B5ED-2DD5D7B1EFB2}"/>
          </ac:picMkLst>
        </pc:picChg>
        <pc:picChg chg="add">
          <ac:chgData name="Luksza, Kasia" userId="b3709b76-dc87-4fe1-948a-b5d259173c41" providerId="ADAL" clId="{22B58954-E602-4B31-9153-0EFC203C4B91}" dt="2019-08-05T12:56:24.252" v="61"/>
          <ac:picMkLst>
            <pc:docMk/>
            <pc:sldMk cId="1523619040" sldId="296"/>
            <ac:picMk id="705" creationId="{43F4603E-C2EF-452E-86D3-EEE3DFFD300D}"/>
          </ac:picMkLst>
        </pc:picChg>
        <pc:picChg chg="add">
          <ac:chgData name="Luksza, Kasia" userId="b3709b76-dc87-4fe1-948a-b5d259173c41" providerId="ADAL" clId="{22B58954-E602-4B31-9153-0EFC203C4B91}" dt="2019-08-05T12:56:24.252" v="61"/>
          <ac:picMkLst>
            <pc:docMk/>
            <pc:sldMk cId="1523619040" sldId="296"/>
            <ac:picMk id="706" creationId="{207FB494-6FDD-4465-80E9-F4393E7DDFB0}"/>
          </ac:picMkLst>
        </pc:picChg>
        <pc:picChg chg="add">
          <ac:chgData name="Luksza, Kasia" userId="b3709b76-dc87-4fe1-948a-b5d259173c41" providerId="ADAL" clId="{22B58954-E602-4B31-9153-0EFC203C4B91}" dt="2019-08-05T12:56:24.252" v="61"/>
          <ac:picMkLst>
            <pc:docMk/>
            <pc:sldMk cId="1523619040" sldId="296"/>
            <ac:picMk id="707" creationId="{B89675F4-2F58-405A-A9BD-30F608C48F4F}"/>
          </ac:picMkLst>
        </pc:picChg>
        <pc:picChg chg="add">
          <ac:chgData name="Luksza, Kasia" userId="b3709b76-dc87-4fe1-948a-b5d259173c41" providerId="ADAL" clId="{22B58954-E602-4B31-9153-0EFC203C4B91}" dt="2019-08-05T12:56:24.252" v="61"/>
          <ac:picMkLst>
            <pc:docMk/>
            <pc:sldMk cId="1523619040" sldId="296"/>
            <ac:picMk id="708" creationId="{D1BCDFDE-65EE-45BA-AAD8-FE17C40F610A}"/>
          </ac:picMkLst>
        </pc:picChg>
        <pc:picChg chg="add">
          <ac:chgData name="Luksza, Kasia" userId="b3709b76-dc87-4fe1-948a-b5d259173c41" providerId="ADAL" clId="{22B58954-E602-4B31-9153-0EFC203C4B91}" dt="2019-08-05T12:56:24.252" v="61"/>
          <ac:picMkLst>
            <pc:docMk/>
            <pc:sldMk cId="1523619040" sldId="296"/>
            <ac:picMk id="709" creationId="{758E7717-0CDF-409D-88E1-B82F58A42812}"/>
          </ac:picMkLst>
        </pc:picChg>
        <pc:picChg chg="add">
          <ac:chgData name="Luksza, Kasia" userId="b3709b76-dc87-4fe1-948a-b5d259173c41" providerId="ADAL" clId="{22B58954-E602-4B31-9153-0EFC203C4B91}" dt="2019-08-05T12:56:24.252" v="61"/>
          <ac:picMkLst>
            <pc:docMk/>
            <pc:sldMk cId="1523619040" sldId="296"/>
            <ac:picMk id="710" creationId="{09DACE11-2C7A-47D9-A1EF-271C2153DE10}"/>
          </ac:picMkLst>
        </pc:picChg>
        <pc:picChg chg="add">
          <ac:chgData name="Luksza, Kasia" userId="b3709b76-dc87-4fe1-948a-b5d259173c41" providerId="ADAL" clId="{22B58954-E602-4B31-9153-0EFC203C4B91}" dt="2019-08-05T12:56:24.252" v="61"/>
          <ac:picMkLst>
            <pc:docMk/>
            <pc:sldMk cId="1523619040" sldId="296"/>
            <ac:picMk id="711" creationId="{5EAFE0EA-84CF-47B3-A7D4-79EBD52FC0FC}"/>
          </ac:picMkLst>
        </pc:picChg>
        <pc:picChg chg="add">
          <ac:chgData name="Luksza, Kasia" userId="b3709b76-dc87-4fe1-948a-b5d259173c41" providerId="ADAL" clId="{22B58954-E602-4B31-9153-0EFC203C4B91}" dt="2019-08-05T12:56:24.252" v="61"/>
          <ac:picMkLst>
            <pc:docMk/>
            <pc:sldMk cId="1523619040" sldId="296"/>
            <ac:picMk id="712" creationId="{B869859B-FB6E-41F1-82A1-3B17CFA39302}"/>
          </ac:picMkLst>
        </pc:picChg>
        <pc:picChg chg="add">
          <ac:chgData name="Luksza, Kasia" userId="b3709b76-dc87-4fe1-948a-b5d259173c41" providerId="ADAL" clId="{22B58954-E602-4B31-9153-0EFC203C4B91}" dt="2019-08-05T12:56:24.252" v="61"/>
          <ac:picMkLst>
            <pc:docMk/>
            <pc:sldMk cId="1523619040" sldId="296"/>
            <ac:picMk id="718" creationId="{D66DD662-1423-4C8A-8FA2-F7840869E3AA}"/>
          </ac:picMkLst>
        </pc:picChg>
        <pc:picChg chg="add">
          <ac:chgData name="Luksza, Kasia" userId="b3709b76-dc87-4fe1-948a-b5d259173c41" providerId="ADAL" clId="{22B58954-E602-4B31-9153-0EFC203C4B91}" dt="2019-08-05T12:56:24.252" v="61"/>
          <ac:picMkLst>
            <pc:docMk/>
            <pc:sldMk cId="1523619040" sldId="296"/>
            <ac:picMk id="719" creationId="{B5381F0F-1508-4D02-B6AC-0FF6C0186688}"/>
          </ac:picMkLst>
        </pc:picChg>
        <pc:picChg chg="add">
          <ac:chgData name="Luksza, Kasia" userId="b3709b76-dc87-4fe1-948a-b5d259173c41" providerId="ADAL" clId="{22B58954-E602-4B31-9153-0EFC203C4B91}" dt="2019-08-05T12:56:24.252" v="61"/>
          <ac:picMkLst>
            <pc:docMk/>
            <pc:sldMk cId="1523619040" sldId="296"/>
            <ac:picMk id="720" creationId="{8F9320B9-8C44-4447-854E-C1DFBDB39F56}"/>
          </ac:picMkLst>
        </pc:picChg>
        <pc:picChg chg="add">
          <ac:chgData name="Luksza, Kasia" userId="b3709b76-dc87-4fe1-948a-b5d259173c41" providerId="ADAL" clId="{22B58954-E602-4B31-9153-0EFC203C4B91}" dt="2019-08-05T12:56:24.252" v="61"/>
          <ac:picMkLst>
            <pc:docMk/>
            <pc:sldMk cId="1523619040" sldId="296"/>
            <ac:picMk id="721" creationId="{847ABD9B-4776-4379-B834-CDD8FE958133}"/>
          </ac:picMkLst>
        </pc:picChg>
        <pc:picChg chg="add">
          <ac:chgData name="Luksza, Kasia" userId="b3709b76-dc87-4fe1-948a-b5d259173c41" providerId="ADAL" clId="{22B58954-E602-4B31-9153-0EFC203C4B91}" dt="2019-08-05T12:56:24.252" v="61"/>
          <ac:picMkLst>
            <pc:docMk/>
            <pc:sldMk cId="1523619040" sldId="296"/>
            <ac:picMk id="722" creationId="{99A3393A-2825-48B8-B65C-9EAAF703EDEA}"/>
          </ac:picMkLst>
        </pc:picChg>
        <pc:picChg chg="add">
          <ac:chgData name="Luksza, Kasia" userId="b3709b76-dc87-4fe1-948a-b5d259173c41" providerId="ADAL" clId="{22B58954-E602-4B31-9153-0EFC203C4B91}" dt="2019-08-05T12:56:24.252" v="61"/>
          <ac:picMkLst>
            <pc:docMk/>
            <pc:sldMk cId="1523619040" sldId="296"/>
            <ac:picMk id="723" creationId="{282B9C57-7997-404E-8D69-9314143A3805}"/>
          </ac:picMkLst>
        </pc:picChg>
        <pc:picChg chg="add">
          <ac:chgData name="Luksza, Kasia" userId="b3709b76-dc87-4fe1-948a-b5d259173c41" providerId="ADAL" clId="{22B58954-E602-4B31-9153-0EFC203C4B91}" dt="2019-08-05T12:56:24.252" v="61"/>
          <ac:picMkLst>
            <pc:docMk/>
            <pc:sldMk cId="1523619040" sldId="296"/>
            <ac:picMk id="724" creationId="{7DD8FF4E-F2F5-4092-8B6B-C1496512594E}"/>
          </ac:picMkLst>
        </pc:picChg>
        <pc:cxnChg chg="add">
          <ac:chgData name="Luksza, Kasia" userId="b3709b76-dc87-4fe1-948a-b5d259173c41" providerId="ADAL" clId="{22B58954-E602-4B31-9153-0EFC203C4B91}" dt="2019-08-05T12:56:24.252" v="61"/>
          <ac:cxnSpMkLst>
            <pc:docMk/>
            <pc:sldMk cId="1523619040" sldId="296"/>
            <ac:cxnSpMk id="368" creationId="{1B083E34-5665-4222-9FA7-4B5B8B8AE487}"/>
          </ac:cxnSpMkLst>
        </pc:cxnChg>
        <pc:cxnChg chg="del">
          <ac:chgData name="Luksza, Kasia" userId="b3709b76-dc87-4fe1-948a-b5d259173c41" providerId="ADAL" clId="{22B58954-E602-4B31-9153-0EFC203C4B91}" dt="2019-08-05T12:56:18.277" v="60" actId="478"/>
          <ac:cxnSpMkLst>
            <pc:docMk/>
            <pc:sldMk cId="1523619040" sldId="296"/>
            <ac:cxnSpMk id="396" creationId="{3FAA5432-9071-4A5C-84ED-0B14FC49F6A4}"/>
          </ac:cxnSpMkLst>
        </pc:cxnChg>
      </pc:sldChg>
      <pc:sldChg chg="addSp delSp modSp delAnim modAnim">
        <pc:chgData name="Luksza, Kasia" userId="b3709b76-dc87-4fe1-948a-b5d259173c41" providerId="ADAL" clId="{22B58954-E602-4B31-9153-0EFC203C4B91}" dt="2019-08-05T13:15:15.438" v="135"/>
        <pc:sldMkLst>
          <pc:docMk/>
          <pc:sldMk cId="3065078278" sldId="297"/>
        </pc:sldMkLst>
        <pc:spChg chg="add mod">
          <ac:chgData name="Luksza, Kasia" userId="b3709b76-dc87-4fe1-948a-b5d259173c41" providerId="ADAL" clId="{22B58954-E602-4B31-9153-0EFC203C4B91}" dt="2019-08-05T12:14:36.565" v="13"/>
          <ac:spMkLst>
            <pc:docMk/>
            <pc:sldMk cId="3065078278" sldId="297"/>
            <ac:spMk id="6" creationId="{0AE11687-1230-4D8C-A8B8-662733621F50}"/>
          </ac:spMkLst>
        </pc:spChg>
        <pc:spChg chg="del">
          <ac:chgData name="Luksza, Kasia" userId="b3709b76-dc87-4fe1-948a-b5d259173c41" providerId="ADAL" clId="{22B58954-E602-4B31-9153-0EFC203C4B91}" dt="2019-08-05T13:15:11.162" v="134" actId="478"/>
          <ac:spMkLst>
            <pc:docMk/>
            <pc:sldMk cId="3065078278" sldId="297"/>
            <ac:spMk id="554" creationId="{03353DC9-D5D6-4FC4-ABB7-00EBE1E66B6F}"/>
          </ac:spMkLst>
        </pc:spChg>
        <pc:spChg chg="del">
          <ac:chgData name="Luksza, Kasia" userId="b3709b76-dc87-4fe1-948a-b5d259173c41" providerId="ADAL" clId="{22B58954-E602-4B31-9153-0EFC203C4B91}" dt="2019-08-05T13:15:11.162" v="134" actId="478"/>
          <ac:spMkLst>
            <pc:docMk/>
            <pc:sldMk cId="3065078278" sldId="297"/>
            <ac:spMk id="555" creationId="{13E89471-9E85-438B-B63A-35E82F977F9B}"/>
          </ac:spMkLst>
        </pc:spChg>
        <pc:spChg chg="del">
          <ac:chgData name="Luksza, Kasia" userId="b3709b76-dc87-4fe1-948a-b5d259173c41" providerId="ADAL" clId="{22B58954-E602-4B31-9153-0EFC203C4B91}" dt="2019-08-05T13:15:11.162" v="134" actId="478"/>
          <ac:spMkLst>
            <pc:docMk/>
            <pc:sldMk cId="3065078278" sldId="297"/>
            <ac:spMk id="642" creationId="{0DAC00EF-B9E7-4510-BD0E-53341ABA89F2}"/>
          </ac:spMkLst>
        </pc:spChg>
        <pc:spChg chg="del">
          <ac:chgData name="Luksza, Kasia" userId="b3709b76-dc87-4fe1-948a-b5d259173c41" providerId="ADAL" clId="{22B58954-E602-4B31-9153-0EFC203C4B91}" dt="2019-08-05T13:15:11.162" v="134" actId="478"/>
          <ac:spMkLst>
            <pc:docMk/>
            <pc:sldMk cId="3065078278" sldId="297"/>
            <ac:spMk id="643" creationId="{6C568421-7F4D-4193-9627-7B48194D775B}"/>
          </ac:spMkLst>
        </pc:spChg>
        <pc:spChg chg="del">
          <ac:chgData name="Luksza, Kasia" userId="b3709b76-dc87-4fe1-948a-b5d259173c41" providerId="ADAL" clId="{22B58954-E602-4B31-9153-0EFC203C4B91}" dt="2019-08-05T13:15:11.162" v="134" actId="478"/>
          <ac:spMkLst>
            <pc:docMk/>
            <pc:sldMk cId="3065078278" sldId="297"/>
            <ac:spMk id="644" creationId="{5593CD15-5AF7-4A7B-B0E1-E255675F1B41}"/>
          </ac:spMkLst>
        </pc:spChg>
        <pc:spChg chg="del">
          <ac:chgData name="Luksza, Kasia" userId="b3709b76-dc87-4fe1-948a-b5d259173c41" providerId="ADAL" clId="{22B58954-E602-4B31-9153-0EFC203C4B91}" dt="2019-08-05T13:15:11.162" v="134" actId="478"/>
          <ac:spMkLst>
            <pc:docMk/>
            <pc:sldMk cId="3065078278" sldId="297"/>
            <ac:spMk id="645" creationId="{52999A6C-924A-4036-B45A-881AD63E26CF}"/>
          </ac:spMkLst>
        </pc:spChg>
        <pc:spChg chg="del">
          <ac:chgData name="Luksza, Kasia" userId="b3709b76-dc87-4fe1-948a-b5d259173c41" providerId="ADAL" clId="{22B58954-E602-4B31-9153-0EFC203C4B91}" dt="2019-08-05T13:15:11.162" v="134" actId="478"/>
          <ac:spMkLst>
            <pc:docMk/>
            <pc:sldMk cId="3065078278" sldId="297"/>
            <ac:spMk id="668" creationId="{45B7EB3D-E0AF-4904-8428-4E212EDA76DB}"/>
          </ac:spMkLst>
        </pc:spChg>
        <pc:spChg chg="add">
          <ac:chgData name="Luksza, Kasia" userId="b3709b76-dc87-4fe1-948a-b5d259173c41" providerId="ADAL" clId="{22B58954-E602-4B31-9153-0EFC203C4B91}" dt="2019-08-05T13:15:15.438" v="135"/>
          <ac:spMkLst>
            <pc:docMk/>
            <pc:sldMk cId="3065078278" sldId="297"/>
            <ac:spMk id="691" creationId="{155B9926-2BC7-40B9-991D-1F6517D06B27}"/>
          </ac:spMkLst>
        </pc:spChg>
        <pc:spChg chg="add">
          <ac:chgData name="Luksza, Kasia" userId="b3709b76-dc87-4fe1-948a-b5d259173c41" providerId="ADAL" clId="{22B58954-E602-4B31-9153-0EFC203C4B91}" dt="2019-08-05T13:15:15.438" v="135"/>
          <ac:spMkLst>
            <pc:docMk/>
            <pc:sldMk cId="3065078278" sldId="297"/>
            <ac:spMk id="916" creationId="{AE866ACE-3D06-41C4-BE41-650815A89BC4}"/>
          </ac:spMkLst>
        </pc:spChg>
        <pc:spChg chg="add">
          <ac:chgData name="Luksza, Kasia" userId="b3709b76-dc87-4fe1-948a-b5d259173c41" providerId="ADAL" clId="{22B58954-E602-4B31-9153-0EFC203C4B91}" dt="2019-08-05T13:15:15.438" v="135"/>
          <ac:spMkLst>
            <pc:docMk/>
            <pc:sldMk cId="3065078278" sldId="297"/>
            <ac:spMk id="917" creationId="{52A80AEB-085C-4CE3-AACB-D1DDF678CFB5}"/>
          </ac:spMkLst>
        </pc:spChg>
        <pc:spChg chg="add">
          <ac:chgData name="Luksza, Kasia" userId="b3709b76-dc87-4fe1-948a-b5d259173c41" providerId="ADAL" clId="{22B58954-E602-4B31-9153-0EFC203C4B91}" dt="2019-08-05T13:15:15.438" v="135"/>
          <ac:spMkLst>
            <pc:docMk/>
            <pc:sldMk cId="3065078278" sldId="297"/>
            <ac:spMk id="1004" creationId="{9F16E4C3-1CB7-48CD-9EC5-23B1C77F6503}"/>
          </ac:spMkLst>
        </pc:spChg>
        <pc:spChg chg="add">
          <ac:chgData name="Luksza, Kasia" userId="b3709b76-dc87-4fe1-948a-b5d259173c41" providerId="ADAL" clId="{22B58954-E602-4B31-9153-0EFC203C4B91}" dt="2019-08-05T13:15:15.438" v="135"/>
          <ac:spMkLst>
            <pc:docMk/>
            <pc:sldMk cId="3065078278" sldId="297"/>
            <ac:spMk id="1005" creationId="{ED9FB45A-138B-425B-9221-1CA568BA4B72}"/>
          </ac:spMkLst>
        </pc:spChg>
        <pc:spChg chg="add">
          <ac:chgData name="Luksza, Kasia" userId="b3709b76-dc87-4fe1-948a-b5d259173c41" providerId="ADAL" clId="{22B58954-E602-4B31-9153-0EFC203C4B91}" dt="2019-08-05T13:15:15.438" v="135"/>
          <ac:spMkLst>
            <pc:docMk/>
            <pc:sldMk cId="3065078278" sldId="297"/>
            <ac:spMk id="1006" creationId="{F12FE490-0D6E-4399-B11A-85173E600390}"/>
          </ac:spMkLst>
        </pc:spChg>
        <pc:spChg chg="add">
          <ac:chgData name="Luksza, Kasia" userId="b3709b76-dc87-4fe1-948a-b5d259173c41" providerId="ADAL" clId="{22B58954-E602-4B31-9153-0EFC203C4B91}" dt="2019-08-05T13:15:15.438" v="135"/>
          <ac:spMkLst>
            <pc:docMk/>
            <pc:sldMk cId="3065078278" sldId="297"/>
            <ac:spMk id="1007" creationId="{69C21E5D-3D5B-4B5A-9BEB-872D08B6FA0D}"/>
          </ac:spMkLst>
        </pc:spChg>
        <pc:grpChg chg="del">
          <ac:chgData name="Luksza, Kasia" userId="b3709b76-dc87-4fe1-948a-b5d259173c41" providerId="ADAL" clId="{22B58954-E602-4B31-9153-0EFC203C4B91}" dt="2019-08-05T13:15:11.162" v="134" actId="478"/>
          <ac:grpSpMkLst>
            <pc:docMk/>
            <pc:sldMk cId="3065078278" sldId="297"/>
            <ac:grpSpMk id="326" creationId="{97B8952B-0137-4848-A7C1-F4E5E183ED11}"/>
          </ac:grpSpMkLst>
        </pc:grpChg>
        <pc:grpChg chg="del">
          <ac:chgData name="Luksza, Kasia" userId="b3709b76-dc87-4fe1-948a-b5d259173c41" providerId="ADAL" clId="{22B58954-E602-4B31-9153-0EFC203C4B91}" dt="2019-08-05T13:15:11.162" v="134" actId="478"/>
          <ac:grpSpMkLst>
            <pc:docMk/>
            <pc:sldMk cId="3065078278" sldId="297"/>
            <ac:grpSpMk id="333" creationId="{C06134F4-9107-477D-889C-5C8886B83A72}"/>
          </ac:grpSpMkLst>
        </pc:grpChg>
        <pc:grpChg chg="del">
          <ac:chgData name="Luksza, Kasia" userId="b3709b76-dc87-4fe1-948a-b5d259173c41" providerId="ADAL" clId="{22B58954-E602-4B31-9153-0EFC203C4B91}" dt="2019-08-05T13:15:11.162" v="134" actId="478"/>
          <ac:grpSpMkLst>
            <pc:docMk/>
            <pc:sldMk cId="3065078278" sldId="297"/>
            <ac:grpSpMk id="385" creationId="{1452A3F4-81B5-46F8-A1F2-E6F4EB335D6F}"/>
          </ac:grpSpMkLst>
        </pc:grpChg>
        <pc:grpChg chg="del">
          <ac:chgData name="Luksza, Kasia" userId="b3709b76-dc87-4fe1-948a-b5d259173c41" providerId="ADAL" clId="{22B58954-E602-4B31-9153-0EFC203C4B91}" dt="2019-08-05T13:15:11.162" v="134" actId="478"/>
          <ac:grpSpMkLst>
            <pc:docMk/>
            <pc:sldMk cId="3065078278" sldId="297"/>
            <ac:grpSpMk id="407" creationId="{92873F7F-823E-4B5E-BC41-3CFDFCB338AB}"/>
          </ac:grpSpMkLst>
        </pc:grpChg>
        <pc:grpChg chg="del">
          <ac:chgData name="Luksza, Kasia" userId="b3709b76-dc87-4fe1-948a-b5d259173c41" providerId="ADAL" clId="{22B58954-E602-4B31-9153-0EFC203C4B91}" dt="2019-08-05T13:15:11.162" v="134" actId="478"/>
          <ac:grpSpMkLst>
            <pc:docMk/>
            <pc:sldMk cId="3065078278" sldId="297"/>
            <ac:grpSpMk id="425" creationId="{3BFF0FDD-3986-40A4-90BA-422275B41247}"/>
          </ac:grpSpMkLst>
        </pc:grpChg>
        <pc:grpChg chg="del">
          <ac:chgData name="Luksza, Kasia" userId="b3709b76-dc87-4fe1-948a-b5d259173c41" providerId="ADAL" clId="{22B58954-E602-4B31-9153-0EFC203C4B91}" dt="2019-08-05T13:15:11.162" v="134" actId="478"/>
          <ac:grpSpMkLst>
            <pc:docMk/>
            <pc:sldMk cId="3065078278" sldId="297"/>
            <ac:grpSpMk id="460" creationId="{C72B5D44-ED21-4A38-AE1B-FA8FEC9CE469}"/>
          </ac:grpSpMkLst>
        </pc:grpChg>
        <pc:grpChg chg="del">
          <ac:chgData name="Luksza, Kasia" userId="b3709b76-dc87-4fe1-948a-b5d259173c41" providerId="ADAL" clId="{22B58954-E602-4B31-9153-0EFC203C4B91}" dt="2019-08-05T13:15:11.162" v="134" actId="478"/>
          <ac:grpSpMkLst>
            <pc:docMk/>
            <pc:sldMk cId="3065078278" sldId="297"/>
            <ac:grpSpMk id="531" creationId="{BF5AF7D9-7DDC-4600-B5BA-92CF55EDB85D}"/>
          </ac:grpSpMkLst>
        </pc:grpChg>
        <pc:grpChg chg="del">
          <ac:chgData name="Luksza, Kasia" userId="b3709b76-dc87-4fe1-948a-b5d259173c41" providerId="ADAL" clId="{22B58954-E602-4B31-9153-0EFC203C4B91}" dt="2019-08-05T13:15:11.162" v="134" actId="478"/>
          <ac:grpSpMkLst>
            <pc:docMk/>
            <pc:sldMk cId="3065078278" sldId="297"/>
            <ac:grpSpMk id="540" creationId="{940A7B1B-8318-47EA-AA7D-3FAA52664A47}"/>
          </ac:grpSpMkLst>
        </pc:grpChg>
        <pc:grpChg chg="del">
          <ac:chgData name="Luksza, Kasia" userId="b3709b76-dc87-4fe1-948a-b5d259173c41" providerId="ADAL" clId="{22B58954-E602-4B31-9153-0EFC203C4B91}" dt="2019-08-05T13:15:11.162" v="134" actId="478"/>
          <ac:grpSpMkLst>
            <pc:docMk/>
            <pc:sldMk cId="3065078278" sldId="297"/>
            <ac:grpSpMk id="548" creationId="{333A4E3C-0B2D-4EB1-929B-E6FB46437980}"/>
          </ac:grpSpMkLst>
        </pc:grpChg>
        <pc:grpChg chg="del">
          <ac:chgData name="Luksza, Kasia" userId="b3709b76-dc87-4fe1-948a-b5d259173c41" providerId="ADAL" clId="{22B58954-E602-4B31-9153-0EFC203C4B91}" dt="2019-08-05T13:15:11.162" v="134" actId="478"/>
          <ac:grpSpMkLst>
            <pc:docMk/>
            <pc:sldMk cId="3065078278" sldId="297"/>
            <ac:grpSpMk id="556" creationId="{D3B820F3-4B57-49EE-A6D9-B09124B90B62}"/>
          </ac:grpSpMkLst>
        </pc:grpChg>
        <pc:grpChg chg="del">
          <ac:chgData name="Luksza, Kasia" userId="b3709b76-dc87-4fe1-948a-b5d259173c41" providerId="ADAL" clId="{22B58954-E602-4B31-9153-0EFC203C4B91}" dt="2019-08-05T13:15:11.162" v="134" actId="478"/>
          <ac:grpSpMkLst>
            <pc:docMk/>
            <pc:sldMk cId="3065078278" sldId="297"/>
            <ac:grpSpMk id="573" creationId="{15673772-8C94-4657-B3CF-2A39A16CF58D}"/>
          </ac:grpSpMkLst>
        </pc:grpChg>
        <pc:grpChg chg="del">
          <ac:chgData name="Luksza, Kasia" userId="b3709b76-dc87-4fe1-948a-b5d259173c41" providerId="ADAL" clId="{22B58954-E602-4B31-9153-0EFC203C4B91}" dt="2019-08-05T13:15:11.162" v="134" actId="478"/>
          <ac:grpSpMkLst>
            <pc:docMk/>
            <pc:sldMk cId="3065078278" sldId="297"/>
            <ac:grpSpMk id="594" creationId="{C8F973B7-BA20-4133-A484-45D5B7745B60}"/>
          </ac:grpSpMkLst>
        </pc:grpChg>
        <pc:grpChg chg="del">
          <ac:chgData name="Luksza, Kasia" userId="b3709b76-dc87-4fe1-948a-b5d259173c41" providerId="ADAL" clId="{22B58954-E602-4B31-9153-0EFC203C4B91}" dt="2019-08-05T13:15:11.162" v="134" actId="478"/>
          <ac:grpSpMkLst>
            <pc:docMk/>
            <pc:sldMk cId="3065078278" sldId="297"/>
            <ac:grpSpMk id="615" creationId="{614AB14B-88FD-461B-92AC-46A1BBFE017C}"/>
          </ac:grpSpMkLst>
        </pc:grpChg>
        <pc:grpChg chg="del">
          <ac:chgData name="Luksza, Kasia" userId="b3709b76-dc87-4fe1-948a-b5d259173c41" providerId="ADAL" clId="{22B58954-E602-4B31-9153-0EFC203C4B91}" dt="2019-08-05T13:15:11.162" v="134" actId="478"/>
          <ac:grpSpMkLst>
            <pc:docMk/>
            <pc:sldMk cId="3065078278" sldId="297"/>
            <ac:grpSpMk id="646" creationId="{FF2CC8E3-A40D-4011-B2FB-8155A1524682}"/>
          </ac:grpSpMkLst>
        </pc:grpChg>
        <pc:grpChg chg="add">
          <ac:chgData name="Luksza, Kasia" userId="b3709b76-dc87-4fe1-948a-b5d259173c41" providerId="ADAL" clId="{22B58954-E602-4B31-9153-0EFC203C4B91}" dt="2019-08-05T13:15:15.438" v="135"/>
          <ac:grpSpMkLst>
            <pc:docMk/>
            <pc:sldMk cId="3065078278" sldId="297"/>
            <ac:grpSpMk id="669" creationId="{2475F517-4D19-4281-86C9-5B9C3D452D15}"/>
          </ac:grpSpMkLst>
        </pc:grpChg>
        <pc:grpChg chg="add">
          <ac:chgData name="Luksza, Kasia" userId="b3709b76-dc87-4fe1-948a-b5d259173c41" providerId="ADAL" clId="{22B58954-E602-4B31-9153-0EFC203C4B91}" dt="2019-08-05T13:15:15.438" v="135"/>
          <ac:grpSpMkLst>
            <pc:docMk/>
            <pc:sldMk cId="3065078278" sldId="297"/>
            <ac:grpSpMk id="692" creationId="{197A3372-D68D-49C2-864A-7DB7579967BB}"/>
          </ac:grpSpMkLst>
        </pc:grpChg>
        <pc:grpChg chg="add">
          <ac:chgData name="Luksza, Kasia" userId="b3709b76-dc87-4fe1-948a-b5d259173c41" providerId="ADAL" clId="{22B58954-E602-4B31-9153-0EFC203C4B91}" dt="2019-08-05T13:15:15.438" v="135"/>
          <ac:grpSpMkLst>
            <pc:docMk/>
            <pc:sldMk cId="3065078278" sldId="297"/>
            <ac:grpSpMk id="695" creationId="{E341A69E-9D0C-46D1-BDBA-172F906BE787}"/>
          </ac:grpSpMkLst>
        </pc:grpChg>
        <pc:grpChg chg="add">
          <ac:chgData name="Luksza, Kasia" userId="b3709b76-dc87-4fe1-948a-b5d259173c41" providerId="ADAL" clId="{22B58954-E602-4B31-9153-0EFC203C4B91}" dt="2019-08-05T13:15:15.438" v="135"/>
          <ac:grpSpMkLst>
            <pc:docMk/>
            <pc:sldMk cId="3065078278" sldId="297"/>
            <ac:grpSpMk id="747" creationId="{5788ECAB-B533-4AAF-B29A-69F8940A187D}"/>
          </ac:grpSpMkLst>
        </pc:grpChg>
        <pc:grpChg chg="add">
          <ac:chgData name="Luksza, Kasia" userId="b3709b76-dc87-4fe1-948a-b5d259173c41" providerId="ADAL" clId="{22B58954-E602-4B31-9153-0EFC203C4B91}" dt="2019-08-05T13:15:15.438" v="135"/>
          <ac:grpSpMkLst>
            <pc:docMk/>
            <pc:sldMk cId="3065078278" sldId="297"/>
            <ac:grpSpMk id="769" creationId="{86DA475F-B70A-4B98-97FE-3E562E1053AB}"/>
          </ac:grpSpMkLst>
        </pc:grpChg>
        <pc:grpChg chg="add">
          <ac:chgData name="Luksza, Kasia" userId="b3709b76-dc87-4fe1-948a-b5d259173c41" providerId="ADAL" clId="{22B58954-E602-4B31-9153-0EFC203C4B91}" dt="2019-08-05T13:15:15.438" v="135"/>
          <ac:grpSpMkLst>
            <pc:docMk/>
            <pc:sldMk cId="3065078278" sldId="297"/>
            <ac:grpSpMk id="787" creationId="{9B9C8BDB-502C-448D-9DD4-8E64256073F8}"/>
          </ac:grpSpMkLst>
        </pc:grpChg>
        <pc:grpChg chg="add">
          <ac:chgData name="Luksza, Kasia" userId="b3709b76-dc87-4fe1-948a-b5d259173c41" providerId="ADAL" clId="{22B58954-E602-4B31-9153-0EFC203C4B91}" dt="2019-08-05T13:15:15.438" v="135"/>
          <ac:grpSpMkLst>
            <pc:docMk/>
            <pc:sldMk cId="3065078278" sldId="297"/>
            <ac:grpSpMk id="822" creationId="{B876AFE4-0A01-4BBF-AE61-8F66420904BD}"/>
          </ac:grpSpMkLst>
        </pc:grpChg>
        <pc:grpChg chg="add">
          <ac:chgData name="Luksza, Kasia" userId="b3709b76-dc87-4fe1-948a-b5d259173c41" providerId="ADAL" clId="{22B58954-E602-4B31-9153-0EFC203C4B91}" dt="2019-08-05T13:15:15.438" v="135"/>
          <ac:grpSpMkLst>
            <pc:docMk/>
            <pc:sldMk cId="3065078278" sldId="297"/>
            <ac:grpSpMk id="893" creationId="{C7BC886F-4D23-4D84-8503-A04B163F73C9}"/>
          </ac:grpSpMkLst>
        </pc:grpChg>
        <pc:grpChg chg="add">
          <ac:chgData name="Luksza, Kasia" userId="b3709b76-dc87-4fe1-948a-b5d259173c41" providerId="ADAL" clId="{22B58954-E602-4B31-9153-0EFC203C4B91}" dt="2019-08-05T13:15:15.438" v="135"/>
          <ac:grpSpMkLst>
            <pc:docMk/>
            <pc:sldMk cId="3065078278" sldId="297"/>
            <ac:grpSpMk id="902" creationId="{2504C38B-9B53-488D-829A-FD76131D3FB1}"/>
          </ac:grpSpMkLst>
        </pc:grpChg>
        <pc:grpChg chg="add">
          <ac:chgData name="Luksza, Kasia" userId="b3709b76-dc87-4fe1-948a-b5d259173c41" providerId="ADAL" clId="{22B58954-E602-4B31-9153-0EFC203C4B91}" dt="2019-08-05T13:15:15.438" v="135"/>
          <ac:grpSpMkLst>
            <pc:docMk/>
            <pc:sldMk cId="3065078278" sldId="297"/>
            <ac:grpSpMk id="910" creationId="{3A60BE99-222A-48D4-9135-9CF3C8B91752}"/>
          </ac:grpSpMkLst>
        </pc:grpChg>
        <pc:grpChg chg="add">
          <ac:chgData name="Luksza, Kasia" userId="b3709b76-dc87-4fe1-948a-b5d259173c41" providerId="ADAL" clId="{22B58954-E602-4B31-9153-0EFC203C4B91}" dt="2019-08-05T13:15:15.438" v="135"/>
          <ac:grpSpMkLst>
            <pc:docMk/>
            <pc:sldMk cId="3065078278" sldId="297"/>
            <ac:grpSpMk id="918" creationId="{9A924FA5-D4C7-4385-8BE6-1745048BD0D7}"/>
          </ac:grpSpMkLst>
        </pc:grpChg>
        <pc:grpChg chg="add">
          <ac:chgData name="Luksza, Kasia" userId="b3709b76-dc87-4fe1-948a-b5d259173c41" providerId="ADAL" clId="{22B58954-E602-4B31-9153-0EFC203C4B91}" dt="2019-08-05T13:15:15.438" v="135"/>
          <ac:grpSpMkLst>
            <pc:docMk/>
            <pc:sldMk cId="3065078278" sldId="297"/>
            <ac:grpSpMk id="935" creationId="{264CDA0C-E68E-4E55-ABC6-63E85F9DBC86}"/>
          </ac:grpSpMkLst>
        </pc:grpChg>
        <pc:grpChg chg="add">
          <ac:chgData name="Luksza, Kasia" userId="b3709b76-dc87-4fe1-948a-b5d259173c41" providerId="ADAL" clId="{22B58954-E602-4B31-9153-0EFC203C4B91}" dt="2019-08-05T13:15:15.438" v="135"/>
          <ac:grpSpMkLst>
            <pc:docMk/>
            <pc:sldMk cId="3065078278" sldId="297"/>
            <ac:grpSpMk id="956" creationId="{8307A68A-1592-4A6B-9122-2124361AFA85}"/>
          </ac:grpSpMkLst>
        </pc:grpChg>
        <pc:grpChg chg="add">
          <ac:chgData name="Luksza, Kasia" userId="b3709b76-dc87-4fe1-948a-b5d259173c41" providerId="ADAL" clId="{22B58954-E602-4B31-9153-0EFC203C4B91}" dt="2019-08-05T13:15:15.438" v="135"/>
          <ac:grpSpMkLst>
            <pc:docMk/>
            <pc:sldMk cId="3065078278" sldId="297"/>
            <ac:grpSpMk id="977" creationId="{68B501AC-5387-4649-8DBF-00C1BDA04596}"/>
          </ac:grpSpMkLst>
        </pc:grpChg>
        <pc:cxnChg chg="del">
          <ac:chgData name="Luksza, Kasia" userId="b3709b76-dc87-4fe1-948a-b5d259173c41" providerId="ADAL" clId="{22B58954-E602-4B31-9153-0EFC203C4B91}" dt="2019-08-05T13:15:11.162" v="134" actId="478"/>
          <ac:cxnSpMkLst>
            <pc:docMk/>
            <pc:sldMk cId="3065078278" sldId="297"/>
            <ac:cxnSpMk id="447" creationId="{943ABA07-0DD8-4AE3-97C7-B9FEF946F46F}"/>
          </ac:cxnSpMkLst>
        </pc:cxnChg>
        <pc:cxnChg chg="del">
          <ac:chgData name="Luksza, Kasia" userId="b3709b76-dc87-4fe1-948a-b5d259173c41" providerId="ADAL" clId="{22B58954-E602-4B31-9153-0EFC203C4B91}" dt="2019-08-05T13:15:11.162" v="134" actId="478"/>
          <ac:cxnSpMkLst>
            <pc:docMk/>
            <pc:sldMk cId="3065078278" sldId="297"/>
            <ac:cxnSpMk id="448" creationId="{22165743-ED0A-48D1-83BC-51B671612940}"/>
          </ac:cxnSpMkLst>
        </pc:cxnChg>
        <pc:cxnChg chg="del">
          <ac:chgData name="Luksza, Kasia" userId="b3709b76-dc87-4fe1-948a-b5d259173c41" providerId="ADAL" clId="{22B58954-E602-4B31-9153-0EFC203C4B91}" dt="2019-08-05T13:15:11.162" v="134" actId="478"/>
          <ac:cxnSpMkLst>
            <pc:docMk/>
            <pc:sldMk cId="3065078278" sldId="297"/>
            <ac:cxnSpMk id="449" creationId="{B284E032-D2D1-4FE4-8077-E7A51CADFC71}"/>
          </ac:cxnSpMkLst>
        </pc:cxnChg>
        <pc:cxnChg chg="del">
          <ac:chgData name="Luksza, Kasia" userId="b3709b76-dc87-4fe1-948a-b5d259173c41" providerId="ADAL" clId="{22B58954-E602-4B31-9153-0EFC203C4B91}" dt="2019-08-05T13:15:11.162" v="134" actId="478"/>
          <ac:cxnSpMkLst>
            <pc:docMk/>
            <pc:sldMk cId="3065078278" sldId="297"/>
            <ac:cxnSpMk id="450" creationId="{D4F710D0-BE2A-44AF-9F85-176A58372551}"/>
          </ac:cxnSpMkLst>
        </pc:cxnChg>
        <pc:cxnChg chg="del">
          <ac:chgData name="Luksza, Kasia" userId="b3709b76-dc87-4fe1-948a-b5d259173c41" providerId="ADAL" clId="{22B58954-E602-4B31-9153-0EFC203C4B91}" dt="2019-08-05T13:15:11.162" v="134" actId="478"/>
          <ac:cxnSpMkLst>
            <pc:docMk/>
            <pc:sldMk cId="3065078278" sldId="297"/>
            <ac:cxnSpMk id="451" creationId="{66DA070B-AACD-4710-8E3E-31B8A56DD8DA}"/>
          </ac:cxnSpMkLst>
        </pc:cxnChg>
        <pc:cxnChg chg="del">
          <ac:chgData name="Luksza, Kasia" userId="b3709b76-dc87-4fe1-948a-b5d259173c41" providerId="ADAL" clId="{22B58954-E602-4B31-9153-0EFC203C4B91}" dt="2019-08-05T13:15:11.162" v="134" actId="478"/>
          <ac:cxnSpMkLst>
            <pc:docMk/>
            <pc:sldMk cId="3065078278" sldId="297"/>
            <ac:cxnSpMk id="452" creationId="{91916C12-7C58-4BED-A308-BB2A26A65580}"/>
          </ac:cxnSpMkLst>
        </pc:cxnChg>
        <pc:cxnChg chg="del">
          <ac:chgData name="Luksza, Kasia" userId="b3709b76-dc87-4fe1-948a-b5d259173c41" providerId="ADAL" clId="{22B58954-E602-4B31-9153-0EFC203C4B91}" dt="2019-08-05T13:15:11.162" v="134" actId="478"/>
          <ac:cxnSpMkLst>
            <pc:docMk/>
            <pc:sldMk cId="3065078278" sldId="297"/>
            <ac:cxnSpMk id="453" creationId="{BCC8F844-9130-457C-8B00-5BCBB9D3BBFA}"/>
          </ac:cxnSpMkLst>
        </pc:cxnChg>
        <pc:cxnChg chg="del">
          <ac:chgData name="Luksza, Kasia" userId="b3709b76-dc87-4fe1-948a-b5d259173c41" providerId="ADAL" clId="{22B58954-E602-4B31-9153-0EFC203C4B91}" dt="2019-08-05T13:15:11.162" v="134" actId="478"/>
          <ac:cxnSpMkLst>
            <pc:docMk/>
            <pc:sldMk cId="3065078278" sldId="297"/>
            <ac:cxnSpMk id="454" creationId="{750E7FC5-4303-48B8-B8D6-C2C255CC8B3C}"/>
          </ac:cxnSpMkLst>
        </pc:cxnChg>
        <pc:cxnChg chg="del">
          <ac:chgData name="Luksza, Kasia" userId="b3709b76-dc87-4fe1-948a-b5d259173c41" providerId="ADAL" clId="{22B58954-E602-4B31-9153-0EFC203C4B91}" dt="2019-08-05T13:15:11.162" v="134" actId="478"/>
          <ac:cxnSpMkLst>
            <pc:docMk/>
            <pc:sldMk cId="3065078278" sldId="297"/>
            <ac:cxnSpMk id="455" creationId="{F813D39E-78AE-4740-AB58-E7E9E0C5E6EF}"/>
          </ac:cxnSpMkLst>
        </pc:cxnChg>
        <pc:cxnChg chg="del">
          <ac:chgData name="Luksza, Kasia" userId="b3709b76-dc87-4fe1-948a-b5d259173c41" providerId="ADAL" clId="{22B58954-E602-4B31-9153-0EFC203C4B91}" dt="2019-08-05T13:15:11.162" v="134" actId="478"/>
          <ac:cxnSpMkLst>
            <pc:docMk/>
            <pc:sldMk cId="3065078278" sldId="297"/>
            <ac:cxnSpMk id="456" creationId="{6AB94241-688A-4B81-BC26-34F37D0790EC}"/>
          </ac:cxnSpMkLst>
        </pc:cxnChg>
        <pc:cxnChg chg="del">
          <ac:chgData name="Luksza, Kasia" userId="b3709b76-dc87-4fe1-948a-b5d259173c41" providerId="ADAL" clId="{22B58954-E602-4B31-9153-0EFC203C4B91}" dt="2019-08-05T13:15:11.162" v="134" actId="478"/>
          <ac:cxnSpMkLst>
            <pc:docMk/>
            <pc:sldMk cId="3065078278" sldId="297"/>
            <ac:cxnSpMk id="457" creationId="{FF89BC04-DF9C-4127-8A50-1F28E56B2D1D}"/>
          </ac:cxnSpMkLst>
        </pc:cxnChg>
        <pc:cxnChg chg="del">
          <ac:chgData name="Luksza, Kasia" userId="b3709b76-dc87-4fe1-948a-b5d259173c41" providerId="ADAL" clId="{22B58954-E602-4B31-9153-0EFC203C4B91}" dt="2019-08-05T13:15:11.162" v="134" actId="478"/>
          <ac:cxnSpMkLst>
            <pc:docMk/>
            <pc:sldMk cId="3065078278" sldId="297"/>
            <ac:cxnSpMk id="458" creationId="{B7578D55-4486-4050-B325-AF3F272F8FAF}"/>
          </ac:cxnSpMkLst>
        </pc:cxnChg>
        <pc:cxnChg chg="del">
          <ac:chgData name="Luksza, Kasia" userId="b3709b76-dc87-4fe1-948a-b5d259173c41" providerId="ADAL" clId="{22B58954-E602-4B31-9153-0EFC203C4B91}" dt="2019-08-05T13:15:11.162" v="134" actId="478"/>
          <ac:cxnSpMkLst>
            <pc:docMk/>
            <pc:sldMk cId="3065078278" sldId="297"/>
            <ac:cxnSpMk id="459" creationId="{5BBE9C6F-3846-4228-8710-ED9798361E4F}"/>
          </ac:cxnSpMkLst>
        </pc:cxnChg>
        <pc:cxnChg chg="add">
          <ac:chgData name="Luksza, Kasia" userId="b3709b76-dc87-4fe1-948a-b5d259173c41" providerId="ADAL" clId="{22B58954-E602-4B31-9153-0EFC203C4B91}" dt="2019-08-05T13:15:15.438" v="135"/>
          <ac:cxnSpMkLst>
            <pc:docMk/>
            <pc:sldMk cId="3065078278" sldId="297"/>
            <ac:cxnSpMk id="809" creationId="{71BE9660-33C1-4B7F-9BAE-99A7A1F15C76}"/>
          </ac:cxnSpMkLst>
        </pc:cxnChg>
        <pc:cxnChg chg="add">
          <ac:chgData name="Luksza, Kasia" userId="b3709b76-dc87-4fe1-948a-b5d259173c41" providerId="ADAL" clId="{22B58954-E602-4B31-9153-0EFC203C4B91}" dt="2019-08-05T13:15:15.438" v="135"/>
          <ac:cxnSpMkLst>
            <pc:docMk/>
            <pc:sldMk cId="3065078278" sldId="297"/>
            <ac:cxnSpMk id="810" creationId="{8D968A36-A808-43F4-B2A8-7C5824172CBB}"/>
          </ac:cxnSpMkLst>
        </pc:cxnChg>
        <pc:cxnChg chg="add">
          <ac:chgData name="Luksza, Kasia" userId="b3709b76-dc87-4fe1-948a-b5d259173c41" providerId="ADAL" clId="{22B58954-E602-4B31-9153-0EFC203C4B91}" dt="2019-08-05T13:15:15.438" v="135"/>
          <ac:cxnSpMkLst>
            <pc:docMk/>
            <pc:sldMk cId="3065078278" sldId="297"/>
            <ac:cxnSpMk id="811" creationId="{5C7390AC-F793-4B54-9AFD-D78022C205F4}"/>
          </ac:cxnSpMkLst>
        </pc:cxnChg>
        <pc:cxnChg chg="add">
          <ac:chgData name="Luksza, Kasia" userId="b3709b76-dc87-4fe1-948a-b5d259173c41" providerId="ADAL" clId="{22B58954-E602-4B31-9153-0EFC203C4B91}" dt="2019-08-05T13:15:15.438" v="135"/>
          <ac:cxnSpMkLst>
            <pc:docMk/>
            <pc:sldMk cId="3065078278" sldId="297"/>
            <ac:cxnSpMk id="812" creationId="{9B610212-6C0B-4980-BDC6-7D05DEAECB81}"/>
          </ac:cxnSpMkLst>
        </pc:cxnChg>
        <pc:cxnChg chg="add">
          <ac:chgData name="Luksza, Kasia" userId="b3709b76-dc87-4fe1-948a-b5d259173c41" providerId="ADAL" clId="{22B58954-E602-4B31-9153-0EFC203C4B91}" dt="2019-08-05T13:15:15.438" v="135"/>
          <ac:cxnSpMkLst>
            <pc:docMk/>
            <pc:sldMk cId="3065078278" sldId="297"/>
            <ac:cxnSpMk id="813" creationId="{E1EEF5C6-56AC-4363-A439-B093C65358EB}"/>
          </ac:cxnSpMkLst>
        </pc:cxnChg>
        <pc:cxnChg chg="add">
          <ac:chgData name="Luksza, Kasia" userId="b3709b76-dc87-4fe1-948a-b5d259173c41" providerId="ADAL" clId="{22B58954-E602-4B31-9153-0EFC203C4B91}" dt="2019-08-05T13:15:15.438" v="135"/>
          <ac:cxnSpMkLst>
            <pc:docMk/>
            <pc:sldMk cId="3065078278" sldId="297"/>
            <ac:cxnSpMk id="814" creationId="{A345DB5A-02A5-43FD-AB6D-F494BA5377C2}"/>
          </ac:cxnSpMkLst>
        </pc:cxnChg>
        <pc:cxnChg chg="add">
          <ac:chgData name="Luksza, Kasia" userId="b3709b76-dc87-4fe1-948a-b5d259173c41" providerId="ADAL" clId="{22B58954-E602-4B31-9153-0EFC203C4B91}" dt="2019-08-05T13:15:15.438" v="135"/>
          <ac:cxnSpMkLst>
            <pc:docMk/>
            <pc:sldMk cId="3065078278" sldId="297"/>
            <ac:cxnSpMk id="815" creationId="{592BE2A0-BBB3-469B-9B68-2CF41AB4C0E0}"/>
          </ac:cxnSpMkLst>
        </pc:cxnChg>
        <pc:cxnChg chg="add">
          <ac:chgData name="Luksza, Kasia" userId="b3709b76-dc87-4fe1-948a-b5d259173c41" providerId="ADAL" clId="{22B58954-E602-4B31-9153-0EFC203C4B91}" dt="2019-08-05T13:15:15.438" v="135"/>
          <ac:cxnSpMkLst>
            <pc:docMk/>
            <pc:sldMk cId="3065078278" sldId="297"/>
            <ac:cxnSpMk id="816" creationId="{4CADF3C5-0721-487D-8C1E-45DFE6981A54}"/>
          </ac:cxnSpMkLst>
        </pc:cxnChg>
        <pc:cxnChg chg="add">
          <ac:chgData name="Luksza, Kasia" userId="b3709b76-dc87-4fe1-948a-b5d259173c41" providerId="ADAL" clId="{22B58954-E602-4B31-9153-0EFC203C4B91}" dt="2019-08-05T13:15:15.438" v="135"/>
          <ac:cxnSpMkLst>
            <pc:docMk/>
            <pc:sldMk cId="3065078278" sldId="297"/>
            <ac:cxnSpMk id="817" creationId="{975CEF26-579F-4481-8D7E-B65080A740C2}"/>
          </ac:cxnSpMkLst>
        </pc:cxnChg>
        <pc:cxnChg chg="add">
          <ac:chgData name="Luksza, Kasia" userId="b3709b76-dc87-4fe1-948a-b5d259173c41" providerId="ADAL" clId="{22B58954-E602-4B31-9153-0EFC203C4B91}" dt="2019-08-05T13:15:15.438" v="135"/>
          <ac:cxnSpMkLst>
            <pc:docMk/>
            <pc:sldMk cId="3065078278" sldId="297"/>
            <ac:cxnSpMk id="818" creationId="{BBFE4866-3C73-44D1-90ED-E5C79BEBB81B}"/>
          </ac:cxnSpMkLst>
        </pc:cxnChg>
        <pc:cxnChg chg="add">
          <ac:chgData name="Luksza, Kasia" userId="b3709b76-dc87-4fe1-948a-b5d259173c41" providerId="ADAL" clId="{22B58954-E602-4B31-9153-0EFC203C4B91}" dt="2019-08-05T13:15:15.438" v="135"/>
          <ac:cxnSpMkLst>
            <pc:docMk/>
            <pc:sldMk cId="3065078278" sldId="297"/>
            <ac:cxnSpMk id="819" creationId="{4FE09AB5-DAC4-4B4D-BBF4-EA9C7FD2E227}"/>
          </ac:cxnSpMkLst>
        </pc:cxnChg>
        <pc:cxnChg chg="add">
          <ac:chgData name="Luksza, Kasia" userId="b3709b76-dc87-4fe1-948a-b5d259173c41" providerId="ADAL" clId="{22B58954-E602-4B31-9153-0EFC203C4B91}" dt="2019-08-05T13:15:15.438" v="135"/>
          <ac:cxnSpMkLst>
            <pc:docMk/>
            <pc:sldMk cId="3065078278" sldId="297"/>
            <ac:cxnSpMk id="820" creationId="{7FD348A9-6FDA-44C3-BB43-04445B901C7C}"/>
          </ac:cxnSpMkLst>
        </pc:cxnChg>
        <pc:cxnChg chg="add">
          <ac:chgData name="Luksza, Kasia" userId="b3709b76-dc87-4fe1-948a-b5d259173c41" providerId="ADAL" clId="{22B58954-E602-4B31-9153-0EFC203C4B91}" dt="2019-08-05T13:15:15.438" v="135"/>
          <ac:cxnSpMkLst>
            <pc:docMk/>
            <pc:sldMk cId="3065078278" sldId="297"/>
            <ac:cxnSpMk id="821" creationId="{B77A9E9E-9066-4C98-B794-3102B0171184}"/>
          </ac:cxnSpMkLst>
        </pc:cxnChg>
      </pc:sldChg>
      <pc:sldChg chg="addSp delSp modSp">
        <pc:chgData name="Luksza, Kasia" userId="b3709b76-dc87-4fe1-948a-b5d259173c41" providerId="ADAL" clId="{22B58954-E602-4B31-9153-0EFC203C4B91}" dt="2019-08-05T15:09:55.127" v="416" actId="478"/>
        <pc:sldMkLst>
          <pc:docMk/>
          <pc:sldMk cId="1065606693" sldId="298"/>
        </pc:sldMkLst>
        <pc:spChg chg="add del mod">
          <ac:chgData name="Luksza, Kasia" userId="b3709b76-dc87-4fe1-948a-b5d259173c41" providerId="ADAL" clId="{22B58954-E602-4B31-9153-0EFC203C4B91}" dt="2019-08-05T15:09:55.127" v="416" actId="478"/>
          <ac:spMkLst>
            <pc:docMk/>
            <pc:sldMk cId="1065606693" sldId="298"/>
            <ac:spMk id="4" creationId="{3AC6A9E2-9AE7-4D8E-9EFA-547E6A027581}"/>
          </ac:spMkLst>
        </pc:spChg>
        <pc:grpChg chg="add del mod">
          <ac:chgData name="Luksza, Kasia" userId="b3709b76-dc87-4fe1-948a-b5d259173c41" providerId="ADAL" clId="{22B58954-E602-4B31-9153-0EFC203C4B91}" dt="2019-08-05T14:38:10.870" v="264" actId="1076"/>
          <ac:grpSpMkLst>
            <pc:docMk/>
            <pc:sldMk cId="1065606693" sldId="298"/>
            <ac:grpSpMk id="36" creationId="{84DF41B1-3FFA-4106-AC10-9345DA8B5B4B}"/>
          </ac:grpSpMkLst>
        </pc:grpChg>
        <pc:cxnChg chg="del mod">
          <ac:chgData name="Luksza, Kasia" userId="b3709b76-dc87-4fe1-948a-b5d259173c41" providerId="ADAL" clId="{22B58954-E602-4B31-9153-0EFC203C4B91}" dt="2019-08-05T14:38:07.902" v="263" actId="478"/>
          <ac:cxnSpMkLst>
            <pc:docMk/>
            <pc:sldMk cId="1065606693" sldId="298"/>
            <ac:cxnSpMk id="44" creationId="{78AD483A-5BF4-457E-8AEA-18AFA5E42034}"/>
          </ac:cxnSpMkLst>
        </pc:cxnChg>
      </pc:sldChg>
      <pc:sldChg chg="modSp">
        <pc:chgData name="Luksza, Kasia" userId="b3709b76-dc87-4fe1-948a-b5d259173c41" providerId="ADAL" clId="{22B58954-E602-4B31-9153-0EFC203C4B91}" dt="2019-08-05T13:28:19.988" v="170" actId="1076"/>
        <pc:sldMkLst>
          <pc:docMk/>
          <pc:sldMk cId="3007421027" sldId="306"/>
        </pc:sldMkLst>
        <pc:spChg chg="mod">
          <ac:chgData name="Luksza, Kasia" userId="b3709b76-dc87-4fe1-948a-b5d259173c41" providerId="ADAL" clId="{22B58954-E602-4B31-9153-0EFC203C4B91}" dt="2019-08-05T13:28:14.700" v="169" actId="14100"/>
          <ac:spMkLst>
            <pc:docMk/>
            <pc:sldMk cId="3007421027" sldId="306"/>
            <ac:spMk id="8" creationId="{E3DA72B6-D02C-4F10-9A95-40EE4B51AB90}"/>
          </ac:spMkLst>
        </pc:spChg>
        <pc:spChg chg="mod">
          <ac:chgData name="Luksza, Kasia" userId="b3709b76-dc87-4fe1-948a-b5d259173c41" providerId="ADAL" clId="{22B58954-E602-4B31-9153-0EFC203C4B91}" dt="2019-08-05T13:28:19.988" v="170" actId="1076"/>
          <ac:spMkLst>
            <pc:docMk/>
            <pc:sldMk cId="3007421027" sldId="306"/>
            <ac:spMk id="9" creationId="{B82B7A25-2317-4DF6-B176-616CC551E14E}"/>
          </ac:spMkLst>
        </pc:spChg>
        <pc:spChg chg="mod">
          <ac:chgData name="Luksza, Kasia" userId="b3709b76-dc87-4fe1-948a-b5d259173c41" providerId="ADAL" clId="{22B58954-E602-4B31-9153-0EFC203C4B91}" dt="2019-08-05T13:28:05.064" v="168" actId="207"/>
          <ac:spMkLst>
            <pc:docMk/>
            <pc:sldMk cId="3007421027" sldId="306"/>
            <ac:spMk id="56" creationId="{61D690F5-F633-409D-972A-8DDF4955E3D3}"/>
          </ac:spMkLst>
        </pc:spChg>
      </pc:sldChg>
      <pc:sldChg chg="modSp">
        <pc:chgData name="Luksza, Kasia" userId="b3709b76-dc87-4fe1-948a-b5d259173c41" providerId="ADAL" clId="{22B58954-E602-4B31-9153-0EFC203C4B91}" dt="2019-08-05T14:48:42.575" v="352" actId="1076"/>
        <pc:sldMkLst>
          <pc:docMk/>
          <pc:sldMk cId="3139613160" sldId="307"/>
        </pc:sldMkLst>
        <pc:spChg chg="mod">
          <ac:chgData name="Luksza, Kasia" userId="b3709b76-dc87-4fe1-948a-b5d259173c41" providerId="ADAL" clId="{22B58954-E602-4B31-9153-0EFC203C4B91}" dt="2019-08-05T14:48:33.151" v="351" actId="14100"/>
          <ac:spMkLst>
            <pc:docMk/>
            <pc:sldMk cId="3139613160" sldId="307"/>
            <ac:spMk id="8" creationId="{C342E63A-02C9-4070-B9BF-D8DF814773FC}"/>
          </ac:spMkLst>
        </pc:spChg>
        <pc:spChg chg="mod">
          <ac:chgData name="Luksza, Kasia" userId="b3709b76-dc87-4fe1-948a-b5d259173c41" providerId="ADAL" clId="{22B58954-E602-4B31-9153-0EFC203C4B91}" dt="2019-08-05T14:48:42.575" v="352" actId="1076"/>
          <ac:spMkLst>
            <pc:docMk/>
            <pc:sldMk cId="3139613160" sldId="307"/>
            <ac:spMk id="9" creationId="{DF0A61EF-354F-4D79-B177-9DCB82557A4F}"/>
          </ac:spMkLst>
        </pc:spChg>
      </pc:sldChg>
      <pc:sldChg chg="modSp">
        <pc:chgData name="Luksza, Kasia" userId="b3709b76-dc87-4fe1-948a-b5d259173c41" providerId="ADAL" clId="{22B58954-E602-4B31-9153-0EFC203C4B91}" dt="2019-08-05T15:10:08.888" v="417" actId="6549"/>
        <pc:sldMkLst>
          <pc:docMk/>
          <pc:sldMk cId="600225424" sldId="374"/>
        </pc:sldMkLst>
        <pc:spChg chg="mod">
          <ac:chgData name="Luksza, Kasia" userId="b3709b76-dc87-4fe1-948a-b5d259173c41" providerId="ADAL" clId="{22B58954-E602-4B31-9153-0EFC203C4B91}" dt="2019-08-05T15:10:08.888" v="417" actId="6549"/>
          <ac:spMkLst>
            <pc:docMk/>
            <pc:sldMk cId="600225424" sldId="374"/>
            <ac:spMk id="35" creationId="{82FC7FC4-FFDC-4F6B-959A-B5C72757D558}"/>
          </ac:spMkLst>
        </pc:spChg>
        <pc:spChg chg="mod">
          <ac:chgData name="Luksza, Kasia" userId="b3709b76-dc87-4fe1-948a-b5d259173c41" providerId="ADAL" clId="{22B58954-E602-4B31-9153-0EFC203C4B91}" dt="2019-08-05T14:42:08.863" v="317" actId="20577"/>
          <ac:spMkLst>
            <pc:docMk/>
            <pc:sldMk cId="600225424" sldId="374"/>
            <ac:spMk id="42" creationId="{7DFA9E91-1F6F-4E9A-976A-889F11F1F6BE}"/>
          </ac:spMkLst>
        </pc:spChg>
        <pc:spChg chg="mod">
          <ac:chgData name="Luksza, Kasia" userId="b3709b76-dc87-4fe1-948a-b5d259173c41" providerId="ADAL" clId="{22B58954-E602-4B31-9153-0EFC203C4B91}" dt="2019-08-05T14:41:26.210" v="309" actId="12788"/>
          <ac:spMkLst>
            <pc:docMk/>
            <pc:sldMk cId="600225424" sldId="374"/>
            <ac:spMk id="60" creationId="{E91832B3-5D48-4408-88C1-310EB00E49B3}"/>
          </ac:spMkLst>
        </pc:spChg>
        <pc:grpChg chg="mod">
          <ac:chgData name="Luksza, Kasia" userId="b3709b76-dc87-4fe1-948a-b5d259173c41" providerId="ADAL" clId="{22B58954-E602-4B31-9153-0EFC203C4B91}" dt="2019-08-05T14:41:31.598" v="310" actId="1076"/>
          <ac:grpSpMkLst>
            <pc:docMk/>
            <pc:sldMk cId="600225424" sldId="374"/>
            <ac:grpSpMk id="75" creationId="{3169C4FB-9CE4-4DD4-8EB4-62E0A7B6675E}"/>
          </ac:grpSpMkLst>
        </pc:grpChg>
      </pc:sldChg>
      <pc:sldChg chg="modSp">
        <pc:chgData name="Luksza, Kasia" userId="b3709b76-dc87-4fe1-948a-b5d259173c41" providerId="ADAL" clId="{22B58954-E602-4B31-9153-0EFC203C4B91}" dt="2019-08-05T14:49:18.566" v="357" actId="1076"/>
        <pc:sldMkLst>
          <pc:docMk/>
          <pc:sldMk cId="3233884657" sldId="850"/>
        </pc:sldMkLst>
        <pc:spChg chg="mod">
          <ac:chgData name="Luksza, Kasia" userId="b3709b76-dc87-4fe1-948a-b5d259173c41" providerId="ADAL" clId="{22B58954-E602-4B31-9153-0EFC203C4B91}" dt="2019-08-05T14:48:52.094" v="353" actId="14100"/>
          <ac:spMkLst>
            <pc:docMk/>
            <pc:sldMk cId="3233884657" sldId="850"/>
            <ac:spMk id="8" creationId="{C342E63A-02C9-4070-B9BF-D8DF814773FC}"/>
          </ac:spMkLst>
        </pc:spChg>
        <pc:spChg chg="mod">
          <ac:chgData name="Luksza, Kasia" userId="b3709b76-dc87-4fe1-948a-b5d259173c41" providerId="ADAL" clId="{22B58954-E602-4B31-9153-0EFC203C4B91}" dt="2019-08-05T14:49:18.566" v="357" actId="1076"/>
          <ac:spMkLst>
            <pc:docMk/>
            <pc:sldMk cId="3233884657" sldId="850"/>
            <ac:spMk id="9" creationId="{DF0A61EF-354F-4D79-B177-9DCB82557A4F}"/>
          </ac:spMkLst>
        </pc:spChg>
      </pc:sldChg>
      <pc:sldChg chg="addSp delSp modSp">
        <pc:chgData name="Luksza, Kasia" userId="b3709b76-dc87-4fe1-948a-b5d259173c41" providerId="ADAL" clId="{22B58954-E602-4B31-9153-0EFC203C4B91}" dt="2019-08-05T12:20:19.203" v="27" actId="20577"/>
        <pc:sldMkLst>
          <pc:docMk/>
          <pc:sldMk cId="1774846966" sldId="853"/>
        </pc:sldMkLst>
        <pc:spChg chg="mod">
          <ac:chgData name="Luksza, Kasia" userId="b3709b76-dc87-4fe1-948a-b5d259173c41" providerId="ADAL" clId="{22B58954-E602-4B31-9153-0EFC203C4B91}" dt="2019-08-05T12:20:19.203" v="27" actId="20577"/>
          <ac:spMkLst>
            <pc:docMk/>
            <pc:sldMk cId="1774846966" sldId="853"/>
            <ac:spMk id="4" creationId="{F5ADD95B-0CF3-40B5-83A4-54493BE05C31}"/>
          </ac:spMkLst>
        </pc:spChg>
        <pc:spChg chg="add del mod">
          <ac:chgData name="Luksza, Kasia" userId="b3709b76-dc87-4fe1-948a-b5d259173c41" providerId="ADAL" clId="{22B58954-E602-4B31-9153-0EFC203C4B91}" dt="2019-08-05T12:13:56.417" v="9" actId="478"/>
          <ac:spMkLst>
            <pc:docMk/>
            <pc:sldMk cId="1774846966" sldId="853"/>
            <ac:spMk id="7" creationId="{8AF6AFFE-433A-45C9-8735-F4A933B78BAC}"/>
          </ac:spMkLst>
        </pc:spChg>
        <pc:spChg chg="add del mod">
          <ac:chgData name="Luksza, Kasia" userId="b3709b76-dc87-4fe1-948a-b5d259173c41" providerId="ADAL" clId="{22B58954-E602-4B31-9153-0EFC203C4B91}" dt="2019-08-05T12:13:56.417" v="9" actId="478"/>
          <ac:spMkLst>
            <pc:docMk/>
            <pc:sldMk cId="1774846966" sldId="853"/>
            <ac:spMk id="8" creationId="{235C87AD-1C78-4D06-88A0-15CF704E1092}"/>
          </ac:spMkLst>
        </pc:spChg>
      </pc:sldChg>
      <pc:sldChg chg="addSp delSp modSp">
        <pc:chgData name="Luksza, Kasia" userId="b3709b76-dc87-4fe1-948a-b5d259173c41" providerId="ADAL" clId="{22B58954-E602-4B31-9153-0EFC203C4B91}" dt="2019-08-05T15:07:38.182" v="401" actId="207"/>
        <pc:sldMkLst>
          <pc:docMk/>
          <pc:sldMk cId="1537135564" sldId="863"/>
        </pc:sldMkLst>
        <pc:spChg chg="add mod">
          <ac:chgData name="Luksza, Kasia" userId="b3709b76-dc87-4fe1-948a-b5d259173c41" providerId="ADAL" clId="{22B58954-E602-4B31-9153-0EFC203C4B91}" dt="2019-08-05T12:14:36.565" v="13"/>
          <ac:spMkLst>
            <pc:docMk/>
            <pc:sldMk cId="1537135564" sldId="863"/>
            <ac:spMk id="4" creationId="{7F66851B-AB3D-44C9-B7DC-33372116D59F}"/>
          </ac:spMkLst>
        </pc:spChg>
        <pc:spChg chg="del mod">
          <ac:chgData name="Luksza, Kasia" userId="b3709b76-dc87-4fe1-948a-b5d259173c41" providerId="ADAL" clId="{22B58954-E602-4B31-9153-0EFC203C4B91}" dt="2019-08-05T13:18:58.746" v="155" actId="478"/>
          <ac:spMkLst>
            <pc:docMk/>
            <pc:sldMk cId="1537135564" sldId="863"/>
            <ac:spMk id="28" creationId="{15DC4B2A-BBEF-400A-A865-0CEC6B0A34A3}"/>
          </ac:spMkLst>
        </pc:spChg>
        <pc:spChg chg="mod">
          <ac:chgData name="Luksza, Kasia" userId="b3709b76-dc87-4fe1-948a-b5d259173c41" providerId="ADAL" clId="{22B58954-E602-4B31-9153-0EFC203C4B91}" dt="2019-08-05T15:07:38.182" v="401" actId="207"/>
          <ac:spMkLst>
            <pc:docMk/>
            <pc:sldMk cId="1537135564" sldId="863"/>
            <ac:spMk id="32" creationId="{63D95118-5793-4F4F-A929-B60ED8E52EDC}"/>
          </ac:spMkLst>
        </pc:spChg>
        <pc:spChg chg="mod">
          <ac:chgData name="Luksza, Kasia" userId="b3709b76-dc87-4fe1-948a-b5d259173c41" providerId="ADAL" clId="{22B58954-E602-4B31-9153-0EFC203C4B91}" dt="2019-08-05T13:18:42.986" v="152" actId="207"/>
          <ac:spMkLst>
            <pc:docMk/>
            <pc:sldMk cId="1537135564" sldId="863"/>
            <ac:spMk id="77" creationId="{1B3185E9-0281-4D1F-A2AE-804148D329FD}"/>
          </ac:spMkLst>
        </pc:spChg>
        <pc:spChg chg="add mod ord">
          <ac:chgData name="Luksza, Kasia" userId="b3709b76-dc87-4fe1-948a-b5d259173c41" providerId="ADAL" clId="{22B58954-E602-4B31-9153-0EFC203C4B91}" dt="2019-08-05T13:19:22.747" v="161" actId="207"/>
          <ac:spMkLst>
            <pc:docMk/>
            <pc:sldMk cId="1537135564" sldId="863"/>
            <ac:spMk id="78" creationId="{A344DBBE-0336-4B3D-B20D-A7691FBA76A1}"/>
          </ac:spMkLst>
        </pc:spChg>
        <pc:spChg chg="mod">
          <ac:chgData name="Luksza, Kasia" userId="b3709b76-dc87-4fe1-948a-b5d259173c41" providerId="ADAL" clId="{22B58954-E602-4B31-9153-0EFC203C4B91}" dt="2019-08-05T13:19:10.678" v="159" actId="554"/>
          <ac:spMkLst>
            <pc:docMk/>
            <pc:sldMk cId="1537135564" sldId="863"/>
            <ac:spMk id="80" creationId="{A8A7BBE3-9A75-4677-B5AE-6B43B5D7DF0F}"/>
          </ac:spMkLst>
        </pc:spChg>
        <pc:spChg chg="mod">
          <ac:chgData name="Luksza, Kasia" userId="b3709b76-dc87-4fe1-948a-b5d259173c41" providerId="ADAL" clId="{22B58954-E602-4B31-9153-0EFC203C4B91}" dt="2019-08-05T13:18:53.611" v="154" actId="207"/>
          <ac:spMkLst>
            <pc:docMk/>
            <pc:sldMk cId="1537135564" sldId="863"/>
            <ac:spMk id="81" creationId="{38A75CE0-928C-4067-9ED0-4AAAB1FAD8A9}"/>
          </ac:spMkLst>
        </pc:spChg>
        <pc:grpChg chg="add mod">
          <ac:chgData name="Luksza, Kasia" userId="b3709b76-dc87-4fe1-948a-b5d259173c41" providerId="ADAL" clId="{22B58954-E602-4B31-9153-0EFC203C4B91}" dt="2019-08-05T13:17:24.058" v="142" actId="164"/>
          <ac:grpSpMkLst>
            <pc:docMk/>
            <pc:sldMk cId="1537135564" sldId="863"/>
            <ac:grpSpMk id="7" creationId="{378449B3-F337-4CE3-BBF4-09E5EE325A4D}"/>
          </ac:grpSpMkLst>
        </pc:grpChg>
        <pc:cxnChg chg="mod">
          <ac:chgData name="Luksza, Kasia" userId="b3709b76-dc87-4fe1-948a-b5d259173c41" providerId="ADAL" clId="{22B58954-E602-4B31-9153-0EFC203C4B91}" dt="2019-08-05T15:07:31.754" v="400" actId="1037"/>
          <ac:cxnSpMkLst>
            <pc:docMk/>
            <pc:sldMk cId="1537135564" sldId="863"/>
            <ac:cxnSpMk id="11" creationId="{94E05DD9-455F-44CD-86D1-B2A149EE3D7E}"/>
          </ac:cxnSpMkLst>
        </pc:cxnChg>
      </pc:sldChg>
      <pc:sldChg chg="addSp delSp modSp">
        <pc:chgData name="Luksza, Kasia" userId="b3709b76-dc87-4fe1-948a-b5d259173c41" providerId="ADAL" clId="{22B58954-E602-4B31-9153-0EFC203C4B91}" dt="2019-08-05T14:42:36.266" v="322"/>
        <pc:sldMkLst>
          <pc:docMk/>
          <pc:sldMk cId="3771277549" sldId="869"/>
        </pc:sldMkLst>
        <pc:spChg chg="add mod">
          <ac:chgData name="Luksza, Kasia" userId="b3709b76-dc87-4fe1-948a-b5d259173c41" providerId="ADAL" clId="{22B58954-E602-4B31-9153-0EFC203C4B91}" dt="2019-08-05T12:14:36.565" v="13"/>
          <ac:spMkLst>
            <pc:docMk/>
            <pc:sldMk cId="3771277549" sldId="869"/>
            <ac:spMk id="6" creationId="{0C6C1337-3B24-4BDB-AEAC-CEB9609BE8FC}"/>
          </ac:spMkLst>
        </pc:spChg>
        <pc:spChg chg="del">
          <ac:chgData name="Luksza, Kasia" userId="b3709b76-dc87-4fe1-948a-b5d259173c41" providerId="ADAL" clId="{22B58954-E602-4B31-9153-0EFC203C4B91}" dt="2019-08-05T14:42:33.682" v="319" actId="478"/>
          <ac:spMkLst>
            <pc:docMk/>
            <pc:sldMk cId="3771277549" sldId="869"/>
            <ac:spMk id="8" creationId="{3866CBEA-FAA7-4D47-8EA9-512C3BAB2E22}"/>
          </ac:spMkLst>
        </pc:spChg>
        <pc:spChg chg="del">
          <ac:chgData name="Luksza, Kasia" userId="b3709b76-dc87-4fe1-948a-b5d259173c41" providerId="ADAL" clId="{22B58954-E602-4B31-9153-0EFC203C4B91}" dt="2019-08-05T14:42:33.682" v="319" actId="478"/>
          <ac:spMkLst>
            <pc:docMk/>
            <pc:sldMk cId="3771277549" sldId="869"/>
            <ac:spMk id="12" creationId="{6AF736E8-4AC7-44CC-815C-43CCFC12B5DE}"/>
          </ac:spMkLst>
        </pc:spChg>
        <pc:spChg chg="mod">
          <ac:chgData name="Luksza, Kasia" userId="b3709b76-dc87-4fe1-948a-b5d259173c41" providerId="ADAL" clId="{22B58954-E602-4B31-9153-0EFC203C4B91}" dt="2019-08-05T13:29:23.452" v="189" actId="207"/>
          <ac:spMkLst>
            <pc:docMk/>
            <pc:sldMk cId="3771277549" sldId="869"/>
            <ac:spMk id="20" creationId="{D70C9DA9-97FE-4BEA-B561-38F0700A4A36}"/>
          </ac:spMkLst>
        </pc:spChg>
        <pc:spChg chg="add del">
          <ac:chgData name="Luksza, Kasia" userId="b3709b76-dc87-4fe1-948a-b5d259173c41" providerId="ADAL" clId="{22B58954-E602-4B31-9153-0EFC203C4B91}" dt="2019-08-05T14:42:36.249" v="321"/>
          <ac:spMkLst>
            <pc:docMk/>
            <pc:sldMk cId="3771277549" sldId="869"/>
            <ac:spMk id="521" creationId="{72BEEB78-F94E-4913-9318-3BAE7F405976}"/>
          </ac:spMkLst>
        </pc:spChg>
        <pc:spChg chg="add del">
          <ac:chgData name="Luksza, Kasia" userId="b3709b76-dc87-4fe1-948a-b5d259173c41" providerId="ADAL" clId="{22B58954-E602-4B31-9153-0EFC203C4B91}" dt="2019-08-05T14:42:36.249" v="321"/>
          <ac:spMkLst>
            <pc:docMk/>
            <pc:sldMk cId="3771277549" sldId="869"/>
            <ac:spMk id="522" creationId="{1B39C1F3-B718-40BA-9539-5E8EF0E5E6C4}"/>
          </ac:spMkLst>
        </pc:spChg>
        <pc:spChg chg="add">
          <ac:chgData name="Luksza, Kasia" userId="b3709b76-dc87-4fe1-948a-b5d259173c41" providerId="ADAL" clId="{22B58954-E602-4B31-9153-0EFC203C4B91}" dt="2019-08-05T14:42:36.266" v="322"/>
          <ac:spMkLst>
            <pc:docMk/>
            <pc:sldMk cId="3771277549" sldId="869"/>
            <ac:spMk id="771" creationId="{AF6E0136-0DB8-4E37-828C-C57E3CC1EFA2}"/>
          </ac:spMkLst>
        </pc:spChg>
        <pc:spChg chg="add">
          <ac:chgData name="Luksza, Kasia" userId="b3709b76-dc87-4fe1-948a-b5d259173c41" providerId="ADAL" clId="{22B58954-E602-4B31-9153-0EFC203C4B91}" dt="2019-08-05T14:42:36.266" v="322"/>
          <ac:spMkLst>
            <pc:docMk/>
            <pc:sldMk cId="3771277549" sldId="869"/>
            <ac:spMk id="772" creationId="{1F59ED75-FEF3-4FB4-9023-2E93CB8E091C}"/>
          </ac:spMkLst>
        </pc:spChg>
        <pc:grpChg chg="del">
          <ac:chgData name="Luksza, Kasia" userId="b3709b76-dc87-4fe1-948a-b5d259173c41" providerId="ADAL" clId="{22B58954-E602-4B31-9153-0EFC203C4B91}" dt="2019-08-05T14:42:33.682" v="319" actId="478"/>
          <ac:grpSpMkLst>
            <pc:docMk/>
            <pc:sldMk cId="3771277549" sldId="869"/>
            <ac:grpSpMk id="4" creationId="{8901A650-5CBE-44F2-AD32-8DE891A31701}"/>
          </ac:grpSpMkLst>
        </pc:grpChg>
        <pc:grpChg chg="add del">
          <ac:chgData name="Luksza, Kasia" userId="b3709b76-dc87-4fe1-948a-b5d259173c41" providerId="ADAL" clId="{22B58954-E602-4B31-9153-0EFC203C4B91}" dt="2019-08-05T14:42:36.249" v="321"/>
          <ac:grpSpMkLst>
            <pc:docMk/>
            <pc:sldMk cId="3771277549" sldId="869"/>
            <ac:grpSpMk id="273" creationId="{2992A146-EF00-433C-ABB4-47F9BB30F77E}"/>
          </ac:grpSpMkLst>
        </pc:grpChg>
        <pc:grpChg chg="add">
          <ac:chgData name="Luksza, Kasia" userId="b3709b76-dc87-4fe1-948a-b5d259173c41" providerId="ADAL" clId="{22B58954-E602-4B31-9153-0EFC203C4B91}" dt="2019-08-05T14:42:36.266" v="322"/>
          <ac:grpSpMkLst>
            <pc:docMk/>
            <pc:sldMk cId="3771277549" sldId="869"/>
            <ac:grpSpMk id="523" creationId="{85A5F6C7-5C3A-4996-9E55-0B8F93519651}"/>
          </ac:grpSpMkLst>
        </pc:grpChg>
      </pc:sldChg>
      <pc:sldChg chg="addSp delSp modSp">
        <pc:chgData name="Luksza, Kasia" userId="b3709b76-dc87-4fe1-948a-b5d259173c41" providerId="ADAL" clId="{22B58954-E602-4B31-9153-0EFC203C4B91}" dt="2019-08-05T15:04:34.967" v="389"/>
        <pc:sldMkLst>
          <pc:docMk/>
          <pc:sldMk cId="3732338911" sldId="872"/>
        </pc:sldMkLst>
        <pc:spChg chg="mod">
          <ac:chgData name="Luksza, Kasia" userId="b3709b76-dc87-4fe1-948a-b5d259173c41" providerId="ADAL" clId="{22B58954-E602-4B31-9153-0EFC203C4B91}" dt="2019-08-05T13:07:19.457" v="105" actId="12789"/>
          <ac:spMkLst>
            <pc:docMk/>
            <pc:sldMk cId="3732338911" sldId="872"/>
            <ac:spMk id="13" creationId="{DB45FF41-9184-49EB-A140-F6B007788603}"/>
          </ac:spMkLst>
        </pc:spChg>
        <pc:spChg chg="mod">
          <ac:chgData name="Luksza, Kasia" userId="b3709b76-dc87-4fe1-948a-b5d259173c41" providerId="ADAL" clId="{22B58954-E602-4B31-9153-0EFC203C4B91}" dt="2019-08-05T13:07:23.852" v="107" actId="12789"/>
          <ac:spMkLst>
            <pc:docMk/>
            <pc:sldMk cId="3732338911" sldId="872"/>
            <ac:spMk id="14" creationId="{D10BE6C6-AD1D-4742-857D-C3C5498C50B5}"/>
          </ac:spMkLst>
        </pc:spChg>
        <pc:spChg chg="mod">
          <ac:chgData name="Luksza, Kasia" userId="b3709b76-dc87-4fe1-948a-b5d259173c41" providerId="ADAL" clId="{22B58954-E602-4B31-9153-0EFC203C4B91}" dt="2019-08-05T13:07:27.405" v="108" actId="12789"/>
          <ac:spMkLst>
            <pc:docMk/>
            <pc:sldMk cId="3732338911" sldId="872"/>
            <ac:spMk id="15" creationId="{4C45433C-66DC-4AC1-B39B-D9FEFEC006AB}"/>
          </ac:spMkLst>
        </pc:spChg>
        <pc:spChg chg="mod topLvl">
          <ac:chgData name="Luksza, Kasia" userId="b3709b76-dc87-4fe1-948a-b5d259173c41" providerId="ADAL" clId="{22B58954-E602-4B31-9153-0EFC203C4B91}" dt="2019-08-05T13:07:10.414" v="104" actId="165"/>
          <ac:spMkLst>
            <pc:docMk/>
            <pc:sldMk cId="3732338911" sldId="872"/>
            <ac:spMk id="18" creationId="{F076D48B-DB1F-46EC-AC47-81DBB763A6B1}"/>
          </ac:spMkLst>
        </pc:spChg>
        <pc:spChg chg="mod topLvl">
          <ac:chgData name="Luksza, Kasia" userId="b3709b76-dc87-4fe1-948a-b5d259173c41" providerId="ADAL" clId="{22B58954-E602-4B31-9153-0EFC203C4B91}" dt="2019-08-05T13:07:10.414" v="104" actId="165"/>
          <ac:spMkLst>
            <pc:docMk/>
            <pc:sldMk cId="3732338911" sldId="872"/>
            <ac:spMk id="19" creationId="{1B88BA16-40A1-42BF-AB75-0C7748D2D7DB}"/>
          </ac:spMkLst>
        </pc:spChg>
        <pc:spChg chg="mod topLvl">
          <ac:chgData name="Luksza, Kasia" userId="b3709b76-dc87-4fe1-948a-b5d259173c41" providerId="ADAL" clId="{22B58954-E602-4B31-9153-0EFC203C4B91}" dt="2019-08-05T13:07:10.414" v="104" actId="165"/>
          <ac:spMkLst>
            <pc:docMk/>
            <pc:sldMk cId="3732338911" sldId="872"/>
            <ac:spMk id="20" creationId="{02828AD9-08C7-481C-B194-F8B4FB7B0F50}"/>
          </ac:spMkLst>
        </pc:spChg>
        <pc:spChg chg="mod topLvl">
          <ac:chgData name="Luksza, Kasia" userId="b3709b76-dc87-4fe1-948a-b5d259173c41" providerId="ADAL" clId="{22B58954-E602-4B31-9153-0EFC203C4B91}" dt="2019-08-05T13:07:10.414" v="104" actId="165"/>
          <ac:spMkLst>
            <pc:docMk/>
            <pc:sldMk cId="3732338911" sldId="872"/>
            <ac:spMk id="21" creationId="{B18B7B0D-8F17-456C-9D54-C1EA523FF441}"/>
          </ac:spMkLst>
        </pc:spChg>
        <pc:spChg chg="mod topLvl">
          <ac:chgData name="Luksza, Kasia" userId="b3709b76-dc87-4fe1-948a-b5d259173c41" providerId="ADAL" clId="{22B58954-E602-4B31-9153-0EFC203C4B91}" dt="2019-08-05T13:07:10.414" v="104" actId="165"/>
          <ac:spMkLst>
            <pc:docMk/>
            <pc:sldMk cId="3732338911" sldId="872"/>
            <ac:spMk id="22" creationId="{8B50B217-493C-493C-B59E-59671E962248}"/>
          </ac:spMkLst>
        </pc:spChg>
        <pc:spChg chg="mod topLvl">
          <ac:chgData name="Luksza, Kasia" userId="b3709b76-dc87-4fe1-948a-b5d259173c41" providerId="ADAL" clId="{22B58954-E602-4B31-9153-0EFC203C4B91}" dt="2019-08-05T13:07:19.457" v="105" actId="12789"/>
          <ac:spMkLst>
            <pc:docMk/>
            <pc:sldMk cId="3732338911" sldId="872"/>
            <ac:spMk id="23" creationId="{FF434208-0720-4B77-A654-39D17CC2F66C}"/>
          </ac:spMkLst>
        </pc:spChg>
        <pc:spChg chg="mod topLvl">
          <ac:chgData name="Luksza, Kasia" userId="b3709b76-dc87-4fe1-948a-b5d259173c41" providerId="ADAL" clId="{22B58954-E602-4B31-9153-0EFC203C4B91}" dt="2019-08-05T13:07:23.852" v="107" actId="12789"/>
          <ac:spMkLst>
            <pc:docMk/>
            <pc:sldMk cId="3732338911" sldId="872"/>
            <ac:spMk id="24" creationId="{C2E993C8-C52A-491F-B61C-310D163967DA}"/>
          </ac:spMkLst>
        </pc:spChg>
        <pc:spChg chg="mod topLvl">
          <ac:chgData name="Luksza, Kasia" userId="b3709b76-dc87-4fe1-948a-b5d259173c41" providerId="ADAL" clId="{22B58954-E602-4B31-9153-0EFC203C4B91}" dt="2019-08-05T13:07:27.405" v="108" actId="12789"/>
          <ac:spMkLst>
            <pc:docMk/>
            <pc:sldMk cId="3732338911" sldId="872"/>
            <ac:spMk id="25" creationId="{609F685F-FBD4-4631-8243-F340EAECF282}"/>
          </ac:spMkLst>
        </pc:spChg>
        <pc:spChg chg="mod topLvl">
          <ac:chgData name="Luksza, Kasia" userId="b3709b76-dc87-4fe1-948a-b5d259173c41" providerId="ADAL" clId="{22B58954-E602-4B31-9153-0EFC203C4B91}" dt="2019-08-05T13:07:10.414" v="104" actId="165"/>
          <ac:spMkLst>
            <pc:docMk/>
            <pc:sldMk cId="3732338911" sldId="872"/>
            <ac:spMk id="26" creationId="{24BFA7B7-4EFF-4E0F-8698-AED93B53221F}"/>
          </ac:spMkLst>
        </pc:spChg>
        <pc:spChg chg="mod topLvl">
          <ac:chgData name="Luksza, Kasia" userId="b3709b76-dc87-4fe1-948a-b5d259173c41" providerId="ADAL" clId="{22B58954-E602-4B31-9153-0EFC203C4B91}" dt="2019-08-05T13:07:10.414" v="104" actId="165"/>
          <ac:spMkLst>
            <pc:docMk/>
            <pc:sldMk cId="3732338911" sldId="872"/>
            <ac:spMk id="27" creationId="{1536D348-57B7-4EF3-8C25-7004D223EDBE}"/>
          </ac:spMkLst>
        </pc:spChg>
        <pc:spChg chg="mod topLvl">
          <ac:chgData name="Luksza, Kasia" userId="b3709b76-dc87-4fe1-948a-b5d259173c41" providerId="ADAL" clId="{22B58954-E602-4B31-9153-0EFC203C4B91}" dt="2019-08-05T13:07:10.414" v="104" actId="165"/>
          <ac:spMkLst>
            <pc:docMk/>
            <pc:sldMk cId="3732338911" sldId="872"/>
            <ac:spMk id="28" creationId="{261E29A9-D208-4F8A-BFC4-9F1D893E370F}"/>
          </ac:spMkLst>
        </pc:spChg>
        <pc:spChg chg="mod topLvl">
          <ac:chgData name="Luksza, Kasia" userId="b3709b76-dc87-4fe1-948a-b5d259173c41" providerId="ADAL" clId="{22B58954-E602-4B31-9153-0EFC203C4B91}" dt="2019-08-05T13:07:10.414" v="104" actId="165"/>
          <ac:spMkLst>
            <pc:docMk/>
            <pc:sldMk cId="3732338911" sldId="872"/>
            <ac:spMk id="29" creationId="{4E232241-7CEE-48A6-8B1F-5663C79A7AED}"/>
          </ac:spMkLst>
        </pc:spChg>
        <pc:spChg chg="mod topLvl">
          <ac:chgData name="Luksza, Kasia" userId="b3709b76-dc87-4fe1-948a-b5d259173c41" providerId="ADAL" clId="{22B58954-E602-4B31-9153-0EFC203C4B91}" dt="2019-08-05T13:07:10.414" v="104" actId="165"/>
          <ac:spMkLst>
            <pc:docMk/>
            <pc:sldMk cId="3732338911" sldId="872"/>
            <ac:spMk id="30" creationId="{965336AD-F94A-46D3-BB5F-C907E78ACBA1}"/>
          </ac:spMkLst>
        </pc:spChg>
        <pc:spChg chg="mod topLvl">
          <ac:chgData name="Luksza, Kasia" userId="b3709b76-dc87-4fe1-948a-b5d259173c41" providerId="ADAL" clId="{22B58954-E602-4B31-9153-0EFC203C4B91}" dt="2019-08-05T13:07:10.414" v="104" actId="165"/>
          <ac:spMkLst>
            <pc:docMk/>
            <pc:sldMk cId="3732338911" sldId="872"/>
            <ac:spMk id="31" creationId="{92E60937-0713-41DD-8F88-0039A49F3F2D}"/>
          </ac:spMkLst>
        </pc:spChg>
        <pc:spChg chg="mod topLvl">
          <ac:chgData name="Luksza, Kasia" userId="b3709b76-dc87-4fe1-948a-b5d259173c41" providerId="ADAL" clId="{22B58954-E602-4B31-9153-0EFC203C4B91}" dt="2019-08-05T13:07:10.414" v="104" actId="165"/>
          <ac:spMkLst>
            <pc:docMk/>
            <pc:sldMk cId="3732338911" sldId="872"/>
            <ac:spMk id="32" creationId="{CB04CC78-4B1A-4B9C-98CA-EF8231F1238F}"/>
          </ac:spMkLst>
        </pc:spChg>
        <pc:spChg chg="mod topLvl">
          <ac:chgData name="Luksza, Kasia" userId="b3709b76-dc87-4fe1-948a-b5d259173c41" providerId="ADAL" clId="{22B58954-E602-4B31-9153-0EFC203C4B91}" dt="2019-08-05T13:07:10.414" v="104" actId="165"/>
          <ac:spMkLst>
            <pc:docMk/>
            <pc:sldMk cId="3732338911" sldId="872"/>
            <ac:spMk id="33" creationId="{7A52BC3C-3770-4EFC-8763-CF3FD1E975EA}"/>
          </ac:spMkLst>
        </pc:spChg>
        <pc:spChg chg="mod topLvl">
          <ac:chgData name="Luksza, Kasia" userId="b3709b76-dc87-4fe1-948a-b5d259173c41" providerId="ADAL" clId="{22B58954-E602-4B31-9153-0EFC203C4B91}" dt="2019-08-05T13:07:27.405" v="108" actId="12789"/>
          <ac:spMkLst>
            <pc:docMk/>
            <pc:sldMk cId="3732338911" sldId="872"/>
            <ac:spMk id="34" creationId="{AE8802C5-4503-43F8-A027-67B80932F9F3}"/>
          </ac:spMkLst>
        </pc:spChg>
        <pc:spChg chg="mod topLvl">
          <ac:chgData name="Luksza, Kasia" userId="b3709b76-dc87-4fe1-948a-b5d259173c41" providerId="ADAL" clId="{22B58954-E602-4B31-9153-0EFC203C4B91}" dt="2019-08-05T13:07:23.852" v="107" actId="12789"/>
          <ac:spMkLst>
            <pc:docMk/>
            <pc:sldMk cId="3732338911" sldId="872"/>
            <ac:spMk id="35" creationId="{10D4A718-70FE-488F-8F40-AD7A5CE76A44}"/>
          </ac:spMkLst>
        </pc:spChg>
        <pc:spChg chg="mod topLvl">
          <ac:chgData name="Luksza, Kasia" userId="b3709b76-dc87-4fe1-948a-b5d259173c41" providerId="ADAL" clId="{22B58954-E602-4B31-9153-0EFC203C4B91}" dt="2019-08-05T13:07:23.852" v="107" actId="12789"/>
          <ac:spMkLst>
            <pc:docMk/>
            <pc:sldMk cId="3732338911" sldId="872"/>
            <ac:spMk id="36" creationId="{06BBB651-4903-4C53-9314-48CA10F2FA26}"/>
          </ac:spMkLst>
        </pc:spChg>
        <pc:spChg chg="mod">
          <ac:chgData name="Luksza, Kasia" userId="b3709b76-dc87-4fe1-948a-b5d259173c41" providerId="ADAL" clId="{22B58954-E602-4B31-9153-0EFC203C4B91}" dt="2019-08-05T13:03:30.386" v="91" actId="164"/>
          <ac:spMkLst>
            <pc:docMk/>
            <pc:sldMk cId="3732338911" sldId="872"/>
            <ac:spMk id="41" creationId="{37EE63E5-6302-40FD-ACD9-3D09E642F9E3}"/>
          </ac:spMkLst>
        </pc:spChg>
        <pc:spChg chg="mod">
          <ac:chgData name="Luksza, Kasia" userId="b3709b76-dc87-4fe1-948a-b5d259173c41" providerId="ADAL" clId="{22B58954-E602-4B31-9153-0EFC203C4B91}" dt="2019-08-05T13:03:30.386" v="91" actId="164"/>
          <ac:spMkLst>
            <pc:docMk/>
            <pc:sldMk cId="3732338911" sldId="872"/>
            <ac:spMk id="42" creationId="{C9514F43-E681-45B7-B426-5BE10F8C8411}"/>
          </ac:spMkLst>
        </pc:spChg>
        <pc:spChg chg="mod">
          <ac:chgData name="Luksza, Kasia" userId="b3709b76-dc87-4fe1-948a-b5d259173c41" providerId="ADAL" clId="{22B58954-E602-4B31-9153-0EFC203C4B91}" dt="2019-08-05T13:03:30.386" v="91" actId="164"/>
          <ac:spMkLst>
            <pc:docMk/>
            <pc:sldMk cId="3732338911" sldId="872"/>
            <ac:spMk id="43" creationId="{1BDC69A2-33A5-4175-BA2A-369BCA67DB7F}"/>
          </ac:spMkLst>
        </pc:spChg>
        <pc:spChg chg="mod">
          <ac:chgData name="Luksza, Kasia" userId="b3709b76-dc87-4fe1-948a-b5d259173c41" providerId="ADAL" clId="{22B58954-E602-4B31-9153-0EFC203C4B91}" dt="2019-08-05T13:03:30.386" v="91" actId="164"/>
          <ac:spMkLst>
            <pc:docMk/>
            <pc:sldMk cId="3732338911" sldId="872"/>
            <ac:spMk id="44" creationId="{CD6981DB-7E31-4EA6-86BD-F76EAA9F85CB}"/>
          </ac:spMkLst>
        </pc:spChg>
        <pc:spChg chg="mod">
          <ac:chgData name="Luksza, Kasia" userId="b3709b76-dc87-4fe1-948a-b5d259173c41" providerId="ADAL" clId="{22B58954-E602-4B31-9153-0EFC203C4B91}" dt="2019-08-05T13:03:30.386" v="91" actId="164"/>
          <ac:spMkLst>
            <pc:docMk/>
            <pc:sldMk cId="3732338911" sldId="872"/>
            <ac:spMk id="45" creationId="{5D8B1E73-9ACB-4F95-BD13-A7E9E08F8724}"/>
          </ac:spMkLst>
        </pc:spChg>
        <pc:spChg chg="mod">
          <ac:chgData name="Luksza, Kasia" userId="b3709b76-dc87-4fe1-948a-b5d259173c41" providerId="ADAL" clId="{22B58954-E602-4B31-9153-0EFC203C4B91}" dt="2019-08-05T13:03:30.386" v="91" actId="164"/>
          <ac:spMkLst>
            <pc:docMk/>
            <pc:sldMk cId="3732338911" sldId="872"/>
            <ac:spMk id="46" creationId="{1BD0BA89-A8A2-4570-9CE8-ED8148D1D959}"/>
          </ac:spMkLst>
        </pc:spChg>
        <pc:spChg chg="mod">
          <ac:chgData name="Luksza, Kasia" userId="b3709b76-dc87-4fe1-948a-b5d259173c41" providerId="ADAL" clId="{22B58954-E602-4B31-9153-0EFC203C4B91}" dt="2019-08-05T13:03:30.386" v="91" actId="164"/>
          <ac:spMkLst>
            <pc:docMk/>
            <pc:sldMk cId="3732338911" sldId="872"/>
            <ac:spMk id="47" creationId="{9A6085D7-524A-4C4B-8179-2708E8FF0821}"/>
          </ac:spMkLst>
        </pc:spChg>
        <pc:spChg chg="mod">
          <ac:chgData name="Luksza, Kasia" userId="b3709b76-dc87-4fe1-948a-b5d259173c41" providerId="ADAL" clId="{22B58954-E602-4B31-9153-0EFC203C4B91}" dt="2019-08-05T13:03:30.386" v="91" actId="164"/>
          <ac:spMkLst>
            <pc:docMk/>
            <pc:sldMk cId="3732338911" sldId="872"/>
            <ac:spMk id="48" creationId="{CA9A6B86-14D7-484E-8D4D-D8491C12FF04}"/>
          </ac:spMkLst>
        </pc:spChg>
        <pc:spChg chg="mod">
          <ac:chgData name="Luksza, Kasia" userId="b3709b76-dc87-4fe1-948a-b5d259173c41" providerId="ADAL" clId="{22B58954-E602-4B31-9153-0EFC203C4B91}" dt="2019-08-05T13:03:30.386" v="91" actId="164"/>
          <ac:spMkLst>
            <pc:docMk/>
            <pc:sldMk cId="3732338911" sldId="872"/>
            <ac:spMk id="49" creationId="{5CCB8416-0C5B-4BE4-9CA9-3637818B10EC}"/>
          </ac:spMkLst>
        </pc:spChg>
        <pc:spChg chg="mod">
          <ac:chgData name="Luksza, Kasia" userId="b3709b76-dc87-4fe1-948a-b5d259173c41" providerId="ADAL" clId="{22B58954-E602-4B31-9153-0EFC203C4B91}" dt="2019-08-05T13:03:30.386" v="91" actId="164"/>
          <ac:spMkLst>
            <pc:docMk/>
            <pc:sldMk cId="3732338911" sldId="872"/>
            <ac:spMk id="50" creationId="{1A4CB904-A5B3-40F0-B397-994B21591E22}"/>
          </ac:spMkLst>
        </pc:spChg>
        <pc:spChg chg="mod">
          <ac:chgData name="Luksza, Kasia" userId="b3709b76-dc87-4fe1-948a-b5d259173c41" providerId="ADAL" clId="{22B58954-E602-4B31-9153-0EFC203C4B91}" dt="2019-08-05T13:03:30.386" v="91" actId="164"/>
          <ac:spMkLst>
            <pc:docMk/>
            <pc:sldMk cId="3732338911" sldId="872"/>
            <ac:spMk id="51" creationId="{1FA6DEAC-B54A-4417-868E-8038B9A2DBA8}"/>
          </ac:spMkLst>
        </pc:spChg>
        <pc:spChg chg="mod">
          <ac:chgData name="Luksza, Kasia" userId="b3709b76-dc87-4fe1-948a-b5d259173c41" providerId="ADAL" clId="{22B58954-E602-4B31-9153-0EFC203C4B91}" dt="2019-08-05T13:03:30.386" v="91" actId="164"/>
          <ac:spMkLst>
            <pc:docMk/>
            <pc:sldMk cId="3732338911" sldId="872"/>
            <ac:spMk id="52" creationId="{197B8AAB-9B63-4982-9AD8-9AA2BDDF0504}"/>
          </ac:spMkLst>
        </pc:spChg>
        <pc:spChg chg="mod">
          <ac:chgData name="Luksza, Kasia" userId="b3709b76-dc87-4fe1-948a-b5d259173c41" providerId="ADAL" clId="{22B58954-E602-4B31-9153-0EFC203C4B91}" dt="2019-08-05T13:03:30.386" v="91" actId="164"/>
          <ac:spMkLst>
            <pc:docMk/>
            <pc:sldMk cId="3732338911" sldId="872"/>
            <ac:spMk id="53" creationId="{76958227-ACC8-4724-9845-66899D2D8A6C}"/>
          </ac:spMkLst>
        </pc:spChg>
        <pc:spChg chg="mod">
          <ac:chgData name="Luksza, Kasia" userId="b3709b76-dc87-4fe1-948a-b5d259173c41" providerId="ADAL" clId="{22B58954-E602-4B31-9153-0EFC203C4B91}" dt="2019-08-05T13:03:30.386" v="91" actId="164"/>
          <ac:spMkLst>
            <pc:docMk/>
            <pc:sldMk cId="3732338911" sldId="872"/>
            <ac:spMk id="54" creationId="{CA0DB567-D843-4E4C-9532-4CFDEF56DEAB}"/>
          </ac:spMkLst>
        </pc:spChg>
        <pc:spChg chg="mod">
          <ac:chgData name="Luksza, Kasia" userId="b3709b76-dc87-4fe1-948a-b5d259173c41" providerId="ADAL" clId="{22B58954-E602-4B31-9153-0EFC203C4B91}" dt="2019-08-05T13:03:30.386" v="91" actId="164"/>
          <ac:spMkLst>
            <pc:docMk/>
            <pc:sldMk cId="3732338911" sldId="872"/>
            <ac:spMk id="55" creationId="{52E7A683-E6AA-410A-BA9D-2E03E5C914D3}"/>
          </ac:spMkLst>
        </pc:spChg>
        <pc:spChg chg="mod">
          <ac:chgData name="Luksza, Kasia" userId="b3709b76-dc87-4fe1-948a-b5d259173c41" providerId="ADAL" clId="{22B58954-E602-4B31-9153-0EFC203C4B91}" dt="2019-08-05T13:03:30.386" v="91" actId="164"/>
          <ac:spMkLst>
            <pc:docMk/>
            <pc:sldMk cId="3732338911" sldId="872"/>
            <ac:spMk id="56" creationId="{532629CA-3171-474A-96A1-DFAA5B963D6E}"/>
          </ac:spMkLst>
        </pc:spChg>
        <pc:spChg chg="mod">
          <ac:chgData name="Luksza, Kasia" userId="b3709b76-dc87-4fe1-948a-b5d259173c41" providerId="ADAL" clId="{22B58954-E602-4B31-9153-0EFC203C4B91}" dt="2019-08-05T13:03:30.386" v="91" actId="164"/>
          <ac:spMkLst>
            <pc:docMk/>
            <pc:sldMk cId="3732338911" sldId="872"/>
            <ac:spMk id="57" creationId="{CDBB7CDA-7966-4EF8-B083-C5703DE147D6}"/>
          </ac:spMkLst>
        </pc:spChg>
        <pc:spChg chg="mod">
          <ac:chgData name="Luksza, Kasia" userId="b3709b76-dc87-4fe1-948a-b5d259173c41" providerId="ADAL" clId="{22B58954-E602-4B31-9153-0EFC203C4B91}" dt="2019-08-05T13:03:30.386" v="91" actId="164"/>
          <ac:spMkLst>
            <pc:docMk/>
            <pc:sldMk cId="3732338911" sldId="872"/>
            <ac:spMk id="58" creationId="{C7A33017-096D-494D-BCD9-F4DF0F0A21B4}"/>
          </ac:spMkLst>
        </pc:spChg>
        <pc:spChg chg="mod">
          <ac:chgData name="Luksza, Kasia" userId="b3709b76-dc87-4fe1-948a-b5d259173c41" providerId="ADAL" clId="{22B58954-E602-4B31-9153-0EFC203C4B91}" dt="2019-08-05T13:03:30.386" v="91" actId="164"/>
          <ac:spMkLst>
            <pc:docMk/>
            <pc:sldMk cId="3732338911" sldId="872"/>
            <ac:spMk id="59" creationId="{C8866B25-D8B9-495A-8948-11C937A4BC0F}"/>
          </ac:spMkLst>
        </pc:spChg>
        <pc:spChg chg="mod">
          <ac:chgData name="Luksza, Kasia" userId="b3709b76-dc87-4fe1-948a-b5d259173c41" providerId="ADAL" clId="{22B58954-E602-4B31-9153-0EFC203C4B91}" dt="2019-08-05T13:03:30.386" v="91" actId="164"/>
          <ac:spMkLst>
            <pc:docMk/>
            <pc:sldMk cId="3732338911" sldId="872"/>
            <ac:spMk id="60" creationId="{92FF08F1-8350-491F-88C5-275C663ADA10}"/>
          </ac:spMkLst>
        </pc:spChg>
        <pc:spChg chg="mod">
          <ac:chgData name="Luksza, Kasia" userId="b3709b76-dc87-4fe1-948a-b5d259173c41" providerId="ADAL" clId="{22B58954-E602-4B31-9153-0EFC203C4B91}" dt="2019-08-05T13:02:59.679" v="85" actId="207"/>
          <ac:spMkLst>
            <pc:docMk/>
            <pc:sldMk cId="3732338911" sldId="872"/>
            <ac:spMk id="112" creationId="{7EE0EB9E-3A7E-414A-BAC9-54B3C0CFDACF}"/>
          </ac:spMkLst>
        </pc:spChg>
        <pc:grpChg chg="add mod">
          <ac:chgData name="Luksza, Kasia" userId="b3709b76-dc87-4fe1-948a-b5d259173c41" providerId="ADAL" clId="{22B58954-E602-4B31-9153-0EFC203C4B91}" dt="2019-08-05T13:03:52.311" v="94" actId="207"/>
          <ac:grpSpMkLst>
            <pc:docMk/>
            <pc:sldMk cId="3732338911" sldId="872"/>
            <ac:grpSpMk id="6" creationId="{CF067A62-0C8B-42F8-A2A2-62052FC9A57D}"/>
          </ac:grpSpMkLst>
        </pc:grpChg>
        <pc:grpChg chg="del">
          <ac:chgData name="Luksza, Kasia" userId="b3709b76-dc87-4fe1-948a-b5d259173c41" providerId="ADAL" clId="{22B58954-E602-4B31-9153-0EFC203C4B91}" dt="2019-08-05T13:07:10.414" v="104" actId="165"/>
          <ac:grpSpMkLst>
            <pc:docMk/>
            <pc:sldMk cId="3732338911" sldId="872"/>
            <ac:grpSpMk id="7" creationId="{BE307110-7E73-4F76-AA50-3C15B45CAFF6}"/>
          </ac:grpSpMkLst>
        </pc:grpChg>
        <pc:grpChg chg="add del">
          <ac:chgData name="Luksza, Kasia" userId="b3709b76-dc87-4fe1-948a-b5d259173c41" providerId="ADAL" clId="{22B58954-E602-4B31-9153-0EFC203C4B91}" dt="2019-08-05T13:02:37.900" v="78"/>
          <ac:grpSpMkLst>
            <pc:docMk/>
            <pc:sldMk cId="3732338911" sldId="872"/>
            <ac:grpSpMk id="90" creationId="{6773A330-80CC-479C-A98C-47CFE1E20E93}"/>
          </ac:grpSpMkLst>
        </pc:grpChg>
        <pc:grpChg chg="del">
          <ac:chgData name="Luksza, Kasia" userId="b3709b76-dc87-4fe1-948a-b5d259173c41" providerId="ADAL" clId="{22B58954-E602-4B31-9153-0EFC203C4B91}" dt="2019-08-05T13:02:32.147" v="76" actId="478"/>
          <ac:grpSpMkLst>
            <pc:docMk/>
            <pc:sldMk cId="3732338911" sldId="872"/>
            <ac:grpSpMk id="97" creationId="{854B66B1-1D3F-4367-9A40-34AD62DD48A4}"/>
          </ac:grpSpMkLst>
        </pc:grpChg>
        <pc:grpChg chg="add">
          <ac:chgData name="Luksza, Kasia" userId="b3709b76-dc87-4fe1-948a-b5d259173c41" providerId="ADAL" clId="{22B58954-E602-4B31-9153-0EFC203C4B91}" dt="2019-08-05T13:02:37.911" v="79"/>
          <ac:grpSpMkLst>
            <pc:docMk/>
            <pc:sldMk cId="3732338911" sldId="872"/>
            <ac:grpSpMk id="143" creationId="{357CC05B-6854-46BA-BD55-0E9303917DF7}"/>
          </ac:grpSpMkLst>
        </pc:grpChg>
        <pc:graphicFrameChg chg="mod">
          <ac:chgData name="Luksza, Kasia" userId="b3709b76-dc87-4fe1-948a-b5d259173c41" providerId="ADAL" clId="{22B58954-E602-4B31-9153-0EFC203C4B91}" dt="2019-08-05T15:04:34.967" v="389"/>
          <ac:graphicFrameMkLst>
            <pc:docMk/>
            <pc:sldMk cId="3732338911" sldId="872"/>
            <ac:graphicFrameMk id="37" creationId="{B339B2B0-9443-45B6-8766-C76B60580343}"/>
          </ac:graphicFrameMkLst>
        </pc:graphicFrameChg>
        <pc:cxnChg chg="mod">
          <ac:chgData name="Luksza, Kasia" userId="b3709b76-dc87-4fe1-948a-b5d259173c41" providerId="ADAL" clId="{22B58954-E602-4B31-9153-0EFC203C4B91}" dt="2019-08-05T13:03:11.719" v="90" actId="692"/>
          <ac:cxnSpMkLst>
            <pc:docMk/>
            <pc:sldMk cId="3732338911" sldId="872"/>
            <ac:cxnSpMk id="109" creationId="{F890AD6C-27A4-49A4-8D07-2A790E35B10F}"/>
          </ac:cxnSpMkLst>
        </pc:cxnChg>
      </pc:sldChg>
      <pc:sldChg chg="modSp del">
        <pc:chgData name="Luksza, Kasia" userId="b3709b76-dc87-4fe1-948a-b5d259173c41" providerId="ADAL" clId="{22B58954-E602-4B31-9153-0EFC203C4B91}" dt="2019-08-05T12:13:45.836" v="6" actId="2696"/>
        <pc:sldMkLst>
          <pc:docMk/>
          <pc:sldMk cId="3571181206" sldId="874"/>
        </pc:sldMkLst>
        <pc:spChg chg="mod">
          <ac:chgData name="Luksza, Kasia" userId="b3709b76-dc87-4fe1-948a-b5d259173c41" providerId="ADAL" clId="{22B58954-E602-4B31-9153-0EFC203C4B91}" dt="2019-08-05T12:13:05.719" v="0"/>
          <ac:spMkLst>
            <pc:docMk/>
            <pc:sldMk cId="3571181206" sldId="874"/>
            <ac:spMk id="3" creationId="{E983DBD0-F44A-43D9-82CF-DC9099456AAF}"/>
          </ac:spMkLst>
        </pc:spChg>
      </pc:sldChg>
      <pc:sldChg chg="addSp delSp modSp">
        <pc:chgData name="Luksza, Kasia" userId="b3709b76-dc87-4fe1-948a-b5d259173c41" providerId="ADAL" clId="{22B58954-E602-4B31-9153-0EFC203C4B91}" dt="2019-08-05T12:14:25.131" v="12"/>
        <pc:sldMkLst>
          <pc:docMk/>
          <pc:sldMk cId="3947135186" sldId="1020"/>
        </pc:sldMkLst>
        <pc:spChg chg="del">
          <ac:chgData name="Luksza, Kasia" userId="b3709b76-dc87-4fe1-948a-b5d259173c41" providerId="ADAL" clId="{22B58954-E602-4B31-9153-0EFC203C4B91}" dt="2019-08-05T12:14:25.131" v="12"/>
          <ac:spMkLst>
            <pc:docMk/>
            <pc:sldMk cId="3947135186" sldId="1020"/>
            <ac:spMk id="2" creationId="{532C244B-295C-45FE-9D5F-5B0036EADF6D}"/>
          </ac:spMkLst>
        </pc:spChg>
        <pc:spChg chg="del">
          <ac:chgData name="Luksza, Kasia" userId="b3709b76-dc87-4fe1-948a-b5d259173c41" providerId="ADAL" clId="{22B58954-E602-4B31-9153-0EFC203C4B91}" dt="2019-08-05T12:14:25.131" v="12"/>
          <ac:spMkLst>
            <pc:docMk/>
            <pc:sldMk cId="3947135186" sldId="1020"/>
            <ac:spMk id="6" creationId="{A78B3BFB-3225-46FF-8238-F0B17F6B2BB3}"/>
          </ac:spMkLst>
        </pc:spChg>
        <pc:spChg chg="del">
          <ac:chgData name="Luksza, Kasia" userId="b3709b76-dc87-4fe1-948a-b5d259173c41" providerId="ADAL" clId="{22B58954-E602-4B31-9153-0EFC203C4B91}" dt="2019-08-05T12:14:25.131" v="12"/>
          <ac:spMkLst>
            <pc:docMk/>
            <pc:sldMk cId="3947135186" sldId="1020"/>
            <ac:spMk id="7" creationId="{E7868BFD-0AC4-426B-ADF8-AA9A5C444713}"/>
          </ac:spMkLst>
        </pc:spChg>
        <pc:spChg chg="add mod">
          <ac:chgData name="Luksza, Kasia" userId="b3709b76-dc87-4fe1-948a-b5d259173c41" providerId="ADAL" clId="{22B58954-E602-4B31-9153-0EFC203C4B91}" dt="2019-08-05T12:14:25.131" v="12"/>
          <ac:spMkLst>
            <pc:docMk/>
            <pc:sldMk cId="3947135186" sldId="1020"/>
            <ac:spMk id="8" creationId="{660D1CD2-3F05-4964-9F7E-CDE14B2618DF}"/>
          </ac:spMkLst>
        </pc:spChg>
        <pc:spChg chg="add mod">
          <ac:chgData name="Luksza, Kasia" userId="b3709b76-dc87-4fe1-948a-b5d259173c41" providerId="ADAL" clId="{22B58954-E602-4B31-9153-0EFC203C4B91}" dt="2019-08-05T12:14:25.131" v="12"/>
          <ac:spMkLst>
            <pc:docMk/>
            <pc:sldMk cId="3947135186" sldId="1020"/>
            <ac:spMk id="9" creationId="{1D179E9D-EBDC-4962-B5B2-DB53A4A7B644}"/>
          </ac:spMkLst>
        </pc:spChg>
        <pc:spChg chg="add mod">
          <ac:chgData name="Luksza, Kasia" userId="b3709b76-dc87-4fe1-948a-b5d259173c41" providerId="ADAL" clId="{22B58954-E602-4B31-9153-0EFC203C4B91}" dt="2019-08-05T12:14:25.131" v="12"/>
          <ac:spMkLst>
            <pc:docMk/>
            <pc:sldMk cId="3947135186" sldId="1020"/>
            <ac:spMk id="10" creationId="{C90C2A09-BAD4-4B52-A7DE-D2FDCFC23303}"/>
          </ac:spMkLst>
        </pc:spChg>
      </pc:sldChg>
      <pc:sldChg chg="addSp delSp modSp">
        <pc:chgData name="Luksza, Kasia" userId="b3709b76-dc87-4fe1-948a-b5d259173c41" providerId="ADAL" clId="{22B58954-E602-4B31-9153-0EFC203C4B91}" dt="2019-08-05T14:29:59.365" v="246" actId="478"/>
        <pc:sldMkLst>
          <pc:docMk/>
          <pc:sldMk cId="725572807" sldId="1389"/>
        </pc:sldMkLst>
        <pc:spChg chg="del">
          <ac:chgData name="Luksza, Kasia" userId="b3709b76-dc87-4fe1-948a-b5d259173c41" providerId="ADAL" clId="{22B58954-E602-4B31-9153-0EFC203C4B91}" dt="2019-08-05T12:14:36.565" v="13"/>
          <ac:spMkLst>
            <pc:docMk/>
            <pc:sldMk cId="725572807" sldId="1389"/>
            <ac:spMk id="3" creationId="{BE37EE3B-8374-498D-917D-D1879C0636CC}"/>
          </ac:spMkLst>
        </pc:spChg>
        <pc:spChg chg="add del mod">
          <ac:chgData name="Luksza, Kasia" userId="b3709b76-dc87-4fe1-948a-b5d259173c41" providerId="ADAL" clId="{22B58954-E602-4B31-9153-0EFC203C4B91}" dt="2019-08-05T14:29:59.365" v="246" actId="478"/>
          <ac:spMkLst>
            <pc:docMk/>
            <pc:sldMk cId="725572807" sldId="1389"/>
            <ac:spMk id="5" creationId="{7861D40E-6D9F-40A0-BA20-503156FCF699}"/>
          </ac:spMkLst>
        </pc:spChg>
        <pc:spChg chg="add del mod">
          <ac:chgData name="Luksza, Kasia" userId="b3709b76-dc87-4fe1-948a-b5d259173c41" providerId="ADAL" clId="{22B58954-E602-4B31-9153-0EFC203C4B91}" dt="2019-08-05T14:29:59.365" v="246" actId="478"/>
          <ac:spMkLst>
            <pc:docMk/>
            <pc:sldMk cId="725572807" sldId="1389"/>
            <ac:spMk id="6" creationId="{889FC820-644E-450C-A5B2-8D851C464B64}"/>
          </ac:spMkLst>
        </pc:spChg>
      </pc:sldChg>
      <pc:sldChg chg="addSp delSp modSp">
        <pc:chgData name="Luksza, Kasia" userId="b3709b76-dc87-4fe1-948a-b5d259173c41" providerId="ADAL" clId="{22B58954-E602-4B31-9153-0EFC203C4B91}" dt="2019-08-05T12:48:24.617" v="56" actId="478"/>
        <pc:sldMkLst>
          <pc:docMk/>
          <pc:sldMk cId="575369900" sldId="2113415824"/>
        </pc:sldMkLst>
        <pc:spChg chg="del">
          <ac:chgData name="Luksza, Kasia" userId="b3709b76-dc87-4fe1-948a-b5d259173c41" providerId="ADAL" clId="{22B58954-E602-4B31-9153-0EFC203C4B91}" dt="2019-08-05T12:14:36.565" v="13"/>
          <ac:spMkLst>
            <pc:docMk/>
            <pc:sldMk cId="575369900" sldId="2113415824"/>
            <ac:spMk id="5" creationId="{DD12D2B6-F1F5-41F4-91EC-8BA5CA4DB71E}"/>
          </ac:spMkLst>
        </pc:spChg>
        <pc:spChg chg="mod">
          <ac:chgData name="Luksza, Kasia" userId="b3709b76-dc87-4fe1-948a-b5d259173c41" providerId="ADAL" clId="{22B58954-E602-4B31-9153-0EFC203C4B91}" dt="2019-08-05T12:48:19.436" v="51"/>
          <ac:spMkLst>
            <pc:docMk/>
            <pc:sldMk cId="575369900" sldId="2113415824"/>
            <ac:spMk id="7" creationId="{104C1986-E927-4CAD-8BB3-CDD007CC6511}"/>
          </ac:spMkLst>
        </pc:spChg>
        <pc:spChg chg="mod">
          <ac:chgData name="Luksza, Kasia" userId="b3709b76-dc87-4fe1-948a-b5d259173c41" providerId="ADAL" clId="{22B58954-E602-4B31-9153-0EFC203C4B91}" dt="2019-08-05T12:48:21.132" v="53"/>
          <ac:spMkLst>
            <pc:docMk/>
            <pc:sldMk cId="575369900" sldId="2113415824"/>
            <ac:spMk id="8" creationId="{C2BB8BBF-85C7-4F5C-8A76-B212762E7DD7}"/>
          </ac:spMkLst>
        </pc:spChg>
        <pc:spChg chg="mod">
          <ac:chgData name="Luksza, Kasia" userId="b3709b76-dc87-4fe1-948a-b5d259173c41" providerId="ADAL" clId="{22B58954-E602-4B31-9153-0EFC203C4B91}" dt="2019-08-05T12:48:22.490" v="55"/>
          <ac:spMkLst>
            <pc:docMk/>
            <pc:sldMk cId="575369900" sldId="2113415824"/>
            <ac:spMk id="9" creationId="{CC443A75-36BF-4FE7-8EE9-468C33840AB2}"/>
          </ac:spMkLst>
        </pc:spChg>
        <pc:spChg chg="mod">
          <ac:chgData name="Luksza, Kasia" userId="b3709b76-dc87-4fe1-948a-b5d259173c41" providerId="ADAL" clId="{22B58954-E602-4B31-9153-0EFC203C4B91}" dt="2019-08-05T12:48:08.905" v="46" actId="1076"/>
          <ac:spMkLst>
            <pc:docMk/>
            <pc:sldMk cId="575369900" sldId="2113415824"/>
            <ac:spMk id="13" creationId="{4424B8C2-3524-406D-86D6-AE325D889B3C}"/>
          </ac:spMkLst>
        </pc:spChg>
        <pc:spChg chg="mod">
          <ac:chgData name="Luksza, Kasia" userId="b3709b76-dc87-4fe1-948a-b5d259173c41" providerId="ADAL" clId="{22B58954-E602-4B31-9153-0EFC203C4B91}" dt="2019-08-05T12:48:08.905" v="46" actId="1076"/>
          <ac:spMkLst>
            <pc:docMk/>
            <pc:sldMk cId="575369900" sldId="2113415824"/>
            <ac:spMk id="14" creationId="{397856C1-A5CA-4E52-82D0-471DD94141EC}"/>
          </ac:spMkLst>
        </pc:spChg>
        <pc:spChg chg="mod">
          <ac:chgData name="Luksza, Kasia" userId="b3709b76-dc87-4fe1-948a-b5d259173c41" providerId="ADAL" clId="{22B58954-E602-4B31-9153-0EFC203C4B91}" dt="2019-08-05T12:48:08.905" v="46" actId="1076"/>
          <ac:spMkLst>
            <pc:docMk/>
            <pc:sldMk cId="575369900" sldId="2113415824"/>
            <ac:spMk id="16" creationId="{A08C0874-6609-4D94-8325-B168BEFCD9DE}"/>
          </ac:spMkLst>
        </pc:spChg>
        <pc:spChg chg="mod">
          <ac:chgData name="Luksza, Kasia" userId="b3709b76-dc87-4fe1-948a-b5d259173c41" providerId="ADAL" clId="{22B58954-E602-4B31-9153-0EFC203C4B91}" dt="2019-08-05T12:48:08.905" v="46" actId="1076"/>
          <ac:spMkLst>
            <pc:docMk/>
            <pc:sldMk cId="575369900" sldId="2113415824"/>
            <ac:spMk id="17" creationId="{6030CC27-FE2C-478F-BBFF-350CC23017D6}"/>
          </ac:spMkLst>
        </pc:spChg>
        <pc:spChg chg="mod">
          <ac:chgData name="Luksza, Kasia" userId="b3709b76-dc87-4fe1-948a-b5d259173c41" providerId="ADAL" clId="{22B58954-E602-4B31-9153-0EFC203C4B91}" dt="2019-08-05T12:48:08.905" v="46" actId="1076"/>
          <ac:spMkLst>
            <pc:docMk/>
            <pc:sldMk cId="575369900" sldId="2113415824"/>
            <ac:spMk id="19" creationId="{F27EC238-0CB0-427E-BF2C-765CC44E93AE}"/>
          </ac:spMkLst>
        </pc:spChg>
        <pc:spChg chg="mod">
          <ac:chgData name="Luksza, Kasia" userId="b3709b76-dc87-4fe1-948a-b5d259173c41" providerId="ADAL" clId="{22B58954-E602-4B31-9153-0EFC203C4B91}" dt="2019-08-05T12:48:08.905" v="46" actId="1076"/>
          <ac:spMkLst>
            <pc:docMk/>
            <pc:sldMk cId="575369900" sldId="2113415824"/>
            <ac:spMk id="20" creationId="{AC72E66D-DAC1-4238-B6F2-E2AE87D7C5E7}"/>
          </ac:spMkLst>
        </pc:spChg>
        <pc:spChg chg="add mod">
          <ac:chgData name="Luksza, Kasia" userId="b3709b76-dc87-4fe1-948a-b5d259173c41" providerId="ADAL" clId="{22B58954-E602-4B31-9153-0EFC203C4B91}" dt="2019-08-05T12:14:36.565" v="13"/>
          <ac:spMkLst>
            <pc:docMk/>
            <pc:sldMk cId="575369900" sldId="2113415824"/>
            <ac:spMk id="23" creationId="{AEDCE8D9-2764-4C87-AAE4-C36D0EAA20E3}"/>
          </ac:spMkLst>
        </pc:spChg>
        <pc:spChg chg="add del">
          <ac:chgData name="Luksza, Kasia" userId="b3709b76-dc87-4fe1-948a-b5d259173c41" providerId="ADAL" clId="{22B58954-E602-4B31-9153-0EFC203C4B91}" dt="2019-08-05T12:48:08.521" v="45"/>
          <ac:spMkLst>
            <pc:docMk/>
            <pc:sldMk cId="575369900" sldId="2113415824"/>
            <ac:spMk id="24" creationId="{614A8992-C8B8-49E5-B8C7-12AB8FCE9D41}"/>
          </ac:spMkLst>
        </pc:spChg>
        <pc:spChg chg="add del">
          <ac:chgData name="Luksza, Kasia" userId="b3709b76-dc87-4fe1-948a-b5d259173c41" providerId="ADAL" clId="{22B58954-E602-4B31-9153-0EFC203C4B91}" dt="2019-08-05T12:48:08.521" v="45"/>
          <ac:spMkLst>
            <pc:docMk/>
            <pc:sldMk cId="575369900" sldId="2113415824"/>
            <ac:spMk id="25" creationId="{386A5264-7C58-4E2D-AA95-B4E08C868B08}"/>
          </ac:spMkLst>
        </pc:spChg>
        <pc:spChg chg="add del">
          <ac:chgData name="Luksza, Kasia" userId="b3709b76-dc87-4fe1-948a-b5d259173c41" providerId="ADAL" clId="{22B58954-E602-4B31-9153-0EFC203C4B91}" dt="2019-08-05T12:48:08.521" v="45"/>
          <ac:spMkLst>
            <pc:docMk/>
            <pc:sldMk cId="575369900" sldId="2113415824"/>
            <ac:spMk id="26" creationId="{6790359B-356E-4081-8F81-C064353D5AB2}"/>
          </ac:spMkLst>
        </pc:spChg>
        <pc:spChg chg="add del mod">
          <ac:chgData name="Luksza, Kasia" userId="b3709b76-dc87-4fe1-948a-b5d259173c41" providerId="ADAL" clId="{22B58954-E602-4B31-9153-0EFC203C4B91}" dt="2019-08-05T12:48:08.521" v="45"/>
          <ac:spMkLst>
            <pc:docMk/>
            <pc:sldMk cId="575369900" sldId="2113415824"/>
            <ac:spMk id="27" creationId="{B6FC2F4A-E265-4E66-B2C3-D82935CD8C88}"/>
          </ac:spMkLst>
        </pc:spChg>
        <pc:spChg chg="add del">
          <ac:chgData name="Luksza, Kasia" userId="b3709b76-dc87-4fe1-948a-b5d259173c41" providerId="ADAL" clId="{22B58954-E602-4B31-9153-0EFC203C4B91}" dt="2019-08-05T12:48:08.521" v="45"/>
          <ac:spMkLst>
            <pc:docMk/>
            <pc:sldMk cId="575369900" sldId="2113415824"/>
            <ac:spMk id="29" creationId="{740E8D05-CC67-42F5-91C6-F61FC832D93A}"/>
          </ac:spMkLst>
        </pc:spChg>
        <pc:spChg chg="add del">
          <ac:chgData name="Luksza, Kasia" userId="b3709b76-dc87-4fe1-948a-b5d259173c41" providerId="ADAL" clId="{22B58954-E602-4B31-9153-0EFC203C4B91}" dt="2019-08-05T12:48:08.521" v="45"/>
          <ac:spMkLst>
            <pc:docMk/>
            <pc:sldMk cId="575369900" sldId="2113415824"/>
            <ac:spMk id="30" creationId="{B9530DA3-E75F-4BB9-98DA-1F93A4935043}"/>
          </ac:spMkLst>
        </pc:spChg>
        <pc:spChg chg="add del">
          <ac:chgData name="Luksza, Kasia" userId="b3709b76-dc87-4fe1-948a-b5d259173c41" providerId="ADAL" clId="{22B58954-E602-4B31-9153-0EFC203C4B91}" dt="2019-08-05T12:48:08.521" v="45"/>
          <ac:spMkLst>
            <pc:docMk/>
            <pc:sldMk cId="575369900" sldId="2113415824"/>
            <ac:spMk id="31" creationId="{D1B5F31E-6FC4-450E-A2FA-50E20630AFCE}"/>
          </ac:spMkLst>
        </pc:spChg>
        <pc:spChg chg="add del">
          <ac:chgData name="Luksza, Kasia" userId="b3709b76-dc87-4fe1-948a-b5d259173c41" providerId="ADAL" clId="{22B58954-E602-4B31-9153-0EFC203C4B91}" dt="2019-08-05T12:48:08.521" v="45"/>
          <ac:spMkLst>
            <pc:docMk/>
            <pc:sldMk cId="575369900" sldId="2113415824"/>
            <ac:spMk id="32" creationId="{C3C9C456-6E4F-4928-9413-12B6C977A51E}"/>
          </ac:spMkLst>
        </pc:spChg>
        <pc:spChg chg="add del">
          <ac:chgData name="Luksza, Kasia" userId="b3709b76-dc87-4fe1-948a-b5d259173c41" providerId="ADAL" clId="{22B58954-E602-4B31-9153-0EFC203C4B91}" dt="2019-08-05T12:48:08.521" v="45"/>
          <ac:spMkLst>
            <pc:docMk/>
            <pc:sldMk cId="575369900" sldId="2113415824"/>
            <ac:spMk id="34" creationId="{9E879160-0B60-4292-A086-BEF0507A7391}"/>
          </ac:spMkLst>
        </pc:spChg>
        <pc:spChg chg="add del">
          <ac:chgData name="Luksza, Kasia" userId="b3709b76-dc87-4fe1-948a-b5d259173c41" providerId="ADAL" clId="{22B58954-E602-4B31-9153-0EFC203C4B91}" dt="2019-08-05T12:48:08.521" v="45"/>
          <ac:spMkLst>
            <pc:docMk/>
            <pc:sldMk cId="575369900" sldId="2113415824"/>
            <ac:spMk id="35" creationId="{39A97FC5-D646-4581-BE48-610E2EFEF11D}"/>
          </ac:spMkLst>
        </pc:spChg>
        <pc:spChg chg="add del">
          <ac:chgData name="Luksza, Kasia" userId="b3709b76-dc87-4fe1-948a-b5d259173c41" providerId="ADAL" clId="{22B58954-E602-4B31-9153-0EFC203C4B91}" dt="2019-08-05T12:48:08.521" v="45"/>
          <ac:spMkLst>
            <pc:docMk/>
            <pc:sldMk cId="575369900" sldId="2113415824"/>
            <ac:spMk id="36" creationId="{E0CBD7B0-900D-456F-9149-7D8B7EEE4FC2}"/>
          </ac:spMkLst>
        </pc:spChg>
        <pc:spChg chg="add del">
          <ac:chgData name="Luksza, Kasia" userId="b3709b76-dc87-4fe1-948a-b5d259173c41" providerId="ADAL" clId="{22B58954-E602-4B31-9153-0EFC203C4B91}" dt="2019-08-05T12:48:08.521" v="45"/>
          <ac:spMkLst>
            <pc:docMk/>
            <pc:sldMk cId="575369900" sldId="2113415824"/>
            <ac:spMk id="37" creationId="{C11C6B4A-70FC-4008-BDB7-C30191FE0ECE}"/>
          </ac:spMkLst>
        </pc:spChg>
        <pc:spChg chg="add del">
          <ac:chgData name="Luksza, Kasia" userId="b3709b76-dc87-4fe1-948a-b5d259173c41" providerId="ADAL" clId="{22B58954-E602-4B31-9153-0EFC203C4B91}" dt="2019-08-05T12:48:08.521" v="45"/>
          <ac:spMkLst>
            <pc:docMk/>
            <pc:sldMk cId="575369900" sldId="2113415824"/>
            <ac:spMk id="39" creationId="{00C29ECD-E58F-4203-BCAF-3782A0963A53}"/>
          </ac:spMkLst>
        </pc:spChg>
        <pc:spChg chg="add del">
          <ac:chgData name="Luksza, Kasia" userId="b3709b76-dc87-4fe1-948a-b5d259173c41" providerId="ADAL" clId="{22B58954-E602-4B31-9153-0EFC203C4B91}" dt="2019-08-05T12:48:08.521" v="45"/>
          <ac:spMkLst>
            <pc:docMk/>
            <pc:sldMk cId="575369900" sldId="2113415824"/>
            <ac:spMk id="40" creationId="{0227D1AC-9B18-4093-BE78-5F99211325F0}"/>
          </ac:spMkLst>
        </pc:spChg>
        <pc:spChg chg="add del">
          <ac:chgData name="Luksza, Kasia" userId="b3709b76-dc87-4fe1-948a-b5d259173c41" providerId="ADAL" clId="{22B58954-E602-4B31-9153-0EFC203C4B91}" dt="2019-08-05T12:48:08.521" v="45"/>
          <ac:spMkLst>
            <pc:docMk/>
            <pc:sldMk cId="575369900" sldId="2113415824"/>
            <ac:spMk id="41" creationId="{E17BFAEF-EA46-4717-86DC-2F57EF5B6AB8}"/>
          </ac:spMkLst>
        </pc:spChg>
        <pc:spChg chg="add del">
          <ac:chgData name="Luksza, Kasia" userId="b3709b76-dc87-4fe1-948a-b5d259173c41" providerId="ADAL" clId="{22B58954-E602-4B31-9153-0EFC203C4B91}" dt="2019-08-05T12:48:08.521" v="45"/>
          <ac:spMkLst>
            <pc:docMk/>
            <pc:sldMk cId="575369900" sldId="2113415824"/>
            <ac:spMk id="42" creationId="{AA564D37-7C11-4E25-9FB4-242CBBD21875}"/>
          </ac:spMkLst>
        </pc:spChg>
        <pc:spChg chg="add del mod">
          <ac:chgData name="Luksza, Kasia" userId="b3709b76-dc87-4fe1-948a-b5d259173c41" providerId="ADAL" clId="{22B58954-E602-4B31-9153-0EFC203C4B91}" dt="2019-08-05T12:48:24.617" v="56" actId="478"/>
          <ac:spMkLst>
            <pc:docMk/>
            <pc:sldMk cId="575369900" sldId="2113415824"/>
            <ac:spMk id="44" creationId="{C3515016-C516-45FF-B91E-75AF1DD09FA0}"/>
          </ac:spMkLst>
        </pc:spChg>
        <pc:spChg chg="add del mod">
          <ac:chgData name="Luksza, Kasia" userId="b3709b76-dc87-4fe1-948a-b5d259173c41" providerId="ADAL" clId="{22B58954-E602-4B31-9153-0EFC203C4B91}" dt="2019-08-05T12:48:24.617" v="56" actId="478"/>
          <ac:spMkLst>
            <pc:docMk/>
            <pc:sldMk cId="575369900" sldId="2113415824"/>
            <ac:spMk id="45" creationId="{B41BE5F0-5FBB-4276-8F86-4321A54FAC61}"/>
          </ac:spMkLst>
        </pc:spChg>
        <pc:spChg chg="add del mod">
          <ac:chgData name="Luksza, Kasia" userId="b3709b76-dc87-4fe1-948a-b5d259173c41" providerId="ADAL" clId="{22B58954-E602-4B31-9153-0EFC203C4B91}" dt="2019-08-05T12:48:24.617" v="56" actId="478"/>
          <ac:spMkLst>
            <pc:docMk/>
            <pc:sldMk cId="575369900" sldId="2113415824"/>
            <ac:spMk id="46" creationId="{188FD40C-21C8-4DE7-A4EF-99A5BED524D0}"/>
          </ac:spMkLst>
        </pc:spChg>
        <pc:spChg chg="add del mod">
          <ac:chgData name="Luksza, Kasia" userId="b3709b76-dc87-4fe1-948a-b5d259173c41" providerId="ADAL" clId="{22B58954-E602-4B31-9153-0EFC203C4B91}" dt="2019-08-05T12:48:24.617" v="56" actId="478"/>
          <ac:spMkLst>
            <pc:docMk/>
            <pc:sldMk cId="575369900" sldId="2113415824"/>
            <ac:spMk id="47" creationId="{9B958E3B-4EB9-42A6-9874-F7B1F68DB3DB}"/>
          </ac:spMkLst>
        </pc:spChg>
        <pc:spChg chg="add del mod">
          <ac:chgData name="Luksza, Kasia" userId="b3709b76-dc87-4fe1-948a-b5d259173c41" providerId="ADAL" clId="{22B58954-E602-4B31-9153-0EFC203C4B91}" dt="2019-08-05T12:48:14.329" v="49" actId="478"/>
          <ac:spMkLst>
            <pc:docMk/>
            <pc:sldMk cId="575369900" sldId="2113415824"/>
            <ac:spMk id="49" creationId="{9AD6AAEE-5846-4830-91A1-12BB602F1F91}"/>
          </ac:spMkLst>
        </pc:spChg>
        <pc:spChg chg="add del mod">
          <ac:chgData name="Luksza, Kasia" userId="b3709b76-dc87-4fe1-948a-b5d259173c41" providerId="ADAL" clId="{22B58954-E602-4B31-9153-0EFC203C4B91}" dt="2019-08-05T12:48:14.329" v="49" actId="478"/>
          <ac:spMkLst>
            <pc:docMk/>
            <pc:sldMk cId="575369900" sldId="2113415824"/>
            <ac:spMk id="50" creationId="{75E9B269-B1D4-423C-B6FC-1BA70D4CC1B2}"/>
          </ac:spMkLst>
        </pc:spChg>
        <pc:spChg chg="add del mod">
          <ac:chgData name="Luksza, Kasia" userId="b3709b76-dc87-4fe1-948a-b5d259173c41" providerId="ADAL" clId="{22B58954-E602-4B31-9153-0EFC203C4B91}" dt="2019-08-05T12:48:14.329" v="49" actId="478"/>
          <ac:spMkLst>
            <pc:docMk/>
            <pc:sldMk cId="575369900" sldId="2113415824"/>
            <ac:spMk id="51" creationId="{5893AA49-1EB9-4C4E-B504-063756F0C310}"/>
          </ac:spMkLst>
        </pc:spChg>
        <pc:spChg chg="add del mod">
          <ac:chgData name="Luksza, Kasia" userId="b3709b76-dc87-4fe1-948a-b5d259173c41" providerId="ADAL" clId="{22B58954-E602-4B31-9153-0EFC203C4B91}" dt="2019-08-05T12:48:14.329" v="49" actId="478"/>
          <ac:spMkLst>
            <pc:docMk/>
            <pc:sldMk cId="575369900" sldId="2113415824"/>
            <ac:spMk id="52" creationId="{1BD1F308-9306-4F76-A929-4A47D1F9C6C6}"/>
          </ac:spMkLst>
        </pc:spChg>
        <pc:spChg chg="add del mod">
          <ac:chgData name="Luksza, Kasia" userId="b3709b76-dc87-4fe1-948a-b5d259173c41" providerId="ADAL" clId="{22B58954-E602-4B31-9153-0EFC203C4B91}" dt="2019-08-05T12:48:14.329" v="49" actId="478"/>
          <ac:spMkLst>
            <pc:docMk/>
            <pc:sldMk cId="575369900" sldId="2113415824"/>
            <ac:spMk id="54" creationId="{14BEFFC9-F53B-48B4-B62F-7194C882B1AE}"/>
          </ac:spMkLst>
        </pc:spChg>
        <pc:spChg chg="add del mod">
          <ac:chgData name="Luksza, Kasia" userId="b3709b76-dc87-4fe1-948a-b5d259173c41" providerId="ADAL" clId="{22B58954-E602-4B31-9153-0EFC203C4B91}" dt="2019-08-05T12:48:14.329" v="49" actId="478"/>
          <ac:spMkLst>
            <pc:docMk/>
            <pc:sldMk cId="575369900" sldId="2113415824"/>
            <ac:spMk id="55" creationId="{9CB10CC4-6794-444F-AFC7-6F7612D6B06D}"/>
          </ac:spMkLst>
        </pc:spChg>
        <pc:spChg chg="add del mod">
          <ac:chgData name="Luksza, Kasia" userId="b3709b76-dc87-4fe1-948a-b5d259173c41" providerId="ADAL" clId="{22B58954-E602-4B31-9153-0EFC203C4B91}" dt="2019-08-05T12:48:14.329" v="49" actId="478"/>
          <ac:spMkLst>
            <pc:docMk/>
            <pc:sldMk cId="575369900" sldId="2113415824"/>
            <ac:spMk id="56" creationId="{539C24D8-8F6C-4B8C-916A-8FD3E7B67ACD}"/>
          </ac:spMkLst>
        </pc:spChg>
        <pc:spChg chg="add del mod">
          <ac:chgData name="Luksza, Kasia" userId="b3709b76-dc87-4fe1-948a-b5d259173c41" providerId="ADAL" clId="{22B58954-E602-4B31-9153-0EFC203C4B91}" dt="2019-08-05T12:48:14.329" v="49" actId="478"/>
          <ac:spMkLst>
            <pc:docMk/>
            <pc:sldMk cId="575369900" sldId="2113415824"/>
            <ac:spMk id="57" creationId="{21938A5B-E446-4337-AE21-A2F00F66BFC7}"/>
          </ac:spMkLst>
        </pc:spChg>
        <pc:spChg chg="add del mod">
          <ac:chgData name="Luksza, Kasia" userId="b3709b76-dc87-4fe1-948a-b5d259173c41" providerId="ADAL" clId="{22B58954-E602-4B31-9153-0EFC203C4B91}" dt="2019-08-05T12:48:14.329" v="49" actId="478"/>
          <ac:spMkLst>
            <pc:docMk/>
            <pc:sldMk cId="575369900" sldId="2113415824"/>
            <ac:spMk id="59" creationId="{46FF3FBB-C0DF-4BA6-8F6A-7D76D58D0058}"/>
          </ac:spMkLst>
        </pc:spChg>
        <pc:spChg chg="add del mod">
          <ac:chgData name="Luksza, Kasia" userId="b3709b76-dc87-4fe1-948a-b5d259173c41" providerId="ADAL" clId="{22B58954-E602-4B31-9153-0EFC203C4B91}" dt="2019-08-05T12:48:14.329" v="49" actId="478"/>
          <ac:spMkLst>
            <pc:docMk/>
            <pc:sldMk cId="575369900" sldId="2113415824"/>
            <ac:spMk id="60" creationId="{614191AA-FB37-4E76-9D87-F0BDE6F18DFF}"/>
          </ac:spMkLst>
        </pc:spChg>
        <pc:spChg chg="add del mod">
          <ac:chgData name="Luksza, Kasia" userId="b3709b76-dc87-4fe1-948a-b5d259173c41" providerId="ADAL" clId="{22B58954-E602-4B31-9153-0EFC203C4B91}" dt="2019-08-05T12:48:14.329" v="49" actId="478"/>
          <ac:spMkLst>
            <pc:docMk/>
            <pc:sldMk cId="575369900" sldId="2113415824"/>
            <ac:spMk id="61" creationId="{2A8EFF35-506E-4B1D-B6AE-3D3ECC8339ED}"/>
          </ac:spMkLst>
        </pc:spChg>
        <pc:spChg chg="add del mod">
          <ac:chgData name="Luksza, Kasia" userId="b3709b76-dc87-4fe1-948a-b5d259173c41" providerId="ADAL" clId="{22B58954-E602-4B31-9153-0EFC203C4B91}" dt="2019-08-05T12:48:14.329" v="49" actId="478"/>
          <ac:spMkLst>
            <pc:docMk/>
            <pc:sldMk cId="575369900" sldId="2113415824"/>
            <ac:spMk id="62" creationId="{A4926F09-48EF-448D-A2E4-0CAC877ED0D5}"/>
          </ac:spMkLst>
        </pc:spChg>
        <pc:grpChg chg="mod">
          <ac:chgData name="Luksza, Kasia" userId="b3709b76-dc87-4fe1-948a-b5d259173c41" providerId="ADAL" clId="{22B58954-E602-4B31-9153-0EFC203C4B91}" dt="2019-08-05T12:48:08.905" v="46" actId="1076"/>
          <ac:grpSpMkLst>
            <pc:docMk/>
            <pc:sldMk cId="575369900" sldId="2113415824"/>
            <ac:grpSpMk id="6" creationId="{3CD63AB5-579A-432A-8C2D-26DD29FDF1C9}"/>
          </ac:grpSpMkLst>
        </pc:grpChg>
        <pc:cxnChg chg="mod">
          <ac:chgData name="Luksza, Kasia" userId="b3709b76-dc87-4fe1-948a-b5d259173c41" providerId="ADAL" clId="{22B58954-E602-4B31-9153-0EFC203C4B91}" dt="2019-08-05T12:48:08.905" v="46" actId="1076"/>
          <ac:cxnSpMkLst>
            <pc:docMk/>
            <pc:sldMk cId="575369900" sldId="2113415824"/>
            <ac:cxnSpMk id="15" creationId="{F4FE15EE-B660-4CD5-995F-4C13C45616CA}"/>
          </ac:cxnSpMkLst>
        </pc:cxnChg>
        <pc:cxnChg chg="mod">
          <ac:chgData name="Luksza, Kasia" userId="b3709b76-dc87-4fe1-948a-b5d259173c41" providerId="ADAL" clId="{22B58954-E602-4B31-9153-0EFC203C4B91}" dt="2019-08-05T12:48:08.905" v="46" actId="1076"/>
          <ac:cxnSpMkLst>
            <pc:docMk/>
            <pc:sldMk cId="575369900" sldId="2113415824"/>
            <ac:cxnSpMk id="18" creationId="{DCCD03C9-8C16-484B-B2FD-7F965C1E21F1}"/>
          </ac:cxnSpMkLst>
        </pc:cxnChg>
        <pc:cxnChg chg="mod">
          <ac:chgData name="Luksza, Kasia" userId="b3709b76-dc87-4fe1-948a-b5d259173c41" providerId="ADAL" clId="{22B58954-E602-4B31-9153-0EFC203C4B91}" dt="2019-08-05T12:48:08.905" v="46" actId="1076"/>
          <ac:cxnSpMkLst>
            <pc:docMk/>
            <pc:sldMk cId="575369900" sldId="2113415824"/>
            <ac:cxnSpMk id="21" creationId="{21550380-FCCD-4786-A89E-E2F53A1272AD}"/>
          </ac:cxnSpMkLst>
        </pc:cxnChg>
        <pc:cxnChg chg="add del">
          <ac:chgData name="Luksza, Kasia" userId="b3709b76-dc87-4fe1-948a-b5d259173c41" providerId="ADAL" clId="{22B58954-E602-4B31-9153-0EFC203C4B91}" dt="2019-08-05T12:48:08.521" v="45"/>
          <ac:cxnSpMkLst>
            <pc:docMk/>
            <pc:sldMk cId="575369900" sldId="2113415824"/>
            <ac:cxnSpMk id="28" creationId="{E4D32CD3-6516-4545-92F0-BD90B81AAA5C}"/>
          </ac:cxnSpMkLst>
        </pc:cxnChg>
        <pc:cxnChg chg="add del">
          <ac:chgData name="Luksza, Kasia" userId="b3709b76-dc87-4fe1-948a-b5d259173c41" providerId="ADAL" clId="{22B58954-E602-4B31-9153-0EFC203C4B91}" dt="2019-08-05T12:48:08.521" v="45"/>
          <ac:cxnSpMkLst>
            <pc:docMk/>
            <pc:sldMk cId="575369900" sldId="2113415824"/>
            <ac:cxnSpMk id="33" creationId="{4B63EDCE-267E-4324-99E0-20C3B12EDE36}"/>
          </ac:cxnSpMkLst>
        </pc:cxnChg>
        <pc:cxnChg chg="add del">
          <ac:chgData name="Luksza, Kasia" userId="b3709b76-dc87-4fe1-948a-b5d259173c41" providerId="ADAL" clId="{22B58954-E602-4B31-9153-0EFC203C4B91}" dt="2019-08-05T12:48:08.521" v="45"/>
          <ac:cxnSpMkLst>
            <pc:docMk/>
            <pc:sldMk cId="575369900" sldId="2113415824"/>
            <ac:cxnSpMk id="38" creationId="{6690EFFC-C485-47D6-914B-CFE4A4361422}"/>
          </ac:cxnSpMkLst>
        </pc:cxnChg>
        <pc:cxnChg chg="add del">
          <ac:chgData name="Luksza, Kasia" userId="b3709b76-dc87-4fe1-948a-b5d259173c41" providerId="ADAL" clId="{22B58954-E602-4B31-9153-0EFC203C4B91}" dt="2019-08-05T12:48:08.521" v="45"/>
          <ac:cxnSpMkLst>
            <pc:docMk/>
            <pc:sldMk cId="575369900" sldId="2113415824"/>
            <ac:cxnSpMk id="43" creationId="{7A682499-CBAE-4A5D-8CE5-DBB0FF3AE32C}"/>
          </ac:cxnSpMkLst>
        </pc:cxnChg>
        <pc:cxnChg chg="add del mod">
          <ac:chgData name="Luksza, Kasia" userId="b3709b76-dc87-4fe1-948a-b5d259173c41" providerId="ADAL" clId="{22B58954-E602-4B31-9153-0EFC203C4B91}" dt="2019-08-05T12:48:24.617" v="56" actId="478"/>
          <ac:cxnSpMkLst>
            <pc:docMk/>
            <pc:sldMk cId="575369900" sldId="2113415824"/>
            <ac:cxnSpMk id="48" creationId="{50B51F91-11F9-44B2-B7A1-8FD26A95E50D}"/>
          </ac:cxnSpMkLst>
        </pc:cxnChg>
        <pc:cxnChg chg="add del mod">
          <ac:chgData name="Luksza, Kasia" userId="b3709b76-dc87-4fe1-948a-b5d259173c41" providerId="ADAL" clId="{22B58954-E602-4B31-9153-0EFC203C4B91}" dt="2019-08-05T12:48:14.329" v="49" actId="478"/>
          <ac:cxnSpMkLst>
            <pc:docMk/>
            <pc:sldMk cId="575369900" sldId="2113415824"/>
            <ac:cxnSpMk id="53" creationId="{7BD10C97-E754-43AD-9681-92658EFE4A1E}"/>
          </ac:cxnSpMkLst>
        </pc:cxnChg>
        <pc:cxnChg chg="add del mod">
          <ac:chgData name="Luksza, Kasia" userId="b3709b76-dc87-4fe1-948a-b5d259173c41" providerId="ADAL" clId="{22B58954-E602-4B31-9153-0EFC203C4B91}" dt="2019-08-05T12:48:14.329" v="49" actId="478"/>
          <ac:cxnSpMkLst>
            <pc:docMk/>
            <pc:sldMk cId="575369900" sldId="2113415824"/>
            <ac:cxnSpMk id="58" creationId="{E2C21AEE-70B2-4F7D-AC25-75290905F6B5}"/>
          </ac:cxnSpMkLst>
        </pc:cxnChg>
        <pc:cxnChg chg="add del mod">
          <ac:chgData name="Luksza, Kasia" userId="b3709b76-dc87-4fe1-948a-b5d259173c41" providerId="ADAL" clId="{22B58954-E602-4B31-9153-0EFC203C4B91}" dt="2019-08-05T12:48:14.329" v="49" actId="478"/>
          <ac:cxnSpMkLst>
            <pc:docMk/>
            <pc:sldMk cId="575369900" sldId="2113415824"/>
            <ac:cxnSpMk id="63" creationId="{2B5DFA02-77F1-41B2-8D61-490509DAFC94}"/>
          </ac:cxnSpMkLst>
        </pc:cxnChg>
      </pc:sldChg>
      <pc:sldChg chg="modSp">
        <pc:chgData name="Luksza, Kasia" userId="b3709b76-dc87-4fe1-948a-b5d259173c41" providerId="ADAL" clId="{22B58954-E602-4B31-9153-0EFC203C4B91}" dt="2019-08-05T12:49:04.616" v="59" actId="207"/>
        <pc:sldMkLst>
          <pc:docMk/>
          <pc:sldMk cId="3451902215" sldId="2113415825"/>
        </pc:sldMkLst>
        <pc:spChg chg="mod">
          <ac:chgData name="Luksza, Kasia" userId="b3709b76-dc87-4fe1-948a-b5d259173c41" providerId="ADAL" clId="{22B58954-E602-4B31-9153-0EFC203C4B91}" dt="2019-08-05T12:49:04.616" v="59" actId="207"/>
          <ac:spMkLst>
            <pc:docMk/>
            <pc:sldMk cId="3451902215" sldId="2113415825"/>
            <ac:spMk id="48" creationId="{7191D33A-69E6-439B-9532-DD56D352D6DF}"/>
          </ac:spMkLst>
        </pc:spChg>
      </pc:sldChg>
      <pc:sldChg chg="addSp delSp modSp">
        <pc:chgData name="Luksza, Kasia" userId="b3709b76-dc87-4fe1-948a-b5d259173c41" providerId="ADAL" clId="{22B58954-E602-4B31-9153-0EFC203C4B91}" dt="2019-08-05T12:57:45.736" v="75" actId="207"/>
        <pc:sldMkLst>
          <pc:docMk/>
          <pc:sldMk cId="2247977554" sldId="2113415827"/>
        </pc:sldMkLst>
        <pc:spChg chg="mod">
          <ac:chgData name="Luksza, Kasia" userId="b3709b76-dc87-4fe1-948a-b5d259173c41" providerId="ADAL" clId="{22B58954-E602-4B31-9153-0EFC203C4B91}" dt="2019-08-05T12:57:30.047" v="69" actId="208"/>
          <ac:spMkLst>
            <pc:docMk/>
            <pc:sldMk cId="2247977554" sldId="2113415827"/>
            <ac:spMk id="13" creationId="{07926C29-F6A4-4BCA-9165-4A6943581EC5}"/>
          </ac:spMkLst>
        </pc:spChg>
        <pc:spChg chg="del">
          <ac:chgData name="Luksza, Kasia" userId="b3709b76-dc87-4fe1-948a-b5d259173c41" providerId="ADAL" clId="{22B58954-E602-4B31-9153-0EFC203C4B91}" dt="2019-08-05T12:56:59.280" v="63" actId="478"/>
          <ac:spMkLst>
            <pc:docMk/>
            <pc:sldMk cId="2247977554" sldId="2113415827"/>
            <ac:spMk id="45" creationId="{940DE60E-D572-49EE-9FC1-56F3ADA35742}"/>
          </ac:spMkLst>
        </pc:spChg>
        <pc:spChg chg="add del">
          <ac:chgData name="Luksza, Kasia" userId="b3709b76-dc87-4fe1-948a-b5d259173c41" providerId="ADAL" clId="{22B58954-E602-4B31-9153-0EFC203C4B91}" dt="2019-08-05T12:57:03.412" v="65"/>
          <ac:spMkLst>
            <pc:docMk/>
            <pc:sldMk cId="2247977554" sldId="2113415827"/>
            <ac:spMk id="72" creationId="{9A55CE70-AC0B-4399-851E-0235A6A23CA5}"/>
          </ac:spMkLst>
        </pc:spChg>
        <pc:spChg chg="mod">
          <ac:chgData name="Luksza, Kasia" userId="b3709b76-dc87-4fe1-948a-b5d259173c41" providerId="ADAL" clId="{22B58954-E602-4B31-9153-0EFC203C4B91}" dt="2019-08-05T12:57:15.104" v="67" actId="207"/>
          <ac:spMkLst>
            <pc:docMk/>
            <pc:sldMk cId="2247977554" sldId="2113415827"/>
            <ac:spMk id="73" creationId="{594843E7-D920-4AA1-A5E9-FDF248656D56}"/>
          </ac:spMkLst>
        </pc:spChg>
        <pc:spChg chg="del">
          <ac:chgData name="Luksza, Kasia" userId="b3709b76-dc87-4fe1-948a-b5d259173c41" providerId="ADAL" clId="{22B58954-E602-4B31-9153-0EFC203C4B91}" dt="2019-08-05T12:56:59.280" v="63" actId="478"/>
          <ac:spMkLst>
            <pc:docMk/>
            <pc:sldMk cId="2247977554" sldId="2113415827"/>
            <ac:spMk id="74" creationId="{58169A4C-36F5-476D-AA7D-2C5D2F05D104}"/>
          </ac:spMkLst>
        </pc:spChg>
        <pc:spChg chg="mod">
          <ac:chgData name="Luksza, Kasia" userId="b3709b76-dc87-4fe1-948a-b5d259173c41" providerId="ADAL" clId="{22B58954-E602-4B31-9153-0EFC203C4B91}" dt="2019-08-05T12:57:45.736" v="75" actId="207"/>
          <ac:spMkLst>
            <pc:docMk/>
            <pc:sldMk cId="2247977554" sldId="2113415827"/>
            <ac:spMk id="75" creationId="{4B7AE15D-A054-4DB0-9C89-C17416536086}"/>
          </ac:spMkLst>
        </pc:spChg>
        <pc:spChg chg="mod">
          <ac:chgData name="Luksza, Kasia" userId="b3709b76-dc87-4fe1-948a-b5d259173c41" providerId="ADAL" clId="{22B58954-E602-4B31-9153-0EFC203C4B91}" dt="2019-08-05T12:57:21.799" v="68" actId="207"/>
          <ac:spMkLst>
            <pc:docMk/>
            <pc:sldMk cId="2247977554" sldId="2113415827"/>
            <ac:spMk id="79" creationId="{97804D2B-2722-4537-8E28-B17CED7F9918}"/>
          </ac:spMkLst>
        </pc:spChg>
        <pc:spChg chg="add del">
          <ac:chgData name="Luksza, Kasia" userId="b3709b76-dc87-4fe1-948a-b5d259173c41" providerId="ADAL" clId="{22B58954-E602-4B31-9153-0EFC203C4B91}" dt="2019-08-05T12:57:03.412" v="65"/>
          <ac:spMkLst>
            <pc:docMk/>
            <pc:sldMk cId="2247977554" sldId="2113415827"/>
            <ac:spMk id="103" creationId="{FEE29FD8-96AA-44FB-B9B0-56064605E760}"/>
          </ac:spMkLst>
        </pc:spChg>
        <pc:spChg chg="add">
          <ac:chgData name="Luksza, Kasia" userId="b3709b76-dc87-4fe1-948a-b5d259173c41" providerId="ADAL" clId="{22B58954-E602-4B31-9153-0EFC203C4B91}" dt="2019-08-05T12:57:03.425" v="66"/>
          <ac:spMkLst>
            <pc:docMk/>
            <pc:sldMk cId="2247977554" sldId="2113415827"/>
            <ac:spMk id="127" creationId="{B9E67E16-D1D7-4F02-9089-25D2A8A045F0}"/>
          </ac:spMkLst>
        </pc:spChg>
        <pc:spChg chg="add">
          <ac:chgData name="Luksza, Kasia" userId="b3709b76-dc87-4fe1-948a-b5d259173c41" providerId="ADAL" clId="{22B58954-E602-4B31-9153-0EFC203C4B91}" dt="2019-08-05T12:57:03.425" v="66"/>
          <ac:spMkLst>
            <pc:docMk/>
            <pc:sldMk cId="2247977554" sldId="2113415827"/>
            <ac:spMk id="128" creationId="{D72FC41A-BEA8-428F-8904-9042E1369C91}"/>
          </ac:spMkLst>
        </pc:spChg>
        <pc:grpChg chg="add del">
          <ac:chgData name="Luksza, Kasia" userId="b3709b76-dc87-4fe1-948a-b5d259173c41" providerId="ADAL" clId="{22B58954-E602-4B31-9153-0EFC203C4B91}" dt="2019-08-05T12:57:03.412" v="65"/>
          <ac:grpSpMkLst>
            <pc:docMk/>
            <pc:sldMk cId="2247977554" sldId="2113415827"/>
            <ac:grpSpMk id="49" creationId="{FF016B33-7425-4874-B3A3-BBAE2FA9447A}"/>
          </ac:grpSpMkLst>
        </pc:grpChg>
        <pc:grpChg chg="del">
          <ac:chgData name="Luksza, Kasia" userId="b3709b76-dc87-4fe1-948a-b5d259173c41" providerId="ADAL" clId="{22B58954-E602-4B31-9153-0EFC203C4B91}" dt="2019-08-05T12:56:47.523" v="62" actId="478"/>
          <ac:grpSpMkLst>
            <pc:docMk/>
            <pc:sldMk cId="2247977554" sldId="2113415827"/>
            <ac:grpSpMk id="76" creationId="{1FB3E61B-468E-48F2-BD79-2CB4040F2701}"/>
          </ac:grpSpMkLst>
        </pc:grpChg>
        <pc:grpChg chg="add">
          <ac:chgData name="Luksza, Kasia" userId="b3709b76-dc87-4fe1-948a-b5d259173c41" providerId="ADAL" clId="{22B58954-E602-4B31-9153-0EFC203C4B91}" dt="2019-08-05T12:57:03.425" v="66"/>
          <ac:grpSpMkLst>
            <pc:docMk/>
            <pc:sldMk cId="2247977554" sldId="2113415827"/>
            <ac:grpSpMk id="104" creationId="{815957E2-1DDE-4018-87E6-FDAEFEA21F64}"/>
          </ac:grpSpMkLst>
        </pc:grpChg>
        <pc:picChg chg="add del">
          <ac:chgData name="Luksza, Kasia" userId="b3709b76-dc87-4fe1-948a-b5d259173c41" providerId="ADAL" clId="{22B58954-E602-4B31-9153-0EFC203C4B91}" dt="2019-08-05T12:57:03.412" v="65"/>
          <ac:picMkLst>
            <pc:docMk/>
            <pc:sldMk cId="2247977554" sldId="2113415827"/>
            <ac:picMk id="71" creationId="{9D10BA01-F068-4B62-9AC2-74F983022283}"/>
          </ac:picMkLst>
        </pc:picChg>
        <pc:picChg chg="add">
          <ac:chgData name="Luksza, Kasia" userId="b3709b76-dc87-4fe1-948a-b5d259173c41" providerId="ADAL" clId="{22B58954-E602-4B31-9153-0EFC203C4B91}" dt="2019-08-05T12:57:03.425" v="66"/>
          <ac:picMkLst>
            <pc:docMk/>
            <pc:sldMk cId="2247977554" sldId="2113415827"/>
            <ac:picMk id="126" creationId="{ADCA4AC5-20E9-457F-B87A-757A41D72456}"/>
          </ac:picMkLst>
        </pc:picChg>
        <pc:picChg chg="del">
          <ac:chgData name="Luksza, Kasia" userId="b3709b76-dc87-4fe1-948a-b5d259173c41" providerId="ADAL" clId="{22B58954-E602-4B31-9153-0EFC203C4B91}" dt="2019-08-05T12:56:47.523" v="62" actId="478"/>
          <ac:picMkLst>
            <pc:docMk/>
            <pc:sldMk cId="2247977554" sldId="2113415827"/>
            <ac:picMk id="131" creationId="{17D1B93A-BF46-4938-BCD4-500C79E4A764}"/>
          </ac:picMkLst>
        </pc:picChg>
      </pc:sldChg>
      <pc:sldChg chg="addSp delSp modSp addAnim delAnim modAnim">
        <pc:chgData name="Luksza, Kasia" userId="b3709b76-dc87-4fe1-948a-b5d259173c41" providerId="ADAL" clId="{22B58954-E602-4B31-9153-0EFC203C4B91}" dt="2019-08-05T15:05:58.070" v="399" actId="478"/>
        <pc:sldMkLst>
          <pc:docMk/>
          <pc:sldMk cId="1916133538" sldId="2113415828"/>
        </pc:sldMkLst>
        <pc:spChg chg="del">
          <ac:chgData name="Luksza, Kasia" userId="b3709b76-dc87-4fe1-948a-b5d259173c41" providerId="ADAL" clId="{22B58954-E602-4B31-9153-0EFC203C4B91}" dt="2019-08-05T12:14:36.565" v="13"/>
          <ac:spMkLst>
            <pc:docMk/>
            <pc:sldMk cId="1916133538" sldId="2113415828"/>
            <ac:spMk id="5" creationId="{4F0BD0FF-1A41-462E-AC87-6D0E29CF0C74}"/>
          </ac:spMkLst>
        </pc:spChg>
        <pc:spChg chg="add mod">
          <ac:chgData name="Luksza, Kasia" userId="b3709b76-dc87-4fe1-948a-b5d259173c41" providerId="ADAL" clId="{22B58954-E602-4B31-9153-0EFC203C4B91}" dt="2019-08-05T12:14:36.565" v="13"/>
          <ac:spMkLst>
            <pc:docMk/>
            <pc:sldMk cId="1916133538" sldId="2113415828"/>
            <ac:spMk id="6" creationId="{F77B8712-C0AE-4B4F-9AAE-6DA066DC04EC}"/>
          </ac:spMkLst>
        </pc:spChg>
        <pc:spChg chg="add ord">
          <ac:chgData name="Luksza, Kasia" userId="b3709b76-dc87-4fe1-948a-b5d259173c41" providerId="ADAL" clId="{22B58954-E602-4B31-9153-0EFC203C4B91}" dt="2019-08-05T13:12:25.994" v="124" actId="167"/>
          <ac:spMkLst>
            <pc:docMk/>
            <pc:sldMk cId="1916133538" sldId="2113415828"/>
            <ac:spMk id="172" creationId="{2FFFF128-456E-46BC-974F-61715BED13D3}"/>
          </ac:spMkLst>
        </pc:spChg>
        <pc:spChg chg="add del">
          <ac:chgData name="Luksza, Kasia" userId="b3709b76-dc87-4fe1-948a-b5d259173c41" providerId="ADAL" clId="{22B58954-E602-4B31-9153-0EFC203C4B91}" dt="2019-08-05T13:11:33.371" v="117" actId="478"/>
          <ac:spMkLst>
            <pc:docMk/>
            <pc:sldMk cId="1916133538" sldId="2113415828"/>
            <ac:spMk id="191" creationId="{169DEE0A-F0A7-440D-BB44-597F47B305C1}"/>
          </ac:spMkLst>
        </pc:spChg>
        <pc:grpChg chg="del">
          <ac:chgData name="Luksza, Kasia" userId="b3709b76-dc87-4fe1-948a-b5d259173c41" providerId="ADAL" clId="{22B58954-E602-4B31-9153-0EFC203C4B91}" dt="2019-08-05T13:11:34.154" v="118" actId="478"/>
          <ac:grpSpMkLst>
            <pc:docMk/>
            <pc:sldMk cId="1916133538" sldId="2113415828"/>
            <ac:grpSpMk id="154" creationId="{0C4F0A05-58D1-41C1-A67A-737324EF8910}"/>
          </ac:grpSpMkLst>
        </pc:grpChg>
        <pc:grpChg chg="mod">
          <ac:chgData name="Luksza, Kasia" userId="b3709b76-dc87-4fe1-948a-b5d259173c41" providerId="ADAL" clId="{22B58954-E602-4B31-9153-0EFC203C4B91}" dt="2019-08-05T13:10:50.424" v="116" actId="207"/>
          <ac:grpSpMkLst>
            <pc:docMk/>
            <pc:sldMk cId="1916133538" sldId="2113415828"/>
            <ac:grpSpMk id="187" creationId="{84D88438-78B7-4773-BBC4-E0369D82D83C}"/>
          </ac:grpSpMkLst>
        </pc:grpChg>
        <pc:grpChg chg="add del">
          <ac:chgData name="Luksza, Kasia" userId="b3709b76-dc87-4fe1-948a-b5d259173c41" providerId="ADAL" clId="{22B58954-E602-4B31-9153-0EFC203C4B91}" dt="2019-08-05T13:12:20.078" v="121"/>
          <ac:grpSpMkLst>
            <pc:docMk/>
            <pc:sldMk cId="1916133538" sldId="2113415828"/>
            <ac:grpSpMk id="211" creationId="{C77FB12A-FE98-4CAF-91AD-5A3DDA1C9E55}"/>
          </ac:grpSpMkLst>
        </pc:grpChg>
        <pc:grpChg chg="add ord">
          <ac:chgData name="Luksza, Kasia" userId="b3709b76-dc87-4fe1-948a-b5d259173c41" providerId="ADAL" clId="{22B58954-E602-4B31-9153-0EFC203C4B91}" dt="2019-08-05T13:12:28.571" v="125" actId="167"/>
          <ac:grpSpMkLst>
            <pc:docMk/>
            <pc:sldMk cId="1916133538" sldId="2113415828"/>
            <ac:grpSpMk id="242" creationId="{B3A115B7-F3BD-404E-97D5-71117182BE1D}"/>
          </ac:grpSpMkLst>
        </pc:grpChg>
        <pc:picChg chg="add del">
          <ac:chgData name="Luksza, Kasia" userId="b3709b76-dc87-4fe1-948a-b5d259173c41" providerId="ADAL" clId="{22B58954-E602-4B31-9153-0EFC203C4B91}" dt="2019-08-05T15:05:58.070" v="399" actId="478"/>
          <ac:picMkLst>
            <pc:docMk/>
            <pc:sldMk cId="1916133538" sldId="2113415828"/>
            <ac:picMk id="7" creationId="{469F9442-81B6-4931-869E-AE139A14663F}"/>
          </ac:picMkLst>
        </pc:picChg>
        <pc:picChg chg="add del">
          <ac:chgData name="Luksza, Kasia" userId="b3709b76-dc87-4fe1-948a-b5d259173c41" providerId="ADAL" clId="{22B58954-E602-4B31-9153-0EFC203C4B91}" dt="2019-08-05T15:05:56.776" v="398" actId="478"/>
          <ac:picMkLst>
            <pc:docMk/>
            <pc:sldMk cId="1916133538" sldId="2113415828"/>
            <ac:picMk id="8" creationId="{689F5DB5-AA1E-48D6-A36C-947E5EAEDDEB}"/>
          </ac:picMkLst>
        </pc:picChg>
        <pc:cxnChg chg="mod">
          <ac:chgData name="Luksza, Kasia" userId="b3709b76-dc87-4fe1-948a-b5d259173c41" providerId="ADAL" clId="{22B58954-E602-4B31-9153-0EFC203C4B91}" dt="2019-08-05T13:12:46.536" v="132" actId="692"/>
          <ac:cxnSpMkLst>
            <pc:docMk/>
            <pc:sldMk cId="1916133538" sldId="2113415828"/>
            <ac:cxnSpMk id="170" creationId="{1044DE1A-8992-4E34-9FAB-022FB37CD32D}"/>
          </ac:cxnSpMkLst>
        </pc:cxnChg>
        <pc:cxnChg chg="mod">
          <ac:chgData name="Luksza, Kasia" userId="b3709b76-dc87-4fe1-948a-b5d259173c41" providerId="ADAL" clId="{22B58954-E602-4B31-9153-0EFC203C4B91}" dt="2019-08-05T13:12:51.402" v="133" actId="108"/>
          <ac:cxnSpMkLst>
            <pc:docMk/>
            <pc:sldMk cId="1916133538" sldId="2113415828"/>
            <ac:cxnSpMk id="178" creationId="{75ED0DF1-7E29-43B7-BB99-10A54F7652D6}"/>
          </ac:cxnSpMkLst>
        </pc:cxnChg>
      </pc:sldChg>
      <pc:sldChg chg="addSp delSp modSp">
        <pc:chgData name="Luksza, Kasia" userId="b3709b76-dc87-4fe1-948a-b5d259173c41" providerId="ADAL" clId="{22B58954-E602-4B31-9153-0EFC203C4B91}" dt="2019-08-05T15:08:00.543" v="403" actId="14100"/>
        <pc:sldMkLst>
          <pc:docMk/>
          <pc:sldMk cId="461284151" sldId="2113415832"/>
        </pc:sldMkLst>
        <pc:spChg chg="mod">
          <ac:chgData name="Luksza, Kasia" userId="b3709b76-dc87-4fe1-948a-b5d259173c41" providerId="ADAL" clId="{22B58954-E602-4B31-9153-0EFC203C4B91}" dt="2019-08-05T15:08:00.543" v="403" actId="14100"/>
          <ac:spMkLst>
            <pc:docMk/>
            <pc:sldMk cId="461284151" sldId="2113415832"/>
            <ac:spMk id="2" creationId="{27D5AF3C-E527-4E01-9BC0-BE3BA5CAC9EE}"/>
          </ac:spMkLst>
        </pc:spChg>
        <pc:spChg chg="add del mod">
          <ac:chgData name="Luksza, Kasia" userId="b3709b76-dc87-4fe1-948a-b5d259173c41" providerId="ADAL" clId="{22B58954-E602-4B31-9153-0EFC203C4B91}" dt="2019-08-05T15:07:57.976" v="402" actId="478"/>
          <ac:spMkLst>
            <pc:docMk/>
            <pc:sldMk cId="461284151" sldId="2113415832"/>
            <ac:spMk id="6" creationId="{2CCF5CCE-E558-4792-8B92-5B128474C39B}"/>
          </ac:spMkLst>
        </pc:spChg>
        <pc:spChg chg="add del mod">
          <ac:chgData name="Luksza, Kasia" userId="b3709b76-dc87-4fe1-948a-b5d259173c41" providerId="ADAL" clId="{22B58954-E602-4B31-9153-0EFC203C4B91}" dt="2019-08-05T13:29:04.763" v="181" actId="478"/>
          <ac:spMkLst>
            <pc:docMk/>
            <pc:sldMk cId="461284151" sldId="2113415832"/>
            <ac:spMk id="26" creationId="{49A9D28F-118A-4A9F-9AA9-7CB5580FEFA5}"/>
          </ac:spMkLst>
        </pc:spChg>
        <pc:spChg chg="mod">
          <ac:chgData name="Luksza, Kasia" userId="b3709b76-dc87-4fe1-948a-b5d259173c41" providerId="ADAL" clId="{22B58954-E602-4B31-9153-0EFC203C4B91}" dt="2019-08-05T13:29:02.010" v="179" actId="207"/>
          <ac:spMkLst>
            <pc:docMk/>
            <pc:sldMk cId="461284151" sldId="2113415832"/>
            <ac:spMk id="80" creationId="{DA31306B-0D56-487D-9C0D-CD9B012E68E7}"/>
          </ac:spMkLst>
        </pc:spChg>
      </pc:sldChg>
      <pc:sldChg chg="addSp delSp modSp">
        <pc:chgData name="Luksza, Kasia" userId="b3709b76-dc87-4fe1-948a-b5d259173c41" providerId="ADAL" clId="{22B58954-E602-4B31-9153-0EFC203C4B91}" dt="2019-08-05T15:09:05.480" v="411" actId="478"/>
        <pc:sldMkLst>
          <pc:docMk/>
          <pc:sldMk cId="2847152933" sldId="2113415834"/>
        </pc:sldMkLst>
        <pc:spChg chg="mod">
          <ac:chgData name="Luksza, Kasia" userId="b3709b76-dc87-4fe1-948a-b5d259173c41" providerId="ADAL" clId="{22B58954-E602-4B31-9153-0EFC203C4B91}" dt="2019-08-05T15:09:04.137" v="410" actId="6549"/>
          <ac:spMkLst>
            <pc:docMk/>
            <pc:sldMk cId="2847152933" sldId="2113415834"/>
            <ac:spMk id="2" creationId="{27D5AF3C-E527-4E01-9BC0-BE3BA5CAC9EE}"/>
          </ac:spMkLst>
        </pc:spChg>
        <pc:spChg chg="add del mod">
          <ac:chgData name="Luksza, Kasia" userId="b3709b76-dc87-4fe1-948a-b5d259173c41" providerId="ADAL" clId="{22B58954-E602-4B31-9153-0EFC203C4B91}" dt="2019-08-05T15:09:05.480" v="411" actId="478"/>
          <ac:spMkLst>
            <pc:docMk/>
            <pc:sldMk cId="2847152933" sldId="2113415834"/>
            <ac:spMk id="6" creationId="{9C92A15C-DD07-4AFC-BF48-7FF36F9AA704}"/>
          </ac:spMkLst>
        </pc:spChg>
        <pc:spChg chg="mod">
          <ac:chgData name="Luksza, Kasia" userId="b3709b76-dc87-4fe1-948a-b5d259173c41" providerId="ADAL" clId="{22B58954-E602-4B31-9153-0EFC203C4B91}" dt="2019-08-05T13:29:18.139" v="187" actId="207"/>
          <ac:spMkLst>
            <pc:docMk/>
            <pc:sldMk cId="2847152933" sldId="2113415834"/>
            <ac:spMk id="80" creationId="{DA31306B-0D56-487D-9C0D-CD9B012E68E7}"/>
          </ac:spMkLst>
        </pc:spChg>
      </pc:sldChg>
      <pc:sldChg chg="addSp delSp modSp">
        <pc:chgData name="Luksza, Kasia" userId="b3709b76-dc87-4fe1-948a-b5d259173c41" providerId="ADAL" clId="{22B58954-E602-4B31-9153-0EFC203C4B91}" dt="2019-08-05T15:09:28.984" v="415" actId="20577"/>
        <pc:sldMkLst>
          <pc:docMk/>
          <pc:sldMk cId="886366574" sldId="2113415835"/>
        </pc:sldMkLst>
        <pc:spChg chg="mod">
          <ac:chgData name="Luksza, Kasia" userId="b3709b76-dc87-4fe1-948a-b5d259173c41" providerId="ADAL" clId="{22B58954-E602-4B31-9153-0EFC203C4B91}" dt="2019-08-05T15:09:01.991" v="409" actId="6549"/>
          <ac:spMkLst>
            <pc:docMk/>
            <pc:sldMk cId="886366574" sldId="2113415835"/>
            <ac:spMk id="2" creationId="{27D5AF3C-E527-4E01-9BC0-BE3BA5CAC9EE}"/>
          </ac:spMkLst>
        </pc:spChg>
        <pc:spChg chg="add del mod">
          <ac:chgData name="Luksza, Kasia" userId="b3709b76-dc87-4fe1-948a-b5d259173c41" providerId="ADAL" clId="{22B58954-E602-4B31-9153-0EFC203C4B91}" dt="2019-08-05T15:08:43.543" v="408" actId="478"/>
          <ac:spMkLst>
            <pc:docMk/>
            <pc:sldMk cId="886366574" sldId="2113415835"/>
            <ac:spMk id="7" creationId="{3B330D83-582E-497E-B4F3-66BA2E216571}"/>
          </ac:spMkLst>
        </pc:spChg>
        <pc:spChg chg="mod">
          <ac:chgData name="Luksza, Kasia" userId="b3709b76-dc87-4fe1-948a-b5d259173c41" providerId="ADAL" clId="{22B58954-E602-4B31-9153-0EFC203C4B91}" dt="2019-08-05T13:29:16.827" v="186" actId="207"/>
          <ac:spMkLst>
            <pc:docMk/>
            <pc:sldMk cId="886366574" sldId="2113415835"/>
            <ac:spMk id="80" creationId="{DA31306B-0D56-487D-9C0D-CD9B012E68E7}"/>
          </ac:spMkLst>
        </pc:spChg>
        <pc:spChg chg="mod">
          <ac:chgData name="Luksza, Kasia" userId="b3709b76-dc87-4fe1-948a-b5d259173c41" providerId="ADAL" clId="{22B58954-E602-4B31-9153-0EFC203C4B91}" dt="2019-08-05T15:09:28.984" v="415" actId="20577"/>
          <ac:spMkLst>
            <pc:docMk/>
            <pc:sldMk cId="886366574" sldId="2113415835"/>
            <ac:spMk id="81" creationId="{67D6C232-1D64-4D62-A915-74AD6ECFBF87}"/>
          </ac:spMkLst>
        </pc:spChg>
      </pc:sldChg>
      <pc:sldChg chg="addSp delSp modSp">
        <pc:chgData name="Luksza, Kasia" userId="b3709b76-dc87-4fe1-948a-b5d259173c41" providerId="ADAL" clId="{22B58954-E602-4B31-9153-0EFC203C4B91}" dt="2019-08-05T15:08:38.168" v="407" actId="6549"/>
        <pc:sldMkLst>
          <pc:docMk/>
          <pc:sldMk cId="2136119732" sldId="2113415836"/>
        </pc:sldMkLst>
        <pc:spChg chg="mod">
          <ac:chgData name="Luksza, Kasia" userId="b3709b76-dc87-4fe1-948a-b5d259173c41" providerId="ADAL" clId="{22B58954-E602-4B31-9153-0EFC203C4B91}" dt="2019-08-05T15:08:38.168" v="407" actId="6549"/>
          <ac:spMkLst>
            <pc:docMk/>
            <pc:sldMk cId="2136119732" sldId="2113415836"/>
            <ac:spMk id="2" creationId="{27D5AF3C-E527-4E01-9BC0-BE3BA5CAC9EE}"/>
          </ac:spMkLst>
        </pc:spChg>
        <pc:spChg chg="add del mod">
          <ac:chgData name="Luksza, Kasia" userId="b3709b76-dc87-4fe1-948a-b5d259173c41" providerId="ADAL" clId="{22B58954-E602-4B31-9153-0EFC203C4B91}" dt="2019-08-05T15:08:35.304" v="406" actId="478"/>
          <ac:spMkLst>
            <pc:docMk/>
            <pc:sldMk cId="2136119732" sldId="2113415836"/>
            <ac:spMk id="6" creationId="{3E0CDE46-66B9-4055-92DB-4B1862A77DAF}"/>
          </ac:spMkLst>
        </pc:spChg>
        <pc:spChg chg="mod">
          <ac:chgData name="Luksza, Kasia" userId="b3709b76-dc87-4fe1-948a-b5d259173c41" providerId="ADAL" clId="{22B58954-E602-4B31-9153-0EFC203C4B91}" dt="2019-08-05T13:29:15.035" v="185" actId="207"/>
          <ac:spMkLst>
            <pc:docMk/>
            <pc:sldMk cId="2136119732" sldId="2113415836"/>
            <ac:spMk id="80" creationId="{DA31306B-0D56-487D-9C0D-CD9B012E68E7}"/>
          </ac:spMkLst>
        </pc:spChg>
      </pc:sldChg>
      <pc:sldChg chg="addSp delSp modSp">
        <pc:chgData name="Luksza, Kasia" userId="b3709b76-dc87-4fe1-948a-b5d259173c41" providerId="ADAL" clId="{22B58954-E602-4B31-9153-0EFC203C4B91}" dt="2019-08-05T15:08:14.560" v="405" actId="14100"/>
        <pc:sldMkLst>
          <pc:docMk/>
          <pc:sldMk cId="892960999" sldId="2113415837"/>
        </pc:sldMkLst>
        <pc:spChg chg="mod">
          <ac:chgData name="Luksza, Kasia" userId="b3709b76-dc87-4fe1-948a-b5d259173c41" providerId="ADAL" clId="{22B58954-E602-4B31-9153-0EFC203C4B91}" dt="2019-08-05T15:08:14.560" v="405" actId="14100"/>
          <ac:spMkLst>
            <pc:docMk/>
            <pc:sldMk cId="892960999" sldId="2113415837"/>
            <ac:spMk id="2" creationId="{27D5AF3C-E527-4E01-9BC0-BE3BA5CAC9EE}"/>
          </ac:spMkLst>
        </pc:spChg>
        <pc:spChg chg="add del mod">
          <ac:chgData name="Luksza, Kasia" userId="b3709b76-dc87-4fe1-948a-b5d259173c41" providerId="ADAL" clId="{22B58954-E602-4B31-9153-0EFC203C4B91}" dt="2019-08-05T15:08:09.782" v="404" actId="478"/>
          <ac:spMkLst>
            <pc:docMk/>
            <pc:sldMk cId="892960999" sldId="2113415837"/>
            <ac:spMk id="7" creationId="{D489FE23-DECB-4BAA-A498-28FB38AC0346}"/>
          </ac:spMkLst>
        </pc:spChg>
        <pc:spChg chg="add del mod">
          <ac:chgData name="Luksza, Kasia" userId="b3709b76-dc87-4fe1-948a-b5d259173c41" providerId="ADAL" clId="{22B58954-E602-4B31-9153-0EFC203C4B91}" dt="2019-08-05T13:29:11.760" v="184" actId="207"/>
          <ac:spMkLst>
            <pc:docMk/>
            <pc:sldMk cId="892960999" sldId="2113415837"/>
            <ac:spMk id="80" creationId="{DA31306B-0D56-487D-9C0D-CD9B012E68E7}"/>
          </ac:spMkLst>
        </pc:spChg>
      </pc:sldChg>
      <pc:sldChg chg="addSp delSp modSp">
        <pc:chgData name="Luksza, Kasia" userId="b3709b76-dc87-4fe1-948a-b5d259173c41" providerId="ADAL" clId="{22B58954-E602-4B31-9153-0EFC203C4B91}" dt="2019-08-05T14:06:25.596" v="245" actId="14100"/>
        <pc:sldMkLst>
          <pc:docMk/>
          <pc:sldMk cId="441408093" sldId="2113415838"/>
        </pc:sldMkLst>
        <pc:spChg chg="mod">
          <ac:chgData name="Luksza, Kasia" userId="b3709b76-dc87-4fe1-948a-b5d259173c41" providerId="ADAL" clId="{22B58954-E602-4B31-9153-0EFC203C4B91}" dt="2019-08-05T14:06:25.596" v="245" actId="14100"/>
          <ac:spMkLst>
            <pc:docMk/>
            <pc:sldMk cId="441408093" sldId="2113415838"/>
            <ac:spMk id="2" creationId="{5B4A4ECD-8E59-4C09-B8E2-9E2B2B14B3E3}"/>
          </ac:spMkLst>
        </pc:spChg>
        <pc:spChg chg="add del mod">
          <ac:chgData name="Luksza, Kasia" userId="b3709b76-dc87-4fe1-948a-b5d259173c41" providerId="ADAL" clId="{22B58954-E602-4B31-9153-0EFC203C4B91}" dt="2019-08-05T14:06:21.163" v="243" actId="478"/>
          <ac:spMkLst>
            <pc:docMk/>
            <pc:sldMk cId="441408093" sldId="2113415838"/>
            <ac:spMk id="6" creationId="{E3A27908-1ED9-47EA-9C51-D716E05EDB70}"/>
          </ac:spMkLst>
        </pc:spChg>
      </pc:sldChg>
      <pc:sldChg chg="addSp delSp modSp">
        <pc:chgData name="Luksza, Kasia" userId="b3709b76-dc87-4fe1-948a-b5d259173c41" providerId="ADAL" clId="{22B58954-E602-4B31-9153-0EFC203C4B91}" dt="2019-08-05T14:05:24.420" v="242" actId="14100"/>
        <pc:sldMkLst>
          <pc:docMk/>
          <pc:sldMk cId="2779613718" sldId="2113415839"/>
        </pc:sldMkLst>
        <pc:spChg chg="add mod">
          <ac:chgData name="Luksza, Kasia" userId="b3709b76-dc87-4fe1-948a-b5d259173c41" providerId="ADAL" clId="{22B58954-E602-4B31-9153-0EFC203C4B91}" dt="2019-08-05T12:14:36.565" v="13"/>
          <ac:spMkLst>
            <pc:docMk/>
            <pc:sldMk cId="2779613718" sldId="2113415839"/>
            <ac:spMk id="7" creationId="{51FDF448-D033-4638-A362-4DCF1F031420}"/>
          </ac:spMkLst>
        </pc:spChg>
        <pc:spChg chg="mod">
          <ac:chgData name="Luksza, Kasia" userId="b3709b76-dc87-4fe1-948a-b5d259173c41" providerId="ADAL" clId="{22B58954-E602-4B31-9153-0EFC203C4B91}" dt="2019-08-05T14:04:07.659" v="226" actId="1076"/>
          <ac:spMkLst>
            <pc:docMk/>
            <pc:sldMk cId="2779613718" sldId="2113415839"/>
            <ac:spMk id="12" creationId="{7A72E58E-99F1-4D44-87DA-6BA174F7D5DC}"/>
          </ac:spMkLst>
        </pc:spChg>
        <pc:spChg chg="add del">
          <ac:chgData name="Luksza, Kasia" userId="b3709b76-dc87-4fe1-948a-b5d259173c41" providerId="ADAL" clId="{22B58954-E602-4B31-9153-0EFC203C4B91}" dt="2019-08-05T13:28:58.158" v="177"/>
          <ac:spMkLst>
            <pc:docMk/>
            <pc:sldMk cId="2779613718" sldId="2113415839"/>
            <ac:spMk id="18" creationId="{28BF2727-E984-4941-A2D0-9D47304AD4D7}"/>
          </ac:spMkLst>
        </pc:spChg>
        <pc:spChg chg="mod">
          <ac:chgData name="Luksza, Kasia" userId="b3709b76-dc87-4fe1-948a-b5d259173c41" providerId="ADAL" clId="{22B58954-E602-4B31-9153-0EFC203C4B91}" dt="2019-08-05T14:04:07.659" v="226" actId="1076"/>
          <ac:spMkLst>
            <pc:docMk/>
            <pc:sldMk cId="2779613718" sldId="2113415839"/>
            <ac:spMk id="34" creationId="{0565C28E-72D2-4FB0-850C-DA58855D8661}"/>
          </ac:spMkLst>
        </pc:spChg>
        <pc:grpChg chg="del">
          <ac:chgData name="Luksza, Kasia" userId="b3709b76-dc87-4fe1-948a-b5d259173c41" providerId="ADAL" clId="{22B58954-E602-4B31-9153-0EFC203C4B91}" dt="2019-08-05T14:04:03.706" v="225" actId="165"/>
          <ac:grpSpMkLst>
            <pc:docMk/>
            <pc:sldMk cId="2779613718" sldId="2113415839"/>
            <ac:grpSpMk id="6" creationId="{8699F1C2-5633-47CA-AFF4-9DE5A3B1E08C}"/>
          </ac:grpSpMkLst>
        </pc:grpChg>
        <pc:picChg chg="mod topLvl modCrop">
          <ac:chgData name="Luksza, Kasia" userId="b3709b76-dc87-4fe1-948a-b5d259173c41" providerId="ADAL" clId="{22B58954-E602-4B31-9153-0EFC203C4B91}" dt="2019-08-05T14:05:06.196" v="237" actId="732"/>
          <ac:picMkLst>
            <pc:docMk/>
            <pc:sldMk cId="2779613718" sldId="2113415839"/>
            <ac:picMk id="26" creationId="{472961B5-5695-40B5-A785-9D0B01006245}"/>
          </ac:picMkLst>
        </pc:picChg>
        <pc:picChg chg="mod topLvl">
          <ac:chgData name="Luksza, Kasia" userId="b3709b76-dc87-4fe1-948a-b5d259173c41" providerId="ADAL" clId="{22B58954-E602-4B31-9153-0EFC203C4B91}" dt="2019-08-05T14:04:18.691" v="229" actId="14100"/>
          <ac:picMkLst>
            <pc:docMk/>
            <pc:sldMk cId="2779613718" sldId="2113415839"/>
            <ac:picMk id="27" creationId="{71DD4C54-321E-412E-A6B2-DB90073504FC}"/>
          </ac:picMkLst>
        </pc:picChg>
        <pc:picChg chg="mod topLvl">
          <ac:chgData name="Luksza, Kasia" userId="b3709b76-dc87-4fe1-948a-b5d259173c41" providerId="ADAL" clId="{22B58954-E602-4B31-9153-0EFC203C4B91}" dt="2019-08-05T14:05:19.724" v="241" actId="552"/>
          <ac:picMkLst>
            <pc:docMk/>
            <pc:sldMk cId="2779613718" sldId="2113415839"/>
            <ac:picMk id="28" creationId="{24698D6E-EF8E-4B0C-99FB-B697A9785C61}"/>
          </ac:picMkLst>
        </pc:picChg>
        <pc:picChg chg="mod topLvl">
          <ac:chgData name="Luksza, Kasia" userId="b3709b76-dc87-4fe1-948a-b5d259173c41" providerId="ADAL" clId="{22B58954-E602-4B31-9153-0EFC203C4B91}" dt="2019-08-05T14:05:24.420" v="242" actId="14100"/>
          <ac:picMkLst>
            <pc:docMk/>
            <pc:sldMk cId="2779613718" sldId="2113415839"/>
            <ac:picMk id="29" creationId="{1C58051C-3AB3-40EB-B8B9-ADF8705B1FB2}"/>
          </ac:picMkLst>
        </pc:picChg>
        <pc:picChg chg="mod topLvl">
          <ac:chgData name="Luksza, Kasia" userId="b3709b76-dc87-4fe1-948a-b5d259173c41" providerId="ADAL" clId="{22B58954-E602-4B31-9153-0EFC203C4B91}" dt="2019-08-05T14:04:07.659" v="226" actId="1076"/>
          <ac:picMkLst>
            <pc:docMk/>
            <pc:sldMk cId="2779613718" sldId="2113415839"/>
            <ac:picMk id="30" creationId="{0AA55C05-3D69-48E6-9F4C-A086BB9D2401}"/>
          </ac:picMkLst>
        </pc:picChg>
        <pc:picChg chg="mod topLvl">
          <ac:chgData name="Luksza, Kasia" userId="b3709b76-dc87-4fe1-948a-b5d259173c41" providerId="ADAL" clId="{22B58954-E602-4B31-9153-0EFC203C4B91}" dt="2019-08-05T14:04:36.380" v="233" actId="14100"/>
          <ac:picMkLst>
            <pc:docMk/>
            <pc:sldMk cId="2779613718" sldId="2113415839"/>
            <ac:picMk id="31" creationId="{3237B9B2-21FF-4772-A954-E60AC073FAA2}"/>
          </ac:picMkLst>
        </pc:picChg>
        <pc:cxnChg chg="mod">
          <ac:chgData name="Luksza, Kasia" userId="b3709b76-dc87-4fe1-948a-b5d259173c41" providerId="ADAL" clId="{22B58954-E602-4B31-9153-0EFC203C4B91}" dt="2019-08-05T14:04:07.659" v="226" actId="1076"/>
          <ac:cxnSpMkLst>
            <pc:docMk/>
            <pc:sldMk cId="2779613718" sldId="2113415839"/>
            <ac:cxnSpMk id="8" creationId="{C84F7851-181D-491C-A83C-73F0D683E068}"/>
          </ac:cxnSpMkLst>
        </pc:cxnChg>
      </pc:sldChg>
      <pc:sldChg chg="addSp delSp modSp">
        <pc:chgData name="Luksza, Kasia" userId="b3709b76-dc87-4fe1-948a-b5d259173c41" providerId="ADAL" clId="{22B58954-E602-4B31-9153-0EFC203C4B91}" dt="2019-08-05T14:37:23.869" v="257" actId="207"/>
        <pc:sldMkLst>
          <pc:docMk/>
          <pc:sldMk cId="598476454" sldId="2113415840"/>
        </pc:sldMkLst>
        <pc:spChg chg="del">
          <ac:chgData name="Luksza, Kasia" userId="b3709b76-dc87-4fe1-948a-b5d259173c41" providerId="ADAL" clId="{22B58954-E602-4B31-9153-0EFC203C4B91}" dt="2019-08-05T12:14:36.565" v="13"/>
          <ac:spMkLst>
            <pc:docMk/>
            <pc:sldMk cId="598476454" sldId="2113415840"/>
            <ac:spMk id="5" creationId="{DD12D2B6-F1F5-41F4-91EC-8BA5CA4DB71E}"/>
          </ac:spMkLst>
        </pc:spChg>
        <pc:spChg chg="mod">
          <ac:chgData name="Luksza, Kasia" userId="b3709b76-dc87-4fe1-948a-b5d259173c41" providerId="ADAL" clId="{22B58954-E602-4B31-9153-0EFC203C4B91}" dt="2019-08-05T14:35:14.005" v="249" actId="207"/>
          <ac:spMkLst>
            <pc:docMk/>
            <pc:sldMk cId="598476454" sldId="2113415840"/>
            <ac:spMk id="7" creationId="{104C1986-E927-4CAD-8BB3-CDD007CC6511}"/>
          </ac:spMkLst>
        </pc:spChg>
        <pc:spChg chg="mod">
          <ac:chgData name="Luksza, Kasia" userId="b3709b76-dc87-4fe1-948a-b5d259173c41" providerId="ADAL" clId="{22B58954-E602-4B31-9153-0EFC203C4B91}" dt="2019-08-05T14:37:19.331" v="253" actId="207"/>
          <ac:spMkLst>
            <pc:docMk/>
            <pc:sldMk cId="598476454" sldId="2113415840"/>
            <ac:spMk id="8" creationId="{C2BB8BBF-85C7-4F5C-8A76-B212762E7DD7}"/>
          </ac:spMkLst>
        </pc:spChg>
        <pc:spChg chg="mod">
          <ac:chgData name="Luksza, Kasia" userId="b3709b76-dc87-4fe1-948a-b5d259173c41" providerId="ADAL" clId="{22B58954-E602-4B31-9153-0EFC203C4B91}" dt="2019-08-05T14:37:23.869" v="257" actId="207"/>
          <ac:spMkLst>
            <pc:docMk/>
            <pc:sldMk cId="598476454" sldId="2113415840"/>
            <ac:spMk id="9" creationId="{CC443A75-36BF-4FE7-8EE9-468C33840AB2}"/>
          </ac:spMkLst>
        </pc:spChg>
        <pc:spChg chg="add mod">
          <ac:chgData name="Luksza, Kasia" userId="b3709b76-dc87-4fe1-948a-b5d259173c41" providerId="ADAL" clId="{22B58954-E602-4B31-9153-0EFC203C4B91}" dt="2019-08-05T12:14:36.565" v="13"/>
          <ac:spMkLst>
            <pc:docMk/>
            <pc:sldMk cId="598476454" sldId="2113415840"/>
            <ac:spMk id="23" creationId="{8D43011B-6121-4B42-8301-019F3AF22238}"/>
          </ac:spMkLst>
        </pc:spChg>
      </pc:sldChg>
      <pc:sldChg chg="modSp">
        <pc:chgData name="Luksza, Kasia" userId="b3709b76-dc87-4fe1-948a-b5d259173c41" providerId="ADAL" clId="{22B58954-E602-4B31-9153-0EFC203C4B91}" dt="2019-08-05T14:38:52.622" v="284" actId="120"/>
        <pc:sldMkLst>
          <pc:docMk/>
          <pc:sldMk cId="4186258042" sldId="2113415841"/>
        </pc:sldMkLst>
        <pc:spChg chg="mod">
          <ac:chgData name="Luksza, Kasia" userId="b3709b76-dc87-4fe1-948a-b5d259173c41" providerId="ADAL" clId="{22B58954-E602-4B31-9153-0EFC203C4B91}" dt="2019-08-05T14:38:52.622" v="284" actId="120"/>
          <ac:spMkLst>
            <pc:docMk/>
            <pc:sldMk cId="4186258042" sldId="2113415841"/>
            <ac:spMk id="96" creationId="{30D8AB4A-682F-404B-A1FF-11A662714360}"/>
          </ac:spMkLst>
        </pc:spChg>
        <pc:spChg chg="mod">
          <ac:chgData name="Luksza, Kasia" userId="b3709b76-dc87-4fe1-948a-b5d259173c41" providerId="ADAL" clId="{22B58954-E602-4B31-9153-0EFC203C4B91}" dt="2019-08-05T14:38:52.622" v="284" actId="120"/>
          <ac:spMkLst>
            <pc:docMk/>
            <pc:sldMk cId="4186258042" sldId="2113415841"/>
            <ac:spMk id="113" creationId="{8380A563-09C9-42CE-AF5E-316603F8FE0A}"/>
          </ac:spMkLst>
        </pc:spChg>
        <pc:spChg chg="mod">
          <ac:chgData name="Luksza, Kasia" userId="b3709b76-dc87-4fe1-948a-b5d259173c41" providerId="ADAL" clId="{22B58954-E602-4B31-9153-0EFC203C4B91}" dt="2019-08-05T14:38:52.622" v="284" actId="120"/>
          <ac:spMkLst>
            <pc:docMk/>
            <pc:sldMk cId="4186258042" sldId="2113415841"/>
            <ac:spMk id="114" creationId="{2190BDA1-82FC-486D-8FD1-44C8B61C6D20}"/>
          </ac:spMkLst>
        </pc:spChg>
        <pc:spChg chg="mod">
          <ac:chgData name="Luksza, Kasia" userId="b3709b76-dc87-4fe1-948a-b5d259173c41" providerId="ADAL" clId="{22B58954-E602-4B31-9153-0EFC203C4B91}" dt="2019-08-05T14:38:52.622" v="284" actId="120"/>
          <ac:spMkLst>
            <pc:docMk/>
            <pc:sldMk cId="4186258042" sldId="2113415841"/>
            <ac:spMk id="115" creationId="{ED89357C-0EA6-4E6E-8B45-3ACD2EE41B6C}"/>
          </ac:spMkLst>
        </pc:spChg>
        <pc:spChg chg="mod">
          <ac:chgData name="Luksza, Kasia" userId="b3709b76-dc87-4fe1-948a-b5d259173c41" providerId="ADAL" clId="{22B58954-E602-4B31-9153-0EFC203C4B91}" dt="2019-08-05T14:38:52.622" v="284" actId="120"/>
          <ac:spMkLst>
            <pc:docMk/>
            <pc:sldMk cId="4186258042" sldId="2113415841"/>
            <ac:spMk id="116" creationId="{0767B779-F0CD-40CB-99A2-DB60E466CFF2}"/>
          </ac:spMkLst>
        </pc:spChg>
      </pc:sldChg>
      <pc:sldChg chg="addSp delSp modSp">
        <pc:chgData name="Luksza, Kasia" userId="b3709b76-dc87-4fe1-948a-b5d259173c41" providerId="ADAL" clId="{22B58954-E602-4B31-9153-0EFC203C4B91}" dt="2019-08-05T14:49:41.903" v="361" actId="478"/>
        <pc:sldMkLst>
          <pc:docMk/>
          <pc:sldMk cId="1236701687" sldId="2113415842"/>
        </pc:sldMkLst>
        <pc:spChg chg="del">
          <ac:chgData name="Luksza, Kasia" userId="b3709b76-dc87-4fe1-948a-b5d259173c41" providerId="ADAL" clId="{22B58954-E602-4B31-9153-0EFC203C4B91}" dt="2019-08-05T12:14:36.565" v="13"/>
          <ac:spMkLst>
            <pc:docMk/>
            <pc:sldMk cId="1236701687" sldId="2113415842"/>
            <ac:spMk id="5" creationId="{DD12D2B6-F1F5-41F4-91EC-8BA5CA4DB71E}"/>
          </ac:spMkLst>
        </pc:spChg>
        <pc:spChg chg="del mod">
          <ac:chgData name="Luksza, Kasia" userId="b3709b76-dc87-4fe1-948a-b5d259173c41" providerId="ADAL" clId="{22B58954-E602-4B31-9153-0EFC203C4B91}" dt="2019-08-05T14:49:38.494" v="360" actId="478"/>
          <ac:spMkLst>
            <pc:docMk/>
            <pc:sldMk cId="1236701687" sldId="2113415842"/>
            <ac:spMk id="13" creationId="{4424B8C2-3524-406D-86D6-AE325D889B3C}"/>
          </ac:spMkLst>
        </pc:spChg>
        <pc:spChg chg="del mod">
          <ac:chgData name="Luksza, Kasia" userId="b3709b76-dc87-4fe1-948a-b5d259173c41" providerId="ADAL" clId="{22B58954-E602-4B31-9153-0EFC203C4B91}" dt="2019-08-05T14:49:38.494" v="360" actId="478"/>
          <ac:spMkLst>
            <pc:docMk/>
            <pc:sldMk cId="1236701687" sldId="2113415842"/>
            <ac:spMk id="14" creationId="{397856C1-A5CA-4E52-82D0-471DD94141EC}"/>
          </ac:spMkLst>
        </pc:spChg>
        <pc:spChg chg="del mod">
          <ac:chgData name="Luksza, Kasia" userId="b3709b76-dc87-4fe1-948a-b5d259173c41" providerId="ADAL" clId="{22B58954-E602-4B31-9153-0EFC203C4B91}" dt="2019-08-05T14:49:38.494" v="360" actId="478"/>
          <ac:spMkLst>
            <pc:docMk/>
            <pc:sldMk cId="1236701687" sldId="2113415842"/>
            <ac:spMk id="16" creationId="{A08C0874-6609-4D94-8325-B168BEFCD9DE}"/>
          </ac:spMkLst>
        </pc:spChg>
        <pc:spChg chg="del mod">
          <ac:chgData name="Luksza, Kasia" userId="b3709b76-dc87-4fe1-948a-b5d259173c41" providerId="ADAL" clId="{22B58954-E602-4B31-9153-0EFC203C4B91}" dt="2019-08-05T14:49:38.494" v="360" actId="478"/>
          <ac:spMkLst>
            <pc:docMk/>
            <pc:sldMk cId="1236701687" sldId="2113415842"/>
            <ac:spMk id="17" creationId="{6030CC27-FE2C-478F-BBFF-350CC23017D6}"/>
          </ac:spMkLst>
        </pc:spChg>
        <pc:spChg chg="del mod">
          <ac:chgData name="Luksza, Kasia" userId="b3709b76-dc87-4fe1-948a-b5d259173c41" providerId="ADAL" clId="{22B58954-E602-4B31-9153-0EFC203C4B91}" dt="2019-08-05T14:49:38.494" v="360" actId="478"/>
          <ac:spMkLst>
            <pc:docMk/>
            <pc:sldMk cId="1236701687" sldId="2113415842"/>
            <ac:spMk id="19" creationId="{F27EC238-0CB0-427E-BF2C-765CC44E93AE}"/>
          </ac:spMkLst>
        </pc:spChg>
        <pc:spChg chg="del mod">
          <ac:chgData name="Luksza, Kasia" userId="b3709b76-dc87-4fe1-948a-b5d259173c41" providerId="ADAL" clId="{22B58954-E602-4B31-9153-0EFC203C4B91}" dt="2019-08-05T14:49:38.494" v="360" actId="478"/>
          <ac:spMkLst>
            <pc:docMk/>
            <pc:sldMk cId="1236701687" sldId="2113415842"/>
            <ac:spMk id="20" creationId="{AC72E66D-DAC1-4238-B6F2-E2AE87D7C5E7}"/>
          </ac:spMkLst>
        </pc:spChg>
        <pc:spChg chg="add mod">
          <ac:chgData name="Luksza, Kasia" userId="b3709b76-dc87-4fe1-948a-b5d259173c41" providerId="ADAL" clId="{22B58954-E602-4B31-9153-0EFC203C4B91}" dt="2019-08-05T12:14:36.565" v="13"/>
          <ac:spMkLst>
            <pc:docMk/>
            <pc:sldMk cId="1236701687" sldId="2113415842"/>
            <ac:spMk id="23" creationId="{86F8A1A3-CA43-4C1D-90DE-1B95B5A2AB73}"/>
          </ac:spMkLst>
        </pc:spChg>
        <pc:spChg chg="add">
          <ac:chgData name="Luksza, Kasia" userId="b3709b76-dc87-4fe1-948a-b5d259173c41" providerId="ADAL" clId="{22B58954-E602-4B31-9153-0EFC203C4B91}" dt="2019-08-05T14:49:35.076" v="359"/>
          <ac:spMkLst>
            <pc:docMk/>
            <pc:sldMk cId="1236701687" sldId="2113415842"/>
            <ac:spMk id="31" creationId="{844CD2CE-2894-4259-ACC5-BE72B8697041}"/>
          </ac:spMkLst>
        </pc:spChg>
        <pc:spChg chg="add">
          <ac:chgData name="Luksza, Kasia" userId="b3709b76-dc87-4fe1-948a-b5d259173c41" providerId="ADAL" clId="{22B58954-E602-4B31-9153-0EFC203C4B91}" dt="2019-08-05T14:49:35.076" v="359"/>
          <ac:spMkLst>
            <pc:docMk/>
            <pc:sldMk cId="1236701687" sldId="2113415842"/>
            <ac:spMk id="32" creationId="{D7EC8B56-CFDF-4213-B591-26A84EFF706F}"/>
          </ac:spMkLst>
        </pc:spChg>
        <pc:spChg chg="add">
          <ac:chgData name="Luksza, Kasia" userId="b3709b76-dc87-4fe1-948a-b5d259173c41" providerId="ADAL" clId="{22B58954-E602-4B31-9153-0EFC203C4B91}" dt="2019-08-05T14:49:35.076" v="359"/>
          <ac:spMkLst>
            <pc:docMk/>
            <pc:sldMk cId="1236701687" sldId="2113415842"/>
            <ac:spMk id="34" creationId="{ABA0265D-D11B-4934-A654-A6E2F742DB97}"/>
          </ac:spMkLst>
        </pc:spChg>
        <pc:spChg chg="add">
          <ac:chgData name="Luksza, Kasia" userId="b3709b76-dc87-4fe1-948a-b5d259173c41" providerId="ADAL" clId="{22B58954-E602-4B31-9153-0EFC203C4B91}" dt="2019-08-05T14:49:35.076" v="359"/>
          <ac:spMkLst>
            <pc:docMk/>
            <pc:sldMk cId="1236701687" sldId="2113415842"/>
            <ac:spMk id="35" creationId="{701B8F44-5230-4B2E-B807-9F9F0DAC5895}"/>
          </ac:spMkLst>
        </pc:spChg>
        <pc:spChg chg="add">
          <ac:chgData name="Luksza, Kasia" userId="b3709b76-dc87-4fe1-948a-b5d259173c41" providerId="ADAL" clId="{22B58954-E602-4B31-9153-0EFC203C4B91}" dt="2019-08-05T14:49:35.076" v="359"/>
          <ac:spMkLst>
            <pc:docMk/>
            <pc:sldMk cId="1236701687" sldId="2113415842"/>
            <ac:spMk id="37" creationId="{CDEE7D99-9179-44FD-813D-700196481E13}"/>
          </ac:spMkLst>
        </pc:spChg>
        <pc:spChg chg="add">
          <ac:chgData name="Luksza, Kasia" userId="b3709b76-dc87-4fe1-948a-b5d259173c41" providerId="ADAL" clId="{22B58954-E602-4B31-9153-0EFC203C4B91}" dt="2019-08-05T14:49:35.076" v="359"/>
          <ac:spMkLst>
            <pc:docMk/>
            <pc:sldMk cId="1236701687" sldId="2113415842"/>
            <ac:spMk id="38" creationId="{9308C6FB-1C85-44CC-AA46-CBA1BE0A0C77}"/>
          </ac:spMkLst>
        </pc:spChg>
        <pc:grpChg chg="del mod">
          <ac:chgData name="Luksza, Kasia" userId="b3709b76-dc87-4fe1-948a-b5d259173c41" providerId="ADAL" clId="{22B58954-E602-4B31-9153-0EFC203C4B91}" dt="2019-08-05T14:49:41.903" v="361" actId="478"/>
          <ac:grpSpMkLst>
            <pc:docMk/>
            <pc:sldMk cId="1236701687" sldId="2113415842"/>
            <ac:grpSpMk id="6" creationId="{3CD63AB5-579A-432A-8C2D-26DD29FDF1C9}"/>
          </ac:grpSpMkLst>
        </pc:grpChg>
        <pc:grpChg chg="add">
          <ac:chgData name="Luksza, Kasia" userId="b3709b76-dc87-4fe1-948a-b5d259173c41" providerId="ADAL" clId="{22B58954-E602-4B31-9153-0EFC203C4B91}" dt="2019-08-05T14:49:35.076" v="359"/>
          <ac:grpSpMkLst>
            <pc:docMk/>
            <pc:sldMk cId="1236701687" sldId="2113415842"/>
            <ac:grpSpMk id="24" creationId="{2DB31820-1EFE-416A-AFC9-23F56FED8E8B}"/>
          </ac:grpSpMkLst>
        </pc:grpChg>
        <pc:cxnChg chg="del mod">
          <ac:chgData name="Luksza, Kasia" userId="b3709b76-dc87-4fe1-948a-b5d259173c41" providerId="ADAL" clId="{22B58954-E602-4B31-9153-0EFC203C4B91}" dt="2019-08-05T14:49:38.494" v="360" actId="478"/>
          <ac:cxnSpMkLst>
            <pc:docMk/>
            <pc:sldMk cId="1236701687" sldId="2113415842"/>
            <ac:cxnSpMk id="15" creationId="{F4FE15EE-B660-4CD5-995F-4C13C45616CA}"/>
          </ac:cxnSpMkLst>
        </pc:cxnChg>
        <pc:cxnChg chg="del mod">
          <ac:chgData name="Luksza, Kasia" userId="b3709b76-dc87-4fe1-948a-b5d259173c41" providerId="ADAL" clId="{22B58954-E602-4B31-9153-0EFC203C4B91}" dt="2019-08-05T14:49:38.494" v="360" actId="478"/>
          <ac:cxnSpMkLst>
            <pc:docMk/>
            <pc:sldMk cId="1236701687" sldId="2113415842"/>
            <ac:cxnSpMk id="18" creationId="{DCCD03C9-8C16-484B-B2FD-7F965C1E21F1}"/>
          </ac:cxnSpMkLst>
        </pc:cxnChg>
        <pc:cxnChg chg="del mod">
          <ac:chgData name="Luksza, Kasia" userId="b3709b76-dc87-4fe1-948a-b5d259173c41" providerId="ADAL" clId="{22B58954-E602-4B31-9153-0EFC203C4B91}" dt="2019-08-05T14:49:38.494" v="360" actId="478"/>
          <ac:cxnSpMkLst>
            <pc:docMk/>
            <pc:sldMk cId="1236701687" sldId="2113415842"/>
            <ac:cxnSpMk id="21" creationId="{21550380-FCCD-4786-A89E-E2F53A1272AD}"/>
          </ac:cxnSpMkLst>
        </pc:cxnChg>
        <pc:cxnChg chg="add">
          <ac:chgData name="Luksza, Kasia" userId="b3709b76-dc87-4fe1-948a-b5d259173c41" providerId="ADAL" clId="{22B58954-E602-4B31-9153-0EFC203C4B91}" dt="2019-08-05T14:49:35.076" v="359"/>
          <ac:cxnSpMkLst>
            <pc:docMk/>
            <pc:sldMk cId="1236701687" sldId="2113415842"/>
            <ac:cxnSpMk id="33" creationId="{4D21E7A9-4C2A-4BDD-9DFA-0BF984EF4E68}"/>
          </ac:cxnSpMkLst>
        </pc:cxnChg>
        <pc:cxnChg chg="add">
          <ac:chgData name="Luksza, Kasia" userId="b3709b76-dc87-4fe1-948a-b5d259173c41" providerId="ADAL" clId="{22B58954-E602-4B31-9153-0EFC203C4B91}" dt="2019-08-05T14:49:35.076" v="359"/>
          <ac:cxnSpMkLst>
            <pc:docMk/>
            <pc:sldMk cId="1236701687" sldId="2113415842"/>
            <ac:cxnSpMk id="36" creationId="{56AA0C78-00FF-4FCF-A4E7-E2F3945ED2FD}"/>
          </ac:cxnSpMkLst>
        </pc:cxnChg>
        <pc:cxnChg chg="add">
          <ac:chgData name="Luksza, Kasia" userId="b3709b76-dc87-4fe1-948a-b5d259173c41" providerId="ADAL" clId="{22B58954-E602-4B31-9153-0EFC203C4B91}" dt="2019-08-05T14:49:35.076" v="359"/>
          <ac:cxnSpMkLst>
            <pc:docMk/>
            <pc:sldMk cId="1236701687" sldId="2113415842"/>
            <ac:cxnSpMk id="39" creationId="{3CF14B0C-F2C0-4671-836E-8A4B8C4FAC1A}"/>
          </ac:cxnSpMkLst>
        </pc:cxnChg>
      </pc:sldChg>
      <pc:sldChg chg="addSp delSp modSp">
        <pc:chgData name="Luksza, Kasia" userId="b3709b76-dc87-4fe1-948a-b5d259173c41" providerId="ADAL" clId="{22B58954-E602-4B31-9153-0EFC203C4B91}" dt="2019-08-05T15:15:55.220" v="436" actId="207"/>
        <pc:sldMkLst>
          <pc:docMk/>
          <pc:sldMk cId="3381622163" sldId="2113415843"/>
        </pc:sldMkLst>
        <pc:spChg chg="add del mod">
          <ac:chgData name="Luksza, Kasia" userId="b3709b76-dc87-4fe1-948a-b5d259173c41" providerId="ADAL" clId="{22B58954-E602-4B31-9153-0EFC203C4B91}" dt="2019-08-05T15:15:55.220" v="436" actId="207"/>
          <ac:spMkLst>
            <pc:docMk/>
            <pc:sldMk cId="3381622163" sldId="2113415843"/>
            <ac:spMk id="28" creationId="{C01A01BD-D7F0-4774-83F0-2A12BC7EF523}"/>
          </ac:spMkLst>
        </pc:spChg>
        <pc:spChg chg="mod">
          <ac:chgData name="Luksza, Kasia" userId="b3709b76-dc87-4fe1-948a-b5d259173c41" providerId="ADAL" clId="{22B58954-E602-4B31-9153-0EFC203C4B91}" dt="2019-08-05T15:15:20.579" v="427" actId="1076"/>
          <ac:spMkLst>
            <pc:docMk/>
            <pc:sldMk cId="3381622163" sldId="2113415843"/>
            <ac:spMk id="29" creationId="{7A8FDE84-E7EF-4D44-AA14-F9BA931EBAAB}"/>
          </ac:spMkLst>
        </pc:spChg>
        <pc:picChg chg="mod">
          <ac:chgData name="Luksza, Kasia" userId="b3709b76-dc87-4fe1-948a-b5d259173c41" providerId="ADAL" clId="{22B58954-E602-4B31-9153-0EFC203C4B91}" dt="2019-08-05T15:15:34.931" v="429" actId="1076"/>
          <ac:picMkLst>
            <pc:docMk/>
            <pc:sldMk cId="3381622163" sldId="2113415843"/>
            <ac:picMk id="21" creationId="{0987CC41-4DCA-4EF7-BE07-20EA0E70BC90}"/>
          </ac:picMkLst>
        </pc:picChg>
      </pc:sldChg>
      <pc:sldChg chg="addSp delSp modSp">
        <pc:chgData name="Luksza, Kasia" userId="b3709b76-dc87-4fe1-948a-b5d259173c41" providerId="ADAL" clId="{22B58954-E602-4B31-9153-0EFC203C4B91}" dt="2019-08-05T15:16:34.225" v="452" actId="20577"/>
        <pc:sldMkLst>
          <pc:docMk/>
          <pc:sldMk cId="2887090978" sldId="2113415844"/>
        </pc:sldMkLst>
        <pc:spChg chg="mod">
          <ac:chgData name="Luksza, Kasia" userId="b3709b76-dc87-4fe1-948a-b5d259173c41" providerId="ADAL" clId="{22B58954-E602-4B31-9153-0EFC203C4B91}" dt="2019-08-05T13:30:00.750" v="209"/>
          <ac:spMkLst>
            <pc:docMk/>
            <pc:sldMk cId="2887090978" sldId="2113415844"/>
            <ac:spMk id="6" creationId="{5624F9A3-96F8-4C7A-9CBC-A367CDD7D0C5}"/>
          </ac:spMkLst>
        </pc:spChg>
        <pc:spChg chg="del">
          <ac:chgData name="Luksza, Kasia" userId="b3709b76-dc87-4fe1-948a-b5d259173c41" providerId="ADAL" clId="{22B58954-E602-4B31-9153-0EFC203C4B91}" dt="2019-08-05T12:14:36.565" v="13"/>
          <ac:spMkLst>
            <pc:docMk/>
            <pc:sldMk cId="2887090978" sldId="2113415844"/>
            <ac:spMk id="7" creationId="{872FA0F5-4098-4555-B566-3343889227F4}"/>
          </ac:spMkLst>
        </pc:spChg>
        <pc:spChg chg="add mod">
          <ac:chgData name="Luksza, Kasia" userId="b3709b76-dc87-4fe1-948a-b5d259173c41" providerId="ADAL" clId="{22B58954-E602-4B31-9153-0EFC203C4B91}" dt="2019-08-05T12:14:36.565" v="13"/>
          <ac:spMkLst>
            <pc:docMk/>
            <pc:sldMk cId="2887090978" sldId="2113415844"/>
            <ac:spMk id="8" creationId="{9E86DA24-488F-4E4C-883C-70D8B9FDFAF0}"/>
          </ac:spMkLst>
        </pc:spChg>
        <pc:spChg chg="mod">
          <ac:chgData name="Luksza, Kasia" userId="b3709b76-dc87-4fe1-948a-b5d259173c41" providerId="ADAL" clId="{22B58954-E602-4B31-9153-0EFC203C4B91}" dt="2019-08-05T15:16:32.082" v="450" actId="20577"/>
          <ac:spMkLst>
            <pc:docMk/>
            <pc:sldMk cId="2887090978" sldId="2113415844"/>
            <ac:spMk id="17" creationId="{D376FC56-397A-4DB6-B3D1-3359E491D02B}"/>
          </ac:spMkLst>
        </pc:spChg>
        <pc:spChg chg="mod">
          <ac:chgData name="Luksza, Kasia" userId="b3709b76-dc87-4fe1-948a-b5d259173c41" providerId="ADAL" clId="{22B58954-E602-4B31-9153-0EFC203C4B91}" dt="2019-08-05T15:16:24.238" v="444" actId="6549"/>
          <ac:spMkLst>
            <pc:docMk/>
            <pc:sldMk cId="2887090978" sldId="2113415844"/>
            <ac:spMk id="18" creationId="{E82106A6-A099-423F-8B23-D5B5BECC862E}"/>
          </ac:spMkLst>
        </pc:spChg>
        <pc:spChg chg="mod">
          <ac:chgData name="Luksza, Kasia" userId="b3709b76-dc87-4fe1-948a-b5d259173c41" providerId="ADAL" clId="{22B58954-E602-4B31-9153-0EFC203C4B91}" dt="2019-08-05T15:16:34.225" v="452" actId="20577"/>
          <ac:spMkLst>
            <pc:docMk/>
            <pc:sldMk cId="2887090978" sldId="2113415844"/>
            <ac:spMk id="19" creationId="{D9CA2934-6D8A-4AD2-9CBA-29DCA4EF6891}"/>
          </ac:spMkLst>
        </pc:spChg>
      </pc:sldChg>
      <pc:sldChg chg="addSp delSp modSp">
        <pc:chgData name="Luksza, Kasia" userId="b3709b76-dc87-4fe1-948a-b5d259173c41" providerId="ADAL" clId="{22B58954-E602-4B31-9153-0EFC203C4B91}" dt="2019-08-05T13:29:58.013" v="207"/>
        <pc:sldMkLst>
          <pc:docMk/>
          <pc:sldMk cId="1106987224" sldId="2113415845"/>
        </pc:sldMkLst>
        <pc:spChg chg="mod">
          <ac:chgData name="Luksza, Kasia" userId="b3709b76-dc87-4fe1-948a-b5d259173c41" providerId="ADAL" clId="{22B58954-E602-4B31-9153-0EFC203C4B91}" dt="2019-08-05T13:29:58.013" v="207"/>
          <ac:spMkLst>
            <pc:docMk/>
            <pc:sldMk cId="1106987224" sldId="2113415845"/>
            <ac:spMk id="6" creationId="{5624F9A3-96F8-4C7A-9CBC-A367CDD7D0C5}"/>
          </ac:spMkLst>
        </pc:spChg>
        <pc:spChg chg="add mod">
          <ac:chgData name="Luksza, Kasia" userId="b3709b76-dc87-4fe1-948a-b5d259173c41" providerId="ADAL" clId="{22B58954-E602-4B31-9153-0EFC203C4B91}" dt="2019-08-05T12:14:36.565" v="13"/>
          <ac:spMkLst>
            <pc:docMk/>
            <pc:sldMk cId="1106987224" sldId="2113415845"/>
            <ac:spMk id="7" creationId="{9D70E2D2-59CD-4ACA-8AAA-B67AC88FE9E7}"/>
          </ac:spMkLst>
        </pc:spChg>
        <pc:spChg chg="del">
          <ac:chgData name="Luksza, Kasia" userId="b3709b76-dc87-4fe1-948a-b5d259173c41" providerId="ADAL" clId="{22B58954-E602-4B31-9153-0EFC203C4B91}" dt="2019-08-05T12:14:36.565" v="13"/>
          <ac:spMkLst>
            <pc:docMk/>
            <pc:sldMk cId="1106987224" sldId="2113415845"/>
            <ac:spMk id="12" creationId="{602FE426-E848-4D60-98D2-6785619A32CC}"/>
          </ac:spMkLst>
        </pc:spChg>
      </pc:sldChg>
      <pc:sldChg chg="addSp delSp modSp">
        <pc:chgData name="Luksza, Kasia" userId="b3709b76-dc87-4fe1-948a-b5d259173c41" providerId="ADAL" clId="{22B58954-E602-4B31-9153-0EFC203C4B91}" dt="2019-08-05T15:18:28.101" v="465" actId="14100"/>
        <pc:sldMkLst>
          <pc:docMk/>
          <pc:sldMk cId="2477241851" sldId="2113415846"/>
        </pc:sldMkLst>
        <pc:spChg chg="mod">
          <ac:chgData name="Luksza, Kasia" userId="b3709b76-dc87-4fe1-948a-b5d259173c41" providerId="ADAL" clId="{22B58954-E602-4B31-9153-0EFC203C4B91}" dt="2019-08-05T15:18:28.101" v="465" actId="14100"/>
          <ac:spMkLst>
            <pc:docMk/>
            <pc:sldMk cId="2477241851" sldId="2113415846"/>
            <ac:spMk id="6" creationId="{1D1CCC7D-DD14-49DB-8703-3CCCD23BF677}"/>
          </ac:spMkLst>
        </pc:spChg>
        <pc:spChg chg="mod">
          <ac:chgData name="Luksza, Kasia" userId="b3709b76-dc87-4fe1-948a-b5d259173c41" providerId="ADAL" clId="{22B58954-E602-4B31-9153-0EFC203C4B91}" dt="2019-08-05T15:18:28.101" v="465" actId="14100"/>
          <ac:spMkLst>
            <pc:docMk/>
            <pc:sldMk cId="2477241851" sldId="2113415846"/>
            <ac:spMk id="11" creationId="{01DB3696-807F-4D83-AEA1-56C312591404}"/>
          </ac:spMkLst>
        </pc:spChg>
        <pc:spChg chg="mod">
          <ac:chgData name="Luksza, Kasia" userId="b3709b76-dc87-4fe1-948a-b5d259173c41" providerId="ADAL" clId="{22B58954-E602-4B31-9153-0EFC203C4B91}" dt="2019-08-05T15:18:28.101" v="465" actId="14100"/>
          <ac:spMkLst>
            <pc:docMk/>
            <pc:sldMk cId="2477241851" sldId="2113415846"/>
            <ac:spMk id="12" creationId="{E776CD3B-F0EA-4901-8843-B7E10B74C4EA}"/>
          </ac:spMkLst>
        </pc:spChg>
        <pc:spChg chg="mod">
          <ac:chgData name="Luksza, Kasia" userId="b3709b76-dc87-4fe1-948a-b5d259173c41" providerId="ADAL" clId="{22B58954-E602-4B31-9153-0EFC203C4B91}" dt="2019-08-05T15:18:28.101" v="465" actId="14100"/>
          <ac:spMkLst>
            <pc:docMk/>
            <pc:sldMk cId="2477241851" sldId="2113415846"/>
            <ac:spMk id="13" creationId="{BC4BA389-FD42-4797-97F7-90E6F629E602}"/>
          </ac:spMkLst>
        </pc:spChg>
        <pc:spChg chg="add mod">
          <ac:chgData name="Luksza, Kasia" userId="b3709b76-dc87-4fe1-948a-b5d259173c41" providerId="ADAL" clId="{22B58954-E602-4B31-9153-0EFC203C4B91}" dt="2019-08-05T12:14:36.565" v="13"/>
          <ac:spMkLst>
            <pc:docMk/>
            <pc:sldMk cId="2477241851" sldId="2113415846"/>
            <ac:spMk id="14" creationId="{D34E6E21-3C98-45B0-8B9D-A33601D064D5}"/>
          </ac:spMkLst>
        </pc:spChg>
        <pc:spChg chg="mod">
          <ac:chgData name="Luksza, Kasia" userId="b3709b76-dc87-4fe1-948a-b5d259173c41" providerId="ADAL" clId="{22B58954-E602-4B31-9153-0EFC203C4B91}" dt="2019-08-05T13:29:55.084" v="205"/>
          <ac:spMkLst>
            <pc:docMk/>
            <pc:sldMk cId="2477241851" sldId="2113415846"/>
            <ac:spMk id="18" creationId="{B4F8182D-D447-4B1F-8B73-FFBE4E3457F9}"/>
          </ac:spMkLst>
        </pc:spChg>
        <pc:spChg chg="del">
          <ac:chgData name="Luksza, Kasia" userId="b3709b76-dc87-4fe1-948a-b5d259173c41" providerId="ADAL" clId="{22B58954-E602-4B31-9153-0EFC203C4B91}" dt="2019-08-05T12:14:36.565" v="13"/>
          <ac:spMkLst>
            <pc:docMk/>
            <pc:sldMk cId="2477241851" sldId="2113415846"/>
            <ac:spMk id="20" creationId="{9CA3787B-266F-4E72-9291-4775767CAC28}"/>
          </ac:spMkLst>
        </pc:spChg>
        <pc:spChg chg="mod">
          <ac:chgData name="Luksza, Kasia" userId="b3709b76-dc87-4fe1-948a-b5d259173c41" providerId="ADAL" clId="{22B58954-E602-4B31-9153-0EFC203C4B91}" dt="2019-08-05T15:18:03.943" v="456" actId="1076"/>
          <ac:spMkLst>
            <pc:docMk/>
            <pc:sldMk cId="2477241851" sldId="2113415846"/>
            <ac:spMk id="35" creationId="{8324DACD-80B0-48E9-B703-233E03ABAE45}"/>
          </ac:spMkLst>
        </pc:spChg>
        <pc:grpChg chg="mod">
          <ac:chgData name="Luksza, Kasia" userId="b3709b76-dc87-4fe1-948a-b5d259173c41" providerId="ADAL" clId="{22B58954-E602-4B31-9153-0EFC203C4B91}" dt="2019-08-05T15:18:03.943" v="456" actId="1076"/>
          <ac:grpSpMkLst>
            <pc:docMk/>
            <pc:sldMk cId="2477241851" sldId="2113415846"/>
            <ac:grpSpMk id="7" creationId="{C0FDE74D-FFA5-4C82-B3CA-F8F9B005A15B}"/>
          </ac:grpSpMkLst>
        </pc:grpChg>
        <pc:grpChg chg="mod">
          <ac:chgData name="Luksza, Kasia" userId="b3709b76-dc87-4fe1-948a-b5d259173c41" providerId="ADAL" clId="{22B58954-E602-4B31-9153-0EFC203C4B91}" dt="2019-08-05T15:18:03.943" v="456" actId="1076"/>
          <ac:grpSpMkLst>
            <pc:docMk/>
            <pc:sldMk cId="2477241851" sldId="2113415846"/>
            <ac:grpSpMk id="21" creationId="{9ABE130B-ADC1-4FAB-AE67-85E777029388}"/>
          </ac:grpSpMkLst>
        </pc:grpChg>
        <pc:grpChg chg="mod">
          <ac:chgData name="Luksza, Kasia" userId="b3709b76-dc87-4fe1-948a-b5d259173c41" providerId="ADAL" clId="{22B58954-E602-4B31-9153-0EFC203C4B91}" dt="2019-08-05T15:18:03.943" v="456" actId="1076"/>
          <ac:grpSpMkLst>
            <pc:docMk/>
            <pc:sldMk cId="2477241851" sldId="2113415846"/>
            <ac:grpSpMk id="28" creationId="{6779D717-78B5-4E3D-9969-D922EF6D01E5}"/>
          </ac:grpSpMkLst>
        </pc:grpChg>
      </pc:sldChg>
      <pc:sldChg chg="addSp delSp modSp">
        <pc:chgData name="Luksza, Kasia" userId="b3709b76-dc87-4fe1-948a-b5d259173c41" providerId="ADAL" clId="{22B58954-E602-4B31-9153-0EFC203C4B91}" dt="2019-08-05T15:18:29.773" v="467" actId="14100"/>
        <pc:sldMkLst>
          <pc:docMk/>
          <pc:sldMk cId="3317037995" sldId="2113415847"/>
        </pc:sldMkLst>
        <pc:spChg chg="mod">
          <ac:chgData name="Luksza, Kasia" userId="b3709b76-dc87-4fe1-948a-b5d259173c41" providerId="ADAL" clId="{22B58954-E602-4B31-9153-0EFC203C4B91}" dt="2019-08-05T15:18:25.164" v="462" actId="14100"/>
          <ac:spMkLst>
            <pc:docMk/>
            <pc:sldMk cId="3317037995" sldId="2113415847"/>
            <ac:spMk id="10" creationId="{72DB11EA-2883-4293-A7EE-DE99C2389CBC}"/>
          </ac:spMkLst>
        </pc:spChg>
        <pc:spChg chg="mod">
          <ac:chgData name="Luksza, Kasia" userId="b3709b76-dc87-4fe1-948a-b5d259173c41" providerId="ADAL" clId="{22B58954-E602-4B31-9153-0EFC203C4B91}" dt="2019-08-05T15:18:29.773" v="467" actId="14100"/>
          <ac:spMkLst>
            <pc:docMk/>
            <pc:sldMk cId="3317037995" sldId="2113415847"/>
            <ac:spMk id="13" creationId="{FFD4DFDD-232D-4602-A277-466718D83F02}"/>
          </ac:spMkLst>
        </pc:spChg>
        <pc:spChg chg="add mod">
          <ac:chgData name="Luksza, Kasia" userId="b3709b76-dc87-4fe1-948a-b5d259173c41" providerId="ADAL" clId="{22B58954-E602-4B31-9153-0EFC203C4B91}" dt="2019-08-05T12:14:36.565" v="13"/>
          <ac:spMkLst>
            <pc:docMk/>
            <pc:sldMk cId="3317037995" sldId="2113415847"/>
            <ac:spMk id="14" creationId="{688E7350-3301-4F7A-B725-0AA0DC2EFF89}"/>
          </ac:spMkLst>
        </pc:spChg>
        <pc:spChg chg="del">
          <ac:chgData name="Luksza, Kasia" userId="b3709b76-dc87-4fe1-948a-b5d259173c41" providerId="ADAL" clId="{22B58954-E602-4B31-9153-0EFC203C4B91}" dt="2019-08-05T12:14:36.565" v="13"/>
          <ac:spMkLst>
            <pc:docMk/>
            <pc:sldMk cId="3317037995" sldId="2113415847"/>
            <ac:spMk id="18" creationId="{5A1DC726-9447-4A0C-B7F2-7CC5F9535A9F}"/>
          </ac:spMkLst>
        </pc:spChg>
      </pc:sldChg>
      <pc:sldChg chg="addSp delSp modSp">
        <pc:chgData name="Luksza, Kasia" userId="b3709b76-dc87-4fe1-948a-b5d259173c41" providerId="ADAL" clId="{22B58954-E602-4B31-9153-0EFC203C4B91}" dt="2019-08-05T14:51:22.883" v="384" actId="207"/>
        <pc:sldMkLst>
          <pc:docMk/>
          <pc:sldMk cId="2587043263" sldId="2113415850"/>
        </pc:sldMkLst>
        <pc:spChg chg="add del mod">
          <ac:chgData name="Luksza, Kasia" userId="b3709b76-dc87-4fe1-948a-b5d259173c41" providerId="ADAL" clId="{22B58954-E602-4B31-9153-0EFC203C4B91}" dt="2019-08-05T14:50:11.806" v="365" actId="478"/>
          <ac:spMkLst>
            <pc:docMk/>
            <pc:sldMk cId="2587043263" sldId="2113415850"/>
            <ac:spMk id="6" creationId="{F5F0178C-34B0-435C-AB8B-0C8ABE21B9A7}"/>
          </ac:spMkLst>
        </pc:spChg>
        <pc:spChg chg="mod">
          <ac:chgData name="Luksza, Kasia" userId="b3709b76-dc87-4fe1-948a-b5d259173c41" providerId="ADAL" clId="{22B58954-E602-4B31-9153-0EFC203C4B91}" dt="2019-08-05T14:50:19.488" v="366" actId="164"/>
          <ac:spMkLst>
            <pc:docMk/>
            <pc:sldMk cId="2587043263" sldId="2113415850"/>
            <ac:spMk id="12" creationId="{6C7223ED-45C4-4075-B514-9C59B4A862C2}"/>
          </ac:spMkLst>
        </pc:spChg>
        <pc:spChg chg="mod">
          <ac:chgData name="Luksza, Kasia" userId="b3709b76-dc87-4fe1-948a-b5d259173c41" providerId="ADAL" clId="{22B58954-E602-4B31-9153-0EFC203C4B91}" dt="2019-08-05T14:50:39.840" v="376" actId="207"/>
          <ac:spMkLst>
            <pc:docMk/>
            <pc:sldMk cId="2587043263" sldId="2113415850"/>
            <ac:spMk id="13" creationId="{4EA9531C-1266-47F7-A966-A81565B96BB4}"/>
          </ac:spMkLst>
        </pc:spChg>
        <pc:spChg chg="mod">
          <ac:chgData name="Luksza, Kasia" userId="b3709b76-dc87-4fe1-948a-b5d259173c41" providerId="ADAL" clId="{22B58954-E602-4B31-9153-0EFC203C4B91}" dt="2019-08-05T14:50:39.840" v="376" actId="207"/>
          <ac:spMkLst>
            <pc:docMk/>
            <pc:sldMk cId="2587043263" sldId="2113415850"/>
            <ac:spMk id="14" creationId="{4137CBED-FD84-4FE1-B5A7-1BCF1849197B}"/>
          </ac:spMkLst>
        </pc:spChg>
        <pc:spChg chg="mod">
          <ac:chgData name="Luksza, Kasia" userId="b3709b76-dc87-4fe1-948a-b5d259173c41" providerId="ADAL" clId="{22B58954-E602-4B31-9153-0EFC203C4B91}" dt="2019-08-05T14:50:19.488" v="366" actId="164"/>
          <ac:spMkLst>
            <pc:docMk/>
            <pc:sldMk cId="2587043263" sldId="2113415850"/>
            <ac:spMk id="43" creationId="{39B7110F-465C-4EDA-8B40-3886B40FAD85}"/>
          </ac:spMkLst>
        </pc:spChg>
        <pc:spChg chg="mod">
          <ac:chgData name="Luksza, Kasia" userId="b3709b76-dc87-4fe1-948a-b5d259173c41" providerId="ADAL" clId="{22B58954-E602-4B31-9153-0EFC203C4B91}" dt="2019-08-05T14:50:39.840" v="376" actId="207"/>
          <ac:spMkLst>
            <pc:docMk/>
            <pc:sldMk cId="2587043263" sldId="2113415850"/>
            <ac:spMk id="44" creationId="{52843226-19FE-478C-9BC7-E4B1F38B9793}"/>
          </ac:spMkLst>
        </pc:spChg>
        <pc:spChg chg="mod">
          <ac:chgData name="Luksza, Kasia" userId="b3709b76-dc87-4fe1-948a-b5d259173c41" providerId="ADAL" clId="{22B58954-E602-4B31-9153-0EFC203C4B91}" dt="2019-08-05T14:50:39.840" v="376" actId="207"/>
          <ac:spMkLst>
            <pc:docMk/>
            <pc:sldMk cId="2587043263" sldId="2113415850"/>
            <ac:spMk id="45" creationId="{E2EEEC87-BCFE-4BC2-A94C-FFB5613E53E1}"/>
          </ac:spMkLst>
        </pc:spChg>
        <pc:spChg chg="mod">
          <ac:chgData name="Luksza, Kasia" userId="b3709b76-dc87-4fe1-948a-b5d259173c41" providerId="ADAL" clId="{22B58954-E602-4B31-9153-0EFC203C4B91}" dt="2019-08-05T14:50:19.488" v="366" actId="164"/>
          <ac:spMkLst>
            <pc:docMk/>
            <pc:sldMk cId="2587043263" sldId="2113415850"/>
            <ac:spMk id="48" creationId="{ABC999E3-7206-4D87-9CC8-104BFDDCCCCC}"/>
          </ac:spMkLst>
        </pc:spChg>
        <pc:spChg chg="mod">
          <ac:chgData name="Luksza, Kasia" userId="b3709b76-dc87-4fe1-948a-b5d259173c41" providerId="ADAL" clId="{22B58954-E602-4B31-9153-0EFC203C4B91}" dt="2019-08-05T14:50:39.840" v="376" actId="207"/>
          <ac:spMkLst>
            <pc:docMk/>
            <pc:sldMk cId="2587043263" sldId="2113415850"/>
            <ac:spMk id="49" creationId="{2264DB80-B28B-4F71-AE96-4C322D313EA7}"/>
          </ac:spMkLst>
        </pc:spChg>
        <pc:spChg chg="mod">
          <ac:chgData name="Luksza, Kasia" userId="b3709b76-dc87-4fe1-948a-b5d259173c41" providerId="ADAL" clId="{22B58954-E602-4B31-9153-0EFC203C4B91}" dt="2019-08-05T14:50:39.840" v="376" actId="207"/>
          <ac:spMkLst>
            <pc:docMk/>
            <pc:sldMk cId="2587043263" sldId="2113415850"/>
            <ac:spMk id="50" creationId="{6714AAD0-7E90-4806-8FC1-46C06FEE91F7}"/>
          </ac:spMkLst>
        </pc:spChg>
        <pc:spChg chg="mod">
          <ac:chgData name="Luksza, Kasia" userId="b3709b76-dc87-4fe1-948a-b5d259173c41" providerId="ADAL" clId="{22B58954-E602-4B31-9153-0EFC203C4B91}" dt="2019-08-05T14:50:19.488" v="366" actId="164"/>
          <ac:spMkLst>
            <pc:docMk/>
            <pc:sldMk cId="2587043263" sldId="2113415850"/>
            <ac:spMk id="53" creationId="{6E06D0A2-C78B-4829-B28C-ACE91891E78A}"/>
          </ac:spMkLst>
        </pc:spChg>
        <pc:spChg chg="mod">
          <ac:chgData name="Luksza, Kasia" userId="b3709b76-dc87-4fe1-948a-b5d259173c41" providerId="ADAL" clId="{22B58954-E602-4B31-9153-0EFC203C4B91}" dt="2019-08-05T14:50:39.840" v="376" actId="207"/>
          <ac:spMkLst>
            <pc:docMk/>
            <pc:sldMk cId="2587043263" sldId="2113415850"/>
            <ac:spMk id="54" creationId="{8BB0808A-3627-4B7A-95F1-041D1F42D853}"/>
          </ac:spMkLst>
        </pc:spChg>
        <pc:spChg chg="mod">
          <ac:chgData name="Luksza, Kasia" userId="b3709b76-dc87-4fe1-948a-b5d259173c41" providerId="ADAL" clId="{22B58954-E602-4B31-9153-0EFC203C4B91}" dt="2019-08-05T14:50:39.840" v="376" actId="207"/>
          <ac:spMkLst>
            <pc:docMk/>
            <pc:sldMk cId="2587043263" sldId="2113415850"/>
            <ac:spMk id="55" creationId="{F22EFFD1-A981-43CA-9A6C-A2388C7F0502}"/>
          </ac:spMkLst>
        </pc:spChg>
        <pc:spChg chg="mod">
          <ac:chgData name="Luksza, Kasia" userId="b3709b76-dc87-4fe1-948a-b5d259173c41" providerId="ADAL" clId="{22B58954-E602-4B31-9153-0EFC203C4B91}" dt="2019-08-05T14:50:19.488" v="366" actId="164"/>
          <ac:spMkLst>
            <pc:docMk/>
            <pc:sldMk cId="2587043263" sldId="2113415850"/>
            <ac:spMk id="58" creationId="{3F637BA2-A43F-4DCE-97D6-35BAD075B827}"/>
          </ac:spMkLst>
        </pc:spChg>
        <pc:spChg chg="mod">
          <ac:chgData name="Luksza, Kasia" userId="b3709b76-dc87-4fe1-948a-b5d259173c41" providerId="ADAL" clId="{22B58954-E602-4B31-9153-0EFC203C4B91}" dt="2019-08-05T14:50:39.840" v="376" actId="207"/>
          <ac:spMkLst>
            <pc:docMk/>
            <pc:sldMk cId="2587043263" sldId="2113415850"/>
            <ac:spMk id="59" creationId="{11495E9A-0D0B-4177-A691-602B3DA564D7}"/>
          </ac:spMkLst>
        </pc:spChg>
        <pc:spChg chg="mod">
          <ac:chgData name="Luksza, Kasia" userId="b3709b76-dc87-4fe1-948a-b5d259173c41" providerId="ADAL" clId="{22B58954-E602-4B31-9153-0EFC203C4B91}" dt="2019-08-05T14:50:39.840" v="376" actId="207"/>
          <ac:spMkLst>
            <pc:docMk/>
            <pc:sldMk cId="2587043263" sldId="2113415850"/>
            <ac:spMk id="60" creationId="{95593F91-A58A-48A0-88A3-27BD65F73402}"/>
          </ac:spMkLst>
        </pc:spChg>
        <pc:spChg chg="mod">
          <ac:chgData name="Luksza, Kasia" userId="b3709b76-dc87-4fe1-948a-b5d259173c41" providerId="ADAL" clId="{22B58954-E602-4B31-9153-0EFC203C4B91}" dt="2019-08-05T14:50:19.488" v="366" actId="164"/>
          <ac:spMkLst>
            <pc:docMk/>
            <pc:sldMk cId="2587043263" sldId="2113415850"/>
            <ac:spMk id="63" creationId="{CEFC9255-57D7-4DFB-A7EF-DE7A02314C60}"/>
          </ac:spMkLst>
        </pc:spChg>
        <pc:spChg chg="mod">
          <ac:chgData name="Luksza, Kasia" userId="b3709b76-dc87-4fe1-948a-b5d259173c41" providerId="ADAL" clId="{22B58954-E602-4B31-9153-0EFC203C4B91}" dt="2019-08-05T14:50:39.840" v="376" actId="207"/>
          <ac:spMkLst>
            <pc:docMk/>
            <pc:sldMk cId="2587043263" sldId="2113415850"/>
            <ac:spMk id="64" creationId="{17908FEE-03BB-43AD-A538-F7F3399E5B52}"/>
          </ac:spMkLst>
        </pc:spChg>
        <pc:spChg chg="mod">
          <ac:chgData name="Luksza, Kasia" userId="b3709b76-dc87-4fe1-948a-b5d259173c41" providerId="ADAL" clId="{22B58954-E602-4B31-9153-0EFC203C4B91}" dt="2019-08-05T14:50:39.840" v="376" actId="207"/>
          <ac:spMkLst>
            <pc:docMk/>
            <pc:sldMk cId="2587043263" sldId="2113415850"/>
            <ac:spMk id="65" creationId="{5B4F5939-2385-45D9-AD9A-BC39852CF9F7}"/>
          </ac:spMkLst>
        </pc:spChg>
        <pc:spChg chg="mod">
          <ac:chgData name="Luksza, Kasia" userId="b3709b76-dc87-4fe1-948a-b5d259173c41" providerId="ADAL" clId="{22B58954-E602-4B31-9153-0EFC203C4B91}" dt="2019-08-05T14:50:19.488" v="366" actId="164"/>
          <ac:spMkLst>
            <pc:docMk/>
            <pc:sldMk cId="2587043263" sldId="2113415850"/>
            <ac:spMk id="68" creationId="{70DC2A6B-F6BB-4F3D-A613-B8464C12DD07}"/>
          </ac:spMkLst>
        </pc:spChg>
        <pc:spChg chg="mod">
          <ac:chgData name="Luksza, Kasia" userId="b3709b76-dc87-4fe1-948a-b5d259173c41" providerId="ADAL" clId="{22B58954-E602-4B31-9153-0EFC203C4B91}" dt="2019-08-05T14:50:39.840" v="376" actId="207"/>
          <ac:spMkLst>
            <pc:docMk/>
            <pc:sldMk cId="2587043263" sldId="2113415850"/>
            <ac:spMk id="69" creationId="{24D10546-C5BC-456F-81D8-26AC0148D75E}"/>
          </ac:spMkLst>
        </pc:spChg>
        <pc:spChg chg="mod">
          <ac:chgData name="Luksza, Kasia" userId="b3709b76-dc87-4fe1-948a-b5d259173c41" providerId="ADAL" clId="{22B58954-E602-4B31-9153-0EFC203C4B91}" dt="2019-08-05T14:50:39.840" v="376" actId="207"/>
          <ac:spMkLst>
            <pc:docMk/>
            <pc:sldMk cId="2587043263" sldId="2113415850"/>
            <ac:spMk id="70" creationId="{8A445A9A-E859-4776-A1F9-13075854E25F}"/>
          </ac:spMkLst>
        </pc:spChg>
        <pc:spChg chg="mod">
          <ac:chgData name="Luksza, Kasia" userId="b3709b76-dc87-4fe1-948a-b5d259173c41" providerId="ADAL" clId="{22B58954-E602-4B31-9153-0EFC203C4B91}" dt="2019-08-05T14:50:19.488" v="366" actId="164"/>
          <ac:spMkLst>
            <pc:docMk/>
            <pc:sldMk cId="2587043263" sldId="2113415850"/>
            <ac:spMk id="72" creationId="{5A09F42A-C26A-4769-A834-FEDB854D5871}"/>
          </ac:spMkLst>
        </pc:spChg>
        <pc:spChg chg="mod">
          <ac:chgData name="Luksza, Kasia" userId="b3709b76-dc87-4fe1-948a-b5d259173c41" providerId="ADAL" clId="{22B58954-E602-4B31-9153-0EFC203C4B91}" dt="2019-08-05T14:50:19.488" v="366" actId="164"/>
          <ac:spMkLst>
            <pc:docMk/>
            <pc:sldMk cId="2587043263" sldId="2113415850"/>
            <ac:spMk id="73" creationId="{96D97C11-6A92-45F5-B8A4-FEC31F41B552}"/>
          </ac:spMkLst>
        </pc:spChg>
        <pc:spChg chg="mod">
          <ac:chgData name="Luksza, Kasia" userId="b3709b76-dc87-4fe1-948a-b5d259173c41" providerId="ADAL" clId="{22B58954-E602-4B31-9153-0EFC203C4B91}" dt="2019-08-05T14:51:04.085" v="380" actId="692"/>
          <ac:spMkLst>
            <pc:docMk/>
            <pc:sldMk cId="2587043263" sldId="2113415850"/>
            <ac:spMk id="100" creationId="{DDF0708B-86CC-42FC-A911-C8B7A85A8522}"/>
          </ac:spMkLst>
        </pc:spChg>
        <pc:spChg chg="mod">
          <ac:chgData name="Luksza, Kasia" userId="b3709b76-dc87-4fe1-948a-b5d259173c41" providerId="ADAL" clId="{22B58954-E602-4B31-9153-0EFC203C4B91}" dt="2019-08-05T14:51:15.424" v="383" actId="208"/>
          <ac:spMkLst>
            <pc:docMk/>
            <pc:sldMk cId="2587043263" sldId="2113415850"/>
            <ac:spMk id="101" creationId="{A9F44A70-6A6F-45C5-BD10-A66DCB8CD5F8}"/>
          </ac:spMkLst>
        </pc:spChg>
        <pc:spChg chg="mod">
          <ac:chgData name="Luksza, Kasia" userId="b3709b76-dc87-4fe1-948a-b5d259173c41" providerId="ADAL" clId="{22B58954-E602-4B31-9153-0EFC203C4B91}" dt="2019-08-05T14:51:22.883" v="384" actId="207"/>
          <ac:spMkLst>
            <pc:docMk/>
            <pc:sldMk cId="2587043263" sldId="2113415850"/>
            <ac:spMk id="103" creationId="{24586722-5B57-4D4C-B94F-3BE64FFEBF5B}"/>
          </ac:spMkLst>
        </pc:spChg>
        <pc:spChg chg="mod">
          <ac:chgData name="Luksza, Kasia" userId="b3709b76-dc87-4fe1-948a-b5d259173c41" providerId="ADAL" clId="{22B58954-E602-4B31-9153-0EFC203C4B91}" dt="2019-08-05T14:51:10.048" v="381" actId="207"/>
          <ac:spMkLst>
            <pc:docMk/>
            <pc:sldMk cId="2587043263" sldId="2113415850"/>
            <ac:spMk id="104" creationId="{F901014E-78BC-4ED0-97E0-FBAB2A4E5280}"/>
          </ac:spMkLst>
        </pc:spChg>
        <pc:grpChg chg="add mod">
          <ac:chgData name="Luksza, Kasia" userId="b3709b76-dc87-4fe1-948a-b5d259173c41" providerId="ADAL" clId="{22B58954-E602-4B31-9153-0EFC203C4B91}" dt="2019-08-05T14:50:28.934" v="375" actId="207"/>
          <ac:grpSpMkLst>
            <pc:docMk/>
            <pc:sldMk cId="2587043263" sldId="2113415850"/>
            <ac:grpSpMk id="8" creationId="{B1C04D1C-6028-41DE-B32F-915F0E14D3A7}"/>
          </ac:grpSpMkLst>
        </pc:grpChg>
        <pc:cxnChg chg="mod">
          <ac:chgData name="Luksza, Kasia" userId="b3709b76-dc87-4fe1-948a-b5d259173c41" providerId="ADAL" clId="{22B58954-E602-4B31-9153-0EFC203C4B91}" dt="2019-08-05T14:51:13.444" v="382" actId="208"/>
          <ac:cxnSpMkLst>
            <pc:docMk/>
            <pc:sldMk cId="2587043263" sldId="2113415850"/>
            <ac:cxnSpMk id="107" creationId="{4308AF12-0401-4A57-BA05-DB3474B25D82}"/>
          </ac:cxnSpMkLst>
        </pc:cxnChg>
      </pc:sldChg>
      <pc:sldChg chg="addSp delSp modSp">
        <pc:chgData name="Luksza, Kasia" userId="b3709b76-dc87-4fe1-948a-b5d259173c41" providerId="ADAL" clId="{22B58954-E602-4B31-9153-0EFC203C4B91}" dt="2019-08-05T13:30:21.358" v="219"/>
        <pc:sldMkLst>
          <pc:docMk/>
          <pc:sldMk cId="2514379685" sldId="2113415851"/>
        </pc:sldMkLst>
        <pc:spChg chg="del">
          <ac:chgData name="Luksza, Kasia" userId="b3709b76-dc87-4fe1-948a-b5d259173c41" providerId="ADAL" clId="{22B58954-E602-4B31-9153-0EFC203C4B91}" dt="2019-08-05T12:14:36.565" v="13"/>
          <ac:spMkLst>
            <pc:docMk/>
            <pc:sldMk cId="2514379685" sldId="2113415851"/>
            <ac:spMk id="2" creationId="{47870E19-A568-426B-84BB-519E1A1766A1}"/>
          </ac:spMkLst>
        </pc:spChg>
        <pc:spChg chg="del">
          <ac:chgData name="Luksza, Kasia" userId="b3709b76-dc87-4fe1-948a-b5d259173c41" providerId="ADAL" clId="{22B58954-E602-4B31-9153-0EFC203C4B91}" dt="2019-08-05T12:14:36.565" v="13"/>
          <ac:spMkLst>
            <pc:docMk/>
            <pc:sldMk cId="2514379685" sldId="2113415851"/>
            <ac:spMk id="5" creationId="{B2418D19-6481-439D-9F0B-FA1DFE017E81}"/>
          </ac:spMkLst>
        </pc:spChg>
        <pc:spChg chg="add mod">
          <ac:chgData name="Luksza, Kasia" userId="b3709b76-dc87-4fe1-948a-b5d259173c41" providerId="ADAL" clId="{22B58954-E602-4B31-9153-0EFC203C4B91}" dt="2019-08-05T12:14:36.565" v="13"/>
          <ac:spMkLst>
            <pc:docMk/>
            <pc:sldMk cId="2514379685" sldId="2113415851"/>
            <ac:spMk id="14" creationId="{ACA221E8-E117-4BE0-A50F-5868C3D58C1F}"/>
          </ac:spMkLst>
        </pc:spChg>
        <pc:spChg chg="mod">
          <ac:chgData name="Luksza, Kasia" userId="b3709b76-dc87-4fe1-948a-b5d259173c41" providerId="ADAL" clId="{22B58954-E602-4B31-9153-0EFC203C4B91}" dt="2019-08-05T13:30:21.358" v="219"/>
          <ac:spMkLst>
            <pc:docMk/>
            <pc:sldMk cId="2514379685" sldId="2113415851"/>
            <ac:spMk id="17" creationId="{1FF71E45-9334-4CBF-9302-B23BCE5DB3A5}"/>
          </ac:spMkLst>
        </pc:spChg>
        <pc:spChg chg="mod">
          <ac:chgData name="Luksza, Kasia" userId="b3709b76-dc87-4fe1-948a-b5d259173c41" providerId="ADAL" clId="{22B58954-E602-4B31-9153-0EFC203C4B91}" dt="2019-08-05T13:30:19.996" v="217"/>
          <ac:spMkLst>
            <pc:docMk/>
            <pc:sldMk cId="2514379685" sldId="2113415851"/>
            <ac:spMk id="18" creationId="{9398BD06-3422-4333-88FA-E911CE32B072}"/>
          </ac:spMkLst>
        </pc:spChg>
        <pc:spChg chg="add mod">
          <ac:chgData name="Luksza, Kasia" userId="b3709b76-dc87-4fe1-948a-b5d259173c41" providerId="ADAL" clId="{22B58954-E602-4B31-9153-0EFC203C4B91}" dt="2019-08-05T12:14:36.565" v="13"/>
          <ac:spMkLst>
            <pc:docMk/>
            <pc:sldMk cId="2514379685" sldId="2113415851"/>
            <ac:spMk id="19" creationId="{87844E77-1DF6-4868-9416-DA3C37ECBBA9}"/>
          </ac:spMkLst>
        </pc:spChg>
      </pc:sldChg>
      <pc:sldChg chg="addSp delSp modSp">
        <pc:chgData name="Luksza, Kasia" userId="b3709b76-dc87-4fe1-948a-b5d259173c41" providerId="ADAL" clId="{22B58954-E602-4B31-9153-0EFC203C4B91}" dt="2019-08-05T15:09:11.431" v="414" actId="478"/>
        <pc:sldMkLst>
          <pc:docMk/>
          <pc:sldMk cId="4286360245" sldId="2113415852"/>
        </pc:sldMkLst>
        <pc:spChg chg="mod">
          <ac:chgData name="Luksza, Kasia" userId="b3709b76-dc87-4fe1-948a-b5d259173c41" providerId="ADAL" clId="{22B58954-E602-4B31-9153-0EFC203C4B91}" dt="2019-08-05T15:09:09.015" v="413" actId="20577"/>
          <ac:spMkLst>
            <pc:docMk/>
            <pc:sldMk cId="4286360245" sldId="2113415852"/>
            <ac:spMk id="2" creationId="{27D5AF3C-E527-4E01-9BC0-BE3BA5CAC9EE}"/>
          </ac:spMkLst>
        </pc:spChg>
        <pc:spChg chg="add del mod">
          <ac:chgData name="Luksza, Kasia" userId="b3709b76-dc87-4fe1-948a-b5d259173c41" providerId="ADAL" clId="{22B58954-E602-4B31-9153-0EFC203C4B91}" dt="2019-08-05T15:09:11.431" v="414" actId="478"/>
          <ac:spMkLst>
            <pc:docMk/>
            <pc:sldMk cId="4286360245" sldId="2113415852"/>
            <ac:spMk id="6" creationId="{A3512510-3EEA-4F64-B158-6680F0A258F9}"/>
          </ac:spMkLst>
        </pc:spChg>
        <pc:spChg chg="mod">
          <ac:chgData name="Luksza, Kasia" userId="b3709b76-dc87-4fe1-948a-b5d259173c41" providerId="ADAL" clId="{22B58954-E602-4B31-9153-0EFC203C4B91}" dt="2019-08-05T13:29:20.267" v="188" actId="207"/>
          <ac:spMkLst>
            <pc:docMk/>
            <pc:sldMk cId="4286360245" sldId="2113415852"/>
            <ac:spMk id="80" creationId="{DA31306B-0D56-487D-9C0D-CD9B012E68E7}"/>
          </ac:spMkLst>
        </pc:spChg>
      </pc:sldChg>
      <pc:sldChg chg="addSp delSp modSp add del">
        <pc:chgData name="Luksza, Kasia" userId="b3709b76-dc87-4fe1-948a-b5d259173c41" providerId="ADAL" clId="{22B58954-E602-4B31-9153-0EFC203C4B91}" dt="2019-08-05T13:28:55.616" v="175" actId="2696"/>
        <pc:sldMkLst>
          <pc:docMk/>
          <pc:sldMk cId="2864058609" sldId="2113415853"/>
        </pc:sldMkLst>
        <pc:spChg chg="add del mod">
          <ac:chgData name="Luksza, Kasia" userId="b3709b76-dc87-4fe1-948a-b5d259173c41" providerId="ADAL" clId="{22B58954-E602-4B31-9153-0EFC203C4B91}" dt="2019-08-05T13:28:53.409" v="174"/>
          <ac:spMkLst>
            <pc:docMk/>
            <pc:sldMk cId="2864058609" sldId="2113415853"/>
            <ac:spMk id="7" creationId="{8E77F6F4-380F-46C7-A353-B7DF176AFAF0}"/>
          </ac:spMkLst>
        </pc:spChg>
      </pc:sldChg>
      <pc:sldMasterChg chg="delSldLayout">
        <pc:chgData name="Luksza, Kasia" userId="b3709b76-dc87-4fe1-948a-b5d259173c41" providerId="ADAL" clId="{22B58954-E602-4B31-9153-0EFC203C4B91}" dt="2019-08-05T12:14:43.987" v="19" actId="2696"/>
        <pc:sldMasterMkLst>
          <pc:docMk/>
          <pc:sldMasterMk cId="1401442509" sldId="2147483660"/>
        </pc:sldMasterMkLst>
        <pc:sldLayoutChg chg="del">
          <pc:chgData name="Luksza, Kasia" userId="b3709b76-dc87-4fe1-948a-b5d259173c41" providerId="ADAL" clId="{22B58954-E602-4B31-9153-0EFC203C4B91}" dt="2019-08-05T12:13:45.838" v="7" actId="2696"/>
          <pc:sldLayoutMkLst>
            <pc:docMk/>
            <pc:sldMasterMk cId="1401442509" sldId="2147483660"/>
            <pc:sldLayoutMk cId="85703903" sldId="2147483673"/>
          </pc:sldLayoutMkLst>
        </pc:sldLayoutChg>
        <pc:sldLayoutChg chg="del">
          <pc:chgData name="Luksza, Kasia" userId="b3709b76-dc87-4fe1-948a-b5d259173c41" providerId="ADAL" clId="{22B58954-E602-4B31-9153-0EFC203C4B91}" dt="2019-08-05T12:14:40.915" v="14" actId="2696"/>
          <pc:sldLayoutMkLst>
            <pc:docMk/>
            <pc:sldMasterMk cId="1401442509" sldId="2147483660"/>
            <pc:sldLayoutMk cId="4010195292" sldId="2147483674"/>
          </pc:sldLayoutMkLst>
        </pc:sldLayoutChg>
        <pc:sldLayoutChg chg="del">
          <pc:chgData name="Luksza, Kasia" userId="b3709b76-dc87-4fe1-948a-b5d259173c41" providerId="ADAL" clId="{22B58954-E602-4B31-9153-0EFC203C4B91}" dt="2019-08-05T12:14:41.842" v="15" actId="2696"/>
          <pc:sldLayoutMkLst>
            <pc:docMk/>
            <pc:sldMasterMk cId="1401442509" sldId="2147483660"/>
            <pc:sldLayoutMk cId="3968787672" sldId="2147483675"/>
          </pc:sldLayoutMkLst>
        </pc:sldLayoutChg>
        <pc:sldLayoutChg chg="del">
          <pc:chgData name="Luksza, Kasia" userId="b3709b76-dc87-4fe1-948a-b5d259173c41" providerId="ADAL" clId="{22B58954-E602-4B31-9153-0EFC203C4B91}" dt="2019-08-05T12:14:42.500" v="16" actId="2696"/>
          <pc:sldLayoutMkLst>
            <pc:docMk/>
            <pc:sldMasterMk cId="1401442509" sldId="2147483660"/>
            <pc:sldLayoutMk cId="3321115779" sldId="2147483676"/>
          </pc:sldLayoutMkLst>
        </pc:sldLayoutChg>
        <pc:sldLayoutChg chg="del">
          <pc:chgData name="Luksza, Kasia" userId="b3709b76-dc87-4fe1-948a-b5d259173c41" providerId="ADAL" clId="{22B58954-E602-4B31-9153-0EFC203C4B91}" dt="2019-08-05T12:14:43.042" v="17" actId="2696"/>
          <pc:sldLayoutMkLst>
            <pc:docMk/>
            <pc:sldMasterMk cId="1401442509" sldId="2147483660"/>
            <pc:sldLayoutMk cId="359203398" sldId="2147483677"/>
          </pc:sldLayoutMkLst>
        </pc:sldLayoutChg>
        <pc:sldLayoutChg chg="del">
          <pc:chgData name="Luksza, Kasia" userId="b3709b76-dc87-4fe1-948a-b5d259173c41" providerId="ADAL" clId="{22B58954-E602-4B31-9153-0EFC203C4B91}" dt="2019-08-05T12:14:43.532" v="18" actId="2696"/>
          <pc:sldLayoutMkLst>
            <pc:docMk/>
            <pc:sldMasterMk cId="1401442509" sldId="2147483660"/>
            <pc:sldLayoutMk cId="968097116" sldId="2147483678"/>
          </pc:sldLayoutMkLst>
        </pc:sldLayoutChg>
        <pc:sldLayoutChg chg="del">
          <pc:chgData name="Luksza, Kasia" userId="b3709b76-dc87-4fe1-948a-b5d259173c41" providerId="ADAL" clId="{22B58954-E602-4B31-9153-0EFC203C4B91}" dt="2019-08-05T12:14:43.987" v="19" actId="2696"/>
          <pc:sldLayoutMkLst>
            <pc:docMk/>
            <pc:sldMasterMk cId="1401442509" sldId="2147483660"/>
            <pc:sldLayoutMk cId="962395657" sldId="21474836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68B78-11F2-440D-B548-6278CDADE2DA}" type="datetimeFigureOut">
              <a:rPr lang="en-US" smtClean="0"/>
              <a:t>05-Aug-19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1F1EFC-1EE6-4FED-8888-017B4CDFA490}" type="slidenum">
              <a:rPr lang="en-US" smtClean="0"/>
              <a:t>‹#›</a:t>
            </a:fld>
            <a:endParaRPr lang="en-US"/>
          </a:p>
        </p:txBody>
      </p:sp>
    </p:spTree>
    <p:extLst>
      <p:ext uri="{BB962C8B-B14F-4D97-AF65-F5344CB8AC3E}">
        <p14:creationId xmlns:p14="http://schemas.microsoft.com/office/powerpoint/2010/main" val="1708426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r>
              <a:rPr lang="en-US" sz="1200" b="0" kern="1200">
                <a:solidFill>
                  <a:schemeClr val="tx1"/>
                </a:solidFill>
                <a:latin typeface="+mj-lt"/>
                <a:ea typeface="+mn-ea"/>
                <a:cs typeface="+mn-cs"/>
              </a:rPr>
              <a:t>What is the HERE Open Location Platform?</a:t>
            </a:r>
          </a:p>
          <a:p>
            <a:r>
              <a:rPr lang="en-US" sz="1200" b="0" kern="1200">
                <a:solidFill>
                  <a:schemeClr val="tx1"/>
                </a:solidFill>
                <a:latin typeface="+mj-lt"/>
                <a:ea typeface="+mn-ea"/>
                <a:cs typeface="+mn-cs"/>
              </a:rPr>
              <a:t>One system for data exchange plus data enrichment. Powered by Location Intelligence</a:t>
            </a:r>
          </a:p>
          <a:p>
            <a:endParaRPr lang="en-US"/>
          </a:p>
        </p:txBody>
      </p:sp>
      <p:sp>
        <p:nvSpPr>
          <p:cNvPr id="4" name="Slide Number Placeholder 3"/>
          <p:cNvSpPr>
            <a:spLocks noGrp="1"/>
          </p:cNvSpPr>
          <p:nvPr>
            <p:ph type="sldNum" sz="quarter" idx="5"/>
          </p:nvPr>
        </p:nvSpPr>
        <p:spPr/>
        <p:txBody>
          <a:bodyPr/>
          <a:lstStyle/>
          <a:p>
            <a:fld id="{A2E54D14-E175-40BB-AD0C-BEEB643E135F}" type="slidenum">
              <a:rPr lang="en-US" smtClean="0"/>
              <a:t>2</a:t>
            </a:fld>
            <a:endParaRPr lang="en-US"/>
          </a:p>
        </p:txBody>
      </p:sp>
    </p:spTree>
    <p:extLst>
      <p:ext uri="{BB962C8B-B14F-4D97-AF65-F5344CB8AC3E}">
        <p14:creationId xmlns:p14="http://schemas.microsoft.com/office/powerpoint/2010/main" val="3794680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endParaRPr lang="en-US"/>
          </a:p>
          <a:p>
            <a:r>
              <a:rPr lang="en-US"/>
              <a:t>Start with the full picture instead of starting with the computing cost OLP vs. AWS. (For sure, OLP will be more expensive on computing than AWS.)</a:t>
            </a:r>
          </a:p>
          <a:p>
            <a:r>
              <a:rPr lang="en-US"/>
              <a:t>How much time would take NIRA to collect weather data from different vendors and integrate on their own? – maybe using HERE’s effort on building the weather data is a good benchmark.</a:t>
            </a:r>
          </a:p>
          <a:p>
            <a:r>
              <a:rPr lang="en-US"/>
              <a:t>NIRA’s estimate is the worst case scenario. They will get more data and more tools as OLP evolves. Currently NIRA’s cost on OLP is $100k higher than AWS per month (6 engineers a month) translating value to the # of engineers they have to hire to maintain the data and AWS system on their own. </a:t>
            </a:r>
          </a:p>
          <a:p>
            <a:endParaRPr lang="en-US"/>
          </a:p>
          <a:p>
            <a:endParaRPr lang="en-US"/>
          </a:p>
        </p:txBody>
      </p:sp>
      <p:sp>
        <p:nvSpPr>
          <p:cNvPr id="4" name="Slide Number Placeholder 3"/>
          <p:cNvSpPr>
            <a:spLocks noGrp="1"/>
          </p:cNvSpPr>
          <p:nvPr>
            <p:ph type="sldNum" sz="quarter" idx="5"/>
          </p:nvPr>
        </p:nvSpPr>
        <p:spPr/>
        <p:txBody>
          <a:bodyPr/>
          <a:lstStyle/>
          <a:p>
            <a:fld id="{A2E54D14-E175-40BB-AD0C-BEEB643E135F}" type="slidenum">
              <a:rPr lang="en-US" smtClean="0"/>
              <a:t>27</a:t>
            </a:fld>
            <a:endParaRPr lang="en-US"/>
          </a:p>
        </p:txBody>
      </p:sp>
    </p:spTree>
    <p:extLst>
      <p:ext uri="{BB962C8B-B14F-4D97-AF65-F5344CB8AC3E}">
        <p14:creationId xmlns:p14="http://schemas.microsoft.com/office/powerpoint/2010/main" val="293249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r>
              <a:rPr lang="en-US"/>
              <a:t>All the HERE 30+ existing map matchers were designed for some specific use cases. OLP team chose the best one while balancing the use cases</a:t>
            </a:r>
          </a:p>
          <a:p>
            <a:r>
              <a:rPr lang="en-US"/>
              <a:t>Provide NIRA the next 6-month roadmap of Geospatial tool candidates and validate through NIRA. (Dan Gibbons) – we need to dig on types of computation NIRA is doing – </a:t>
            </a:r>
            <a:r>
              <a:rPr lang="en-US">
                <a:solidFill>
                  <a:srgbClr val="FFC000"/>
                </a:solidFill>
              </a:rPr>
              <a:t>Climate Nowcasting Aggregation </a:t>
            </a:r>
            <a:r>
              <a:rPr lang="en-US"/>
              <a:t>– what do they do, what functions do they use (Allison to ask NIRA and Dan Gibbons to evaluate if some OLP existing tools can help to ease the work.)</a:t>
            </a:r>
          </a:p>
          <a:p>
            <a:endParaRPr lang="en-US"/>
          </a:p>
          <a:p>
            <a:endParaRPr lang="en-US"/>
          </a:p>
        </p:txBody>
      </p:sp>
      <p:sp>
        <p:nvSpPr>
          <p:cNvPr id="4" name="Slide Number Placeholder 3"/>
          <p:cNvSpPr>
            <a:spLocks noGrp="1"/>
          </p:cNvSpPr>
          <p:nvPr>
            <p:ph type="sldNum" sz="quarter" idx="5"/>
          </p:nvPr>
        </p:nvSpPr>
        <p:spPr/>
        <p:txBody>
          <a:bodyPr/>
          <a:lstStyle/>
          <a:p>
            <a:fld id="{A2E54D14-E175-40BB-AD0C-BEEB643E135F}" type="slidenum">
              <a:rPr lang="en-US" smtClean="0"/>
              <a:t>28</a:t>
            </a:fld>
            <a:endParaRPr lang="en-US"/>
          </a:p>
        </p:txBody>
      </p:sp>
    </p:spTree>
    <p:extLst>
      <p:ext uri="{BB962C8B-B14F-4D97-AF65-F5344CB8AC3E}">
        <p14:creationId xmlns:p14="http://schemas.microsoft.com/office/powerpoint/2010/main" val="3126004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E54D14-E175-40BB-AD0C-BEEB643E135F}" type="slidenum">
              <a:rPr lang="en-US" smtClean="0"/>
              <a:t>29</a:t>
            </a:fld>
            <a:endParaRPr lang="en-US"/>
          </a:p>
        </p:txBody>
      </p:sp>
    </p:spTree>
    <p:extLst>
      <p:ext uri="{BB962C8B-B14F-4D97-AF65-F5344CB8AC3E}">
        <p14:creationId xmlns:p14="http://schemas.microsoft.com/office/powerpoint/2010/main" val="1224953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E54D14-E175-40BB-AD0C-BEEB643E135F}" type="slidenum">
              <a:rPr lang="en-US" smtClean="0"/>
              <a:t>30</a:t>
            </a:fld>
            <a:endParaRPr lang="en-US"/>
          </a:p>
        </p:txBody>
      </p:sp>
    </p:spTree>
    <p:extLst>
      <p:ext uri="{BB962C8B-B14F-4D97-AF65-F5344CB8AC3E}">
        <p14:creationId xmlns:p14="http://schemas.microsoft.com/office/powerpoint/2010/main" val="297477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E54D14-E175-40BB-AD0C-BEEB643E135F}" type="slidenum">
              <a:rPr lang="en-US" smtClean="0"/>
              <a:t>32</a:t>
            </a:fld>
            <a:endParaRPr lang="en-US"/>
          </a:p>
        </p:txBody>
      </p:sp>
    </p:spTree>
    <p:extLst>
      <p:ext uri="{BB962C8B-B14F-4D97-AF65-F5344CB8AC3E}">
        <p14:creationId xmlns:p14="http://schemas.microsoft.com/office/powerpoint/2010/main" val="2080220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r>
              <a:rPr lang="en-US" sz="800"/>
              <a:t>Below are the existing HLS services which need to transform into OLS</a:t>
            </a:r>
          </a:p>
          <a:p>
            <a:r>
              <a:rPr lang="en-US" sz="800"/>
              <a:t>Search (includes Search and Geocoder)</a:t>
            </a:r>
          </a:p>
          <a:p>
            <a:pPr lvl="1"/>
            <a:r>
              <a:rPr lang="en-US" sz="800"/>
              <a:t>Places API</a:t>
            </a:r>
          </a:p>
          <a:p>
            <a:pPr lvl="1"/>
            <a:r>
              <a:rPr lang="en-US" sz="800"/>
              <a:t>Geocoder API</a:t>
            </a:r>
          </a:p>
          <a:p>
            <a:pPr lvl="1"/>
            <a:r>
              <a:rPr lang="en-US" sz="800"/>
              <a:t>Geocoder Autocomplete API</a:t>
            </a:r>
          </a:p>
          <a:p>
            <a:pPr lvl="1"/>
            <a:r>
              <a:rPr lang="en-US" sz="800"/>
              <a:t>Batch Geocoder API</a:t>
            </a:r>
          </a:p>
          <a:p>
            <a:r>
              <a:rPr lang="en-US" sz="800"/>
              <a:t>Rendering</a:t>
            </a:r>
          </a:p>
          <a:p>
            <a:pPr lvl="1"/>
            <a:r>
              <a:rPr lang="en-US" sz="800"/>
              <a:t>Map Tiles API (bitmap tiles)</a:t>
            </a:r>
          </a:p>
          <a:p>
            <a:pPr lvl="1"/>
            <a:r>
              <a:rPr lang="en-US" sz="800"/>
              <a:t>Map Image API</a:t>
            </a:r>
          </a:p>
          <a:p>
            <a:pPr lvl="1"/>
            <a:r>
              <a:rPr lang="en-US" sz="800"/>
              <a:t>Vector Tiles API</a:t>
            </a:r>
          </a:p>
          <a:p>
            <a:r>
              <a:rPr lang="en-US" sz="800"/>
              <a:t>Routing</a:t>
            </a:r>
          </a:p>
          <a:p>
            <a:pPr lvl="1"/>
            <a:r>
              <a:rPr lang="en-US" sz="800"/>
              <a:t>Routing API</a:t>
            </a:r>
          </a:p>
          <a:p>
            <a:r>
              <a:rPr lang="en-US" sz="800"/>
              <a:t>Public Transit</a:t>
            </a:r>
          </a:p>
          <a:p>
            <a:pPr lvl="1"/>
            <a:r>
              <a:rPr lang="en-US" sz="800"/>
              <a:t>Transit API</a:t>
            </a:r>
          </a:p>
          <a:p>
            <a:pPr lvl="1"/>
            <a:r>
              <a:rPr lang="en-US" sz="800"/>
              <a:t>Intermodal Routing API</a:t>
            </a:r>
          </a:p>
          <a:p>
            <a:r>
              <a:rPr lang="en-US" sz="800"/>
              <a:t>Positioning</a:t>
            </a:r>
          </a:p>
          <a:p>
            <a:pPr lvl="1"/>
            <a:r>
              <a:rPr lang="en-US" sz="800"/>
              <a:t>Positioning API</a:t>
            </a:r>
          </a:p>
          <a:p>
            <a:r>
              <a:rPr lang="en-US" sz="800"/>
              <a:t>Traffic</a:t>
            </a:r>
          </a:p>
          <a:p>
            <a:pPr lvl="1"/>
            <a:r>
              <a:rPr lang="en-US" sz="800"/>
              <a:t>Traffic API</a:t>
            </a:r>
          </a:p>
          <a:p>
            <a:r>
              <a:rPr lang="en-US" sz="800"/>
              <a:t>Fleet Telematics</a:t>
            </a:r>
          </a:p>
          <a:p>
            <a:pPr lvl="1"/>
            <a:r>
              <a:rPr lang="en-US" sz="800"/>
              <a:t>Fleet Telematics API</a:t>
            </a:r>
          </a:p>
          <a:p>
            <a:pPr lvl="1"/>
            <a:r>
              <a:rPr lang="en-US" sz="800"/>
              <a:t>Fleet Telematics Custom Locations</a:t>
            </a:r>
          </a:p>
          <a:p>
            <a:pPr lvl="1"/>
            <a:r>
              <a:rPr lang="en-US" sz="800"/>
              <a:t>Fleet Telematics Custom Routes</a:t>
            </a:r>
          </a:p>
          <a:p>
            <a:pPr lvl="1"/>
            <a:r>
              <a:rPr lang="en-US" sz="800"/>
              <a:t>Fleet Telematics Advanced Data Sets</a:t>
            </a:r>
          </a:p>
          <a:p>
            <a:pPr lvl="1"/>
            <a:r>
              <a:rPr lang="en-US" sz="800"/>
              <a:t>Fleet Telematics Route Matching</a:t>
            </a:r>
          </a:p>
          <a:p>
            <a:pPr lvl="1"/>
            <a:r>
              <a:rPr lang="en-US" sz="800"/>
              <a:t>Fleet Telematics Toll Costs</a:t>
            </a:r>
          </a:p>
          <a:p>
            <a:pPr lvl="1"/>
            <a:r>
              <a:rPr lang="en-US" sz="800"/>
              <a:t>Fleet Telematics Waypoint Sequence</a:t>
            </a:r>
          </a:p>
          <a:p>
            <a:pPr lvl="1"/>
            <a:r>
              <a:rPr lang="en-US" sz="800"/>
              <a:t>Fleet Telematics Geofencing</a:t>
            </a:r>
          </a:p>
          <a:p>
            <a:pPr lvl="1"/>
            <a:r>
              <a:rPr lang="en-US" sz="800"/>
              <a:t>Fleet Connectivity</a:t>
            </a:r>
          </a:p>
          <a:p>
            <a:r>
              <a:rPr lang="en-US" sz="800"/>
              <a:t>Venue Maps</a:t>
            </a:r>
          </a:p>
          <a:p>
            <a:pPr lvl="1"/>
            <a:r>
              <a:rPr lang="en-US" sz="800"/>
              <a:t>Venue Maps API</a:t>
            </a:r>
          </a:p>
          <a:p>
            <a:endParaRPr lang="en-US"/>
          </a:p>
        </p:txBody>
      </p:sp>
      <p:sp>
        <p:nvSpPr>
          <p:cNvPr id="4" name="Slide Number Placeholder 3"/>
          <p:cNvSpPr>
            <a:spLocks noGrp="1"/>
          </p:cNvSpPr>
          <p:nvPr>
            <p:ph type="sldNum" sz="quarter" idx="5"/>
          </p:nvPr>
        </p:nvSpPr>
        <p:spPr/>
        <p:txBody>
          <a:bodyPr/>
          <a:lstStyle/>
          <a:p>
            <a:fld id="{A2E54D14-E175-40BB-AD0C-BEEB643E135F}" type="slidenum">
              <a:rPr lang="en-US" smtClean="0"/>
              <a:t>34</a:t>
            </a:fld>
            <a:endParaRPr lang="en-US"/>
          </a:p>
        </p:txBody>
      </p:sp>
    </p:spTree>
    <p:extLst>
      <p:ext uri="{BB962C8B-B14F-4D97-AF65-F5344CB8AC3E}">
        <p14:creationId xmlns:p14="http://schemas.microsoft.com/office/powerpoint/2010/main" val="2584975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200"/>
              </a:spcAft>
              <a:buClrTx/>
              <a:buSzTx/>
              <a:buFontTx/>
              <a:buNone/>
              <a:tabLst/>
              <a:defRPr/>
            </a:pPr>
            <a:r>
              <a:rPr lang="en-US"/>
              <a:t>Search (aka Places API) – driving both Voice and Text applications from customers such as Amazon, BMW, Daimler, Honda and Hyundai.</a:t>
            </a:r>
          </a:p>
          <a:p>
            <a:endParaRPr lang="en-US"/>
          </a:p>
        </p:txBody>
      </p:sp>
      <p:sp>
        <p:nvSpPr>
          <p:cNvPr id="4" name="Slide Number Placeholder 3"/>
          <p:cNvSpPr>
            <a:spLocks noGrp="1"/>
          </p:cNvSpPr>
          <p:nvPr>
            <p:ph type="sldNum" sz="quarter" idx="5"/>
          </p:nvPr>
        </p:nvSpPr>
        <p:spPr/>
        <p:txBody>
          <a:bodyPr/>
          <a:lstStyle/>
          <a:p>
            <a:fld id="{A2E54D14-E175-40BB-AD0C-BEEB643E135F}" type="slidenum">
              <a:rPr lang="en-US" smtClean="0"/>
              <a:t>36</a:t>
            </a:fld>
            <a:endParaRPr lang="en-US"/>
          </a:p>
        </p:txBody>
      </p:sp>
    </p:spTree>
    <p:extLst>
      <p:ext uri="{BB962C8B-B14F-4D97-AF65-F5344CB8AC3E}">
        <p14:creationId xmlns:p14="http://schemas.microsoft.com/office/powerpoint/2010/main" val="1518201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r>
              <a:rPr lang="en-US"/>
              <a:t>Features &amp; Benefits</a:t>
            </a:r>
          </a:p>
          <a:p>
            <a:pPr marL="342900" indent="-342900">
              <a:buFont typeface="+mj-lt"/>
              <a:buAutoNum type="arabicPeriod"/>
            </a:pPr>
            <a:r>
              <a:rPr lang="en-US"/>
              <a:t>Feature / functionality: Combined Geocoder and Places Search functionality in one API with only one back-end</a:t>
            </a:r>
            <a:br>
              <a:rPr lang="en-US"/>
            </a:br>
            <a:r>
              <a:rPr lang="en-US">
                <a:sym typeface="Wingdings" pitchFamily="2" charset="2"/>
              </a:rPr>
              <a:t>Benefits:</a:t>
            </a:r>
          </a:p>
          <a:p>
            <a:pPr marL="774900" lvl="4" indent="-342900">
              <a:buFont typeface="Arial" panose="020B0604020202020204" pitchFamily="34" charset="0"/>
              <a:buChar char="•"/>
            </a:pPr>
            <a:r>
              <a:rPr lang="en-US">
                <a:sym typeface="Wingdings" pitchFamily="2" charset="2"/>
              </a:rPr>
              <a:t>easy to integrate</a:t>
            </a:r>
          </a:p>
          <a:p>
            <a:pPr marL="774900" lvl="4" indent="-342900">
              <a:buFont typeface="Arial" panose="020B0604020202020204" pitchFamily="34" charset="0"/>
              <a:buChar char="•"/>
            </a:pPr>
            <a:r>
              <a:rPr lang="en-US">
                <a:sym typeface="Wingdings" pitchFamily="2" charset="2"/>
              </a:rPr>
              <a:t>same search functionality as offered by other players in the market; on par now; one-stop shop</a:t>
            </a:r>
          </a:p>
          <a:p>
            <a:pPr marL="774900" lvl="4" indent="-342900">
              <a:buFont typeface="Arial" panose="020B0604020202020204" pitchFamily="34" charset="0"/>
              <a:buChar char="•"/>
            </a:pPr>
            <a:r>
              <a:rPr lang="en-US">
                <a:sym typeface="Wingdings" pitchFamily="2" charset="2"/>
              </a:rPr>
              <a:t>Combines best of both worlds - world class geocoder and access to one of the world’s largest Places databases</a:t>
            </a:r>
          </a:p>
          <a:p>
            <a:pPr marL="342900" lvl="1" indent="-342900">
              <a:buFont typeface="+mj-lt"/>
              <a:buAutoNum type="arabicPeriod" startAt="2"/>
            </a:pPr>
            <a:endParaRPr lang="en-US">
              <a:sym typeface="Wingdings" pitchFamily="2" charset="2"/>
            </a:endParaRPr>
          </a:p>
          <a:p>
            <a:pPr marL="342900" lvl="1" indent="-342900">
              <a:buFont typeface="+mj-lt"/>
              <a:buAutoNum type="arabicPeriod" startAt="2"/>
            </a:pPr>
            <a:endParaRPr lang="en-US"/>
          </a:p>
        </p:txBody>
      </p:sp>
      <p:sp>
        <p:nvSpPr>
          <p:cNvPr id="4" name="Slide Number Placeholder 3"/>
          <p:cNvSpPr>
            <a:spLocks noGrp="1"/>
          </p:cNvSpPr>
          <p:nvPr>
            <p:ph type="sldNum" sz="quarter" idx="5"/>
          </p:nvPr>
        </p:nvSpPr>
        <p:spPr/>
        <p:txBody>
          <a:bodyPr/>
          <a:lstStyle/>
          <a:p>
            <a:fld id="{A2E54D14-E175-40BB-AD0C-BEEB643E135F}" type="slidenum">
              <a:rPr lang="en-US" smtClean="0"/>
              <a:t>38</a:t>
            </a:fld>
            <a:endParaRPr lang="en-US"/>
          </a:p>
        </p:txBody>
      </p:sp>
    </p:spTree>
    <p:extLst>
      <p:ext uri="{BB962C8B-B14F-4D97-AF65-F5344CB8AC3E}">
        <p14:creationId xmlns:p14="http://schemas.microsoft.com/office/powerpoint/2010/main" val="515369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2E54D14-E175-40BB-AD0C-BEEB643E135F}" type="slidenum">
              <a:rPr lang="en-US" smtClean="0"/>
              <a:t>3</a:t>
            </a:fld>
            <a:endParaRPr lang="en-US"/>
          </a:p>
        </p:txBody>
      </p:sp>
    </p:spTree>
    <p:extLst>
      <p:ext uri="{BB962C8B-B14F-4D97-AF65-F5344CB8AC3E}">
        <p14:creationId xmlns:p14="http://schemas.microsoft.com/office/powerpoint/2010/main" val="1788747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300"/>
              </a:spcBef>
              <a:spcAft>
                <a:spcPts val="0"/>
              </a:spcAft>
              <a:buClrTx/>
              <a:buSzTx/>
              <a:buFont typeface="Arial" panose="020B0604020202020204" pitchFamily="34" charset="0"/>
              <a:buNone/>
              <a:tabLst/>
              <a:defRPr/>
            </a:pPr>
            <a:r>
              <a:rPr lang="en-US" sz="1200" b="0" kern="1200">
                <a:solidFill>
                  <a:schemeClr val="tx1"/>
                </a:solidFill>
                <a:latin typeface="+mj-lt"/>
                <a:ea typeface="+mn-ea"/>
                <a:cs typeface="+mn-cs"/>
              </a:rPr>
              <a:t>OLP consists of the Development Environment where developers can enrich their own data and create value-added products. On the other side we have the Marketplace to get access to third party data from others as well as sell your own data.</a:t>
            </a:r>
          </a:p>
          <a:p>
            <a:endParaRPr lang="en-US"/>
          </a:p>
        </p:txBody>
      </p:sp>
      <p:sp>
        <p:nvSpPr>
          <p:cNvPr id="4" name="Slide Number Placeholder 3"/>
          <p:cNvSpPr>
            <a:spLocks noGrp="1"/>
          </p:cNvSpPr>
          <p:nvPr>
            <p:ph type="sldNum" sz="quarter" idx="5"/>
          </p:nvPr>
        </p:nvSpPr>
        <p:spPr/>
        <p:txBody>
          <a:bodyPr/>
          <a:lstStyle/>
          <a:p>
            <a:fld id="{A2E54D14-E175-40BB-AD0C-BEEB643E135F}" type="slidenum">
              <a:rPr lang="en-US" smtClean="0"/>
              <a:t>5</a:t>
            </a:fld>
            <a:endParaRPr lang="en-US"/>
          </a:p>
        </p:txBody>
      </p:sp>
    </p:spTree>
    <p:extLst>
      <p:ext uri="{BB962C8B-B14F-4D97-AF65-F5344CB8AC3E}">
        <p14:creationId xmlns:p14="http://schemas.microsoft.com/office/powerpoint/2010/main" val="2391076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1F1EFC-1EE6-4FED-8888-017B4CDFA490}" type="slidenum">
              <a:rPr lang="en-US" smtClean="0"/>
              <a:t>6</a:t>
            </a:fld>
            <a:endParaRPr lang="en-US"/>
          </a:p>
        </p:txBody>
      </p:sp>
    </p:spTree>
    <p:extLst>
      <p:ext uri="{BB962C8B-B14F-4D97-AF65-F5344CB8AC3E}">
        <p14:creationId xmlns:p14="http://schemas.microsoft.com/office/powerpoint/2010/main" val="3362606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0213" y="998538"/>
            <a:ext cx="5997575" cy="3375025"/>
          </a:xfrm>
        </p:spPr>
      </p:sp>
      <p:sp>
        <p:nvSpPr>
          <p:cNvPr id="3" name="Notizenplatzhalter 2"/>
          <p:cNvSpPr>
            <a:spLocks noGrp="1"/>
          </p:cNvSpPr>
          <p:nvPr>
            <p:ph type="body" idx="1"/>
          </p:nvPr>
        </p:nvSpPr>
        <p:spPr/>
        <p:txBody>
          <a:bodyPr/>
          <a:lstStyle/>
          <a:p>
            <a:pPr lvl="0" defTabSz="914400">
              <a:spcAft>
                <a:spcPts val="1000"/>
              </a:spcAft>
              <a:defRPr/>
            </a:pPr>
            <a:r>
              <a:rPr lang="en-US" b="1">
                <a:solidFill>
                  <a:schemeClr val="tx1"/>
                </a:solidFill>
                <a:latin typeface="+mj-lt"/>
              </a:rPr>
              <a:t>Smart cities solutions</a:t>
            </a:r>
          </a:p>
          <a:p>
            <a:pPr marL="177800" lvl="0" indent="-177800" defTabSz="914400">
              <a:spcAft>
                <a:spcPts val="1000"/>
              </a:spcAft>
              <a:buFont typeface="Arial" panose="020B0604020202020204" pitchFamily="34" charset="0"/>
              <a:buChar char="•"/>
              <a:defRPr/>
            </a:pPr>
            <a:r>
              <a:rPr lang="en-US" sz="1200">
                <a:solidFill>
                  <a:schemeClr val="tx1"/>
                </a:solidFill>
              </a:rPr>
              <a:t>Road Asset Management</a:t>
            </a:r>
          </a:p>
          <a:p>
            <a:pPr marL="177800" lvl="0" indent="-177800" defTabSz="914400">
              <a:spcAft>
                <a:spcPts val="1000"/>
              </a:spcAft>
              <a:buFont typeface="Arial" panose="020B0604020202020204" pitchFamily="34" charset="0"/>
              <a:buChar char="•"/>
              <a:defRPr/>
            </a:pPr>
            <a:r>
              <a:rPr lang="en-US" sz="1200">
                <a:solidFill>
                  <a:schemeClr val="tx1"/>
                </a:solidFill>
              </a:rPr>
              <a:t>Potholes, road roughness</a:t>
            </a:r>
          </a:p>
          <a:p>
            <a:pPr marL="177800" lvl="0" indent="-177800" defTabSz="914400">
              <a:spcAft>
                <a:spcPts val="1000"/>
              </a:spcAft>
              <a:buFont typeface="Arial" panose="020B0604020202020204" pitchFamily="34" charset="0"/>
              <a:buChar char="•"/>
              <a:defRPr/>
            </a:pPr>
            <a:r>
              <a:rPr lang="en-US" sz="1200">
                <a:solidFill>
                  <a:schemeClr val="tx1"/>
                </a:solidFill>
              </a:rPr>
              <a:t>Traffic management</a:t>
            </a:r>
          </a:p>
          <a:p>
            <a:pPr marL="177800" lvl="0" indent="-177800" defTabSz="914400">
              <a:spcAft>
                <a:spcPts val="1000"/>
              </a:spcAft>
              <a:buFont typeface="Arial" panose="020B0604020202020204" pitchFamily="34" charset="0"/>
              <a:buChar char="•"/>
              <a:defRPr/>
            </a:pPr>
            <a:r>
              <a:rPr lang="en-US" sz="1200">
                <a:solidFill>
                  <a:schemeClr val="tx1"/>
                </a:solidFill>
              </a:rPr>
              <a:t>Infrastructure sensor harvesting</a:t>
            </a:r>
          </a:p>
          <a:p>
            <a:pPr marL="177800" lvl="0" indent="-177800" defTabSz="914400">
              <a:spcAft>
                <a:spcPts val="1000"/>
              </a:spcAft>
              <a:buFont typeface="Arial" panose="020B0604020202020204" pitchFamily="34" charset="0"/>
              <a:buChar char="•"/>
              <a:defRPr/>
            </a:pPr>
            <a:r>
              <a:rPr lang="en-US" sz="1200">
                <a:solidFill>
                  <a:schemeClr val="tx1"/>
                </a:solidFill>
              </a:rPr>
              <a:t>Traffic lights optimization</a:t>
            </a:r>
          </a:p>
          <a:p>
            <a:pPr lvl="0" algn="ctr" defTabSz="914400">
              <a:spcAft>
                <a:spcPts val="1000"/>
              </a:spcAft>
              <a:defRPr/>
            </a:pPr>
            <a:endParaRPr lang="en-US">
              <a:solidFill>
                <a:schemeClr val="tx1"/>
              </a:solidFill>
              <a:latin typeface="+mj-lt"/>
            </a:endParaRPr>
          </a:p>
          <a:p>
            <a:pPr lvl="0" defTabSz="914400">
              <a:spcAft>
                <a:spcPts val="1000"/>
              </a:spcAft>
              <a:defRPr/>
            </a:pPr>
            <a:r>
              <a:rPr lang="en-US" b="1">
                <a:solidFill>
                  <a:schemeClr val="tx1"/>
                </a:solidFill>
                <a:latin typeface="+mj-lt"/>
              </a:rPr>
              <a:t>After-market services</a:t>
            </a:r>
          </a:p>
          <a:p>
            <a:pPr marL="177800" indent="-177800" defTabSz="914400">
              <a:spcAft>
                <a:spcPts val="600"/>
              </a:spcAft>
              <a:buFont typeface="Arial" panose="020B0604020202020204" pitchFamily="34" charset="0"/>
              <a:buChar char="•"/>
              <a:defRPr/>
            </a:pPr>
            <a:r>
              <a:rPr lang="en-US" sz="1200">
                <a:solidFill>
                  <a:schemeClr val="tx1"/>
                </a:solidFill>
              </a:rPr>
              <a:t>Optimize after market services for IoT equipment</a:t>
            </a:r>
          </a:p>
          <a:p>
            <a:pPr marL="177800" indent="-177800" defTabSz="914400">
              <a:spcAft>
                <a:spcPts val="600"/>
              </a:spcAft>
              <a:buFont typeface="Arial" panose="020B0604020202020204" pitchFamily="34" charset="0"/>
              <a:buChar char="•"/>
              <a:defRPr/>
            </a:pPr>
            <a:r>
              <a:rPr lang="en-US" sz="1200">
                <a:solidFill>
                  <a:schemeClr val="tx1"/>
                </a:solidFill>
              </a:rPr>
              <a:t>Adjust maintenance service level based on error code level</a:t>
            </a:r>
          </a:p>
          <a:p>
            <a:pPr marL="177800" indent="-177800" defTabSz="914400">
              <a:spcAft>
                <a:spcPts val="600"/>
              </a:spcAft>
              <a:buFont typeface="Arial" panose="020B0604020202020204" pitchFamily="34" charset="0"/>
              <a:buChar char="•"/>
              <a:defRPr/>
            </a:pPr>
            <a:r>
              <a:rPr lang="en-US" sz="1200">
                <a:solidFill>
                  <a:schemeClr val="tx1"/>
                </a:solidFill>
              </a:rPr>
              <a:t>Flexible resource management based on network status</a:t>
            </a:r>
          </a:p>
          <a:p>
            <a:pPr marL="177800" indent="-177800" defTabSz="914400">
              <a:spcAft>
                <a:spcPts val="600"/>
              </a:spcAft>
              <a:buFont typeface="Arial" panose="020B0604020202020204" pitchFamily="34" charset="0"/>
              <a:buChar char="•"/>
              <a:defRPr/>
            </a:pPr>
            <a:r>
              <a:rPr lang="en-US" sz="1200">
                <a:solidFill>
                  <a:schemeClr val="tx1"/>
                </a:solidFill>
              </a:rPr>
              <a:t>Optimized navigation routes</a:t>
            </a:r>
          </a:p>
          <a:p>
            <a:pPr marL="177800" indent="-177800" defTabSz="914400">
              <a:spcAft>
                <a:spcPts val="600"/>
              </a:spcAft>
              <a:buFont typeface="Arial" panose="020B0604020202020204" pitchFamily="34" charset="0"/>
              <a:buChar char="•"/>
              <a:defRPr/>
            </a:pPr>
            <a:r>
              <a:rPr lang="en-US" sz="1200">
                <a:solidFill>
                  <a:schemeClr val="tx1"/>
                </a:solidFill>
              </a:rPr>
              <a:t>Home Automation settings based on “my” location</a:t>
            </a:r>
          </a:p>
          <a:p>
            <a:pPr lvl="0" algn="ctr" defTabSz="914400">
              <a:spcAft>
                <a:spcPts val="1000"/>
              </a:spcAft>
              <a:defRPr/>
            </a:pPr>
            <a:endParaRPr lang="en-US">
              <a:solidFill>
                <a:schemeClr val="tx1"/>
              </a:solidFill>
              <a:latin typeface="+mj-lt"/>
            </a:endParaRPr>
          </a:p>
          <a:p>
            <a:pPr lvl="0" defTabSz="914400">
              <a:spcAft>
                <a:spcPts val="1000"/>
              </a:spcAft>
              <a:defRPr/>
            </a:pPr>
            <a:r>
              <a:rPr lang="en-US" b="1">
                <a:solidFill>
                  <a:schemeClr val="tx1"/>
                </a:solidFill>
                <a:latin typeface="+mj-lt"/>
              </a:rPr>
              <a:t>Power and utility solutions</a:t>
            </a:r>
          </a:p>
          <a:p>
            <a:pPr marL="177800" indent="-177800" defTabSz="914400">
              <a:spcAft>
                <a:spcPts val="600"/>
              </a:spcAft>
              <a:buFont typeface="Arial" panose="020B0604020202020204" pitchFamily="34" charset="0"/>
              <a:buChar char="•"/>
              <a:defRPr/>
            </a:pPr>
            <a:r>
              <a:rPr lang="en-US" sz="1200">
                <a:solidFill>
                  <a:schemeClr val="tx1"/>
                </a:solidFill>
              </a:rPr>
              <a:t>Balance demand-response for energy consumption</a:t>
            </a:r>
          </a:p>
          <a:p>
            <a:pPr marL="177800" indent="-177800" defTabSz="914400">
              <a:spcAft>
                <a:spcPts val="600"/>
              </a:spcAft>
              <a:buFont typeface="Arial" panose="020B0604020202020204" pitchFamily="34" charset="0"/>
              <a:buChar char="•"/>
              <a:defRPr/>
            </a:pPr>
            <a:r>
              <a:rPr lang="en-US" sz="1200">
                <a:solidFill>
                  <a:schemeClr val="tx1"/>
                </a:solidFill>
              </a:rPr>
              <a:t>Combine EV &amp; Home appliances information</a:t>
            </a:r>
          </a:p>
          <a:p>
            <a:pPr marL="177800" indent="-177800" defTabSz="914400">
              <a:spcAft>
                <a:spcPts val="600"/>
              </a:spcAft>
              <a:buFont typeface="Arial" panose="020B0604020202020204" pitchFamily="34" charset="0"/>
              <a:buChar char="•"/>
              <a:defRPr/>
            </a:pPr>
            <a:r>
              <a:rPr lang="en-US" sz="1200">
                <a:solidFill>
                  <a:schemeClr val="tx1"/>
                </a:solidFill>
              </a:rPr>
              <a:t>Network peak shaving</a:t>
            </a:r>
          </a:p>
          <a:p>
            <a:pPr lvl="0" algn="ctr" defTabSz="914400">
              <a:spcAft>
                <a:spcPts val="1000"/>
              </a:spcAft>
              <a:defRPr/>
            </a:pPr>
            <a:endParaRPr lang="en-US">
              <a:solidFill>
                <a:schemeClr val="tx1"/>
              </a:solidFill>
              <a:latin typeface="+mj-lt"/>
            </a:endParaRPr>
          </a:p>
          <a:p>
            <a:pPr lvl="0" defTabSz="914400">
              <a:spcAft>
                <a:spcPts val="1000"/>
              </a:spcAft>
              <a:defRPr/>
            </a:pPr>
            <a:r>
              <a:rPr lang="en-US" b="1">
                <a:solidFill>
                  <a:schemeClr val="tx1"/>
                </a:solidFill>
                <a:latin typeface="+mj-lt"/>
              </a:rPr>
              <a:t>Advertisement</a:t>
            </a:r>
            <a:endParaRPr lang="en-US" sz="1200">
              <a:solidFill>
                <a:schemeClr val="tx1"/>
              </a:solidFill>
              <a:latin typeface="+mj-lt"/>
            </a:endParaRPr>
          </a:p>
          <a:p>
            <a:pPr marL="177800" lvl="0" indent="-177800" defTabSz="914400">
              <a:spcAft>
                <a:spcPts val="600"/>
              </a:spcAft>
              <a:buFont typeface="Arial" panose="020B0604020202020204" pitchFamily="34" charset="0"/>
              <a:buChar char="•"/>
              <a:defRPr/>
            </a:pPr>
            <a:r>
              <a:rPr lang="en-US" sz="1200">
                <a:solidFill>
                  <a:schemeClr val="tx1"/>
                </a:solidFill>
              </a:rPr>
              <a:t>Billboard ads based on pedestrians and POI </a:t>
            </a:r>
          </a:p>
          <a:p>
            <a:pPr marL="177800" lvl="0" indent="-177800" defTabSz="914400">
              <a:spcAft>
                <a:spcPts val="600"/>
              </a:spcAft>
              <a:buFont typeface="Arial" panose="020B0604020202020204" pitchFamily="34" charset="0"/>
              <a:buChar char="•"/>
              <a:defRPr/>
            </a:pPr>
            <a:r>
              <a:rPr lang="en-US" sz="1200">
                <a:solidFill>
                  <a:schemeClr val="tx1"/>
                </a:solidFill>
              </a:rPr>
              <a:t>Traffic-based couponing (vehicles, pedestrians)</a:t>
            </a:r>
          </a:p>
          <a:p>
            <a:pPr marL="177800" lvl="0" indent="-177800" defTabSz="914400">
              <a:spcAft>
                <a:spcPts val="600"/>
              </a:spcAft>
              <a:buFont typeface="Arial" panose="020B0604020202020204" pitchFamily="34" charset="0"/>
              <a:buChar char="•"/>
              <a:defRPr/>
            </a:pPr>
            <a:r>
              <a:rPr lang="en-US" sz="1200">
                <a:solidFill>
                  <a:schemeClr val="tx1"/>
                </a:solidFill>
              </a:rPr>
              <a:t>Analytics on spending capacity based on location </a:t>
            </a:r>
          </a:p>
          <a:p>
            <a:pPr lvl="0" algn="ctr" defTabSz="914400">
              <a:spcAft>
                <a:spcPts val="1000"/>
              </a:spcAft>
              <a:defRPr/>
            </a:pPr>
            <a:endParaRPr lang="en-US">
              <a:solidFill>
                <a:schemeClr val="tx1"/>
              </a:solidFill>
              <a:latin typeface="+mj-lt"/>
            </a:endParaRPr>
          </a:p>
          <a:p>
            <a:pPr lvl="0" defTabSz="914400">
              <a:spcAft>
                <a:spcPts val="1000"/>
              </a:spcAft>
              <a:defRPr/>
            </a:pPr>
            <a:r>
              <a:rPr lang="en-US" b="1">
                <a:solidFill>
                  <a:schemeClr val="tx1"/>
                </a:solidFill>
                <a:latin typeface="+mj-lt"/>
              </a:rPr>
              <a:t>Pollution monitoring</a:t>
            </a:r>
          </a:p>
          <a:p>
            <a:pPr marL="177800" indent="-177800" defTabSz="914400">
              <a:spcAft>
                <a:spcPts val="600"/>
              </a:spcAft>
              <a:buFont typeface="Arial" panose="020B0604020202020204" pitchFamily="34" charset="0"/>
              <a:buChar char="•"/>
              <a:defRPr/>
            </a:pPr>
            <a:r>
              <a:rPr lang="en-US" sz="1200">
                <a:solidFill>
                  <a:schemeClr val="tx1"/>
                </a:solidFill>
              </a:rPr>
              <a:t>Cities monitoring and analyzing emission levels in cities based on traffic, weather and other factors</a:t>
            </a:r>
          </a:p>
          <a:p>
            <a:pPr marL="177800" indent="-177800" defTabSz="914400">
              <a:spcAft>
                <a:spcPts val="600"/>
              </a:spcAft>
              <a:buFont typeface="Arial" panose="020B0604020202020204" pitchFamily="34" charset="0"/>
              <a:buChar char="•"/>
              <a:defRPr/>
            </a:pPr>
            <a:r>
              <a:rPr lang="en-US" sz="1200">
                <a:solidFill>
                  <a:schemeClr val="tx1"/>
                </a:solidFill>
              </a:rPr>
              <a:t>Ability to re-route traffic based on emission levels in cities</a:t>
            </a:r>
          </a:p>
          <a:p>
            <a:pPr marL="177800" indent="-177800" defTabSz="914400">
              <a:spcAft>
                <a:spcPts val="600"/>
              </a:spcAft>
              <a:buFont typeface="Arial" panose="020B0604020202020204" pitchFamily="34" charset="0"/>
              <a:buChar char="•"/>
              <a:defRPr/>
            </a:pPr>
            <a:r>
              <a:rPr lang="en-US" sz="1200">
                <a:solidFill>
                  <a:schemeClr val="tx1"/>
                </a:solidFill>
              </a:rPr>
              <a:t>Combine monitoring with pro-active management of public transportation and associated offers</a:t>
            </a:r>
          </a:p>
          <a:p>
            <a:pPr lvl="0" algn="ctr" defTabSz="914400">
              <a:spcAft>
                <a:spcPts val="1000"/>
              </a:spcAft>
              <a:defRPr/>
            </a:pPr>
            <a:endParaRPr lang="en-US">
              <a:solidFill>
                <a:schemeClr val="tx1"/>
              </a:solidFill>
              <a:latin typeface="+mj-lt"/>
            </a:endParaRPr>
          </a:p>
          <a:p>
            <a:pPr lvl="0" defTabSz="914400">
              <a:spcAft>
                <a:spcPts val="1000"/>
              </a:spcAft>
              <a:defRPr/>
            </a:pPr>
            <a:r>
              <a:rPr lang="en-US" b="1">
                <a:solidFill>
                  <a:schemeClr val="tx1"/>
                </a:solidFill>
                <a:latin typeface="+mj-lt"/>
              </a:rPr>
              <a:t>Predictive Maintenance</a:t>
            </a:r>
          </a:p>
          <a:p>
            <a:pPr marL="177800" lvl="0" indent="-177800" defTabSz="914400">
              <a:spcAft>
                <a:spcPts val="1000"/>
              </a:spcAft>
              <a:buFont typeface="Arial" panose="020B0604020202020204" pitchFamily="34" charset="0"/>
              <a:buChar char="•"/>
              <a:defRPr/>
            </a:pPr>
            <a:r>
              <a:rPr lang="en-GB" sz="1200">
                <a:solidFill>
                  <a:schemeClr val="tx1"/>
                </a:solidFill>
              </a:rPr>
              <a:t>Monitor vehicle/fleet health using embedded sensors</a:t>
            </a:r>
          </a:p>
          <a:p>
            <a:pPr marL="177800" lvl="0" indent="-177800" defTabSz="914400">
              <a:spcAft>
                <a:spcPts val="1000"/>
              </a:spcAft>
              <a:buFont typeface="Arial" panose="020B0604020202020204" pitchFamily="34" charset="0"/>
              <a:buChar char="•"/>
              <a:defRPr/>
            </a:pPr>
            <a:r>
              <a:rPr lang="en-GB" sz="1200">
                <a:solidFill>
                  <a:schemeClr val="tx1"/>
                </a:solidFill>
              </a:rPr>
              <a:t>Extract information on vehicle status</a:t>
            </a:r>
          </a:p>
          <a:p>
            <a:pPr marL="177800" lvl="0" indent="-177800" defTabSz="914400">
              <a:spcAft>
                <a:spcPts val="1000"/>
              </a:spcAft>
              <a:buFont typeface="Arial" panose="020B0604020202020204" pitchFamily="34" charset="0"/>
              <a:buChar char="•"/>
              <a:defRPr/>
            </a:pPr>
            <a:r>
              <a:rPr lang="en-GB" sz="1200">
                <a:solidFill>
                  <a:schemeClr val="tx1"/>
                </a:solidFill>
              </a:rPr>
              <a:t>Discover, </a:t>
            </a:r>
            <a:r>
              <a:rPr lang="en-GB" sz="1200" err="1">
                <a:solidFill>
                  <a:schemeClr val="tx1"/>
                </a:solidFill>
              </a:rPr>
              <a:t>analyze</a:t>
            </a:r>
            <a:r>
              <a:rPr lang="en-GB" sz="1200">
                <a:solidFill>
                  <a:schemeClr val="tx1"/>
                </a:solidFill>
              </a:rPr>
              <a:t> and highlight potential maintenance needs</a:t>
            </a:r>
          </a:p>
          <a:p>
            <a:pPr marL="177800" lvl="0" indent="-177800" defTabSz="914400">
              <a:spcAft>
                <a:spcPts val="1000"/>
              </a:spcAft>
              <a:buFont typeface="Arial" panose="020B0604020202020204" pitchFamily="34" charset="0"/>
              <a:buChar char="•"/>
              <a:defRPr/>
            </a:pPr>
            <a:r>
              <a:rPr lang="en-GB" sz="1200">
                <a:solidFill>
                  <a:schemeClr val="tx1"/>
                </a:solidFill>
              </a:rPr>
              <a:t>Improve vehicle health, avoid recalls and increase customer satisfaction</a:t>
            </a:r>
          </a:p>
          <a:p>
            <a:pPr lvl="0" algn="ctr" defTabSz="914400">
              <a:spcAft>
                <a:spcPts val="1000"/>
              </a:spcAft>
              <a:defRPr/>
            </a:pPr>
            <a:endParaRPr lang="en-US">
              <a:solidFill>
                <a:schemeClr val="tx1"/>
              </a:solidFill>
              <a:latin typeface="+mj-lt"/>
            </a:endParaRPr>
          </a:p>
          <a:p>
            <a:pPr lvl="0" defTabSz="914400">
              <a:spcAft>
                <a:spcPts val="1000"/>
              </a:spcAft>
              <a:defRPr/>
            </a:pPr>
            <a:r>
              <a:rPr lang="en-GB" b="1">
                <a:solidFill>
                  <a:schemeClr val="tx1"/>
                </a:solidFill>
                <a:latin typeface="+mj-lt"/>
              </a:rPr>
              <a:t>Custom HD Live Map Layers</a:t>
            </a:r>
            <a:endParaRPr lang="en-US" b="1">
              <a:solidFill>
                <a:schemeClr val="tx1"/>
              </a:solidFill>
              <a:latin typeface="+mj-lt"/>
            </a:endParaRPr>
          </a:p>
          <a:p>
            <a:pPr marL="177800" indent="-177800" defTabSz="914400">
              <a:spcAft>
                <a:spcPts val="600"/>
              </a:spcAft>
              <a:buFont typeface="Arial" panose="020B0604020202020204" pitchFamily="34" charset="0"/>
              <a:buChar char="•"/>
              <a:defRPr/>
            </a:pPr>
            <a:r>
              <a:rPr lang="en-GB" sz="1200">
                <a:solidFill>
                  <a:schemeClr val="tx1"/>
                </a:solidFill>
              </a:rPr>
              <a:t>Create custom layers for autonomous driving as HD Live Map is a standard service for enabling autonomous driving (SAEL3/4)</a:t>
            </a:r>
          </a:p>
          <a:p>
            <a:pPr marL="177800" indent="-177800" defTabSz="914400">
              <a:spcAft>
                <a:spcPts val="600"/>
              </a:spcAft>
              <a:buFont typeface="Arial" panose="020B0604020202020204" pitchFamily="34" charset="0"/>
              <a:buChar char="•"/>
              <a:defRPr/>
            </a:pPr>
            <a:r>
              <a:rPr lang="en-GB" sz="1200">
                <a:solidFill>
                  <a:schemeClr val="tx1"/>
                </a:solidFill>
              </a:rPr>
              <a:t>Tailor HD Live Map to specific vehicle/fleet needs or use-cases</a:t>
            </a:r>
          </a:p>
          <a:p>
            <a:pPr marL="177800" indent="-177800" defTabSz="914400">
              <a:spcAft>
                <a:spcPts val="600"/>
              </a:spcAft>
              <a:buFont typeface="Arial" panose="020B0604020202020204" pitchFamily="34" charset="0"/>
              <a:buChar char="•"/>
              <a:defRPr/>
            </a:pPr>
            <a:r>
              <a:rPr lang="en-GB" sz="1200">
                <a:solidFill>
                  <a:schemeClr val="tx1"/>
                </a:solidFill>
              </a:rPr>
              <a:t>Create USP by tailoring HAD to customer needs</a:t>
            </a:r>
          </a:p>
          <a:p>
            <a:pPr lvl="0" algn="ctr" defTabSz="914400">
              <a:spcAft>
                <a:spcPts val="1000"/>
              </a:spcAft>
              <a:defRPr/>
            </a:pPr>
            <a:endParaRPr lang="en-US">
              <a:solidFill>
                <a:schemeClr val="tx1"/>
              </a:solidFill>
              <a:latin typeface="+mj-lt"/>
            </a:endParaRPr>
          </a:p>
          <a:p>
            <a:pPr lvl="0" defTabSz="914400">
              <a:spcAft>
                <a:spcPts val="1000"/>
              </a:spcAft>
              <a:defRPr/>
            </a:pPr>
            <a:r>
              <a:rPr lang="en-US" b="1">
                <a:solidFill>
                  <a:schemeClr val="tx1"/>
                </a:solidFill>
                <a:latin typeface="+mj-lt"/>
              </a:rPr>
              <a:t>Road Friction/Pothole Service</a:t>
            </a:r>
          </a:p>
          <a:p>
            <a:pPr marL="177800" indent="-177800" defTabSz="914400">
              <a:spcAft>
                <a:spcPts val="600"/>
              </a:spcAft>
              <a:buFont typeface="Arial" panose="020B0604020202020204" pitchFamily="34" charset="0"/>
              <a:buChar char="•"/>
              <a:defRPr/>
            </a:pPr>
            <a:r>
              <a:rPr lang="en-GB" sz="1200">
                <a:solidFill>
                  <a:schemeClr val="tx1"/>
                </a:solidFill>
              </a:rPr>
              <a:t>Develop a service that provide road friction information and pothole detection to vehicles and </a:t>
            </a:r>
            <a:r>
              <a:rPr lang="en-GB" sz="1200" err="1">
                <a:solidFill>
                  <a:schemeClr val="tx1"/>
                </a:solidFill>
              </a:rPr>
              <a:t>eg</a:t>
            </a:r>
            <a:r>
              <a:rPr lang="en-GB" sz="1200">
                <a:solidFill>
                  <a:schemeClr val="tx1"/>
                </a:solidFill>
              </a:rPr>
              <a:t> cities</a:t>
            </a:r>
          </a:p>
          <a:p>
            <a:pPr marL="177800" indent="-177800" defTabSz="914400">
              <a:spcAft>
                <a:spcPts val="600"/>
              </a:spcAft>
              <a:buFont typeface="Arial" panose="020B0604020202020204" pitchFamily="34" charset="0"/>
              <a:buChar char="•"/>
              <a:defRPr/>
            </a:pPr>
            <a:r>
              <a:rPr lang="en-GB" sz="1200">
                <a:solidFill>
                  <a:schemeClr val="tx1"/>
                </a:solidFill>
              </a:rPr>
              <a:t>Crowd sourced vehicle data to </a:t>
            </a:r>
            <a:r>
              <a:rPr lang="en-GB" sz="1200" err="1">
                <a:solidFill>
                  <a:schemeClr val="tx1"/>
                </a:solidFill>
              </a:rPr>
              <a:t>analyze</a:t>
            </a:r>
            <a:r>
              <a:rPr lang="en-GB" sz="1200">
                <a:solidFill>
                  <a:schemeClr val="tx1"/>
                </a:solidFill>
              </a:rPr>
              <a:t> roads in near-</a:t>
            </a:r>
            <a:r>
              <a:rPr lang="en-GB" sz="1200" err="1">
                <a:solidFill>
                  <a:schemeClr val="tx1"/>
                </a:solidFill>
              </a:rPr>
              <a:t>realtime</a:t>
            </a:r>
            <a:endParaRPr lang="en-GB" sz="1200">
              <a:solidFill>
                <a:schemeClr val="tx1"/>
              </a:solidFill>
            </a:endParaRPr>
          </a:p>
          <a:p>
            <a:pPr marL="177800" indent="-177800" defTabSz="914400">
              <a:spcAft>
                <a:spcPts val="600"/>
              </a:spcAft>
              <a:buFont typeface="Arial" panose="020B0604020202020204" pitchFamily="34" charset="0"/>
              <a:buChar char="•"/>
              <a:defRPr/>
            </a:pPr>
            <a:r>
              <a:rPr lang="en-GB" sz="1200">
                <a:solidFill>
                  <a:schemeClr val="tx1"/>
                </a:solidFill>
              </a:rPr>
              <a:t>Provides warning on dangerous road segments, </a:t>
            </a:r>
            <a:r>
              <a:rPr lang="en-GB" sz="1200" err="1">
                <a:solidFill>
                  <a:schemeClr val="tx1"/>
                </a:solidFill>
              </a:rPr>
              <a:t>eg</a:t>
            </a:r>
            <a:r>
              <a:rPr lang="en-GB" sz="1200">
                <a:solidFill>
                  <a:schemeClr val="tx1"/>
                </a:solidFill>
              </a:rPr>
              <a:t> for ADAS/HAD use-cases</a:t>
            </a:r>
          </a:p>
          <a:p>
            <a:pPr marL="177800" indent="-177800" defTabSz="914400">
              <a:spcAft>
                <a:spcPts val="600"/>
              </a:spcAft>
              <a:buFont typeface="Arial" panose="020B0604020202020204" pitchFamily="34" charset="0"/>
              <a:buChar char="•"/>
              <a:defRPr/>
            </a:pPr>
            <a:r>
              <a:rPr lang="en-GB" sz="1200">
                <a:solidFill>
                  <a:schemeClr val="tx1"/>
                </a:solidFill>
              </a:rPr>
              <a:t>Allows smoother rides through pro-active suspension modes</a:t>
            </a:r>
          </a:p>
          <a:p>
            <a:pPr marL="177800" indent="-177800" defTabSz="914400">
              <a:spcAft>
                <a:spcPts val="600"/>
              </a:spcAft>
              <a:buFont typeface="Arial" panose="020B0604020202020204" pitchFamily="34" charset="0"/>
              <a:buChar char="•"/>
              <a:defRPr/>
            </a:pPr>
            <a:r>
              <a:rPr lang="en-GB" sz="1200">
                <a:solidFill>
                  <a:schemeClr val="tx1"/>
                </a:solidFill>
              </a:rPr>
              <a:t>Lets cities better leverage road clearance services and deter-mine which roads to fix first</a:t>
            </a:r>
          </a:p>
          <a:p>
            <a:pPr lvl="0" algn="ctr" defTabSz="914400">
              <a:spcAft>
                <a:spcPts val="1000"/>
              </a:spcAft>
              <a:defRPr/>
            </a:pPr>
            <a:endParaRPr lang="en-US">
              <a:solidFill>
                <a:schemeClr val="tx1"/>
              </a:solidFill>
              <a:latin typeface="+mj-lt"/>
            </a:endParaRPr>
          </a:p>
          <a:p>
            <a:pPr lvl="0" defTabSz="914400">
              <a:spcAft>
                <a:spcPts val="1000"/>
              </a:spcAft>
              <a:defRPr/>
            </a:pPr>
            <a:r>
              <a:rPr lang="en-US" b="1">
                <a:solidFill>
                  <a:schemeClr val="tx1"/>
                </a:solidFill>
                <a:latin typeface="+mj-lt"/>
              </a:rPr>
              <a:t>Usage Based Insurance</a:t>
            </a:r>
            <a:endParaRPr lang="en-US" sz="1200">
              <a:solidFill>
                <a:schemeClr val="tx1"/>
              </a:solidFill>
              <a:latin typeface="+mj-lt"/>
            </a:endParaRPr>
          </a:p>
          <a:p>
            <a:pPr marL="177800" lvl="0" indent="-177800" defTabSz="914400">
              <a:spcAft>
                <a:spcPts val="600"/>
              </a:spcAft>
              <a:buFont typeface="Arial" panose="020B0604020202020204" pitchFamily="34" charset="0"/>
              <a:buChar char="•"/>
              <a:defRPr/>
            </a:pPr>
            <a:r>
              <a:rPr lang="en-GB" sz="1200">
                <a:solidFill>
                  <a:schemeClr val="tx1"/>
                </a:solidFill>
              </a:rPr>
              <a:t>Monitor and </a:t>
            </a:r>
            <a:r>
              <a:rPr lang="en-GB" sz="1200" err="1">
                <a:solidFill>
                  <a:schemeClr val="tx1"/>
                </a:solidFill>
              </a:rPr>
              <a:t>analyze</a:t>
            </a:r>
            <a:r>
              <a:rPr lang="en-GB" sz="1200">
                <a:solidFill>
                  <a:schemeClr val="tx1"/>
                </a:solidFill>
              </a:rPr>
              <a:t> driving patterns on anonymous or personalized level</a:t>
            </a:r>
          </a:p>
          <a:p>
            <a:pPr marL="177800" lvl="0" indent="-177800" defTabSz="914400">
              <a:spcAft>
                <a:spcPts val="600"/>
              </a:spcAft>
              <a:buFont typeface="Arial" panose="020B0604020202020204" pitchFamily="34" charset="0"/>
              <a:buChar char="•"/>
              <a:defRPr/>
            </a:pPr>
            <a:r>
              <a:rPr lang="en-GB" sz="1200">
                <a:solidFill>
                  <a:schemeClr val="tx1"/>
                </a:solidFill>
              </a:rPr>
              <a:t>Determine dangerous areas for speeding/accidents</a:t>
            </a:r>
          </a:p>
          <a:p>
            <a:pPr marL="177800" lvl="0" indent="-177800" defTabSz="914400">
              <a:spcAft>
                <a:spcPts val="600"/>
              </a:spcAft>
              <a:buFont typeface="Arial" panose="020B0604020202020204" pitchFamily="34" charset="0"/>
              <a:buChar char="•"/>
              <a:defRPr/>
            </a:pPr>
            <a:r>
              <a:rPr lang="en-GB" sz="1200">
                <a:solidFill>
                  <a:schemeClr val="tx1"/>
                </a:solidFill>
              </a:rPr>
              <a:t>Improve insurance products and offer customized premiums</a:t>
            </a:r>
          </a:p>
          <a:p>
            <a:pPr lvl="0" algn="ctr" defTabSz="914400">
              <a:spcAft>
                <a:spcPts val="1000"/>
              </a:spcAft>
              <a:defRPr/>
            </a:pPr>
            <a:endParaRPr lang="en-US">
              <a:solidFill>
                <a:schemeClr val="tx1"/>
              </a:solidFill>
              <a:latin typeface="+mj-lt"/>
            </a:endParaRPr>
          </a:p>
          <a:p>
            <a:pPr lvl="0" defTabSz="914400">
              <a:spcAft>
                <a:spcPts val="1000"/>
              </a:spcAft>
              <a:defRPr/>
            </a:pPr>
            <a:r>
              <a:rPr lang="en-US" b="1">
                <a:solidFill>
                  <a:schemeClr val="tx1"/>
                </a:solidFill>
                <a:latin typeface="+mj-lt"/>
              </a:rPr>
              <a:t>Connected vehicle</a:t>
            </a:r>
          </a:p>
          <a:p>
            <a:pPr marL="177800" indent="-177800" defTabSz="914400">
              <a:spcAft>
                <a:spcPts val="600"/>
              </a:spcAft>
              <a:buFont typeface="Arial" panose="020B0604020202020204" pitchFamily="34" charset="0"/>
              <a:buChar char="•"/>
              <a:defRPr/>
            </a:pPr>
            <a:r>
              <a:rPr lang="en-GB" sz="1800" b="1">
                <a:solidFill>
                  <a:schemeClr val="tx1"/>
                </a:solidFill>
                <a:latin typeface="+mj-lt"/>
              </a:rPr>
              <a:t>Safety related scenarios</a:t>
            </a:r>
          </a:p>
          <a:p>
            <a:pPr marL="177800" indent="-177800" defTabSz="914400">
              <a:spcAft>
                <a:spcPts val="600"/>
              </a:spcAft>
              <a:buFont typeface="Arial" panose="020B0604020202020204" pitchFamily="34" charset="0"/>
              <a:buChar char="•"/>
              <a:defRPr/>
            </a:pPr>
            <a:r>
              <a:rPr lang="en-GB" sz="1200">
                <a:solidFill>
                  <a:schemeClr val="tx1"/>
                </a:solidFill>
              </a:rPr>
              <a:t>Hazard warning</a:t>
            </a:r>
          </a:p>
          <a:p>
            <a:pPr marL="177800" indent="-177800" defTabSz="914400">
              <a:spcAft>
                <a:spcPts val="600"/>
              </a:spcAft>
              <a:buFont typeface="Arial" panose="020B0604020202020204" pitchFamily="34" charset="0"/>
              <a:buChar char="•"/>
              <a:defRPr/>
            </a:pPr>
            <a:r>
              <a:rPr lang="en-GB" sz="1200">
                <a:solidFill>
                  <a:schemeClr val="tx1"/>
                </a:solidFill>
              </a:rPr>
              <a:t>On-street parking</a:t>
            </a:r>
          </a:p>
          <a:p>
            <a:pPr marL="177800" indent="-177800" defTabSz="914400">
              <a:spcAft>
                <a:spcPts val="600"/>
              </a:spcAft>
              <a:buFont typeface="Arial" panose="020B0604020202020204" pitchFamily="34" charset="0"/>
              <a:buChar char="•"/>
              <a:defRPr/>
            </a:pPr>
            <a:r>
              <a:rPr lang="en-GB" sz="1200">
                <a:solidFill>
                  <a:schemeClr val="tx1"/>
                </a:solidFill>
              </a:rPr>
              <a:t>EV charging info</a:t>
            </a:r>
            <a:endParaRPr lang="en-US" sz="1200">
              <a:solidFill>
                <a:schemeClr val="tx1"/>
              </a:solidFill>
            </a:endParaRPr>
          </a:p>
          <a:p>
            <a:pPr marL="0" lvl="0" indent="0" defTabSz="914400">
              <a:spcAft>
                <a:spcPts val="1000"/>
              </a:spcAft>
              <a:buFont typeface="Arial" panose="020B0604020202020204" pitchFamily="34" charset="0"/>
              <a:buNone/>
              <a:defRPr/>
            </a:pPr>
            <a:endParaRPr lang="en-US" sz="1200">
              <a:solidFill>
                <a:schemeClr val="tx1"/>
              </a:solidFill>
            </a:endParaRPr>
          </a:p>
        </p:txBody>
      </p:sp>
      <p:sp>
        <p:nvSpPr>
          <p:cNvPr id="4" name="Foliennummernplatzhalter 3"/>
          <p:cNvSpPr>
            <a:spLocks noGrp="1"/>
          </p:cNvSpPr>
          <p:nvPr>
            <p:ph type="sldNum" sz="quarter" idx="5"/>
          </p:nvPr>
        </p:nvSpPr>
        <p:spPr/>
        <p:txBody>
          <a:bodyPr/>
          <a:lstStyle/>
          <a:p>
            <a:fld id="{A2E54D14-E175-40BB-AD0C-BEEB643E135F}" type="slidenum">
              <a:rPr lang="en-US" smtClean="0"/>
              <a:t>10</a:t>
            </a:fld>
            <a:endParaRPr lang="en-US"/>
          </a:p>
        </p:txBody>
      </p:sp>
    </p:spTree>
    <p:extLst>
      <p:ext uri="{BB962C8B-B14F-4D97-AF65-F5344CB8AC3E}">
        <p14:creationId xmlns:p14="http://schemas.microsoft.com/office/powerpoint/2010/main" val="2042100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endParaRPr lang="en-US" b="0">
              <a:latin typeface="Calibri"/>
              <a:cs typeface="Calibri"/>
            </a:endParaRPr>
          </a:p>
        </p:txBody>
      </p:sp>
      <p:sp>
        <p:nvSpPr>
          <p:cNvPr id="4" name="Slide Number Placeholder 3"/>
          <p:cNvSpPr>
            <a:spLocks noGrp="1"/>
          </p:cNvSpPr>
          <p:nvPr>
            <p:ph type="sldNum" sz="quarter" idx="5"/>
          </p:nvPr>
        </p:nvSpPr>
        <p:spPr/>
        <p:txBody>
          <a:bodyPr/>
          <a:lstStyle/>
          <a:p>
            <a:fld id="{A2E54D14-E175-40BB-AD0C-BEEB643E135F}" type="slidenum">
              <a:rPr lang="en-US" smtClean="0"/>
              <a:t>11</a:t>
            </a:fld>
            <a:endParaRPr lang="en-US"/>
          </a:p>
        </p:txBody>
      </p:sp>
    </p:spTree>
    <p:extLst>
      <p:ext uri="{BB962C8B-B14F-4D97-AF65-F5344CB8AC3E}">
        <p14:creationId xmlns:p14="http://schemas.microsoft.com/office/powerpoint/2010/main" val="2902658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E54D14-E175-40BB-AD0C-BEEB643E135F}" type="slidenum">
              <a:rPr lang="en-US" smtClean="0"/>
              <a:t>16</a:t>
            </a:fld>
            <a:endParaRPr lang="en-US"/>
          </a:p>
        </p:txBody>
      </p:sp>
    </p:spTree>
    <p:extLst>
      <p:ext uri="{BB962C8B-B14F-4D97-AF65-F5344CB8AC3E}">
        <p14:creationId xmlns:p14="http://schemas.microsoft.com/office/powerpoint/2010/main" val="4179692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E54D14-E175-40BB-AD0C-BEEB643E135F}" type="slidenum">
              <a:rPr lang="en-US" smtClean="0"/>
              <a:t>25</a:t>
            </a:fld>
            <a:endParaRPr lang="en-US"/>
          </a:p>
        </p:txBody>
      </p:sp>
    </p:spTree>
    <p:extLst>
      <p:ext uri="{BB962C8B-B14F-4D97-AF65-F5344CB8AC3E}">
        <p14:creationId xmlns:p14="http://schemas.microsoft.com/office/powerpoint/2010/main" val="1696117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pPr marL="177800" indent="-177800">
              <a:buNone/>
            </a:pPr>
            <a:r>
              <a:rPr lang="en-US">
                <a:latin typeface="Calibri"/>
                <a:cs typeface="Calibri"/>
              </a:rPr>
              <a:t>Do we have a list of the functions that are available in each library, with a brief description?</a:t>
            </a:r>
          </a:p>
          <a:p>
            <a:pPr marL="177800" indent="-177800">
              <a:buNone/>
            </a:pPr>
            <a:r>
              <a:rPr lang="en-US">
                <a:latin typeface="Calibri"/>
                <a:cs typeface="Calibri"/>
              </a:rPr>
              <a:t>In NIRA's current test environment, do they have access to all data and libraries? </a:t>
            </a:r>
          </a:p>
          <a:p>
            <a:endParaRPr lang="en-US"/>
          </a:p>
        </p:txBody>
      </p:sp>
      <p:sp>
        <p:nvSpPr>
          <p:cNvPr id="4" name="Slide Number Placeholder 3"/>
          <p:cNvSpPr>
            <a:spLocks noGrp="1"/>
          </p:cNvSpPr>
          <p:nvPr>
            <p:ph type="sldNum" sz="quarter" idx="5"/>
          </p:nvPr>
        </p:nvSpPr>
        <p:spPr/>
        <p:txBody>
          <a:bodyPr/>
          <a:lstStyle/>
          <a:p>
            <a:fld id="{A2E54D14-E175-40BB-AD0C-BEEB643E135F}" type="slidenum">
              <a:rPr lang="en-US" smtClean="0"/>
              <a:t>26</a:t>
            </a:fld>
            <a:endParaRPr lang="en-US"/>
          </a:p>
        </p:txBody>
      </p:sp>
    </p:spTree>
    <p:extLst>
      <p:ext uri="{BB962C8B-B14F-4D97-AF65-F5344CB8AC3E}">
        <p14:creationId xmlns:p14="http://schemas.microsoft.com/office/powerpoint/2010/main" val="3992277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11E074-4BEB-4A4F-8EE0-B3E2BBF55967}"/>
              </a:ext>
            </a:extLst>
          </p:cNvPr>
          <p:cNvSpPr/>
          <p:nvPr/>
        </p:nvSpPr>
        <p:spPr bwMode="gray">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2019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Open Location Platform</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66" name="Picture Placeholder 65">
            <a:extLst>
              <a:ext uri="{FF2B5EF4-FFF2-40B4-BE49-F238E27FC236}">
                <a16:creationId xmlns:a16="http://schemas.microsoft.com/office/drawing/2014/main" id="{4B80EAD0-9F40-41D7-B8E6-F47F5428ACFF}"/>
              </a:ext>
            </a:extLst>
          </p:cNvPr>
          <p:cNvSpPr>
            <a:spLocks noGrp="1"/>
          </p:cNvSpPr>
          <p:nvPr>
            <p:ph type="pic" sz="quarter" idx="14"/>
          </p:nvPr>
        </p:nvSpPr>
        <p:spPr bwMode="gray">
          <a:xfrm>
            <a:off x="342983" y="342891"/>
            <a:ext cx="11849018" cy="6515109"/>
          </a:xfrm>
          <a:custGeom>
            <a:avLst/>
            <a:gdLst>
              <a:gd name="connsiteX0" fmla="*/ 4721919 w 11845932"/>
              <a:gd name="connsiteY0" fmla="*/ 685802 h 6515109"/>
              <a:gd name="connsiteX1" fmla="*/ 4721919 w 11845932"/>
              <a:gd name="connsiteY1" fmla="*/ 1715402 h 6515109"/>
              <a:gd name="connsiteX2" fmla="*/ 5751519 w 11845932"/>
              <a:gd name="connsiteY2" fmla="*/ 1715402 h 6515109"/>
              <a:gd name="connsiteX3" fmla="*/ 5751519 w 11845932"/>
              <a:gd name="connsiteY3" fmla="*/ 685802 h 6515109"/>
              <a:gd name="connsiteX4" fmla="*/ 0 w 11845932"/>
              <a:gd name="connsiteY4" fmla="*/ 0 h 6515109"/>
              <a:gd name="connsiteX5" fmla="*/ 11845932 w 11845932"/>
              <a:gd name="connsiteY5" fmla="*/ 0 h 6515109"/>
              <a:gd name="connsiteX6" fmla="*/ 11845932 w 11845932"/>
              <a:gd name="connsiteY6" fmla="*/ 6515109 h 6515109"/>
              <a:gd name="connsiteX7" fmla="*/ 0 w 11845932"/>
              <a:gd name="connsiteY7" fmla="*/ 6515109 h 65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45932" h="6515109">
                <a:moveTo>
                  <a:pt x="4721919" y="685802"/>
                </a:moveTo>
                <a:lnTo>
                  <a:pt x="4721919" y="1715402"/>
                </a:lnTo>
                <a:lnTo>
                  <a:pt x="5751519" y="1715402"/>
                </a:lnTo>
                <a:lnTo>
                  <a:pt x="5751519" y="685802"/>
                </a:lnTo>
                <a:close/>
                <a:moveTo>
                  <a:pt x="0" y="0"/>
                </a:moveTo>
                <a:lnTo>
                  <a:pt x="11845932" y="0"/>
                </a:lnTo>
                <a:lnTo>
                  <a:pt x="11845932" y="6515109"/>
                </a:lnTo>
                <a:lnTo>
                  <a:pt x="0" y="6515109"/>
                </a:lnTo>
                <a:close/>
              </a:path>
            </a:pathLst>
          </a:custGeom>
        </p:spPr>
        <p:txBody>
          <a:bodyPr wrap="square" bIns="828000" anchor="ctr">
            <a:noAutofit/>
          </a:bodyPr>
          <a:lstStyle>
            <a:lvl1pPr algn="ctr">
              <a:defRPr b="0">
                <a:latin typeface="+mn-lt"/>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70FF70AB-0103-4710-80EE-7BC86639AB7F}"/>
              </a:ext>
            </a:extLst>
          </p:cNvPr>
          <p:cNvGrpSpPr/>
          <p:nvPr/>
        </p:nvGrpSpPr>
        <p:grpSpPr bwMode="gray">
          <a:xfrm>
            <a:off x="609759" y="-186532"/>
            <a:ext cx="10970895" cy="110332"/>
            <a:chOff x="609600" y="-138907"/>
            <a:chExt cx="10968038" cy="110332"/>
          </a:xfrm>
        </p:grpSpPr>
        <p:grpSp>
          <p:nvGrpSpPr>
            <p:cNvPr id="15" name="Group 14">
              <a:extLst>
                <a:ext uri="{FF2B5EF4-FFF2-40B4-BE49-F238E27FC236}">
                  <a16:creationId xmlns:a16="http://schemas.microsoft.com/office/drawing/2014/main" id="{77FCCAC7-52ED-428B-9894-78832C6C9CD4}"/>
                </a:ext>
              </a:extLst>
            </p:cNvPr>
            <p:cNvGrpSpPr/>
            <p:nvPr/>
          </p:nvGrpSpPr>
          <p:grpSpPr bwMode="gray">
            <a:xfrm>
              <a:off x="609600" y="-138907"/>
              <a:ext cx="300033" cy="110332"/>
              <a:chOff x="609600" y="-138907"/>
              <a:chExt cx="300033" cy="110332"/>
            </a:xfrm>
          </p:grpSpPr>
          <p:cxnSp>
            <p:nvCxnSpPr>
              <p:cNvPr id="25" name="Straight Connector 24">
                <a:extLst>
                  <a:ext uri="{FF2B5EF4-FFF2-40B4-BE49-F238E27FC236}">
                    <a16:creationId xmlns:a16="http://schemas.microsoft.com/office/drawing/2014/main" id="{92E99445-A720-45E9-9FC2-C2362020848F}"/>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DD47F5E-8660-4E70-96B6-D1AC4E361FC3}"/>
                  </a:ext>
                </a:extLst>
              </p:cNvPr>
              <p:cNvSpPr txBox="1"/>
              <p:nvPr/>
            </p:nvSpPr>
            <p:spPr bwMode="gray">
              <a:xfrm>
                <a:off x="631030" y="-138907"/>
                <a:ext cx="278603" cy="85725"/>
              </a:xfrm>
              <a:prstGeom prst="rect">
                <a:avLst/>
              </a:prstGeom>
              <a:noFill/>
            </p:spPr>
            <p:txBody>
              <a:bodyPr wrap="square" lIns="0" tIns="0" rIns="0" bIns="0" rtlCol="0">
                <a:noAutofit/>
              </a:bodyPr>
              <a:lstStyle/>
              <a:p>
                <a:pPr algn="l"/>
                <a:r>
                  <a:rPr lang="en-US" sz="800" noProof="0" dirty="0">
                    <a:solidFill>
                      <a:srgbClr val="48DAD0"/>
                    </a:solidFill>
                  </a:rPr>
                  <a:t>15.23</a:t>
                </a:r>
              </a:p>
            </p:txBody>
          </p:sp>
        </p:grpSp>
        <p:grpSp>
          <p:nvGrpSpPr>
            <p:cNvPr id="16" name="Group 15">
              <a:extLst>
                <a:ext uri="{FF2B5EF4-FFF2-40B4-BE49-F238E27FC236}">
                  <a16:creationId xmlns:a16="http://schemas.microsoft.com/office/drawing/2014/main" id="{1CF401C5-2D0B-4349-AE31-7C3336445E09}"/>
                </a:ext>
              </a:extLst>
            </p:cNvPr>
            <p:cNvGrpSpPr/>
            <p:nvPr/>
          </p:nvGrpSpPr>
          <p:grpSpPr bwMode="gray">
            <a:xfrm>
              <a:off x="5482436" y="-138907"/>
              <a:ext cx="307177" cy="110332"/>
              <a:chOff x="302423" y="-138907"/>
              <a:chExt cx="307177" cy="110332"/>
            </a:xfrm>
          </p:grpSpPr>
          <p:cxnSp>
            <p:nvCxnSpPr>
              <p:cNvPr id="23" name="Straight Connector 22">
                <a:extLst>
                  <a:ext uri="{FF2B5EF4-FFF2-40B4-BE49-F238E27FC236}">
                    <a16:creationId xmlns:a16="http://schemas.microsoft.com/office/drawing/2014/main" id="{A5A63D8F-699A-4805-8B13-CBBFDDF427B2}"/>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B0CCFF3-01F4-4477-B735-34914D7CA395}"/>
                  </a:ext>
                </a:extLst>
              </p:cNvPr>
              <p:cNvSpPr txBox="1"/>
              <p:nvPr/>
            </p:nvSpPr>
            <p:spPr bwMode="gray">
              <a:xfrm>
                <a:off x="302423" y="-138907"/>
                <a:ext cx="278603" cy="85725"/>
              </a:xfrm>
              <a:prstGeom prst="rect">
                <a:avLst/>
              </a:prstGeom>
              <a:noFill/>
            </p:spPr>
            <p:txBody>
              <a:bodyPr wrap="square" lIns="0" tIns="0" rIns="0" bIns="0" rtlCol="0">
                <a:noAutofit/>
              </a:bodyPr>
              <a:lstStyle/>
              <a:p>
                <a:pPr algn="r"/>
                <a:r>
                  <a:rPr lang="en-US" sz="800" noProof="0" dirty="0">
                    <a:solidFill>
                      <a:srgbClr val="48DAD0"/>
                    </a:solidFill>
                  </a:rPr>
                  <a:t>0.85</a:t>
                </a:r>
              </a:p>
            </p:txBody>
          </p:sp>
        </p:grpSp>
        <p:grpSp>
          <p:nvGrpSpPr>
            <p:cNvPr id="17" name="Group 16">
              <a:extLst>
                <a:ext uri="{FF2B5EF4-FFF2-40B4-BE49-F238E27FC236}">
                  <a16:creationId xmlns:a16="http://schemas.microsoft.com/office/drawing/2014/main" id="{4A3DF1DE-ED74-4249-9F19-3935C0A09F76}"/>
                </a:ext>
              </a:extLst>
            </p:cNvPr>
            <p:cNvGrpSpPr/>
            <p:nvPr/>
          </p:nvGrpSpPr>
          <p:grpSpPr bwMode="gray">
            <a:xfrm>
              <a:off x="6399213" y="-138907"/>
              <a:ext cx="300033" cy="110332"/>
              <a:chOff x="609600" y="-138907"/>
              <a:chExt cx="300033" cy="110332"/>
            </a:xfrm>
          </p:grpSpPr>
          <p:cxnSp>
            <p:nvCxnSpPr>
              <p:cNvPr id="21" name="Straight Connector 20">
                <a:extLst>
                  <a:ext uri="{FF2B5EF4-FFF2-40B4-BE49-F238E27FC236}">
                    <a16:creationId xmlns:a16="http://schemas.microsoft.com/office/drawing/2014/main" id="{ECF00A25-6B02-45C6-AFDD-2E242185CA1C}"/>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83327D2-C231-42A7-B084-9D4E416311BE}"/>
                  </a:ext>
                </a:extLst>
              </p:cNvPr>
              <p:cNvSpPr txBox="1"/>
              <p:nvPr/>
            </p:nvSpPr>
            <p:spPr bwMode="gray">
              <a:xfrm>
                <a:off x="631030" y="-138907"/>
                <a:ext cx="278603" cy="85725"/>
              </a:xfrm>
              <a:prstGeom prst="rect">
                <a:avLst/>
              </a:prstGeom>
              <a:noFill/>
            </p:spPr>
            <p:txBody>
              <a:bodyPr wrap="square" lIns="0" tIns="0" rIns="0" bIns="0" rtlCol="0">
                <a:noAutofit/>
              </a:bodyPr>
              <a:lstStyle/>
              <a:p>
                <a:pPr algn="l"/>
                <a:r>
                  <a:rPr lang="en-US" sz="800" noProof="0" dirty="0">
                    <a:solidFill>
                      <a:srgbClr val="48DAD0"/>
                    </a:solidFill>
                  </a:rPr>
                  <a:t>0.85</a:t>
                </a:r>
              </a:p>
            </p:txBody>
          </p:sp>
        </p:grpSp>
        <p:grpSp>
          <p:nvGrpSpPr>
            <p:cNvPr id="18" name="Group 17">
              <a:extLst>
                <a:ext uri="{FF2B5EF4-FFF2-40B4-BE49-F238E27FC236}">
                  <a16:creationId xmlns:a16="http://schemas.microsoft.com/office/drawing/2014/main" id="{227B6C0F-03C1-40D9-8422-F89922F5BC36}"/>
                </a:ext>
              </a:extLst>
            </p:cNvPr>
            <p:cNvGrpSpPr/>
            <p:nvPr/>
          </p:nvGrpSpPr>
          <p:grpSpPr bwMode="gray">
            <a:xfrm>
              <a:off x="11277606" y="-138907"/>
              <a:ext cx="300032" cy="110332"/>
              <a:chOff x="309568" y="-138907"/>
              <a:chExt cx="300032" cy="110332"/>
            </a:xfrm>
          </p:grpSpPr>
          <p:cxnSp>
            <p:nvCxnSpPr>
              <p:cNvPr id="19" name="Straight Connector 18">
                <a:extLst>
                  <a:ext uri="{FF2B5EF4-FFF2-40B4-BE49-F238E27FC236}">
                    <a16:creationId xmlns:a16="http://schemas.microsoft.com/office/drawing/2014/main" id="{7C540E92-E98C-4916-89C4-D20EEC156115}"/>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8B2648-9CB6-40E3-9BBE-0DD1CFF8A77E}"/>
                  </a:ext>
                </a:extLst>
              </p:cNvPr>
              <p:cNvSpPr txBox="1"/>
              <p:nvPr/>
            </p:nvSpPr>
            <p:spPr bwMode="gray">
              <a:xfrm>
                <a:off x="309568" y="-138907"/>
                <a:ext cx="278603" cy="85725"/>
              </a:xfrm>
              <a:prstGeom prst="rect">
                <a:avLst/>
              </a:prstGeom>
              <a:noFill/>
            </p:spPr>
            <p:txBody>
              <a:bodyPr wrap="square" lIns="0" tIns="0" rIns="0" bIns="0" rtlCol="0">
                <a:noAutofit/>
              </a:bodyPr>
              <a:lstStyle/>
              <a:p>
                <a:pPr algn="r"/>
                <a:r>
                  <a:rPr lang="en-US" sz="800" noProof="0" dirty="0">
                    <a:solidFill>
                      <a:srgbClr val="48DAD0"/>
                    </a:solidFill>
                  </a:rPr>
                  <a:t>15.23</a:t>
                </a:r>
              </a:p>
            </p:txBody>
          </p:sp>
        </p:grpSp>
      </p:grpSp>
      <p:grpSp>
        <p:nvGrpSpPr>
          <p:cNvPr id="27" name="Group 26">
            <a:extLst>
              <a:ext uri="{FF2B5EF4-FFF2-40B4-BE49-F238E27FC236}">
                <a16:creationId xmlns:a16="http://schemas.microsoft.com/office/drawing/2014/main" id="{47369EBF-95DD-48E4-A18C-75CB457E0BB3}"/>
              </a:ext>
            </a:extLst>
          </p:cNvPr>
          <p:cNvGrpSpPr/>
          <p:nvPr/>
        </p:nvGrpSpPr>
        <p:grpSpPr bwMode="gray">
          <a:xfrm>
            <a:off x="-383877" y="1884363"/>
            <a:ext cx="278676" cy="4237830"/>
            <a:chOff x="-317102" y="1884363"/>
            <a:chExt cx="278603" cy="4237830"/>
          </a:xfrm>
        </p:grpSpPr>
        <p:grpSp>
          <p:nvGrpSpPr>
            <p:cNvPr id="28" name="Group 27">
              <a:extLst>
                <a:ext uri="{FF2B5EF4-FFF2-40B4-BE49-F238E27FC236}">
                  <a16:creationId xmlns:a16="http://schemas.microsoft.com/office/drawing/2014/main" id="{E647A940-7C96-406B-82F1-9A55781627BD}"/>
                </a:ext>
              </a:extLst>
            </p:cNvPr>
            <p:cNvGrpSpPr/>
            <p:nvPr/>
          </p:nvGrpSpPr>
          <p:grpSpPr bwMode="gray">
            <a:xfrm>
              <a:off x="-317102" y="1884363"/>
              <a:ext cx="278603" cy="121443"/>
              <a:chOff x="741362" y="30956"/>
              <a:chExt cx="278603" cy="121443"/>
            </a:xfrm>
          </p:grpSpPr>
          <p:cxnSp>
            <p:nvCxnSpPr>
              <p:cNvPr id="32" name="Straight Connector 31">
                <a:extLst>
                  <a:ext uri="{FF2B5EF4-FFF2-40B4-BE49-F238E27FC236}">
                    <a16:creationId xmlns:a16="http://schemas.microsoft.com/office/drawing/2014/main" id="{91CBED65-1FAB-4484-892A-552F2A2D53CD}"/>
                  </a:ext>
                </a:extLst>
              </p:cNvPr>
              <p:cNvCxnSpPr>
                <a:cxnSpLocks/>
              </p:cNvCxnSpPr>
              <p:nvPr/>
            </p:nvCxnSpPr>
            <p:spPr bwMode="gray">
              <a:xfrm rot="16200000" flipV="1">
                <a:off x="964799" y="-24210"/>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7671A14-0101-4872-808A-737B530E7ECE}"/>
                  </a:ext>
                </a:extLst>
              </p:cNvPr>
              <p:cNvSpPr txBox="1"/>
              <p:nvPr/>
            </p:nvSpPr>
            <p:spPr bwMode="gray">
              <a:xfrm>
                <a:off x="741362" y="66674"/>
                <a:ext cx="278603" cy="85725"/>
              </a:xfrm>
              <a:prstGeom prst="rect">
                <a:avLst/>
              </a:prstGeom>
              <a:noFill/>
            </p:spPr>
            <p:txBody>
              <a:bodyPr wrap="square" lIns="0" tIns="0" rIns="0" bIns="0" rtlCol="0">
                <a:noAutofit/>
              </a:bodyPr>
              <a:lstStyle/>
              <a:p>
                <a:pPr algn="r"/>
                <a:r>
                  <a:rPr lang="en-US" sz="800" noProof="0" dirty="0">
                    <a:solidFill>
                      <a:srgbClr val="48DAD0"/>
                    </a:solidFill>
                  </a:rPr>
                  <a:t>4.29</a:t>
                </a:r>
              </a:p>
            </p:txBody>
          </p:sp>
        </p:grpSp>
        <p:grpSp>
          <p:nvGrpSpPr>
            <p:cNvPr id="29" name="Group 28">
              <a:extLst>
                <a:ext uri="{FF2B5EF4-FFF2-40B4-BE49-F238E27FC236}">
                  <a16:creationId xmlns:a16="http://schemas.microsoft.com/office/drawing/2014/main" id="{6FFCD711-70CA-4895-9032-7509159476BD}"/>
                </a:ext>
              </a:extLst>
            </p:cNvPr>
            <p:cNvGrpSpPr/>
            <p:nvPr/>
          </p:nvGrpSpPr>
          <p:grpSpPr bwMode="gray">
            <a:xfrm>
              <a:off x="-317102" y="6000750"/>
              <a:ext cx="278603" cy="121443"/>
              <a:chOff x="741362" y="-138907"/>
              <a:chExt cx="278603" cy="121443"/>
            </a:xfrm>
          </p:grpSpPr>
          <p:cxnSp>
            <p:nvCxnSpPr>
              <p:cNvPr id="30" name="Straight Connector 29">
                <a:extLst>
                  <a:ext uri="{FF2B5EF4-FFF2-40B4-BE49-F238E27FC236}">
                    <a16:creationId xmlns:a16="http://schemas.microsoft.com/office/drawing/2014/main" id="{62F94E85-63AA-4DC3-9F65-208515CF58B5}"/>
                  </a:ext>
                </a:extLst>
              </p:cNvPr>
              <p:cNvCxnSpPr>
                <a:cxnSpLocks/>
              </p:cNvCxnSpPr>
              <p:nvPr/>
            </p:nvCxnSpPr>
            <p:spPr bwMode="gray">
              <a:xfrm rot="16200000" flipV="1">
                <a:off x="964799" y="-194073"/>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670CC1B-53F7-4C61-A3A2-E22B82851140}"/>
                  </a:ext>
                </a:extLst>
              </p:cNvPr>
              <p:cNvSpPr txBox="1"/>
              <p:nvPr/>
            </p:nvSpPr>
            <p:spPr bwMode="gray">
              <a:xfrm>
                <a:off x="741362" y="-103189"/>
                <a:ext cx="278603" cy="85725"/>
              </a:xfrm>
              <a:prstGeom prst="rect">
                <a:avLst/>
              </a:prstGeom>
              <a:noFill/>
            </p:spPr>
            <p:txBody>
              <a:bodyPr wrap="square" lIns="0" tIns="0" rIns="0" bIns="0" rtlCol="0">
                <a:noAutofit/>
              </a:bodyPr>
              <a:lstStyle/>
              <a:p>
                <a:pPr algn="r"/>
                <a:r>
                  <a:rPr lang="en-US" sz="800" noProof="0" dirty="0">
                    <a:solidFill>
                      <a:srgbClr val="48DAD0"/>
                    </a:solidFill>
                  </a:rPr>
                  <a:t>7.14</a:t>
                </a:r>
              </a:p>
            </p:txBody>
          </p:sp>
        </p:grpSp>
      </p:grpSp>
      <p:sp>
        <p:nvSpPr>
          <p:cNvPr id="71" name="Rectangle 70">
            <a:extLst>
              <a:ext uri="{FF2B5EF4-FFF2-40B4-BE49-F238E27FC236}">
                <a16:creationId xmlns:a16="http://schemas.microsoft.com/office/drawing/2014/main" id="{BA30C8DF-6EA2-4A7D-BB5D-2CA79567A7ED}"/>
              </a:ext>
            </a:extLst>
          </p:cNvPr>
          <p:cNvSpPr/>
          <p:nvPr/>
        </p:nvSpPr>
        <p:spPr bwMode="gray">
          <a:xfrm>
            <a:off x="5066132" y="1028693"/>
            <a:ext cx="1029868" cy="10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70" name="Title 69">
            <a:extLst>
              <a:ext uri="{FF2B5EF4-FFF2-40B4-BE49-F238E27FC236}">
                <a16:creationId xmlns:a16="http://schemas.microsoft.com/office/drawing/2014/main" id="{6CB2083D-C331-4F9D-847B-E32A00411DBC}"/>
              </a:ext>
            </a:extLst>
          </p:cNvPr>
          <p:cNvSpPr>
            <a:spLocks noGrp="1"/>
          </p:cNvSpPr>
          <p:nvPr>
            <p:ph type="ctrTitle"/>
          </p:nvPr>
        </p:nvSpPr>
        <p:spPr bwMode="gray">
          <a:xfrm>
            <a:off x="0" y="1371600"/>
            <a:ext cx="5790308" cy="4114800"/>
          </a:xfrm>
          <a:custGeom>
            <a:avLst/>
            <a:gdLst>
              <a:gd name="connsiteX0" fmla="*/ 0 w 5788800"/>
              <a:gd name="connsiteY0" fmla="*/ 0 h 4114800"/>
              <a:gd name="connsiteX1" fmla="*/ 5064813 w 5788800"/>
              <a:gd name="connsiteY1" fmla="*/ 0 h 4114800"/>
              <a:gd name="connsiteX2" fmla="*/ 5064813 w 5788800"/>
              <a:gd name="connsiteY2" fmla="*/ 686693 h 4114800"/>
              <a:gd name="connsiteX3" fmla="*/ 5788800 w 5788800"/>
              <a:gd name="connsiteY3" fmla="*/ 686693 h 4114800"/>
              <a:gd name="connsiteX4" fmla="*/ 5788800 w 5788800"/>
              <a:gd name="connsiteY4" fmla="*/ 4114800 h 4114800"/>
              <a:gd name="connsiteX5" fmla="*/ 0 w 57888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800" h="4114800">
                <a:moveTo>
                  <a:pt x="0" y="0"/>
                </a:moveTo>
                <a:lnTo>
                  <a:pt x="5064813" y="0"/>
                </a:lnTo>
                <a:lnTo>
                  <a:pt x="5064813" y="686693"/>
                </a:lnTo>
                <a:lnTo>
                  <a:pt x="5788800" y="686693"/>
                </a:lnTo>
                <a:lnTo>
                  <a:pt x="5788800" y="4114800"/>
                </a:lnTo>
                <a:lnTo>
                  <a:pt x="0" y="4114800"/>
                </a:lnTo>
                <a:close/>
              </a:path>
            </a:pathLst>
          </a:custGeom>
          <a:gradFill>
            <a:gsLst>
              <a:gs pos="0">
                <a:schemeClr val="accent6">
                  <a:alpha val="90000"/>
                </a:schemeClr>
              </a:gs>
              <a:gs pos="96000">
                <a:schemeClr val="tx2">
                  <a:alpha val="90000"/>
                </a:schemeClr>
              </a:gs>
            </a:gsLst>
            <a:lin ang="19800000" scaled="0"/>
          </a:gradFill>
        </p:spPr>
        <p:txBody>
          <a:bodyPr wrap="square" lIns="583200" tIns="684000" rIns="583200" bIns="745200" anchor="t">
            <a:noAutofit/>
          </a:bodyPr>
          <a:lstStyle>
            <a:lvl1pPr algn="l">
              <a:lnSpc>
                <a:spcPct val="100000"/>
              </a:lnSpc>
              <a:defRPr sz="3600"/>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608194" y="4488251"/>
            <a:ext cx="4875670" cy="183600"/>
          </a:xfrm>
        </p:spPr>
        <p:txBody>
          <a:bodyPr anchor="b"/>
          <a:lstStyle>
            <a:lvl1pPr marL="0" indent="0" algn="l">
              <a:spcBef>
                <a:spcPts val="0"/>
              </a:spcBef>
              <a:buNone/>
              <a:defRPr sz="1200" b="0">
                <a:solidFill>
                  <a:schemeClr val="tx1"/>
                </a:solidFill>
                <a:latin typeface="+mn-lt"/>
              </a:defRPr>
            </a:lvl1pPr>
            <a:lvl2pPr marL="0" indent="0" algn="l">
              <a:spcBef>
                <a:spcPts val="0"/>
              </a:spcBef>
              <a:buNone/>
              <a:defRPr sz="1200">
                <a:solidFill>
                  <a:schemeClr val="tx1"/>
                </a:solidFill>
              </a:defRPr>
            </a:lvl2pPr>
            <a:lvl3pPr marL="0" indent="0" algn="l">
              <a:spcBef>
                <a:spcPts val="0"/>
              </a:spcBef>
              <a:buNone/>
              <a:defRPr sz="1200">
                <a:solidFill>
                  <a:schemeClr val="tx1"/>
                </a:solidFill>
              </a:defRPr>
            </a:lvl3pPr>
            <a:lvl4pPr marL="0" indent="0" algn="l">
              <a:spcBef>
                <a:spcPts val="0"/>
              </a:spcBef>
              <a:buNone/>
              <a:defRPr sz="1200">
                <a:solidFill>
                  <a:schemeClr val="tx1"/>
                </a:solidFill>
              </a:defRPr>
            </a:lvl4pPr>
            <a:lvl5pPr marL="0" indent="0" algn="l">
              <a:spcBef>
                <a:spcPts val="0"/>
              </a:spcBef>
              <a:buNone/>
              <a:defRPr sz="1200">
                <a:solidFill>
                  <a:schemeClr val="tx1"/>
                </a:solidFill>
              </a:defRPr>
            </a:lvl5pPr>
            <a:lvl6pPr marL="0" indent="0" algn="l">
              <a:spcBef>
                <a:spcPts val="0"/>
              </a:spcBef>
              <a:buNone/>
              <a:defRPr sz="1200">
                <a:solidFill>
                  <a:schemeClr val="tx1"/>
                </a:solidFill>
              </a:defRPr>
            </a:lvl6pPr>
            <a:lvl7pPr marL="0" indent="0" algn="l">
              <a:spcBef>
                <a:spcPts val="0"/>
              </a:spcBef>
              <a:buNone/>
              <a:defRPr sz="1200">
                <a:solidFill>
                  <a:schemeClr val="tx1"/>
                </a:solidFill>
              </a:defRPr>
            </a:lvl7pPr>
            <a:lvl8pPr marL="0" indent="0" algn="l">
              <a:spcBef>
                <a:spcPts val="0"/>
              </a:spcBef>
              <a:buNone/>
              <a:defRPr sz="1200">
                <a:solidFill>
                  <a:schemeClr val="tx1"/>
                </a:solidFill>
              </a:defRPr>
            </a:lvl8pPr>
            <a:lvl9pPr marL="0" indent="0" algn="l">
              <a:spcBef>
                <a:spcPts val="0"/>
              </a:spcBef>
              <a:buNone/>
              <a:defRPr sz="1200">
                <a:solidFill>
                  <a:schemeClr val="tx1"/>
                </a:solidFill>
              </a:defRPr>
            </a:lvl9pPr>
          </a:lstStyle>
          <a:p>
            <a:pPr lvl="0"/>
            <a:r>
              <a:rPr lang="en-US" noProof="0"/>
              <a:t>Click to edit Master subtitle style</a:t>
            </a:r>
            <a:endParaRPr lang="en-US" noProof="0" dirty="0"/>
          </a:p>
        </p:txBody>
      </p:sp>
      <p:grpSp>
        <p:nvGrpSpPr>
          <p:cNvPr id="11" name="Group 6">
            <a:extLst>
              <a:ext uri="{FF2B5EF4-FFF2-40B4-BE49-F238E27FC236}">
                <a16:creationId xmlns:a16="http://schemas.microsoft.com/office/drawing/2014/main" id="{14F77E9D-0169-4BAE-B796-D28C9373BEA7}"/>
              </a:ext>
            </a:extLst>
          </p:cNvPr>
          <p:cNvGrpSpPr/>
          <p:nvPr/>
        </p:nvGrpSpPr>
        <p:grpSpPr bwMode="gray">
          <a:xfrm>
            <a:off x="5291241" y="1274389"/>
            <a:ext cx="579651" cy="538211"/>
            <a:chOff x="1012825" y="-171450"/>
            <a:chExt cx="8281988" cy="7691438"/>
          </a:xfrm>
          <a:solidFill>
            <a:schemeClr val="bg1"/>
          </a:solidFill>
        </p:grpSpPr>
        <p:sp>
          <p:nvSpPr>
            <p:cNvPr id="12" name="Freeform 1">
              <a:extLst>
                <a:ext uri="{FF2B5EF4-FFF2-40B4-BE49-F238E27FC236}">
                  <a16:creationId xmlns:a16="http://schemas.microsoft.com/office/drawing/2014/main" id="{29B56DE9-D7F9-4B6B-93BA-AFE11EF0313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48DAD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3" name="Freeform 2">
              <a:extLst>
                <a:ext uri="{FF2B5EF4-FFF2-40B4-BE49-F238E27FC236}">
                  <a16:creationId xmlns:a16="http://schemas.microsoft.com/office/drawing/2014/main" id="{91135EEB-96DF-4623-8D1E-DBB2277250C1}"/>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sp>
        <p:nvSpPr>
          <p:cNvPr id="37" name="Text Placeholder 36">
            <a:extLst>
              <a:ext uri="{FF2B5EF4-FFF2-40B4-BE49-F238E27FC236}">
                <a16:creationId xmlns:a16="http://schemas.microsoft.com/office/drawing/2014/main" id="{646F7575-A24E-4A65-9DE6-27EBA324D936}"/>
              </a:ext>
            </a:extLst>
          </p:cNvPr>
          <p:cNvSpPr>
            <a:spLocks noGrp="1"/>
          </p:cNvSpPr>
          <p:nvPr>
            <p:ph type="body" sz="quarter" idx="13"/>
          </p:nvPr>
        </p:nvSpPr>
        <p:spPr bwMode="gray">
          <a:xfrm>
            <a:off x="608194" y="4797828"/>
            <a:ext cx="4875670" cy="183600"/>
          </a:xfrm>
        </p:spPr>
        <p:txBody>
          <a:bodyPr/>
          <a:lstStyle>
            <a:lvl1pPr marL="0" indent="0">
              <a:spcBef>
                <a:spcPts val="0"/>
              </a:spcBef>
              <a:buFont typeface="Arial" panose="020B0604020202020204" pitchFamily="34" charset="0"/>
              <a:buNone/>
              <a:defRPr sz="1200" b="0">
                <a:solidFill>
                  <a:schemeClr val="tx1"/>
                </a:solidFill>
                <a:latin typeface="+mn-lt"/>
              </a:defRPr>
            </a:lvl1pPr>
            <a:lvl2pPr marL="0" indent="0">
              <a:spcBef>
                <a:spcPts val="0"/>
              </a:spcBef>
              <a:buFont typeface="Arial" panose="020B0604020202020204" pitchFamily="34" charset="0"/>
              <a:buNone/>
              <a:defRPr sz="1200" b="0">
                <a:solidFill>
                  <a:schemeClr val="tx1"/>
                </a:solidFill>
                <a:latin typeface="+mn-lt"/>
              </a:defRPr>
            </a:lvl2pPr>
            <a:lvl3pPr marL="0" indent="0">
              <a:spcBef>
                <a:spcPts val="0"/>
              </a:spcBef>
              <a:buNone/>
              <a:defRPr sz="1200" b="0">
                <a:solidFill>
                  <a:schemeClr val="tx1"/>
                </a:solidFill>
                <a:latin typeface="+mn-lt"/>
              </a:defRPr>
            </a:lvl3pPr>
            <a:lvl4pPr marL="0" indent="0">
              <a:spcBef>
                <a:spcPts val="0"/>
              </a:spcBef>
              <a:buNone/>
              <a:defRPr sz="1200" b="0">
                <a:solidFill>
                  <a:schemeClr val="tx1"/>
                </a:solidFill>
                <a:latin typeface="+mn-lt"/>
              </a:defRPr>
            </a:lvl4pPr>
            <a:lvl5pPr marL="0" indent="0">
              <a:spcBef>
                <a:spcPts val="0"/>
              </a:spcBef>
              <a:buNone/>
              <a:defRPr sz="1200" b="0">
                <a:solidFill>
                  <a:schemeClr val="tx1"/>
                </a:solidFill>
                <a:latin typeface="+mn-lt"/>
              </a:defRPr>
            </a:lvl5pPr>
            <a:lvl6pPr marL="0" indent="0">
              <a:spcBef>
                <a:spcPts val="0"/>
              </a:spcBef>
              <a:buNone/>
              <a:defRPr sz="1200" b="0">
                <a:solidFill>
                  <a:schemeClr val="tx1"/>
                </a:solidFill>
                <a:latin typeface="+mn-lt"/>
              </a:defRPr>
            </a:lvl6pPr>
            <a:lvl7pPr marL="0" indent="0">
              <a:spcBef>
                <a:spcPts val="0"/>
              </a:spcBef>
              <a:buNone/>
              <a:defRPr sz="1200" b="0">
                <a:solidFill>
                  <a:schemeClr val="tx1"/>
                </a:solidFill>
                <a:latin typeface="+mn-lt"/>
              </a:defRPr>
            </a:lvl7pPr>
            <a:lvl8pPr marL="0" indent="0">
              <a:spcBef>
                <a:spcPts val="0"/>
              </a:spcBef>
              <a:buNone/>
              <a:defRPr sz="1200" b="0">
                <a:solidFill>
                  <a:schemeClr val="tx1"/>
                </a:solidFill>
                <a:latin typeface="+mn-lt"/>
              </a:defRPr>
            </a:lvl8pPr>
            <a:lvl9pPr marL="0" indent="0">
              <a:spcBef>
                <a:spcPts val="0"/>
              </a:spcBef>
              <a:buNone/>
              <a:defRPr sz="1200" b="0">
                <a:solidFill>
                  <a:schemeClr val="tx1"/>
                </a:solidFill>
                <a:latin typeface="+mn-l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5835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88322" y="424729"/>
            <a:ext cx="10989950" cy="363600"/>
          </a:xfrm>
        </p:spPr>
        <p:txBody>
          <a:body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p>
            <a:r>
              <a:rPr lang="en-US"/>
              <a:t>© 2019 HERE</a:t>
            </a:r>
          </a:p>
        </p:txBody>
      </p:sp>
      <p:sp>
        <p:nvSpPr>
          <p:cNvPr id="5" name="Footer Placeholder 4"/>
          <p:cNvSpPr>
            <a:spLocks noGrp="1"/>
          </p:cNvSpPr>
          <p:nvPr>
            <p:ph type="ftr" sz="quarter" idx="11"/>
          </p:nvPr>
        </p:nvSpPr>
        <p:spPr bwMode="gray"/>
        <p:txBody>
          <a:bodyPr/>
          <a:lstStyle/>
          <a:p>
            <a:r>
              <a:rPr lang="en-US"/>
              <a:t>Open Location Platform</a:t>
            </a:r>
          </a:p>
        </p:txBody>
      </p:sp>
      <p:sp>
        <p:nvSpPr>
          <p:cNvPr id="6" name="Slide Number Placeholder 5"/>
          <p:cNvSpPr>
            <a:spLocks noGrp="1"/>
          </p:cNvSpPr>
          <p:nvPr>
            <p:ph type="sldNum" sz="quarter" idx="12"/>
          </p:nvPr>
        </p:nvSpPr>
        <p:spPr bwMode="gray"/>
        <p:txBody>
          <a:bodyPr/>
          <a:lstStyle/>
          <a:p>
            <a:fld id="{192036CF-16FB-45A1-BE76-402E678A6FB6}" type="slidenum">
              <a:rPr lang="en-US" smtClean="0"/>
              <a:t>‹#›</a:t>
            </a:fld>
            <a:endParaRPr lang="en-US"/>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591811" y="883404"/>
            <a:ext cx="10986461" cy="291600"/>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Tree>
    <p:extLst>
      <p:ext uri="{BB962C8B-B14F-4D97-AF65-F5344CB8AC3E}">
        <p14:creationId xmlns:p14="http://schemas.microsoft.com/office/powerpoint/2010/main" val="331105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t>© 2019 HERE</a:t>
            </a:r>
          </a:p>
        </p:txBody>
      </p:sp>
      <p:sp>
        <p:nvSpPr>
          <p:cNvPr id="5" name="Footer Placeholder 4"/>
          <p:cNvSpPr>
            <a:spLocks noGrp="1"/>
          </p:cNvSpPr>
          <p:nvPr>
            <p:ph type="ftr" sz="quarter" idx="11"/>
          </p:nvPr>
        </p:nvSpPr>
        <p:spPr bwMode="gray">
          <a:xfrm>
            <a:off x="1219518" y="6452653"/>
            <a:ext cx="6086917" cy="118800"/>
          </a:xfr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Open Location Platform</a:t>
            </a:r>
          </a:p>
        </p:txBody>
      </p:sp>
      <p:sp>
        <p:nvSpPr>
          <p:cNvPr id="6" name="Slide Number Placeholder 5"/>
          <p:cNvSpPr>
            <a:spLocks noGrp="1"/>
          </p:cNvSpPr>
          <p:nvPr>
            <p:ph type="sldNum" sz="quarter" idx="12"/>
          </p:nvPr>
        </p:nvSpPr>
        <p:spPr bwMode="gray">
          <a:xfrm>
            <a:off x="609759" y="6452653"/>
            <a:ext cx="288075" cy="118800"/>
          </a:xfr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609759" y="6452654"/>
            <a:ext cx="45731" cy="4571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defRPr sz="100">
                <a:noFill/>
              </a:defRPr>
            </a:lvl1pPr>
          </a:lstStyle>
          <a:p>
            <a:r>
              <a:rPr lang="en-US" noProof="0"/>
              <a:t>Click to edit Master title style</a:t>
            </a:r>
            <a:endParaRPr lang="en-US" noProof="0" dirty="0"/>
          </a:p>
        </p:txBody>
      </p:sp>
      <p:sp>
        <p:nvSpPr>
          <p:cNvPr id="10" name="Freeform: Shape 9">
            <a:extLst>
              <a:ext uri="{FF2B5EF4-FFF2-40B4-BE49-F238E27FC236}">
                <a16:creationId xmlns:a16="http://schemas.microsoft.com/office/drawing/2014/main" id="{2E8C8194-0FB5-4007-8170-38526C917F3D}"/>
              </a:ext>
            </a:extLst>
          </p:cNvPr>
          <p:cNvSpPr/>
          <p:nvPr/>
        </p:nvSpPr>
        <p:spPr bwMode="gray">
          <a:xfrm>
            <a:off x="-1" y="0"/>
            <a:ext cx="12192000" cy="6858000"/>
          </a:xfrm>
          <a:custGeom>
            <a:avLst/>
            <a:gdLst>
              <a:gd name="connsiteX0" fmla="*/ 0 w 12188825"/>
              <a:gd name="connsiteY0" fmla="*/ 0 h 6858000"/>
              <a:gd name="connsiteX1" fmla="*/ 1 w 12188825"/>
              <a:gd name="connsiteY1" fmla="*/ 0 h 6858000"/>
              <a:gd name="connsiteX2" fmla="*/ 342001 w 12188825"/>
              <a:gd name="connsiteY2" fmla="*/ 0 h 6858000"/>
              <a:gd name="connsiteX3" fmla="*/ 12188825 w 12188825"/>
              <a:gd name="connsiteY3" fmla="*/ 0 h 6858000"/>
              <a:gd name="connsiteX4" fmla="*/ 12188825 w 12188825"/>
              <a:gd name="connsiteY4" fmla="*/ 342891 h 6858000"/>
              <a:gd name="connsiteX5" fmla="*/ 342001 w 12188825"/>
              <a:gd name="connsiteY5" fmla="*/ 342891 h 6858000"/>
              <a:gd name="connsiteX6" fmla="*/ 342001 w 12188825"/>
              <a:gd name="connsiteY6" fmla="*/ 6858000 h 6858000"/>
              <a:gd name="connsiteX7" fmla="*/ 1 w 12188825"/>
              <a:gd name="connsiteY7" fmla="*/ 6858000 h 6858000"/>
              <a:gd name="connsiteX8" fmla="*/ 1 w 12188825"/>
              <a:gd name="connsiteY8" fmla="*/ 342891 h 6858000"/>
              <a:gd name="connsiteX9" fmla="*/ 0 w 12188825"/>
              <a:gd name="connsiteY9" fmla="*/ 3428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8825" h="6858000">
                <a:moveTo>
                  <a:pt x="0" y="0"/>
                </a:moveTo>
                <a:lnTo>
                  <a:pt x="1" y="0"/>
                </a:lnTo>
                <a:lnTo>
                  <a:pt x="342001" y="0"/>
                </a:lnTo>
                <a:lnTo>
                  <a:pt x="12188825" y="0"/>
                </a:lnTo>
                <a:lnTo>
                  <a:pt x="12188825" y="342891"/>
                </a:lnTo>
                <a:lnTo>
                  <a:pt x="342001" y="342891"/>
                </a:lnTo>
                <a:lnTo>
                  <a:pt x="342001" y="6858000"/>
                </a:lnTo>
                <a:lnTo>
                  <a:pt x="1" y="6858000"/>
                </a:lnTo>
                <a:lnTo>
                  <a:pt x="1" y="342891"/>
                </a:lnTo>
                <a:lnTo>
                  <a:pt x="0" y="342891"/>
                </a:lnTo>
                <a:close/>
              </a:path>
            </a:pathLst>
          </a:cu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
        <p:nvSpPr>
          <p:cNvPr id="2" name="TextBox 1">
            <a:extLst>
              <a:ext uri="{FF2B5EF4-FFF2-40B4-BE49-F238E27FC236}">
                <a16:creationId xmlns:a16="http://schemas.microsoft.com/office/drawing/2014/main" id="{551DDBBB-4E76-46A0-AC2E-AF7CE71D38C1}"/>
              </a:ext>
            </a:extLst>
          </p:cNvPr>
          <p:cNvSpPr txBox="1"/>
          <p:nvPr/>
        </p:nvSpPr>
        <p:spPr bwMode="gray">
          <a:xfrm>
            <a:off x="1172676" y="2718547"/>
            <a:ext cx="4618446" cy="818029"/>
          </a:xfrm>
          <a:prstGeom prst="rect">
            <a:avLst/>
          </a:prstGeom>
          <a:noFill/>
          <a:ln w="12700">
            <a:noFill/>
          </a:ln>
        </p:spPr>
        <p:txBody>
          <a:bodyPr wrap="square" lIns="0" tIns="0" rIns="0" bIns="0" rtlCol="0">
            <a:noAutofit/>
          </a:bodyPr>
          <a:lstStyle/>
          <a:p>
            <a:pPr algn="l"/>
            <a:r>
              <a:rPr lang="en-US" sz="6000" b="1" noProof="0" dirty="0">
                <a:latin typeface="+mj-lt"/>
              </a:rPr>
              <a:t>Disclaimer</a:t>
            </a:r>
          </a:p>
        </p:txBody>
      </p:sp>
      <p:sp>
        <p:nvSpPr>
          <p:cNvPr id="9" name="TextBox 8">
            <a:extLst>
              <a:ext uri="{FF2B5EF4-FFF2-40B4-BE49-F238E27FC236}">
                <a16:creationId xmlns:a16="http://schemas.microsoft.com/office/drawing/2014/main" id="{5F01EDC9-5D3D-449A-9DE0-1D77B8B6F2EF}"/>
              </a:ext>
            </a:extLst>
          </p:cNvPr>
          <p:cNvSpPr txBox="1"/>
          <p:nvPr/>
        </p:nvSpPr>
        <p:spPr bwMode="gray">
          <a:xfrm>
            <a:off x="1200462" y="3924301"/>
            <a:ext cx="5200418" cy="1651000"/>
          </a:xfrm>
          <a:prstGeom prst="rect">
            <a:avLst/>
          </a:prstGeom>
          <a:noFill/>
          <a:ln w="12700">
            <a:noFill/>
          </a:ln>
        </p:spPr>
        <p:txBody>
          <a:bodyPr wrap="square" lIns="0" tIns="0" rIns="0" bIns="0" rtlCol="0">
            <a:noAutofit/>
          </a:bodyPr>
          <a:lstStyle/>
          <a:p>
            <a:pPr algn="l">
              <a:lnSpc>
                <a:spcPct val="120000"/>
              </a:lnSpc>
            </a:pPr>
            <a:r>
              <a:rPr lang="en-US" sz="1600" noProof="0" dirty="0"/>
              <a:t>This presentation is for informational purposes only and is copyright controlled by HERE. All rights are reserved. Use of any elements or all of this presentation requires the prior written consent of HERE. This material may contain confidential information, which may not be disclosed to others without the prior written consent of HERE.</a:t>
            </a:r>
          </a:p>
        </p:txBody>
      </p:sp>
    </p:spTree>
    <p:extLst>
      <p:ext uri="{BB962C8B-B14F-4D97-AF65-F5344CB8AC3E}">
        <p14:creationId xmlns:p14="http://schemas.microsoft.com/office/powerpoint/2010/main" val="272516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guide id="2" orient="horz" pos="18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t>© 2019 HERE</a:t>
            </a:r>
          </a:p>
        </p:txBody>
      </p:sp>
      <p:sp>
        <p:nvSpPr>
          <p:cNvPr id="5" name="Footer Placeholder 4"/>
          <p:cNvSpPr>
            <a:spLocks noGrp="1"/>
          </p:cNvSpPr>
          <p:nvPr>
            <p:ph type="ftr" sz="quarter" idx="11"/>
          </p:nvPr>
        </p:nvSpPr>
        <p:spPr bwMode="gray">
          <a:xfrm>
            <a:off x="1219518" y="6452653"/>
            <a:ext cx="6086917" cy="118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t>Open Location Platform</a:t>
            </a:r>
          </a:p>
        </p:txBody>
      </p:sp>
      <p:sp>
        <p:nvSpPr>
          <p:cNvPr id="6" name="Slide Number Placeholder 5"/>
          <p:cNvSpPr>
            <a:spLocks noGrp="1"/>
          </p:cNvSpPr>
          <p:nvPr>
            <p:ph type="sldNum" sz="quarter" idx="12"/>
          </p:nvPr>
        </p:nvSpPr>
        <p:spPr bwMode="gray">
          <a:xfrm>
            <a:off x="609759" y="6452653"/>
            <a:ext cx="288075" cy="118800"/>
          </a:xfr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609759" y="6452654"/>
            <a:ext cx="45731" cy="4571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defRPr sz="100">
                <a:noFill/>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1200462" y="3924301"/>
            <a:ext cx="4588278" cy="291600"/>
          </a:xfrm>
        </p:spPr>
        <p:txBody>
          <a:bodyPr anchor="t"/>
          <a:lstStyle>
            <a:lvl1pPr marL="0" indent="0" algn="l">
              <a:spcBef>
                <a:spcPts val="0"/>
              </a:spcBef>
              <a:buNone/>
              <a:defRPr sz="1600" b="1">
                <a:solidFill>
                  <a:schemeClr val="tx1"/>
                </a:solidFill>
                <a:latin typeface="+mj-lt"/>
              </a:defRPr>
            </a:lvl1pPr>
            <a:lvl2pPr marL="0" indent="0" algn="l">
              <a:spcBef>
                <a:spcPts val="0"/>
              </a:spcBef>
              <a:buNone/>
              <a:defRPr sz="1400">
                <a:solidFill>
                  <a:schemeClr val="tx1"/>
                </a:solidFill>
              </a:defRPr>
            </a:lvl2pPr>
            <a:lvl3pPr marL="0" indent="0" algn="l">
              <a:spcBef>
                <a:spcPts val="0"/>
              </a:spcBef>
              <a:buNone/>
              <a:defRPr sz="1400">
                <a:solidFill>
                  <a:schemeClr val="tx1"/>
                </a:solidFill>
              </a:defRPr>
            </a:lvl3pPr>
            <a:lvl4pPr marL="0" indent="0" algn="l">
              <a:spcBef>
                <a:spcPts val="0"/>
              </a:spcBef>
              <a:buNone/>
              <a:defRPr sz="1400">
                <a:solidFill>
                  <a:schemeClr val="tx1"/>
                </a:solidFill>
              </a:defRPr>
            </a:lvl4pPr>
            <a:lvl5pPr marL="0" indent="0" algn="l">
              <a:spcBef>
                <a:spcPts val="0"/>
              </a:spcBef>
              <a:buNone/>
              <a:defRPr sz="1400">
                <a:solidFill>
                  <a:schemeClr val="tx1"/>
                </a:solidFill>
              </a:defRPr>
            </a:lvl5pPr>
            <a:lvl6pPr marL="0" indent="0" algn="l">
              <a:spcBef>
                <a:spcPts val="0"/>
              </a:spcBef>
              <a:buNone/>
              <a:defRPr sz="1400">
                <a:solidFill>
                  <a:schemeClr val="tx1"/>
                </a:solidFill>
              </a:defRPr>
            </a:lvl6pPr>
            <a:lvl7pPr marL="0" indent="0" algn="l">
              <a:spcBef>
                <a:spcPts val="0"/>
              </a:spcBef>
              <a:buNone/>
              <a:defRPr sz="1400">
                <a:solidFill>
                  <a:schemeClr val="tx1"/>
                </a:solidFill>
              </a:defRPr>
            </a:lvl7pPr>
            <a:lvl8pPr marL="0" indent="0" algn="l">
              <a:spcBef>
                <a:spcPts val="0"/>
              </a:spcBef>
              <a:buNone/>
              <a:defRPr sz="1400">
                <a:solidFill>
                  <a:schemeClr val="tx1"/>
                </a:solidFill>
              </a:defRPr>
            </a:lvl8pPr>
            <a:lvl9pPr marL="0" indent="0" algn="l">
              <a:spcBef>
                <a:spcPts val="0"/>
              </a:spcBef>
              <a:buNone/>
              <a:defRPr sz="1400">
                <a:solidFill>
                  <a:schemeClr val="tx1"/>
                </a:solidFill>
              </a:defRPr>
            </a:lvl9pPr>
          </a:lstStyle>
          <a:p>
            <a:pPr lvl="0"/>
            <a:r>
              <a:rPr lang="en-US" noProof="0"/>
              <a:t>Click to edit Master subtitle style</a:t>
            </a:r>
            <a:endParaRPr lang="en-US" noProof="0" dirty="0"/>
          </a:p>
        </p:txBody>
      </p:sp>
      <p:sp>
        <p:nvSpPr>
          <p:cNvPr id="10" name="Freeform: Shape 9">
            <a:extLst>
              <a:ext uri="{FF2B5EF4-FFF2-40B4-BE49-F238E27FC236}">
                <a16:creationId xmlns:a16="http://schemas.microsoft.com/office/drawing/2014/main" id="{2E8C8194-0FB5-4007-8170-38526C917F3D}"/>
              </a:ext>
            </a:extLst>
          </p:cNvPr>
          <p:cNvSpPr/>
          <p:nvPr/>
        </p:nvSpPr>
        <p:spPr bwMode="gray">
          <a:xfrm>
            <a:off x="-1" y="0"/>
            <a:ext cx="12192000" cy="6858000"/>
          </a:xfrm>
          <a:custGeom>
            <a:avLst/>
            <a:gdLst>
              <a:gd name="connsiteX0" fmla="*/ 0 w 12188825"/>
              <a:gd name="connsiteY0" fmla="*/ 0 h 6858000"/>
              <a:gd name="connsiteX1" fmla="*/ 1 w 12188825"/>
              <a:gd name="connsiteY1" fmla="*/ 0 h 6858000"/>
              <a:gd name="connsiteX2" fmla="*/ 342001 w 12188825"/>
              <a:gd name="connsiteY2" fmla="*/ 0 h 6858000"/>
              <a:gd name="connsiteX3" fmla="*/ 12188825 w 12188825"/>
              <a:gd name="connsiteY3" fmla="*/ 0 h 6858000"/>
              <a:gd name="connsiteX4" fmla="*/ 12188825 w 12188825"/>
              <a:gd name="connsiteY4" fmla="*/ 342891 h 6858000"/>
              <a:gd name="connsiteX5" fmla="*/ 342001 w 12188825"/>
              <a:gd name="connsiteY5" fmla="*/ 342891 h 6858000"/>
              <a:gd name="connsiteX6" fmla="*/ 342001 w 12188825"/>
              <a:gd name="connsiteY6" fmla="*/ 6858000 h 6858000"/>
              <a:gd name="connsiteX7" fmla="*/ 1 w 12188825"/>
              <a:gd name="connsiteY7" fmla="*/ 6858000 h 6858000"/>
              <a:gd name="connsiteX8" fmla="*/ 1 w 12188825"/>
              <a:gd name="connsiteY8" fmla="*/ 342891 h 6858000"/>
              <a:gd name="connsiteX9" fmla="*/ 0 w 12188825"/>
              <a:gd name="connsiteY9" fmla="*/ 3428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8825" h="6858000">
                <a:moveTo>
                  <a:pt x="0" y="0"/>
                </a:moveTo>
                <a:lnTo>
                  <a:pt x="1" y="0"/>
                </a:lnTo>
                <a:lnTo>
                  <a:pt x="342001" y="0"/>
                </a:lnTo>
                <a:lnTo>
                  <a:pt x="12188825" y="0"/>
                </a:lnTo>
                <a:lnTo>
                  <a:pt x="12188825" y="342891"/>
                </a:lnTo>
                <a:lnTo>
                  <a:pt x="342001" y="342891"/>
                </a:lnTo>
                <a:lnTo>
                  <a:pt x="342001" y="6858000"/>
                </a:lnTo>
                <a:lnTo>
                  <a:pt x="1" y="6858000"/>
                </a:lnTo>
                <a:lnTo>
                  <a:pt x="1" y="342891"/>
                </a:lnTo>
                <a:lnTo>
                  <a:pt x="0" y="342891"/>
                </a:lnTo>
                <a:close/>
              </a:path>
            </a:pathLst>
          </a:cu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
        <p:nvSpPr>
          <p:cNvPr id="2" name="TextBox 1">
            <a:extLst>
              <a:ext uri="{FF2B5EF4-FFF2-40B4-BE49-F238E27FC236}">
                <a16:creationId xmlns:a16="http://schemas.microsoft.com/office/drawing/2014/main" id="{551DDBBB-4E76-46A0-AC2E-AF7CE71D38C1}"/>
              </a:ext>
            </a:extLst>
          </p:cNvPr>
          <p:cNvSpPr txBox="1"/>
          <p:nvPr/>
        </p:nvSpPr>
        <p:spPr bwMode="gray">
          <a:xfrm>
            <a:off x="1172676" y="2718547"/>
            <a:ext cx="4618446" cy="818029"/>
          </a:xfrm>
          <a:prstGeom prst="rect">
            <a:avLst/>
          </a:prstGeom>
          <a:noFill/>
          <a:ln w="12700">
            <a:noFill/>
          </a:ln>
        </p:spPr>
        <p:txBody>
          <a:bodyPr wrap="square" lIns="0" tIns="0" rIns="0" bIns="0" rtlCol="0">
            <a:noAutofit/>
          </a:bodyPr>
          <a:lstStyle/>
          <a:p>
            <a:pPr algn="l"/>
            <a:r>
              <a:rPr lang="en-US" sz="6000" b="1" noProof="0" dirty="0">
                <a:latin typeface="+mj-lt"/>
              </a:rPr>
              <a:t>Thank you</a:t>
            </a:r>
          </a:p>
        </p:txBody>
      </p:sp>
      <p:sp>
        <p:nvSpPr>
          <p:cNvPr id="8" name="Text Placeholder 7">
            <a:extLst>
              <a:ext uri="{FF2B5EF4-FFF2-40B4-BE49-F238E27FC236}">
                <a16:creationId xmlns:a16="http://schemas.microsoft.com/office/drawing/2014/main" id="{4E879903-0D48-4783-8E83-6F37E43A1ACC}"/>
              </a:ext>
            </a:extLst>
          </p:cNvPr>
          <p:cNvSpPr>
            <a:spLocks noGrp="1"/>
          </p:cNvSpPr>
          <p:nvPr>
            <p:ph type="body" sz="quarter" idx="13"/>
          </p:nvPr>
        </p:nvSpPr>
        <p:spPr bwMode="gray">
          <a:xfrm>
            <a:off x="1205587" y="5608321"/>
            <a:ext cx="4583154" cy="429219"/>
          </a:xfrm>
        </p:spPr>
        <p:txBody>
          <a:bodyPr anchor="b"/>
          <a:lstStyle>
            <a:lvl1pPr marL="0" indent="0">
              <a:spcBef>
                <a:spcPts val="0"/>
              </a:spcBef>
              <a:buFont typeface="Arial" panose="020B0604020202020204" pitchFamily="34" charset="0"/>
              <a:buNone/>
              <a:defRPr sz="1200" b="0">
                <a:latin typeface="+mn-lt"/>
              </a:defRPr>
            </a:lvl1pPr>
            <a:lvl2pPr marL="0" indent="0">
              <a:spcBef>
                <a:spcPts val="0"/>
              </a:spcBef>
              <a:buFont typeface="Arial" panose="020B0604020202020204" pitchFamily="34" charset="0"/>
              <a:buNone/>
              <a:defRPr sz="1200" b="0">
                <a:latin typeface="+mn-lt"/>
              </a:defRPr>
            </a:lvl2pPr>
            <a:lvl3pPr marL="0" indent="0">
              <a:spcBef>
                <a:spcPts val="0"/>
              </a:spcBef>
              <a:buNone/>
              <a:defRPr sz="1200" b="0">
                <a:latin typeface="+mn-lt"/>
              </a:defRPr>
            </a:lvl3pPr>
            <a:lvl4pPr marL="0" indent="0">
              <a:spcBef>
                <a:spcPts val="0"/>
              </a:spcBef>
              <a:buNone/>
              <a:defRPr sz="1200" b="0">
                <a:latin typeface="+mn-lt"/>
              </a:defRPr>
            </a:lvl4pPr>
            <a:lvl5pPr marL="0" indent="0">
              <a:spcBef>
                <a:spcPts val="0"/>
              </a:spcBef>
              <a:buNone/>
              <a:defRPr sz="1200" b="0">
                <a:latin typeface="+mn-lt"/>
              </a:defRPr>
            </a:lvl5pPr>
            <a:lvl6pPr marL="0" indent="0">
              <a:spcBef>
                <a:spcPts val="0"/>
              </a:spcBef>
              <a:buNone/>
              <a:defRPr sz="1200" b="0">
                <a:latin typeface="+mn-lt"/>
              </a:defRPr>
            </a:lvl6pPr>
            <a:lvl7pPr marL="0" indent="0">
              <a:spcBef>
                <a:spcPts val="0"/>
              </a:spcBef>
              <a:buNone/>
              <a:defRPr sz="1200" b="0">
                <a:latin typeface="+mn-lt"/>
              </a:defRPr>
            </a:lvl7pPr>
            <a:lvl8pPr marL="0" indent="0">
              <a:spcBef>
                <a:spcPts val="0"/>
              </a:spcBef>
              <a:buNone/>
              <a:defRPr sz="1200" b="0">
                <a:latin typeface="+mn-lt"/>
              </a:defRPr>
            </a:lvl8pPr>
            <a:lvl9pPr marL="0" indent="0">
              <a:spcBef>
                <a:spcPts val="0"/>
              </a:spcBef>
              <a:buNone/>
              <a:defRPr sz="1200" b="0">
                <a:latin typeface="+mn-l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17697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guide id="2" orient="horz" pos="18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2019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Open Location Platform</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7" name="Rectangle 6">
            <a:extLst>
              <a:ext uri="{FF2B5EF4-FFF2-40B4-BE49-F238E27FC236}">
                <a16:creationId xmlns:a16="http://schemas.microsoft.com/office/drawing/2014/main" id="{1511E074-4BEB-4A4F-8EE0-B3E2BBF55967}"/>
              </a:ext>
            </a:extLst>
          </p:cNvPr>
          <p:cNvSpPr/>
          <p:nvPr/>
        </p:nvSpPr>
        <p:spPr bwMode="gray">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38" name="Picture Placeholder 37">
            <a:extLst>
              <a:ext uri="{FF2B5EF4-FFF2-40B4-BE49-F238E27FC236}">
                <a16:creationId xmlns:a16="http://schemas.microsoft.com/office/drawing/2014/main" id="{8E364AA4-2D95-48C6-A88C-E2511F61996A}"/>
              </a:ext>
            </a:extLst>
          </p:cNvPr>
          <p:cNvSpPr>
            <a:spLocks noGrp="1"/>
          </p:cNvSpPr>
          <p:nvPr>
            <p:ph type="pic" sz="quarter" idx="14"/>
          </p:nvPr>
        </p:nvSpPr>
        <p:spPr bwMode="gray">
          <a:xfrm>
            <a:off x="1" y="0"/>
            <a:ext cx="8229602" cy="6858000"/>
          </a:xfrm>
          <a:custGeom>
            <a:avLst/>
            <a:gdLst>
              <a:gd name="connsiteX0" fmla="*/ 0 w 8227459"/>
              <a:gd name="connsiteY0" fmla="*/ 0 h 6858000"/>
              <a:gd name="connsiteX1" fmla="*/ 8227459 w 8227459"/>
              <a:gd name="connsiteY1" fmla="*/ 0 h 6858000"/>
              <a:gd name="connsiteX2" fmla="*/ 8227459 w 8227459"/>
              <a:gd name="connsiteY2" fmla="*/ 6858000 h 6858000"/>
              <a:gd name="connsiteX3" fmla="*/ 0 w 82274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27459" h="6858000">
                <a:moveTo>
                  <a:pt x="0" y="0"/>
                </a:moveTo>
                <a:lnTo>
                  <a:pt x="8227459" y="0"/>
                </a:lnTo>
                <a:lnTo>
                  <a:pt x="8227459" y="6858000"/>
                </a:lnTo>
                <a:lnTo>
                  <a:pt x="0" y="6858000"/>
                </a:lnTo>
                <a:close/>
              </a:path>
            </a:pathLst>
          </a:custGeom>
        </p:spPr>
        <p:txBody>
          <a:bodyPr wrap="square" bIns="828000" anchor="ctr">
            <a:noAutofit/>
          </a:bodyPr>
          <a:lstStyle>
            <a:lvl1pPr algn="ctr">
              <a:defRPr b="0">
                <a:latin typeface="+mn-lt"/>
              </a:defRPr>
            </a:lvl1pPr>
          </a:lstStyle>
          <a:p>
            <a:r>
              <a:rPr lang="en-US" noProof="0"/>
              <a:t>Click icon to add picture</a:t>
            </a:r>
            <a:endParaRPr lang="en-US" noProof="0" dirty="0"/>
          </a:p>
        </p:txBody>
      </p:sp>
      <p:sp>
        <p:nvSpPr>
          <p:cNvPr id="71" name="Rectangle 70">
            <a:extLst>
              <a:ext uri="{FF2B5EF4-FFF2-40B4-BE49-F238E27FC236}">
                <a16:creationId xmlns:a16="http://schemas.microsoft.com/office/drawing/2014/main" id="{BA30C8DF-6EA2-4A7D-BB5D-2CA79567A7ED}"/>
              </a:ext>
            </a:extLst>
          </p:cNvPr>
          <p:cNvSpPr/>
          <p:nvPr/>
        </p:nvSpPr>
        <p:spPr bwMode="gray">
          <a:xfrm>
            <a:off x="10247736" y="1028693"/>
            <a:ext cx="1029868" cy="10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70" name="Title 69">
            <a:extLst>
              <a:ext uri="{FF2B5EF4-FFF2-40B4-BE49-F238E27FC236}">
                <a16:creationId xmlns:a16="http://schemas.microsoft.com/office/drawing/2014/main" id="{6CB2083D-C331-4F9D-847B-E32A00411DBC}"/>
              </a:ext>
            </a:extLst>
          </p:cNvPr>
          <p:cNvSpPr>
            <a:spLocks noGrp="1"/>
          </p:cNvSpPr>
          <p:nvPr>
            <p:ph type="ctrTitle"/>
          </p:nvPr>
        </p:nvSpPr>
        <p:spPr bwMode="gray">
          <a:xfrm>
            <a:off x="5181603" y="1371600"/>
            <a:ext cx="5790308" cy="4114800"/>
          </a:xfrm>
          <a:custGeom>
            <a:avLst/>
            <a:gdLst>
              <a:gd name="connsiteX0" fmla="*/ 0 w 5788800"/>
              <a:gd name="connsiteY0" fmla="*/ 0 h 4114800"/>
              <a:gd name="connsiteX1" fmla="*/ 5064813 w 5788800"/>
              <a:gd name="connsiteY1" fmla="*/ 0 h 4114800"/>
              <a:gd name="connsiteX2" fmla="*/ 5064813 w 5788800"/>
              <a:gd name="connsiteY2" fmla="*/ 686693 h 4114800"/>
              <a:gd name="connsiteX3" fmla="*/ 5788800 w 5788800"/>
              <a:gd name="connsiteY3" fmla="*/ 686693 h 4114800"/>
              <a:gd name="connsiteX4" fmla="*/ 5788800 w 5788800"/>
              <a:gd name="connsiteY4" fmla="*/ 4114800 h 4114800"/>
              <a:gd name="connsiteX5" fmla="*/ 0 w 57888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800" h="4114800">
                <a:moveTo>
                  <a:pt x="0" y="0"/>
                </a:moveTo>
                <a:lnTo>
                  <a:pt x="5064813" y="0"/>
                </a:lnTo>
                <a:lnTo>
                  <a:pt x="5064813" y="686693"/>
                </a:lnTo>
                <a:lnTo>
                  <a:pt x="5788800" y="686693"/>
                </a:lnTo>
                <a:lnTo>
                  <a:pt x="5788800" y="4114800"/>
                </a:lnTo>
                <a:lnTo>
                  <a:pt x="0" y="4114800"/>
                </a:lnTo>
                <a:close/>
              </a:path>
            </a:pathLst>
          </a:custGeom>
          <a:gradFill>
            <a:gsLst>
              <a:gs pos="0">
                <a:schemeClr val="accent6">
                  <a:alpha val="90000"/>
                </a:schemeClr>
              </a:gs>
              <a:gs pos="96000">
                <a:schemeClr val="tx2">
                  <a:alpha val="90000"/>
                </a:schemeClr>
              </a:gs>
            </a:gsLst>
            <a:lin ang="19800000" scaled="0"/>
          </a:gradFill>
        </p:spPr>
        <p:txBody>
          <a:bodyPr wrap="square" lIns="583200" tIns="684000" rIns="583200" bIns="745200" anchor="t">
            <a:noAutofit/>
          </a:bodyPr>
          <a:lstStyle>
            <a:lvl1pPr algn="l">
              <a:lnSpc>
                <a:spcPct val="100000"/>
              </a:lnSpc>
              <a:defRPr sz="3600"/>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5789798" y="4488251"/>
            <a:ext cx="4875670" cy="183600"/>
          </a:xfrm>
        </p:spPr>
        <p:txBody>
          <a:bodyPr anchor="b"/>
          <a:lstStyle>
            <a:lvl1pPr marL="0" indent="0" algn="l">
              <a:spcBef>
                <a:spcPts val="0"/>
              </a:spcBef>
              <a:buNone/>
              <a:defRPr sz="1200" b="0">
                <a:solidFill>
                  <a:schemeClr val="tx1"/>
                </a:solidFill>
                <a:latin typeface="+mn-lt"/>
              </a:defRPr>
            </a:lvl1pPr>
            <a:lvl2pPr marL="0" indent="0" algn="l">
              <a:spcBef>
                <a:spcPts val="0"/>
              </a:spcBef>
              <a:buNone/>
              <a:defRPr sz="1200">
                <a:solidFill>
                  <a:schemeClr val="tx1"/>
                </a:solidFill>
              </a:defRPr>
            </a:lvl2pPr>
            <a:lvl3pPr marL="0" indent="0" algn="l">
              <a:spcBef>
                <a:spcPts val="0"/>
              </a:spcBef>
              <a:buNone/>
              <a:defRPr sz="1200">
                <a:solidFill>
                  <a:schemeClr val="tx1"/>
                </a:solidFill>
              </a:defRPr>
            </a:lvl3pPr>
            <a:lvl4pPr marL="0" indent="0" algn="l">
              <a:spcBef>
                <a:spcPts val="0"/>
              </a:spcBef>
              <a:buNone/>
              <a:defRPr sz="1200">
                <a:solidFill>
                  <a:schemeClr val="tx1"/>
                </a:solidFill>
              </a:defRPr>
            </a:lvl4pPr>
            <a:lvl5pPr marL="0" indent="0" algn="l">
              <a:spcBef>
                <a:spcPts val="0"/>
              </a:spcBef>
              <a:buNone/>
              <a:defRPr sz="1200">
                <a:solidFill>
                  <a:schemeClr val="tx1"/>
                </a:solidFill>
              </a:defRPr>
            </a:lvl5pPr>
            <a:lvl6pPr marL="0" indent="0" algn="l">
              <a:spcBef>
                <a:spcPts val="0"/>
              </a:spcBef>
              <a:buNone/>
              <a:defRPr sz="1200">
                <a:solidFill>
                  <a:schemeClr val="tx1"/>
                </a:solidFill>
              </a:defRPr>
            </a:lvl6pPr>
            <a:lvl7pPr marL="0" indent="0" algn="l">
              <a:spcBef>
                <a:spcPts val="0"/>
              </a:spcBef>
              <a:buNone/>
              <a:defRPr sz="1200">
                <a:solidFill>
                  <a:schemeClr val="tx1"/>
                </a:solidFill>
              </a:defRPr>
            </a:lvl7pPr>
            <a:lvl8pPr marL="0" indent="0" algn="l">
              <a:spcBef>
                <a:spcPts val="0"/>
              </a:spcBef>
              <a:buNone/>
              <a:defRPr sz="1200">
                <a:solidFill>
                  <a:schemeClr val="tx1"/>
                </a:solidFill>
              </a:defRPr>
            </a:lvl8pPr>
            <a:lvl9pPr marL="0" indent="0" algn="l">
              <a:spcBef>
                <a:spcPts val="0"/>
              </a:spcBef>
              <a:buNone/>
              <a:defRPr sz="1200">
                <a:solidFill>
                  <a:schemeClr val="tx1"/>
                </a:solidFill>
              </a:defRPr>
            </a:lvl9pPr>
          </a:lstStyle>
          <a:p>
            <a:pPr lvl="0"/>
            <a:r>
              <a:rPr lang="en-US" noProof="0"/>
              <a:t>Click to edit Master subtitle style</a:t>
            </a:r>
            <a:endParaRPr lang="en-US" noProof="0" dirty="0"/>
          </a:p>
        </p:txBody>
      </p:sp>
      <p:grpSp>
        <p:nvGrpSpPr>
          <p:cNvPr id="11" name="Group 6">
            <a:extLst>
              <a:ext uri="{FF2B5EF4-FFF2-40B4-BE49-F238E27FC236}">
                <a16:creationId xmlns:a16="http://schemas.microsoft.com/office/drawing/2014/main" id="{14F77E9D-0169-4BAE-B796-D28C9373BEA7}"/>
              </a:ext>
            </a:extLst>
          </p:cNvPr>
          <p:cNvGrpSpPr/>
          <p:nvPr/>
        </p:nvGrpSpPr>
        <p:grpSpPr bwMode="gray">
          <a:xfrm>
            <a:off x="10472844" y="1274389"/>
            <a:ext cx="579651" cy="538211"/>
            <a:chOff x="1012825" y="-171450"/>
            <a:chExt cx="8281988" cy="7691438"/>
          </a:xfrm>
          <a:solidFill>
            <a:schemeClr val="bg1"/>
          </a:solidFill>
        </p:grpSpPr>
        <p:sp>
          <p:nvSpPr>
            <p:cNvPr id="12" name="Freeform 1">
              <a:extLst>
                <a:ext uri="{FF2B5EF4-FFF2-40B4-BE49-F238E27FC236}">
                  <a16:creationId xmlns:a16="http://schemas.microsoft.com/office/drawing/2014/main" id="{29B56DE9-D7F9-4B6B-93BA-AFE11EF0313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48DAD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3" name="Freeform 2">
              <a:extLst>
                <a:ext uri="{FF2B5EF4-FFF2-40B4-BE49-F238E27FC236}">
                  <a16:creationId xmlns:a16="http://schemas.microsoft.com/office/drawing/2014/main" id="{91135EEB-96DF-4623-8D1E-DBB2277250C1}"/>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grpSp>
        <p:nvGrpSpPr>
          <p:cNvPr id="14" name="Group 13">
            <a:extLst>
              <a:ext uri="{FF2B5EF4-FFF2-40B4-BE49-F238E27FC236}">
                <a16:creationId xmlns:a16="http://schemas.microsoft.com/office/drawing/2014/main" id="{70FF70AB-0103-4710-80EE-7BC86639AB7F}"/>
              </a:ext>
            </a:extLst>
          </p:cNvPr>
          <p:cNvGrpSpPr/>
          <p:nvPr/>
        </p:nvGrpSpPr>
        <p:grpSpPr bwMode="gray">
          <a:xfrm>
            <a:off x="609759" y="-186532"/>
            <a:ext cx="10970895" cy="110332"/>
            <a:chOff x="609600" y="-138907"/>
            <a:chExt cx="10968038" cy="110332"/>
          </a:xfrm>
        </p:grpSpPr>
        <p:grpSp>
          <p:nvGrpSpPr>
            <p:cNvPr id="15" name="Group 14">
              <a:extLst>
                <a:ext uri="{FF2B5EF4-FFF2-40B4-BE49-F238E27FC236}">
                  <a16:creationId xmlns:a16="http://schemas.microsoft.com/office/drawing/2014/main" id="{77FCCAC7-52ED-428B-9894-78832C6C9CD4}"/>
                </a:ext>
              </a:extLst>
            </p:cNvPr>
            <p:cNvGrpSpPr/>
            <p:nvPr/>
          </p:nvGrpSpPr>
          <p:grpSpPr bwMode="gray">
            <a:xfrm>
              <a:off x="609600" y="-138907"/>
              <a:ext cx="300033" cy="110332"/>
              <a:chOff x="609600" y="-138907"/>
              <a:chExt cx="300033" cy="110332"/>
            </a:xfrm>
          </p:grpSpPr>
          <p:cxnSp>
            <p:nvCxnSpPr>
              <p:cNvPr id="25" name="Straight Connector 24">
                <a:extLst>
                  <a:ext uri="{FF2B5EF4-FFF2-40B4-BE49-F238E27FC236}">
                    <a16:creationId xmlns:a16="http://schemas.microsoft.com/office/drawing/2014/main" id="{92E99445-A720-45E9-9FC2-C2362020848F}"/>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DD47F5E-8660-4E70-96B6-D1AC4E361FC3}"/>
                  </a:ext>
                </a:extLst>
              </p:cNvPr>
              <p:cNvSpPr txBox="1"/>
              <p:nvPr/>
            </p:nvSpPr>
            <p:spPr bwMode="gray">
              <a:xfrm>
                <a:off x="631030" y="-138907"/>
                <a:ext cx="278603" cy="85725"/>
              </a:xfrm>
              <a:prstGeom prst="rect">
                <a:avLst/>
              </a:prstGeom>
              <a:noFill/>
            </p:spPr>
            <p:txBody>
              <a:bodyPr wrap="square" lIns="0" tIns="0" rIns="0" bIns="0" rtlCol="0">
                <a:noAutofit/>
              </a:bodyPr>
              <a:lstStyle/>
              <a:p>
                <a:pPr algn="l"/>
                <a:r>
                  <a:rPr lang="en-US" sz="800" noProof="0" dirty="0">
                    <a:solidFill>
                      <a:srgbClr val="48DAD0"/>
                    </a:solidFill>
                  </a:rPr>
                  <a:t>15.23</a:t>
                </a:r>
              </a:p>
            </p:txBody>
          </p:sp>
        </p:grpSp>
        <p:grpSp>
          <p:nvGrpSpPr>
            <p:cNvPr id="16" name="Group 15">
              <a:extLst>
                <a:ext uri="{FF2B5EF4-FFF2-40B4-BE49-F238E27FC236}">
                  <a16:creationId xmlns:a16="http://schemas.microsoft.com/office/drawing/2014/main" id="{1CF401C5-2D0B-4349-AE31-7C3336445E09}"/>
                </a:ext>
              </a:extLst>
            </p:cNvPr>
            <p:cNvGrpSpPr/>
            <p:nvPr/>
          </p:nvGrpSpPr>
          <p:grpSpPr bwMode="gray">
            <a:xfrm>
              <a:off x="5482436" y="-138907"/>
              <a:ext cx="307177" cy="110332"/>
              <a:chOff x="302423" y="-138907"/>
              <a:chExt cx="307177" cy="110332"/>
            </a:xfrm>
          </p:grpSpPr>
          <p:cxnSp>
            <p:nvCxnSpPr>
              <p:cNvPr id="23" name="Straight Connector 22">
                <a:extLst>
                  <a:ext uri="{FF2B5EF4-FFF2-40B4-BE49-F238E27FC236}">
                    <a16:creationId xmlns:a16="http://schemas.microsoft.com/office/drawing/2014/main" id="{A5A63D8F-699A-4805-8B13-CBBFDDF427B2}"/>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B0CCFF3-01F4-4477-B735-34914D7CA395}"/>
                  </a:ext>
                </a:extLst>
              </p:cNvPr>
              <p:cNvSpPr txBox="1"/>
              <p:nvPr/>
            </p:nvSpPr>
            <p:spPr bwMode="gray">
              <a:xfrm>
                <a:off x="302423" y="-138907"/>
                <a:ext cx="278603" cy="85725"/>
              </a:xfrm>
              <a:prstGeom prst="rect">
                <a:avLst/>
              </a:prstGeom>
              <a:noFill/>
            </p:spPr>
            <p:txBody>
              <a:bodyPr wrap="square" lIns="0" tIns="0" rIns="0" bIns="0" rtlCol="0">
                <a:noAutofit/>
              </a:bodyPr>
              <a:lstStyle/>
              <a:p>
                <a:pPr algn="r"/>
                <a:r>
                  <a:rPr lang="en-US" sz="800" noProof="0" dirty="0">
                    <a:solidFill>
                      <a:srgbClr val="48DAD0"/>
                    </a:solidFill>
                  </a:rPr>
                  <a:t>0.85</a:t>
                </a:r>
              </a:p>
            </p:txBody>
          </p:sp>
        </p:grpSp>
        <p:grpSp>
          <p:nvGrpSpPr>
            <p:cNvPr id="17" name="Group 16">
              <a:extLst>
                <a:ext uri="{FF2B5EF4-FFF2-40B4-BE49-F238E27FC236}">
                  <a16:creationId xmlns:a16="http://schemas.microsoft.com/office/drawing/2014/main" id="{4A3DF1DE-ED74-4249-9F19-3935C0A09F76}"/>
                </a:ext>
              </a:extLst>
            </p:cNvPr>
            <p:cNvGrpSpPr/>
            <p:nvPr/>
          </p:nvGrpSpPr>
          <p:grpSpPr bwMode="gray">
            <a:xfrm>
              <a:off x="6399213" y="-138907"/>
              <a:ext cx="300033" cy="110332"/>
              <a:chOff x="609600" y="-138907"/>
              <a:chExt cx="300033" cy="110332"/>
            </a:xfrm>
          </p:grpSpPr>
          <p:cxnSp>
            <p:nvCxnSpPr>
              <p:cNvPr id="21" name="Straight Connector 20">
                <a:extLst>
                  <a:ext uri="{FF2B5EF4-FFF2-40B4-BE49-F238E27FC236}">
                    <a16:creationId xmlns:a16="http://schemas.microsoft.com/office/drawing/2014/main" id="{ECF00A25-6B02-45C6-AFDD-2E242185CA1C}"/>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83327D2-C231-42A7-B084-9D4E416311BE}"/>
                  </a:ext>
                </a:extLst>
              </p:cNvPr>
              <p:cNvSpPr txBox="1"/>
              <p:nvPr/>
            </p:nvSpPr>
            <p:spPr bwMode="gray">
              <a:xfrm>
                <a:off x="631030" y="-138907"/>
                <a:ext cx="278603" cy="85725"/>
              </a:xfrm>
              <a:prstGeom prst="rect">
                <a:avLst/>
              </a:prstGeom>
              <a:noFill/>
            </p:spPr>
            <p:txBody>
              <a:bodyPr wrap="square" lIns="0" tIns="0" rIns="0" bIns="0" rtlCol="0">
                <a:noAutofit/>
              </a:bodyPr>
              <a:lstStyle/>
              <a:p>
                <a:pPr algn="l"/>
                <a:r>
                  <a:rPr lang="en-US" sz="800" noProof="0" dirty="0">
                    <a:solidFill>
                      <a:srgbClr val="48DAD0"/>
                    </a:solidFill>
                  </a:rPr>
                  <a:t>0.85</a:t>
                </a:r>
              </a:p>
            </p:txBody>
          </p:sp>
        </p:grpSp>
        <p:grpSp>
          <p:nvGrpSpPr>
            <p:cNvPr id="18" name="Group 17">
              <a:extLst>
                <a:ext uri="{FF2B5EF4-FFF2-40B4-BE49-F238E27FC236}">
                  <a16:creationId xmlns:a16="http://schemas.microsoft.com/office/drawing/2014/main" id="{227B6C0F-03C1-40D9-8422-F89922F5BC36}"/>
                </a:ext>
              </a:extLst>
            </p:cNvPr>
            <p:cNvGrpSpPr/>
            <p:nvPr/>
          </p:nvGrpSpPr>
          <p:grpSpPr bwMode="gray">
            <a:xfrm>
              <a:off x="11277606" y="-138907"/>
              <a:ext cx="300032" cy="110332"/>
              <a:chOff x="309568" y="-138907"/>
              <a:chExt cx="300032" cy="110332"/>
            </a:xfrm>
          </p:grpSpPr>
          <p:cxnSp>
            <p:nvCxnSpPr>
              <p:cNvPr id="19" name="Straight Connector 18">
                <a:extLst>
                  <a:ext uri="{FF2B5EF4-FFF2-40B4-BE49-F238E27FC236}">
                    <a16:creationId xmlns:a16="http://schemas.microsoft.com/office/drawing/2014/main" id="{7C540E92-E98C-4916-89C4-D20EEC156115}"/>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8B2648-9CB6-40E3-9BBE-0DD1CFF8A77E}"/>
                  </a:ext>
                </a:extLst>
              </p:cNvPr>
              <p:cNvSpPr txBox="1"/>
              <p:nvPr/>
            </p:nvSpPr>
            <p:spPr bwMode="gray">
              <a:xfrm>
                <a:off x="309568" y="-138907"/>
                <a:ext cx="278603" cy="85725"/>
              </a:xfrm>
              <a:prstGeom prst="rect">
                <a:avLst/>
              </a:prstGeom>
              <a:noFill/>
            </p:spPr>
            <p:txBody>
              <a:bodyPr wrap="square" lIns="0" tIns="0" rIns="0" bIns="0" rtlCol="0">
                <a:noAutofit/>
              </a:bodyPr>
              <a:lstStyle/>
              <a:p>
                <a:pPr algn="r"/>
                <a:r>
                  <a:rPr lang="en-US" sz="800" noProof="0" dirty="0">
                    <a:solidFill>
                      <a:srgbClr val="48DAD0"/>
                    </a:solidFill>
                  </a:rPr>
                  <a:t>15.23</a:t>
                </a:r>
              </a:p>
            </p:txBody>
          </p:sp>
        </p:grpSp>
      </p:grpSp>
      <p:grpSp>
        <p:nvGrpSpPr>
          <p:cNvPr id="27" name="Group 26">
            <a:extLst>
              <a:ext uri="{FF2B5EF4-FFF2-40B4-BE49-F238E27FC236}">
                <a16:creationId xmlns:a16="http://schemas.microsoft.com/office/drawing/2014/main" id="{47369EBF-95DD-48E4-A18C-75CB457E0BB3}"/>
              </a:ext>
            </a:extLst>
          </p:cNvPr>
          <p:cNvGrpSpPr/>
          <p:nvPr/>
        </p:nvGrpSpPr>
        <p:grpSpPr bwMode="gray">
          <a:xfrm>
            <a:off x="-383877" y="1884363"/>
            <a:ext cx="278676" cy="4237830"/>
            <a:chOff x="-317102" y="1884363"/>
            <a:chExt cx="278603" cy="4237830"/>
          </a:xfrm>
        </p:grpSpPr>
        <p:grpSp>
          <p:nvGrpSpPr>
            <p:cNvPr id="28" name="Group 27">
              <a:extLst>
                <a:ext uri="{FF2B5EF4-FFF2-40B4-BE49-F238E27FC236}">
                  <a16:creationId xmlns:a16="http://schemas.microsoft.com/office/drawing/2014/main" id="{E647A940-7C96-406B-82F1-9A55781627BD}"/>
                </a:ext>
              </a:extLst>
            </p:cNvPr>
            <p:cNvGrpSpPr/>
            <p:nvPr/>
          </p:nvGrpSpPr>
          <p:grpSpPr bwMode="gray">
            <a:xfrm>
              <a:off x="-317102" y="1884363"/>
              <a:ext cx="278603" cy="121443"/>
              <a:chOff x="741362" y="30956"/>
              <a:chExt cx="278603" cy="121443"/>
            </a:xfrm>
          </p:grpSpPr>
          <p:cxnSp>
            <p:nvCxnSpPr>
              <p:cNvPr id="32" name="Straight Connector 31">
                <a:extLst>
                  <a:ext uri="{FF2B5EF4-FFF2-40B4-BE49-F238E27FC236}">
                    <a16:creationId xmlns:a16="http://schemas.microsoft.com/office/drawing/2014/main" id="{91CBED65-1FAB-4484-892A-552F2A2D53CD}"/>
                  </a:ext>
                </a:extLst>
              </p:cNvPr>
              <p:cNvCxnSpPr>
                <a:cxnSpLocks/>
              </p:cNvCxnSpPr>
              <p:nvPr/>
            </p:nvCxnSpPr>
            <p:spPr bwMode="gray">
              <a:xfrm rot="16200000" flipV="1">
                <a:off x="964799" y="-24210"/>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7671A14-0101-4872-808A-737B530E7ECE}"/>
                  </a:ext>
                </a:extLst>
              </p:cNvPr>
              <p:cNvSpPr txBox="1"/>
              <p:nvPr/>
            </p:nvSpPr>
            <p:spPr bwMode="gray">
              <a:xfrm>
                <a:off x="741362" y="66674"/>
                <a:ext cx="278603" cy="85725"/>
              </a:xfrm>
              <a:prstGeom prst="rect">
                <a:avLst/>
              </a:prstGeom>
              <a:noFill/>
            </p:spPr>
            <p:txBody>
              <a:bodyPr wrap="square" lIns="0" tIns="0" rIns="0" bIns="0" rtlCol="0">
                <a:noAutofit/>
              </a:bodyPr>
              <a:lstStyle/>
              <a:p>
                <a:pPr algn="r"/>
                <a:r>
                  <a:rPr lang="en-US" sz="800" noProof="0" dirty="0">
                    <a:solidFill>
                      <a:srgbClr val="48DAD0"/>
                    </a:solidFill>
                  </a:rPr>
                  <a:t>4.29</a:t>
                </a:r>
              </a:p>
            </p:txBody>
          </p:sp>
        </p:grpSp>
        <p:grpSp>
          <p:nvGrpSpPr>
            <p:cNvPr id="29" name="Group 28">
              <a:extLst>
                <a:ext uri="{FF2B5EF4-FFF2-40B4-BE49-F238E27FC236}">
                  <a16:creationId xmlns:a16="http://schemas.microsoft.com/office/drawing/2014/main" id="{6FFCD711-70CA-4895-9032-7509159476BD}"/>
                </a:ext>
              </a:extLst>
            </p:cNvPr>
            <p:cNvGrpSpPr/>
            <p:nvPr/>
          </p:nvGrpSpPr>
          <p:grpSpPr bwMode="gray">
            <a:xfrm>
              <a:off x="-317102" y="6000750"/>
              <a:ext cx="278603" cy="121443"/>
              <a:chOff x="741362" y="-138907"/>
              <a:chExt cx="278603" cy="121443"/>
            </a:xfrm>
          </p:grpSpPr>
          <p:cxnSp>
            <p:nvCxnSpPr>
              <p:cNvPr id="30" name="Straight Connector 29">
                <a:extLst>
                  <a:ext uri="{FF2B5EF4-FFF2-40B4-BE49-F238E27FC236}">
                    <a16:creationId xmlns:a16="http://schemas.microsoft.com/office/drawing/2014/main" id="{62F94E85-63AA-4DC3-9F65-208515CF58B5}"/>
                  </a:ext>
                </a:extLst>
              </p:cNvPr>
              <p:cNvCxnSpPr>
                <a:cxnSpLocks/>
              </p:cNvCxnSpPr>
              <p:nvPr/>
            </p:nvCxnSpPr>
            <p:spPr bwMode="gray">
              <a:xfrm rot="16200000" flipV="1">
                <a:off x="964799" y="-194073"/>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670CC1B-53F7-4C61-A3A2-E22B82851140}"/>
                  </a:ext>
                </a:extLst>
              </p:cNvPr>
              <p:cNvSpPr txBox="1"/>
              <p:nvPr/>
            </p:nvSpPr>
            <p:spPr bwMode="gray">
              <a:xfrm>
                <a:off x="741362" y="-103189"/>
                <a:ext cx="278603" cy="85725"/>
              </a:xfrm>
              <a:prstGeom prst="rect">
                <a:avLst/>
              </a:prstGeom>
              <a:noFill/>
            </p:spPr>
            <p:txBody>
              <a:bodyPr wrap="square" lIns="0" tIns="0" rIns="0" bIns="0" rtlCol="0">
                <a:noAutofit/>
              </a:bodyPr>
              <a:lstStyle/>
              <a:p>
                <a:pPr algn="r"/>
                <a:r>
                  <a:rPr lang="en-US" sz="800" noProof="0" dirty="0">
                    <a:solidFill>
                      <a:srgbClr val="48DAD0"/>
                    </a:solidFill>
                  </a:rPr>
                  <a:t>7.14</a:t>
                </a:r>
              </a:p>
            </p:txBody>
          </p:sp>
        </p:grpSp>
      </p:grpSp>
      <p:sp>
        <p:nvSpPr>
          <p:cNvPr id="37" name="Text Placeholder 36">
            <a:extLst>
              <a:ext uri="{FF2B5EF4-FFF2-40B4-BE49-F238E27FC236}">
                <a16:creationId xmlns:a16="http://schemas.microsoft.com/office/drawing/2014/main" id="{646F7575-A24E-4A65-9DE6-27EBA324D936}"/>
              </a:ext>
            </a:extLst>
          </p:cNvPr>
          <p:cNvSpPr>
            <a:spLocks noGrp="1"/>
          </p:cNvSpPr>
          <p:nvPr>
            <p:ph type="body" sz="quarter" idx="13"/>
          </p:nvPr>
        </p:nvSpPr>
        <p:spPr bwMode="gray">
          <a:xfrm>
            <a:off x="5789798" y="4797828"/>
            <a:ext cx="4875670" cy="183600"/>
          </a:xfrm>
        </p:spPr>
        <p:txBody>
          <a:bodyPr/>
          <a:lstStyle>
            <a:lvl1pPr marL="0" indent="0">
              <a:spcBef>
                <a:spcPts val="0"/>
              </a:spcBef>
              <a:buFont typeface="Arial" panose="020B0604020202020204" pitchFamily="34" charset="0"/>
              <a:buNone/>
              <a:defRPr sz="1200" b="0">
                <a:solidFill>
                  <a:schemeClr val="tx1"/>
                </a:solidFill>
                <a:latin typeface="+mn-lt"/>
              </a:defRPr>
            </a:lvl1pPr>
            <a:lvl2pPr marL="0" indent="0">
              <a:spcBef>
                <a:spcPts val="0"/>
              </a:spcBef>
              <a:buFont typeface="Arial" panose="020B0604020202020204" pitchFamily="34" charset="0"/>
              <a:buNone/>
              <a:defRPr sz="1200" b="0">
                <a:solidFill>
                  <a:schemeClr val="tx1"/>
                </a:solidFill>
                <a:latin typeface="+mn-lt"/>
              </a:defRPr>
            </a:lvl2pPr>
            <a:lvl3pPr marL="0" indent="0">
              <a:spcBef>
                <a:spcPts val="0"/>
              </a:spcBef>
              <a:buNone/>
              <a:defRPr sz="1200" b="0">
                <a:solidFill>
                  <a:schemeClr val="tx1"/>
                </a:solidFill>
                <a:latin typeface="+mn-lt"/>
              </a:defRPr>
            </a:lvl3pPr>
            <a:lvl4pPr marL="0" indent="0">
              <a:spcBef>
                <a:spcPts val="0"/>
              </a:spcBef>
              <a:buNone/>
              <a:defRPr sz="1200" b="0">
                <a:solidFill>
                  <a:schemeClr val="tx1"/>
                </a:solidFill>
                <a:latin typeface="+mn-lt"/>
              </a:defRPr>
            </a:lvl4pPr>
            <a:lvl5pPr marL="0" indent="0">
              <a:spcBef>
                <a:spcPts val="0"/>
              </a:spcBef>
              <a:buNone/>
              <a:defRPr sz="1200" b="0">
                <a:solidFill>
                  <a:schemeClr val="tx1"/>
                </a:solidFill>
                <a:latin typeface="+mn-lt"/>
              </a:defRPr>
            </a:lvl5pPr>
            <a:lvl6pPr marL="0" indent="0">
              <a:spcBef>
                <a:spcPts val="0"/>
              </a:spcBef>
              <a:buNone/>
              <a:defRPr sz="1200" b="0">
                <a:solidFill>
                  <a:schemeClr val="tx1"/>
                </a:solidFill>
                <a:latin typeface="+mn-lt"/>
              </a:defRPr>
            </a:lvl6pPr>
            <a:lvl7pPr marL="0" indent="0">
              <a:spcBef>
                <a:spcPts val="0"/>
              </a:spcBef>
              <a:buNone/>
              <a:defRPr sz="1200" b="0">
                <a:solidFill>
                  <a:schemeClr val="tx1"/>
                </a:solidFill>
                <a:latin typeface="+mn-lt"/>
              </a:defRPr>
            </a:lvl7pPr>
            <a:lvl8pPr marL="0" indent="0">
              <a:spcBef>
                <a:spcPts val="0"/>
              </a:spcBef>
              <a:buNone/>
              <a:defRPr sz="1200" b="0">
                <a:solidFill>
                  <a:schemeClr val="tx1"/>
                </a:solidFill>
                <a:latin typeface="+mn-lt"/>
              </a:defRPr>
            </a:lvl8pPr>
            <a:lvl9pPr marL="0" indent="0">
              <a:spcBef>
                <a:spcPts val="0"/>
              </a:spcBef>
              <a:buNone/>
              <a:defRPr sz="1200" b="0">
                <a:solidFill>
                  <a:schemeClr val="tx1"/>
                </a:solidFill>
                <a:latin typeface="+mn-l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6276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hapt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11E074-4BEB-4A4F-8EE0-B3E2BBF55967}"/>
              </a:ext>
            </a:extLst>
          </p:cNvPr>
          <p:cNvSpPr/>
          <p:nvPr/>
        </p:nvSpPr>
        <p:spPr bwMode="gray">
          <a:xfrm>
            <a:off x="-1" y="0"/>
            <a:ext cx="12192000" cy="6858000"/>
          </a:xfrm>
          <a:prstGeom prst="rect">
            <a:avLst/>
          </a:pr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2019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Open Location Platform</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1171654" y="3250009"/>
            <a:ext cx="10406710" cy="1036800"/>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lnSpc>
                <a:spcPct val="100000"/>
              </a:lnSpc>
              <a:defRPr sz="6000"/>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1200461" y="2869786"/>
            <a:ext cx="10377903" cy="291600"/>
          </a:xfrm>
        </p:spPr>
        <p:txBody>
          <a:bodyPr anchor="b"/>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Tree>
    <p:extLst>
      <p:ext uri="{BB962C8B-B14F-4D97-AF65-F5344CB8AC3E}">
        <p14:creationId xmlns:p14="http://schemas.microsoft.com/office/powerpoint/2010/main" val="210075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hapter Slid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2019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Open Location Platform</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1171654" y="3250009"/>
            <a:ext cx="10406710" cy="1036800"/>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lnSpc>
                <a:spcPct val="100000"/>
              </a:lnSpc>
              <a:defRPr sz="6000">
                <a:gradFill>
                  <a:gsLst>
                    <a:gs pos="0">
                      <a:schemeClr val="accent6"/>
                    </a:gs>
                    <a:gs pos="96000">
                      <a:schemeClr val="tx2"/>
                    </a:gs>
                  </a:gsLst>
                  <a:lin ang="19800000" scaled="0"/>
                </a:gradFill>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1200461" y="2869786"/>
            <a:ext cx="10377903" cy="291600"/>
          </a:xfrm>
        </p:spPr>
        <p:txBody>
          <a:bodyPr anchor="b"/>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
        <p:nvSpPr>
          <p:cNvPr id="10" name="Freeform: Shape 9">
            <a:extLst>
              <a:ext uri="{FF2B5EF4-FFF2-40B4-BE49-F238E27FC236}">
                <a16:creationId xmlns:a16="http://schemas.microsoft.com/office/drawing/2014/main" id="{2E8C8194-0FB5-4007-8170-38526C917F3D}"/>
              </a:ext>
            </a:extLst>
          </p:cNvPr>
          <p:cNvSpPr/>
          <p:nvPr/>
        </p:nvSpPr>
        <p:spPr bwMode="gray">
          <a:xfrm>
            <a:off x="-1" y="0"/>
            <a:ext cx="12192000" cy="6858000"/>
          </a:xfrm>
          <a:custGeom>
            <a:avLst/>
            <a:gdLst>
              <a:gd name="connsiteX0" fmla="*/ 0 w 12188825"/>
              <a:gd name="connsiteY0" fmla="*/ 0 h 6858000"/>
              <a:gd name="connsiteX1" fmla="*/ 1 w 12188825"/>
              <a:gd name="connsiteY1" fmla="*/ 0 h 6858000"/>
              <a:gd name="connsiteX2" fmla="*/ 342001 w 12188825"/>
              <a:gd name="connsiteY2" fmla="*/ 0 h 6858000"/>
              <a:gd name="connsiteX3" fmla="*/ 12188825 w 12188825"/>
              <a:gd name="connsiteY3" fmla="*/ 0 h 6858000"/>
              <a:gd name="connsiteX4" fmla="*/ 12188825 w 12188825"/>
              <a:gd name="connsiteY4" fmla="*/ 342891 h 6858000"/>
              <a:gd name="connsiteX5" fmla="*/ 342001 w 12188825"/>
              <a:gd name="connsiteY5" fmla="*/ 342891 h 6858000"/>
              <a:gd name="connsiteX6" fmla="*/ 342001 w 12188825"/>
              <a:gd name="connsiteY6" fmla="*/ 6858000 h 6858000"/>
              <a:gd name="connsiteX7" fmla="*/ 1 w 12188825"/>
              <a:gd name="connsiteY7" fmla="*/ 6858000 h 6858000"/>
              <a:gd name="connsiteX8" fmla="*/ 1 w 12188825"/>
              <a:gd name="connsiteY8" fmla="*/ 342891 h 6858000"/>
              <a:gd name="connsiteX9" fmla="*/ 0 w 12188825"/>
              <a:gd name="connsiteY9" fmla="*/ 3428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8825" h="6858000">
                <a:moveTo>
                  <a:pt x="0" y="0"/>
                </a:moveTo>
                <a:lnTo>
                  <a:pt x="1" y="0"/>
                </a:lnTo>
                <a:lnTo>
                  <a:pt x="342001" y="0"/>
                </a:lnTo>
                <a:lnTo>
                  <a:pt x="12188825" y="0"/>
                </a:lnTo>
                <a:lnTo>
                  <a:pt x="12188825" y="342891"/>
                </a:lnTo>
                <a:lnTo>
                  <a:pt x="342001" y="342891"/>
                </a:lnTo>
                <a:lnTo>
                  <a:pt x="342001" y="6858000"/>
                </a:lnTo>
                <a:lnTo>
                  <a:pt x="1" y="6858000"/>
                </a:lnTo>
                <a:lnTo>
                  <a:pt x="1" y="342891"/>
                </a:lnTo>
                <a:lnTo>
                  <a:pt x="0" y="342891"/>
                </a:lnTo>
                <a:close/>
              </a:path>
            </a:pathLst>
          </a:cu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Tree>
    <p:extLst>
      <p:ext uri="{BB962C8B-B14F-4D97-AF65-F5344CB8AC3E}">
        <p14:creationId xmlns:p14="http://schemas.microsoft.com/office/powerpoint/2010/main" val="232603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88322" y="424729"/>
            <a:ext cx="10989950" cy="363600"/>
          </a:xfrm>
        </p:spPr>
        <p:txBody>
          <a:body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p>
            <a:r>
              <a:rPr lang="en-US"/>
              <a:t>© 2019 HERE</a:t>
            </a:r>
          </a:p>
        </p:txBody>
      </p:sp>
      <p:sp>
        <p:nvSpPr>
          <p:cNvPr id="5" name="Footer Placeholder 4"/>
          <p:cNvSpPr>
            <a:spLocks noGrp="1"/>
          </p:cNvSpPr>
          <p:nvPr>
            <p:ph type="ftr" sz="quarter" idx="11"/>
          </p:nvPr>
        </p:nvSpPr>
        <p:spPr bwMode="gray"/>
        <p:txBody>
          <a:bodyPr/>
          <a:lstStyle/>
          <a:p>
            <a:r>
              <a:rPr lang="en-US"/>
              <a:t>Open Location Platform</a:t>
            </a:r>
          </a:p>
        </p:txBody>
      </p:sp>
      <p:sp>
        <p:nvSpPr>
          <p:cNvPr id="6" name="Slide Number Placeholder 5"/>
          <p:cNvSpPr>
            <a:spLocks noGrp="1"/>
          </p:cNvSpPr>
          <p:nvPr>
            <p:ph type="sldNum" sz="quarter" idx="12"/>
          </p:nvPr>
        </p:nvSpPr>
        <p:spPr bwMode="gray"/>
        <p:txBody>
          <a:bodyPr/>
          <a:lstStyle/>
          <a:p>
            <a:fld id="{192036CF-16FB-45A1-BE76-402E678A6FB6}" type="slidenum">
              <a:rPr lang="en-US" smtClean="0"/>
              <a:t>‹#›</a:t>
            </a:fld>
            <a:endParaRPr lang="en-US"/>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597851" y="1804197"/>
            <a:ext cx="7631759" cy="419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591811" y="883404"/>
            <a:ext cx="10986461" cy="291600"/>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Tree>
    <p:extLst>
      <p:ext uri="{BB962C8B-B14F-4D97-AF65-F5344CB8AC3E}">
        <p14:creationId xmlns:p14="http://schemas.microsoft.com/office/powerpoint/2010/main" val="321280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2)">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88322" y="424729"/>
            <a:ext cx="10989950" cy="363600"/>
          </a:xfrm>
        </p:spPr>
        <p:txBody>
          <a:body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p>
            <a:r>
              <a:rPr lang="en-US"/>
              <a:t>© 2019 HERE</a:t>
            </a:r>
          </a:p>
        </p:txBody>
      </p:sp>
      <p:sp>
        <p:nvSpPr>
          <p:cNvPr id="5" name="Footer Placeholder 4"/>
          <p:cNvSpPr>
            <a:spLocks noGrp="1"/>
          </p:cNvSpPr>
          <p:nvPr>
            <p:ph type="ftr" sz="quarter" idx="11"/>
          </p:nvPr>
        </p:nvSpPr>
        <p:spPr bwMode="gray"/>
        <p:txBody>
          <a:bodyPr/>
          <a:lstStyle/>
          <a:p>
            <a:r>
              <a:rPr lang="en-US"/>
              <a:t>Open Location Platform</a:t>
            </a:r>
          </a:p>
        </p:txBody>
      </p:sp>
      <p:sp>
        <p:nvSpPr>
          <p:cNvPr id="6" name="Slide Number Placeholder 5"/>
          <p:cNvSpPr>
            <a:spLocks noGrp="1"/>
          </p:cNvSpPr>
          <p:nvPr>
            <p:ph type="sldNum" sz="quarter" idx="12"/>
          </p:nvPr>
        </p:nvSpPr>
        <p:spPr bwMode="gray"/>
        <p:txBody>
          <a:bodyPr/>
          <a:lstStyle/>
          <a:p>
            <a:fld id="{192036CF-16FB-45A1-BE76-402E678A6FB6}" type="slidenum">
              <a:rPr lang="en-US" smtClean="0"/>
              <a:t>‹#›</a:t>
            </a:fld>
            <a:endParaRPr lang="en-US"/>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597851" y="1804197"/>
            <a:ext cx="5190889" cy="4194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591811" y="883404"/>
            <a:ext cx="10986461" cy="291600"/>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
        <p:nvSpPr>
          <p:cNvPr id="9" name="Text Placeholder 7">
            <a:extLst>
              <a:ext uri="{FF2B5EF4-FFF2-40B4-BE49-F238E27FC236}">
                <a16:creationId xmlns:a16="http://schemas.microsoft.com/office/drawing/2014/main" id="{BAF483BF-3E39-492B-BE92-813669D239AD}"/>
              </a:ext>
            </a:extLst>
          </p:cNvPr>
          <p:cNvSpPr>
            <a:spLocks noGrp="1"/>
          </p:cNvSpPr>
          <p:nvPr>
            <p:ph type="body" sz="quarter" idx="14"/>
          </p:nvPr>
        </p:nvSpPr>
        <p:spPr bwMode="gray">
          <a:xfrm>
            <a:off x="6387384" y="1804197"/>
            <a:ext cx="5190889" cy="4194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97446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88322" y="424729"/>
            <a:ext cx="10989950" cy="363600"/>
          </a:xfrm>
        </p:spPr>
        <p:txBody>
          <a:body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p>
            <a:r>
              <a:rPr lang="en-US"/>
              <a:t>© 2019 HERE</a:t>
            </a:r>
          </a:p>
        </p:txBody>
      </p:sp>
      <p:sp>
        <p:nvSpPr>
          <p:cNvPr id="5" name="Footer Placeholder 4"/>
          <p:cNvSpPr>
            <a:spLocks noGrp="1"/>
          </p:cNvSpPr>
          <p:nvPr>
            <p:ph type="ftr" sz="quarter" idx="11"/>
          </p:nvPr>
        </p:nvSpPr>
        <p:spPr bwMode="gray"/>
        <p:txBody>
          <a:bodyPr/>
          <a:lstStyle/>
          <a:p>
            <a:r>
              <a:rPr lang="en-US"/>
              <a:t>Open Location Platform</a:t>
            </a:r>
          </a:p>
        </p:txBody>
      </p:sp>
      <p:sp>
        <p:nvSpPr>
          <p:cNvPr id="6" name="Slide Number Placeholder 5"/>
          <p:cNvSpPr>
            <a:spLocks noGrp="1"/>
          </p:cNvSpPr>
          <p:nvPr>
            <p:ph type="sldNum" sz="quarter" idx="12"/>
          </p:nvPr>
        </p:nvSpPr>
        <p:spPr bwMode="gray"/>
        <p:txBody>
          <a:bodyPr/>
          <a:lstStyle/>
          <a:p>
            <a:fld id="{192036CF-16FB-45A1-BE76-402E678A6FB6}" type="slidenum">
              <a:rPr lang="en-US" smtClean="0"/>
              <a:t>‹#›</a:t>
            </a:fld>
            <a:endParaRPr lang="en-US"/>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597851" y="1804197"/>
            <a:ext cx="5190889" cy="4194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591811" y="883404"/>
            <a:ext cx="10986461" cy="291600"/>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6096000" y="1884363"/>
            <a:ext cx="6096001" cy="4113212"/>
          </a:xfrm>
        </p:spPr>
        <p:txBody>
          <a:bodyPr bIns="828000" anchor="ctr"/>
          <a:lstStyle>
            <a:lvl1pPr algn="ctr">
              <a:defRPr b="0"/>
            </a:lvl1pPr>
          </a:lstStyle>
          <a:p>
            <a:r>
              <a:rPr lang="en-US" noProof="0"/>
              <a:t>Click icon to add picture</a:t>
            </a:r>
            <a:endParaRPr lang="en-US" noProof="0" dirty="0"/>
          </a:p>
        </p:txBody>
      </p:sp>
    </p:spTree>
    <p:extLst>
      <p:ext uri="{BB962C8B-B14F-4D97-AF65-F5344CB8AC3E}">
        <p14:creationId xmlns:p14="http://schemas.microsoft.com/office/powerpoint/2010/main" val="65338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Image +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FCDE14-C08E-42F7-9ADC-E68467DB1F1B}"/>
              </a:ext>
            </a:extLst>
          </p:cNvPr>
          <p:cNvSpPr/>
          <p:nvPr/>
        </p:nvSpPr>
        <p:spPr bwMode="gray">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0" y="0"/>
            <a:ext cx="8229601" cy="6858000"/>
          </a:xfrm>
        </p:spPr>
        <p:txBody>
          <a:bodyPr bIns="828000" anchor="ctr"/>
          <a:lstStyle>
            <a:lvl1pPr algn="ctr">
              <a:defRPr b="0"/>
            </a:lvl1pPr>
          </a:lstStyle>
          <a:p>
            <a:r>
              <a:rPr lang="en-US" noProof="0"/>
              <a:t>Click icon to add picture</a:t>
            </a:r>
            <a:endParaRPr lang="en-US" noProof="0" dirty="0"/>
          </a:p>
        </p:txBody>
      </p:sp>
      <p:sp>
        <p:nvSpPr>
          <p:cNvPr id="2" name="Title 1"/>
          <p:cNvSpPr>
            <a:spLocks noGrp="1"/>
          </p:cNvSpPr>
          <p:nvPr>
            <p:ph type="title"/>
          </p:nvPr>
        </p:nvSpPr>
        <p:spPr bwMode="gray">
          <a:xfrm>
            <a:off x="8820067" y="424729"/>
            <a:ext cx="2758205" cy="363600"/>
          </a:xfrm>
        </p:spPr>
        <p:txBody>
          <a:bodyPr/>
          <a:lstStyle>
            <a:lvl1pPr>
              <a:defRPr/>
            </a:lvl1p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2019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Open Location Platform</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8829593" y="1804197"/>
            <a:ext cx="2748677" cy="4194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36602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FCDE14-C08E-42F7-9ADC-E68467DB1F1B}"/>
              </a:ext>
            </a:extLst>
          </p:cNvPr>
          <p:cNvSpPr/>
          <p:nvPr/>
        </p:nvSpPr>
        <p:spPr bwMode="gray">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
        <p:nvSpPr>
          <p:cNvPr id="2" name="Title 1"/>
          <p:cNvSpPr>
            <a:spLocks noGrp="1"/>
          </p:cNvSpPr>
          <p:nvPr>
            <p:ph type="title"/>
          </p:nvPr>
        </p:nvSpPr>
        <p:spPr bwMode="gray">
          <a:xfrm>
            <a:off x="609759" y="6452654"/>
            <a:ext cx="45731" cy="45719"/>
          </a:xfrm>
        </p:spPr>
        <p:txBody>
          <a:bodyPr/>
          <a:lstStyle>
            <a:lvl1pPr>
              <a:defRPr sz="100">
                <a:noFill/>
              </a:defRPr>
            </a:lvl1p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2019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Open Location Platform</a:t>
            </a:r>
          </a:p>
        </p:txBody>
      </p:sp>
      <p:sp>
        <p:nvSpPr>
          <p:cNvPr id="6" name="Slide Number Placeholder 5"/>
          <p:cNvSpPr>
            <a:spLocks noGrp="1"/>
          </p:cNvSpPr>
          <p:nvPr>
            <p:ph type="sldNum" sz="quarter" idx="12"/>
          </p:nvPr>
        </p:nvSpPr>
        <p:spPr bwMode="gray">
          <a:xfrm>
            <a:off x="609759" y="6452653"/>
            <a:ext cx="288075" cy="118800"/>
          </a:xfr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192036CF-16FB-45A1-BE76-402E678A6FB6}" type="slidenum">
              <a:rPr lang="en-US" smtClean="0"/>
              <a:t>‹#›</a:t>
            </a:fld>
            <a:endParaRPr lang="en-US"/>
          </a:p>
        </p:txBody>
      </p:sp>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1" y="0"/>
            <a:ext cx="12192000" cy="6858000"/>
          </a:xfrm>
        </p:spPr>
        <p:txBody>
          <a:bodyPr bIns="828000" anchor="ctr"/>
          <a:lstStyle>
            <a:lvl1pPr algn="ctr">
              <a:defRPr b="0"/>
            </a:lvl1pPr>
          </a:lstStyle>
          <a:p>
            <a:r>
              <a:rPr lang="en-US" noProof="0"/>
              <a:t>Click icon to add picture</a:t>
            </a:r>
            <a:endParaRPr lang="en-US" noProof="0" dirty="0"/>
          </a:p>
        </p:txBody>
      </p:sp>
    </p:spTree>
    <p:extLst>
      <p:ext uri="{BB962C8B-B14F-4D97-AF65-F5344CB8AC3E}">
        <p14:creationId xmlns:p14="http://schemas.microsoft.com/office/powerpoint/2010/main" val="330658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88322" y="424729"/>
            <a:ext cx="10989950" cy="363600"/>
          </a:xfrm>
          <a:prstGeom prst="rect">
            <a:avLst/>
          </a:prstGeom>
        </p:spPr>
        <p:txBody>
          <a:bodyPr vert="horz" lIns="0" tIns="0" rIns="0" bIns="0" rtlCol="0" anchor="t">
            <a:noAutofit/>
          </a:body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597850" y="1804197"/>
            <a:ext cx="10980422" cy="4192586"/>
          </a:xfrm>
          <a:prstGeom prst="rect">
            <a:avLst/>
          </a:prstGeom>
        </p:spPr>
        <p:txBody>
          <a:bodyPr vert="horz" lIns="0" tIns="0" rIns="0" bIns="0" rtlCol="0" anchor="t">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e Placeholder 3"/>
          <p:cNvSpPr>
            <a:spLocks noGrp="1"/>
          </p:cNvSpPr>
          <p:nvPr>
            <p:ph type="dt" sz="half" idx="2"/>
          </p:nvPr>
        </p:nvSpPr>
        <p:spPr bwMode="gray">
          <a:xfrm>
            <a:off x="7485414" y="6452653"/>
            <a:ext cx="3384881" cy="118800"/>
          </a:xfrm>
          <a:prstGeom prst="rect">
            <a:avLst/>
          </a:prstGeom>
        </p:spPr>
        <p:txBody>
          <a:bodyPr vert="horz" lIns="0" tIns="0" rIns="0" bIns="0" rtlCol="0" anchor="b">
            <a:noAutofit/>
          </a:bodyPr>
          <a:lstStyle>
            <a:lvl1pPr algn="r">
              <a:defRPr sz="800">
                <a:solidFill>
                  <a:schemeClr val="tx1"/>
                </a:solidFill>
              </a:defRPr>
            </a:lvl1pPr>
            <a:lvl2pPr marL="0" algn="r">
              <a:defRPr sz="800">
                <a:solidFill>
                  <a:schemeClr val="tx1"/>
                </a:solidFill>
              </a:defRPr>
            </a:lvl2pPr>
            <a:lvl3pPr marL="0" algn="r">
              <a:defRPr sz="800">
                <a:solidFill>
                  <a:schemeClr val="tx1"/>
                </a:solidFill>
              </a:defRPr>
            </a:lvl3pPr>
            <a:lvl4pPr marL="0" algn="r">
              <a:defRPr sz="800">
                <a:solidFill>
                  <a:schemeClr val="tx1"/>
                </a:solidFill>
              </a:defRPr>
            </a:lvl4pPr>
            <a:lvl5pPr marL="0" algn="r">
              <a:defRPr sz="800">
                <a:solidFill>
                  <a:schemeClr val="tx1"/>
                </a:solidFill>
              </a:defRPr>
            </a:lvl5pPr>
            <a:lvl6pPr marL="0" algn="r">
              <a:defRPr sz="800">
                <a:solidFill>
                  <a:schemeClr val="tx1"/>
                </a:solidFill>
              </a:defRPr>
            </a:lvl6pPr>
            <a:lvl7pPr marL="0" algn="r">
              <a:defRPr sz="800">
                <a:solidFill>
                  <a:schemeClr val="tx1"/>
                </a:solidFill>
              </a:defRPr>
            </a:lvl7pPr>
            <a:lvl8pPr marL="0" algn="r">
              <a:defRPr sz="800">
                <a:solidFill>
                  <a:schemeClr val="tx1"/>
                </a:solidFill>
              </a:defRPr>
            </a:lvl8pPr>
            <a:lvl9pPr marL="0" algn="r">
              <a:defRPr sz="800">
                <a:solidFill>
                  <a:schemeClr val="tx1"/>
                </a:solidFill>
              </a:defRPr>
            </a:lvl9pPr>
          </a:lstStyle>
          <a:p>
            <a:r>
              <a:rPr lang="en-US"/>
              <a:t>© 2019 HERE</a:t>
            </a:r>
          </a:p>
        </p:txBody>
      </p:sp>
      <p:sp>
        <p:nvSpPr>
          <p:cNvPr id="5" name="Footer Placeholder 4"/>
          <p:cNvSpPr>
            <a:spLocks noGrp="1"/>
          </p:cNvSpPr>
          <p:nvPr>
            <p:ph type="ftr" sz="quarter" idx="3"/>
          </p:nvPr>
        </p:nvSpPr>
        <p:spPr bwMode="gray">
          <a:xfrm>
            <a:off x="1076813" y="6452653"/>
            <a:ext cx="6229622" cy="118800"/>
          </a:xfrm>
          <a:prstGeom prst="rect">
            <a:avLst/>
          </a:prstGeom>
        </p:spPr>
        <p:txBody>
          <a:bodyPr vert="horz" lIns="0" tIns="0" rIns="0" bIns="0" rtlCol="0" anchor="b">
            <a:noAutofit/>
          </a:bodyPr>
          <a:lstStyle>
            <a:lvl1pPr algn="l">
              <a:defRPr sz="800">
                <a:solidFill>
                  <a:schemeClr val="tx1"/>
                </a:solidFill>
              </a:defRPr>
            </a:lvl1pPr>
            <a:lvl2pPr marL="0">
              <a:defRPr sz="800">
                <a:solidFill>
                  <a:schemeClr val="tx1"/>
                </a:solidFill>
              </a:defRPr>
            </a:lvl2pPr>
            <a:lvl3pPr marL="0">
              <a:defRPr sz="800">
                <a:solidFill>
                  <a:schemeClr val="tx1"/>
                </a:solidFill>
              </a:defRPr>
            </a:lvl3pPr>
            <a:lvl4pPr marL="0">
              <a:defRPr sz="800">
                <a:solidFill>
                  <a:schemeClr val="tx1"/>
                </a:solidFill>
              </a:defRPr>
            </a:lvl4pPr>
            <a:lvl5pPr marL="0">
              <a:defRPr sz="800">
                <a:solidFill>
                  <a:schemeClr val="tx1"/>
                </a:solidFill>
              </a:defRPr>
            </a:lvl5pPr>
            <a:lvl6pPr marL="0">
              <a:defRPr sz="800">
                <a:solidFill>
                  <a:schemeClr val="tx1"/>
                </a:solidFill>
              </a:defRPr>
            </a:lvl6pPr>
            <a:lvl7pPr marL="0">
              <a:defRPr sz="800">
                <a:solidFill>
                  <a:schemeClr val="tx1"/>
                </a:solidFill>
              </a:defRPr>
            </a:lvl7pPr>
            <a:lvl8pPr marL="0">
              <a:defRPr sz="800">
                <a:solidFill>
                  <a:schemeClr val="tx1"/>
                </a:solidFill>
              </a:defRPr>
            </a:lvl8pPr>
            <a:lvl9pPr marL="0">
              <a:defRPr sz="800">
                <a:solidFill>
                  <a:schemeClr val="tx1"/>
                </a:solidFill>
              </a:defRPr>
            </a:lvl9pPr>
          </a:lstStyle>
          <a:p>
            <a:r>
              <a:rPr lang="en-US"/>
              <a:t>Open Location Platform</a:t>
            </a:r>
          </a:p>
        </p:txBody>
      </p:sp>
      <p:sp>
        <p:nvSpPr>
          <p:cNvPr id="6" name="Slide Number Placeholder 5"/>
          <p:cNvSpPr>
            <a:spLocks noGrp="1"/>
          </p:cNvSpPr>
          <p:nvPr>
            <p:ph type="sldNum" sz="quarter" idx="4"/>
          </p:nvPr>
        </p:nvSpPr>
        <p:spPr bwMode="gray">
          <a:xfrm>
            <a:off x="609759" y="6452653"/>
            <a:ext cx="288075" cy="118800"/>
          </a:xfrm>
          <a:prstGeom prst="rect">
            <a:avLst/>
          </a:prstGeom>
        </p:spPr>
        <p:txBody>
          <a:bodyPr vert="horz" lIns="0" tIns="0" rIns="0" bIns="0" rtlCol="0" anchor="b">
            <a:noAutofit/>
          </a:bodyPr>
          <a:lstStyle>
            <a:lvl1pPr algn="l">
              <a:defRPr sz="800">
                <a:solidFill>
                  <a:schemeClr val="tx1"/>
                </a:solidFill>
              </a:defRPr>
            </a:lvl1pPr>
            <a:lvl2pPr marL="0">
              <a:defRPr sz="800">
                <a:solidFill>
                  <a:schemeClr val="tx1"/>
                </a:solidFill>
              </a:defRPr>
            </a:lvl2pPr>
            <a:lvl3pPr marL="0">
              <a:defRPr sz="800">
                <a:solidFill>
                  <a:schemeClr val="tx1"/>
                </a:solidFill>
              </a:defRPr>
            </a:lvl3pPr>
            <a:lvl4pPr marL="0">
              <a:defRPr sz="800">
                <a:solidFill>
                  <a:schemeClr val="tx1"/>
                </a:solidFill>
              </a:defRPr>
            </a:lvl4pPr>
            <a:lvl5pPr marL="0">
              <a:defRPr sz="800">
                <a:solidFill>
                  <a:schemeClr val="tx1"/>
                </a:solidFill>
              </a:defRPr>
            </a:lvl5pPr>
            <a:lvl6pPr marL="0">
              <a:defRPr sz="800">
                <a:solidFill>
                  <a:schemeClr val="tx1"/>
                </a:solidFill>
              </a:defRPr>
            </a:lvl6pPr>
            <a:lvl7pPr marL="0">
              <a:defRPr sz="800">
                <a:solidFill>
                  <a:schemeClr val="tx1"/>
                </a:solidFill>
              </a:defRPr>
            </a:lvl7pPr>
            <a:lvl8pPr marL="0">
              <a:defRPr sz="800">
                <a:solidFill>
                  <a:schemeClr val="tx1"/>
                </a:solidFill>
              </a:defRPr>
            </a:lvl8pPr>
            <a:lvl9pPr marL="0">
              <a:defRPr sz="800">
                <a:solidFill>
                  <a:schemeClr val="tx1"/>
                </a:solidFill>
              </a:defRPr>
            </a:lvl9pPr>
          </a:lstStyle>
          <a:p>
            <a:fld id="{192036CF-16FB-45A1-BE76-402E678A6FB6}" type="slidenum">
              <a:rPr lang="en-US" smtClean="0"/>
              <a:t>‹#›</a:t>
            </a:fld>
            <a:endParaRPr lang="en-US"/>
          </a:p>
        </p:txBody>
      </p:sp>
      <p:grpSp>
        <p:nvGrpSpPr>
          <p:cNvPr id="12" name="Group 6">
            <a:extLst>
              <a:ext uri="{FF2B5EF4-FFF2-40B4-BE49-F238E27FC236}">
                <a16:creationId xmlns:a16="http://schemas.microsoft.com/office/drawing/2014/main" id="{2DC2D648-7C4B-4163-9A47-D257DB305920}"/>
              </a:ext>
            </a:extLst>
          </p:cNvPr>
          <p:cNvGrpSpPr/>
          <p:nvPr/>
        </p:nvGrpSpPr>
        <p:grpSpPr bwMode="gray">
          <a:xfrm>
            <a:off x="11222640" y="6169107"/>
            <a:ext cx="475437" cy="441447"/>
            <a:chOff x="1012825" y="-171450"/>
            <a:chExt cx="8281988" cy="7691438"/>
          </a:xfrm>
          <a:solidFill>
            <a:schemeClr val="tx1"/>
          </a:solidFill>
        </p:grpSpPr>
        <p:sp>
          <p:nvSpPr>
            <p:cNvPr id="13" name="Freeform 1">
              <a:extLst>
                <a:ext uri="{FF2B5EF4-FFF2-40B4-BE49-F238E27FC236}">
                  <a16:creationId xmlns:a16="http://schemas.microsoft.com/office/drawing/2014/main" id="{A0096E05-C5E1-4764-81F0-D66F762A7AE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4" name="Freeform 2">
              <a:extLst>
                <a:ext uri="{FF2B5EF4-FFF2-40B4-BE49-F238E27FC236}">
                  <a16:creationId xmlns:a16="http://schemas.microsoft.com/office/drawing/2014/main" id="{3035C838-56D4-49F1-AC64-4A1031C04C98}"/>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spTree>
    <p:extLst>
      <p:ext uri="{BB962C8B-B14F-4D97-AF65-F5344CB8AC3E}">
        <p14:creationId xmlns:p14="http://schemas.microsoft.com/office/powerpoint/2010/main" val="140144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85" pos="384">
          <p15:clr>
            <a:srgbClr val="F26B43"/>
          </p15:clr>
        </p15:guide>
        <p15:guide id="86" pos="7293">
          <p15:clr>
            <a:srgbClr val="F26B43"/>
          </p15:clr>
        </p15:guide>
        <p15:guide id="87" pos="4031">
          <p15:clr>
            <a:srgbClr val="F26B43"/>
          </p15:clr>
        </p15:guide>
        <p15:guide id="88" pos="3647">
          <p15:clr>
            <a:srgbClr val="F26B43"/>
          </p15:clr>
        </p15:guide>
        <p15:guide id="89" orient="horz" pos="1187">
          <p15:clr>
            <a:srgbClr val="F26B43"/>
          </p15:clr>
        </p15:guide>
        <p15:guide id="90" orient="horz" pos="377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notesSlide" Target="../notesSlides/notesSlide5.xml"/><Relationship Id="rId16" Type="http://schemas.openxmlformats.org/officeDocument/2006/relationships/image" Target="../media/image44.svg"/><Relationship Id="rId1" Type="http://schemas.openxmlformats.org/officeDocument/2006/relationships/slideLayout" Target="../slideLayouts/slideLayout10.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8.svg"/><Relationship Id="rId7" Type="http://schemas.microsoft.com/office/2007/relationships/hdphoto" Target="../media/hdphoto16.wdp"/><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50.png"/><Relationship Id="rId5" Type="http://schemas.microsoft.com/office/2007/relationships/hdphoto" Target="../media/hdphoto15.wdp"/><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17.wdp"/><Relationship Id="rId7" Type="http://schemas.openxmlformats.org/officeDocument/2006/relationships/image" Target="../media/image48.svg"/><Relationship Id="rId2" Type="http://schemas.openxmlformats.org/officeDocument/2006/relationships/image" Target="../media/image57.png"/><Relationship Id="rId1" Type="http://schemas.openxmlformats.org/officeDocument/2006/relationships/slideLayout" Target="../slideLayouts/slideLayout10.xml"/><Relationship Id="rId6" Type="http://schemas.openxmlformats.org/officeDocument/2006/relationships/image" Target="../media/image21.png"/><Relationship Id="rId11" Type="http://schemas.microsoft.com/office/2007/relationships/hdphoto" Target="../media/hdphoto16.wdp"/><Relationship Id="rId5" Type="http://schemas.microsoft.com/office/2007/relationships/hdphoto" Target="../media/hdphoto18.wdp"/><Relationship Id="rId10" Type="http://schemas.openxmlformats.org/officeDocument/2006/relationships/image" Target="../media/image50.png"/><Relationship Id="rId4" Type="http://schemas.openxmlformats.org/officeDocument/2006/relationships/image" Target="../media/image58.png"/><Relationship Id="rId9"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6.png"/><Relationship Id="rId1" Type="http://schemas.openxmlformats.org/officeDocument/2006/relationships/slideLayout" Target="../slideLayouts/slideLayout10.xml"/><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63.png"/><Relationship Id="rId18" Type="http://schemas.microsoft.com/office/2007/relationships/hdphoto" Target="../media/hdphoto15.wdp"/><Relationship Id="rId3" Type="http://schemas.openxmlformats.org/officeDocument/2006/relationships/image" Target="../media/image57.png"/><Relationship Id="rId7" Type="http://schemas.openxmlformats.org/officeDocument/2006/relationships/image" Target="../media/image21.png"/><Relationship Id="rId12" Type="http://schemas.microsoft.com/office/2007/relationships/hdphoto" Target="../media/hdphoto19.wdp"/><Relationship Id="rId17" Type="http://schemas.openxmlformats.org/officeDocument/2006/relationships/image" Target="../media/image49.png"/><Relationship Id="rId2" Type="http://schemas.openxmlformats.org/officeDocument/2006/relationships/notesSlide" Target="../notesSlides/notesSlide7.xml"/><Relationship Id="rId16" Type="http://schemas.microsoft.com/office/2007/relationships/hdphoto" Target="../media/hdphoto21.wdp"/><Relationship Id="rId1" Type="http://schemas.openxmlformats.org/officeDocument/2006/relationships/slideLayout" Target="../slideLayouts/slideLayout10.xml"/><Relationship Id="rId6" Type="http://schemas.microsoft.com/office/2007/relationships/hdphoto" Target="../media/hdphoto18.wdp"/><Relationship Id="rId11" Type="http://schemas.openxmlformats.org/officeDocument/2006/relationships/image" Target="../media/image62.png"/><Relationship Id="rId5" Type="http://schemas.openxmlformats.org/officeDocument/2006/relationships/image" Target="../media/image58.png"/><Relationship Id="rId15" Type="http://schemas.openxmlformats.org/officeDocument/2006/relationships/image" Target="../media/image64.png"/><Relationship Id="rId10" Type="http://schemas.microsoft.com/office/2007/relationships/hdphoto" Target="../media/hdphoto16.wdp"/><Relationship Id="rId4" Type="http://schemas.microsoft.com/office/2007/relationships/hdphoto" Target="../media/hdphoto17.wdp"/><Relationship Id="rId9" Type="http://schemas.openxmlformats.org/officeDocument/2006/relationships/image" Target="../media/image50.png"/><Relationship Id="rId14" Type="http://schemas.microsoft.com/office/2007/relationships/hdphoto" Target="../media/hdphoto20.wdp"/></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21.wdp"/><Relationship Id="rId18" Type="http://schemas.openxmlformats.org/officeDocument/2006/relationships/image" Target="../media/image50.png"/><Relationship Id="rId3" Type="http://schemas.microsoft.com/office/2007/relationships/hdphoto" Target="../media/hdphoto17.wdp"/><Relationship Id="rId7" Type="http://schemas.microsoft.com/office/2007/relationships/hdphoto" Target="../media/hdphoto19.wdp"/><Relationship Id="rId12" Type="http://schemas.openxmlformats.org/officeDocument/2006/relationships/image" Target="../media/image64.png"/><Relationship Id="rId17" Type="http://schemas.microsoft.com/office/2007/relationships/hdphoto" Target="../media/hdphoto22.wdp"/><Relationship Id="rId2" Type="http://schemas.openxmlformats.org/officeDocument/2006/relationships/image" Target="../media/image57.png"/><Relationship Id="rId16" Type="http://schemas.openxmlformats.org/officeDocument/2006/relationships/image" Target="../media/image65.png"/><Relationship Id="rId1" Type="http://schemas.openxmlformats.org/officeDocument/2006/relationships/slideLayout" Target="../slideLayouts/slideLayout10.xml"/><Relationship Id="rId6" Type="http://schemas.openxmlformats.org/officeDocument/2006/relationships/image" Target="../media/image62.png"/><Relationship Id="rId11" Type="http://schemas.openxmlformats.org/officeDocument/2006/relationships/image" Target="../media/image48.svg"/><Relationship Id="rId5" Type="http://schemas.microsoft.com/office/2007/relationships/hdphoto" Target="../media/hdphoto18.wdp"/><Relationship Id="rId15" Type="http://schemas.microsoft.com/office/2007/relationships/hdphoto" Target="../media/hdphoto15.wdp"/><Relationship Id="rId10" Type="http://schemas.openxmlformats.org/officeDocument/2006/relationships/image" Target="../media/image21.png"/><Relationship Id="rId19" Type="http://schemas.microsoft.com/office/2007/relationships/hdphoto" Target="../media/hdphoto16.wdp"/><Relationship Id="rId4" Type="http://schemas.openxmlformats.org/officeDocument/2006/relationships/image" Target="../media/image58.png"/><Relationship Id="rId9" Type="http://schemas.microsoft.com/office/2007/relationships/hdphoto" Target="../media/hdphoto20.wdp"/><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21.wdp"/><Relationship Id="rId18" Type="http://schemas.openxmlformats.org/officeDocument/2006/relationships/image" Target="../media/image50.png"/><Relationship Id="rId3" Type="http://schemas.microsoft.com/office/2007/relationships/hdphoto" Target="../media/hdphoto17.wdp"/><Relationship Id="rId7" Type="http://schemas.microsoft.com/office/2007/relationships/hdphoto" Target="../media/hdphoto19.wdp"/><Relationship Id="rId12" Type="http://schemas.openxmlformats.org/officeDocument/2006/relationships/image" Target="../media/image64.png"/><Relationship Id="rId17" Type="http://schemas.microsoft.com/office/2007/relationships/hdphoto" Target="../media/hdphoto22.wdp"/><Relationship Id="rId2" Type="http://schemas.openxmlformats.org/officeDocument/2006/relationships/image" Target="../media/image57.png"/><Relationship Id="rId16" Type="http://schemas.openxmlformats.org/officeDocument/2006/relationships/image" Target="../media/image65.png"/><Relationship Id="rId1" Type="http://schemas.openxmlformats.org/officeDocument/2006/relationships/slideLayout" Target="../slideLayouts/slideLayout10.xml"/><Relationship Id="rId6" Type="http://schemas.openxmlformats.org/officeDocument/2006/relationships/image" Target="../media/image62.png"/><Relationship Id="rId11" Type="http://schemas.openxmlformats.org/officeDocument/2006/relationships/image" Target="../media/image48.svg"/><Relationship Id="rId5" Type="http://schemas.microsoft.com/office/2007/relationships/hdphoto" Target="../media/hdphoto18.wdp"/><Relationship Id="rId15" Type="http://schemas.microsoft.com/office/2007/relationships/hdphoto" Target="../media/hdphoto15.wdp"/><Relationship Id="rId10" Type="http://schemas.openxmlformats.org/officeDocument/2006/relationships/image" Target="../media/image21.png"/><Relationship Id="rId19" Type="http://schemas.microsoft.com/office/2007/relationships/hdphoto" Target="../media/hdphoto16.wdp"/><Relationship Id="rId4" Type="http://schemas.openxmlformats.org/officeDocument/2006/relationships/image" Target="../media/image58.png"/><Relationship Id="rId9" Type="http://schemas.microsoft.com/office/2007/relationships/hdphoto" Target="../media/hdphoto20.wdp"/><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21.wdp"/><Relationship Id="rId18" Type="http://schemas.openxmlformats.org/officeDocument/2006/relationships/image" Target="../media/image50.png"/><Relationship Id="rId3" Type="http://schemas.microsoft.com/office/2007/relationships/hdphoto" Target="../media/hdphoto17.wdp"/><Relationship Id="rId21" Type="http://schemas.microsoft.com/office/2007/relationships/hdphoto" Target="../media/hdphoto23.wdp"/><Relationship Id="rId7" Type="http://schemas.microsoft.com/office/2007/relationships/hdphoto" Target="../media/hdphoto19.wdp"/><Relationship Id="rId12" Type="http://schemas.openxmlformats.org/officeDocument/2006/relationships/image" Target="../media/image64.png"/><Relationship Id="rId17" Type="http://schemas.microsoft.com/office/2007/relationships/hdphoto" Target="../media/hdphoto22.wdp"/><Relationship Id="rId2" Type="http://schemas.openxmlformats.org/officeDocument/2006/relationships/image" Target="../media/image57.png"/><Relationship Id="rId16" Type="http://schemas.openxmlformats.org/officeDocument/2006/relationships/image" Target="../media/image65.png"/><Relationship Id="rId20" Type="http://schemas.openxmlformats.org/officeDocument/2006/relationships/image" Target="../media/image66.png"/><Relationship Id="rId1" Type="http://schemas.openxmlformats.org/officeDocument/2006/relationships/slideLayout" Target="../slideLayouts/slideLayout10.xml"/><Relationship Id="rId6" Type="http://schemas.openxmlformats.org/officeDocument/2006/relationships/image" Target="../media/image62.png"/><Relationship Id="rId11" Type="http://schemas.openxmlformats.org/officeDocument/2006/relationships/image" Target="../media/image48.svg"/><Relationship Id="rId5" Type="http://schemas.microsoft.com/office/2007/relationships/hdphoto" Target="../media/hdphoto18.wdp"/><Relationship Id="rId15" Type="http://schemas.microsoft.com/office/2007/relationships/hdphoto" Target="../media/hdphoto15.wdp"/><Relationship Id="rId10" Type="http://schemas.openxmlformats.org/officeDocument/2006/relationships/image" Target="../media/image21.png"/><Relationship Id="rId19" Type="http://schemas.microsoft.com/office/2007/relationships/hdphoto" Target="../media/hdphoto16.wdp"/><Relationship Id="rId4" Type="http://schemas.openxmlformats.org/officeDocument/2006/relationships/image" Target="../media/image58.png"/><Relationship Id="rId9" Type="http://schemas.microsoft.com/office/2007/relationships/hdphoto" Target="../media/hdphoto20.wdp"/><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hyperlink" Target="http://platform.here.cn/" TargetMode="External"/><Relationship Id="rId5" Type="http://schemas.openxmlformats.org/officeDocument/2006/relationships/image" Target="../media/image69.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2.png"/><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10.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81.pn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0.xml"/><Relationship Id="rId4" Type="http://schemas.openxmlformats.org/officeDocument/2006/relationships/image" Target="../media/image84.tif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5.png"/><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4.tiff"/><Relationship Id="rId21" Type="http://schemas.microsoft.com/office/2007/relationships/hdphoto" Target="../media/hdphoto9.wdp"/><Relationship Id="rId34" Type="http://schemas.openxmlformats.org/officeDocument/2006/relationships/image" Target="../media/image22.svg"/><Relationship Id="rId7" Type="http://schemas.microsoft.com/office/2007/relationships/hdphoto" Target="../media/hdphoto2.wdp"/><Relationship Id="rId12" Type="http://schemas.openxmlformats.org/officeDocument/2006/relationships/image" Target="../media/image9.png"/><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11.png"/><Relationship Id="rId20" Type="http://schemas.openxmlformats.org/officeDocument/2006/relationships/image" Target="../media/image13.png"/><Relationship Id="rId29"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6.png"/><Relationship Id="rId11" Type="http://schemas.microsoft.com/office/2007/relationships/hdphoto" Target="../media/hdphoto4.wdp"/><Relationship Id="rId24" Type="http://schemas.openxmlformats.org/officeDocument/2006/relationships/image" Target="../media/image15.png"/><Relationship Id="rId32" Type="http://schemas.openxmlformats.org/officeDocument/2006/relationships/image" Target="../media/image20.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7.png"/><Relationship Id="rId36" Type="http://schemas.openxmlformats.org/officeDocument/2006/relationships/image" Target="../media/image24.svg"/><Relationship Id="rId10" Type="http://schemas.openxmlformats.org/officeDocument/2006/relationships/image" Target="../media/image8.png"/><Relationship Id="rId19" Type="http://schemas.microsoft.com/office/2007/relationships/hdphoto" Target="../media/hdphoto8.wdp"/><Relationship Id="rId31" Type="http://schemas.microsoft.com/office/2007/relationships/hdphoto" Target="../media/hdphoto13.wdp"/><Relationship Id="rId4" Type="http://schemas.openxmlformats.org/officeDocument/2006/relationships/image" Target="../media/image5.png"/><Relationship Id="rId9" Type="http://schemas.microsoft.com/office/2007/relationships/hdphoto" Target="../media/hdphoto3.wdp"/><Relationship Id="rId14" Type="http://schemas.openxmlformats.org/officeDocument/2006/relationships/image" Target="../media/image10.png"/><Relationship Id="rId22" Type="http://schemas.openxmlformats.org/officeDocument/2006/relationships/image" Target="../media/image14.png"/><Relationship Id="rId27" Type="http://schemas.microsoft.com/office/2007/relationships/hdphoto" Target="../media/hdphoto12.wdp"/><Relationship Id="rId30" Type="http://schemas.openxmlformats.org/officeDocument/2006/relationships/image" Target="../media/image19.png"/><Relationship Id="rId35"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4.tiff"/><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0.xml"/><Relationship Id="rId6" Type="http://schemas.openxmlformats.org/officeDocument/2006/relationships/image" Target="../media/image30.jpeg"/><Relationship Id="rId5" Type="http://schemas.microsoft.com/office/2007/relationships/hdphoto" Target="../media/hdphoto14.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ircuit board&#10;&#10;Description automatically generated">
            <a:extLst>
              <a:ext uri="{FF2B5EF4-FFF2-40B4-BE49-F238E27FC236}">
                <a16:creationId xmlns:a16="http://schemas.microsoft.com/office/drawing/2014/main" id="{398C9FFB-2468-4A96-88A2-A86B04504CA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8762" b="8762"/>
          <a:stretch>
            <a:fillRect/>
          </a:stretch>
        </p:blipFill>
        <p:spPr/>
      </p:pic>
      <p:sp>
        <p:nvSpPr>
          <p:cNvPr id="3" name="Title 2">
            <a:extLst>
              <a:ext uri="{FF2B5EF4-FFF2-40B4-BE49-F238E27FC236}">
                <a16:creationId xmlns:a16="http://schemas.microsoft.com/office/drawing/2014/main" id="{72E57BDD-E868-40B9-9F63-BFB4995D4067}"/>
              </a:ext>
            </a:extLst>
          </p:cNvPr>
          <p:cNvSpPr>
            <a:spLocks noGrp="1"/>
          </p:cNvSpPr>
          <p:nvPr>
            <p:ph type="ctrTitle"/>
          </p:nvPr>
        </p:nvSpPr>
        <p:spPr/>
        <p:txBody>
          <a:bodyPr/>
          <a:lstStyle/>
          <a:p>
            <a:r>
              <a:rPr lang="en-US" dirty="0"/>
              <a:t>Open Location Platform business and product update</a:t>
            </a:r>
          </a:p>
        </p:txBody>
      </p:sp>
      <p:sp>
        <p:nvSpPr>
          <p:cNvPr id="4" name="Subtitle 3">
            <a:extLst>
              <a:ext uri="{FF2B5EF4-FFF2-40B4-BE49-F238E27FC236}">
                <a16:creationId xmlns:a16="http://schemas.microsoft.com/office/drawing/2014/main" id="{77D7349E-F0D5-47B2-A92C-D0CF68C25F2A}"/>
              </a:ext>
            </a:extLst>
          </p:cNvPr>
          <p:cNvSpPr>
            <a:spLocks noGrp="1"/>
          </p:cNvSpPr>
          <p:nvPr>
            <p:ph type="subTitle" idx="1"/>
          </p:nvPr>
        </p:nvSpPr>
        <p:spPr/>
        <p:txBody>
          <a:bodyPr/>
          <a:lstStyle/>
          <a:p>
            <a:endParaRPr lang="en-US"/>
          </a:p>
        </p:txBody>
      </p:sp>
      <p:sp>
        <p:nvSpPr>
          <p:cNvPr id="5" name="Text Placeholder 4">
            <a:extLst>
              <a:ext uri="{FF2B5EF4-FFF2-40B4-BE49-F238E27FC236}">
                <a16:creationId xmlns:a16="http://schemas.microsoft.com/office/drawing/2014/main" id="{1DBA66FF-E886-4AF2-9718-9CDB18F1B1FA}"/>
              </a:ext>
            </a:extLst>
          </p:cNvPr>
          <p:cNvSpPr>
            <a:spLocks noGrp="1"/>
          </p:cNvSpPr>
          <p:nvPr>
            <p:ph type="body" sz="quarter" idx="13"/>
          </p:nvPr>
        </p:nvSpPr>
        <p:spPr/>
        <p:txBody>
          <a:bodyPr/>
          <a:lstStyle/>
          <a:p>
            <a:endParaRPr lang="en-US"/>
          </a:p>
        </p:txBody>
      </p:sp>
      <p:sp>
        <p:nvSpPr>
          <p:cNvPr id="8" name="Date Placeholder 7">
            <a:extLst>
              <a:ext uri="{FF2B5EF4-FFF2-40B4-BE49-F238E27FC236}">
                <a16:creationId xmlns:a16="http://schemas.microsoft.com/office/drawing/2014/main" id="{1B683DE4-42B9-46EE-ABFF-E22788515832}"/>
              </a:ext>
            </a:extLst>
          </p:cNvPr>
          <p:cNvSpPr>
            <a:spLocks noGrp="1"/>
          </p:cNvSpPr>
          <p:nvPr>
            <p:ph type="dt" sz="half" idx="10"/>
          </p:nvPr>
        </p:nvSpPr>
        <p:spPr/>
        <p:txBody>
          <a:bodyPr/>
          <a:lstStyle/>
          <a:p>
            <a:r>
              <a:rPr lang="en-US"/>
              <a:t>© 2019 HERE</a:t>
            </a:r>
          </a:p>
        </p:txBody>
      </p:sp>
      <p:sp>
        <p:nvSpPr>
          <p:cNvPr id="9" name="Footer Placeholder 8">
            <a:extLst>
              <a:ext uri="{FF2B5EF4-FFF2-40B4-BE49-F238E27FC236}">
                <a16:creationId xmlns:a16="http://schemas.microsoft.com/office/drawing/2014/main" id="{5A1BF0B7-5907-46AB-8D58-DB94B198201B}"/>
              </a:ext>
            </a:extLst>
          </p:cNvPr>
          <p:cNvSpPr>
            <a:spLocks noGrp="1"/>
          </p:cNvSpPr>
          <p:nvPr>
            <p:ph type="ftr" sz="quarter" idx="11"/>
          </p:nvPr>
        </p:nvSpPr>
        <p:spPr/>
        <p:txBody>
          <a:bodyPr/>
          <a:lstStyle/>
          <a:p>
            <a:r>
              <a:rPr lang="en-US"/>
              <a:t>Open Location Platform</a:t>
            </a:r>
          </a:p>
        </p:txBody>
      </p:sp>
      <p:sp>
        <p:nvSpPr>
          <p:cNvPr id="10" name="Slide Number Placeholder 9">
            <a:extLst>
              <a:ext uri="{FF2B5EF4-FFF2-40B4-BE49-F238E27FC236}">
                <a16:creationId xmlns:a16="http://schemas.microsoft.com/office/drawing/2014/main" id="{FC366B4F-E793-412E-A3D6-D93DE8837E58}"/>
              </a:ext>
            </a:extLst>
          </p:cNvPr>
          <p:cNvSpPr>
            <a:spLocks noGrp="1"/>
          </p:cNvSpPr>
          <p:nvPr>
            <p:ph type="sldNum" sz="quarter" idx="12"/>
          </p:nvPr>
        </p:nvSpPr>
        <p:spPr/>
        <p:txBody>
          <a:bodyPr/>
          <a:lstStyle/>
          <a:p>
            <a:fld id="{192036CF-16FB-45A1-BE76-402E678A6FB6}" type="slidenum">
              <a:rPr lang="en-US" smtClean="0"/>
              <a:t>1</a:t>
            </a:fld>
            <a:endParaRPr lang="en-US"/>
          </a:p>
        </p:txBody>
      </p:sp>
    </p:spTree>
    <p:extLst>
      <p:ext uri="{BB962C8B-B14F-4D97-AF65-F5344CB8AC3E}">
        <p14:creationId xmlns:p14="http://schemas.microsoft.com/office/powerpoint/2010/main" val="153761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hteck 37">
            <a:extLst>
              <a:ext uri="{FF2B5EF4-FFF2-40B4-BE49-F238E27FC236}">
                <a16:creationId xmlns:a16="http://schemas.microsoft.com/office/drawing/2014/main" id="{A344DBBE-0336-4B3D-B20D-A7691FBA76A1}"/>
              </a:ext>
            </a:extLst>
          </p:cNvPr>
          <p:cNvSpPr/>
          <p:nvPr/>
        </p:nvSpPr>
        <p:spPr bwMode="gray">
          <a:xfrm flipV="1">
            <a:off x="480820" y="1944221"/>
            <a:ext cx="5317200" cy="53427"/>
          </a:xfrm>
          <a:prstGeom prst="rect">
            <a:avLst/>
          </a:prstGeom>
          <a:gradFill flip="none" rotWithShape="1">
            <a:gsLst>
              <a:gs pos="8000">
                <a:srgbClr val="72C4D2"/>
              </a:gs>
              <a:gs pos="99115">
                <a:schemeClr val="bg1"/>
              </a:gs>
              <a:gs pos="0">
                <a:schemeClr val="bg1"/>
              </a:gs>
              <a:gs pos="92000">
                <a:schemeClr val="accent6"/>
              </a:gs>
            </a:gsLst>
            <a:path path="circle">
              <a:fillToRect l="100000" b="100000"/>
            </a:path>
            <a:tileRect t="-100000" r="-100000"/>
          </a:gradFill>
        </p:spPr>
        <p:txBody>
          <a:bodyPr rot="0" spcFirstLastPara="0" vertOverflow="overflow" horzOverflow="overflow" vert="horz" wrap="square" lIns="583200" tIns="745200" rIns="583200" bIns="720000" numCol="1" spcCol="0" rtlCol="0" fromWordArt="0" anchor="t" anchorCtr="0" forceAA="0" compatLnSpc="1">
            <a:prstTxWarp prst="textNoShape">
              <a:avLst/>
            </a:prstTxWarp>
            <a:noAutofit/>
          </a:bodyPr>
          <a:lstStyle/>
          <a:p>
            <a:pPr defTabSz="914126">
              <a:spcBef>
                <a:spcPct val="0"/>
              </a:spcBef>
            </a:pPr>
            <a:endParaRPr lang="de-DE" sz="3600" b="1" err="1">
              <a:latin typeface="+mj-lt"/>
              <a:ea typeface="+mj-ea"/>
              <a:cs typeface="+mj-cs"/>
            </a:endParaRPr>
          </a:p>
        </p:txBody>
      </p:sp>
      <p:sp>
        <p:nvSpPr>
          <p:cNvPr id="77" name="Rechteck 37">
            <a:extLst>
              <a:ext uri="{FF2B5EF4-FFF2-40B4-BE49-F238E27FC236}">
                <a16:creationId xmlns:a16="http://schemas.microsoft.com/office/drawing/2014/main" id="{1B3185E9-0281-4D1F-A2AE-804148D329FD}"/>
              </a:ext>
            </a:extLst>
          </p:cNvPr>
          <p:cNvSpPr/>
          <p:nvPr/>
        </p:nvSpPr>
        <p:spPr bwMode="gray">
          <a:xfrm flipV="1">
            <a:off x="616178" y="5849509"/>
            <a:ext cx="5317200" cy="53427"/>
          </a:xfrm>
          <a:prstGeom prst="rect">
            <a:avLst/>
          </a:prstGeom>
          <a:gradFill flip="none" rotWithShape="1">
            <a:gsLst>
              <a:gs pos="8000">
                <a:srgbClr val="7BBFD2"/>
              </a:gs>
              <a:gs pos="99115">
                <a:schemeClr val="bg1"/>
              </a:gs>
              <a:gs pos="0">
                <a:schemeClr val="bg1"/>
              </a:gs>
              <a:gs pos="92000">
                <a:schemeClr val="accent6"/>
              </a:gs>
            </a:gsLst>
            <a:path path="circle">
              <a:fillToRect l="100000" b="100000"/>
            </a:path>
            <a:tileRect t="-100000" r="-100000"/>
          </a:gradFill>
        </p:spPr>
        <p:txBody>
          <a:bodyPr rot="0" spcFirstLastPara="0" vertOverflow="overflow" horzOverflow="overflow" vert="horz" wrap="square" lIns="583200" tIns="745200" rIns="583200" bIns="720000" numCol="1" spcCol="0" rtlCol="0" fromWordArt="0" anchor="t" anchorCtr="0" forceAA="0" compatLnSpc="1">
            <a:prstTxWarp prst="textNoShape">
              <a:avLst/>
            </a:prstTxWarp>
            <a:noAutofit/>
          </a:bodyPr>
          <a:lstStyle/>
          <a:p>
            <a:pPr defTabSz="914126">
              <a:spcBef>
                <a:spcPct val="0"/>
              </a:spcBef>
            </a:pPr>
            <a:endParaRPr lang="de-DE" sz="3600" b="1" err="1">
              <a:latin typeface="+mj-lt"/>
              <a:ea typeface="+mj-ea"/>
              <a:cs typeface="+mj-cs"/>
            </a:endParaRPr>
          </a:p>
        </p:txBody>
      </p:sp>
      <p:sp>
        <p:nvSpPr>
          <p:cNvPr id="80" name="Rechteck 37">
            <a:extLst>
              <a:ext uri="{FF2B5EF4-FFF2-40B4-BE49-F238E27FC236}">
                <a16:creationId xmlns:a16="http://schemas.microsoft.com/office/drawing/2014/main" id="{A8A7BBE3-9A75-4677-B5AE-6B43B5D7DF0F}"/>
              </a:ext>
            </a:extLst>
          </p:cNvPr>
          <p:cNvSpPr/>
          <p:nvPr/>
        </p:nvSpPr>
        <p:spPr bwMode="gray">
          <a:xfrm flipV="1">
            <a:off x="6258622" y="1944221"/>
            <a:ext cx="5317200" cy="53427"/>
          </a:xfrm>
          <a:prstGeom prst="rect">
            <a:avLst/>
          </a:prstGeom>
          <a:gradFill flip="none" rotWithShape="1">
            <a:gsLst>
              <a:gs pos="8000">
                <a:schemeClr val="accent2"/>
              </a:gs>
              <a:gs pos="99115">
                <a:schemeClr val="bg1"/>
              </a:gs>
              <a:gs pos="0">
                <a:schemeClr val="bg1"/>
              </a:gs>
              <a:gs pos="92000">
                <a:srgbClr val="7BBFD2"/>
              </a:gs>
            </a:gsLst>
            <a:path path="circle">
              <a:fillToRect l="100000" b="100000"/>
            </a:path>
            <a:tileRect t="-100000" r="-100000"/>
          </a:gradFill>
        </p:spPr>
        <p:txBody>
          <a:bodyPr rot="0" spcFirstLastPara="0" vertOverflow="overflow" horzOverflow="overflow" vert="horz" wrap="square" lIns="583200" tIns="745200" rIns="583200" bIns="720000" numCol="1" spcCol="0" rtlCol="0" fromWordArt="0" anchor="t" anchorCtr="0" forceAA="0" compatLnSpc="1">
            <a:prstTxWarp prst="textNoShape">
              <a:avLst/>
            </a:prstTxWarp>
            <a:noAutofit/>
          </a:bodyPr>
          <a:lstStyle/>
          <a:p>
            <a:pPr defTabSz="914126">
              <a:spcBef>
                <a:spcPct val="0"/>
              </a:spcBef>
            </a:pPr>
            <a:endParaRPr lang="de-DE" sz="3600" b="1" err="1">
              <a:latin typeface="+mj-lt"/>
              <a:ea typeface="+mj-ea"/>
              <a:cs typeface="+mj-cs"/>
            </a:endParaRPr>
          </a:p>
        </p:txBody>
      </p:sp>
      <p:sp>
        <p:nvSpPr>
          <p:cNvPr id="81" name="Rechteck 37">
            <a:extLst>
              <a:ext uri="{FF2B5EF4-FFF2-40B4-BE49-F238E27FC236}">
                <a16:creationId xmlns:a16="http://schemas.microsoft.com/office/drawing/2014/main" id="{38A75CE0-928C-4067-9ED0-4AAAB1FAD8A9}"/>
              </a:ext>
            </a:extLst>
          </p:cNvPr>
          <p:cNvSpPr/>
          <p:nvPr/>
        </p:nvSpPr>
        <p:spPr bwMode="gray">
          <a:xfrm flipV="1">
            <a:off x="6258622" y="5849509"/>
            <a:ext cx="5317200" cy="53427"/>
          </a:xfrm>
          <a:prstGeom prst="rect">
            <a:avLst/>
          </a:prstGeom>
          <a:gradFill flip="none" rotWithShape="1">
            <a:gsLst>
              <a:gs pos="8000">
                <a:schemeClr val="accent2"/>
              </a:gs>
              <a:gs pos="99115">
                <a:schemeClr val="bg1"/>
              </a:gs>
              <a:gs pos="0">
                <a:schemeClr val="bg1"/>
              </a:gs>
              <a:gs pos="92000">
                <a:srgbClr val="7BBFD2"/>
              </a:gs>
            </a:gsLst>
            <a:path path="circle">
              <a:fillToRect l="100000" b="100000"/>
            </a:path>
            <a:tileRect t="-100000" r="-100000"/>
          </a:gradFill>
        </p:spPr>
        <p:txBody>
          <a:bodyPr rot="0" spcFirstLastPara="0" vertOverflow="overflow" horzOverflow="overflow" vert="horz" wrap="square" lIns="583200" tIns="745200" rIns="583200" bIns="720000" numCol="1" spcCol="0" rtlCol="0" fromWordArt="0" anchor="t" anchorCtr="0" forceAA="0" compatLnSpc="1">
            <a:prstTxWarp prst="textNoShape">
              <a:avLst/>
            </a:prstTxWarp>
            <a:noAutofit/>
          </a:bodyPr>
          <a:lstStyle/>
          <a:p>
            <a:pPr defTabSz="914126">
              <a:spcBef>
                <a:spcPct val="0"/>
              </a:spcBef>
            </a:pPr>
            <a:endParaRPr lang="de-DE" sz="3600" b="1" err="1">
              <a:latin typeface="+mj-lt"/>
              <a:ea typeface="+mj-ea"/>
              <a:cs typeface="+mj-cs"/>
            </a:endParaRPr>
          </a:p>
        </p:txBody>
      </p:sp>
      <p:sp>
        <p:nvSpPr>
          <p:cNvPr id="13" name="Rechteck 12">
            <a:extLst>
              <a:ext uri="{FF2B5EF4-FFF2-40B4-BE49-F238E27FC236}">
                <a16:creationId xmlns:a16="http://schemas.microsoft.com/office/drawing/2014/main" id="{198C4A32-61B3-4D68-9380-6E32F0291E71}"/>
              </a:ext>
            </a:extLst>
          </p:cNvPr>
          <p:cNvSpPr/>
          <p:nvPr/>
        </p:nvSpPr>
        <p:spPr bwMode="gray">
          <a:xfrm flipH="1">
            <a:off x="5922441" y="1852518"/>
            <a:ext cx="347118" cy="3965714"/>
          </a:xfrm>
          <a:prstGeom prst="rect">
            <a:avLst/>
          </a:prstGeom>
          <a:gradFill flip="none" rotWithShape="1">
            <a:gsLst>
              <a:gs pos="99115">
                <a:schemeClr val="bg1">
                  <a:alpha val="0"/>
                </a:schemeClr>
              </a:gs>
              <a:gs pos="85806">
                <a:srgbClr val="FFFFFF"/>
              </a:gs>
              <a:gs pos="50000">
                <a:srgbClr val="FFFFFF"/>
              </a:gs>
              <a:gs pos="15000">
                <a:srgbClr val="FFFFFF"/>
              </a:gs>
              <a:gs pos="0">
                <a:schemeClr val="bg1">
                  <a:alpha val="0"/>
                </a:schemeClr>
              </a:gs>
            </a:gsLst>
            <a:lin ang="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 name="Title 1">
            <a:extLst>
              <a:ext uri="{FF2B5EF4-FFF2-40B4-BE49-F238E27FC236}">
                <a16:creationId xmlns:a16="http://schemas.microsoft.com/office/drawing/2014/main" id="{D2BD0D87-8D25-4F3A-A40F-590C63FAC073}"/>
              </a:ext>
            </a:extLst>
          </p:cNvPr>
          <p:cNvSpPr>
            <a:spLocks noGrp="1"/>
          </p:cNvSpPr>
          <p:nvPr>
            <p:ph type="title"/>
          </p:nvPr>
        </p:nvSpPr>
        <p:spPr/>
        <p:txBody>
          <a:bodyPr/>
          <a:lstStyle/>
          <a:p>
            <a:r>
              <a:rPr lang="en-US"/>
              <a:t>OLP examples</a:t>
            </a:r>
          </a:p>
        </p:txBody>
      </p:sp>
      <p:sp>
        <p:nvSpPr>
          <p:cNvPr id="3" name="Date Placeholder 2">
            <a:extLst>
              <a:ext uri="{FF2B5EF4-FFF2-40B4-BE49-F238E27FC236}">
                <a16:creationId xmlns:a16="http://schemas.microsoft.com/office/drawing/2014/main" id="{B2252A30-75F6-4436-8F7B-7B9DB0C0339A}"/>
              </a:ext>
            </a:extLst>
          </p:cNvPr>
          <p:cNvSpPr>
            <a:spLocks noGrp="1"/>
          </p:cNvSpPr>
          <p:nvPr>
            <p:ph type="dt" sz="half" idx="10"/>
          </p:nvPr>
        </p:nvSpPr>
        <p:spPr/>
        <p:txBody>
          <a:bodyPr/>
          <a:lstStyle/>
          <a:p>
            <a:r>
              <a:rPr lang="en-US"/>
              <a:t>© 2019 HERE</a:t>
            </a:r>
          </a:p>
        </p:txBody>
      </p:sp>
      <p:sp>
        <p:nvSpPr>
          <p:cNvPr id="6" name="Fußzeilenplatzhalter 5">
            <a:extLst>
              <a:ext uri="{FF2B5EF4-FFF2-40B4-BE49-F238E27FC236}">
                <a16:creationId xmlns:a16="http://schemas.microsoft.com/office/drawing/2014/main" id="{C2DBEF74-0934-4C3A-A155-D6990BA15412}"/>
              </a:ext>
            </a:extLst>
          </p:cNvPr>
          <p:cNvSpPr>
            <a:spLocks noGrp="1"/>
          </p:cNvSpPr>
          <p:nvPr>
            <p:ph type="ftr" sz="quarter" idx="11"/>
          </p:nvPr>
        </p:nvSpPr>
        <p:spPr/>
        <p:txBody>
          <a:bodyPr/>
          <a:lstStyle/>
          <a:p>
            <a:r>
              <a:rPr lang="en-US"/>
              <a:t>Open Location Platform</a:t>
            </a:r>
          </a:p>
        </p:txBody>
      </p:sp>
      <p:sp>
        <p:nvSpPr>
          <p:cNvPr id="5" name="Slide Number Placeholder 4">
            <a:extLst>
              <a:ext uri="{FF2B5EF4-FFF2-40B4-BE49-F238E27FC236}">
                <a16:creationId xmlns:a16="http://schemas.microsoft.com/office/drawing/2014/main" id="{55E5C77C-088E-4B9A-B0DC-3D439A705359}"/>
              </a:ext>
            </a:extLst>
          </p:cNvPr>
          <p:cNvSpPr>
            <a:spLocks noGrp="1"/>
          </p:cNvSpPr>
          <p:nvPr>
            <p:ph type="sldNum" sz="quarter" idx="12"/>
          </p:nvPr>
        </p:nvSpPr>
        <p:spPr/>
        <p:txBody>
          <a:bodyPr/>
          <a:lstStyle/>
          <a:p>
            <a:fld id="{C01CAAA5-CA10-431C-B0CA-C8BF8493446D}" type="slidenum">
              <a:rPr lang="en-US" smtClean="0"/>
              <a:t>10</a:t>
            </a:fld>
            <a:endParaRPr lang="en-US"/>
          </a:p>
        </p:txBody>
      </p:sp>
      <p:sp>
        <p:nvSpPr>
          <p:cNvPr id="4" name="Subtitle 3">
            <a:extLst>
              <a:ext uri="{FF2B5EF4-FFF2-40B4-BE49-F238E27FC236}">
                <a16:creationId xmlns:a16="http://schemas.microsoft.com/office/drawing/2014/main" id="{7F66851B-AB3D-44C9-B7DC-33372116D59F}"/>
              </a:ext>
            </a:extLst>
          </p:cNvPr>
          <p:cNvSpPr>
            <a:spLocks noGrp="1"/>
          </p:cNvSpPr>
          <p:nvPr>
            <p:ph type="subTitle" idx="1"/>
          </p:nvPr>
        </p:nvSpPr>
        <p:spPr/>
        <p:txBody>
          <a:bodyPr/>
          <a:lstStyle/>
          <a:p>
            <a:endParaRPr lang="en-US"/>
          </a:p>
        </p:txBody>
      </p:sp>
      <p:sp>
        <p:nvSpPr>
          <p:cNvPr id="96" name="Rectangle 49">
            <a:extLst>
              <a:ext uri="{FF2B5EF4-FFF2-40B4-BE49-F238E27FC236}">
                <a16:creationId xmlns:a16="http://schemas.microsoft.com/office/drawing/2014/main" id="{30D8AB4A-682F-404B-A1FF-11A662714360}"/>
              </a:ext>
            </a:extLst>
          </p:cNvPr>
          <p:cNvSpPr/>
          <p:nvPr/>
        </p:nvSpPr>
        <p:spPr bwMode="gray">
          <a:xfrm>
            <a:off x="785879" y="3343239"/>
            <a:ext cx="1166092" cy="605295"/>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400">
              <a:spcAft>
                <a:spcPts val="1000"/>
              </a:spcAft>
              <a:defRPr/>
            </a:pPr>
            <a:r>
              <a:rPr lang="en-US" sz="1400">
                <a:solidFill>
                  <a:schemeClr val="tx1"/>
                </a:solidFill>
              </a:rPr>
              <a:t>Smart cities solutions</a:t>
            </a:r>
          </a:p>
        </p:txBody>
      </p:sp>
      <p:sp>
        <p:nvSpPr>
          <p:cNvPr id="113" name="Rectangle 49">
            <a:extLst>
              <a:ext uri="{FF2B5EF4-FFF2-40B4-BE49-F238E27FC236}">
                <a16:creationId xmlns:a16="http://schemas.microsoft.com/office/drawing/2014/main" id="{8380A563-09C9-42CE-AF5E-316603F8FE0A}"/>
              </a:ext>
            </a:extLst>
          </p:cNvPr>
          <p:cNvSpPr/>
          <p:nvPr/>
        </p:nvSpPr>
        <p:spPr bwMode="gray">
          <a:xfrm>
            <a:off x="2498473" y="3343239"/>
            <a:ext cx="1234320" cy="605295"/>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400">
              <a:spcAft>
                <a:spcPts val="1000"/>
              </a:spcAft>
              <a:defRPr/>
            </a:pPr>
            <a:r>
              <a:rPr lang="en-US" sz="1400">
                <a:solidFill>
                  <a:schemeClr val="tx1"/>
                </a:solidFill>
              </a:rPr>
              <a:t>After-market services</a:t>
            </a:r>
          </a:p>
        </p:txBody>
      </p:sp>
      <p:sp>
        <p:nvSpPr>
          <p:cNvPr id="114" name="Rectangle 49">
            <a:extLst>
              <a:ext uri="{FF2B5EF4-FFF2-40B4-BE49-F238E27FC236}">
                <a16:creationId xmlns:a16="http://schemas.microsoft.com/office/drawing/2014/main" id="{2190BDA1-82FC-486D-8FD1-44C8B61C6D20}"/>
              </a:ext>
            </a:extLst>
          </p:cNvPr>
          <p:cNvSpPr/>
          <p:nvPr/>
        </p:nvSpPr>
        <p:spPr bwMode="gray">
          <a:xfrm>
            <a:off x="4126926" y="3343239"/>
            <a:ext cx="1489582" cy="605295"/>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400">
              <a:spcAft>
                <a:spcPts val="1000"/>
              </a:spcAft>
              <a:defRPr/>
            </a:pPr>
            <a:r>
              <a:rPr lang="en-US" sz="1400">
                <a:solidFill>
                  <a:schemeClr val="tx1"/>
                </a:solidFill>
              </a:rPr>
              <a:t>Power and </a:t>
            </a:r>
            <a:br>
              <a:rPr lang="en-US" sz="1400">
                <a:solidFill>
                  <a:schemeClr val="tx1"/>
                </a:solidFill>
              </a:rPr>
            </a:br>
            <a:r>
              <a:rPr lang="en-US" sz="1400">
                <a:solidFill>
                  <a:schemeClr val="tx1"/>
                </a:solidFill>
              </a:rPr>
              <a:t>utility solutions</a:t>
            </a:r>
          </a:p>
        </p:txBody>
      </p:sp>
      <p:sp>
        <p:nvSpPr>
          <p:cNvPr id="115" name="Rectangle 49">
            <a:extLst>
              <a:ext uri="{FF2B5EF4-FFF2-40B4-BE49-F238E27FC236}">
                <a16:creationId xmlns:a16="http://schemas.microsoft.com/office/drawing/2014/main" id="{ED89357C-0EA6-4E6E-8B45-3ACD2EE41B6C}"/>
              </a:ext>
            </a:extLst>
          </p:cNvPr>
          <p:cNvSpPr/>
          <p:nvPr/>
        </p:nvSpPr>
        <p:spPr bwMode="gray">
          <a:xfrm>
            <a:off x="1517141" y="4920051"/>
            <a:ext cx="1308428" cy="605295"/>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400">
              <a:spcAft>
                <a:spcPts val="1000"/>
              </a:spcAft>
              <a:defRPr/>
            </a:pPr>
            <a:r>
              <a:rPr lang="en-US" sz="1400">
                <a:solidFill>
                  <a:schemeClr val="tx1"/>
                </a:solidFill>
              </a:rPr>
              <a:t>Advertisement</a:t>
            </a:r>
          </a:p>
        </p:txBody>
      </p:sp>
      <p:sp>
        <p:nvSpPr>
          <p:cNvPr id="116" name="Rectangle 49">
            <a:extLst>
              <a:ext uri="{FF2B5EF4-FFF2-40B4-BE49-F238E27FC236}">
                <a16:creationId xmlns:a16="http://schemas.microsoft.com/office/drawing/2014/main" id="{0767B779-F0CD-40CB-99A2-DB60E466CFF2}"/>
              </a:ext>
            </a:extLst>
          </p:cNvPr>
          <p:cNvSpPr/>
          <p:nvPr/>
        </p:nvSpPr>
        <p:spPr bwMode="gray">
          <a:xfrm>
            <a:off x="3436868" y="4860322"/>
            <a:ext cx="1023360" cy="605295"/>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400">
              <a:spcAft>
                <a:spcPts val="1000"/>
              </a:spcAft>
              <a:defRPr/>
            </a:pPr>
            <a:r>
              <a:rPr lang="en-US" sz="1400">
                <a:solidFill>
                  <a:schemeClr val="tx1"/>
                </a:solidFill>
              </a:rPr>
              <a:t>Pollution monitoring</a:t>
            </a:r>
          </a:p>
        </p:txBody>
      </p:sp>
      <p:pic>
        <p:nvPicPr>
          <p:cNvPr id="48" name="Grafik 44">
            <a:extLst>
              <a:ext uri="{FF2B5EF4-FFF2-40B4-BE49-F238E27FC236}">
                <a16:creationId xmlns:a16="http://schemas.microsoft.com/office/drawing/2014/main" id="{D17F246E-F83B-4E02-87D7-16E110336B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4038" y="2692047"/>
            <a:ext cx="489772" cy="489770"/>
          </a:xfrm>
          <a:prstGeom prst="rect">
            <a:avLst/>
          </a:prstGeom>
        </p:spPr>
      </p:pic>
      <p:pic>
        <p:nvPicPr>
          <p:cNvPr id="49" name="Grafik 46">
            <a:extLst>
              <a:ext uri="{FF2B5EF4-FFF2-40B4-BE49-F238E27FC236}">
                <a16:creationId xmlns:a16="http://schemas.microsoft.com/office/drawing/2014/main" id="{898C9FC3-B62F-4CC5-B247-7CEF7906BF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7524" y="2698823"/>
            <a:ext cx="476218" cy="476218"/>
          </a:xfrm>
          <a:prstGeom prst="rect">
            <a:avLst/>
          </a:prstGeom>
        </p:spPr>
      </p:pic>
      <p:pic>
        <p:nvPicPr>
          <p:cNvPr id="50" name="Grafik 10">
            <a:extLst>
              <a:ext uri="{FF2B5EF4-FFF2-40B4-BE49-F238E27FC236}">
                <a16:creationId xmlns:a16="http://schemas.microsoft.com/office/drawing/2014/main" id="{7821263C-3B5D-4D5E-8765-94BB06EBE4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79744" y="2731733"/>
            <a:ext cx="383946" cy="410398"/>
          </a:xfrm>
          <a:prstGeom prst="rect">
            <a:avLst/>
          </a:prstGeom>
        </p:spPr>
      </p:pic>
      <p:pic>
        <p:nvPicPr>
          <p:cNvPr id="51" name="Grafik 49">
            <a:extLst>
              <a:ext uri="{FF2B5EF4-FFF2-40B4-BE49-F238E27FC236}">
                <a16:creationId xmlns:a16="http://schemas.microsoft.com/office/drawing/2014/main" id="{7684FE56-8B0B-4ED9-8EB3-5D8EC95ABC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61884" y="4304273"/>
            <a:ext cx="418942" cy="418942"/>
          </a:xfrm>
          <a:prstGeom prst="rect">
            <a:avLst/>
          </a:prstGeom>
        </p:spPr>
      </p:pic>
      <p:pic>
        <p:nvPicPr>
          <p:cNvPr id="53" name="Grafik 51">
            <a:extLst>
              <a:ext uri="{FF2B5EF4-FFF2-40B4-BE49-F238E27FC236}">
                <a16:creationId xmlns:a16="http://schemas.microsoft.com/office/drawing/2014/main" id="{A9865CF4-2EEA-4248-A432-0BD83690AD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08120" y="4251155"/>
            <a:ext cx="480856" cy="405720"/>
          </a:xfrm>
          <a:prstGeom prst="rect">
            <a:avLst/>
          </a:prstGeom>
        </p:spPr>
      </p:pic>
      <p:sp>
        <p:nvSpPr>
          <p:cNvPr id="29" name="Rectangle 5">
            <a:extLst>
              <a:ext uri="{FF2B5EF4-FFF2-40B4-BE49-F238E27FC236}">
                <a16:creationId xmlns:a16="http://schemas.microsoft.com/office/drawing/2014/main" id="{E13DE837-7D89-4494-875E-0FC35298F379}"/>
              </a:ext>
            </a:extLst>
          </p:cNvPr>
          <p:cNvSpPr/>
          <p:nvPr/>
        </p:nvSpPr>
        <p:spPr bwMode="gray">
          <a:xfrm>
            <a:off x="2126594" y="1852519"/>
            <a:ext cx="2149200" cy="43485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914400"/>
            <a:r>
              <a:rPr lang="en-GB" sz="1600" b="1">
                <a:solidFill>
                  <a:srgbClr val="383C45"/>
                </a:solidFill>
                <a:latin typeface="FiraGO"/>
              </a:rPr>
              <a:t>IoT-related use cases</a:t>
            </a:r>
          </a:p>
        </p:txBody>
      </p:sp>
      <p:sp>
        <p:nvSpPr>
          <p:cNvPr id="25" name="Rectangle 5">
            <a:extLst>
              <a:ext uri="{FF2B5EF4-FFF2-40B4-BE49-F238E27FC236}">
                <a16:creationId xmlns:a16="http://schemas.microsoft.com/office/drawing/2014/main" id="{E6A2724C-A226-4D3C-8125-367632C0609E}"/>
              </a:ext>
            </a:extLst>
          </p:cNvPr>
          <p:cNvSpPr/>
          <p:nvPr/>
        </p:nvSpPr>
        <p:spPr bwMode="gray">
          <a:xfrm>
            <a:off x="7914842" y="1852519"/>
            <a:ext cx="2147962" cy="43485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914400"/>
            <a:r>
              <a:rPr lang="en-GB" sz="1600" b="1">
                <a:solidFill>
                  <a:srgbClr val="383C45"/>
                </a:solidFill>
                <a:latin typeface="FiraGO"/>
              </a:rPr>
              <a:t>Automotive-related</a:t>
            </a:r>
            <a:br>
              <a:rPr lang="en-GB" sz="1600" b="1">
                <a:solidFill>
                  <a:srgbClr val="383C45"/>
                </a:solidFill>
                <a:latin typeface="FiraGO"/>
              </a:rPr>
            </a:br>
            <a:r>
              <a:rPr lang="en-GB" sz="1600" b="1">
                <a:solidFill>
                  <a:srgbClr val="383C45"/>
                </a:solidFill>
                <a:latin typeface="FiraGO"/>
              </a:rPr>
              <a:t>use cases</a:t>
            </a:r>
          </a:p>
        </p:txBody>
      </p:sp>
      <p:sp>
        <p:nvSpPr>
          <p:cNvPr id="26" name="Rectangle 49">
            <a:extLst>
              <a:ext uri="{FF2B5EF4-FFF2-40B4-BE49-F238E27FC236}">
                <a16:creationId xmlns:a16="http://schemas.microsoft.com/office/drawing/2014/main" id="{035FE422-9B18-4D7F-A07E-7AE2E0A8B4F2}"/>
              </a:ext>
            </a:extLst>
          </p:cNvPr>
          <p:cNvSpPr/>
          <p:nvPr/>
        </p:nvSpPr>
        <p:spPr bwMode="gray">
          <a:xfrm>
            <a:off x="6573508" y="3343239"/>
            <a:ext cx="1166092" cy="605295"/>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400">
              <a:spcAft>
                <a:spcPts val="1000"/>
              </a:spcAft>
              <a:defRPr/>
            </a:pPr>
            <a:r>
              <a:rPr lang="en-US" sz="1400">
                <a:solidFill>
                  <a:schemeClr val="tx1"/>
                </a:solidFill>
              </a:rPr>
              <a:t>Predictive maintenance</a:t>
            </a:r>
          </a:p>
        </p:txBody>
      </p:sp>
      <p:sp>
        <p:nvSpPr>
          <p:cNvPr id="27" name="Rectangle 49">
            <a:extLst>
              <a:ext uri="{FF2B5EF4-FFF2-40B4-BE49-F238E27FC236}">
                <a16:creationId xmlns:a16="http://schemas.microsoft.com/office/drawing/2014/main" id="{9C20F246-274B-4F85-82FA-8B460F78D8CE}"/>
              </a:ext>
            </a:extLst>
          </p:cNvPr>
          <p:cNvSpPr/>
          <p:nvPr/>
        </p:nvSpPr>
        <p:spPr bwMode="gray">
          <a:xfrm>
            <a:off x="8273578" y="3343239"/>
            <a:ext cx="1259368" cy="605295"/>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400">
              <a:spcAft>
                <a:spcPts val="1000"/>
              </a:spcAft>
              <a:defRPr/>
            </a:pPr>
            <a:r>
              <a:rPr lang="en-US" sz="1400">
                <a:solidFill>
                  <a:schemeClr val="tx1"/>
                </a:solidFill>
              </a:rPr>
              <a:t>Custom HD Live Map layers</a:t>
            </a:r>
          </a:p>
        </p:txBody>
      </p:sp>
      <p:sp>
        <p:nvSpPr>
          <p:cNvPr id="30" name="Rectangle 49">
            <a:extLst>
              <a:ext uri="{FF2B5EF4-FFF2-40B4-BE49-F238E27FC236}">
                <a16:creationId xmlns:a16="http://schemas.microsoft.com/office/drawing/2014/main" id="{EBBC9A38-A735-4CAA-B55E-C58235FB35B0}"/>
              </a:ext>
            </a:extLst>
          </p:cNvPr>
          <p:cNvSpPr/>
          <p:nvPr/>
        </p:nvSpPr>
        <p:spPr bwMode="gray">
          <a:xfrm>
            <a:off x="9914555" y="3343239"/>
            <a:ext cx="1489582" cy="605295"/>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400">
              <a:spcAft>
                <a:spcPts val="1000"/>
              </a:spcAft>
              <a:defRPr/>
            </a:pPr>
            <a:r>
              <a:rPr lang="en-US" sz="1400">
                <a:solidFill>
                  <a:schemeClr val="tx1"/>
                </a:solidFill>
              </a:rPr>
              <a:t>Road friction/</a:t>
            </a:r>
            <a:br>
              <a:rPr lang="en-US" sz="1400">
                <a:solidFill>
                  <a:schemeClr val="tx1"/>
                </a:solidFill>
              </a:rPr>
            </a:br>
            <a:r>
              <a:rPr lang="en-US" sz="1400">
                <a:solidFill>
                  <a:schemeClr val="tx1"/>
                </a:solidFill>
              </a:rPr>
              <a:t>Pothole service</a:t>
            </a:r>
          </a:p>
        </p:txBody>
      </p:sp>
      <p:sp>
        <p:nvSpPr>
          <p:cNvPr id="31" name="Rectangle 49">
            <a:extLst>
              <a:ext uri="{FF2B5EF4-FFF2-40B4-BE49-F238E27FC236}">
                <a16:creationId xmlns:a16="http://schemas.microsoft.com/office/drawing/2014/main" id="{A253FB16-908C-450D-B1BB-37806888DD57}"/>
              </a:ext>
            </a:extLst>
          </p:cNvPr>
          <p:cNvSpPr/>
          <p:nvPr/>
        </p:nvSpPr>
        <p:spPr bwMode="gray">
          <a:xfrm>
            <a:off x="7304770" y="4920051"/>
            <a:ext cx="1308428" cy="605295"/>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400">
              <a:spcAft>
                <a:spcPts val="1000"/>
              </a:spcAft>
              <a:defRPr/>
            </a:pPr>
            <a:r>
              <a:rPr lang="en-US" sz="1400">
                <a:solidFill>
                  <a:schemeClr val="tx1"/>
                </a:solidFill>
              </a:rPr>
              <a:t>Usage-based insurance</a:t>
            </a:r>
          </a:p>
        </p:txBody>
      </p:sp>
      <p:sp>
        <p:nvSpPr>
          <p:cNvPr id="32" name="Rectangle 49">
            <a:extLst>
              <a:ext uri="{FF2B5EF4-FFF2-40B4-BE49-F238E27FC236}">
                <a16:creationId xmlns:a16="http://schemas.microsoft.com/office/drawing/2014/main" id="{63D95118-5793-4F4F-A929-B60ED8E52EDC}"/>
              </a:ext>
            </a:extLst>
          </p:cNvPr>
          <p:cNvSpPr/>
          <p:nvPr/>
        </p:nvSpPr>
        <p:spPr bwMode="gray">
          <a:xfrm>
            <a:off x="8909847" y="4860322"/>
            <a:ext cx="1877366" cy="605295"/>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400">
              <a:spcAft>
                <a:spcPts val="300"/>
              </a:spcAft>
              <a:defRPr/>
            </a:pPr>
            <a:r>
              <a:rPr lang="en-US" sz="1400" dirty="0">
                <a:solidFill>
                  <a:schemeClr val="tx1"/>
                </a:solidFill>
              </a:rPr>
              <a:t>Connected vehicle</a:t>
            </a:r>
          </a:p>
          <a:p>
            <a:pPr algn="ctr" defTabSz="914400">
              <a:spcAft>
                <a:spcPts val="300"/>
              </a:spcAft>
              <a:defRPr/>
            </a:pPr>
            <a:r>
              <a:rPr lang="en-US" sz="1400" i="1" dirty="0">
                <a:solidFill>
                  <a:schemeClr val="accent1"/>
                </a:solidFill>
              </a:rPr>
              <a:t>Real example </a:t>
            </a:r>
            <a:br>
              <a:rPr lang="en-US" sz="1400" i="1" dirty="0">
                <a:solidFill>
                  <a:schemeClr val="accent1"/>
                </a:solidFill>
              </a:rPr>
            </a:br>
            <a:r>
              <a:rPr lang="en-US" sz="1400" i="1" dirty="0">
                <a:solidFill>
                  <a:schemeClr val="accent1"/>
                </a:solidFill>
              </a:rPr>
              <a:t>on next slides</a:t>
            </a:r>
          </a:p>
        </p:txBody>
      </p:sp>
      <p:pic>
        <p:nvPicPr>
          <p:cNvPr id="44" name="Grafik 7">
            <a:extLst>
              <a:ext uri="{FF2B5EF4-FFF2-40B4-BE49-F238E27FC236}">
                <a16:creationId xmlns:a16="http://schemas.microsoft.com/office/drawing/2014/main" id="{BBA8F17F-1D80-40CA-9830-430A55AE3F3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20029" y="2697444"/>
            <a:ext cx="473050" cy="475838"/>
          </a:xfrm>
          <a:prstGeom prst="rect">
            <a:avLst/>
          </a:prstGeom>
        </p:spPr>
      </p:pic>
      <p:pic>
        <p:nvPicPr>
          <p:cNvPr id="45" name="Grafik 8">
            <a:extLst>
              <a:ext uri="{FF2B5EF4-FFF2-40B4-BE49-F238E27FC236}">
                <a16:creationId xmlns:a16="http://schemas.microsoft.com/office/drawing/2014/main" id="{8F306052-5B8E-4E91-AD67-570303F5130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58498" y="2689182"/>
            <a:ext cx="489528" cy="489528"/>
          </a:xfrm>
          <a:prstGeom prst="rect">
            <a:avLst/>
          </a:prstGeom>
        </p:spPr>
      </p:pic>
      <p:pic>
        <p:nvPicPr>
          <p:cNvPr id="46" name="Grafik 9">
            <a:extLst>
              <a:ext uri="{FF2B5EF4-FFF2-40B4-BE49-F238E27FC236}">
                <a16:creationId xmlns:a16="http://schemas.microsoft.com/office/drawing/2014/main" id="{110E82DB-1E7D-4449-AD4A-9B3A2471B32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429553" y="2731733"/>
            <a:ext cx="459586" cy="385082"/>
          </a:xfrm>
          <a:prstGeom prst="rect">
            <a:avLst/>
          </a:prstGeom>
        </p:spPr>
      </p:pic>
      <p:grpSp>
        <p:nvGrpSpPr>
          <p:cNvPr id="47" name="Group 25">
            <a:extLst>
              <a:ext uri="{FF2B5EF4-FFF2-40B4-BE49-F238E27FC236}">
                <a16:creationId xmlns:a16="http://schemas.microsoft.com/office/drawing/2014/main" id="{B986AC56-0855-438A-8B57-74901B65C27F}"/>
              </a:ext>
            </a:extLst>
          </p:cNvPr>
          <p:cNvGrpSpPr/>
          <p:nvPr/>
        </p:nvGrpSpPr>
        <p:grpSpPr>
          <a:xfrm>
            <a:off x="7580465" y="4458954"/>
            <a:ext cx="757039" cy="211795"/>
            <a:chOff x="8562144" y="1737602"/>
            <a:chExt cx="757039" cy="211795"/>
          </a:xfrm>
          <a:solidFill>
            <a:schemeClr val="tx1"/>
          </a:solidFill>
        </p:grpSpPr>
        <p:grpSp>
          <p:nvGrpSpPr>
            <p:cNvPr id="52" name="Gruppieren 145">
              <a:extLst>
                <a:ext uri="{FF2B5EF4-FFF2-40B4-BE49-F238E27FC236}">
                  <a16:creationId xmlns:a16="http://schemas.microsoft.com/office/drawing/2014/main" id="{044E8EEF-598D-4C15-B7E6-854D94D6FE86}"/>
                </a:ext>
              </a:extLst>
            </p:cNvPr>
            <p:cNvGrpSpPr/>
            <p:nvPr/>
          </p:nvGrpSpPr>
          <p:grpSpPr>
            <a:xfrm rot="16200000">
              <a:off x="8523643" y="1776103"/>
              <a:ext cx="211795" cy="134794"/>
              <a:chOff x="8173504" y="1493811"/>
              <a:chExt cx="268029" cy="170583"/>
            </a:xfrm>
            <a:grpFill/>
          </p:grpSpPr>
          <p:sp>
            <p:nvSpPr>
              <p:cNvPr id="63" name="Freeform 47">
                <a:extLst>
                  <a:ext uri="{FF2B5EF4-FFF2-40B4-BE49-F238E27FC236}">
                    <a16:creationId xmlns:a16="http://schemas.microsoft.com/office/drawing/2014/main" id="{742D8C1F-065F-4A4C-8337-44FDD715029D}"/>
                  </a:ext>
                </a:extLst>
              </p:cNvPr>
              <p:cNvSpPr>
                <a:spLocks/>
              </p:cNvSpPr>
              <p:nvPr/>
            </p:nvSpPr>
            <p:spPr bwMode="auto">
              <a:xfrm>
                <a:off x="8173504" y="1493811"/>
                <a:ext cx="268029" cy="42240"/>
              </a:xfrm>
              <a:custGeom>
                <a:avLst/>
                <a:gdLst>
                  <a:gd name="T0" fmla="*/ 0 w 94"/>
                  <a:gd name="T1" fmla="*/ 17 h 17"/>
                  <a:gd name="T2" fmla="*/ 47 w 94"/>
                  <a:gd name="T3" fmla="*/ 0 h 17"/>
                  <a:gd name="T4" fmla="*/ 94 w 94"/>
                  <a:gd name="T5" fmla="*/ 17 h 17"/>
                </a:gdLst>
                <a:ahLst/>
                <a:cxnLst>
                  <a:cxn ang="0">
                    <a:pos x="T0" y="T1"/>
                  </a:cxn>
                  <a:cxn ang="0">
                    <a:pos x="T2" y="T3"/>
                  </a:cxn>
                  <a:cxn ang="0">
                    <a:pos x="T4" y="T5"/>
                  </a:cxn>
                </a:cxnLst>
                <a:rect l="0" t="0" r="r" b="b"/>
                <a:pathLst>
                  <a:path w="94" h="17">
                    <a:moveTo>
                      <a:pt x="0" y="17"/>
                    </a:moveTo>
                    <a:cubicBezTo>
                      <a:pt x="13" y="6"/>
                      <a:pt x="30" y="0"/>
                      <a:pt x="47" y="0"/>
                    </a:cubicBezTo>
                    <a:cubicBezTo>
                      <a:pt x="65" y="0"/>
                      <a:pt x="81" y="6"/>
                      <a:pt x="94" y="17"/>
                    </a:cubicBezTo>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64" name="Freeform 48">
                <a:extLst>
                  <a:ext uri="{FF2B5EF4-FFF2-40B4-BE49-F238E27FC236}">
                    <a16:creationId xmlns:a16="http://schemas.microsoft.com/office/drawing/2014/main" id="{24E49065-0A10-416D-9491-8E7D49C3362D}"/>
                  </a:ext>
                </a:extLst>
              </p:cNvPr>
              <p:cNvSpPr>
                <a:spLocks/>
              </p:cNvSpPr>
              <p:nvPr/>
            </p:nvSpPr>
            <p:spPr bwMode="auto">
              <a:xfrm>
                <a:off x="8207241" y="1540925"/>
                <a:ext cx="202426" cy="32492"/>
              </a:xfrm>
              <a:custGeom>
                <a:avLst/>
                <a:gdLst>
                  <a:gd name="T0" fmla="*/ 71 w 71"/>
                  <a:gd name="T1" fmla="*/ 13 h 13"/>
                  <a:gd name="T2" fmla="*/ 35 w 71"/>
                  <a:gd name="T3" fmla="*/ 0 h 13"/>
                  <a:gd name="T4" fmla="*/ 0 w 71"/>
                  <a:gd name="T5" fmla="*/ 13 h 13"/>
                </a:gdLst>
                <a:ahLst/>
                <a:cxnLst>
                  <a:cxn ang="0">
                    <a:pos x="T0" y="T1"/>
                  </a:cxn>
                  <a:cxn ang="0">
                    <a:pos x="T2" y="T3"/>
                  </a:cxn>
                  <a:cxn ang="0">
                    <a:pos x="T4" y="T5"/>
                  </a:cxn>
                </a:cxnLst>
                <a:rect l="0" t="0" r="r" b="b"/>
                <a:pathLst>
                  <a:path w="71" h="13">
                    <a:moveTo>
                      <a:pt x="71" y="13"/>
                    </a:moveTo>
                    <a:cubicBezTo>
                      <a:pt x="61" y="5"/>
                      <a:pt x="49" y="0"/>
                      <a:pt x="35" y="0"/>
                    </a:cubicBezTo>
                    <a:cubicBezTo>
                      <a:pt x="22" y="0"/>
                      <a:pt x="10" y="5"/>
                      <a:pt x="0" y="13"/>
                    </a:cubicBezTo>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65" name="Freeform 49">
                <a:extLst>
                  <a:ext uri="{FF2B5EF4-FFF2-40B4-BE49-F238E27FC236}">
                    <a16:creationId xmlns:a16="http://schemas.microsoft.com/office/drawing/2014/main" id="{29B7C4E7-87E5-46D6-8E12-F0CB6B39FD7F}"/>
                  </a:ext>
                </a:extLst>
              </p:cNvPr>
              <p:cNvSpPr>
                <a:spLocks/>
              </p:cNvSpPr>
              <p:nvPr/>
            </p:nvSpPr>
            <p:spPr bwMode="auto">
              <a:xfrm>
                <a:off x="8240979" y="1588038"/>
                <a:ext cx="134951" cy="21120"/>
              </a:xfrm>
              <a:custGeom>
                <a:avLst/>
                <a:gdLst>
                  <a:gd name="T0" fmla="*/ 0 w 47"/>
                  <a:gd name="T1" fmla="*/ 9 h 9"/>
                  <a:gd name="T2" fmla="*/ 23 w 47"/>
                  <a:gd name="T3" fmla="*/ 0 h 9"/>
                  <a:gd name="T4" fmla="*/ 47 w 47"/>
                  <a:gd name="T5" fmla="*/ 9 h 9"/>
                </a:gdLst>
                <a:ahLst/>
                <a:cxnLst>
                  <a:cxn ang="0">
                    <a:pos x="T0" y="T1"/>
                  </a:cxn>
                  <a:cxn ang="0">
                    <a:pos x="T2" y="T3"/>
                  </a:cxn>
                  <a:cxn ang="0">
                    <a:pos x="T4" y="T5"/>
                  </a:cxn>
                </a:cxnLst>
                <a:rect l="0" t="0" r="r" b="b"/>
                <a:pathLst>
                  <a:path w="47" h="9">
                    <a:moveTo>
                      <a:pt x="0" y="9"/>
                    </a:moveTo>
                    <a:cubicBezTo>
                      <a:pt x="6" y="3"/>
                      <a:pt x="14" y="0"/>
                      <a:pt x="23" y="0"/>
                    </a:cubicBezTo>
                    <a:cubicBezTo>
                      <a:pt x="32" y="0"/>
                      <a:pt x="41" y="3"/>
                      <a:pt x="47" y="9"/>
                    </a:cubicBezTo>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66" name="Oval 50">
                <a:extLst>
                  <a:ext uri="{FF2B5EF4-FFF2-40B4-BE49-F238E27FC236}">
                    <a16:creationId xmlns:a16="http://schemas.microsoft.com/office/drawing/2014/main" id="{391F5A78-0751-4518-835A-813F11CFD7FE}"/>
                  </a:ext>
                </a:extLst>
              </p:cNvPr>
              <p:cNvSpPr>
                <a:spLocks noChangeArrowheads="1"/>
              </p:cNvSpPr>
              <p:nvPr/>
            </p:nvSpPr>
            <p:spPr bwMode="auto">
              <a:xfrm>
                <a:off x="8284089" y="1622153"/>
                <a:ext cx="43351" cy="42241"/>
              </a:xfrm>
              <a:prstGeom prst="ellipse">
                <a:avLst/>
              </a:pr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sp>
          <p:nvSpPr>
            <p:cNvPr id="54" name="Rectangle 44">
              <a:extLst>
                <a:ext uri="{FF2B5EF4-FFF2-40B4-BE49-F238E27FC236}">
                  <a16:creationId xmlns:a16="http://schemas.microsoft.com/office/drawing/2014/main" id="{7F930FE6-2F3D-4EE1-8705-E3A7F6C05549}"/>
                </a:ext>
              </a:extLst>
            </p:cNvPr>
            <p:cNvSpPr>
              <a:spLocks noChangeArrowheads="1"/>
            </p:cNvSpPr>
            <p:nvPr/>
          </p:nvSpPr>
          <p:spPr bwMode="auto">
            <a:xfrm>
              <a:off x="8882246" y="1863195"/>
              <a:ext cx="108119" cy="1540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55" name="Rectangle 45">
              <a:extLst>
                <a:ext uri="{FF2B5EF4-FFF2-40B4-BE49-F238E27FC236}">
                  <a16:creationId xmlns:a16="http://schemas.microsoft.com/office/drawing/2014/main" id="{821580A5-F9E2-4D5D-951D-31A46749D1BC}"/>
                </a:ext>
              </a:extLst>
            </p:cNvPr>
            <p:cNvSpPr>
              <a:spLocks noChangeArrowheads="1"/>
            </p:cNvSpPr>
            <p:nvPr/>
          </p:nvSpPr>
          <p:spPr bwMode="auto">
            <a:xfrm>
              <a:off x="8800788" y="1863195"/>
              <a:ext cx="44433" cy="1540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56" name="Rectangle 46">
              <a:extLst>
                <a:ext uri="{FF2B5EF4-FFF2-40B4-BE49-F238E27FC236}">
                  <a16:creationId xmlns:a16="http://schemas.microsoft.com/office/drawing/2014/main" id="{708CC000-7BFA-4206-96C4-AEF365C4652F}"/>
                </a:ext>
              </a:extLst>
            </p:cNvPr>
            <p:cNvSpPr>
              <a:spLocks noChangeArrowheads="1"/>
            </p:cNvSpPr>
            <p:nvPr/>
          </p:nvSpPr>
          <p:spPr bwMode="auto">
            <a:xfrm>
              <a:off x="9027392" y="1863195"/>
              <a:ext cx="44433" cy="1540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57" name="Freeform 51">
              <a:extLst>
                <a:ext uri="{FF2B5EF4-FFF2-40B4-BE49-F238E27FC236}">
                  <a16:creationId xmlns:a16="http://schemas.microsoft.com/office/drawing/2014/main" id="{A8644249-742F-435F-9A17-8CC6D42A6001}"/>
                </a:ext>
              </a:extLst>
            </p:cNvPr>
            <p:cNvSpPr>
              <a:spLocks noEditPoints="1"/>
            </p:cNvSpPr>
            <p:nvPr/>
          </p:nvSpPr>
          <p:spPr bwMode="auto">
            <a:xfrm>
              <a:off x="8744507" y="1752792"/>
              <a:ext cx="383600" cy="196415"/>
            </a:xfrm>
            <a:custGeom>
              <a:avLst/>
              <a:gdLst>
                <a:gd name="T0" fmla="*/ 123 w 170"/>
                <a:gd name="T1" fmla="*/ 8 h 100"/>
                <a:gd name="T2" fmla="*/ 124 w 170"/>
                <a:gd name="T3" fmla="*/ 9 h 100"/>
                <a:gd name="T4" fmla="*/ 124 w 170"/>
                <a:gd name="T5" fmla="*/ 9 h 100"/>
                <a:gd name="T6" fmla="*/ 124 w 170"/>
                <a:gd name="T7" fmla="*/ 9 h 100"/>
                <a:gd name="T8" fmla="*/ 146 w 170"/>
                <a:gd name="T9" fmla="*/ 34 h 100"/>
                <a:gd name="T10" fmla="*/ 146 w 170"/>
                <a:gd name="T11" fmla="*/ 34 h 100"/>
                <a:gd name="T12" fmla="*/ 146 w 170"/>
                <a:gd name="T13" fmla="*/ 34 h 100"/>
                <a:gd name="T14" fmla="*/ 154 w 170"/>
                <a:gd name="T15" fmla="*/ 42 h 100"/>
                <a:gd name="T16" fmla="*/ 158 w 170"/>
                <a:gd name="T17" fmla="*/ 48 h 100"/>
                <a:gd name="T18" fmla="*/ 158 w 170"/>
                <a:gd name="T19" fmla="*/ 48 h 100"/>
                <a:gd name="T20" fmla="*/ 158 w 170"/>
                <a:gd name="T21" fmla="*/ 49 h 100"/>
                <a:gd name="T22" fmla="*/ 158 w 170"/>
                <a:gd name="T23" fmla="*/ 87 h 100"/>
                <a:gd name="T24" fmla="*/ 153 w 170"/>
                <a:gd name="T25" fmla="*/ 92 h 100"/>
                <a:gd name="T26" fmla="*/ 137 w 170"/>
                <a:gd name="T27" fmla="*/ 92 h 100"/>
                <a:gd name="T28" fmla="*/ 137 w 170"/>
                <a:gd name="T29" fmla="*/ 88 h 100"/>
                <a:gd name="T30" fmla="*/ 137 w 170"/>
                <a:gd name="T31" fmla="*/ 80 h 100"/>
                <a:gd name="T32" fmla="*/ 129 w 170"/>
                <a:gd name="T33" fmla="*/ 80 h 100"/>
                <a:gd name="T34" fmla="*/ 41 w 170"/>
                <a:gd name="T35" fmla="*/ 80 h 100"/>
                <a:gd name="T36" fmla="*/ 33 w 170"/>
                <a:gd name="T37" fmla="*/ 80 h 100"/>
                <a:gd name="T38" fmla="*/ 33 w 170"/>
                <a:gd name="T39" fmla="*/ 88 h 100"/>
                <a:gd name="T40" fmla="*/ 33 w 170"/>
                <a:gd name="T41" fmla="*/ 92 h 100"/>
                <a:gd name="T42" fmla="*/ 16 w 170"/>
                <a:gd name="T43" fmla="*/ 92 h 100"/>
                <a:gd name="T44" fmla="*/ 11 w 170"/>
                <a:gd name="T45" fmla="*/ 87 h 100"/>
                <a:gd name="T46" fmla="*/ 11 w 170"/>
                <a:gd name="T47" fmla="*/ 49 h 100"/>
                <a:gd name="T48" fmla="*/ 11 w 170"/>
                <a:gd name="T49" fmla="*/ 48 h 100"/>
                <a:gd name="T50" fmla="*/ 25 w 170"/>
                <a:gd name="T51" fmla="*/ 32 h 100"/>
                <a:gd name="T52" fmla="*/ 45 w 170"/>
                <a:gd name="T53" fmla="*/ 9 h 100"/>
                <a:gd name="T54" fmla="*/ 45 w 170"/>
                <a:gd name="T55" fmla="*/ 9 h 100"/>
                <a:gd name="T56" fmla="*/ 45 w 170"/>
                <a:gd name="T57" fmla="*/ 9 h 100"/>
                <a:gd name="T58" fmla="*/ 47 w 170"/>
                <a:gd name="T59" fmla="*/ 8 h 100"/>
                <a:gd name="T60" fmla="*/ 123 w 170"/>
                <a:gd name="T61" fmla="*/ 8 h 100"/>
                <a:gd name="T62" fmla="*/ 123 w 170"/>
                <a:gd name="T63" fmla="*/ 0 h 100"/>
                <a:gd name="T64" fmla="*/ 47 w 170"/>
                <a:gd name="T65" fmla="*/ 0 h 100"/>
                <a:gd name="T66" fmla="*/ 39 w 170"/>
                <a:gd name="T67" fmla="*/ 4 h 100"/>
                <a:gd name="T68" fmla="*/ 19 w 170"/>
                <a:gd name="T69" fmla="*/ 27 h 100"/>
                <a:gd name="T70" fmla="*/ 19 w 170"/>
                <a:gd name="T71" fmla="*/ 27 h 100"/>
                <a:gd name="T72" fmla="*/ 13 w 170"/>
                <a:gd name="T73" fmla="*/ 30 h 100"/>
                <a:gd name="T74" fmla="*/ 0 w 170"/>
                <a:gd name="T75" fmla="*/ 30 h 100"/>
                <a:gd name="T76" fmla="*/ 0 w 170"/>
                <a:gd name="T77" fmla="*/ 37 h 100"/>
                <a:gd name="T78" fmla="*/ 10 w 170"/>
                <a:gd name="T79" fmla="*/ 37 h 100"/>
                <a:gd name="T80" fmla="*/ 5 w 170"/>
                <a:gd name="T81" fmla="*/ 42 h 100"/>
                <a:gd name="T82" fmla="*/ 3 w 170"/>
                <a:gd name="T83" fmla="*/ 49 h 100"/>
                <a:gd name="T84" fmla="*/ 3 w 170"/>
                <a:gd name="T85" fmla="*/ 87 h 100"/>
                <a:gd name="T86" fmla="*/ 16 w 170"/>
                <a:gd name="T87" fmla="*/ 100 h 100"/>
                <a:gd name="T88" fmla="*/ 41 w 170"/>
                <a:gd name="T89" fmla="*/ 100 h 100"/>
                <a:gd name="T90" fmla="*/ 41 w 170"/>
                <a:gd name="T91" fmla="*/ 88 h 100"/>
                <a:gd name="T92" fmla="*/ 129 w 170"/>
                <a:gd name="T93" fmla="*/ 88 h 100"/>
                <a:gd name="T94" fmla="*/ 129 w 170"/>
                <a:gd name="T95" fmla="*/ 100 h 100"/>
                <a:gd name="T96" fmla="*/ 153 w 170"/>
                <a:gd name="T97" fmla="*/ 100 h 100"/>
                <a:gd name="T98" fmla="*/ 166 w 170"/>
                <a:gd name="T99" fmla="*/ 87 h 100"/>
                <a:gd name="T100" fmla="*/ 166 w 170"/>
                <a:gd name="T101" fmla="*/ 49 h 100"/>
                <a:gd name="T102" fmla="*/ 164 w 170"/>
                <a:gd name="T103" fmla="*/ 42 h 100"/>
                <a:gd name="T104" fmla="*/ 160 w 170"/>
                <a:gd name="T105" fmla="*/ 37 h 100"/>
                <a:gd name="T106" fmla="*/ 170 w 170"/>
                <a:gd name="T107" fmla="*/ 37 h 100"/>
                <a:gd name="T108" fmla="*/ 170 w 170"/>
                <a:gd name="T109" fmla="*/ 30 h 100"/>
                <a:gd name="T110" fmla="*/ 156 w 170"/>
                <a:gd name="T111" fmla="*/ 30 h 100"/>
                <a:gd name="T112" fmla="*/ 152 w 170"/>
                <a:gd name="T113" fmla="*/ 29 h 100"/>
                <a:gd name="T114" fmla="*/ 152 w 170"/>
                <a:gd name="T115" fmla="*/ 29 h 100"/>
                <a:gd name="T116" fmla="*/ 130 w 170"/>
                <a:gd name="T117" fmla="*/ 4 h 100"/>
                <a:gd name="T118" fmla="*/ 123 w 170"/>
                <a:gd name="T1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00">
                  <a:moveTo>
                    <a:pt x="123" y="8"/>
                  </a:moveTo>
                  <a:cubicBezTo>
                    <a:pt x="123" y="8"/>
                    <a:pt x="124" y="8"/>
                    <a:pt x="124" y="9"/>
                  </a:cubicBezTo>
                  <a:cubicBezTo>
                    <a:pt x="124" y="9"/>
                    <a:pt x="124" y="9"/>
                    <a:pt x="124" y="9"/>
                  </a:cubicBezTo>
                  <a:cubicBezTo>
                    <a:pt x="124" y="9"/>
                    <a:pt x="124" y="9"/>
                    <a:pt x="124" y="9"/>
                  </a:cubicBezTo>
                  <a:cubicBezTo>
                    <a:pt x="146" y="34"/>
                    <a:pt x="146" y="34"/>
                    <a:pt x="146" y="34"/>
                  </a:cubicBezTo>
                  <a:cubicBezTo>
                    <a:pt x="146" y="34"/>
                    <a:pt x="146" y="34"/>
                    <a:pt x="146" y="34"/>
                  </a:cubicBezTo>
                  <a:cubicBezTo>
                    <a:pt x="146" y="34"/>
                    <a:pt x="146" y="34"/>
                    <a:pt x="146" y="34"/>
                  </a:cubicBezTo>
                  <a:cubicBezTo>
                    <a:pt x="154" y="42"/>
                    <a:pt x="154" y="42"/>
                    <a:pt x="154" y="42"/>
                  </a:cubicBezTo>
                  <a:cubicBezTo>
                    <a:pt x="158" y="48"/>
                    <a:pt x="158" y="48"/>
                    <a:pt x="158" y="48"/>
                  </a:cubicBezTo>
                  <a:cubicBezTo>
                    <a:pt x="158" y="48"/>
                    <a:pt x="158" y="48"/>
                    <a:pt x="158" y="48"/>
                  </a:cubicBezTo>
                  <a:cubicBezTo>
                    <a:pt x="158" y="48"/>
                    <a:pt x="158" y="48"/>
                    <a:pt x="158" y="49"/>
                  </a:cubicBezTo>
                  <a:cubicBezTo>
                    <a:pt x="158" y="87"/>
                    <a:pt x="158" y="87"/>
                    <a:pt x="158" y="87"/>
                  </a:cubicBezTo>
                  <a:cubicBezTo>
                    <a:pt x="158" y="90"/>
                    <a:pt x="156" y="92"/>
                    <a:pt x="153" y="92"/>
                  </a:cubicBezTo>
                  <a:cubicBezTo>
                    <a:pt x="137" y="92"/>
                    <a:pt x="137" y="92"/>
                    <a:pt x="137" y="92"/>
                  </a:cubicBezTo>
                  <a:cubicBezTo>
                    <a:pt x="137" y="88"/>
                    <a:pt x="137" y="88"/>
                    <a:pt x="137" y="88"/>
                  </a:cubicBezTo>
                  <a:cubicBezTo>
                    <a:pt x="137" y="80"/>
                    <a:pt x="137" y="80"/>
                    <a:pt x="137" y="80"/>
                  </a:cubicBezTo>
                  <a:cubicBezTo>
                    <a:pt x="129" y="80"/>
                    <a:pt x="129" y="80"/>
                    <a:pt x="129" y="80"/>
                  </a:cubicBezTo>
                  <a:cubicBezTo>
                    <a:pt x="41" y="80"/>
                    <a:pt x="41" y="80"/>
                    <a:pt x="41" y="80"/>
                  </a:cubicBezTo>
                  <a:cubicBezTo>
                    <a:pt x="33" y="80"/>
                    <a:pt x="33" y="80"/>
                    <a:pt x="33" y="80"/>
                  </a:cubicBezTo>
                  <a:cubicBezTo>
                    <a:pt x="33" y="88"/>
                    <a:pt x="33" y="88"/>
                    <a:pt x="33" y="88"/>
                  </a:cubicBezTo>
                  <a:cubicBezTo>
                    <a:pt x="33" y="92"/>
                    <a:pt x="33" y="92"/>
                    <a:pt x="33" y="92"/>
                  </a:cubicBezTo>
                  <a:cubicBezTo>
                    <a:pt x="16" y="92"/>
                    <a:pt x="16" y="92"/>
                    <a:pt x="16" y="92"/>
                  </a:cubicBezTo>
                  <a:cubicBezTo>
                    <a:pt x="14" y="92"/>
                    <a:pt x="11" y="90"/>
                    <a:pt x="11" y="87"/>
                  </a:cubicBezTo>
                  <a:cubicBezTo>
                    <a:pt x="11" y="49"/>
                    <a:pt x="11" y="49"/>
                    <a:pt x="11" y="49"/>
                  </a:cubicBezTo>
                  <a:cubicBezTo>
                    <a:pt x="11" y="48"/>
                    <a:pt x="11" y="48"/>
                    <a:pt x="11" y="48"/>
                  </a:cubicBezTo>
                  <a:cubicBezTo>
                    <a:pt x="25" y="32"/>
                    <a:pt x="25" y="32"/>
                    <a:pt x="25" y="32"/>
                  </a:cubicBezTo>
                  <a:cubicBezTo>
                    <a:pt x="45" y="9"/>
                    <a:pt x="45" y="9"/>
                    <a:pt x="45" y="9"/>
                  </a:cubicBezTo>
                  <a:cubicBezTo>
                    <a:pt x="45" y="9"/>
                    <a:pt x="45" y="9"/>
                    <a:pt x="45" y="9"/>
                  </a:cubicBezTo>
                  <a:cubicBezTo>
                    <a:pt x="45" y="9"/>
                    <a:pt x="45" y="9"/>
                    <a:pt x="45" y="9"/>
                  </a:cubicBezTo>
                  <a:cubicBezTo>
                    <a:pt x="46" y="8"/>
                    <a:pt x="46" y="8"/>
                    <a:pt x="47" y="8"/>
                  </a:cubicBezTo>
                  <a:cubicBezTo>
                    <a:pt x="123" y="8"/>
                    <a:pt x="123" y="8"/>
                    <a:pt x="123" y="8"/>
                  </a:cubicBezTo>
                  <a:moveTo>
                    <a:pt x="123" y="0"/>
                  </a:moveTo>
                  <a:cubicBezTo>
                    <a:pt x="47" y="0"/>
                    <a:pt x="47" y="0"/>
                    <a:pt x="47" y="0"/>
                  </a:cubicBezTo>
                  <a:cubicBezTo>
                    <a:pt x="44" y="0"/>
                    <a:pt x="41" y="1"/>
                    <a:pt x="39" y="4"/>
                  </a:cubicBezTo>
                  <a:cubicBezTo>
                    <a:pt x="19" y="27"/>
                    <a:pt x="19" y="27"/>
                    <a:pt x="19" y="27"/>
                  </a:cubicBezTo>
                  <a:cubicBezTo>
                    <a:pt x="19" y="27"/>
                    <a:pt x="19" y="27"/>
                    <a:pt x="19" y="27"/>
                  </a:cubicBezTo>
                  <a:cubicBezTo>
                    <a:pt x="17" y="29"/>
                    <a:pt x="15" y="30"/>
                    <a:pt x="13" y="30"/>
                  </a:cubicBezTo>
                  <a:cubicBezTo>
                    <a:pt x="0" y="30"/>
                    <a:pt x="0" y="30"/>
                    <a:pt x="0" y="30"/>
                  </a:cubicBezTo>
                  <a:cubicBezTo>
                    <a:pt x="0" y="37"/>
                    <a:pt x="0" y="37"/>
                    <a:pt x="0" y="37"/>
                  </a:cubicBezTo>
                  <a:cubicBezTo>
                    <a:pt x="10" y="37"/>
                    <a:pt x="10" y="37"/>
                    <a:pt x="10" y="37"/>
                  </a:cubicBezTo>
                  <a:cubicBezTo>
                    <a:pt x="5" y="42"/>
                    <a:pt x="5" y="42"/>
                    <a:pt x="5" y="42"/>
                  </a:cubicBezTo>
                  <a:cubicBezTo>
                    <a:pt x="4" y="44"/>
                    <a:pt x="3" y="45"/>
                    <a:pt x="3" y="49"/>
                  </a:cubicBezTo>
                  <a:cubicBezTo>
                    <a:pt x="3" y="87"/>
                    <a:pt x="3" y="87"/>
                    <a:pt x="3" y="87"/>
                  </a:cubicBezTo>
                  <a:cubicBezTo>
                    <a:pt x="3" y="94"/>
                    <a:pt x="9" y="100"/>
                    <a:pt x="16" y="100"/>
                  </a:cubicBezTo>
                  <a:cubicBezTo>
                    <a:pt x="41" y="100"/>
                    <a:pt x="41" y="100"/>
                    <a:pt x="41" y="100"/>
                  </a:cubicBezTo>
                  <a:cubicBezTo>
                    <a:pt x="41" y="88"/>
                    <a:pt x="41" y="88"/>
                    <a:pt x="41" y="88"/>
                  </a:cubicBezTo>
                  <a:cubicBezTo>
                    <a:pt x="129" y="88"/>
                    <a:pt x="129" y="88"/>
                    <a:pt x="129" y="88"/>
                  </a:cubicBezTo>
                  <a:cubicBezTo>
                    <a:pt x="129" y="100"/>
                    <a:pt x="129" y="100"/>
                    <a:pt x="129" y="100"/>
                  </a:cubicBezTo>
                  <a:cubicBezTo>
                    <a:pt x="153" y="100"/>
                    <a:pt x="153" y="100"/>
                    <a:pt x="153" y="100"/>
                  </a:cubicBezTo>
                  <a:cubicBezTo>
                    <a:pt x="160" y="100"/>
                    <a:pt x="166" y="94"/>
                    <a:pt x="166" y="87"/>
                  </a:cubicBezTo>
                  <a:cubicBezTo>
                    <a:pt x="166" y="49"/>
                    <a:pt x="166" y="49"/>
                    <a:pt x="166" y="49"/>
                  </a:cubicBezTo>
                  <a:cubicBezTo>
                    <a:pt x="166" y="45"/>
                    <a:pt x="166" y="44"/>
                    <a:pt x="164" y="42"/>
                  </a:cubicBezTo>
                  <a:cubicBezTo>
                    <a:pt x="160" y="37"/>
                    <a:pt x="160" y="37"/>
                    <a:pt x="160" y="37"/>
                  </a:cubicBezTo>
                  <a:cubicBezTo>
                    <a:pt x="170" y="37"/>
                    <a:pt x="170" y="37"/>
                    <a:pt x="170" y="37"/>
                  </a:cubicBezTo>
                  <a:cubicBezTo>
                    <a:pt x="170" y="30"/>
                    <a:pt x="170" y="30"/>
                    <a:pt x="170" y="30"/>
                  </a:cubicBezTo>
                  <a:cubicBezTo>
                    <a:pt x="156" y="30"/>
                    <a:pt x="156" y="30"/>
                    <a:pt x="156" y="30"/>
                  </a:cubicBezTo>
                  <a:cubicBezTo>
                    <a:pt x="155" y="30"/>
                    <a:pt x="153" y="29"/>
                    <a:pt x="152" y="29"/>
                  </a:cubicBezTo>
                  <a:cubicBezTo>
                    <a:pt x="152" y="29"/>
                    <a:pt x="152" y="29"/>
                    <a:pt x="152" y="29"/>
                  </a:cubicBezTo>
                  <a:cubicBezTo>
                    <a:pt x="130" y="4"/>
                    <a:pt x="130" y="4"/>
                    <a:pt x="130" y="4"/>
                  </a:cubicBezTo>
                  <a:cubicBezTo>
                    <a:pt x="128" y="1"/>
                    <a:pt x="126" y="0"/>
                    <a:pt x="123" y="0"/>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nvGrpSpPr>
            <p:cNvPr id="58" name="Gruppieren 154">
              <a:extLst>
                <a:ext uri="{FF2B5EF4-FFF2-40B4-BE49-F238E27FC236}">
                  <a16:creationId xmlns:a16="http://schemas.microsoft.com/office/drawing/2014/main" id="{E243FBFB-DF66-48E2-9C04-C74D4ABF757F}"/>
                </a:ext>
              </a:extLst>
            </p:cNvPr>
            <p:cNvGrpSpPr/>
            <p:nvPr/>
          </p:nvGrpSpPr>
          <p:grpSpPr>
            <a:xfrm rot="5400000">
              <a:off x="9145888" y="1776103"/>
              <a:ext cx="211795" cy="134794"/>
              <a:chOff x="8173504" y="1493811"/>
              <a:chExt cx="268029" cy="170583"/>
            </a:xfrm>
            <a:grpFill/>
          </p:grpSpPr>
          <p:sp>
            <p:nvSpPr>
              <p:cNvPr id="59" name="Freeform 47">
                <a:extLst>
                  <a:ext uri="{FF2B5EF4-FFF2-40B4-BE49-F238E27FC236}">
                    <a16:creationId xmlns:a16="http://schemas.microsoft.com/office/drawing/2014/main" id="{66134044-F6FA-46E7-97ED-E0D824545AB0}"/>
                  </a:ext>
                </a:extLst>
              </p:cNvPr>
              <p:cNvSpPr>
                <a:spLocks/>
              </p:cNvSpPr>
              <p:nvPr/>
            </p:nvSpPr>
            <p:spPr bwMode="auto">
              <a:xfrm>
                <a:off x="8173504" y="1493811"/>
                <a:ext cx="268029" cy="42240"/>
              </a:xfrm>
              <a:custGeom>
                <a:avLst/>
                <a:gdLst>
                  <a:gd name="T0" fmla="*/ 0 w 94"/>
                  <a:gd name="T1" fmla="*/ 17 h 17"/>
                  <a:gd name="T2" fmla="*/ 47 w 94"/>
                  <a:gd name="T3" fmla="*/ 0 h 17"/>
                  <a:gd name="T4" fmla="*/ 94 w 94"/>
                  <a:gd name="T5" fmla="*/ 17 h 17"/>
                </a:gdLst>
                <a:ahLst/>
                <a:cxnLst>
                  <a:cxn ang="0">
                    <a:pos x="T0" y="T1"/>
                  </a:cxn>
                  <a:cxn ang="0">
                    <a:pos x="T2" y="T3"/>
                  </a:cxn>
                  <a:cxn ang="0">
                    <a:pos x="T4" y="T5"/>
                  </a:cxn>
                </a:cxnLst>
                <a:rect l="0" t="0" r="r" b="b"/>
                <a:pathLst>
                  <a:path w="94" h="17">
                    <a:moveTo>
                      <a:pt x="0" y="17"/>
                    </a:moveTo>
                    <a:cubicBezTo>
                      <a:pt x="13" y="6"/>
                      <a:pt x="30" y="0"/>
                      <a:pt x="47" y="0"/>
                    </a:cubicBezTo>
                    <a:cubicBezTo>
                      <a:pt x="65" y="0"/>
                      <a:pt x="81" y="6"/>
                      <a:pt x="94" y="17"/>
                    </a:cubicBezTo>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60" name="Freeform 48">
                <a:extLst>
                  <a:ext uri="{FF2B5EF4-FFF2-40B4-BE49-F238E27FC236}">
                    <a16:creationId xmlns:a16="http://schemas.microsoft.com/office/drawing/2014/main" id="{46C2798D-B23D-44EC-93A3-D02E94DB6A0A}"/>
                  </a:ext>
                </a:extLst>
              </p:cNvPr>
              <p:cNvSpPr>
                <a:spLocks/>
              </p:cNvSpPr>
              <p:nvPr/>
            </p:nvSpPr>
            <p:spPr bwMode="auto">
              <a:xfrm>
                <a:off x="8207241" y="1540925"/>
                <a:ext cx="202426" cy="32492"/>
              </a:xfrm>
              <a:custGeom>
                <a:avLst/>
                <a:gdLst>
                  <a:gd name="T0" fmla="*/ 71 w 71"/>
                  <a:gd name="T1" fmla="*/ 13 h 13"/>
                  <a:gd name="T2" fmla="*/ 35 w 71"/>
                  <a:gd name="T3" fmla="*/ 0 h 13"/>
                  <a:gd name="T4" fmla="*/ 0 w 71"/>
                  <a:gd name="T5" fmla="*/ 13 h 13"/>
                </a:gdLst>
                <a:ahLst/>
                <a:cxnLst>
                  <a:cxn ang="0">
                    <a:pos x="T0" y="T1"/>
                  </a:cxn>
                  <a:cxn ang="0">
                    <a:pos x="T2" y="T3"/>
                  </a:cxn>
                  <a:cxn ang="0">
                    <a:pos x="T4" y="T5"/>
                  </a:cxn>
                </a:cxnLst>
                <a:rect l="0" t="0" r="r" b="b"/>
                <a:pathLst>
                  <a:path w="71" h="13">
                    <a:moveTo>
                      <a:pt x="71" y="13"/>
                    </a:moveTo>
                    <a:cubicBezTo>
                      <a:pt x="61" y="5"/>
                      <a:pt x="49" y="0"/>
                      <a:pt x="35" y="0"/>
                    </a:cubicBezTo>
                    <a:cubicBezTo>
                      <a:pt x="22" y="0"/>
                      <a:pt x="10" y="5"/>
                      <a:pt x="0" y="13"/>
                    </a:cubicBezTo>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61" name="Freeform 49">
                <a:extLst>
                  <a:ext uri="{FF2B5EF4-FFF2-40B4-BE49-F238E27FC236}">
                    <a16:creationId xmlns:a16="http://schemas.microsoft.com/office/drawing/2014/main" id="{C1B665BB-65C6-4B4C-94EB-98796A221612}"/>
                  </a:ext>
                </a:extLst>
              </p:cNvPr>
              <p:cNvSpPr>
                <a:spLocks/>
              </p:cNvSpPr>
              <p:nvPr/>
            </p:nvSpPr>
            <p:spPr bwMode="auto">
              <a:xfrm>
                <a:off x="8240979" y="1588038"/>
                <a:ext cx="134951" cy="21120"/>
              </a:xfrm>
              <a:custGeom>
                <a:avLst/>
                <a:gdLst>
                  <a:gd name="T0" fmla="*/ 0 w 47"/>
                  <a:gd name="T1" fmla="*/ 9 h 9"/>
                  <a:gd name="T2" fmla="*/ 23 w 47"/>
                  <a:gd name="T3" fmla="*/ 0 h 9"/>
                  <a:gd name="T4" fmla="*/ 47 w 47"/>
                  <a:gd name="T5" fmla="*/ 9 h 9"/>
                </a:gdLst>
                <a:ahLst/>
                <a:cxnLst>
                  <a:cxn ang="0">
                    <a:pos x="T0" y="T1"/>
                  </a:cxn>
                  <a:cxn ang="0">
                    <a:pos x="T2" y="T3"/>
                  </a:cxn>
                  <a:cxn ang="0">
                    <a:pos x="T4" y="T5"/>
                  </a:cxn>
                </a:cxnLst>
                <a:rect l="0" t="0" r="r" b="b"/>
                <a:pathLst>
                  <a:path w="47" h="9">
                    <a:moveTo>
                      <a:pt x="0" y="9"/>
                    </a:moveTo>
                    <a:cubicBezTo>
                      <a:pt x="6" y="3"/>
                      <a:pt x="14" y="0"/>
                      <a:pt x="23" y="0"/>
                    </a:cubicBezTo>
                    <a:cubicBezTo>
                      <a:pt x="32" y="0"/>
                      <a:pt x="41" y="3"/>
                      <a:pt x="47" y="9"/>
                    </a:cubicBezTo>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62" name="Oval 50">
                <a:extLst>
                  <a:ext uri="{FF2B5EF4-FFF2-40B4-BE49-F238E27FC236}">
                    <a16:creationId xmlns:a16="http://schemas.microsoft.com/office/drawing/2014/main" id="{A750CF5A-B607-40FB-89D4-3AC0F8A034A1}"/>
                  </a:ext>
                </a:extLst>
              </p:cNvPr>
              <p:cNvSpPr>
                <a:spLocks noChangeArrowheads="1"/>
              </p:cNvSpPr>
              <p:nvPr/>
            </p:nvSpPr>
            <p:spPr bwMode="auto">
              <a:xfrm>
                <a:off x="8284089" y="1622153"/>
                <a:ext cx="43351" cy="42241"/>
              </a:xfrm>
              <a:prstGeom prst="ellipse">
                <a:avLst/>
              </a:pr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grpSp>
        <p:nvGrpSpPr>
          <p:cNvPr id="67" name="Group 40">
            <a:extLst>
              <a:ext uri="{FF2B5EF4-FFF2-40B4-BE49-F238E27FC236}">
                <a16:creationId xmlns:a16="http://schemas.microsoft.com/office/drawing/2014/main" id="{0673816C-0034-478C-9649-8C265C93248C}"/>
              </a:ext>
            </a:extLst>
          </p:cNvPr>
          <p:cNvGrpSpPr/>
          <p:nvPr/>
        </p:nvGrpSpPr>
        <p:grpSpPr>
          <a:xfrm>
            <a:off x="9605805" y="4262375"/>
            <a:ext cx="485450" cy="443517"/>
            <a:chOff x="10919456" y="1621741"/>
            <a:chExt cx="485450" cy="443517"/>
          </a:xfrm>
          <a:solidFill>
            <a:schemeClr val="tx1"/>
          </a:solidFill>
        </p:grpSpPr>
        <p:grpSp>
          <p:nvGrpSpPr>
            <p:cNvPr id="68" name="Gruppieren 130">
              <a:extLst>
                <a:ext uri="{FF2B5EF4-FFF2-40B4-BE49-F238E27FC236}">
                  <a16:creationId xmlns:a16="http://schemas.microsoft.com/office/drawing/2014/main" id="{C095D6CC-36B9-424A-80F4-653D5F9B95E6}"/>
                </a:ext>
              </a:extLst>
            </p:cNvPr>
            <p:cNvGrpSpPr/>
            <p:nvPr/>
          </p:nvGrpSpPr>
          <p:grpSpPr>
            <a:xfrm>
              <a:off x="11022544" y="1621741"/>
              <a:ext cx="268029" cy="170583"/>
              <a:chOff x="8173504" y="1493811"/>
              <a:chExt cx="268029" cy="170583"/>
            </a:xfrm>
            <a:grpFill/>
          </p:grpSpPr>
          <p:sp>
            <p:nvSpPr>
              <p:cNvPr id="73" name="Freeform 47">
                <a:extLst>
                  <a:ext uri="{FF2B5EF4-FFF2-40B4-BE49-F238E27FC236}">
                    <a16:creationId xmlns:a16="http://schemas.microsoft.com/office/drawing/2014/main" id="{560265B1-5DA7-4F4E-B35B-F38A1DD26AE8}"/>
                  </a:ext>
                </a:extLst>
              </p:cNvPr>
              <p:cNvSpPr>
                <a:spLocks/>
              </p:cNvSpPr>
              <p:nvPr/>
            </p:nvSpPr>
            <p:spPr bwMode="auto">
              <a:xfrm>
                <a:off x="8173504" y="1493811"/>
                <a:ext cx="268029" cy="42240"/>
              </a:xfrm>
              <a:custGeom>
                <a:avLst/>
                <a:gdLst>
                  <a:gd name="T0" fmla="*/ 0 w 94"/>
                  <a:gd name="T1" fmla="*/ 17 h 17"/>
                  <a:gd name="T2" fmla="*/ 47 w 94"/>
                  <a:gd name="T3" fmla="*/ 0 h 17"/>
                  <a:gd name="T4" fmla="*/ 94 w 94"/>
                  <a:gd name="T5" fmla="*/ 17 h 17"/>
                </a:gdLst>
                <a:ahLst/>
                <a:cxnLst>
                  <a:cxn ang="0">
                    <a:pos x="T0" y="T1"/>
                  </a:cxn>
                  <a:cxn ang="0">
                    <a:pos x="T2" y="T3"/>
                  </a:cxn>
                  <a:cxn ang="0">
                    <a:pos x="T4" y="T5"/>
                  </a:cxn>
                </a:cxnLst>
                <a:rect l="0" t="0" r="r" b="b"/>
                <a:pathLst>
                  <a:path w="94" h="17">
                    <a:moveTo>
                      <a:pt x="0" y="17"/>
                    </a:moveTo>
                    <a:cubicBezTo>
                      <a:pt x="13" y="6"/>
                      <a:pt x="30" y="0"/>
                      <a:pt x="47" y="0"/>
                    </a:cubicBezTo>
                    <a:cubicBezTo>
                      <a:pt x="65" y="0"/>
                      <a:pt x="81" y="6"/>
                      <a:pt x="94" y="17"/>
                    </a:cubicBezTo>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74" name="Freeform 48">
                <a:extLst>
                  <a:ext uri="{FF2B5EF4-FFF2-40B4-BE49-F238E27FC236}">
                    <a16:creationId xmlns:a16="http://schemas.microsoft.com/office/drawing/2014/main" id="{85BA4D07-E06C-4451-A207-84DCB019523B}"/>
                  </a:ext>
                </a:extLst>
              </p:cNvPr>
              <p:cNvSpPr>
                <a:spLocks/>
              </p:cNvSpPr>
              <p:nvPr/>
            </p:nvSpPr>
            <p:spPr bwMode="auto">
              <a:xfrm>
                <a:off x="8207241" y="1540925"/>
                <a:ext cx="202426" cy="32492"/>
              </a:xfrm>
              <a:custGeom>
                <a:avLst/>
                <a:gdLst>
                  <a:gd name="T0" fmla="*/ 71 w 71"/>
                  <a:gd name="T1" fmla="*/ 13 h 13"/>
                  <a:gd name="T2" fmla="*/ 35 w 71"/>
                  <a:gd name="T3" fmla="*/ 0 h 13"/>
                  <a:gd name="T4" fmla="*/ 0 w 71"/>
                  <a:gd name="T5" fmla="*/ 13 h 13"/>
                </a:gdLst>
                <a:ahLst/>
                <a:cxnLst>
                  <a:cxn ang="0">
                    <a:pos x="T0" y="T1"/>
                  </a:cxn>
                  <a:cxn ang="0">
                    <a:pos x="T2" y="T3"/>
                  </a:cxn>
                  <a:cxn ang="0">
                    <a:pos x="T4" y="T5"/>
                  </a:cxn>
                </a:cxnLst>
                <a:rect l="0" t="0" r="r" b="b"/>
                <a:pathLst>
                  <a:path w="71" h="13">
                    <a:moveTo>
                      <a:pt x="71" y="13"/>
                    </a:moveTo>
                    <a:cubicBezTo>
                      <a:pt x="61" y="5"/>
                      <a:pt x="49" y="0"/>
                      <a:pt x="35" y="0"/>
                    </a:cubicBezTo>
                    <a:cubicBezTo>
                      <a:pt x="22" y="0"/>
                      <a:pt x="10" y="5"/>
                      <a:pt x="0" y="13"/>
                    </a:cubicBezTo>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75" name="Freeform 49">
                <a:extLst>
                  <a:ext uri="{FF2B5EF4-FFF2-40B4-BE49-F238E27FC236}">
                    <a16:creationId xmlns:a16="http://schemas.microsoft.com/office/drawing/2014/main" id="{F32D9CA0-69E1-47DD-A149-E264CD79F6BE}"/>
                  </a:ext>
                </a:extLst>
              </p:cNvPr>
              <p:cNvSpPr>
                <a:spLocks/>
              </p:cNvSpPr>
              <p:nvPr/>
            </p:nvSpPr>
            <p:spPr bwMode="auto">
              <a:xfrm>
                <a:off x="8240979" y="1588038"/>
                <a:ext cx="134951" cy="21120"/>
              </a:xfrm>
              <a:custGeom>
                <a:avLst/>
                <a:gdLst>
                  <a:gd name="T0" fmla="*/ 0 w 47"/>
                  <a:gd name="T1" fmla="*/ 9 h 9"/>
                  <a:gd name="T2" fmla="*/ 23 w 47"/>
                  <a:gd name="T3" fmla="*/ 0 h 9"/>
                  <a:gd name="T4" fmla="*/ 47 w 47"/>
                  <a:gd name="T5" fmla="*/ 9 h 9"/>
                </a:gdLst>
                <a:ahLst/>
                <a:cxnLst>
                  <a:cxn ang="0">
                    <a:pos x="T0" y="T1"/>
                  </a:cxn>
                  <a:cxn ang="0">
                    <a:pos x="T2" y="T3"/>
                  </a:cxn>
                  <a:cxn ang="0">
                    <a:pos x="T4" y="T5"/>
                  </a:cxn>
                </a:cxnLst>
                <a:rect l="0" t="0" r="r" b="b"/>
                <a:pathLst>
                  <a:path w="47" h="9">
                    <a:moveTo>
                      <a:pt x="0" y="9"/>
                    </a:moveTo>
                    <a:cubicBezTo>
                      <a:pt x="6" y="3"/>
                      <a:pt x="14" y="0"/>
                      <a:pt x="23" y="0"/>
                    </a:cubicBezTo>
                    <a:cubicBezTo>
                      <a:pt x="32" y="0"/>
                      <a:pt x="41" y="3"/>
                      <a:pt x="47" y="9"/>
                    </a:cubicBezTo>
                  </a:path>
                </a:pathLst>
              </a:custGeom>
              <a:no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76" name="Oval 50">
                <a:extLst>
                  <a:ext uri="{FF2B5EF4-FFF2-40B4-BE49-F238E27FC236}">
                    <a16:creationId xmlns:a16="http://schemas.microsoft.com/office/drawing/2014/main" id="{513ACFAB-1EA7-4CDD-BC18-0D2570D1DAA5}"/>
                  </a:ext>
                </a:extLst>
              </p:cNvPr>
              <p:cNvSpPr>
                <a:spLocks noChangeArrowheads="1"/>
              </p:cNvSpPr>
              <p:nvPr/>
            </p:nvSpPr>
            <p:spPr bwMode="auto">
              <a:xfrm>
                <a:off x="8284089" y="1622153"/>
                <a:ext cx="43351" cy="42241"/>
              </a:xfrm>
              <a:prstGeom prst="ellipse">
                <a:avLst/>
              </a:pr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sp>
          <p:nvSpPr>
            <p:cNvPr id="69" name="Rectangle 44">
              <a:extLst>
                <a:ext uri="{FF2B5EF4-FFF2-40B4-BE49-F238E27FC236}">
                  <a16:creationId xmlns:a16="http://schemas.microsoft.com/office/drawing/2014/main" id="{5FD397E0-44CC-4DED-A17F-2195700B514D}"/>
                </a:ext>
              </a:extLst>
            </p:cNvPr>
            <p:cNvSpPr>
              <a:spLocks noChangeArrowheads="1"/>
            </p:cNvSpPr>
            <p:nvPr/>
          </p:nvSpPr>
          <p:spPr bwMode="auto">
            <a:xfrm>
              <a:off x="11093767" y="1956409"/>
              <a:ext cx="136826"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70" name="Rectangle 45">
              <a:extLst>
                <a:ext uri="{FF2B5EF4-FFF2-40B4-BE49-F238E27FC236}">
                  <a16:creationId xmlns:a16="http://schemas.microsoft.com/office/drawing/2014/main" id="{334C3633-4EEC-421C-8D5B-6324EFD7B8C6}"/>
                </a:ext>
              </a:extLst>
            </p:cNvPr>
            <p:cNvSpPr>
              <a:spLocks noChangeArrowheads="1"/>
            </p:cNvSpPr>
            <p:nvPr/>
          </p:nvSpPr>
          <p:spPr bwMode="auto">
            <a:xfrm>
              <a:off x="10990681" y="1956409"/>
              <a:ext cx="56230"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71" name="Rectangle 46">
              <a:extLst>
                <a:ext uri="{FF2B5EF4-FFF2-40B4-BE49-F238E27FC236}">
                  <a16:creationId xmlns:a16="http://schemas.microsoft.com/office/drawing/2014/main" id="{0065D28C-5A98-4571-A270-97E9393C40E6}"/>
                </a:ext>
              </a:extLst>
            </p:cNvPr>
            <p:cNvSpPr>
              <a:spLocks noChangeArrowheads="1"/>
            </p:cNvSpPr>
            <p:nvPr/>
          </p:nvSpPr>
          <p:spPr bwMode="auto">
            <a:xfrm>
              <a:off x="11277451" y="1956409"/>
              <a:ext cx="56230"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72" name="Freeform 51">
              <a:extLst>
                <a:ext uri="{FF2B5EF4-FFF2-40B4-BE49-F238E27FC236}">
                  <a16:creationId xmlns:a16="http://schemas.microsoft.com/office/drawing/2014/main" id="{F71F95AC-308C-42BD-8754-80C3A36F3873}"/>
                </a:ext>
              </a:extLst>
            </p:cNvPr>
            <p:cNvSpPr>
              <a:spLocks noEditPoints="1"/>
            </p:cNvSpPr>
            <p:nvPr/>
          </p:nvSpPr>
          <p:spPr bwMode="auto">
            <a:xfrm>
              <a:off x="10919456" y="1816693"/>
              <a:ext cx="485450" cy="248565"/>
            </a:xfrm>
            <a:custGeom>
              <a:avLst/>
              <a:gdLst>
                <a:gd name="T0" fmla="*/ 123 w 170"/>
                <a:gd name="T1" fmla="*/ 8 h 100"/>
                <a:gd name="T2" fmla="*/ 124 w 170"/>
                <a:gd name="T3" fmla="*/ 9 h 100"/>
                <a:gd name="T4" fmla="*/ 124 w 170"/>
                <a:gd name="T5" fmla="*/ 9 h 100"/>
                <a:gd name="T6" fmla="*/ 124 w 170"/>
                <a:gd name="T7" fmla="*/ 9 h 100"/>
                <a:gd name="T8" fmla="*/ 146 w 170"/>
                <a:gd name="T9" fmla="*/ 34 h 100"/>
                <a:gd name="T10" fmla="*/ 146 w 170"/>
                <a:gd name="T11" fmla="*/ 34 h 100"/>
                <a:gd name="T12" fmla="*/ 146 w 170"/>
                <a:gd name="T13" fmla="*/ 34 h 100"/>
                <a:gd name="T14" fmla="*/ 154 w 170"/>
                <a:gd name="T15" fmla="*/ 42 h 100"/>
                <a:gd name="T16" fmla="*/ 158 w 170"/>
                <a:gd name="T17" fmla="*/ 48 h 100"/>
                <a:gd name="T18" fmla="*/ 158 w 170"/>
                <a:gd name="T19" fmla="*/ 48 h 100"/>
                <a:gd name="T20" fmla="*/ 158 w 170"/>
                <a:gd name="T21" fmla="*/ 49 h 100"/>
                <a:gd name="T22" fmla="*/ 158 w 170"/>
                <a:gd name="T23" fmla="*/ 87 h 100"/>
                <a:gd name="T24" fmla="*/ 153 w 170"/>
                <a:gd name="T25" fmla="*/ 92 h 100"/>
                <a:gd name="T26" fmla="*/ 137 w 170"/>
                <a:gd name="T27" fmla="*/ 92 h 100"/>
                <a:gd name="T28" fmla="*/ 137 w 170"/>
                <a:gd name="T29" fmla="*/ 88 h 100"/>
                <a:gd name="T30" fmla="*/ 137 w 170"/>
                <a:gd name="T31" fmla="*/ 80 h 100"/>
                <a:gd name="T32" fmla="*/ 129 w 170"/>
                <a:gd name="T33" fmla="*/ 80 h 100"/>
                <a:gd name="T34" fmla="*/ 41 w 170"/>
                <a:gd name="T35" fmla="*/ 80 h 100"/>
                <a:gd name="T36" fmla="*/ 33 w 170"/>
                <a:gd name="T37" fmla="*/ 80 h 100"/>
                <a:gd name="T38" fmla="*/ 33 w 170"/>
                <a:gd name="T39" fmla="*/ 88 h 100"/>
                <a:gd name="T40" fmla="*/ 33 w 170"/>
                <a:gd name="T41" fmla="*/ 92 h 100"/>
                <a:gd name="T42" fmla="*/ 16 w 170"/>
                <a:gd name="T43" fmla="*/ 92 h 100"/>
                <a:gd name="T44" fmla="*/ 11 w 170"/>
                <a:gd name="T45" fmla="*/ 87 h 100"/>
                <a:gd name="T46" fmla="*/ 11 w 170"/>
                <a:gd name="T47" fmla="*/ 49 h 100"/>
                <a:gd name="T48" fmla="*/ 11 w 170"/>
                <a:gd name="T49" fmla="*/ 48 h 100"/>
                <a:gd name="T50" fmla="*/ 25 w 170"/>
                <a:gd name="T51" fmla="*/ 32 h 100"/>
                <a:gd name="T52" fmla="*/ 45 w 170"/>
                <a:gd name="T53" fmla="*/ 9 h 100"/>
                <a:gd name="T54" fmla="*/ 45 w 170"/>
                <a:gd name="T55" fmla="*/ 9 h 100"/>
                <a:gd name="T56" fmla="*/ 45 w 170"/>
                <a:gd name="T57" fmla="*/ 9 h 100"/>
                <a:gd name="T58" fmla="*/ 47 w 170"/>
                <a:gd name="T59" fmla="*/ 8 h 100"/>
                <a:gd name="T60" fmla="*/ 123 w 170"/>
                <a:gd name="T61" fmla="*/ 8 h 100"/>
                <a:gd name="T62" fmla="*/ 123 w 170"/>
                <a:gd name="T63" fmla="*/ 0 h 100"/>
                <a:gd name="T64" fmla="*/ 47 w 170"/>
                <a:gd name="T65" fmla="*/ 0 h 100"/>
                <a:gd name="T66" fmla="*/ 39 w 170"/>
                <a:gd name="T67" fmla="*/ 4 h 100"/>
                <a:gd name="T68" fmla="*/ 19 w 170"/>
                <a:gd name="T69" fmla="*/ 27 h 100"/>
                <a:gd name="T70" fmla="*/ 19 w 170"/>
                <a:gd name="T71" fmla="*/ 27 h 100"/>
                <a:gd name="T72" fmla="*/ 13 w 170"/>
                <a:gd name="T73" fmla="*/ 30 h 100"/>
                <a:gd name="T74" fmla="*/ 0 w 170"/>
                <a:gd name="T75" fmla="*/ 30 h 100"/>
                <a:gd name="T76" fmla="*/ 0 w 170"/>
                <a:gd name="T77" fmla="*/ 37 h 100"/>
                <a:gd name="T78" fmla="*/ 10 w 170"/>
                <a:gd name="T79" fmla="*/ 37 h 100"/>
                <a:gd name="T80" fmla="*/ 5 w 170"/>
                <a:gd name="T81" fmla="*/ 42 h 100"/>
                <a:gd name="T82" fmla="*/ 3 w 170"/>
                <a:gd name="T83" fmla="*/ 49 h 100"/>
                <a:gd name="T84" fmla="*/ 3 w 170"/>
                <a:gd name="T85" fmla="*/ 87 h 100"/>
                <a:gd name="T86" fmla="*/ 16 w 170"/>
                <a:gd name="T87" fmla="*/ 100 h 100"/>
                <a:gd name="T88" fmla="*/ 41 w 170"/>
                <a:gd name="T89" fmla="*/ 100 h 100"/>
                <a:gd name="T90" fmla="*/ 41 w 170"/>
                <a:gd name="T91" fmla="*/ 88 h 100"/>
                <a:gd name="T92" fmla="*/ 129 w 170"/>
                <a:gd name="T93" fmla="*/ 88 h 100"/>
                <a:gd name="T94" fmla="*/ 129 w 170"/>
                <a:gd name="T95" fmla="*/ 100 h 100"/>
                <a:gd name="T96" fmla="*/ 153 w 170"/>
                <a:gd name="T97" fmla="*/ 100 h 100"/>
                <a:gd name="T98" fmla="*/ 166 w 170"/>
                <a:gd name="T99" fmla="*/ 87 h 100"/>
                <a:gd name="T100" fmla="*/ 166 w 170"/>
                <a:gd name="T101" fmla="*/ 49 h 100"/>
                <a:gd name="T102" fmla="*/ 164 w 170"/>
                <a:gd name="T103" fmla="*/ 42 h 100"/>
                <a:gd name="T104" fmla="*/ 160 w 170"/>
                <a:gd name="T105" fmla="*/ 37 h 100"/>
                <a:gd name="T106" fmla="*/ 170 w 170"/>
                <a:gd name="T107" fmla="*/ 37 h 100"/>
                <a:gd name="T108" fmla="*/ 170 w 170"/>
                <a:gd name="T109" fmla="*/ 30 h 100"/>
                <a:gd name="T110" fmla="*/ 156 w 170"/>
                <a:gd name="T111" fmla="*/ 30 h 100"/>
                <a:gd name="T112" fmla="*/ 152 w 170"/>
                <a:gd name="T113" fmla="*/ 29 h 100"/>
                <a:gd name="T114" fmla="*/ 152 w 170"/>
                <a:gd name="T115" fmla="*/ 29 h 100"/>
                <a:gd name="T116" fmla="*/ 130 w 170"/>
                <a:gd name="T117" fmla="*/ 4 h 100"/>
                <a:gd name="T118" fmla="*/ 123 w 170"/>
                <a:gd name="T1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00">
                  <a:moveTo>
                    <a:pt x="123" y="8"/>
                  </a:moveTo>
                  <a:cubicBezTo>
                    <a:pt x="123" y="8"/>
                    <a:pt x="124" y="8"/>
                    <a:pt x="124" y="9"/>
                  </a:cubicBezTo>
                  <a:cubicBezTo>
                    <a:pt x="124" y="9"/>
                    <a:pt x="124" y="9"/>
                    <a:pt x="124" y="9"/>
                  </a:cubicBezTo>
                  <a:cubicBezTo>
                    <a:pt x="124" y="9"/>
                    <a:pt x="124" y="9"/>
                    <a:pt x="124" y="9"/>
                  </a:cubicBezTo>
                  <a:cubicBezTo>
                    <a:pt x="146" y="34"/>
                    <a:pt x="146" y="34"/>
                    <a:pt x="146" y="34"/>
                  </a:cubicBezTo>
                  <a:cubicBezTo>
                    <a:pt x="146" y="34"/>
                    <a:pt x="146" y="34"/>
                    <a:pt x="146" y="34"/>
                  </a:cubicBezTo>
                  <a:cubicBezTo>
                    <a:pt x="146" y="34"/>
                    <a:pt x="146" y="34"/>
                    <a:pt x="146" y="34"/>
                  </a:cubicBezTo>
                  <a:cubicBezTo>
                    <a:pt x="154" y="42"/>
                    <a:pt x="154" y="42"/>
                    <a:pt x="154" y="42"/>
                  </a:cubicBezTo>
                  <a:cubicBezTo>
                    <a:pt x="158" y="48"/>
                    <a:pt x="158" y="48"/>
                    <a:pt x="158" y="48"/>
                  </a:cubicBezTo>
                  <a:cubicBezTo>
                    <a:pt x="158" y="48"/>
                    <a:pt x="158" y="48"/>
                    <a:pt x="158" y="48"/>
                  </a:cubicBezTo>
                  <a:cubicBezTo>
                    <a:pt x="158" y="48"/>
                    <a:pt x="158" y="48"/>
                    <a:pt x="158" y="49"/>
                  </a:cubicBezTo>
                  <a:cubicBezTo>
                    <a:pt x="158" y="87"/>
                    <a:pt x="158" y="87"/>
                    <a:pt x="158" y="87"/>
                  </a:cubicBezTo>
                  <a:cubicBezTo>
                    <a:pt x="158" y="90"/>
                    <a:pt x="156" y="92"/>
                    <a:pt x="153" y="92"/>
                  </a:cubicBezTo>
                  <a:cubicBezTo>
                    <a:pt x="137" y="92"/>
                    <a:pt x="137" y="92"/>
                    <a:pt x="137" y="92"/>
                  </a:cubicBezTo>
                  <a:cubicBezTo>
                    <a:pt x="137" y="88"/>
                    <a:pt x="137" y="88"/>
                    <a:pt x="137" y="88"/>
                  </a:cubicBezTo>
                  <a:cubicBezTo>
                    <a:pt x="137" y="80"/>
                    <a:pt x="137" y="80"/>
                    <a:pt x="137" y="80"/>
                  </a:cubicBezTo>
                  <a:cubicBezTo>
                    <a:pt x="129" y="80"/>
                    <a:pt x="129" y="80"/>
                    <a:pt x="129" y="80"/>
                  </a:cubicBezTo>
                  <a:cubicBezTo>
                    <a:pt x="41" y="80"/>
                    <a:pt x="41" y="80"/>
                    <a:pt x="41" y="80"/>
                  </a:cubicBezTo>
                  <a:cubicBezTo>
                    <a:pt x="33" y="80"/>
                    <a:pt x="33" y="80"/>
                    <a:pt x="33" y="80"/>
                  </a:cubicBezTo>
                  <a:cubicBezTo>
                    <a:pt x="33" y="88"/>
                    <a:pt x="33" y="88"/>
                    <a:pt x="33" y="88"/>
                  </a:cubicBezTo>
                  <a:cubicBezTo>
                    <a:pt x="33" y="92"/>
                    <a:pt x="33" y="92"/>
                    <a:pt x="33" y="92"/>
                  </a:cubicBezTo>
                  <a:cubicBezTo>
                    <a:pt x="16" y="92"/>
                    <a:pt x="16" y="92"/>
                    <a:pt x="16" y="92"/>
                  </a:cubicBezTo>
                  <a:cubicBezTo>
                    <a:pt x="14" y="92"/>
                    <a:pt x="11" y="90"/>
                    <a:pt x="11" y="87"/>
                  </a:cubicBezTo>
                  <a:cubicBezTo>
                    <a:pt x="11" y="49"/>
                    <a:pt x="11" y="49"/>
                    <a:pt x="11" y="49"/>
                  </a:cubicBezTo>
                  <a:cubicBezTo>
                    <a:pt x="11" y="48"/>
                    <a:pt x="11" y="48"/>
                    <a:pt x="11" y="48"/>
                  </a:cubicBezTo>
                  <a:cubicBezTo>
                    <a:pt x="25" y="32"/>
                    <a:pt x="25" y="32"/>
                    <a:pt x="25" y="32"/>
                  </a:cubicBezTo>
                  <a:cubicBezTo>
                    <a:pt x="45" y="9"/>
                    <a:pt x="45" y="9"/>
                    <a:pt x="45" y="9"/>
                  </a:cubicBezTo>
                  <a:cubicBezTo>
                    <a:pt x="45" y="9"/>
                    <a:pt x="45" y="9"/>
                    <a:pt x="45" y="9"/>
                  </a:cubicBezTo>
                  <a:cubicBezTo>
                    <a:pt x="45" y="9"/>
                    <a:pt x="45" y="9"/>
                    <a:pt x="45" y="9"/>
                  </a:cubicBezTo>
                  <a:cubicBezTo>
                    <a:pt x="46" y="8"/>
                    <a:pt x="46" y="8"/>
                    <a:pt x="47" y="8"/>
                  </a:cubicBezTo>
                  <a:cubicBezTo>
                    <a:pt x="123" y="8"/>
                    <a:pt x="123" y="8"/>
                    <a:pt x="123" y="8"/>
                  </a:cubicBezTo>
                  <a:moveTo>
                    <a:pt x="123" y="0"/>
                  </a:moveTo>
                  <a:cubicBezTo>
                    <a:pt x="47" y="0"/>
                    <a:pt x="47" y="0"/>
                    <a:pt x="47" y="0"/>
                  </a:cubicBezTo>
                  <a:cubicBezTo>
                    <a:pt x="44" y="0"/>
                    <a:pt x="41" y="1"/>
                    <a:pt x="39" y="4"/>
                  </a:cubicBezTo>
                  <a:cubicBezTo>
                    <a:pt x="19" y="27"/>
                    <a:pt x="19" y="27"/>
                    <a:pt x="19" y="27"/>
                  </a:cubicBezTo>
                  <a:cubicBezTo>
                    <a:pt x="19" y="27"/>
                    <a:pt x="19" y="27"/>
                    <a:pt x="19" y="27"/>
                  </a:cubicBezTo>
                  <a:cubicBezTo>
                    <a:pt x="17" y="29"/>
                    <a:pt x="15" y="30"/>
                    <a:pt x="13" y="30"/>
                  </a:cubicBezTo>
                  <a:cubicBezTo>
                    <a:pt x="0" y="30"/>
                    <a:pt x="0" y="30"/>
                    <a:pt x="0" y="30"/>
                  </a:cubicBezTo>
                  <a:cubicBezTo>
                    <a:pt x="0" y="37"/>
                    <a:pt x="0" y="37"/>
                    <a:pt x="0" y="37"/>
                  </a:cubicBezTo>
                  <a:cubicBezTo>
                    <a:pt x="10" y="37"/>
                    <a:pt x="10" y="37"/>
                    <a:pt x="10" y="37"/>
                  </a:cubicBezTo>
                  <a:cubicBezTo>
                    <a:pt x="5" y="42"/>
                    <a:pt x="5" y="42"/>
                    <a:pt x="5" y="42"/>
                  </a:cubicBezTo>
                  <a:cubicBezTo>
                    <a:pt x="4" y="44"/>
                    <a:pt x="3" y="45"/>
                    <a:pt x="3" y="49"/>
                  </a:cubicBezTo>
                  <a:cubicBezTo>
                    <a:pt x="3" y="87"/>
                    <a:pt x="3" y="87"/>
                    <a:pt x="3" y="87"/>
                  </a:cubicBezTo>
                  <a:cubicBezTo>
                    <a:pt x="3" y="94"/>
                    <a:pt x="9" y="100"/>
                    <a:pt x="16" y="100"/>
                  </a:cubicBezTo>
                  <a:cubicBezTo>
                    <a:pt x="41" y="100"/>
                    <a:pt x="41" y="100"/>
                    <a:pt x="41" y="100"/>
                  </a:cubicBezTo>
                  <a:cubicBezTo>
                    <a:pt x="41" y="88"/>
                    <a:pt x="41" y="88"/>
                    <a:pt x="41" y="88"/>
                  </a:cubicBezTo>
                  <a:cubicBezTo>
                    <a:pt x="129" y="88"/>
                    <a:pt x="129" y="88"/>
                    <a:pt x="129" y="88"/>
                  </a:cubicBezTo>
                  <a:cubicBezTo>
                    <a:pt x="129" y="100"/>
                    <a:pt x="129" y="100"/>
                    <a:pt x="129" y="100"/>
                  </a:cubicBezTo>
                  <a:cubicBezTo>
                    <a:pt x="153" y="100"/>
                    <a:pt x="153" y="100"/>
                    <a:pt x="153" y="100"/>
                  </a:cubicBezTo>
                  <a:cubicBezTo>
                    <a:pt x="160" y="100"/>
                    <a:pt x="166" y="94"/>
                    <a:pt x="166" y="87"/>
                  </a:cubicBezTo>
                  <a:cubicBezTo>
                    <a:pt x="166" y="49"/>
                    <a:pt x="166" y="49"/>
                    <a:pt x="166" y="49"/>
                  </a:cubicBezTo>
                  <a:cubicBezTo>
                    <a:pt x="166" y="45"/>
                    <a:pt x="166" y="44"/>
                    <a:pt x="164" y="42"/>
                  </a:cubicBezTo>
                  <a:cubicBezTo>
                    <a:pt x="160" y="37"/>
                    <a:pt x="160" y="37"/>
                    <a:pt x="160" y="37"/>
                  </a:cubicBezTo>
                  <a:cubicBezTo>
                    <a:pt x="170" y="37"/>
                    <a:pt x="170" y="37"/>
                    <a:pt x="170" y="37"/>
                  </a:cubicBezTo>
                  <a:cubicBezTo>
                    <a:pt x="170" y="30"/>
                    <a:pt x="170" y="30"/>
                    <a:pt x="170" y="30"/>
                  </a:cubicBezTo>
                  <a:cubicBezTo>
                    <a:pt x="156" y="30"/>
                    <a:pt x="156" y="30"/>
                    <a:pt x="156" y="30"/>
                  </a:cubicBezTo>
                  <a:cubicBezTo>
                    <a:pt x="155" y="30"/>
                    <a:pt x="153" y="29"/>
                    <a:pt x="152" y="29"/>
                  </a:cubicBezTo>
                  <a:cubicBezTo>
                    <a:pt x="152" y="29"/>
                    <a:pt x="152" y="29"/>
                    <a:pt x="152" y="29"/>
                  </a:cubicBezTo>
                  <a:cubicBezTo>
                    <a:pt x="130" y="4"/>
                    <a:pt x="130" y="4"/>
                    <a:pt x="130" y="4"/>
                  </a:cubicBezTo>
                  <a:cubicBezTo>
                    <a:pt x="128" y="1"/>
                    <a:pt x="126" y="0"/>
                    <a:pt x="123" y="0"/>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cxnSp>
        <p:nvCxnSpPr>
          <p:cNvPr id="11" name="Gerader Verbinder 10">
            <a:extLst>
              <a:ext uri="{FF2B5EF4-FFF2-40B4-BE49-F238E27FC236}">
                <a16:creationId xmlns:a16="http://schemas.microsoft.com/office/drawing/2014/main" id="{94E05DD9-455F-44CD-86D1-B2A149EE3D7E}"/>
              </a:ext>
            </a:extLst>
          </p:cNvPr>
          <p:cNvCxnSpPr>
            <a:cxnSpLocks/>
          </p:cNvCxnSpPr>
          <p:nvPr/>
        </p:nvCxnSpPr>
        <p:spPr bwMode="gray">
          <a:xfrm>
            <a:off x="6090697" y="2334455"/>
            <a:ext cx="0" cy="317824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13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hteck 17">
            <a:extLst>
              <a:ext uri="{FF2B5EF4-FFF2-40B4-BE49-F238E27FC236}">
                <a16:creationId xmlns:a16="http://schemas.microsoft.com/office/drawing/2014/main" id="{61D690F5-F633-409D-972A-8DDF4955E3D3}"/>
              </a:ext>
            </a:extLst>
          </p:cNvPr>
          <p:cNvSpPr/>
          <p:nvPr/>
        </p:nvSpPr>
        <p:spPr bwMode="gray">
          <a:xfrm flipV="1">
            <a:off x="4346432" y="3640054"/>
            <a:ext cx="7308000" cy="53427"/>
          </a:xfrm>
          <a:prstGeom prst="rect">
            <a:avLst/>
          </a:prstGeom>
          <a:gradFill flip="none" rotWithShape="1">
            <a:gsLst>
              <a:gs pos="14000">
                <a:schemeClr val="accent6"/>
              </a:gs>
              <a:gs pos="99115">
                <a:schemeClr val="bg1"/>
              </a:gs>
              <a:gs pos="0">
                <a:schemeClr val="bg1"/>
              </a:gs>
              <a:gs pos="89000">
                <a:schemeClr val="accent2"/>
              </a:gs>
            </a:gsLst>
            <a:lin ang="0" scaled="1"/>
            <a:tileRect/>
          </a:gradFill>
        </p:spPr>
        <p:txBody>
          <a:bodyPr vert="horz" wrap="square" lIns="583200" tIns="745200" rIns="583200" bIns="720000" rtlCol="0" anchor="t">
            <a:noAutofit/>
          </a:bodyPr>
          <a:lstStyle/>
          <a:p>
            <a:pPr defTabSz="914126">
              <a:spcBef>
                <a:spcPct val="0"/>
              </a:spcBef>
            </a:pPr>
            <a:endParaRPr lang="de-DE" sz="3600" b="1" err="1">
              <a:latin typeface="+mj-lt"/>
              <a:ea typeface="+mj-ea"/>
              <a:cs typeface="+mj-cs"/>
            </a:endParaRPr>
          </a:p>
        </p:txBody>
      </p:sp>
      <p:sp>
        <p:nvSpPr>
          <p:cNvPr id="28" name="Freeform: Shape 27">
            <a:extLst>
              <a:ext uri="{FF2B5EF4-FFF2-40B4-BE49-F238E27FC236}">
                <a16:creationId xmlns:a16="http://schemas.microsoft.com/office/drawing/2014/main" id="{4A1ADADC-7A02-41F2-BB3E-0189E1F1F3EC}"/>
              </a:ext>
            </a:extLst>
          </p:cNvPr>
          <p:cNvSpPr/>
          <p:nvPr/>
        </p:nvSpPr>
        <p:spPr bwMode="gray">
          <a:xfrm>
            <a:off x="7607309" y="3283775"/>
            <a:ext cx="785796" cy="704788"/>
          </a:xfrm>
          <a:custGeom>
            <a:avLst/>
            <a:gdLst>
              <a:gd name="connsiteX0" fmla="*/ 228600 w 461962"/>
              <a:gd name="connsiteY0" fmla="*/ 0 h 414338"/>
              <a:gd name="connsiteX1" fmla="*/ 264318 w 461962"/>
              <a:gd name="connsiteY1" fmla="*/ 9525 h 414338"/>
              <a:gd name="connsiteX2" fmla="*/ 297656 w 461962"/>
              <a:gd name="connsiteY2" fmla="*/ 50006 h 414338"/>
              <a:gd name="connsiteX3" fmla="*/ 342900 w 461962"/>
              <a:gd name="connsiteY3" fmla="*/ 135731 h 414338"/>
              <a:gd name="connsiteX4" fmla="*/ 440531 w 461962"/>
              <a:gd name="connsiteY4" fmla="*/ 304800 h 414338"/>
              <a:gd name="connsiteX5" fmla="*/ 461962 w 461962"/>
              <a:gd name="connsiteY5" fmla="*/ 354806 h 414338"/>
              <a:gd name="connsiteX6" fmla="*/ 440531 w 461962"/>
              <a:gd name="connsiteY6" fmla="*/ 400050 h 414338"/>
              <a:gd name="connsiteX7" fmla="*/ 395287 w 461962"/>
              <a:gd name="connsiteY7" fmla="*/ 411956 h 414338"/>
              <a:gd name="connsiteX8" fmla="*/ 47625 w 461962"/>
              <a:gd name="connsiteY8" fmla="*/ 414338 h 414338"/>
              <a:gd name="connsiteX9" fmla="*/ 9525 w 461962"/>
              <a:gd name="connsiteY9" fmla="*/ 376238 h 414338"/>
              <a:gd name="connsiteX10" fmla="*/ 0 w 461962"/>
              <a:gd name="connsiteY10" fmla="*/ 338138 h 414338"/>
              <a:gd name="connsiteX11" fmla="*/ 176212 w 461962"/>
              <a:gd name="connsiteY11" fmla="*/ 30956 h 414338"/>
              <a:gd name="connsiteX12" fmla="*/ 228600 w 461962"/>
              <a:gd name="connsiteY12" fmla="*/ 0 h 41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1962" h="414338">
                <a:moveTo>
                  <a:pt x="228600" y="0"/>
                </a:moveTo>
                <a:lnTo>
                  <a:pt x="264318" y="9525"/>
                </a:lnTo>
                <a:lnTo>
                  <a:pt x="297656" y="50006"/>
                </a:lnTo>
                <a:lnTo>
                  <a:pt x="342900" y="135731"/>
                </a:lnTo>
                <a:lnTo>
                  <a:pt x="440531" y="304800"/>
                </a:lnTo>
                <a:lnTo>
                  <a:pt x="461962" y="354806"/>
                </a:lnTo>
                <a:lnTo>
                  <a:pt x="440531" y="400050"/>
                </a:lnTo>
                <a:lnTo>
                  <a:pt x="395287" y="411956"/>
                </a:lnTo>
                <a:lnTo>
                  <a:pt x="47625" y="414338"/>
                </a:lnTo>
                <a:lnTo>
                  <a:pt x="9525" y="376238"/>
                </a:lnTo>
                <a:lnTo>
                  <a:pt x="0" y="338138"/>
                </a:lnTo>
                <a:lnTo>
                  <a:pt x="176212" y="30956"/>
                </a:lnTo>
                <a:lnTo>
                  <a:pt x="228600" y="0"/>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8" name="Titel 7">
            <a:extLst>
              <a:ext uri="{FF2B5EF4-FFF2-40B4-BE49-F238E27FC236}">
                <a16:creationId xmlns:a16="http://schemas.microsoft.com/office/drawing/2014/main" id="{E3DA72B6-D02C-4F10-9A95-40EE4B51AB90}"/>
              </a:ext>
            </a:extLst>
          </p:cNvPr>
          <p:cNvSpPr>
            <a:spLocks noGrp="1"/>
          </p:cNvSpPr>
          <p:nvPr>
            <p:ph type="title"/>
          </p:nvPr>
        </p:nvSpPr>
        <p:spPr>
          <a:xfrm>
            <a:off x="4549928" y="424729"/>
            <a:ext cx="7028343" cy="363600"/>
          </a:xfrm>
        </p:spPr>
        <p:txBody>
          <a:bodyPr/>
          <a:lstStyle/>
          <a:p>
            <a:r>
              <a:rPr lang="en-GB" dirty="0"/>
              <a:t>Animal on Roadway Detection </a:t>
            </a:r>
            <a:br>
              <a:rPr lang="en-GB" dirty="0"/>
            </a:br>
            <a:r>
              <a:rPr lang="en-GB" dirty="0"/>
              <a:t>Application to Improve Road Safety</a:t>
            </a:r>
            <a:endParaRPr lang="de-DE" dirty="0"/>
          </a:p>
        </p:txBody>
      </p:sp>
      <p:sp>
        <p:nvSpPr>
          <p:cNvPr id="4" name="Datumsplatzhalter 3">
            <a:extLst>
              <a:ext uri="{FF2B5EF4-FFF2-40B4-BE49-F238E27FC236}">
                <a16:creationId xmlns:a16="http://schemas.microsoft.com/office/drawing/2014/main" id="{F752F73E-B34E-4607-9544-7ADE7589A5E4}"/>
              </a:ext>
            </a:extLst>
          </p:cNvPr>
          <p:cNvSpPr>
            <a:spLocks noGrp="1"/>
          </p:cNvSpPr>
          <p:nvPr>
            <p:ph type="dt" sz="half" idx="10"/>
          </p:nvPr>
        </p:nvSpPr>
        <p:spPr/>
        <p:txBody>
          <a:bodyPr/>
          <a:lstStyle/>
          <a:p>
            <a:r>
              <a:rPr lang="en-US"/>
              <a:t>© 2019 HERE</a:t>
            </a:r>
          </a:p>
        </p:txBody>
      </p:sp>
      <p:sp>
        <p:nvSpPr>
          <p:cNvPr id="2" name="Fußzeilenplatzhalter 1">
            <a:extLst>
              <a:ext uri="{FF2B5EF4-FFF2-40B4-BE49-F238E27FC236}">
                <a16:creationId xmlns:a16="http://schemas.microsoft.com/office/drawing/2014/main" id="{035D4560-BA48-40C6-AA50-92790501760A}"/>
              </a:ext>
            </a:extLst>
          </p:cNvPr>
          <p:cNvSpPr>
            <a:spLocks noGrp="1"/>
          </p:cNvSpPr>
          <p:nvPr>
            <p:ph type="ftr" sz="quarter" idx="11"/>
          </p:nvPr>
        </p:nvSpPr>
        <p:spPr/>
        <p:txBody>
          <a:bodyPr/>
          <a:lstStyle/>
          <a:p>
            <a:r>
              <a:rPr lang="en-US"/>
              <a:t>Open Location Platform</a:t>
            </a:r>
          </a:p>
        </p:txBody>
      </p:sp>
      <p:sp>
        <p:nvSpPr>
          <p:cNvPr id="3" name="Foliennummernplatzhalter 2">
            <a:extLst>
              <a:ext uri="{FF2B5EF4-FFF2-40B4-BE49-F238E27FC236}">
                <a16:creationId xmlns:a16="http://schemas.microsoft.com/office/drawing/2014/main" id="{743F5B02-0D47-4061-9ACB-C3C707A7C202}"/>
              </a:ext>
            </a:extLst>
          </p:cNvPr>
          <p:cNvSpPr>
            <a:spLocks noGrp="1"/>
          </p:cNvSpPr>
          <p:nvPr>
            <p:ph type="sldNum" sz="quarter" idx="12"/>
          </p:nvPr>
        </p:nvSpPr>
        <p:spPr/>
        <p:txBody>
          <a:bodyPr/>
          <a:lstStyle/>
          <a:p>
            <a:fld id="{C01CAAA5-CA10-431C-B0CA-C8BF8493446D}" type="slidenum">
              <a:rPr lang="en-US" smtClean="0">
                <a:noFill/>
              </a:rPr>
              <a:t>11</a:t>
            </a:fld>
            <a:endParaRPr lang="en-US">
              <a:noFill/>
            </a:endParaRPr>
          </a:p>
        </p:txBody>
      </p:sp>
      <p:sp>
        <p:nvSpPr>
          <p:cNvPr id="9" name="Untertitel 8">
            <a:extLst>
              <a:ext uri="{FF2B5EF4-FFF2-40B4-BE49-F238E27FC236}">
                <a16:creationId xmlns:a16="http://schemas.microsoft.com/office/drawing/2014/main" id="{B82B7A25-2317-4DF6-B176-616CC551E14E}"/>
              </a:ext>
            </a:extLst>
          </p:cNvPr>
          <p:cNvSpPr>
            <a:spLocks noGrp="1"/>
          </p:cNvSpPr>
          <p:nvPr>
            <p:ph type="subTitle" idx="1"/>
          </p:nvPr>
        </p:nvSpPr>
        <p:spPr>
          <a:xfrm>
            <a:off x="4552160" y="1334445"/>
            <a:ext cx="7026112" cy="291600"/>
          </a:xfrm>
        </p:spPr>
        <p:txBody>
          <a:bodyPr/>
          <a:lstStyle/>
          <a:p>
            <a:r>
              <a:rPr lang="en-GB" dirty="0"/>
              <a:t>Step-by-step build of application leveraging HERE OLP</a:t>
            </a:r>
          </a:p>
        </p:txBody>
      </p:sp>
      <p:pic>
        <p:nvPicPr>
          <p:cNvPr id="41" name="Picture 40">
            <a:extLst>
              <a:ext uri="{FF2B5EF4-FFF2-40B4-BE49-F238E27FC236}">
                <a16:creationId xmlns:a16="http://schemas.microsoft.com/office/drawing/2014/main" id="{258D2D02-A7D6-402A-BFFC-A467ACD582F7}"/>
              </a:ext>
            </a:extLst>
          </p:cNvPr>
          <p:cNvPicPr>
            <a:picLocks noChangeAspect="1"/>
          </p:cNvPicPr>
          <p:nvPr/>
        </p:nvPicPr>
        <p:blipFill rotWithShape="1">
          <a:blip r:embed="rId3"/>
          <a:srcRect l="38954" r="13092"/>
          <a:stretch/>
        </p:blipFill>
        <p:spPr>
          <a:xfrm>
            <a:off x="1588" y="-1"/>
            <a:ext cx="3961360" cy="6858001"/>
          </a:xfrm>
          <a:prstGeom prst="rect">
            <a:avLst/>
          </a:prstGeom>
        </p:spPr>
      </p:pic>
      <p:sp>
        <p:nvSpPr>
          <p:cNvPr id="42" name="Rectangle 1">
            <a:extLst>
              <a:ext uri="{FF2B5EF4-FFF2-40B4-BE49-F238E27FC236}">
                <a16:creationId xmlns:a16="http://schemas.microsoft.com/office/drawing/2014/main" id="{87F783A6-265B-4791-9292-6F199334F376}"/>
              </a:ext>
            </a:extLst>
          </p:cNvPr>
          <p:cNvSpPr/>
          <p:nvPr/>
        </p:nvSpPr>
        <p:spPr>
          <a:xfrm>
            <a:off x="4550867" y="2111674"/>
            <a:ext cx="7028343" cy="492443"/>
          </a:xfrm>
          <a:prstGeom prst="rect">
            <a:avLst/>
          </a:prstGeom>
        </p:spPr>
        <p:txBody>
          <a:bodyPr wrap="square" lIns="0" tIns="0" rIns="0" bIns="0">
            <a:spAutoFit/>
          </a:bodyPr>
          <a:lstStyle/>
          <a:p>
            <a:pPr defTabSz="914126">
              <a:spcBef>
                <a:spcPct val="0"/>
              </a:spcBef>
            </a:pPr>
            <a:r>
              <a:rPr lang="en-GB" sz="1600" err="1"/>
              <a:t>Ebersberger</a:t>
            </a:r>
            <a:r>
              <a:rPr lang="en-GB" sz="1600"/>
              <a:t> Forest is a region in Germany where many of the roads pass through forest areas</a:t>
            </a:r>
          </a:p>
        </p:txBody>
      </p:sp>
      <p:grpSp>
        <p:nvGrpSpPr>
          <p:cNvPr id="26" name="Group 25">
            <a:extLst>
              <a:ext uri="{FF2B5EF4-FFF2-40B4-BE49-F238E27FC236}">
                <a16:creationId xmlns:a16="http://schemas.microsoft.com/office/drawing/2014/main" id="{C9CED210-4596-4E57-AC5D-17AE5E3F7960}"/>
              </a:ext>
            </a:extLst>
          </p:cNvPr>
          <p:cNvGrpSpPr/>
          <p:nvPr/>
        </p:nvGrpSpPr>
        <p:grpSpPr>
          <a:xfrm>
            <a:off x="5996373" y="2921340"/>
            <a:ext cx="4008118" cy="315201"/>
            <a:chOff x="5925559" y="2921339"/>
            <a:chExt cx="4008118" cy="315201"/>
          </a:xfrm>
        </p:grpSpPr>
        <p:sp>
          <p:nvSpPr>
            <p:cNvPr id="43" name="Rectangle 1">
              <a:extLst>
                <a:ext uri="{FF2B5EF4-FFF2-40B4-BE49-F238E27FC236}">
                  <a16:creationId xmlns:a16="http://schemas.microsoft.com/office/drawing/2014/main" id="{E70B922D-7497-466B-BCF5-A5EAF4898399}"/>
                </a:ext>
              </a:extLst>
            </p:cNvPr>
            <p:cNvSpPr/>
            <p:nvPr/>
          </p:nvSpPr>
          <p:spPr>
            <a:xfrm>
              <a:off x="6092609" y="2955829"/>
              <a:ext cx="1669959" cy="246221"/>
            </a:xfrm>
            <a:prstGeom prst="rect">
              <a:avLst/>
            </a:prstGeom>
          </p:spPr>
          <p:txBody>
            <a:bodyPr wrap="square" lIns="0" tIns="0" rIns="0" bIns="0">
              <a:spAutoFit/>
            </a:bodyPr>
            <a:lstStyle/>
            <a:p>
              <a:pPr algn="ctr"/>
              <a:r>
                <a:rPr lang="en-US" sz="1600" b="1">
                  <a:latin typeface="+mj-lt"/>
                </a:rPr>
                <a:t>Lots of accidents</a:t>
              </a:r>
            </a:p>
          </p:txBody>
        </p:sp>
        <p:cxnSp>
          <p:nvCxnSpPr>
            <p:cNvPr id="44" name="Straight Connector 24">
              <a:extLst>
                <a:ext uri="{FF2B5EF4-FFF2-40B4-BE49-F238E27FC236}">
                  <a16:creationId xmlns:a16="http://schemas.microsoft.com/office/drawing/2014/main" id="{CFD84BA6-F516-4AD8-B831-09AE54540516}"/>
                </a:ext>
              </a:extLst>
            </p:cNvPr>
            <p:cNvCxnSpPr>
              <a:cxnSpLocks/>
            </p:cNvCxnSpPr>
            <p:nvPr/>
          </p:nvCxnSpPr>
          <p:spPr bwMode="gray">
            <a:xfrm>
              <a:off x="5925559" y="2921339"/>
              <a:ext cx="0" cy="31520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24">
              <a:extLst>
                <a:ext uri="{FF2B5EF4-FFF2-40B4-BE49-F238E27FC236}">
                  <a16:creationId xmlns:a16="http://schemas.microsoft.com/office/drawing/2014/main" id="{D1169B44-BC92-447B-8FDA-643A154D5274}"/>
                </a:ext>
              </a:extLst>
            </p:cNvPr>
            <p:cNvCxnSpPr>
              <a:cxnSpLocks/>
            </p:cNvCxnSpPr>
            <p:nvPr/>
          </p:nvCxnSpPr>
          <p:spPr bwMode="gray">
            <a:xfrm>
              <a:off x="7929619" y="2921339"/>
              <a:ext cx="0" cy="31520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1">
              <a:extLst>
                <a:ext uri="{FF2B5EF4-FFF2-40B4-BE49-F238E27FC236}">
                  <a16:creationId xmlns:a16="http://schemas.microsoft.com/office/drawing/2014/main" id="{20F3D943-2211-4A83-A41D-C5E23902F1E7}"/>
                </a:ext>
              </a:extLst>
            </p:cNvPr>
            <p:cNvSpPr/>
            <p:nvPr/>
          </p:nvSpPr>
          <p:spPr>
            <a:xfrm>
              <a:off x="8096667" y="2955829"/>
              <a:ext cx="1669959" cy="246221"/>
            </a:xfrm>
            <a:prstGeom prst="rect">
              <a:avLst/>
            </a:prstGeom>
          </p:spPr>
          <p:txBody>
            <a:bodyPr wrap="square" lIns="0" tIns="0" rIns="0" bIns="0">
              <a:spAutoFit/>
            </a:bodyPr>
            <a:lstStyle/>
            <a:p>
              <a:pPr algn="ctr"/>
              <a:r>
                <a:rPr lang="en-US" sz="1600" b="1">
                  <a:latin typeface="+mj-lt"/>
                </a:rPr>
                <a:t>Very dangerous</a:t>
              </a:r>
            </a:p>
          </p:txBody>
        </p:sp>
        <p:cxnSp>
          <p:nvCxnSpPr>
            <p:cNvPr id="54" name="Straight Connector 24">
              <a:extLst>
                <a:ext uri="{FF2B5EF4-FFF2-40B4-BE49-F238E27FC236}">
                  <a16:creationId xmlns:a16="http://schemas.microsoft.com/office/drawing/2014/main" id="{3CF5DDA7-C070-48C6-A075-CF0F7F44BE2A}"/>
                </a:ext>
              </a:extLst>
            </p:cNvPr>
            <p:cNvCxnSpPr>
              <a:cxnSpLocks/>
            </p:cNvCxnSpPr>
            <p:nvPr/>
          </p:nvCxnSpPr>
          <p:spPr bwMode="gray">
            <a:xfrm>
              <a:off x="9933677" y="2921339"/>
              <a:ext cx="0" cy="31520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Rectangle 1">
            <a:extLst>
              <a:ext uri="{FF2B5EF4-FFF2-40B4-BE49-F238E27FC236}">
                <a16:creationId xmlns:a16="http://schemas.microsoft.com/office/drawing/2014/main" id="{97FB885F-40A8-4BF4-8DEC-97288EDE42BD}"/>
              </a:ext>
            </a:extLst>
          </p:cNvPr>
          <p:cNvSpPr/>
          <p:nvPr/>
        </p:nvSpPr>
        <p:spPr>
          <a:xfrm>
            <a:off x="4550867" y="4201162"/>
            <a:ext cx="7028345" cy="1477328"/>
          </a:xfrm>
          <a:prstGeom prst="rect">
            <a:avLst/>
          </a:prstGeom>
        </p:spPr>
        <p:txBody>
          <a:bodyPr wrap="square" lIns="0" tIns="0" rIns="0" bIns="0">
            <a:spAutoFit/>
          </a:bodyPr>
          <a:lstStyle/>
          <a:p>
            <a:pPr defTabSz="914126">
              <a:spcBef>
                <a:spcPct val="0"/>
              </a:spcBef>
            </a:pPr>
            <a:r>
              <a:rPr lang="en-GB" sz="1600"/>
              <a:t>Local authorities formed a consortium with key car manufacturers to develop an </a:t>
            </a:r>
            <a:r>
              <a:rPr lang="en-GB" sz="1600" b="1">
                <a:latin typeface="+mj-lt"/>
              </a:rPr>
              <a:t>application that may provide real-time warning to drivers concerning animals on the roads</a:t>
            </a:r>
          </a:p>
          <a:p>
            <a:pPr defTabSz="914126">
              <a:spcBef>
                <a:spcPct val="0"/>
              </a:spcBef>
            </a:pPr>
            <a:endParaRPr lang="en-GB" sz="1600"/>
          </a:p>
          <a:p>
            <a:pPr defTabSz="914126">
              <a:spcBef>
                <a:spcPct val="0"/>
              </a:spcBef>
            </a:pPr>
            <a:r>
              <a:rPr lang="en-GB" sz="1600"/>
              <a:t>Real-time observations are fused with historical learnings, HERE map content as well as HERE Weather and Traffic content</a:t>
            </a:r>
          </a:p>
        </p:txBody>
      </p:sp>
      <p:grpSp>
        <p:nvGrpSpPr>
          <p:cNvPr id="25" name="Group 24">
            <a:extLst>
              <a:ext uri="{FF2B5EF4-FFF2-40B4-BE49-F238E27FC236}">
                <a16:creationId xmlns:a16="http://schemas.microsoft.com/office/drawing/2014/main" id="{6E7ED520-55E5-40FB-B430-2FCD7091549D}"/>
              </a:ext>
            </a:extLst>
          </p:cNvPr>
          <p:cNvGrpSpPr/>
          <p:nvPr/>
        </p:nvGrpSpPr>
        <p:grpSpPr>
          <a:xfrm>
            <a:off x="7795003" y="3449139"/>
            <a:ext cx="410858" cy="369834"/>
            <a:chOff x="13323887" y="695325"/>
            <a:chExt cx="3132138" cy="2819400"/>
          </a:xfrm>
          <a:solidFill>
            <a:schemeClr val="tx1"/>
          </a:solidFill>
        </p:grpSpPr>
        <p:sp>
          <p:nvSpPr>
            <p:cNvPr id="21" name="Freeform 5">
              <a:extLst>
                <a:ext uri="{FF2B5EF4-FFF2-40B4-BE49-F238E27FC236}">
                  <a16:creationId xmlns:a16="http://schemas.microsoft.com/office/drawing/2014/main" id="{2BBACC4F-43FE-4C48-BE64-9B9B21FF5E56}"/>
                </a:ext>
              </a:extLst>
            </p:cNvPr>
            <p:cNvSpPr>
              <a:spLocks noEditPoints="1"/>
            </p:cNvSpPr>
            <p:nvPr/>
          </p:nvSpPr>
          <p:spPr bwMode="auto">
            <a:xfrm>
              <a:off x="14798675" y="1639888"/>
              <a:ext cx="182563" cy="839788"/>
            </a:xfrm>
            <a:custGeom>
              <a:avLst/>
              <a:gdLst>
                <a:gd name="T0" fmla="*/ 28 w 56"/>
                <a:gd name="T1" fmla="*/ 0 h 257"/>
                <a:gd name="T2" fmla="*/ 0 w 56"/>
                <a:gd name="T3" fmla="*/ 28 h 257"/>
                <a:gd name="T4" fmla="*/ 0 w 56"/>
                <a:gd name="T5" fmla="*/ 229 h 257"/>
                <a:gd name="T6" fmla="*/ 28 w 56"/>
                <a:gd name="T7" fmla="*/ 257 h 257"/>
                <a:gd name="T8" fmla="*/ 56 w 56"/>
                <a:gd name="T9" fmla="*/ 229 h 257"/>
                <a:gd name="T10" fmla="*/ 56 w 56"/>
                <a:gd name="T11" fmla="*/ 28 h 257"/>
                <a:gd name="T12" fmla="*/ 28 w 56"/>
                <a:gd name="T13" fmla="*/ 0 h 257"/>
                <a:gd name="T14" fmla="*/ 28 w 56"/>
                <a:gd name="T15" fmla="*/ 0 h 257"/>
                <a:gd name="T16" fmla="*/ 28 w 56"/>
                <a:gd name="T17"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57">
                  <a:moveTo>
                    <a:pt x="28" y="0"/>
                  </a:moveTo>
                  <a:cubicBezTo>
                    <a:pt x="11" y="0"/>
                    <a:pt x="0" y="12"/>
                    <a:pt x="0" y="28"/>
                  </a:cubicBezTo>
                  <a:cubicBezTo>
                    <a:pt x="0" y="229"/>
                    <a:pt x="0" y="229"/>
                    <a:pt x="0" y="229"/>
                  </a:cubicBezTo>
                  <a:cubicBezTo>
                    <a:pt x="0" y="246"/>
                    <a:pt x="11" y="257"/>
                    <a:pt x="28" y="257"/>
                  </a:cubicBezTo>
                  <a:cubicBezTo>
                    <a:pt x="45" y="257"/>
                    <a:pt x="56" y="246"/>
                    <a:pt x="56" y="229"/>
                  </a:cubicBezTo>
                  <a:cubicBezTo>
                    <a:pt x="56" y="28"/>
                    <a:pt x="56" y="28"/>
                    <a:pt x="56" y="28"/>
                  </a:cubicBezTo>
                  <a:cubicBezTo>
                    <a:pt x="56" y="12"/>
                    <a:pt x="45" y="0"/>
                    <a:pt x="28" y="0"/>
                  </a:cubicBezTo>
                  <a:close/>
                  <a:moveTo>
                    <a:pt x="28" y="0"/>
                  </a:moveTo>
                  <a:cubicBezTo>
                    <a:pt x="28" y="0"/>
                    <a:pt x="28" y="0"/>
                    <a:pt x="28"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6">
              <a:extLst>
                <a:ext uri="{FF2B5EF4-FFF2-40B4-BE49-F238E27FC236}">
                  <a16:creationId xmlns:a16="http://schemas.microsoft.com/office/drawing/2014/main" id="{0483923D-DBA3-4B16-AB28-C05F762DBBC0}"/>
                </a:ext>
              </a:extLst>
            </p:cNvPr>
            <p:cNvSpPr>
              <a:spLocks noEditPoints="1"/>
            </p:cNvSpPr>
            <p:nvPr/>
          </p:nvSpPr>
          <p:spPr bwMode="auto">
            <a:xfrm>
              <a:off x="14798675" y="2749550"/>
              <a:ext cx="163513" cy="200025"/>
            </a:xfrm>
            <a:custGeom>
              <a:avLst/>
              <a:gdLst>
                <a:gd name="T0" fmla="*/ 45 w 50"/>
                <a:gd name="T1" fmla="*/ 11 h 61"/>
                <a:gd name="T2" fmla="*/ 6 w 50"/>
                <a:gd name="T3" fmla="*/ 11 h 61"/>
                <a:gd name="T4" fmla="*/ 0 w 50"/>
                <a:gd name="T5" fmla="*/ 34 h 61"/>
                <a:gd name="T6" fmla="*/ 6 w 50"/>
                <a:gd name="T7" fmla="*/ 56 h 61"/>
                <a:gd name="T8" fmla="*/ 28 w 50"/>
                <a:gd name="T9" fmla="*/ 61 h 61"/>
                <a:gd name="T10" fmla="*/ 39 w 50"/>
                <a:gd name="T11" fmla="*/ 56 h 61"/>
                <a:gd name="T12" fmla="*/ 50 w 50"/>
                <a:gd name="T13" fmla="*/ 34 h 61"/>
                <a:gd name="T14" fmla="*/ 45 w 50"/>
                <a:gd name="T15" fmla="*/ 11 h 61"/>
                <a:gd name="T16" fmla="*/ 45 w 50"/>
                <a:gd name="T17" fmla="*/ 11 h 61"/>
                <a:gd name="T18" fmla="*/ 45 w 50"/>
                <a:gd name="T19"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61">
                  <a:moveTo>
                    <a:pt x="45" y="11"/>
                  </a:moveTo>
                  <a:cubicBezTo>
                    <a:pt x="33" y="0"/>
                    <a:pt x="17" y="0"/>
                    <a:pt x="6" y="11"/>
                  </a:cubicBezTo>
                  <a:cubicBezTo>
                    <a:pt x="0" y="17"/>
                    <a:pt x="0" y="28"/>
                    <a:pt x="0" y="34"/>
                  </a:cubicBezTo>
                  <a:cubicBezTo>
                    <a:pt x="0" y="45"/>
                    <a:pt x="0" y="50"/>
                    <a:pt x="6" y="56"/>
                  </a:cubicBezTo>
                  <a:cubicBezTo>
                    <a:pt x="11" y="61"/>
                    <a:pt x="22" y="61"/>
                    <a:pt x="28" y="61"/>
                  </a:cubicBezTo>
                  <a:cubicBezTo>
                    <a:pt x="33" y="61"/>
                    <a:pt x="45" y="61"/>
                    <a:pt x="39" y="56"/>
                  </a:cubicBezTo>
                  <a:cubicBezTo>
                    <a:pt x="45" y="50"/>
                    <a:pt x="50" y="39"/>
                    <a:pt x="50" y="34"/>
                  </a:cubicBezTo>
                  <a:cubicBezTo>
                    <a:pt x="50" y="22"/>
                    <a:pt x="50" y="17"/>
                    <a:pt x="45" y="11"/>
                  </a:cubicBezTo>
                  <a:close/>
                  <a:moveTo>
                    <a:pt x="45" y="11"/>
                  </a:moveTo>
                  <a:cubicBezTo>
                    <a:pt x="45" y="11"/>
                    <a:pt x="45" y="11"/>
                    <a:pt x="45"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7">
              <a:extLst>
                <a:ext uri="{FF2B5EF4-FFF2-40B4-BE49-F238E27FC236}">
                  <a16:creationId xmlns:a16="http://schemas.microsoft.com/office/drawing/2014/main" id="{B9D7CEE7-67F2-4409-975C-739E9B212B3E}"/>
                </a:ext>
              </a:extLst>
            </p:cNvPr>
            <p:cNvSpPr>
              <a:spLocks noEditPoints="1"/>
            </p:cNvSpPr>
            <p:nvPr/>
          </p:nvSpPr>
          <p:spPr bwMode="auto">
            <a:xfrm>
              <a:off x="13323887" y="695325"/>
              <a:ext cx="3132138" cy="2819400"/>
            </a:xfrm>
            <a:custGeom>
              <a:avLst/>
              <a:gdLst>
                <a:gd name="T0" fmla="*/ 930 w 958"/>
                <a:gd name="T1" fmla="*/ 646 h 863"/>
                <a:gd name="T2" fmla="*/ 601 w 958"/>
                <a:gd name="T3" fmla="*/ 72 h 863"/>
                <a:gd name="T4" fmla="*/ 479 w 958"/>
                <a:gd name="T5" fmla="*/ 0 h 863"/>
                <a:gd name="T6" fmla="*/ 356 w 958"/>
                <a:gd name="T7" fmla="*/ 72 h 863"/>
                <a:gd name="T8" fmla="*/ 28 w 958"/>
                <a:gd name="T9" fmla="*/ 646 h 863"/>
                <a:gd name="T10" fmla="*/ 28 w 958"/>
                <a:gd name="T11" fmla="*/ 791 h 863"/>
                <a:gd name="T12" fmla="*/ 150 w 958"/>
                <a:gd name="T13" fmla="*/ 863 h 863"/>
                <a:gd name="T14" fmla="*/ 807 w 958"/>
                <a:gd name="T15" fmla="*/ 863 h 863"/>
                <a:gd name="T16" fmla="*/ 930 w 958"/>
                <a:gd name="T17" fmla="*/ 791 h 863"/>
                <a:gd name="T18" fmla="*/ 930 w 958"/>
                <a:gd name="T19" fmla="*/ 646 h 863"/>
                <a:gd name="T20" fmla="*/ 885 w 958"/>
                <a:gd name="T21" fmla="*/ 768 h 863"/>
                <a:gd name="T22" fmla="*/ 813 w 958"/>
                <a:gd name="T23" fmla="*/ 813 h 863"/>
                <a:gd name="T24" fmla="*/ 150 w 958"/>
                <a:gd name="T25" fmla="*/ 813 h 863"/>
                <a:gd name="T26" fmla="*/ 78 w 958"/>
                <a:gd name="T27" fmla="*/ 768 h 863"/>
                <a:gd name="T28" fmla="*/ 78 w 958"/>
                <a:gd name="T29" fmla="*/ 679 h 863"/>
                <a:gd name="T30" fmla="*/ 407 w 958"/>
                <a:gd name="T31" fmla="*/ 106 h 863"/>
                <a:gd name="T32" fmla="*/ 479 w 958"/>
                <a:gd name="T33" fmla="*/ 61 h 863"/>
                <a:gd name="T34" fmla="*/ 557 w 958"/>
                <a:gd name="T35" fmla="*/ 106 h 863"/>
                <a:gd name="T36" fmla="*/ 885 w 958"/>
                <a:gd name="T37" fmla="*/ 679 h 863"/>
                <a:gd name="T38" fmla="*/ 885 w 958"/>
                <a:gd name="T39" fmla="*/ 768 h 863"/>
                <a:gd name="T40" fmla="*/ 885 w 958"/>
                <a:gd name="T41" fmla="*/ 768 h 863"/>
                <a:gd name="T42" fmla="*/ 885 w 958"/>
                <a:gd name="T43" fmla="*/ 768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8" h="863">
                  <a:moveTo>
                    <a:pt x="930" y="646"/>
                  </a:moveTo>
                  <a:cubicBezTo>
                    <a:pt x="601" y="72"/>
                    <a:pt x="601" y="72"/>
                    <a:pt x="601" y="72"/>
                  </a:cubicBezTo>
                  <a:cubicBezTo>
                    <a:pt x="579" y="28"/>
                    <a:pt x="529" y="0"/>
                    <a:pt x="479" y="0"/>
                  </a:cubicBezTo>
                  <a:cubicBezTo>
                    <a:pt x="429" y="0"/>
                    <a:pt x="384" y="28"/>
                    <a:pt x="356" y="72"/>
                  </a:cubicBezTo>
                  <a:cubicBezTo>
                    <a:pt x="28" y="646"/>
                    <a:pt x="28" y="646"/>
                    <a:pt x="28" y="646"/>
                  </a:cubicBezTo>
                  <a:cubicBezTo>
                    <a:pt x="0" y="690"/>
                    <a:pt x="0" y="746"/>
                    <a:pt x="28" y="791"/>
                  </a:cubicBezTo>
                  <a:cubicBezTo>
                    <a:pt x="50" y="835"/>
                    <a:pt x="100" y="863"/>
                    <a:pt x="150" y="863"/>
                  </a:cubicBezTo>
                  <a:cubicBezTo>
                    <a:pt x="807" y="863"/>
                    <a:pt x="807" y="863"/>
                    <a:pt x="807" y="863"/>
                  </a:cubicBezTo>
                  <a:cubicBezTo>
                    <a:pt x="863" y="863"/>
                    <a:pt x="908" y="835"/>
                    <a:pt x="930" y="791"/>
                  </a:cubicBezTo>
                  <a:cubicBezTo>
                    <a:pt x="958" y="746"/>
                    <a:pt x="958" y="690"/>
                    <a:pt x="930" y="646"/>
                  </a:cubicBezTo>
                  <a:close/>
                  <a:moveTo>
                    <a:pt x="885" y="768"/>
                  </a:moveTo>
                  <a:cubicBezTo>
                    <a:pt x="874" y="796"/>
                    <a:pt x="846" y="813"/>
                    <a:pt x="813" y="813"/>
                  </a:cubicBezTo>
                  <a:cubicBezTo>
                    <a:pt x="150" y="813"/>
                    <a:pt x="150" y="813"/>
                    <a:pt x="150" y="813"/>
                  </a:cubicBezTo>
                  <a:cubicBezTo>
                    <a:pt x="123" y="813"/>
                    <a:pt x="95" y="796"/>
                    <a:pt x="78" y="768"/>
                  </a:cubicBezTo>
                  <a:cubicBezTo>
                    <a:pt x="61" y="741"/>
                    <a:pt x="61" y="707"/>
                    <a:pt x="78" y="679"/>
                  </a:cubicBezTo>
                  <a:cubicBezTo>
                    <a:pt x="407" y="106"/>
                    <a:pt x="407" y="106"/>
                    <a:pt x="407" y="106"/>
                  </a:cubicBezTo>
                  <a:cubicBezTo>
                    <a:pt x="418" y="78"/>
                    <a:pt x="446" y="61"/>
                    <a:pt x="479" y="61"/>
                  </a:cubicBezTo>
                  <a:cubicBezTo>
                    <a:pt x="512" y="61"/>
                    <a:pt x="540" y="78"/>
                    <a:pt x="557" y="106"/>
                  </a:cubicBezTo>
                  <a:cubicBezTo>
                    <a:pt x="885" y="679"/>
                    <a:pt x="885" y="679"/>
                    <a:pt x="885" y="679"/>
                  </a:cubicBezTo>
                  <a:cubicBezTo>
                    <a:pt x="902" y="707"/>
                    <a:pt x="902" y="741"/>
                    <a:pt x="885" y="768"/>
                  </a:cubicBezTo>
                  <a:close/>
                  <a:moveTo>
                    <a:pt x="885" y="768"/>
                  </a:moveTo>
                  <a:cubicBezTo>
                    <a:pt x="885" y="768"/>
                    <a:pt x="885" y="768"/>
                    <a:pt x="885" y="76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00742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DA31306B-0D56-487D-9C0D-CD9B012E68E7}"/>
              </a:ext>
            </a:extLst>
          </p:cNvPr>
          <p:cNvSpPr/>
          <p:nvPr/>
        </p:nvSpPr>
        <p:spPr bwMode="gray">
          <a:xfrm>
            <a:off x="8231409" y="0"/>
            <a:ext cx="3959005" cy="6858000"/>
          </a:xfrm>
          <a:prstGeom prst="rect">
            <a:avLst/>
          </a:prstGeom>
          <a:solidFill>
            <a:srgbClr val="CFD5E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81" name="Rectangle 1">
            <a:extLst>
              <a:ext uri="{FF2B5EF4-FFF2-40B4-BE49-F238E27FC236}">
                <a16:creationId xmlns:a16="http://schemas.microsoft.com/office/drawing/2014/main" id="{67D6C232-1D64-4D62-A915-74AD6ECFBF87}"/>
              </a:ext>
            </a:extLst>
          </p:cNvPr>
          <p:cNvSpPr/>
          <p:nvPr/>
        </p:nvSpPr>
        <p:spPr>
          <a:xfrm>
            <a:off x="8828718" y="1804988"/>
            <a:ext cx="2748127" cy="3016210"/>
          </a:xfrm>
          <a:prstGeom prst="rect">
            <a:avLst/>
          </a:prstGeom>
        </p:spPr>
        <p:txBody>
          <a:bodyPr wrap="square" lIns="0" tIns="0" rIns="0" bIns="0">
            <a:spAutoFit/>
          </a:bodyPr>
          <a:lstStyle/>
          <a:p>
            <a:pPr defTabSz="914126">
              <a:spcBef>
                <a:spcPct val="0"/>
              </a:spcBef>
            </a:pPr>
            <a:r>
              <a:rPr lang="en-GB" sz="1400"/>
              <a:t>The </a:t>
            </a:r>
            <a:r>
              <a:rPr lang="en-GB" sz="1400" err="1"/>
              <a:t>Ebersberger</a:t>
            </a:r>
            <a:r>
              <a:rPr lang="en-GB" sz="1400"/>
              <a:t> county uploads historical data directly in OLP Workspace or they can import from OLP Marketplace that has all the observations from cars in the forest over the past several months</a:t>
            </a:r>
          </a:p>
          <a:p>
            <a:pPr defTabSz="914126">
              <a:spcBef>
                <a:spcPct val="0"/>
              </a:spcBef>
            </a:pPr>
            <a:endParaRPr lang="en-GB" sz="1400"/>
          </a:p>
          <a:p>
            <a:pPr defTabSz="914126">
              <a:spcBef>
                <a:spcPct val="0"/>
              </a:spcBef>
            </a:pPr>
            <a:r>
              <a:rPr lang="en-GB" sz="1400"/>
              <a:t>This allows data scientists to start </a:t>
            </a:r>
            <a:r>
              <a:rPr lang="en-GB" sz="1400" err="1"/>
              <a:t>analyzing</a:t>
            </a:r>
            <a:r>
              <a:rPr lang="en-GB" sz="1400"/>
              <a:t> data using HERE XYZ for visual analytics and/or HERE OLP analytics and machine learning (ML) tools to determine the best approach and ML algorithms </a:t>
            </a:r>
          </a:p>
        </p:txBody>
      </p:sp>
      <p:sp>
        <p:nvSpPr>
          <p:cNvPr id="2" name="Title 1">
            <a:extLst>
              <a:ext uri="{FF2B5EF4-FFF2-40B4-BE49-F238E27FC236}">
                <a16:creationId xmlns:a16="http://schemas.microsoft.com/office/drawing/2014/main" id="{27D5AF3C-E527-4E01-9BC0-BE3BA5CAC9EE}"/>
              </a:ext>
            </a:extLst>
          </p:cNvPr>
          <p:cNvSpPr>
            <a:spLocks noGrp="1"/>
          </p:cNvSpPr>
          <p:nvPr>
            <p:ph type="title"/>
          </p:nvPr>
        </p:nvSpPr>
        <p:spPr>
          <a:xfrm>
            <a:off x="588322" y="424729"/>
            <a:ext cx="6718113" cy="363600"/>
          </a:xfrm>
        </p:spPr>
        <p:txBody>
          <a:bodyPr/>
          <a:lstStyle/>
          <a:p>
            <a:r>
              <a:rPr lang="en-GB" dirty="0"/>
              <a:t>Step 1 of 6: Bring your own data (BYOD) and start exploring </a:t>
            </a:r>
          </a:p>
        </p:txBody>
      </p:sp>
      <p:sp>
        <p:nvSpPr>
          <p:cNvPr id="3" name="Date Placeholder 2">
            <a:extLst>
              <a:ext uri="{FF2B5EF4-FFF2-40B4-BE49-F238E27FC236}">
                <a16:creationId xmlns:a16="http://schemas.microsoft.com/office/drawing/2014/main" id="{67726285-46C5-44BD-9041-AD04AF190DEA}"/>
              </a:ext>
            </a:extLst>
          </p:cNvPr>
          <p:cNvSpPr>
            <a:spLocks noGrp="1"/>
          </p:cNvSpPr>
          <p:nvPr>
            <p:ph type="dt" sz="half" idx="10"/>
          </p:nvPr>
        </p:nvSpPr>
        <p:spPr/>
        <p:txBody>
          <a:bodyPr/>
          <a:lstStyle/>
          <a:p>
            <a:r>
              <a:rPr lang="en-US"/>
              <a:t>© 2019 HERE</a:t>
            </a:r>
          </a:p>
        </p:txBody>
      </p:sp>
      <p:sp>
        <p:nvSpPr>
          <p:cNvPr id="5" name="Fußzeilenplatzhalter 4">
            <a:extLst>
              <a:ext uri="{FF2B5EF4-FFF2-40B4-BE49-F238E27FC236}">
                <a16:creationId xmlns:a16="http://schemas.microsoft.com/office/drawing/2014/main" id="{1A15B387-5E39-4FF6-999D-572DD5B3B84C}"/>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8535967A-DE09-4398-B7B6-833B8E9A2411}"/>
              </a:ext>
            </a:extLst>
          </p:cNvPr>
          <p:cNvSpPr>
            <a:spLocks noGrp="1"/>
          </p:cNvSpPr>
          <p:nvPr>
            <p:ph type="sldNum" sz="quarter" idx="12"/>
          </p:nvPr>
        </p:nvSpPr>
        <p:spPr/>
        <p:txBody>
          <a:bodyPr/>
          <a:lstStyle/>
          <a:p>
            <a:fld id="{C01CAAA5-CA10-431C-B0CA-C8BF8493446D}" type="slidenum">
              <a:rPr lang="en-US" smtClean="0"/>
              <a:t>12</a:t>
            </a:fld>
            <a:endParaRPr lang="en-US"/>
          </a:p>
        </p:txBody>
      </p:sp>
      <p:grpSp>
        <p:nvGrpSpPr>
          <p:cNvPr id="23" name="Group 22">
            <a:extLst>
              <a:ext uri="{FF2B5EF4-FFF2-40B4-BE49-F238E27FC236}">
                <a16:creationId xmlns:a16="http://schemas.microsoft.com/office/drawing/2014/main" id="{F4D37ABD-1411-4100-887C-D32738E7B8AD}"/>
              </a:ext>
            </a:extLst>
          </p:cNvPr>
          <p:cNvGrpSpPr/>
          <p:nvPr/>
        </p:nvGrpSpPr>
        <p:grpSpPr>
          <a:xfrm>
            <a:off x="1021886" y="3840150"/>
            <a:ext cx="257977" cy="277200"/>
            <a:chOff x="1064747" y="3502379"/>
            <a:chExt cx="257977" cy="277200"/>
          </a:xfrm>
        </p:grpSpPr>
        <p:sp>
          <p:nvSpPr>
            <p:cNvPr id="126" name="Isosceles Triangle 125">
              <a:extLst>
                <a:ext uri="{FF2B5EF4-FFF2-40B4-BE49-F238E27FC236}">
                  <a16:creationId xmlns:a16="http://schemas.microsoft.com/office/drawing/2014/main" id="{768D9EF7-0FBE-4683-9135-F7E46A4070AB}"/>
                </a:ext>
              </a:extLst>
            </p:cNvPr>
            <p:cNvSpPr/>
            <p:nvPr/>
          </p:nvSpPr>
          <p:spPr bwMode="gray">
            <a:xfrm rot="5400000">
              <a:off x="1210039" y="3578462"/>
              <a:ext cx="128907" cy="96462"/>
            </a:xfrm>
            <a:prstGeom prst="triangl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34" name="TextBox 133">
              <a:extLst>
                <a:ext uri="{FF2B5EF4-FFF2-40B4-BE49-F238E27FC236}">
                  <a16:creationId xmlns:a16="http://schemas.microsoft.com/office/drawing/2014/main" id="{3EA08276-A3E8-4093-9B5F-702A2A9C7068}"/>
                </a:ext>
              </a:extLst>
            </p:cNvPr>
            <p:cNvSpPr txBox="1"/>
            <p:nvPr/>
          </p:nvSpPr>
          <p:spPr>
            <a:xfrm flipH="1">
              <a:off x="1064747" y="3502379"/>
              <a:ext cx="156056" cy="277200"/>
            </a:xfrm>
            <a:prstGeom prst="rect">
              <a:avLst/>
            </a:prstGeom>
            <a:noFill/>
          </p:spPr>
          <p:txBody>
            <a:bodyPr wrap="square" lIns="0" tIns="0" rIns="0" bIns="0" rtlCol="0" anchor="ctr">
              <a:noAutofit/>
            </a:bodyPr>
            <a:lstStyle/>
            <a:p>
              <a:pPr algn="ctr" defTabSz="1217798">
                <a:defRPr/>
              </a:pPr>
              <a:r>
                <a:rPr lang="en-US" sz="1200" b="1" kern="0">
                  <a:solidFill>
                    <a:schemeClr val="accent1"/>
                  </a:solidFill>
                  <a:latin typeface="+mj-lt"/>
                </a:rPr>
                <a:t>1</a:t>
              </a:r>
            </a:p>
          </p:txBody>
        </p:sp>
      </p:grpSp>
      <p:pic>
        <p:nvPicPr>
          <p:cNvPr id="138" name="Graphic 137" descr="Shopping cart">
            <a:extLst>
              <a:ext uri="{FF2B5EF4-FFF2-40B4-BE49-F238E27FC236}">
                <a16:creationId xmlns:a16="http://schemas.microsoft.com/office/drawing/2014/main" id="{30C5D5B5-87D8-44EB-AE78-C3AC01E499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491" y="3922279"/>
            <a:ext cx="386358" cy="386358"/>
          </a:xfrm>
          <a:prstGeom prst="rect">
            <a:avLst/>
          </a:prstGeom>
        </p:spPr>
      </p:pic>
      <p:pic>
        <p:nvPicPr>
          <p:cNvPr id="142" name="Picture 141">
            <a:extLst>
              <a:ext uri="{FF2B5EF4-FFF2-40B4-BE49-F238E27FC236}">
                <a16:creationId xmlns:a16="http://schemas.microsoft.com/office/drawing/2014/main" id="{C622C0A0-8586-490E-85B9-355BDCCC376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464806" y="3924038"/>
            <a:ext cx="439165" cy="430401"/>
          </a:xfrm>
          <a:prstGeom prst="rect">
            <a:avLst/>
          </a:prstGeom>
        </p:spPr>
      </p:pic>
      <p:grpSp>
        <p:nvGrpSpPr>
          <p:cNvPr id="153" name="Group 152">
            <a:extLst>
              <a:ext uri="{FF2B5EF4-FFF2-40B4-BE49-F238E27FC236}">
                <a16:creationId xmlns:a16="http://schemas.microsoft.com/office/drawing/2014/main" id="{70A470E9-CB6C-405A-9D88-4892E5586197}"/>
              </a:ext>
            </a:extLst>
          </p:cNvPr>
          <p:cNvGrpSpPr/>
          <p:nvPr/>
        </p:nvGrpSpPr>
        <p:grpSpPr>
          <a:xfrm rot="18900000">
            <a:off x="1039314" y="4564466"/>
            <a:ext cx="318549" cy="156768"/>
            <a:chOff x="1004175" y="3562239"/>
            <a:chExt cx="318549" cy="156768"/>
          </a:xfrm>
        </p:grpSpPr>
        <p:sp>
          <p:nvSpPr>
            <p:cNvPr id="154" name="Isosceles Triangle 153">
              <a:extLst>
                <a:ext uri="{FF2B5EF4-FFF2-40B4-BE49-F238E27FC236}">
                  <a16:creationId xmlns:a16="http://schemas.microsoft.com/office/drawing/2014/main" id="{46A25E30-EE5B-4438-B0F2-645801957BC1}"/>
                </a:ext>
              </a:extLst>
            </p:cNvPr>
            <p:cNvSpPr/>
            <p:nvPr/>
          </p:nvSpPr>
          <p:spPr bwMode="gray">
            <a:xfrm rot="5400000">
              <a:off x="1210039" y="3578462"/>
              <a:ext cx="128907" cy="96462"/>
            </a:xfrm>
            <a:prstGeom prst="triangl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55" name="TextBox 154">
              <a:extLst>
                <a:ext uri="{FF2B5EF4-FFF2-40B4-BE49-F238E27FC236}">
                  <a16:creationId xmlns:a16="http://schemas.microsoft.com/office/drawing/2014/main" id="{33129A59-38EF-47B9-9B96-4A4920A6D108}"/>
                </a:ext>
              </a:extLst>
            </p:cNvPr>
            <p:cNvSpPr txBox="1"/>
            <p:nvPr/>
          </p:nvSpPr>
          <p:spPr>
            <a:xfrm rot="2700000" flipH="1">
              <a:off x="1064747" y="3502379"/>
              <a:ext cx="156056" cy="277200"/>
            </a:xfrm>
            <a:prstGeom prst="rect">
              <a:avLst/>
            </a:prstGeom>
            <a:noFill/>
          </p:spPr>
          <p:txBody>
            <a:bodyPr wrap="square" lIns="0" tIns="0" rIns="0" bIns="0" rtlCol="0" anchor="ctr">
              <a:noAutofit/>
            </a:bodyPr>
            <a:lstStyle/>
            <a:p>
              <a:pPr algn="ctr" defTabSz="1217798">
                <a:defRPr/>
              </a:pPr>
              <a:r>
                <a:rPr lang="en-US" sz="1200" b="1" kern="0">
                  <a:solidFill>
                    <a:schemeClr val="accent1"/>
                  </a:solidFill>
                  <a:latin typeface="+mj-lt"/>
                </a:rPr>
                <a:t>1</a:t>
              </a:r>
            </a:p>
          </p:txBody>
        </p:sp>
      </p:grpSp>
      <p:pic>
        <p:nvPicPr>
          <p:cNvPr id="156" name="Picture 155">
            <a:extLst>
              <a:ext uri="{FF2B5EF4-FFF2-40B4-BE49-F238E27FC236}">
                <a16:creationId xmlns:a16="http://schemas.microsoft.com/office/drawing/2014/main" id="{0D2BF09A-A9A3-4023-8368-97EBC31E165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7735" y="5228846"/>
            <a:ext cx="344187" cy="342914"/>
          </a:xfrm>
          <a:prstGeom prst="rect">
            <a:avLst/>
          </a:prstGeom>
        </p:spPr>
      </p:pic>
      <p:sp>
        <p:nvSpPr>
          <p:cNvPr id="19" name="TextBox 112">
            <a:extLst>
              <a:ext uri="{FF2B5EF4-FFF2-40B4-BE49-F238E27FC236}">
                <a16:creationId xmlns:a16="http://schemas.microsoft.com/office/drawing/2014/main" id="{EC165C0C-EE22-49B6-B869-019759F4E5F1}"/>
              </a:ext>
            </a:extLst>
          </p:cNvPr>
          <p:cNvSpPr txBox="1"/>
          <p:nvPr/>
        </p:nvSpPr>
        <p:spPr>
          <a:xfrm flipH="1">
            <a:off x="606180" y="3450243"/>
            <a:ext cx="740757" cy="430887"/>
          </a:xfrm>
          <a:prstGeom prst="rect">
            <a:avLst/>
          </a:prstGeom>
          <a:noFill/>
        </p:spPr>
        <p:txBody>
          <a:bodyPr wrap="square" lIns="0" tIns="0" rIns="0" bIns="0" rtlCol="0" anchor="ctr">
            <a:spAutoFit/>
          </a:bodyPr>
          <a:lstStyle/>
          <a:p>
            <a:pPr defTabSz="1217798">
              <a:defRPr/>
            </a:pPr>
            <a:r>
              <a:rPr lang="en-US" sz="1400" kern="0"/>
              <a:t>Market-place</a:t>
            </a:r>
          </a:p>
        </p:txBody>
      </p:sp>
      <p:sp>
        <p:nvSpPr>
          <p:cNvPr id="20" name="TextBox 142">
            <a:extLst>
              <a:ext uri="{FF2B5EF4-FFF2-40B4-BE49-F238E27FC236}">
                <a16:creationId xmlns:a16="http://schemas.microsoft.com/office/drawing/2014/main" id="{D5477CA2-61B9-4EE3-B5EB-5AED33542F14}"/>
              </a:ext>
            </a:extLst>
          </p:cNvPr>
          <p:cNvSpPr txBox="1"/>
          <p:nvPr/>
        </p:nvSpPr>
        <p:spPr>
          <a:xfrm flipH="1">
            <a:off x="1514747" y="3450243"/>
            <a:ext cx="889179" cy="430887"/>
          </a:xfrm>
          <a:prstGeom prst="rect">
            <a:avLst/>
          </a:prstGeom>
          <a:noFill/>
        </p:spPr>
        <p:txBody>
          <a:bodyPr wrap="square" lIns="0" tIns="0" rIns="0" bIns="0" rtlCol="0" anchor="ctr">
            <a:spAutoFit/>
          </a:bodyPr>
          <a:lstStyle/>
          <a:p>
            <a:pPr defTabSz="1217798">
              <a:defRPr/>
            </a:pPr>
            <a:r>
              <a:rPr lang="en-US" sz="1400" kern="0"/>
              <a:t>Sensor </a:t>
            </a:r>
          </a:p>
          <a:p>
            <a:pPr defTabSz="1217798">
              <a:defRPr/>
            </a:pPr>
            <a:r>
              <a:rPr lang="en-US" sz="1400" kern="0"/>
              <a:t>archive</a:t>
            </a:r>
          </a:p>
        </p:txBody>
      </p:sp>
      <p:sp>
        <p:nvSpPr>
          <p:cNvPr id="21" name="TextBox 150">
            <a:extLst>
              <a:ext uri="{FF2B5EF4-FFF2-40B4-BE49-F238E27FC236}">
                <a16:creationId xmlns:a16="http://schemas.microsoft.com/office/drawing/2014/main" id="{C82DE91F-DCD3-4214-8559-008842303C7D}"/>
              </a:ext>
            </a:extLst>
          </p:cNvPr>
          <p:cNvSpPr txBox="1"/>
          <p:nvPr/>
        </p:nvSpPr>
        <p:spPr>
          <a:xfrm flipH="1">
            <a:off x="606180" y="4754521"/>
            <a:ext cx="740755" cy="430887"/>
          </a:xfrm>
          <a:prstGeom prst="rect">
            <a:avLst/>
          </a:prstGeom>
          <a:noFill/>
        </p:spPr>
        <p:txBody>
          <a:bodyPr wrap="square" lIns="0" tIns="0" rIns="0" bIns="0" rtlCol="0" anchor="ctr">
            <a:spAutoFit/>
          </a:bodyPr>
          <a:lstStyle/>
          <a:p>
            <a:pPr defTabSz="1217798">
              <a:defRPr/>
            </a:pPr>
            <a:r>
              <a:rPr lang="en-US" sz="1400" kern="0"/>
              <a:t>Market-place</a:t>
            </a:r>
          </a:p>
        </p:txBody>
      </p:sp>
      <p:grpSp>
        <p:nvGrpSpPr>
          <p:cNvPr id="22" name="Group 6">
            <a:extLst>
              <a:ext uri="{FF2B5EF4-FFF2-40B4-BE49-F238E27FC236}">
                <a16:creationId xmlns:a16="http://schemas.microsoft.com/office/drawing/2014/main" id="{73041A98-1D02-44DD-B7C7-F449837EED8C}"/>
              </a:ext>
            </a:extLst>
          </p:cNvPr>
          <p:cNvGrpSpPr/>
          <p:nvPr/>
        </p:nvGrpSpPr>
        <p:grpSpPr bwMode="gray">
          <a:xfrm>
            <a:off x="11221306" y="6169107"/>
            <a:ext cx="475313" cy="441447"/>
            <a:chOff x="1012825" y="-171450"/>
            <a:chExt cx="8281988" cy="7691438"/>
          </a:xfrm>
          <a:solidFill>
            <a:schemeClr val="bg1"/>
          </a:solidFill>
        </p:grpSpPr>
        <p:sp>
          <p:nvSpPr>
            <p:cNvPr id="24" name="Freeform 1">
              <a:extLst>
                <a:ext uri="{FF2B5EF4-FFF2-40B4-BE49-F238E27FC236}">
                  <a16:creationId xmlns:a16="http://schemas.microsoft.com/office/drawing/2014/main" id="{6711602E-9E44-427D-B70B-F8C139E62A4C}"/>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sp>
          <p:nvSpPr>
            <p:cNvPr id="25" name="Freeform 2">
              <a:extLst>
                <a:ext uri="{FF2B5EF4-FFF2-40B4-BE49-F238E27FC236}">
                  <a16:creationId xmlns:a16="http://schemas.microsoft.com/office/drawing/2014/main" id="{7D171262-7FC7-4E68-AE00-86B2A0733275}"/>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grpSp>
    </p:spTree>
    <p:extLst>
      <p:ext uri="{BB962C8B-B14F-4D97-AF65-F5344CB8AC3E}">
        <p14:creationId xmlns:p14="http://schemas.microsoft.com/office/powerpoint/2010/main" val="46128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4ECD-8E59-4C09-B8E2-9E2B2B14B3E3}"/>
              </a:ext>
            </a:extLst>
          </p:cNvPr>
          <p:cNvSpPr>
            <a:spLocks noGrp="1"/>
          </p:cNvSpPr>
          <p:nvPr>
            <p:ph type="title"/>
          </p:nvPr>
        </p:nvSpPr>
        <p:spPr/>
        <p:txBody>
          <a:bodyPr/>
          <a:lstStyle/>
          <a:p>
            <a:r>
              <a:rPr lang="en-GB"/>
              <a:t>Animal on Roadway Detection – Data Analysis and Visualization</a:t>
            </a:r>
          </a:p>
        </p:txBody>
      </p:sp>
      <p:sp>
        <p:nvSpPr>
          <p:cNvPr id="3" name="Date Placeholder 2">
            <a:extLst>
              <a:ext uri="{FF2B5EF4-FFF2-40B4-BE49-F238E27FC236}">
                <a16:creationId xmlns:a16="http://schemas.microsoft.com/office/drawing/2014/main" id="{128E93EE-B74C-4943-BF1D-B18F693278B3}"/>
              </a:ext>
            </a:extLst>
          </p:cNvPr>
          <p:cNvSpPr>
            <a:spLocks noGrp="1"/>
          </p:cNvSpPr>
          <p:nvPr>
            <p:ph type="dt" sz="half" idx="10"/>
          </p:nvPr>
        </p:nvSpPr>
        <p:spPr/>
        <p:txBody>
          <a:bodyPr/>
          <a:lstStyle/>
          <a:p>
            <a:r>
              <a:rPr lang="en-US"/>
              <a:t>© 2019 HERE</a:t>
            </a:r>
          </a:p>
        </p:txBody>
      </p:sp>
      <p:sp>
        <p:nvSpPr>
          <p:cNvPr id="5" name="Fußzeilenplatzhalter 4">
            <a:extLst>
              <a:ext uri="{FF2B5EF4-FFF2-40B4-BE49-F238E27FC236}">
                <a16:creationId xmlns:a16="http://schemas.microsoft.com/office/drawing/2014/main" id="{2BEC667E-1DB7-4B6B-B4AC-CDD73B3CF598}"/>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E65FA985-9624-49A6-9295-3232A52E4F5B}"/>
              </a:ext>
            </a:extLst>
          </p:cNvPr>
          <p:cNvSpPr>
            <a:spLocks noGrp="1"/>
          </p:cNvSpPr>
          <p:nvPr>
            <p:ph type="sldNum" sz="quarter" idx="12"/>
          </p:nvPr>
        </p:nvSpPr>
        <p:spPr/>
        <p:txBody>
          <a:bodyPr/>
          <a:lstStyle/>
          <a:p>
            <a:fld id="{C01CAAA5-CA10-431C-B0CA-C8BF8493446D}" type="slidenum">
              <a:rPr lang="en-US" smtClean="0"/>
              <a:t>13</a:t>
            </a:fld>
            <a:endParaRPr lang="en-US"/>
          </a:p>
        </p:txBody>
      </p:sp>
      <p:sp>
        <p:nvSpPr>
          <p:cNvPr id="7" name="Subtitle 6">
            <a:extLst>
              <a:ext uri="{FF2B5EF4-FFF2-40B4-BE49-F238E27FC236}">
                <a16:creationId xmlns:a16="http://schemas.microsoft.com/office/drawing/2014/main" id="{51FDF448-D033-4638-A362-4DCF1F031420}"/>
              </a:ext>
            </a:extLst>
          </p:cNvPr>
          <p:cNvSpPr>
            <a:spLocks noGrp="1"/>
          </p:cNvSpPr>
          <p:nvPr>
            <p:ph type="subTitle" idx="1"/>
          </p:nvPr>
        </p:nvSpPr>
        <p:spPr/>
        <p:txBody>
          <a:bodyPr/>
          <a:lstStyle/>
          <a:p>
            <a:endParaRPr lang="en-US"/>
          </a:p>
        </p:txBody>
      </p:sp>
      <p:sp>
        <p:nvSpPr>
          <p:cNvPr id="10" name="TextBox 9">
            <a:extLst>
              <a:ext uri="{FF2B5EF4-FFF2-40B4-BE49-F238E27FC236}">
                <a16:creationId xmlns:a16="http://schemas.microsoft.com/office/drawing/2014/main" id="{148F780D-9FBE-4FF5-9965-656127226D0F}"/>
              </a:ext>
            </a:extLst>
          </p:cNvPr>
          <p:cNvSpPr txBox="1"/>
          <p:nvPr/>
        </p:nvSpPr>
        <p:spPr bwMode="gray">
          <a:xfrm>
            <a:off x="2264960" y="105875"/>
            <a:ext cx="0" cy="0"/>
          </a:xfrm>
          <a:prstGeom prst="rect">
            <a:avLst/>
          </a:prstGeom>
          <a:noFill/>
          <a:ln w="6350">
            <a:noFill/>
          </a:ln>
        </p:spPr>
        <p:txBody>
          <a:bodyPr wrap="none" lIns="0" tIns="0" rIns="0" bIns="0" rtlCol="0">
            <a:noAutofit/>
          </a:bodyPr>
          <a:lstStyle/>
          <a:p>
            <a:pPr algn="l"/>
            <a:endParaRPr lang="en-US" sz="1600" err="1"/>
          </a:p>
        </p:txBody>
      </p:sp>
      <p:pic>
        <p:nvPicPr>
          <p:cNvPr id="26" name="Picture 25">
            <a:extLst>
              <a:ext uri="{FF2B5EF4-FFF2-40B4-BE49-F238E27FC236}">
                <a16:creationId xmlns:a16="http://schemas.microsoft.com/office/drawing/2014/main" id="{472961B5-5695-40B5-A785-9D0B01006245}"/>
              </a:ext>
            </a:extLst>
          </p:cNvPr>
          <p:cNvPicPr>
            <a:picLocks noChangeAspect="1"/>
          </p:cNvPicPr>
          <p:nvPr/>
        </p:nvPicPr>
        <p:blipFill rotWithShape="1">
          <a:blip r:embed="rId2">
            <a:extLst>
              <a:ext uri="{28A0092B-C50C-407E-A947-70E740481C1C}">
                <a14:useLocalDpi xmlns:a14="http://schemas.microsoft.com/office/drawing/2010/main" val="0"/>
              </a:ext>
            </a:extLst>
          </a:blip>
          <a:srcRect l="669" r="2804" b="4282"/>
          <a:stretch/>
        </p:blipFill>
        <p:spPr>
          <a:xfrm>
            <a:off x="3929582" y="1884363"/>
            <a:ext cx="3239435" cy="1753160"/>
          </a:xfrm>
          <a:prstGeom prst="rect">
            <a:avLst/>
          </a:prstGeom>
          <a:ln>
            <a:solidFill>
              <a:schemeClr val="bg1">
                <a:lumMod val="95000"/>
              </a:schemeClr>
            </a:solidFill>
          </a:ln>
        </p:spPr>
      </p:pic>
      <p:pic>
        <p:nvPicPr>
          <p:cNvPr id="27" name="Picture 26">
            <a:extLst>
              <a:ext uri="{FF2B5EF4-FFF2-40B4-BE49-F238E27FC236}">
                <a16:creationId xmlns:a16="http://schemas.microsoft.com/office/drawing/2014/main" id="{71DD4C54-321E-412E-A6B2-DB90073504FC}"/>
              </a:ext>
            </a:extLst>
          </p:cNvPr>
          <p:cNvPicPr>
            <a:picLocks noChangeAspect="1"/>
          </p:cNvPicPr>
          <p:nvPr/>
        </p:nvPicPr>
        <p:blipFill rotWithShape="1">
          <a:blip r:embed="rId3">
            <a:extLst>
              <a:ext uri="{28A0092B-C50C-407E-A947-70E740481C1C}">
                <a14:useLocalDpi xmlns:a14="http://schemas.microsoft.com/office/drawing/2010/main" val="0"/>
              </a:ext>
            </a:extLst>
          </a:blip>
          <a:srcRect l="681"/>
          <a:stretch/>
        </p:blipFill>
        <p:spPr>
          <a:xfrm>
            <a:off x="609600" y="4261781"/>
            <a:ext cx="3239594" cy="1409458"/>
          </a:xfrm>
          <a:prstGeom prst="rect">
            <a:avLst/>
          </a:prstGeom>
        </p:spPr>
      </p:pic>
      <p:pic>
        <p:nvPicPr>
          <p:cNvPr id="28" name="Picture 27">
            <a:extLst>
              <a:ext uri="{FF2B5EF4-FFF2-40B4-BE49-F238E27FC236}">
                <a16:creationId xmlns:a16="http://schemas.microsoft.com/office/drawing/2014/main" id="{24698D6E-EF8E-4B0C-99FB-B697A9785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9405" y="1894829"/>
            <a:ext cx="4098768" cy="1742694"/>
          </a:xfrm>
          <a:prstGeom prst="rect">
            <a:avLst/>
          </a:prstGeom>
        </p:spPr>
      </p:pic>
      <p:pic>
        <p:nvPicPr>
          <p:cNvPr id="29" name="Picture 28">
            <a:extLst>
              <a:ext uri="{FF2B5EF4-FFF2-40B4-BE49-F238E27FC236}">
                <a16:creationId xmlns:a16="http://schemas.microsoft.com/office/drawing/2014/main" id="{1C58051C-3AB3-40EB-B8B9-ADF8705B1F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9404" y="3718342"/>
            <a:ext cx="4328233" cy="1985127"/>
          </a:xfrm>
          <a:prstGeom prst="rect">
            <a:avLst/>
          </a:prstGeom>
        </p:spPr>
      </p:pic>
      <p:pic>
        <p:nvPicPr>
          <p:cNvPr id="30" name="Picture 29">
            <a:extLst>
              <a:ext uri="{FF2B5EF4-FFF2-40B4-BE49-F238E27FC236}">
                <a16:creationId xmlns:a16="http://schemas.microsoft.com/office/drawing/2014/main" id="{0AA55C05-3D69-48E6-9F4C-A086BB9D2401}"/>
              </a:ext>
            </a:extLst>
          </p:cNvPr>
          <p:cNvPicPr>
            <a:picLocks noChangeAspect="1"/>
          </p:cNvPicPr>
          <p:nvPr/>
        </p:nvPicPr>
        <p:blipFill rotWithShape="1">
          <a:blip r:embed="rId6"/>
          <a:srcRect t="8027"/>
          <a:stretch/>
        </p:blipFill>
        <p:spPr>
          <a:xfrm>
            <a:off x="609759" y="1894829"/>
            <a:ext cx="3239435" cy="2279036"/>
          </a:xfrm>
          <a:prstGeom prst="rect">
            <a:avLst/>
          </a:prstGeom>
        </p:spPr>
      </p:pic>
      <p:pic>
        <p:nvPicPr>
          <p:cNvPr id="31" name="Picture 30">
            <a:extLst>
              <a:ext uri="{FF2B5EF4-FFF2-40B4-BE49-F238E27FC236}">
                <a16:creationId xmlns:a16="http://schemas.microsoft.com/office/drawing/2014/main" id="{3237B9B2-21FF-4772-A954-E60AC073FAA2}"/>
              </a:ext>
            </a:extLst>
          </p:cNvPr>
          <p:cNvPicPr>
            <a:picLocks noChangeAspect="1"/>
          </p:cNvPicPr>
          <p:nvPr/>
        </p:nvPicPr>
        <p:blipFill rotWithShape="1">
          <a:blip r:embed="rId7"/>
          <a:srcRect t="7891"/>
          <a:stretch/>
        </p:blipFill>
        <p:spPr>
          <a:xfrm>
            <a:off x="3929582" y="3718343"/>
            <a:ext cx="3239435" cy="2282407"/>
          </a:xfrm>
          <a:prstGeom prst="rect">
            <a:avLst/>
          </a:prstGeom>
        </p:spPr>
      </p:pic>
      <p:cxnSp>
        <p:nvCxnSpPr>
          <p:cNvPr id="8" name="Straight Arrow Connector 7">
            <a:extLst>
              <a:ext uri="{FF2B5EF4-FFF2-40B4-BE49-F238E27FC236}">
                <a16:creationId xmlns:a16="http://schemas.microsoft.com/office/drawing/2014/main" id="{C84F7851-181D-491C-A83C-73F0D683E068}"/>
              </a:ext>
            </a:extLst>
          </p:cNvPr>
          <p:cNvCxnSpPr>
            <a:cxnSpLocks/>
          </p:cNvCxnSpPr>
          <p:nvPr/>
        </p:nvCxnSpPr>
        <p:spPr bwMode="gray">
          <a:xfrm>
            <a:off x="2412401" y="3257550"/>
            <a:ext cx="3136899" cy="142398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A72E58E-99F1-4D44-87DA-6BA174F7D5DC}"/>
              </a:ext>
            </a:extLst>
          </p:cNvPr>
          <p:cNvSpPr/>
          <p:nvPr/>
        </p:nvSpPr>
        <p:spPr bwMode="gray">
          <a:xfrm>
            <a:off x="5530687" y="4442451"/>
            <a:ext cx="716300" cy="71629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34" name="Oval 33">
            <a:extLst>
              <a:ext uri="{FF2B5EF4-FFF2-40B4-BE49-F238E27FC236}">
                <a16:creationId xmlns:a16="http://schemas.microsoft.com/office/drawing/2014/main" id="{0565C28E-72D2-4FB0-850C-DA58855D8661}"/>
              </a:ext>
            </a:extLst>
          </p:cNvPr>
          <p:cNvSpPr/>
          <p:nvPr/>
        </p:nvSpPr>
        <p:spPr bwMode="gray">
          <a:xfrm>
            <a:off x="2008107" y="2969868"/>
            <a:ext cx="416198" cy="4161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Tree>
    <p:extLst>
      <p:ext uri="{BB962C8B-B14F-4D97-AF65-F5344CB8AC3E}">
        <p14:creationId xmlns:p14="http://schemas.microsoft.com/office/powerpoint/2010/main" val="277961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DA31306B-0D56-487D-9C0D-CD9B012E68E7}"/>
              </a:ext>
            </a:extLst>
          </p:cNvPr>
          <p:cNvSpPr/>
          <p:nvPr/>
        </p:nvSpPr>
        <p:spPr bwMode="gray">
          <a:xfrm>
            <a:off x="8231409" y="0"/>
            <a:ext cx="3959005" cy="6858000"/>
          </a:xfrm>
          <a:prstGeom prst="rect">
            <a:avLst/>
          </a:prstGeom>
          <a:solidFill>
            <a:srgbClr val="CFD5E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81" name="Rectangle 1">
            <a:extLst>
              <a:ext uri="{FF2B5EF4-FFF2-40B4-BE49-F238E27FC236}">
                <a16:creationId xmlns:a16="http://schemas.microsoft.com/office/drawing/2014/main" id="{67D6C232-1D64-4D62-A915-74AD6ECFBF87}"/>
              </a:ext>
            </a:extLst>
          </p:cNvPr>
          <p:cNvSpPr/>
          <p:nvPr/>
        </p:nvSpPr>
        <p:spPr>
          <a:xfrm>
            <a:off x="8828718" y="1804988"/>
            <a:ext cx="2748127" cy="1077218"/>
          </a:xfrm>
          <a:prstGeom prst="rect">
            <a:avLst/>
          </a:prstGeom>
        </p:spPr>
        <p:txBody>
          <a:bodyPr wrap="square" lIns="0" tIns="0" rIns="0" bIns="0">
            <a:spAutoFit/>
          </a:bodyPr>
          <a:lstStyle/>
          <a:p>
            <a:pPr marL="171450" indent="-171450" defTabSz="914126">
              <a:spcBef>
                <a:spcPct val="0"/>
              </a:spcBef>
              <a:buFont typeface="Arial" panose="020B0604020202020204" pitchFamily="34" charset="0"/>
              <a:buChar char="•"/>
            </a:pPr>
            <a:r>
              <a:rPr lang="en-GB" sz="1400"/>
              <a:t>Sensor messages are sent to OLP in real time </a:t>
            </a:r>
          </a:p>
          <a:p>
            <a:pPr marL="171450" indent="-171450" defTabSz="914126">
              <a:spcBef>
                <a:spcPct val="0"/>
              </a:spcBef>
              <a:buFont typeface="Arial" panose="020B0604020202020204" pitchFamily="34" charset="0"/>
              <a:buChar char="•"/>
            </a:pPr>
            <a:r>
              <a:rPr lang="en-GB" sz="1400"/>
              <a:t>Data contains drives and animal-on-the-road sightings in and around </a:t>
            </a:r>
            <a:r>
              <a:rPr lang="en-GB" sz="1400" err="1"/>
              <a:t>Ebersberger</a:t>
            </a:r>
            <a:r>
              <a:rPr lang="en-GB" sz="1400"/>
              <a:t> Forest</a:t>
            </a:r>
          </a:p>
        </p:txBody>
      </p:sp>
      <p:sp>
        <p:nvSpPr>
          <p:cNvPr id="2" name="Title 1">
            <a:extLst>
              <a:ext uri="{FF2B5EF4-FFF2-40B4-BE49-F238E27FC236}">
                <a16:creationId xmlns:a16="http://schemas.microsoft.com/office/drawing/2014/main" id="{27D5AF3C-E527-4E01-9BC0-BE3BA5CAC9EE}"/>
              </a:ext>
            </a:extLst>
          </p:cNvPr>
          <p:cNvSpPr>
            <a:spLocks noGrp="1"/>
          </p:cNvSpPr>
          <p:nvPr>
            <p:ph type="title"/>
          </p:nvPr>
        </p:nvSpPr>
        <p:spPr>
          <a:xfrm>
            <a:off x="588322" y="424729"/>
            <a:ext cx="6625278" cy="363600"/>
          </a:xfrm>
        </p:spPr>
        <p:txBody>
          <a:bodyPr/>
          <a:lstStyle/>
          <a:p>
            <a:r>
              <a:rPr lang="en-GB" dirty="0"/>
              <a:t>Step 2 of 6: Data ingestion of real-time sensor data </a:t>
            </a:r>
          </a:p>
        </p:txBody>
      </p:sp>
      <p:sp>
        <p:nvSpPr>
          <p:cNvPr id="6" name="Date Placeholder 5">
            <a:extLst>
              <a:ext uri="{FF2B5EF4-FFF2-40B4-BE49-F238E27FC236}">
                <a16:creationId xmlns:a16="http://schemas.microsoft.com/office/drawing/2014/main" id="{A97C0733-35C5-4B86-B27B-9D2EDFD6B58D}"/>
              </a:ext>
            </a:extLst>
          </p:cNvPr>
          <p:cNvSpPr>
            <a:spLocks noGrp="1"/>
          </p:cNvSpPr>
          <p:nvPr>
            <p:ph type="dt" sz="half" idx="10"/>
          </p:nvPr>
        </p:nvSpPr>
        <p:spPr/>
        <p:txBody>
          <a:bodyPr/>
          <a:lstStyle/>
          <a:p>
            <a:r>
              <a:rPr lang="en-US"/>
              <a:t>© 2019 HERE</a:t>
            </a:r>
          </a:p>
        </p:txBody>
      </p:sp>
      <p:sp>
        <p:nvSpPr>
          <p:cNvPr id="5" name="Fußzeilenplatzhalter 4">
            <a:extLst>
              <a:ext uri="{FF2B5EF4-FFF2-40B4-BE49-F238E27FC236}">
                <a16:creationId xmlns:a16="http://schemas.microsoft.com/office/drawing/2014/main" id="{798C704F-921C-4DF2-AE75-0D1FA321EF0E}"/>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8535967A-DE09-4398-B7B6-833B8E9A2411}"/>
              </a:ext>
            </a:extLst>
          </p:cNvPr>
          <p:cNvSpPr>
            <a:spLocks noGrp="1"/>
          </p:cNvSpPr>
          <p:nvPr>
            <p:ph type="sldNum" sz="quarter" idx="12"/>
          </p:nvPr>
        </p:nvSpPr>
        <p:spPr/>
        <p:txBody>
          <a:bodyPr/>
          <a:lstStyle/>
          <a:p>
            <a:fld id="{C01CAAA5-CA10-431C-B0CA-C8BF8493446D}" type="slidenum">
              <a:rPr lang="en-US" smtClean="0"/>
              <a:t>14</a:t>
            </a:fld>
            <a:endParaRPr lang="en-US"/>
          </a:p>
        </p:txBody>
      </p:sp>
      <p:pic>
        <p:nvPicPr>
          <p:cNvPr id="69" name="Picture 68">
            <a:extLst>
              <a:ext uri="{FF2B5EF4-FFF2-40B4-BE49-F238E27FC236}">
                <a16:creationId xmlns:a16="http://schemas.microsoft.com/office/drawing/2014/main" id="{02C860BD-5252-43EA-AEB8-20A84E99CD4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33724" y="2530479"/>
            <a:ext cx="401838" cy="439216"/>
          </a:xfrm>
          <a:prstGeom prst="rect">
            <a:avLst/>
          </a:prstGeom>
        </p:spPr>
      </p:pic>
      <p:pic>
        <p:nvPicPr>
          <p:cNvPr id="72" name="Picture 71">
            <a:extLst>
              <a:ext uri="{FF2B5EF4-FFF2-40B4-BE49-F238E27FC236}">
                <a16:creationId xmlns:a16="http://schemas.microsoft.com/office/drawing/2014/main" id="{5B5586CB-004B-4FB4-A87B-5F7775FB487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98468" y="2530479"/>
            <a:ext cx="430516" cy="428924"/>
          </a:xfrm>
          <a:prstGeom prst="rect">
            <a:avLst/>
          </a:prstGeom>
        </p:spPr>
      </p:pic>
      <p:sp>
        <p:nvSpPr>
          <p:cNvPr id="100" name="Isosceles Triangle 99">
            <a:extLst>
              <a:ext uri="{FF2B5EF4-FFF2-40B4-BE49-F238E27FC236}">
                <a16:creationId xmlns:a16="http://schemas.microsoft.com/office/drawing/2014/main" id="{E6A127F1-A205-4C75-BE7F-D64A6472CAB1}"/>
              </a:ext>
            </a:extLst>
          </p:cNvPr>
          <p:cNvSpPr/>
          <p:nvPr/>
        </p:nvSpPr>
        <p:spPr bwMode="gray">
          <a:xfrm rot="5400000">
            <a:off x="1902562" y="2541724"/>
            <a:ext cx="128907" cy="96462"/>
          </a:xfrm>
          <a:prstGeom prst="triangl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07" name="TextBox 106">
            <a:extLst>
              <a:ext uri="{FF2B5EF4-FFF2-40B4-BE49-F238E27FC236}">
                <a16:creationId xmlns:a16="http://schemas.microsoft.com/office/drawing/2014/main" id="{46900A66-1516-40FD-877E-53F612C98A11}"/>
              </a:ext>
            </a:extLst>
          </p:cNvPr>
          <p:cNvSpPr txBox="1"/>
          <p:nvPr/>
        </p:nvSpPr>
        <p:spPr>
          <a:xfrm flipH="1">
            <a:off x="1757269" y="2465641"/>
            <a:ext cx="156056" cy="277200"/>
          </a:xfrm>
          <a:prstGeom prst="rect">
            <a:avLst/>
          </a:prstGeom>
          <a:noFill/>
        </p:spPr>
        <p:txBody>
          <a:bodyPr wrap="square" lIns="0" tIns="0" rIns="0" bIns="0" rtlCol="0" anchor="ctr">
            <a:noAutofit/>
          </a:bodyPr>
          <a:lstStyle/>
          <a:p>
            <a:pPr algn="ctr" defTabSz="1217798">
              <a:defRPr/>
            </a:pPr>
            <a:r>
              <a:rPr lang="en-US" sz="1200" b="1" kern="0">
                <a:solidFill>
                  <a:schemeClr val="accent1"/>
                </a:solidFill>
                <a:latin typeface="+mj-lt"/>
              </a:rPr>
              <a:t>2</a:t>
            </a:r>
          </a:p>
        </p:txBody>
      </p:sp>
      <p:grpSp>
        <p:nvGrpSpPr>
          <p:cNvPr id="23" name="Group 22">
            <a:extLst>
              <a:ext uri="{FF2B5EF4-FFF2-40B4-BE49-F238E27FC236}">
                <a16:creationId xmlns:a16="http://schemas.microsoft.com/office/drawing/2014/main" id="{F4D37ABD-1411-4100-887C-D32738E7B8AD}"/>
              </a:ext>
            </a:extLst>
          </p:cNvPr>
          <p:cNvGrpSpPr/>
          <p:nvPr/>
        </p:nvGrpSpPr>
        <p:grpSpPr>
          <a:xfrm>
            <a:off x="1021886" y="3840150"/>
            <a:ext cx="257977" cy="277200"/>
            <a:chOff x="1064747" y="3502379"/>
            <a:chExt cx="257977" cy="277200"/>
          </a:xfrm>
        </p:grpSpPr>
        <p:sp>
          <p:nvSpPr>
            <p:cNvPr id="126" name="Isosceles Triangle 125">
              <a:extLst>
                <a:ext uri="{FF2B5EF4-FFF2-40B4-BE49-F238E27FC236}">
                  <a16:creationId xmlns:a16="http://schemas.microsoft.com/office/drawing/2014/main" id="{768D9EF7-0FBE-4683-9135-F7E46A4070AB}"/>
                </a:ext>
              </a:extLst>
            </p:cNvPr>
            <p:cNvSpPr/>
            <p:nvPr/>
          </p:nvSpPr>
          <p:spPr bwMode="gray">
            <a:xfrm rot="5400000">
              <a:off x="1210039" y="3578462"/>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34" name="TextBox 133">
              <a:extLst>
                <a:ext uri="{FF2B5EF4-FFF2-40B4-BE49-F238E27FC236}">
                  <a16:creationId xmlns:a16="http://schemas.microsoft.com/office/drawing/2014/main" id="{3EA08276-A3E8-4093-9B5F-702A2A9C7068}"/>
                </a:ext>
              </a:extLst>
            </p:cNvPr>
            <p:cNvSpPr txBox="1"/>
            <p:nvPr/>
          </p:nvSpPr>
          <p:spPr>
            <a:xfrm flipH="1">
              <a:off x="1064747" y="3502379"/>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1</a:t>
              </a:r>
            </a:p>
          </p:txBody>
        </p:sp>
      </p:grpSp>
      <p:pic>
        <p:nvPicPr>
          <p:cNvPr id="138" name="Graphic 137" descr="Shopping cart">
            <a:extLst>
              <a:ext uri="{FF2B5EF4-FFF2-40B4-BE49-F238E27FC236}">
                <a16:creationId xmlns:a16="http://schemas.microsoft.com/office/drawing/2014/main" id="{30C5D5B5-87D8-44EB-AE78-C3AC01E499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8491" y="3922279"/>
            <a:ext cx="386358" cy="386358"/>
          </a:xfrm>
          <a:prstGeom prst="rect">
            <a:avLst/>
          </a:prstGeom>
        </p:spPr>
      </p:pic>
      <p:pic>
        <p:nvPicPr>
          <p:cNvPr id="142" name="Picture 141">
            <a:extLst>
              <a:ext uri="{FF2B5EF4-FFF2-40B4-BE49-F238E27FC236}">
                <a16:creationId xmlns:a16="http://schemas.microsoft.com/office/drawing/2014/main" id="{C622C0A0-8586-490E-85B9-355BDCCC376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464806" y="3924038"/>
            <a:ext cx="439165" cy="430401"/>
          </a:xfrm>
          <a:prstGeom prst="rect">
            <a:avLst/>
          </a:prstGeom>
        </p:spPr>
      </p:pic>
      <p:grpSp>
        <p:nvGrpSpPr>
          <p:cNvPr id="153" name="Group 152">
            <a:extLst>
              <a:ext uri="{FF2B5EF4-FFF2-40B4-BE49-F238E27FC236}">
                <a16:creationId xmlns:a16="http://schemas.microsoft.com/office/drawing/2014/main" id="{70A470E9-CB6C-405A-9D88-4892E5586197}"/>
              </a:ext>
            </a:extLst>
          </p:cNvPr>
          <p:cNvGrpSpPr/>
          <p:nvPr/>
        </p:nvGrpSpPr>
        <p:grpSpPr>
          <a:xfrm rot="18900000">
            <a:off x="1039314" y="4564466"/>
            <a:ext cx="318549" cy="156768"/>
            <a:chOff x="1004175" y="3562239"/>
            <a:chExt cx="318549" cy="156768"/>
          </a:xfrm>
        </p:grpSpPr>
        <p:sp>
          <p:nvSpPr>
            <p:cNvPr id="154" name="Isosceles Triangle 153">
              <a:extLst>
                <a:ext uri="{FF2B5EF4-FFF2-40B4-BE49-F238E27FC236}">
                  <a16:creationId xmlns:a16="http://schemas.microsoft.com/office/drawing/2014/main" id="{46A25E30-EE5B-4438-B0F2-645801957BC1}"/>
                </a:ext>
              </a:extLst>
            </p:cNvPr>
            <p:cNvSpPr/>
            <p:nvPr/>
          </p:nvSpPr>
          <p:spPr bwMode="gray">
            <a:xfrm rot="5400000">
              <a:off x="1210039" y="3578462"/>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55" name="TextBox 154">
              <a:extLst>
                <a:ext uri="{FF2B5EF4-FFF2-40B4-BE49-F238E27FC236}">
                  <a16:creationId xmlns:a16="http://schemas.microsoft.com/office/drawing/2014/main" id="{33129A59-38EF-47B9-9B96-4A4920A6D108}"/>
                </a:ext>
              </a:extLst>
            </p:cNvPr>
            <p:cNvSpPr txBox="1"/>
            <p:nvPr/>
          </p:nvSpPr>
          <p:spPr>
            <a:xfrm rot="2700000" flipH="1">
              <a:off x="1064747" y="3502379"/>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1</a:t>
              </a:r>
            </a:p>
          </p:txBody>
        </p:sp>
      </p:grpSp>
      <p:pic>
        <p:nvPicPr>
          <p:cNvPr id="156" name="Picture 155">
            <a:extLst>
              <a:ext uri="{FF2B5EF4-FFF2-40B4-BE49-F238E27FC236}">
                <a16:creationId xmlns:a16="http://schemas.microsoft.com/office/drawing/2014/main" id="{0D2BF09A-A9A3-4023-8368-97EBC31E1656}"/>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7735" y="5228846"/>
            <a:ext cx="344187" cy="342914"/>
          </a:xfrm>
          <a:prstGeom prst="rect">
            <a:avLst/>
          </a:prstGeom>
        </p:spPr>
      </p:pic>
      <p:sp>
        <p:nvSpPr>
          <p:cNvPr id="26" name="TextBox 112">
            <a:extLst>
              <a:ext uri="{FF2B5EF4-FFF2-40B4-BE49-F238E27FC236}">
                <a16:creationId xmlns:a16="http://schemas.microsoft.com/office/drawing/2014/main" id="{D04B9EFD-0D1B-4D4E-9A01-C33BF74C283D}"/>
              </a:ext>
            </a:extLst>
          </p:cNvPr>
          <p:cNvSpPr txBox="1"/>
          <p:nvPr/>
        </p:nvSpPr>
        <p:spPr>
          <a:xfrm flipH="1">
            <a:off x="606180" y="3450243"/>
            <a:ext cx="740757" cy="430887"/>
          </a:xfrm>
          <a:prstGeom prst="rect">
            <a:avLst/>
          </a:prstGeom>
          <a:noFill/>
        </p:spPr>
        <p:txBody>
          <a:bodyPr wrap="square" lIns="0" tIns="0" rIns="0" bIns="0" rtlCol="0" anchor="ctr">
            <a:spAutoFit/>
          </a:bodyPr>
          <a:lstStyle/>
          <a:p>
            <a:pPr defTabSz="1217798">
              <a:defRPr/>
            </a:pPr>
            <a:r>
              <a:rPr lang="en-US" sz="1400" kern="0"/>
              <a:t>Market-place</a:t>
            </a:r>
          </a:p>
        </p:txBody>
      </p:sp>
      <p:sp>
        <p:nvSpPr>
          <p:cNvPr id="27" name="TextBox 142">
            <a:extLst>
              <a:ext uri="{FF2B5EF4-FFF2-40B4-BE49-F238E27FC236}">
                <a16:creationId xmlns:a16="http://schemas.microsoft.com/office/drawing/2014/main" id="{3E69C14D-C8CB-4410-8C26-70AB3A3D93C0}"/>
              </a:ext>
            </a:extLst>
          </p:cNvPr>
          <p:cNvSpPr txBox="1"/>
          <p:nvPr/>
        </p:nvSpPr>
        <p:spPr>
          <a:xfrm flipH="1">
            <a:off x="1514747" y="3450243"/>
            <a:ext cx="889179" cy="430887"/>
          </a:xfrm>
          <a:prstGeom prst="rect">
            <a:avLst/>
          </a:prstGeom>
          <a:noFill/>
        </p:spPr>
        <p:txBody>
          <a:bodyPr wrap="square" lIns="0" tIns="0" rIns="0" bIns="0" rtlCol="0" anchor="ctr">
            <a:spAutoFit/>
          </a:bodyPr>
          <a:lstStyle/>
          <a:p>
            <a:pPr defTabSz="1217798">
              <a:defRPr/>
            </a:pPr>
            <a:r>
              <a:rPr lang="en-US" sz="1400" kern="0"/>
              <a:t>Sensor </a:t>
            </a:r>
          </a:p>
          <a:p>
            <a:pPr defTabSz="1217798">
              <a:defRPr/>
            </a:pPr>
            <a:r>
              <a:rPr lang="en-US" sz="1400" kern="0"/>
              <a:t>archive</a:t>
            </a:r>
          </a:p>
        </p:txBody>
      </p:sp>
      <p:sp>
        <p:nvSpPr>
          <p:cNvPr id="28" name="TextBox 150">
            <a:extLst>
              <a:ext uri="{FF2B5EF4-FFF2-40B4-BE49-F238E27FC236}">
                <a16:creationId xmlns:a16="http://schemas.microsoft.com/office/drawing/2014/main" id="{60BE94E6-8E33-4271-AB4B-C006381058D7}"/>
              </a:ext>
            </a:extLst>
          </p:cNvPr>
          <p:cNvSpPr txBox="1"/>
          <p:nvPr/>
        </p:nvSpPr>
        <p:spPr>
          <a:xfrm flipH="1">
            <a:off x="606180" y="4754521"/>
            <a:ext cx="740755" cy="430887"/>
          </a:xfrm>
          <a:prstGeom prst="rect">
            <a:avLst/>
          </a:prstGeom>
          <a:noFill/>
        </p:spPr>
        <p:txBody>
          <a:bodyPr wrap="square" lIns="0" tIns="0" rIns="0" bIns="0" rtlCol="0" anchor="ctr">
            <a:spAutoFit/>
          </a:bodyPr>
          <a:lstStyle/>
          <a:p>
            <a:pPr defTabSz="1217798">
              <a:defRPr/>
            </a:pPr>
            <a:r>
              <a:rPr lang="en-US" sz="1400" kern="0"/>
              <a:t>Market-place</a:t>
            </a:r>
          </a:p>
        </p:txBody>
      </p:sp>
      <p:sp>
        <p:nvSpPr>
          <p:cNvPr id="29" name="TextBox 69">
            <a:extLst>
              <a:ext uri="{FF2B5EF4-FFF2-40B4-BE49-F238E27FC236}">
                <a16:creationId xmlns:a16="http://schemas.microsoft.com/office/drawing/2014/main" id="{CE2C92F8-7886-4D9D-BE54-101E06FF6A26}"/>
              </a:ext>
            </a:extLst>
          </p:cNvPr>
          <p:cNvSpPr txBox="1"/>
          <p:nvPr/>
        </p:nvSpPr>
        <p:spPr>
          <a:xfrm flipH="1">
            <a:off x="1137609" y="2047999"/>
            <a:ext cx="590273" cy="430887"/>
          </a:xfrm>
          <a:prstGeom prst="rect">
            <a:avLst/>
          </a:prstGeom>
          <a:noFill/>
        </p:spPr>
        <p:txBody>
          <a:bodyPr wrap="square" lIns="0" tIns="0" rIns="0" bIns="0" rtlCol="0" anchor="b">
            <a:spAutoFit/>
          </a:bodyPr>
          <a:lstStyle/>
          <a:p>
            <a:pPr defTabSz="1217798">
              <a:defRPr/>
            </a:pPr>
            <a:r>
              <a:rPr lang="en-US" sz="1400" kern="0"/>
              <a:t>Input </a:t>
            </a:r>
            <a:br>
              <a:rPr lang="en-US" sz="1400" kern="0"/>
            </a:br>
            <a:r>
              <a:rPr lang="en-US" sz="1400" kern="0"/>
              <a:t>data</a:t>
            </a:r>
          </a:p>
        </p:txBody>
      </p:sp>
      <p:sp>
        <p:nvSpPr>
          <p:cNvPr id="30" name="TextBox 72">
            <a:extLst>
              <a:ext uri="{FF2B5EF4-FFF2-40B4-BE49-F238E27FC236}">
                <a16:creationId xmlns:a16="http://schemas.microsoft.com/office/drawing/2014/main" id="{87EB8B83-FF13-4788-A12D-380438C2633A}"/>
              </a:ext>
            </a:extLst>
          </p:cNvPr>
          <p:cNvSpPr txBox="1"/>
          <p:nvPr/>
        </p:nvSpPr>
        <p:spPr>
          <a:xfrm flipH="1">
            <a:off x="2466369" y="2047999"/>
            <a:ext cx="590273" cy="430887"/>
          </a:xfrm>
          <a:prstGeom prst="rect">
            <a:avLst/>
          </a:prstGeom>
          <a:noFill/>
        </p:spPr>
        <p:txBody>
          <a:bodyPr wrap="square" lIns="0" tIns="0" rIns="0" bIns="0" rtlCol="0" anchor="b">
            <a:spAutoFit/>
          </a:bodyPr>
          <a:lstStyle/>
          <a:p>
            <a:pPr defTabSz="1217798">
              <a:defRPr/>
            </a:pPr>
            <a:r>
              <a:rPr lang="en-US" sz="1400" kern="0"/>
              <a:t>Raw</a:t>
            </a:r>
            <a:br>
              <a:rPr lang="en-US" sz="1400" kern="0"/>
            </a:br>
            <a:r>
              <a:rPr lang="en-US" sz="1400" kern="0"/>
              <a:t>sensor</a:t>
            </a:r>
          </a:p>
        </p:txBody>
      </p:sp>
      <p:grpSp>
        <p:nvGrpSpPr>
          <p:cNvPr id="3" name="Group 2">
            <a:extLst>
              <a:ext uri="{FF2B5EF4-FFF2-40B4-BE49-F238E27FC236}">
                <a16:creationId xmlns:a16="http://schemas.microsoft.com/office/drawing/2014/main" id="{785AB269-0A7C-429C-9777-134AD3CC0383}"/>
              </a:ext>
            </a:extLst>
          </p:cNvPr>
          <p:cNvGrpSpPr/>
          <p:nvPr/>
        </p:nvGrpSpPr>
        <p:grpSpPr>
          <a:xfrm>
            <a:off x="607380" y="2709863"/>
            <a:ext cx="389780" cy="199579"/>
            <a:chOff x="-883951" y="3591585"/>
            <a:chExt cx="485450" cy="248565"/>
          </a:xfrm>
          <a:solidFill>
            <a:schemeClr val="tx1"/>
          </a:solidFill>
        </p:grpSpPr>
        <p:sp>
          <p:nvSpPr>
            <p:cNvPr id="33" name="Rectangle 44">
              <a:extLst>
                <a:ext uri="{FF2B5EF4-FFF2-40B4-BE49-F238E27FC236}">
                  <a16:creationId xmlns:a16="http://schemas.microsoft.com/office/drawing/2014/main" id="{83722510-3523-4F50-ABBD-1E3EF6B1CC22}"/>
                </a:ext>
              </a:extLst>
            </p:cNvPr>
            <p:cNvSpPr>
              <a:spLocks noChangeArrowheads="1"/>
            </p:cNvSpPr>
            <p:nvPr/>
          </p:nvSpPr>
          <p:spPr bwMode="auto">
            <a:xfrm>
              <a:off x="-709640" y="3731301"/>
              <a:ext cx="136826"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34" name="Rectangle 45">
              <a:extLst>
                <a:ext uri="{FF2B5EF4-FFF2-40B4-BE49-F238E27FC236}">
                  <a16:creationId xmlns:a16="http://schemas.microsoft.com/office/drawing/2014/main" id="{DC6D1CD0-906A-4E3E-A216-EC2B97985AD9}"/>
                </a:ext>
              </a:extLst>
            </p:cNvPr>
            <p:cNvSpPr>
              <a:spLocks noChangeArrowheads="1"/>
            </p:cNvSpPr>
            <p:nvPr/>
          </p:nvSpPr>
          <p:spPr bwMode="auto">
            <a:xfrm>
              <a:off x="-812726" y="3731301"/>
              <a:ext cx="56230"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35" name="Rectangle 46">
              <a:extLst>
                <a:ext uri="{FF2B5EF4-FFF2-40B4-BE49-F238E27FC236}">
                  <a16:creationId xmlns:a16="http://schemas.microsoft.com/office/drawing/2014/main" id="{619F88C7-66B7-42CE-A9FB-B90F59085321}"/>
                </a:ext>
              </a:extLst>
            </p:cNvPr>
            <p:cNvSpPr>
              <a:spLocks noChangeArrowheads="1"/>
            </p:cNvSpPr>
            <p:nvPr/>
          </p:nvSpPr>
          <p:spPr bwMode="auto">
            <a:xfrm>
              <a:off x="-525956" y="3731301"/>
              <a:ext cx="56230"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36" name="Freeform 51">
              <a:extLst>
                <a:ext uri="{FF2B5EF4-FFF2-40B4-BE49-F238E27FC236}">
                  <a16:creationId xmlns:a16="http://schemas.microsoft.com/office/drawing/2014/main" id="{3F95431C-272F-43D5-9193-DE46F9161579}"/>
                </a:ext>
              </a:extLst>
            </p:cNvPr>
            <p:cNvSpPr>
              <a:spLocks noEditPoints="1"/>
            </p:cNvSpPr>
            <p:nvPr/>
          </p:nvSpPr>
          <p:spPr bwMode="auto">
            <a:xfrm>
              <a:off x="-883951" y="3591585"/>
              <a:ext cx="485450" cy="248565"/>
            </a:xfrm>
            <a:custGeom>
              <a:avLst/>
              <a:gdLst>
                <a:gd name="T0" fmla="*/ 123 w 170"/>
                <a:gd name="T1" fmla="*/ 8 h 100"/>
                <a:gd name="T2" fmla="*/ 124 w 170"/>
                <a:gd name="T3" fmla="*/ 9 h 100"/>
                <a:gd name="T4" fmla="*/ 124 w 170"/>
                <a:gd name="T5" fmla="*/ 9 h 100"/>
                <a:gd name="T6" fmla="*/ 124 w 170"/>
                <a:gd name="T7" fmla="*/ 9 h 100"/>
                <a:gd name="T8" fmla="*/ 146 w 170"/>
                <a:gd name="T9" fmla="*/ 34 h 100"/>
                <a:gd name="T10" fmla="*/ 146 w 170"/>
                <a:gd name="T11" fmla="*/ 34 h 100"/>
                <a:gd name="T12" fmla="*/ 146 w 170"/>
                <a:gd name="T13" fmla="*/ 34 h 100"/>
                <a:gd name="T14" fmla="*/ 154 w 170"/>
                <a:gd name="T15" fmla="*/ 42 h 100"/>
                <a:gd name="T16" fmla="*/ 158 w 170"/>
                <a:gd name="T17" fmla="*/ 48 h 100"/>
                <a:gd name="T18" fmla="*/ 158 w 170"/>
                <a:gd name="T19" fmla="*/ 48 h 100"/>
                <a:gd name="T20" fmla="*/ 158 w 170"/>
                <a:gd name="T21" fmla="*/ 49 h 100"/>
                <a:gd name="T22" fmla="*/ 158 w 170"/>
                <a:gd name="T23" fmla="*/ 87 h 100"/>
                <a:gd name="T24" fmla="*/ 153 w 170"/>
                <a:gd name="T25" fmla="*/ 92 h 100"/>
                <a:gd name="T26" fmla="*/ 137 w 170"/>
                <a:gd name="T27" fmla="*/ 92 h 100"/>
                <a:gd name="T28" fmla="*/ 137 w 170"/>
                <a:gd name="T29" fmla="*/ 88 h 100"/>
                <a:gd name="T30" fmla="*/ 137 w 170"/>
                <a:gd name="T31" fmla="*/ 80 h 100"/>
                <a:gd name="T32" fmla="*/ 129 w 170"/>
                <a:gd name="T33" fmla="*/ 80 h 100"/>
                <a:gd name="T34" fmla="*/ 41 w 170"/>
                <a:gd name="T35" fmla="*/ 80 h 100"/>
                <a:gd name="T36" fmla="*/ 33 w 170"/>
                <a:gd name="T37" fmla="*/ 80 h 100"/>
                <a:gd name="T38" fmla="*/ 33 w 170"/>
                <a:gd name="T39" fmla="*/ 88 h 100"/>
                <a:gd name="T40" fmla="*/ 33 w 170"/>
                <a:gd name="T41" fmla="*/ 92 h 100"/>
                <a:gd name="T42" fmla="*/ 16 w 170"/>
                <a:gd name="T43" fmla="*/ 92 h 100"/>
                <a:gd name="T44" fmla="*/ 11 w 170"/>
                <a:gd name="T45" fmla="*/ 87 h 100"/>
                <a:gd name="T46" fmla="*/ 11 w 170"/>
                <a:gd name="T47" fmla="*/ 49 h 100"/>
                <a:gd name="T48" fmla="*/ 11 w 170"/>
                <a:gd name="T49" fmla="*/ 48 h 100"/>
                <a:gd name="T50" fmla="*/ 25 w 170"/>
                <a:gd name="T51" fmla="*/ 32 h 100"/>
                <a:gd name="T52" fmla="*/ 45 w 170"/>
                <a:gd name="T53" fmla="*/ 9 h 100"/>
                <a:gd name="T54" fmla="*/ 45 w 170"/>
                <a:gd name="T55" fmla="*/ 9 h 100"/>
                <a:gd name="T56" fmla="*/ 45 w 170"/>
                <a:gd name="T57" fmla="*/ 9 h 100"/>
                <a:gd name="T58" fmla="*/ 47 w 170"/>
                <a:gd name="T59" fmla="*/ 8 h 100"/>
                <a:gd name="T60" fmla="*/ 123 w 170"/>
                <a:gd name="T61" fmla="*/ 8 h 100"/>
                <a:gd name="T62" fmla="*/ 123 w 170"/>
                <a:gd name="T63" fmla="*/ 0 h 100"/>
                <a:gd name="T64" fmla="*/ 47 w 170"/>
                <a:gd name="T65" fmla="*/ 0 h 100"/>
                <a:gd name="T66" fmla="*/ 39 w 170"/>
                <a:gd name="T67" fmla="*/ 4 h 100"/>
                <a:gd name="T68" fmla="*/ 19 w 170"/>
                <a:gd name="T69" fmla="*/ 27 h 100"/>
                <a:gd name="T70" fmla="*/ 19 w 170"/>
                <a:gd name="T71" fmla="*/ 27 h 100"/>
                <a:gd name="T72" fmla="*/ 13 w 170"/>
                <a:gd name="T73" fmla="*/ 30 h 100"/>
                <a:gd name="T74" fmla="*/ 0 w 170"/>
                <a:gd name="T75" fmla="*/ 30 h 100"/>
                <a:gd name="T76" fmla="*/ 0 w 170"/>
                <a:gd name="T77" fmla="*/ 37 h 100"/>
                <a:gd name="T78" fmla="*/ 10 w 170"/>
                <a:gd name="T79" fmla="*/ 37 h 100"/>
                <a:gd name="T80" fmla="*/ 5 w 170"/>
                <a:gd name="T81" fmla="*/ 42 h 100"/>
                <a:gd name="T82" fmla="*/ 3 w 170"/>
                <a:gd name="T83" fmla="*/ 49 h 100"/>
                <a:gd name="T84" fmla="*/ 3 w 170"/>
                <a:gd name="T85" fmla="*/ 87 h 100"/>
                <a:gd name="T86" fmla="*/ 16 w 170"/>
                <a:gd name="T87" fmla="*/ 100 h 100"/>
                <a:gd name="T88" fmla="*/ 41 w 170"/>
                <a:gd name="T89" fmla="*/ 100 h 100"/>
                <a:gd name="T90" fmla="*/ 41 w 170"/>
                <a:gd name="T91" fmla="*/ 88 h 100"/>
                <a:gd name="T92" fmla="*/ 129 w 170"/>
                <a:gd name="T93" fmla="*/ 88 h 100"/>
                <a:gd name="T94" fmla="*/ 129 w 170"/>
                <a:gd name="T95" fmla="*/ 100 h 100"/>
                <a:gd name="T96" fmla="*/ 153 w 170"/>
                <a:gd name="T97" fmla="*/ 100 h 100"/>
                <a:gd name="T98" fmla="*/ 166 w 170"/>
                <a:gd name="T99" fmla="*/ 87 h 100"/>
                <a:gd name="T100" fmla="*/ 166 w 170"/>
                <a:gd name="T101" fmla="*/ 49 h 100"/>
                <a:gd name="T102" fmla="*/ 164 w 170"/>
                <a:gd name="T103" fmla="*/ 42 h 100"/>
                <a:gd name="T104" fmla="*/ 160 w 170"/>
                <a:gd name="T105" fmla="*/ 37 h 100"/>
                <a:gd name="T106" fmla="*/ 170 w 170"/>
                <a:gd name="T107" fmla="*/ 37 h 100"/>
                <a:gd name="T108" fmla="*/ 170 w 170"/>
                <a:gd name="T109" fmla="*/ 30 h 100"/>
                <a:gd name="T110" fmla="*/ 156 w 170"/>
                <a:gd name="T111" fmla="*/ 30 h 100"/>
                <a:gd name="T112" fmla="*/ 152 w 170"/>
                <a:gd name="T113" fmla="*/ 29 h 100"/>
                <a:gd name="T114" fmla="*/ 152 w 170"/>
                <a:gd name="T115" fmla="*/ 29 h 100"/>
                <a:gd name="T116" fmla="*/ 130 w 170"/>
                <a:gd name="T117" fmla="*/ 4 h 100"/>
                <a:gd name="T118" fmla="*/ 123 w 170"/>
                <a:gd name="T1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00">
                  <a:moveTo>
                    <a:pt x="123" y="8"/>
                  </a:moveTo>
                  <a:cubicBezTo>
                    <a:pt x="123" y="8"/>
                    <a:pt x="124" y="8"/>
                    <a:pt x="124" y="9"/>
                  </a:cubicBezTo>
                  <a:cubicBezTo>
                    <a:pt x="124" y="9"/>
                    <a:pt x="124" y="9"/>
                    <a:pt x="124" y="9"/>
                  </a:cubicBezTo>
                  <a:cubicBezTo>
                    <a:pt x="124" y="9"/>
                    <a:pt x="124" y="9"/>
                    <a:pt x="124" y="9"/>
                  </a:cubicBezTo>
                  <a:cubicBezTo>
                    <a:pt x="146" y="34"/>
                    <a:pt x="146" y="34"/>
                    <a:pt x="146" y="34"/>
                  </a:cubicBezTo>
                  <a:cubicBezTo>
                    <a:pt x="146" y="34"/>
                    <a:pt x="146" y="34"/>
                    <a:pt x="146" y="34"/>
                  </a:cubicBezTo>
                  <a:cubicBezTo>
                    <a:pt x="146" y="34"/>
                    <a:pt x="146" y="34"/>
                    <a:pt x="146" y="34"/>
                  </a:cubicBezTo>
                  <a:cubicBezTo>
                    <a:pt x="154" y="42"/>
                    <a:pt x="154" y="42"/>
                    <a:pt x="154" y="42"/>
                  </a:cubicBezTo>
                  <a:cubicBezTo>
                    <a:pt x="158" y="48"/>
                    <a:pt x="158" y="48"/>
                    <a:pt x="158" y="48"/>
                  </a:cubicBezTo>
                  <a:cubicBezTo>
                    <a:pt x="158" y="48"/>
                    <a:pt x="158" y="48"/>
                    <a:pt x="158" y="48"/>
                  </a:cubicBezTo>
                  <a:cubicBezTo>
                    <a:pt x="158" y="48"/>
                    <a:pt x="158" y="48"/>
                    <a:pt x="158" y="49"/>
                  </a:cubicBezTo>
                  <a:cubicBezTo>
                    <a:pt x="158" y="87"/>
                    <a:pt x="158" y="87"/>
                    <a:pt x="158" y="87"/>
                  </a:cubicBezTo>
                  <a:cubicBezTo>
                    <a:pt x="158" y="90"/>
                    <a:pt x="156" y="92"/>
                    <a:pt x="153" y="92"/>
                  </a:cubicBezTo>
                  <a:cubicBezTo>
                    <a:pt x="137" y="92"/>
                    <a:pt x="137" y="92"/>
                    <a:pt x="137" y="92"/>
                  </a:cubicBezTo>
                  <a:cubicBezTo>
                    <a:pt x="137" y="88"/>
                    <a:pt x="137" y="88"/>
                    <a:pt x="137" y="88"/>
                  </a:cubicBezTo>
                  <a:cubicBezTo>
                    <a:pt x="137" y="80"/>
                    <a:pt x="137" y="80"/>
                    <a:pt x="137" y="80"/>
                  </a:cubicBezTo>
                  <a:cubicBezTo>
                    <a:pt x="129" y="80"/>
                    <a:pt x="129" y="80"/>
                    <a:pt x="129" y="80"/>
                  </a:cubicBezTo>
                  <a:cubicBezTo>
                    <a:pt x="41" y="80"/>
                    <a:pt x="41" y="80"/>
                    <a:pt x="41" y="80"/>
                  </a:cubicBezTo>
                  <a:cubicBezTo>
                    <a:pt x="33" y="80"/>
                    <a:pt x="33" y="80"/>
                    <a:pt x="33" y="80"/>
                  </a:cubicBezTo>
                  <a:cubicBezTo>
                    <a:pt x="33" y="88"/>
                    <a:pt x="33" y="88"/>
                    <a:pt x="33" y="88"/>
                  </a:cubicBezTo>
                  <a:cubicBezTo>
                    <a:pt x="33" y="92"/>
                    <a:pt x="33" y="92"/>
                    <a:pt x="33" y="92"/>
                  </a:cubicBezTo>
                  <a:cubicBezTo>
                    <a:pt x="16" y="92"/>
                    <a:pt x="16" y="92"/>
                    <a:pt x="16" y="92"/>
                  </a:cubicBezTo>
                  <a:cubicBezTo>
                    <a:pt x="14" y="92"/>
                    <a:pt x="11" y="90"/>
                    <a:pt x="11" y="87"/>
                  </a:cubicBezTo>
                  <a:cubicBezTo>
                    <a:pt x="11" y="49"/>
                    <a:pt x="11" y="49"/>
                    <a:pt x="11" y="49"/>
                  </a:cubicBezTo>
                  <a:cubicBezTo>
                    <a:pt x="11" y="48"/>
                    <a:pt x="11" y="48"/>
                    <a:pt x="11" y="48"/>
                  </a:cubicBezTo>
                  <a:cubicBezTo>
                    <a:pt x="25" y="32"/>
                    <a:pt x="25" y="32"/>
                    <a:pt x="25" y="32"/>
                  </a:cubicBezTo>
                  <a:cubicBezTo>
                    <a:pt x="45" y="9"/>
                    <a:pt x="45" y="9"/>
                    <a:pt x="45" y="9"/>
                  </a:cubicBezTo>
                  <a:cubicBezTo>
                    <a:pt x="45" y="9"/>
                    <a:pt x="45" y="9"/>
                    <a:pt x="45" y="9"/>
                  </a:cubicBezTo>
                  <a:cubicBezTo>
                    <a:pt x="45" y="9"/>
                    <a:pt x="45" y="9"/>
                    <a:pt x="45" y="9"/>
                  </a:cubicBezTo>
                  <a:cubicBezTo>
                    <a:pt x="46" y="8"/>
                    <a:pt x="46" y="8"/>
                    <a:pt x="47" y="8"/>
                  </a:cubicBezTo>
                  <a:cubicBezTo>
                    <a:pt x="123" y="8"/>
                    <a:pt x="123" y="8"/>
                    <a:pt x="123" y="8"/>
                  </a:cubicBezTo>
                  <a:moveTo>
                    <a:pt x="123" y="0"/>
                  </a:moveTo>
                  <a:cubicBezTo>
                    <a:pt x="47" y="0"/>
                    <a:pt x="47" y="0"/>
                    <a:pt x="47" y="0"/>
                  </a:cubicBezTo>
                  <a:cubicBezTo>
                    <a:pt x="44" y="0"/>
                    <a:pt x="41" y="1"/>
                    <a:pt x="39" y="4"/>
                  </a:cubicBezTo>
                  <a:cubicBezTo>
                    <a:pt x="19" y="27"/>
                    <a:pt x="19" y="27"/>
                    <a:pt x="19" y="27"/>
                  </a:cubicBezTo>
                  <a:cubicBezTo>
                    <a:pt x="19" y="27"/>
                    <a:pt x="19" y="27"/>
                    <a:pt x="19" y="27"/>
                  </a:cubicBezTo>
                  <a:cubicBezTo>
                    <a:pt x="17" y="29"/>
                    <a:pt x="15" y="30"/>
                    <a:pt x="13" y="30"/>
                  </a:cubicBezTo>
                  <a:cubicBezTo>
                    <a:pt x="0" y="30"/>
                    <a:pt x="0" y="30"/>
                    <a:pt x="0" y="30"/>
                  </a:cubicBezTo>
                  <a:cubicBezTo>
                    <a:pt x="0" y="37"/>
                    <a:pt x="0" y="37"/>
                    <a:pt x="0" y="37"/>
                  </a:cubicBezTo>
                  <a:cubicBezTo>
                    <a:pt x="10" y="37"/>
                    <a:pt x="10" y="37"/>
                    <a:pt x="10" y="37"/>
                  </a:cubicBezTo>
                  <a:cubicBezTo>
                    <a:pt x="5" y="42"/>
                    <a:pt x="5" y="42"/>
                    <a:pt x="5" y="42"/>
                  </a:cubicBezTo>
                  <a:cubicBezTo>
                    <a:pt x="4" y="44"/>
                    <a:pt x="3" y="45"/>
                    <a:pt x="3" y="49"/>
                  </a:cubicBezTo>
                  <a:cubicBezTo>
                    <a:pt x="3" y="87"/>
                    <a:pt x="3" y="87"/>
                    <a:pt x="3" y="87"/>
                  </a:cubicBezTo>
                  <a:cubicBezTo>
                    <a:pt x="3" y="94"/>
                    <a:pt x="9" y="100"/>
                    <a:pt x="16" y="100"/>
                  </a:cubicBezTo>
                  <a:cubicBezTo>
                    <a:pt x="41" y="100"/>
                    <a:pt x="41" y="100"/>
                    <a:pt x="41" y="100"/>
                  </a:cubicBezTo>
                  <a:cubicBezTo>
                    <a:pt x="41" y="88"/>
                    <a:pt x="41" y="88"/>
                    <a:pt x="41" y="88"/>
                  </a:cubicBezTo>
                  <a:cubicBezTo>
                    <a:pt x="129" y="88"/>
                    <a:pt x="129" y="88"/>
                    <a:pt x="129" y="88"/>
                  </a:cubicBezTo>
                  <a:cubicBezTo>
                    <a:pt x="129" y="100"/>
                    <a:pt x="129" y="100"/>
                    <a:pt x="129" y="100"/>
                  </a:cubicBezTo>
                  <a:cubicBezTo>
                    <a:pt x="153" y="100"/>
                    <a:pt x="153" y="100"/>
                    <a:pt x="153" y="100"/>
                  </a:cubicBezTo>
                  <a:cubicBezTo>
                    <a:pt x="160" y="100"/>
                    <a:pt x="166" y="94"/>
                    <a:pt x="166" y="87"/>
                  </a:cubicBezTo>
                  <a:cubicBezTo>
                    <a:pt x="166" y="49"/>
                    <a:pt x="166" y="49"/>
                    <a:pt x="166" y="49"/>
                  </a:cubicBezTo>
                  <a:cubicBezTo>
                    <a:pt x="166" y="45"/>
                    <a:pt x="166" y="44"/>
                    <a:pt x="164" y="42"/>
                  </a:cubicBezTo>
                  <a:cubicBezTo>
                    <a:pt x="160" y="37"/>
                    <a:pt x="160" y="37"/>
                    <a:pt x="160" y="37"/>
                  </a:cubicBezTo>
                  <a:cubicBezTo>
                    <a:pt x="170" y="37"/>
                    <a:pt x="170" y="37"/>
                    <a:pt x="170" y="37"/>
                  </a:cubicBezTo>
                  <a:cubicBezTo>
                    <a:pt x="170" y="30"/>
                    <a:pt x="170" y="30"/>
                    <a:pt x="170" y="30"/>
                  </a:cubicBezTo>
                  <a:cubicBezTo>
                    <a:pt x="156" y="30"/>
                    <a:pt x="156" y="30"/>
                    <a:pt x="156" y="30"/>
                  </a:cubicBezTo>
                  <a:cubicBezTo>
                    <a:pt x="155" y="30"/>
                    <a:pt x="153" y="29"/>
                    <a:pt x="152" y="29"/>
                  </a:cubicBezTo>
                  <a:cubicBezTo>
                    <a:pt x="152" y="29"/>
                    <a:pt x="152" y="29"/>
                    <a:pt x="152" y="29"/>
                  </a:cubicBezTo>
                  <a:cubicBezTo>
                    <a:pt x="130" y="4"/>
                    <a:pt x="130" y="4"/>
                    <a:pt x="130" y="4"/>
                  </a:cubicBezTo>
                  <a:cubicBezTo>
                    <a:pt x="128" y="1"/>
                    <a:pt x="126" y="0"/>
                    <a:pt x="123" y="0"/>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nvGrpSpPr>
          <p:cNvPr id="31" name="Group 6">
            <a:extLst>
              <a:ext uri="{FF2B5EF4-FFF2-40B4-BE49-F238E27FC236}">
                <a16:creationId xmlns:a16="http://schemas.microsoft.com/office/drawing/2014/main" id="{9A172874-DA3B-4A3F-B011-E77D72F02858}"/>
              </a:ext>
            </a:extLst>
          </p:cNvPr>
          <p:cNvGrpSpPr/>
          <p:nvPr/>
        </p:nvGrpSpPr>
        <p:grpSpPr bwMode="gray">
          <a:xfrm>
            <a:off x="11221306" y="6169107"/>
            <a:ext cx="475313" cy="441447"/>
            <a:chOff x="1012825" y="-171450"/>
            <a:chExt cx="8281988" cy="7691438"/>
          </a:xfrm>
          <a:solidFill>
            <a:schemeClr val="bg1"/>
          </a:solidFill>
        </p:grpSpPr>
        <p:sp>
          <p:nvSpPr>
            <p:cNvPr id="32" name="Freeform 1">
              <a:extLst>
                <a:ext uri="{FF2B5EF4-FFF2-40B4-BE49-F238E27FC236}">
                  <a16:creationId xmlns:a16="http://schemas.microsoft.com/office/drawing/2014/main" id="{C27992F9-5CA2-45A6-A46F-E9214DF957D6}"/>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sp>
          <p:nvSpPr>
            <p:cNvPr id="37" name="Freeform 2">
              <a:extLst>
                <a:ext uri="{FF2B5EF4-FFF2-40B4-BE49-F238E27FC236}">
                  <a16:creationId xmlns:a16="http://schemas.microsoft.com/office/drawing/2014/main" id="{F6452850-E841-4CB5-99AA-ACD5D4E5C35A}"/>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grpSp>
    </p:spTree>
    <p:extLst>
      <p:ext uri="{BB962C8B-B14F-4D97-AF65-F5344CB8AC3E}">
        <p14:creationId xmlns:p14="http://schemas.microsoft.com/office/powerpoint/2010/main" val="89296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B0F24FC-4551-4928-9B57-C7D4B587480C}"/>
              </a:ext>
            </a:extLst>
          </p:cNvPr>
          <p:cNvGrpSpPr/>
          <p:nvPr/>
        </p:nvGrpSpPr>
        <p:grpSpPr>
          <a:xfrm>
            <a:off x="4049174" y="612776"/>
            <a:ext cx="7739724" cy="5195897"/>
            <a:chOff x="5287270" y="2850447"/>
            <a:chExt cx="5186617" cy="3481924"/>
          </a:xfrm>
        </p:grpSpPr>
        <p:pic>
          <p:nvPicPr>
            <p:cNvPr id="13" name="Picture 12">
              <a:extLst>
                <a:ext uri="{FF2B5EF4-FFF2-40B4-BE49-F238E27FC236}">
                  <a16:creationId xmlns:a16="http://schemas.microsoft.com/office/drawing/2014/main" id="{26C29197-838E-4057-A062-D296BF8888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7270" y="2850447"/>
              <a:ext cx="5186617" cy="3481924"/>
            </a:xfrm>
            <a:prstGeom prst="rect">
              <a:avLst/>
            </a:prstGeom>
          </p:spPr>
        </p:pic>
        <p:grpSp>
          <p:nvGrpSpPr>
            <p:cNvPr id="21" name="Group 20">
              <a:extLst>
                <a:ext uri="{FF2B5EF4-FFF2-40B4-BE49-F238E27FC236}">
                  <a16:creationId xmlns:a16="http://schemas.microsoft.com/office/drawing/2014/main" id="{140093E6-1C45-4CDD-9EAF-90334FDDAB49}"/>
                </a:ext>
              </a:extLst>
            </p:cNvPr>
            <p:cNvGrpSpPr/>
            <p:nvPr/>
          </p:nvGrpSpPr>
          <p:grpSpPr>
            <a:xfrm>
              <a:off x="6049963" y="3283386"/>
              <a:ext cx="3754437" cy="2418914"/>
              <a:chOff x="6049963" y="3283386"/>
              <a:chExt cx="3754437" cy="2418914"/>
            </a:xfrm>
          </p:grpSpPr>
          <p:pic>
            <p:nvPicPr>
              <p:cNvPr id="18" name="Picture 17">
                <a:extLst>
                  <a:ext uri="{FF2B5EF4-FFF2-40B4-BE49-F238E27FC236}">
                    <a16:creationId xmlns:a16="http://schemas.microsoft.com/office/drawing/2014/main" id="{7CAE8F3D-256E-47A2-8EEC-46D7F2F11956}"/>
                  </a:ext>
                </a:extLst>
              </p:cNvPr>
              <p:cNvPicPr>
                <a:picLocks noChangeAspect="1"/>
              </p:cNvPicPr>
              <p:nvPr/>
            </p:nvPicPr>
            <p:blipFill rotWithShape="1">
              <a:blip r:embed="rId3"/>
              <a:srcRect t="9932"/>
              <a:stretch/>
            </p:blipFill>
            <p:spPr>
              <a:xfrm>
                <a:off x="6049963" y="3283386"/>
                <a:ext cx="3754437" cy="2139915"/>
              </a:xfrm>
              <a:prstGeom prst="rect">
                <a:avLst/>
              </a:prstGeom>
            </p:spPr>
          </p:pic>
          <p:sp>
            <p:nvSpPr>
              <p:cNvPr id="20" name="Rectangle 19">
                <a:extLst>
                  <a:ext uri="{FF2B5EF4-FFF2-40B4-BE49-F238E27FC236}">
                    <a16:creationId xmlns:a16="http://schemas.microsoft.com/office/drawing/2014/main" id="{143A723A-216B-457C-871A-EEFD778043DD}"/>
                  </a:ext>
                </a:extLst>
              </p:cNvPr>
              <p:cNvSpPr/>
              <p:nvPr/>
            </p:nvSpPr>
            <p:spPr bwMode="gray">
              <a:xfrm>
                <a:off x="6049963" y="5423301"/>
                <a:ext cx="3754437" cy="278999"/>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grpSp>
      </p:grpSp>
      <p:sp>
        <p:nvSpPr>
          <p:cNvPr id="2" name="Title 1">
            <a:extLst>
              <a:ext uri="{FF2B5EF4-FFF2-40B4-BE49-F238E27FC236}">
                <a16:creationId xmlns:a16="http://schemas.microsoft.com/office/drawing/2014/main" id="{5B4A4ECD-8E59-4C09-B8E2-9E2B2B14B3E3}"/>
              </a:ext>
            </a:extLst>
          </p:cNvPr>
          <p:cNvSpPr>
            <a:spLocks noGrp="1"/>
          </p:cNvSpPr>
          <p:nvPr>
            <p:ph type="title"/>
          </p:nvPr>
        </p:nvSpPr>
        <p:spPr>
          <a:xfrm>
            <a:off x="588322" y="424729"/>
            <a:ext cx="10989950" cy="363600"/>
          </a:xfrm>
        </p:spPr>
        <p:txBody>
          <a:bodyPr/>
          <a:lstStyle/>
          <a:p>
            <a:r>
              <a:rPr lang="en-GB" dirty="0"/>
              <a:t>Animal on Roadway Detection – Sensor Data Processing </a:t>
            </a:r>
            <a:br>
              <a:rPr lang="en-GB" dirty="0"/>
            </a:br>
            <a:r>
              <a:rPr lang="en-GB" dirty="0"/>
              <a:t>and </a:t>
            </a:r>
            <a:r>
              <a:rPr lang="en-GB" dirty="0" err="1"/>
              <a:t>Catalogs</a:t>
            </a:r>
            <a:endParaRPr lang="en-GB" dirty="0"/>
          </a:p>
        </p:txBody>
      </p:sp>
      <p:sp>
        <p:nvSpPr>
          <p:cNvPr id="3" name="Date Placeholder 2">
            <a:extLst>
              <a:ext uri="{FF2B5EF4-FFF2-40B4-BE49-F238E27FC236}">
                <a16:creationId xmlns:a16="http://schemas.microsoft.com/office/drawing/2014/main" id="{128E93EE-B74C-4943-BF1D-B18F693278B3}"/>
              </a:ext>
            </a:extLst>
          </p:cNvPr>
          <p:cNvSpPr>
            <a:spLocks noGrp="1"/>
          </p:cNvSpPr>
          <p:nvPr>
            <p:ph type="dt" sz="half" idx="10"/>
          </p:nvPr>
        </p:nvSpPr>
        <p:spPr/>
        <p:txBody>
          <a:bodyPr/>
          <a:lstStyle/>
          <a:p>
            <a:r>
              <a:rPr lang="en-US"/>
              <a:t>© 2019 HERE</a:t>
            </a:r>
          </a:p>
        </p:txBody>
      </p:sp>
      <p:sp>
        <p:nvSpPr>
          <p:cNvPr id="5" name="Fußzeilenplatzhalter 4">
            <a:extLst>
              <a:ext uri="{FF2B5EF4-FFF2-40B4-BE49-F238E27FC236}">
                <a16:creationId xmlns:a16="http://schemas.microsoft.com/office/drawing/2014/main" id="{B78D1823-8936-4493-B8EA-410DC2107E4F}"/>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E65FA985-9624-49A6-9295-3232A52E4F5B}"/>
              </a:ext>
            </a:extLst>
          </p:cNvPr>
          <p:cNvSpPr>
            <a:spLocks noGrp="1"/>
          </p:cNvSpPr>
          <p:nvPr>
            <p:ph type="sldNum" sz="quarter" idx="12"/>
          </p:nvPr>
        </p:nvSpPr>
        <p:spPr/>
        <p:txBody>
          <a:bodyPr/>
          <a:lstStyle/>
          <a:p>
            <a:fld id="{C01CAAA5-CA10-431C-B0CA-C8BF8493446D}" type="slidenum">
              <a:rPr lang="en-US" smtClean="0"/>
              <a:t>15</a:t>
            </a:fld>
            <a:endParaRPr lang="en-US"/>
          </a:p>
        </p:txBody>
      </p:sp>
      <p:sp>
        <p:nvSpPr>
          <p:cNvPr id="10" name="TextBox 9">
            <a:extLst>
              <a:ext uri="{FF2B5EF4-FFF2-40B4-BE49-F238E27FC236}">
                <a16:creationId xmlns:a16="http://schemas.microsoft.com/office/drawing/2014/main" id="{148F780D-9FBE-4FF5-9965-656127226D0F}"/>
              </a:ext>
            </a:extLst>
          </p:cNvPr>
          <p:cNvSpPr txBox="1"/>
          <p:nvPr/>
        </p:nvSpPr>
        <p:spPr bwMode="gray">
          <a:xfrm>
            <a:off x="2264960" y="105875"/>
            <a:ext cx="0" cy="0"/>
          </a:xfrm>
          <a:prstGeom prst="rect">
            <a:avLst/>
          </a:prstGeom>
          <a:noFill/>
          <a:ln w="6350">
            <a:noFill/>
          </a:ln>
        </p:spPr>
        <p:txBody>
          <a:bodyPr wrap="none" lIns="0" tIns="0" rIns="0" bIns="0" rtlCol="0">
            <a:noAutofit/>
          </a:bodyPr>
          <a:lstStyle/>
          <a:p>
            <a:pPr algn="l"/>
            <a:endParaRPr lang="en-US" sz="1600" err="1"/>
          </a:p>
        </p:txBody>
      </p:sp>
      <p:grpSp>
        <p:nvGrpSpPr>
          <p:cNvPr id="23" name="Group 22">
            <a:extLst>
              <a:ext uri="{FF2B5EF4-FFF2-40B4-BE49-F238E27FC236}">
                <a16:creationId xmlns:a16="http://schemas.microsoft.com/office/drawing/2014/main" id="{1D0126F4-0764-4CB7-B569-ACE5C555E78F}"/>
              </a:ext>
            </a:extLst>
          </p:cNvPr>
          <p:cNvGrpSpPr/>
          <p:nvPr/>
        </p:nvGrpSpPr>
        <p:grpSpPr>
          <a:xfrm>
            <a:off x="276925" y="1264870"/>
            <a:ext cx="7326384" cy="6093229"/>
            <a:chOff x="2715993" y="829194"/>
            <a:chExt cx="5999607" cy="4989771"/>
          </a:xfrm>
        </p:grpSpPr>
        <p:pic>
          <p:nvPicPr>
            <p:cNvPr id="9" name="Picture 6">
              <a:extLst>
                <a:ext uri="{FF2B5EF4-FFF2-40B4-BE49-F238E27FC236}">
                  <a16:creationId xmlns:a16="http://schemas.microsoft.com/office/drawing/2014/main" id="{D18991C6-3670-47DE-A499-5E7CC07B00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5993" y="829194"/>
              <a:ext cx="5999607" cy="4989771"/>
            </a:xfrm>
            <a:prstGeom prst="rect">
              <a:avLst/>
            </a:prstGeom>
          </p:spPr>
        </p:pic>
        <p:pic>
          <p:nvPicPr>
            <p:cNvPr id="19" name="Picture 18">
              <a:extLst>
                <a:ext uri="{FF2B5EF4-FFF2-40B4-BE49-F238E27FC236}">
                  <a16:creationId xmlns:a16="http://schemas.microsoft.com/office/drawing/2014/main" id="{84A3DA6B-7308-428B-A9C0-EA476B52DCB9}"/>
                </a:ext>
              </a:extLst>
            </p:cNvPr>
            <p:cNvPicPr>
              <a:picLocks noChangeAspect="1"/>
            </p:cNvPicPr>
            <p:nvPr/>
          </p:nvPicPr>
          <p:blipFill rotWithShape="1">
            <a:blip r:embed="rId5"/>
            <a:srcRect t="9375"/>
            <a:stretch/>
          </p:blipFill>
          <p:spPr>
            <a:xfrm>
              <a:off x="3211765" y="1274591"/>
              <a:ext cx="4903535" cy="2807526"/>
            </a:xfrm>
            <a:prstGeom prst="rect">
              <a:avLst/>
            </a:prstGeom>
          </p:spPr>
        </p:pic>
      </p:grpSp>
    </p:spTree>
    <p:extLst>
      <p:ext uri="{BB962C8B-B14F-4D97-AF65-F5344CB8AC3E}">
        <p14:creationId xmlns:p14="http://schemas.microsoft.com/office/powerpoint/2010/main" val="44140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DA31306B-0D56-487D-9C0D-CD9B012E68E7}"/>
              </a:ext>
            </a:extLst>
          </p:cNvPr>
          <p:cNvSpPr/>
          <p:nvPr/>
        </p:nvSpPr>
        <p:spPr bwMode="gray">
          <a:xfrm>
            <a:off x="8231409" y="0"/>
            <a:ext cx="3959005" cy="6858000"/>
          </a:xfrm>
          <a:prstGeom prst="rect">
            <a:avLst/>
          </a:prstGeom>
          <a:solidFill>
            <a:srgbClr val="CFD5E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81" name="Rectangle 1">
            <a:extLst>
              <a:ext uri="{FF2B5EF4-FFF2-40B4-BE49-F238E27FC236}">
                <a16:creationId xmlns:a16="http://schemas.microsoft.com/office/drawing/2014/main" id="{67D6C232-1D64-4D62-A915-74AD6ECFBF87}"/>
              </a:ext>
            </a:extLst>
          </p:cNvPr>
          <p:cNvSpPr/>
          <p:nvPr/>
        </p:nvSpPr>
        <p:spPr>
          <a:xfrm>
            <a:off x="8828718" y="1804988"/>
            <a:ext cx="2748127" cy="2408352"/>
          </a:xfrm>
          <a:prstGeom prst="rect">
            <a:avLst/>
          </a:prstGeom>
        </p:spPr>
        <p:txBody>
          <a:bodyPr wrap="square" lIns="0" tIns="0" rIns="0" bIns="0">
            <a:spAutoFit/>
          </a:bodyPr>
          <a:lstStyle/>
          <a:p>
            <a:pPr defTabSz="914126">
              <a:spcBef>
                <a:spcPct val="0"/>
              </a:spcBef>
              <a:spcAft>
                <a:spcPts val="300"/>
              </a:spcAft>
            </a:pPr>
            <a:r>
              <a:rPr lang="en-GB" sz="1400" b="1" dirty="0">
                <a:latin typeface="+mj-lt"/>
              </a:rPr>
              <a:t>Output of the Raw Sensor Streaming </a:t>
            </a:r>
            <a:r>
              <a:rPr lang="en-GB" sz="1400" b="1" dirty="0" err="1">
                <a:latin typeface="+mj-lt"/>
              </a:rPr>
              <a:t>Catalog</a:t>
            </a:r>
            <a:r>
              <a:rPr lang="en-GB" sz="1400" b="1" dirty="0">
                <a:latin typeface="+mj-lt"/>
              </a:rPr>
              <a:t> is fed into </a:t>
            </a:r>
            <a:br>
              <a:rPr lang="en-GB" sz="1400" b="1" dirty="0">
                <a:latin typeface="+mj-lt"/>
              </a:rPr>
            </a:br>
            <a:r>
              <a:rPr lang="en-GB" sz="1400" b="1" dirty="0">
                <a:latin typeface="+mj-lt"/>
              </a:rPr>
              <a:t>two (2) processing pipelines</a:t>
            </a:r>
          </a:p>
          <a:p>
            <a:pPr marL="171450" indent="-171450" defTabSz="914126">
              <a:spcBef>
                <a:spcPct val="0"/>
              </a:spcBef>
              <a:buFont typeface="Arial" panose="020B0604020202020204" pitchFamily="34" charset="0"/>
              <a:buChar char="•"/>
            </a:pPr>
            <a:r>
              <a:rPr lang="en-GB" sz="1400" dirty="0"/>
              <a:t>Archive Processor saves all incoming messages by time</a:t>
            </a:r>
            <a:br>
              <a:rPr lang="en-GB" sz="1400" dirty="0"/>
            </a:br>
            <a:r>
              <a:rPr lang="en-GB" sz="1400" dirty="0"/>
              <a:t>and tile</a:t>
            </a:r>
          </a:p>
          <a:p>
            <a:pPr marL="171450" indent="-171450" defTabSz="914126">
              <a:spcBef>
                <a:spcPct val="0"/>
              </a:spcBef>
              <a:buFont typeface="Arial" panose="020B0604020202020204" pitchFamily="34" charset="0"/>
              <a:buChar char="•"/>
            </a:pPr>
            <a:r>
              <a:rPr lang="en-GB" sz="1400" dirty="0"/>
              <a:t>Customer Value Processor computes animal-on-the-road warning levels based on real-time and historical observations</a:t>
            </a:r>
          </a:p>
        </p:txBody>
      </p:sp>
      <p:sp>
        <p:nvSpPr>
          <p:cNvPr id="2" name="Title 1">
            <a:extLst>
              <a:ext uri="{FF2B5EF4-FFF2-40B4-BE49-F238E27FC236}">
                <a16:creationId xmlns:a16="http://schemas.microsoft.com/office/drawing/2014/main" id="{27D5AF3C-E527-4E01-9BC0-BE3BA5CAC9EE}"/>
              </a:ext>
            </a:extLst>
          </p:cNvPr>
          <p:cNvSpPr>
            <a:spLocks noGrp="1"/>
          </p:cNvSpPr>
          <p:nvPr>
            <p:ph type="title"/>
          </p:nvPr>
        </p:nvSpPr>
        <p:spPr/>
        <p:txBody>
          <a:bodyPr/>
          <a:lstStyle/>
          <a:p>
            <a:r>
              <a:rPr lang="en-GB" dirty="0"/>
              <a:t>Step 3 of 6: Data processing using ML models</a:t>
            </a:r>
          </a:p>
        </p:txBody>
      </p:sp>
      <p:sp>
        <p:nvSpPr>
          <p:cNvPr id="3" name="Date Placeholder 2">
            <a:extLst>
              <a:ext uri="{FF2B5EF4-FFF2-40B4-BE49-F238E27FC236}">
                <a16:creationId xmlns:a16="http://schemas.microsoft.com/office/drawing/2014/main" id="{4EB2D227-6517-4EC1-B22F-01736009C781}"/>
              </a:ext>
            </a:extLst>
          </p:cNvPr>
          <p:cNvSpPr>
            <a:spLocks noGrp="1"/>
          </p:cNvSpPr>
          <p:nvPr>
            <p:ph type="dt" sz="half" idx="10"/>
          </p:nvPr>
        </p:nvSpPr>
        <p:spPr/>
        <p:txBody>
          <a:bodyPr/>
          <a:lstStyle/>
          <a:p>
            <a:r>
              <a:rPr lang="en-US"/>
              <a:t>© 2019 HERE</a:t>
            </a:r>
          </a:p>
        </p:txBody>
      </p:sp>
      <p:sp>
        <p:nvSpPr>
          <p:cNvPr id="5" name="Fußzeilenplatzhalter 4">
            <a:extLst>
              <a:ext uri="{FF2B5EF4-FFF2-40B4-BE49-F238E27FC236}">
                <a16:creationId xmlns:a16="http://schemas.microsoft.com/office/drawing/2014/main" id="{C9733365-E18B-405D-9270-6F813EBAEFA0}"/>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8535967A-DE09-4398-B7B6-833B8E9A2411}"/>
              </a:ext>
            </a:extLst>
          </p:cNvPr>
          <p:cNvSpPr>
            <a:spLocks noGrp="1"/>
          </p:cNvSpPr>
          <p:nvPr>
            <p:ph type="sldNum" sz="quarter" idx="12"/>
          </p:nvPr>
        </p:nvSpPr>
        <p:spPr/>
        <p:txBody>
          <a:bodyPr/>
          <a:lstStyle/>
          <a:p>
            <a:fld id="{C01CAAA5-CA10-431C-B0CA-C8BF8493446D}" type="slidenum">
              <a:rPr lang="en-US" smtClean="0"/>
              <a:t>16</a:t>
            </a:fld>
            <a:endParaRPr lang="en-US"/>
          </a:p>
        </p:txBody>
      </p:sp>
      <p:pic>
        <p:nvPicPr>
          <p:cNvPr id="69" name="Picture 68">
            <a:extLst>
              <a:ext uri="{FF2B5EF4-FFF2-40B4-BE49-F238E27FC236}">
                <a16:creationId xmlns:a16="http://schemas.microsoft.com/office/drawing/2014/main" id="{02C860BD-5252-43EA-AEB8-20A84E99CD4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33724" y="2530479"/>
            <a:ext cx="401838" cy="439216"/>
          </a:xfrm>
          <a:prstGeom prst="rect">
            <a:avLst/>
          </a:prstGeom>
        </p:spPr>
      </p:pic>
      <p:pic>
        <p:nvPicPr>
          <p:cNvPr id="72" name="Picture 71">
            <a:extLst>
              <a:ext uri="{FF2B5EF4-FFF2-40B4-BE49-F238E27FC236}">
                <a16:creationId xmlns:a16="http://schemas.microsoft.com/office/drawing/2014/main" id="{5B5586CB-004B-4FB4-A87B-5F7775FB487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98468" y="2530479"/>
            <a:ext cx="430516" cy="428924"/>
          </a:xfrm>
          <a:prstGeom prst="rect">
            <a:avLst/>
          </a:prstGeom>
        </p:spPr>
      </p:pic>
      <p:sp>
        <p:nvSpPr>
          <p:cNvPr id="100" name="Isosceles Triangle 99">
            <a:extLst>
              <a:ext uri="{FF2B5EF4-FFF2-40B4-BE49-F238E27FC236}">
                <a16:creationId xmlns:a16="http://schemas.microsoft.com/office/drawing/2014/main" id="{E6A127F1-A205-4C75-BE7F-D64A6472CAB1}"/>
              </a:ext>
            </a:extLst>
          </p:cNvPr>
          <p:cNvSpPr/>
          <p:nvPr/>
        </p:nvSpPr>
        <p:spPr bwMode="gray">
          <a:xfrm rot="5400000">
            <a:off x="1902562" y="2541724"/>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07" name="TextBox 106">
            <a:extLst>
              <a:ext uri="{FF2B5EF4-FFF2-40B4-BE49-F238E27FC236}">
                <a16:creationId xmlns:a16="http://schemas.microsoft.com/office/drawing/2014/main" id="{46900A66-1516-40FD-877E-53F612C98A11}"/>
              </a:ext>
            </a:extLst>
          </p:cNvPr>
          <p:cNvSpPr txBox="1"/>
          <p:nvPr/>
        </p:nvSpPr>
        <p:spPr>
          <a:xfrm flipH="1">
            <a:off x="1757269" y="2465641"/>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2</a:t>
            </a:r>
          </a:p>
        </p:txBody>
      </p:sp>
      <p:grpSp>
        <p:nvGrpSpPr>
          <p:cNvPr id="23" name="Group 22">
            <a:extLst>
              <a:ext uri="{FF2B5EF4-FFF2-40B4-BE49-F238E27FC236}">
                <a16:creationId xmlns:a16="http://schemas.microsoft.com/office/drawing/2014/main" id="{F4D37ABD-1411-4100-887C-D32738E7B8AD}"/>
              </a:ext>
            </a:extLst>
          </p:cNvPr>
          <p:cNvGrpSpPr/>
          <p:nvPr/>
        </p:nvGrpSpPr>
        <p:grpSpPr>
          <a:xfrm>
            <a:off x="1021886" y="3840150"/>
            <a:ext cx="257977" cy="277200"/>
            <a:chOff x="1064747" y="3502379"/>
            <a:chExt cx="257977" cy="277200"/>
          </a:xfrm>
        </p:grpSpPr>
        <p:sp>
          <p:nvSpPr>
            <p:cNvPr id="126" name="Isosceles Triangle 125">
              <a:extLst>
                <a:ext uri="{FF2B5EF4-FFF2-40B4-BE49-F238E27FC236}">
                  <a16:creationId xmlns:a16="http://schemas.microsoft.com/office/drawing/2014/main" id="{768D9EF7-0FBE-4683-9135-F7E46A4070AB}"/>
                </a:ext>
              </a:extLst>
            </p:cNvPr>
            <p:cNvSpPr/>
            <p:nvPr/>
          </p:nvSpPr>
          <p:spPr bwMode="gray">
            <a:xfrm rot="5400000">
              <a:off x="1210039" y="3578462"/>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34" name="TextBox 133">
              <a:extLst>
                <a:ext uri="{FF2B5EF4-FFF2-40B4-BE49-F238E27FC236}">
                  <a16:creationId xmlns:a16="http://schemas.microsoft.com/office/drawing/2014/main" id="{3EA08276-A3E8-4093-9B5F-702A2A9C7068}"/>
                </a:ext>
              </a:extLst>
            </p:cNvPr>
            <p:cNvSpPr txBox="1"/>
            <p:nvPr/>
          </p:nvSpPr>
          <p:spPr>
            <a:xfrm flipH="1">
              <a:off x="1064747" y="3502379"/>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1</a:t>
              </a:r>
            </a:p>
          </p:txBody>
        </p:sp>
      </p:grpSp>
      <p:pic>
        <p:nvPicPr>
          <p:cNvPr id="138" name="Graphic 137" descr="Shopping cart">
            <a:extLst>
              <a:ext uri="{FF2B5EF4-FFF2-40B4-BE49-F238E27FC236}">
                <a16:creationId xmlns:a16="http://schemas.microsoft.com/office/drawing/2014/main" id="{30C5D5B5-87D8-44EB-AE78-C3AC01E499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491" y="3922279"/>
            <a:ext cx="386358" cy="386358"/>
          </a:xfrm>
          <a:prstGeom prst="rect">
            <a:avLst/>
          </a:prstGeom>
        </p:spPr>
      </p:pic>
      <p:grpSp>
        <p:nvGrpSpPr>
          <p:cNvPr id="153" name="Group 152">
            <a:extLst>
              <a:ext uri="{FF2B5EF4-FFF2-40B4-BE49-F238E27FC236}">
                <a16:creationId xmlns:a16="http://schemas.microsoft.com/office/drawing/2014/main" id="{70A470E9-CB6C-405A-9D88-4892E5586197}"/>
              </a:ext>
            </a:extLst>
          </p:cNvPr>
          <p:cNvGrpSpPr/>
          <p:nvPr/>
        </p:nvGrpSpPr>
        <p:grpSpPr>
          <a:xfrm rot="18900000">
            <a:off x="1039314" y="4564466"/>
            <a:ext cx="318549" cy="156768"/>
            <a:chOff x="1004175" y="3562239"/>
            <a:chExt cx="318549" cy="156768"/>
          </a:xfrm>
        </p:grpSpPr>
        <p:sp>
          <p:nvSpPr>
            <p:cNvPr id="154" name="Isosceles Triangle 153">
              <a:extLst>
                <a:ext uri="{FF2B5EF4-FFF2-40B4-BE49-F238E27FC236}">
                  <a16:creationId xmlns:a16="http://schemas.microsoft.com/office/drawing/2014/main" id="{46A25E30-EE5B-4438-B0F2-645801957BC1}"/>
                </a:ext>
              </a:extLst>
            </p:cNvPr>
            <p:cNvSpPr/>
            <p:nvPr/>
          </p:nvSpPr>
          <p:spPr bwMode="gray">
            <a:xfrm rot="5400000">
              <a:off x="1210039" y="3578462"/>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55" name="TextBox 154">
              <a:extLst>
                <a:ext uri="{FF2B5EF4-FFF2-40B4-BE49-F238E27FC236}">
                  <a16:creationId xmlns:a16="http://schemas.microsoft.com/office/drawing/2014/main" id="{33129A59-38EF-47B9-9B96-4A4920A6D108}"/>
                </a:ext>
              </a:extLst>
            </p:cNvPr>
            <p:cNvSpPr txBox="1"/>
            <p:nvPr/>
          </p:nvSpPr>
          <p:spPr>
            <a:xfrm rot="2700000" flipH="1">
              <a:off x="1064747" y="3502379"/>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1</a:t>
              </a:r>
            </a:p>
          </p:txBody>
        </p:sp>
      </p:grpSp>
      <p:pic>
        <p:nvPicPr>
          <p:cNvPr id="156" name="Picture 155">
            <a:extLst>
              <a:ext uri="{FF2B5EF4-FFF2-40B4-BE49-F238E27FC236}">
                <a16:creationId xmlns:a16="http://schemas.microsoft.com/office/drawing/2014/main" id="{0D2BF09A-A9A3-4023-8368-97EBC31E1656}"/>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7735" y="5228846"/>
            <a:ext cx="344187" cy="342914"/>
          </a:xfrm>
          <a:prstGeom prst="rect">
            <a:avLst/>
          </a:prstGeom>
        </p:spPr>
      </p:pic>
      <p:grpSp>
        <p:nvGrpSpPr>
          <p:cNvPr id="18" name="Gruppieren 17">
            <a:extLst>
              <a:ext uri="{FF2B5EF4-FFF2-40B4-BE49-F238E27FC236}">
                <a16:creationId xmlns:a16="http://schemas.microsoft.com/office/drawing/2014/main" id="{946D2EBD-DD5B-4ABB-84B7-DCC48B0DA7F9}"/>
              </a:ext>
            </a:extLst>
          </p:cNvPr>
          <p:cNvGrpSpPr/>
          <p:nvPr/>
        </p:nvGrpSpPr>
        <p:grpSpPr>
          <a:xfrm>
            <a:off x="3078783" y="1832553"/>
            <a:ext cx="3280467" cy="1120627"/>
            <a:chOff x="3077194" y="1832552"/>
            <a:chExt cx="3280467" cy="1120627"/>
          </a:xfrm>
        </p:grpSpPr>
        <p:pic>
          <p:nvPicPr>
            <p:cNvPr id="74" name="Picture 73">
              <a:extLst>
                <a:ext uri="{FF2B5EF4-FFF2-40B4-BE49-F238E27FC236}">
                  <a16:creationId xmlns:a16="http://schemas.microsoft.com/office/drawing/2014/main" id="{CE9DA3DD-2DD1-4745-B4A6-CE58E1EABDF5}"/>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19689" y="2530479"/>
              <a:ext cx="424270" cy="422700"/>
            </a:xfrm>
            <a:prstGeom prst="rect">
              <a:avLst/>
            </a:prstGeom>
          </p:spPr>
        </p:pic>
        <p:sp>
          <p:nvSpPr>
            <p:cNvPr id="82" name="TextBox 81">
              <a:extLst>
                <a:ext uri="{FF2B5EF4-FFF2-40B4-BE49-F238E27FC236}">
                  <a16:creationId xmlns:a16="http://schemas.microsoft.com/office/drawing/2014/main" id="{E726DF40-B2E7-4FFF-ADCD-1C5353DC3C1A}"/>
                </a:ext>
              </a:extLst>
            </p:cNvPr>
            <p:cNvSpPr txBox="1"/>
            <p:nvPr/>
          </p:nvSpPr>
          <p:spPr>
            <a:xfrm flipH="1">
              <a:off x="3753452" y="1832552"/>
              <a:ext cx="1335551" cy="646331"/>
            </a:xfrm>
            <a:prstGeom prst="rect">
              <a:avLst/>
            </a:prstGeom>
            <a:noFill/>
          </p:spPr>
          <p:txBody>
            <a:bodyPr wrap="square" lIns="0" tIns="0" rIns="0" bIns="0" rtlCol="0" anchor="b">
              <a:spAutoFit/>
            </a:bodyPr>
            <a:lstStyle/>
            <a:p>
              <a:pPr defTabSz="1217798">
                <a:defRPr/>
              </a:pPr>
              <a:r>
                <a:rPr lang="en-US" sz="1400" kern="0"/>
                <a:t>Customer</a:t>
              </a:r>
              <a:br>
                <a:rPr lang="en-US" sz="1400" kern="0"/>
              </a:br>
              <a:r>
                <a:rPr lang="en-US" sz="1400" kern="0"/>
                <a:t>value </a:t>
              </a:r>
            </a:p>
            <a:p>
              <a:pPr defTabSz="1217798">
                <a:defRPr/>
              </a:pPr>
              <a:r>
                <a:rPr lang="en-US" sz="1400" kern="0"/>
                <a:t>processor</a:t>
              </a:r>
            </a:p>
          </p:txBody>
        </p:sp>
        <p:pic>
          <p:nvPicPr>
            <p:cNvPr id="83" name="Picture 82">
              <a:extLst>
                <a:ext uri="{FF2B5EF4-FFF2-40B4-BE49-F238E27FC236}">
                  <a16:creationId xmlns:a16="http://schemas.microsoft.com/office/drawing/2014/main" id="{F6C66451-FACC-449F-A17C-1063AA0FD6F9}"/>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472226" y="2530479"/>
              <a:ext cx="424270" cy="422700"/>
            </a:xfrm>
            <a:prstGeom prst="rect">
              <a:avLst/>
            </a:prstGeom>
          </p:spPr>
        </p:pic>
        <p:sp>
          <p:nvSpPr>
            <p:cNvPr id="84" name="TextBox 83">
              <a:extLst>
                <a:ext uri="{FF2B5EF4-FFF2-40B4-BE49-F238E27FC236}">
                  <a16:creationId xmlns:a16="http://schemas.microsoft.com/office/drawing/2014/main" id="{FAA9670C-0BB5-41CB-B00D-1B3FBADE54AA}"/>
                </a:ext>
              </a:extLst>
            </p:cNvPr>
            <p:cNvSpPr txBox="1"/>
            <p:nvPr/>
          </p:nvSpPr>
          <p:spPr>
            <a:xfrm flipH="1">
              <a:off x="5504020" y="2047996"/>
              <a:ext cx="853641" cy="430887"/>
            </a:xfrm>
            <a:prstGeom prst="rect">
              <a:avLst/>
            </a:prstGeom>
            <a:noFill/>
          </p:spPr>
          <p:txBody>
            <a:bodyPr wrap="square" lIns="0" tIns="0" rIns="0" bIns="0" rtlCol="0" anchor="b">
              <a:spAutoFit/>
            </a:bodyPr>
            <a:lstStyle/>
            <a:p>
              <a:pPr defTabSz="1217798">
                <a:defRPr/>
              </a:pPr>
              <a:r>
                <a:rPr lang="en-US" sz="1400" kern="0"/>
                <a:t>Customer </a:t>
              </a:r>
              <a:br>
                <a:rPr lang="en-US" sz="1400" kern="0"/>
              </a:br>
              <a:r>
                <a:rPr lang="en-US" sz="1400" kern="0"/>
                <a:t>value</a:t>
              </a:r>
            </a:p>
          </p:txBody>
        </p:sp>
        <p:sp>
          <p:nvSpPr>
            <p:cNvPr id="101" name="Isosceles Triangle 100">
              <a:extLst>
                <a:ext uri="{FF2B5EF4-FFF2-40B4-BE49-F238E27FC236}">
                  <a16:creationId xmlns:a16="http://schemas.microsoft.com/office/drawing/2014/main" id="{42ADB2C9-73D6-4B65-84A6-7A6B09B5BA8C}"/>
                </a:ext>
              </a:extLst>
            </p:cNvPr>
            <p:cNvSpPr/>
            <p:nvPr/>
          </p:nvSpPr>
          <p:spPr bwMode="gray">
            <a:xfrm rot="5400000">
              <a:off x="3223782" y="2541725"/>
              <a:ext cx="128907" cy="96462"/>
            </a:xfrm>
            <a:prstGeom prst="triangl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02" name="Isosceles Triangle 101">
              <a:extLst>
                <a:ext uri="{FF2B5EF4-FFF2-40B4-BE49-F238E27FC236}">
                  <a16:creationId xmlns:a16="http://schemas.microsoft.com/office/drawing/2014/main" id="{093363D9-ECC0-4F5E-B009-E79E8620A812}"/>
                </a:ext>
              </a:extLst>
            </p:cNvPr>
            <p:cNvSpPr/>
            <p:nvPr/>
          </p:nvSpPr>
          <p:spPr bwMode="gray">
            <a:xfrm rot="5400000">
              <a:off x="4976319" y="2541726"/>
              <a:ext cx="128907" cy="96462"/>
            </a:xfrm>
            <a:prstGeom prst="triangl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09" name="TextBox 108">
              <a:extLst>
                <a:ext uri="{FF2B5EF4-FFF2-40B4-BE49-F238E27FC236}">
                  <a16:creationId xmlns:a16="http://schemas.microsoft.com/office/drawing/2014/main" id="{376CBB1A-23EF-4CD7-999D-1C2DB54624E8}"/>
                </a:ext>
              </a:extLst>
            </p:cNvPr>
            <p:cNvSpPr txBox="1"/>
            <p:nvPr/>
          </p:nvSpPr>
          <p:spPr>
            <a:xfrm flipH="1">
              <a:off x="3077194" y="2465641"/>
              <a:ext cx="156056" cy="277200"/>
            </a:xfrm>
            <a:prstGeom prst="rect">
              <a:avLst/>
            </a:prstGeom>
            <a:noFill/>
          </p:spPr>
          <p:txBody>
            <a:bodyPr wrap="square" lIns="0" tIns="0" rIns="0" bIns="0" rtlCol="0" anchor="ctr">
              <a:noAutofit/>
            </a:bodyPr>
            <a:lstStyle/>
            <a:p>
              <a:pPr algn="ctr" defTabSz="1217798">
                <a:defRPr/>
              </a:pPr>
              <a:r>
                <a:rPr lang="en-US" sz="1200" b="1" kern="0">
                  <a:solidFill>
                    <a:schemeClr val="accent1"/>
                  </a:solidFill>
                  <a:latin typeface="+mj-lt"/>
                </a:rPr>
                <a:t>3</a:t>
              </a:r>
            </a:p>
          </p:txBody>
        </p:sp>
        <p:sp>
          <p:nvSpPr>
            <p:cNvPr id="110" name="TextBox 109">
              <a:extLst>
                <a:ext uri="{FF2B5EF4-FFF2-40B4-BE49-F238E27FC236}">
                  <a16:creationId xmlns:a16="http://schemas.microsoft.com/office/drawing/2014/main" id="{32F4C583-D161-46CB-86F5-2B4D8ADCFB25}"/>
                </a:ext>
              </a:extLst>
            </p:cNvPr>
            <p:cNvSpPr txBox="1"/>
            <p:nvPr/>
          </p:nvSpPr>
          <p:spPr>
            <a:xfrm flipH="1">
              <a:off x="4825239" y="2465641"/>
              <a:ext cx="156056" cy="277200"/>
            </a:xfrm>
            <a:prstGeom prst="rect">
              <a:avLst/>
            </a:prstGeom>
            <a:noFill/>
          </p:spPr>
          <p:txBody>
            <a:bodyPr wrap="square" lIns="0" tIns="0" rIns="0" bIns="0" rtlCol="0" anchor="ctr">
              <a:noAutofit/>
            </a:bodyPr>
            <a:lstStyle/>
            <a:p>
              <a:pPr algn="ctr" defTabSz="1217798">
                <a:defRPr/>
              </a:pPr>
              <a:r>
                <a:rPr lang="en-US" sz="1200" b="1" kern="0">
                  <a:solidFill>
                    <a:schemeClr val="accent1"/>
                  </a:solidFill>
                  <a:latin typeface="+mj-lt"/>
                </a:rPr>
                <a:t>3</a:t>
              </a:r>
            </a:p>
          </p:txBody>
        </p:sp>
      </p:grpSp>
      <p:grpSp>
        <p:nvGrpSpPr>
          <p:cNvPr id="19" name="Gruppieren 18">
            <a:extLst>
              <a:ext uri="{FF2B5EF4-FFF2-40B4-BE49-F238E27FC236}">
                <a16:creationId xmlns:a16="http://schemas.microsoft.com/office/drawing/2014/main" id="{E90F7743-D893-47C6-8FA5-7DF4CDBA2AD7}"/>
              </a:ext>
            </a:extLst>
          </p:cNvPr>
          <p:cNvGrpSpPr/>
          <p:nvPr/>
        </p:nvGrpSpPr>
        <p:grpSpPr>
          <a:xfrm>
            <a:off x="3419612" y="3057627"/>
            <a:ext cx="3668568" cy="2585323"/>
            <a:chOff x="3418024" y="3057626"/>
            <a:chExt cx="3668568" cy="2585323"/>
          </a:xfrm>
        </p:grpSpPr>
        <p:sp>
          <p:nvSpPr>
            <p:cNvPr id="59" name="Rectangle 1">
              <a:extLst>
                <a:ext uri="{FF2B5EF4-FFF2-40B4-BE49-F238E27FC236}">
                  <a16:creationId xmlns:a16="http://schemas.microsoft.com/office/drawing/2014/main" id="{4129653E-E13F-4DAD-8DA8-6F463D37FDAA}"/>
                </a:ext>
              </a:extLst>
            </p:cNvPr>
            <p:cNvSpPr/>
            <p:nvPr/>
          </p:nvSpPr>
          <p:spPr>
            <a:xfrm>
              <a:off x="3539505" y="3057626"/>
              <a:ext cx="3547087" cy="2585323"/>
            </a:xfrm>
            <a:prstGeom prst="rect">
              <a:avLst/>
            </a:prstGeom>
          </p:spPr>
          <p:txBody>
            <a:bodyPr wrap="square" lIns="0" tIns="0" rIns="0" bIns="0">
              <a:spAutoFit/>
            </a:bodyPr>
            <a:lstStyle/>
            <a:p>
              <a:pPr defTabSz="914126">
                <a:spcBef>
                  <a:spcPct val="0"/>
                </a:spcBef>
              </a:pPr>
              <a:r>
                <a:rPr lang="en-GB" sz="1400" b="1">
                  <a:latin typeface="+mj-lt"/>
                </a:rPr>
                <a:t>Sensor Data Archiving</a:t>
              </a:r>
            </a:p>
            <a:p>
              <a:pPr marL="171450" indent="-171450" defTabSz="914126">
                <a:spcBef>
                  <a:spcPct val="0"/>
                </a:spcBef>
                <a:buFont typeface="Arial" panose="020B0604020202020204" pitchFamily="34" charset="0"/>
                <a:buChar char="•"/>
              </a:pPr>
              <a:r>
                <a:rPr lang="en-GB" sz="1400"/>
                <a:t>Ingested Sensor messages are stored in an archive storage</a:t>
              </a:r>
            </a:p>
            <a:p>
              <a:pPr marL="171450" indent="-171450" defTabSz="914126">
                <a:spcBef>
                  <a:spcPct val="0"/>
                </a:spcBef>
                <a:buFont typeface="Arial" panose="020B0604020202020204" pitchFamily="34" charset="0"/>
                <a:buChar char="•"/>
              </a:pPr>
              <a:r>
                <a:rPr lang="en-GB" sz="1400"/>
                <a:t>Sensor messages are queued and saved at hourly intervals partitioned by time received and tile of message origin</a:t>
              </a:r>
            </a:p>
            <a:p>
              <a:pPr marL="171450" indent="-171450" defTabSz="914126">
                <a:spcBef>
                  <a:spcPct val="0"/>
                </a:spcBef>
                <a:buFont typeface="Arial" panose="020B0604020202020204" pitchFamily="34" charset="0"/>
                <a:buChar char="•"/>
              </a:pPr>
              <a:r>
                <a:rPr lang="en-US" sz="1400"/>
                <a:t>Archive is expected to grow significantly over time</a:t>
              </a:r>
            </a:p>
            <a:p>
              <a:pPr marL="171450" indent="-171450" defTabSz="914126">
                <a:spcBef>
                  <a:spcPct val="0"/>
                </a:spcBef>
                <a:buFont typeface="Arial" panose="020B0604020202020204" pitchFamily="34" charset="0"/>
                <a:buChar char="•"/>
              </a:pPr>
              <a:r>
                <a:rPr lang="en-US" sz="1400"/>
                <a:t>Sensor data can be searched and retrieved by any/all of the following three dimensions: Location, Time, and Event Type</a:t>
              </a:r>
            </a:p>
          </p:txBody>
        </p:sp>
        <p:cxnSp>
          <p:nvCxnSpPr>
            <p:cNvPr id="63" name="Straight Connector 24">
              <a:extLst>
                <a:ext uri="{FF2B5EF4-FFF2-40B4-BE49-F238E27FC236}">
                  <a16:creationId xmlns:a16="http://schemas.microsoft.com/office/drawing/2014/main" id="{184C9C4D-73F1-4A85-AC60-54AA2E772690}"/>
                </a:ext>
              </a:extLst>
            </p:cNvPr>
            <p:cNvCxnSpPr>
              <a:cxnSpLocks/>
            </p:cNvCxnSpPr>
            <p:nvPr/>
          </p:nvCxnSpPr>
          <p:spPr bwMode="gray">
            <a:xfrm>
              <a:off x="3418024" y="3066803"/>
              <a:ext cx="0" cy="257614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uppieren 16">
            <a:extLst>
              <a:ext uri="{FF2B5EF4-FFF2-40B4-BE49-F238E27FC236}">
                <a16:creationId xmlns:a16="http://schemas.microsoft.com/office/drawing/2014/main" id="{B367C26A-4088-4B6F-82A8-AD77636553A2}"/>
              </a:ext>
            </a:extLst>
          </p:cNvPr>
          <p:cNvGrpSpPr/>
          <p:nvPr/>
        </p:nvGrpSpPr>
        <p:grpSpPr>
          <a:xfrm>
            <a:off x="1464805" y="3077414"/>
            <a:ext cx="1833324" cy="1277024"/>
            <a:chOff x="1463217" y="3077414"/>
            <a:chExt cx="1833324" cy="1277024"/>
          </a:xfrm>
        </p:grpSpPr>
        <p:sp>
          <p:nvSpPr>
            <p:cNvPr id="115" name="TextBox 114">
              <a:extLst>
                <a:ext uri="{FF2B5EF4-FFF2-40B4-BE49-F238E27FC236}">
                  <a16:creationId xmlns:a16="http://schemas.microsoft.com/office/drawing/2014/main" id="{0B4501DD-1CAE-42E6-A859-471BE2DC6843}"/>
                </a:ext>
              </a:extLst>
            </p:cNvPr>
            <p:cNvSpPr txBox="1"/>
            <p:nvPr/>
          </p:nvSpPr>
          <p:spPr>
            <a:xfrm flipH="1">
              <a:off x="2464780" y="3448971"/>
              <a:ext cx="831761" cy="430887"/>
            </a:xfrm>
            <a:prstGeom prst="rect">
              <a:avLst/>
            </a:prstGeom>
            <a:noFill/>
          </p:spPr>
          <p:txBody>
            <a:bodyPr wrap="square" lIns="0" tIns="0" rIns="0" bIns="0" rtlCol="0" anchor="ctr">
              <a:spAutoFit/>
            </a:bodyPr>
            <a:lstStyle/>
            <a:p>
              <a:pPr defTabSz="1217798">
                <a:defRPr/>
              </a:pPr>
              <a:r>
                <a:rPr lang="en-US" sz="1400" kern="0"/>
                <a:t>Archive </a:t>
              </a:r>
            </a:p>
            <a:p>
              <a:pPr defTabSz="1217798">
                <a:defRPr/>
              </a:pPr>
              <a:r>
                <a:rPr lang="en-US" sz="1400" kern="0"/>
                <a:t>processor</a:t>
              </a:r>
            </a:p>
          </p:txBody>
        </p:sp>
        <p:pic>
          <p:nvPicPr>
            <p:cNvPr id="139" name="Picture 138">
              <a:extLst>
                <a:ext uri="{FF2B5EF4-FFF2-40B4-BE49-F238E27FC236}">
                  <a16:creationId xmlns:a16="http://schemas.microsoft.com/office/drawing/2014/main" id="{ADF5C0FF-0C66-40D3-8927-8422DB776260}"/>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27354" y="3924037"/>
              <a:ext cx="398352" cy="396878"/>
            </a:xfrm>
            <a:prstGeom prst="rect">
              <a:avLst/>
            </a:prstGeom>
          </p:spPr>
        </p:pic>
        <p:grpSp>
          <p:nvGrpSpPr>
            <p:cNvPr id="20" name="Group 19">
              <a:extLst>
                <a:ext uri="{FF2B5EF4-FFF2-40B4-BE49-F238E27FC236}">
                  <a16:creationId xmlns:a16="http://schemas.microsoft.com/office/drawing/2014/main" id="{79C59CC9-F6B8-4766-ADAE-DFC04835F42A}"/>
                </a:ext>
              </a:extLst>
            </p:cNvPr>
            <p:cNvGrpSpPr/>
            <p:nvPr/>
          </p:nvGrpSpPr>
          <p:grpSpPr>
            <a:xfrm flipH="1">
              <a:off x="2087326" y="3840151"/>
              <a:ext cx="257977" cy="277200"/>
              <a:chOff x="1991672" y="3502380"/>
              <a:chExt cx="257977" cy="277200"/>
            </a:xfrm>
          </p:grpSpPr>
          <p:sp>
            <p:nvSpPr>
              <p:cNvPr id="140" name="Isosceles Triangle 139">
                <a:extLst>
                  <a:ext uri="{FF2B5EF4-FFF2-40B4-BE49-F238E27FC236}">
                    <a16:creationId xmlns:a16="http://schemas.microsoft.com/office/drawing/2014/main" id="{2227B12B-22B5-45A6-899A-D759997A22AD}"/>
                  </a:ext>
                </a:extLst>
              </p:cNvPr>
              <p:cNvSpPr/>
              <p:nvPr/>
            </p:nvSpPr>
            <p:spPr bwMode="gray">
              <a:xfrm rot="5400000">
                <a:off x="2136964" y="3578463"/>
                <a:ext cx="128907" cy="96462"/>
              </a:xfrm>
              <a:prstGeom prst="triangl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41" name="TextBox 140">
                <a:extLst>
                  <a:ext uri="{FF2B5EF4-FFF2-40B4-BE49-F238E27FC236}">
                    <a16:creationId xmlns:a16="http://schemas.microsoft.com/office/drawing/2014/main" id="{DAF8FDC3-C727-4F5A-92B4-64DB550CB439}"/>
                  </a:ext>
                </a:extLst>
              </p:cNvPr>
              <p:cNvSpPr txBox="1"/>
              <p:nvPr/>
            </p:nvSpPr>
            <p:spPr>
              <a:xfrm flipH="1">
                <a:off x="1991672" y="3502380"/>
                <a:ext cx="156056" cy="277200"/>
              </a:xfrm>
              <a:prstGeom prst="rect">
                <a:avLst/>
              </a:prstGeom>
              <a:noFill/>
            </p:spPr>
            <p:txBody>
              <a:bodyPr wrap="square" lIns="0" tIns="0" rIns="0" bIns="0" rtlCol="0" anchor="ctr">
                <a:noAutofit/>
              </a:bodyPr>
              <a:lstStyle/>
              <a:p>
                <a:pPr algn="ctr" defTabSz="1217798">
                  <a:defRPr/>
                </a:pPr>
                <a:r>
                  <a:rPr lang="en-US" sz="1200" b="1" kern="0">
                    <a:solidFill>
                      <a:schemeClr val="accent1"/>
                    </a:solidFill>
                    <a:latin typeface="+mj-lt"/>
                  </a:rPr>
                  <a:t>3</a:t>
                </a:r>
              </a:p>
            </p:txBody>
          </p:sp>
        </p:grpSp>
        <p:pic>
          <p:nvPicPr>
            <p:cNvPr id="142" name="Picture 141">
              <a:extLst>
                <a:ext uri="{FF2B5EF4-FFF2-40B4-BE49-F238E27FC236}">
                  <a16:creationId xmlns:a16="http://schemas.microsoft.com/office/drawing/2014/main" id="{C622C0A0-8586-490E-85B9-355BDCCC3762}"/>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463217" y="3924037"/>
              <a:ext cx="439165" cy="430401"/>
            </a:xfrm>
            <a:prstGeom prst="rect">
              <a:avLst/>
            </a:prstGeom>
          </p:spPr>
        </p:pic>
        <p:sp>
          <p:nvSpPr>
            <p:cNvPr id="143" name="TextBox 142">
              <a:extLst>
                <a:ext uri="{FF2B5EF4-FFF2-40B4-BE49-F238E27FC236}">
                  <a16:creationId xmlns:a16="http://schemas.microsoft.com/office/drawing/2014/main" id="{FC1BE867-C320-4E0D-9AB1-E78E52D6CD99}"/>
                </a:ext>
              </a:extLst>
            </p:cNvPr>
            <p:cNvSpPr txBox="1"/>
            <p:nvPr/>
          </p:nvSpPr>
          <p:spPr>
            <a:xfrm flipH="1">
              <a:off x="1513158" y="3448971"/>
              <a:ext cx="641241" cy="430887"/>
            </a:xfrm>
            <a:prstGeom prst="rect">
              <a:avLst/>
            </a:prstGeom>
            <a:noFill/>
          </p:spPr>
          <p:txBody>
            <a:bodyPr wrap="square" lIns="0" tIns="0" rIns="0" bIns="0" rtlCol="0" anchor="ctr">
              <a:spAutoFit/>
            </a:bodyPr>
            <a:lstStyle/>
            <a:p>
              <a:pPr defTabSz="1217798">
                <a:defRPr/>
              </a:pPr>
              <a:r>
                <a:rPr lang="en-US" sz="1400" kern="0"/>
                <a:t>Sensor </a:t>
              </a:r>
            </a:p>
            <a:p>
              <a:pPr defTabSz="1217798">
                <a:defRPr/>
              </a:pPr>
              <a:r>
                <a:rPr lang="en-US" sz="1400" kern="0"/>
                <a:t>archive</a:t>
              </a:r>
            </a:p>
          </p:txBody>
        </p:sp>
        <p:sp>
          <p:nvSpPr>
            <p:cNvPr id="56" name="Isosceles Triangle 55">
              <a:extLst>
                <a:ext uri="{FF2B5EF4-FFF2-40B4-BE49-F238E27FC236}">
                  <a16:creationId xmlns:a16="http://schemas.microsoft.com/office/drawing/2014/main" id="{CF5417BA-A5B6-4120-B870-0462ABF44307}"/>
                </a:ext>
              </a:extLst>
            </p:cNvPr>
            <p:cNvSpPr/>
            <p:nvPr/>
          </p:nvSpPr>
          <p:spPr bwMode="gray">
            <a:xfrm rot="10800000">
              <a:off x="2547685" y="3306383"/>
              <a:ext cx="128907" cy="96462"/>
            </a:xfrm>
            <a:prstGeom prst="triangl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57" name="TextBox 56">
              <a:extLst>
                <a:ext uri="{FF2B5EF4-FFF2-40B4-BE49-F238E27FC236}">
                  <a16:creationId xmlns:a16="http://schemas.microsoft.com/office/drawing/2014/main" id="{2246BD70-B570-4D78-8D7B-FBE4EFEAD88D}"/>
                </a:ext>
              </a:extLst>
            </p:cNvPr>
            <p:cNvSpPr txBox="1"/>
            <p:nvPr/>
          </p:nvSpPr>
          <p:spPr>
            <a:xfrm flipH="1">
              <a:off x="2534110" y="3077414"/>
              <a:ext cx="156056" cy="277200"/>
            </a:xfrm>
            <a:prstGeom prst="rect">
              <a:avLst/>
            </a:prstGeom>
            <a:noFill/>
          </p:spPr>
          <p:txBody>
            <a:bodyPr wrap="square" lIns="0" tIns="0" rIns="0" bIns="0" rtlCol="0" anchor="ctr">
              <a:noAutofit/>
            </a:bodyPr>
            <a:lstStyle/>
            <a:p>
              <a:pPr algn="ctr" defTabSz="1217798">
                <a:defRPr/>
              </a:pPr>
              <a:r>
                <a:rPr lang="en-US" sz="1200" b="1" kern="0">
                  <a:solidFill>
                    <a:schemeClr val="accent1"/>
                  </a:solidFill>
                  <a:latin typeface="+mj-lt"/>
                </a:rPr>
                <a:t>3</a:t>
              </a:r>
            </a:p>
          </p:txBody>
        </p:sp>
      </p:grpSp>
      <p:grpSp>
        <p:nvGrpSpPr>
          <p:cNvPr id="21" name="Gruppieren 20">
            <a:extLst>
              <a:ext uri="{FF2B5EF4-FFF2-40B4-BE49-F238E27FC236}">
                <a16:creationId xmlns:a16="http://schemas.microsoft.com/office/drawing/2014/main" id="{911C3110-CB22-4697-AC08-0B640C0AD61C}"/>
              </a:ext>
            </a:extLst>
          </p:cNvPr>
          <p:cNvGrpSpPr/>
          <p:nvPr/>
        </p:nvGrpSpPr>
        <p:grpSpPr>
          <a:xfrm>
            <a:off x="3419612" y="3057627"/>
            <a:ext cx="3668572" cy="1481629"/>
            <a:chOff x="1451656" y="4519121"/>
            <a:chExt cx="3668572" cy="1481629"/>
          </a:xfrm>
        </p:grpSpPr>
        <p:sp>
          <p:nvSpPr>
            <p:cNvPr id="61" name="Rectangle 1">
              <a:extLst>
                <a:ext uri="{FF2B5EF4-FFF2-40B4-BE49-F238E27FC236}">
                  <a16:creationId xmlns:a16="http://schemas.microsoft.com/office/drawing/2014/main" id="{30602C16-D68C-4624-9E08-38987208C4D1}"/>
                </a:ext>
              </a:extLst>
            </p:cNvPr>
            <p:cNvSpPr/>
            <p:nvPr/>
          </p:nvSpPr>
          <p:spPr>
            <a:xfrm>
              <a:off x="1568042" y="4519249"/>
              <a:ext cx="3552186" cy="1292662"/>
            </a:xfrm>
            <a:prstGeom prst="rect">
              <a:avLst/>
            </a:prstGeom>
          </p:spPr>
          <p:txBody>
            <a:bodyPr wrap="square" lIns="0" tIns="0" rIns="0" bIns="0">
              <a:spAutoFit/>
            </a:bodyPr>
            <a:lstStyle/>
            <a:p>
              <a:pPr defTabSz="914126">
                <a:spcBef>
                  <a:spcPct val="0"/>
                </a:spcBef>
              </a:pPr>
              <a:r>
                <a:rPr lang="en-GB" sz="1400" b="1">
                  <a:latin typeface="+mj-lt"/>
                </a:rPr>
                <a:t>Data Science &amp; Research</a:t>
              </a:r>
            </a:p>
            <a:p>
              <a:pPr marL="171450" indent="-171450" defTabSz="914126">
                <a:spcBef>
                  <a:spcPct val="0"/>
                </a:spcBef>
                <a:buFont typeface="Arial" panose="020B0604020202020204" pitchFamily="34" charset="0"/>
                <a:buChar char="•"/>
              </a:pPr>
              <a:r>
                <a:rPr lang="en-GB" sz="1400"/>
                <a:t>Data Scientists develop ML models and algorithms from sensor data</a:t>
              </a:r>
            </a:p>
            <a:p>
              <a:pPr marL="171450" indent="-171450" defTabSz="914126">
                <a:spcBef>
                  <a:spcPct val="0"/>
                </a:spcBef>
                <a:buFont typeface="Arial" panose="020B0604020202020204" pitchFamily="34" charset="0"/>
                <a:buChar char="•"/>
              </a:pPr>
              <a:r>
                <a:rPr lang="en-US" sz="1400"/>
                <a:t>ML models and algorithms are provided to Data Engineers to code and implement into processing pipelines</a:t>
              </a:r>
            </a:p>
          </p:txBody>
        </p:sp>
        <p:cxnSp>
          <p:nvCxnSpPr>
            <p:cNvPr id="67" name="Straight Connector 24">
              <a:extLst>
                <a:ext uri="{FF2B5EF4-FFF2-40B4-BE49-F238E27FC236}">
                  <a16:creationId xmlns:a16="http://schemas.microsoft.com/office/drawing/2014/main" id="{A6CFAD24-F76C-4665-AC65-E7D6508CDCC8}"/>
                </a:ext>
              </a:extLst>
            </p:cNvPr>
            <p:cNvCxnSpPr>
              <a:cxnSpLocks/>
            </p:cNvCxnSpPr>
            <p:nvPr/>
          </p:nvCxnSpPr>
          <p:spPr bwMode="gray">
            <a:xfrm>
              <a:off x="1451656" y="4519121"/>
              <a:ext cx="0" cy="148162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 name="TextBox 69">
            <a:extLst>
              <a:ext uri="{FF2B5EF4-FFF2-40B4-BE49-F238E27FC236}">
                <a16:creationId xmlns:a16="http://schemas.microsoft.com/office/drawing/2014/main" id="{97CC68AA-CDFC-4627-8B9A-4189DC4B45E3}"/>
              </a:ext>
            </a:extLst>
          </p:cNvPr>
          <p:cNvSpPr txBox="1"/>
          <p:nvPr/>
        </p:nvSpPr>
        <p:spPr>
          <a:xfrm flipH="1">
            <a:off x="1137609" y="2047999"/>
            <a:ext cx="590273" cy="430887"/>
          </a:xfrm>
          <a:prstGeom prst="rect">
            <a:avLst/>
          </a:prstGeom>
          <a:noFill/>
        </p:spPr>
        <p:txBody>
          <a:bodyPr wrap="square" lIns="0" tIns="0" rIns="0" bIns="0" rtlCol="0" anchor="b">
            <a:spAutoFit/>
          </a:bodyPr>
          <a:lstStyle/>
          <a:p>
            <a:pPr defTabSz="1217798">
              <a:defRPr/>
            </a:pPr>
            <a:r>
              <a:rPr lang="en-US" sz="1400" kern="0"/>
              <a:t>Input </a:t>
            </a:r>
            <a:br>
              <a:rPr lang="en-US" sz="1400" kern="0"/>
            </a:br>
            <a:r>
              <a:rPr lang="en-US" sz="1400" kern="0"/>
              <a:t>data</a:t>
            </a:r>
          </a:p>
        </p:txBody>
      </p:sp>
      <p:sp>
        <p:nvSpPr>
          <p:cNvPr id="76" name="TextBox 72">
            <a:extLst>
              <a:ext uri="{FF2B5EF4-FFF2-40B4-BE49-F238E27FC236}">
                <a16:creationId xmlns:a16="http://schemas.microsoft.com/office/drawing/2014/main" id="{6765FDBE-6E75-4FAF-9A90-EA2477949E27}"/>
              </a:ext>
            </a:extLst>
          </p:cNvPr>
          <p:cNvSpPr txBox="1"/>
          <p:nvPr/>
        </p:nvSpPr>
        <p:spPr>
          <a:xfrm flipH="1">
            <a:off x="2466369" y="2047999"/>
            <a:ext cx="590273" cy="430887"/>
          </a:xfrm>
          <a:prstGeom prst="rect">
            <a:avLst/>
          </a:prstGeom>
          <a:noFill/>
        </p:spPr>
        <p:txBody>
          <a:bodyPr wrap="square" lIns="0" tIns="0" rIns="0" bIns="0" rtlCol="0" anchor="b">
            <a:spAutoFit/>
          </a:bodyPr>
          <a:lstStyle/>
          <a:p>
            <a:pPr defTabSz="1217798">
              <a:defRPr/>
            </a:pPr>
            <a:r>
              <a:rPr lang="en-US" sz="1400" kern="0"/>
              <a:t>Raw</a:t>
            </a:r>
            <a:br>
              <a:rPr lang="en-US" sz="1400" kern="0"/>
            </a:br>
            <a:r>
              <a:rPr lang="en-US" sz="1400" kern="0"/>
              <a:t>sensor</a:t>
            </a:r>
          </a:p>
        </p:txBody>
      </p:sp>
      <p:sp>
        <p:nvSpPr>
          <p:cNvPr id="92" name="TextBox 112">
            <a:extLst>
              <a:ext uri="{FF2B5EF4-FFF2-40B4-BE49-F238E27FC236}">
                <a16:creationId xmlns:a16="http://schemas.microsoft.com/office/drawing/2014/main" id="{C86DEB4F-6E28-4264-A99B-3DA9F39B8FB8}"/>
              </a:ext>
            </a:extLst>
          </p:cNvPr>
          <p:cNvSpPr txBox="1"/>
          <p:nvPr/>
        </p:nvSpPr>
        <p:spPr>
          <a:xfrm flipH="1">
            <a:off x="606180" y="3448972"/>
            <a:ext cx="740757" cy="430887"/>
          </a:xfrm>
          <a:prstGeom prst="rect">
            <a:avLst/>
          </a:prstGeom>
          <a:noFill/>
        </p:spPr>
        <p:txBody>
          <a:bodyPr wrap="square" lIns="0" tIns="0" rIns="0" bIns="0" rtlCol="0" anchor="ctr">
            <a:spAutoFit/>
          </a:bodyPr>
          <a:lstStyle/>
          <a:p>
            <a:pPr defTabSz="1217798">
              <a:defRPr/>
            </a:pPr>
            <a:r>
              <a:rPr lang="en-US" sz="1400" kern="0"/>
              <a:t>Market-place</a:t>
            </a:r>
          </a:p>
        </p:txBody>
      </p:sp>
      <p:sp>
        <p:nvSpPr>
          <p:cNvPr id="93" name="TextBox 150">
            <a:extLst>
              <a:ext uri="{FF2B5EF4-FFF2-40B4-BE49-F238E27FC236}">
                <a16:creationId xmlns:a16="http://schemas.microsoft.com/office/drawing/2014/main" id="{48E48B50-9E37-419E-A8EF-A3351FE91826}"/>
              </a:ext>
            </a:extLst>
          </p:cNvPr>
          <p:cNvSpPr txBox="1"/>
          <p:nvPr/>
        </p:nvSpPr>
        <p:spPr>
          <a:xfrm flipH="1">
            <a:off x="606180" y="4754520"/>
            <a:ext cx="740755" cy="430887"/>
          </a:xfrm>
          <a:prstGeom prst="rect">
            <a:avLst/>
          </a:prstGeom>
          <a:noFill/>
        </p:spPr>
        <p:txBody>
          <a:bodyPr wrap="square" lIns="0" tIns="0" rIns="0" bIns="0" rtlCol="0" anchor="ctr">
            <a:spAutoFit/>
          </a:bodyPr>
          <a:lstStyle/>
          <a:p>
            <a:pPr defTabSz="1217798">
              <a:defRPr/>
            </a:pPr>
            <a:r>
              <a:rPr lang="en-US" sz="1400" kern="0"/>
              <a:t>Market-place</a:t>
            </a:r>
          </a:p>
        </p:txBody>
      </p:sp>
      <p:grpSp>
        <p:nvGrpSpPr>
          <p:cNvPr id="49" name="Group 48">
            <a:extLst>
              <a:ext uri="{FF2B5EF4-FFF2-40B4-BE49-F238E27FC236}">
                <a16:creationId xmlns:a16="http://schemas.microsoft.com/office/drawing/2014/main" id="{15BBA4E0-24B7-4C97-A506-1D7F48D71DA4}"/>
              </a:ext>
            </a:extLst>
          </p:cNvPr>
          <p:cNvGrpSpPr/>
          <p:nvPr/>
        </p:nvGrpSpPr>
        <p:grpSpPr>
          <a:xfrm>
            <a:off x="607380" y="2709863"/>
            <a:ext cx="389780" cy="199579"/>
            <a:chOff x="-883951" y="3591585"/>
            <a:chExt cx="485450" cy="248565"/>
          </a:xfrm>
          <a:solidFill>
            <a:schemeClr val="tx1"/>
          </a:solidFill>
        </p:grpSpPr>
        <p:sp>
          <p:nvSpPr>
            <p:cNvPr id="50" name="Rectangle 44">
              <a:extLst>
                <a:ext uri="{FF2B5EF4-FFF2-40B4-BE49-F238E27FC236}">
                  <a16:creationId xmlns:a16="http://schemas.microsoft.com/office/drawing/2014/main" id="{1B77E814-09E0-45FE-AE28-BD2F96D3B396}"/>
                </a:ext>
              </a:extLst>
            </p:cNvPr>
            <p:cNvSpPr>
              <a:spLocks noChangeArrowheads="1"/>
            </p:cNvSpPr>
            <p:nvPr/>
          </p:nvSpPr>
          <p:spPr bwMode="auto">
            <a:xfrm>
              <a:off x="-709640" y="3731301"/>
              <a:ext cx="136826"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51" name="Rectangle 45">
              <a:extLst>
                <a:ext uri="{FF2B5EF4-FFF2-40B4-BE49-F238E27FC236}">
                  <a16:creationId xmlns:a16="http://schemas.microsoft.com/office/drawing/2014/main" id="{8700C8EB-CA38-4969-9824-93D923ACA46E}"/>
                </a:ext>
              </a:extLst>
            </p:cNvPr>
            <p:cNvSpPr>
              <a:spLocks noChangeArrowheads="1"/>
            </p:cNvSpPr>
            <p:nvPr/>
          </p:nvSpPr>
          <p:spPr bwMode="auto">
            <a:xfrm>
              <a:off x="-812726" y="3731301"/>
              <a:ext cx="56230"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52" name="Rectangle 46">
              <a:extLst>
                <a:ext uri="{FF2B5EF4-FFF2-40B4-BE49-F238E27FC236}">
                  <a16:creationId xmlns:a16="http://schemas.microsoft.com/office/drawing/2014/main" id="{685DB69C-B047-4AE4-8BBD-BF03FF54F100}"/>
                </a:ext>
              </a:extLst>
            </p:cNvPr>
            <p:cNvSpPr>
              <a:spLocks noChangeArrowheads="1"/>
            </p:cNvSpPr>
            <p:nvPr/>
          </p:nvSpPr>
          <p:spPr bwMode="auto">
            <a:xfrm>
              <a:off x="-525956" y="3731301"/>
              <a:ext cx="56230"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53" name="Freeform 51">
              <a:extLst>
                <a:ext uri="{FF2B5EF4-FFF2-40B4-BE49-F238E27FC236}">
                  <a16:creationId xmlns:a16="http://schemas.microsoft.com/office/drawing/2014/main" id="{262C54BA-5408-4A63-A3E0-6FE84F25D8C6}"/>
                </a:ext>
              </a:extLst>
            </p:cNvPr>
            <p:cNvSpPr>
              <a:spLocks noEditPoints="1"/>
            </p:cNvSpPr>
            <p:nvPr/>
          </p:nvSpPr>
          <p:spPr bwMode="auto">
            <a:xfrm>
              <a:off x="-883951" y="3591585"/>
              <a:ext cx="485450" cy="248565"/>
            </a:xfrm>
            <a:custGeom>
              <a:avLst/>
              <a:gdLst>
                <a:gd name="T0" fmla="*/ 123 w 170"/>
                <a:gd name="T1" fmla="*/ 8 h 100"/>
                <a:gd name="T2" fmla="*/ 124 w 170"/>
                <a:gd name="T3" fmla="*/ 9 h 100"/>
                <a:gd name="T4" fmla="*/ 124 w 170"/>
                <a:gd name="T5" fmla="*/ 9 h 100"/>
                <a:gd name="T6" fmla="*/ 124 w 170"/>
                <a:gd name="T7" fmla="*/ 9 h 100"/>
                <a:gd name="T8" fmla="*/ 146 w 170"/>
                <a:gd name="T9" fmla="*/ 34 h 100"/>
                <a:gd name="T10" fmla="*/ 146 w 170"/>
                <a:gd name="T11" fmla="*/ 34 h 100"/>
                <a:gd name="T12" fmla="*/ 146 w 170"/>
                <a:gd name="T13" fmla="*/ 34 h 100"/>
                <a:gd name="T14" fmla="*/ 154 w 170"/>
                <a:gd name="T15" fmla="*/ 42 h 100"/>
                <a:gd name="T16" fmla="*/ 158 w 170"/>
                <a:gd name="T17" fmla="*/ 48 h 100"/>
                <a:gd name="T18" fmla="*/ 158 w 170"/>
                <a:gd name="T19" fmla="*/ 48 h 100"/>
                <a:gd name="T20" fmla="*/ 158 w 170"/>
                <a:gd name="T21" fmla="*/ 49 h 100"/>
                <a:gd name="T22" fmla="*/ 158 w 170"/>
                <a:gd name="T23" fmla="*/ 87 h 100"/>
                <a:gd name="T24" fmla="*/ 153 w 170"/>
                <a:gd name="T25" fmla="*/ 92 h 100"/>
                <a:gd name="T26" fmla="*/ 137 w 170"/>
                <a:gd name="T27" fmla="*/ 92 h 100"/>
                <a:gd name="T28" fmla="*/ 137 w 170"/>
                <a:gd name="T29" fmla="*/ 88 h 100"/>
                <a:gd name="T30" fmla="*/ 137 w 170"/>
                <a:gd name="T31" fmla="*/ 80 h 100"/>
                <a:gd name="T32" fmla="*/ 129 w 170"/>
                <a:gd name="T33" fmla="*/ 80 h 100"/>
                <a:gd name="T34" fmla="*/ 41 w 170"/>
                <a:gd name="T35" fmla="*/ 80 h 100"/>
                <a:gd name="T36" fmla="*/ 33 w 170"/>
                <a:gd name="T37" fmla="*/ 80 h 100"/>
                <a:gd name="T38" fmla="*/ 33 w 170"/>
                <a:gd name="T39" fmla="*/ 88 h 100"/>
                <a:gd name="T40" fmla="*/ 33 w 170"/>
                <a:gd name="T41" fmla="*/ 92 h 100"/>
                <a:gd name="T42" fmla="*/ 16 w 170"/>
                <a:gd name="T43" fmla="*/ 92 h 100"/>
                <a:gd name="T44" fmla="*/ 11 w 170"/>
                <a:gd name="T45" fmla="*/ 87 h 100"/>
                <a:gd name="T46" fmla="*/ 11 w 170"/>
                <a:gd name="T47" fmla="*/ 49 h 100"/>
                <a:gd name="T48" fmla="*/ 11 w 170"/>
                <a:gd name="T49" fmla="*/ 48 h 100"/>
                <a:gd name="T50" fmla="*/ 25 w 170"/>
                <a:gd name="T51" fmla="*/ 32 h 100"/>
                <a:gd name="T52" fmla="*/ 45 w 170"/>
                <a:gd name="T53" fmla="*/ 9 h 100"/>
                <a:gd name="T54" fmla="*/ 45 w 170"/>
                <a:gd name="T55" fmla="*/ 9 h 100"/>
                <a:gd name="T56" fmla="*/ 45 w 170"/>
                <a:gd name="T57" fmla="*/ 9 h 100"/>
                <a:gd name="T58" fmla="*/ 47 w 170"/>
                <a:gd name="T59" fmla="*/ 8 h 100"/>
                <a:gd name="T60" fmla="*/ 123 w 170"/>
                <a:gd name="T61" fmla="*/ 8 h 100"/>
                <a:gd name="T62" fmla="*/ 123 w 170"/>
                <a:gd name="T63" fmla="*/ 0 h 100"/>
                <a:gd name="T64" fmla="*/ 47 w 170"/>
                <a:gd name="T65" fmla="*/ 0 h 100"/>
                <a:gd name="T66" fmla="*/ 39 w 170"/>
                <a:gd name="T67" fmla="*/ 4 h 100"/>
                <a:gd name="T68" fmla="*/ 19 w 170"/>
                <a:gd name="T69" fmla="*/ 27 h 100"/>
                <a:gd name="T70" fmla="*/ 19 w 170"/>
                <a:gd name="T71" fmla="*/ 27 h 100"/>
                <a:gd name="T72" fmla="*/ 13 w 170"/>
                <a:gd name="T73" fmla="*/ 30 h 100"/>
                <a:gd name="T74" fmla="*/ 0 w 170"/>
                <a:gd name="T75" fmla="*/ 30 h 100"/>
                <a:gd name="T76" fmla="*/ 0 w 170"/>
                <a:gd name="T77" fmla="*/ 37 h 100"/>
                <a:gd name="T78" fmla="*/ 10 w 170"/>
                <a:gd name="T79" fmla="*/ 37 h 100"/>
                <a:gd name="T80" fmla="*/ 5 w 170"/>
                <a:gd name="T81" fmla="*/ 42 h 100"/>
                <a:gd name="T82" fmla="*/ 3 w 170"/>
                <a:gd name="T83" fmla="*/ 49 h 100"/>
                <a:gd name="T84" fmla="*/ 3 w 170"/>
                <a:gd name="T85" fmla="*/ 87 h 100"/>
                <a:gd name="T86" fmla="*/ 16 w 170"/>
                <a:gd name="T87" fmla="*/ 100 h 100"/>
                <a:gd name="T88" fmla="*/ 41 w 170"/>
                <a:gd name="T89" fmla="*/ 100 h 100"/>
                <a:gd name="T90" fmla="*/ 41 w 170"/>
                <a:gd name="T91" fmla="*/ 88 h 100"/>
                <a:gd name="T92" fmla="*/ 129 w 170"/>
                <a:gd name="T93" fmla="*/ 88 h 100"/>
                <a:gd name="T94" fmla="*/ 129 w 170"/>
                <a:gd name="T95" fmla="*/ 100 h 100"/>
                <a:gd name="T96" fmla="*/ 153 w 170"/>
                <a:gd name="T97" fmla="*/ 100 h 100"/>
                <a:gd name="T98" fmla="*/ 166 w 170"/>
                <a:gd name="T99" fmla="*/ 87 h 100"/>
                <a:gd name="T100" fmla="*/ 166 w 170"/>
                <a:gd name="T101" fmla="*/ 49 h 100"/>
                <a:gd name="T102" fmla="*/ 164 w 170"/>
                <a:gd name="T103" fmla="*/ 42 h 100"/>
                <a:gd name="T104" fmla="*/ 160 w 170"/>
                <a:gd name="T105" fmla="*/ 37 h 100"/>
                <a:gd name="T106" fmla="*/ 170 w 170"/>
                <a:gd name="T107" fmla="*/ 37 h 100"/>
                <a:gd name="T108" fmla="*/ 170 w 170"/>
                <a:gd name="T109" fmla="*/ 30 h 100"/>
                <a:gd name="T110" fmla="*/ 156 w 170"/>
                <a:gd name="T111" fmla="*/ 30 h 100"/>
                <a:gd name="T112" fmla="*/ 152 w 170"/>
                <a:gd name="T113" fmla="*/ 29 h 100"/>
                <a:gd name="T114" fmla="*/ 152 w 170"/>
                <a:gd name="T115" fmla="*/ 29 h 100"/>
                <a:gd name="T116" fmla="*/ 130 w 170"/>
                <a:gd name="T117" fmla="*/ 4 h 100"/>
                <a:gd name="T118" fmla="*/ 123 w 170"/>
                <a:gd name="T1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00">
                  <a:moveTo>
                    <a:pt x="123" y="8"/>
                  </a:moveTo>
                  <a:cubicBezTo>
                    <a:pt x="123" y="8"/>
                    <a:pt x="124" y="8"/>
                    <a:pt x="124" y="9"/>
                  </a:cubicBezTo>
                  <a:cubicBezTo>
                    <a:pt x="124" y="9"/>
                    <a:pt x="124" y="9"/>
                    <a:pt x="124" y="9"/>
                  </a:cubicBezTo>
                  <a:cubicBezTo>
                    <a:pt x="124" y="9"/>
                    <a:pt x="124" y="9"/>
                    <a:pt x="124" y="9"/>
                  </a:cubicBezTo>
                  <a:cubicBezTo>
                    <a:pt x="146" y="34"/>
                    <a:pt x="146" y="34"/>
                    <a:pt x="146" y="34"/>
                  </a:cubicBezTo>
                  <a:cubicBezTo>
                    <a:pt x="146" y="34"/>
                    <a:pt x="146" y="34"/>
                    <a:pt x="146" y="34"/>
                  </a:cubicBezTo>
                  <a:cubicBezTo>
                    <a:pt x="146" y="34"/>
                    <a:pt x="146" y="34"/>
                    <a:pt x="146" y="34"/>
                  </a:cubicBezTo>
                  <a:cubicBezTo>
                    <a:pt x="154" y="42"/>
                    <a:pt x="154" y="42"/>
                    <a:pt x="154" y="42"/>
                  </a:cubicBezTo>
                  <a:cubicBezTo>
                    <a:pt x="158" y="48"/>
                    <a:pt x="158" y="48"/>
                    <a:pt x="158" y="48"/>
                  </a:cubicBezTo>
                  <a:cubicBezTo>
                    <a:pt x="158" y="48"/>
                    <a:pt x="158" y="48"/>
                    <a:pt x="158" y="48"/>
                  </a:cubicBezTo>
                  <a:cubicBezTo>
                    <a:pt x="158" y="48"/>
                    <a:pt x="158" y="48"/>
                    <a:pt x="158" y="49"/>
                  </a:cubicBezTo>
                  <a:cubicBezTo>
                    <a:pt x="158" y="87"/>
                    <a:pt x="158" y="87"/>
                    <a:pt x="158" y="87"/>
                  </a:cubicBezTo>
                  <a:cubicBezTo>
                    <a:pt x="158" y="90"/>
                    <a:pt x="156" y="92"/>
                    <a:pt x="153" y="92"/>
                  </a:cubicBezTo>
                  <a:cubicBezTo>
                    <a:pt x="137" y="92"/>
                    <a:pt x="137" y="92"/>
                    <a:pt x="137" y="92"/>
                  </a:cubicBezTo>
                  <a:cubicBezTo>
                    <a:pt x="137" y="88"/>
                    <a:pt x="137" y="88"/>
                    <a:pt x="137" y="88"/>
                  </a:cubicBezTo>
                  <a:cubicBezTo>
                    <a:pt x="137" y="80"/>
                    <a:pt x="137" y="80"/>
                    <a:pt x="137" y="80"/>
                  </a:cubicBezTo>
                  <a:cubicBezTo>
                    <a:pt x="129" y="80"/>
                    <a:pt x="129" y="80"/>
                    <a:pt x="129" y="80"/>
                  </a:cubicBezTo>
                  <a:cubicBezTo>
                    <a:pt x="41" y="80"/>
                    <a:pt x="41" y="80"/>
                    <a:pt x="41" y="80"/>
                  </a:cubicBezTo>
                  <a:cubicBezTo>
                    <a:pt x="33" y="80"/>
                    <a:pt x="33" y="80"/>
                    <a:pt x="33" y="80"/>
                  </a:cubicBezTo>
                  <a:cubicBezTo>
                    <a:pt x="33" y="88"/>
                    <a:pt x="33" y="88"/>
                    <a:pt x="33" y="88"/>
                  </a:cubicBezTo>
                  <a:cubicBezTo>
                    <a:pt x="33" y="92"/>
                    <a:pt x="33" y="92"/>
                    <a:pt x="33" y="92"/>
                  </a:cubicBezTo>
                  <a:cubicBezTo>
                    <a:pt x="16" y="92"/>
                    <a:pt x="16" y="92"/>
                    <a:pt x="16" y="92"/>
                  </a:cubicBezTo>
                  <a:cubicBezTo>
                    <a:pt x="14" y="92"/>
                    <a:pt x="11" y="90"/>
                    <a:pt x="11" y="87"/>
                  </a:cubicBezTo>
                  <a:cubicBezTo>
                    <a:pt x="11" y="49"/>
                    <a:pt x="11" y="49"/>
                    <a:pt x="11" y="49"/>
                  </a:cubicBezTo>
                  <a:cubicBezTo>
                    <a:pt x="11" y="48"/>
                    <a:pt x="11" y="48"/>
                    <a:pt x="11" y="48"/>
                  </a:cubicBezTo>
                  <a:cubicBezTo>
                    <a:pt x="25" y="32"/>
                    <a:pt x="25" y="32"/>
                    <a:pt x="25" y="32"/>
                  </a:cubicBezTo>
                  <a:cubicBezTo>
                    <a:pt x="45" y="9"/>
                    <a:pt x="45" y="9"/>
                    <a:pt x="45" y="9"/>
                  </a:cubicBezTo>
                  <a:cubicBezTo>
                    <a:pt x="45" y="9"/>
                    <a:pt x="45" y="9"/>
                    <a:pt x="45" y="9"/>
                  </a:cubicBezTo>
                  <a:cubicBezTo>
                    <a:pt x="45" y="9"/>
                    <a:pt x="45" y="9"/>
                    <a:pt x="45" y="9"/>
                  </a:cubicBezTo>
                  <a:cubicBezTo>
                    <a:pt x="46" y="8"/>
                    <a:pt x="46" y="8"/>
                    <a:pt x="47" y="8"/>
                  </a:cubicBezTo>
                  <a:cubicBezTo>
                    <a:pt x="123" y="8"/>
                    <a:pt x="123" y="8"/>
                    <a:pt x="123" y="8"/>
                  </a:cubicBezTo>
                  <a:moveTo>
                    <a:pt x="123" y="0"/>
                  </a:moveTo>
                  <a:cubicBezTo>
                    <a:pt x="47" y="0"/>
                    <a:pt x="47" y="0"/>
                    <a:pt x="47" y="0"/>
                  </a:cubicBezTo>
                  <a:cubicBezTo>
                    <a:pt x="44" y="0"/>
                    <a:pt x="41" y="1"/>
                    <a:pt x="39" y="4"/>
                  </a:cubicBezTo>
                  <a:cubicBezTo>
                    <a:pt x="19" y="27"/>
                    <a:pt x="19" y="27"/>
                    <a:pt x="19" y="27"/>
                  </a:cubicBezTo>
                  <a:cubicBezTo>
                    <a:pt x="19" y="27"/>
                    <a:pt x="19" y="27"/>
                    <a:pt x="19" y="27"/>
                  </a:cubicBezTo>
                  <a:cubicBezTo>
                    <a:pt x="17" y="29"/>
                    <a:pt x="15" y="30"/>
                    <a:pt x="13" y="30"/>
                  </a:cubicBezTo>
                  <a:cubicBezTo>
                    <a:pt x="0" y="30"/>
                    <a:pt x="0" y="30"/>
                    <a:pt x="0" y="30"/>
                  </a:cubicBezTo>
                  <a:cubicBezTo>
                    <a:pt x="0" y="37"/>
                    <a:pt x="0" y="37"/>
                    <a:pt x="0" y="37"/>
                  </a:cubicBezTo>
                  <a:cubicBezTo>
                    <a:pt x="10" y="37"/>
                    <a:pt x="10" y="37"/>
                    <a:pt x="10" y="37"/>
                  </a:cubicBezTo>
                  <a:cubicBezTo>
                    <a:pt x="5" y="42"/>
                    <a:pt x="5" y="42"/>
                    <a:pt x="5" y="42"/>
                  </a:cubicBezTo>
                  <a:cubicBezTo>
                    <a:pt x="4" y="44"/>
                    <a:pt x="3" y="45"/>
                    <a:pt x="3" y="49"/>
                  </a:cubicBezTo>
                  <a:cubicBezTo>
                    <a:pt x="3" y="87"/>
                    <a:pt x="3" y="87"/>
                    <a:pt x="3" y="87"/>
                  </a:cubicBezTo>
                  <a:cubicBezTo>
                    <a:pt x="3" y="94"/>
                    <a:pt x="9" y="100"/>
                    <a:pt x="16" y="100"/>
                  </a:cubicBezTo>
                  <a:cubicBezTo>
                    <a:pt x="41" y="100"/>
                    <a:pt x="41" y="100"/>
                    <a:pt x="41" y="100"/>
                  </a:cubicBezTo>
                  <a:cubicBezTo>
                    <a:pt x="41" y="88"/>
                    <a:pt x="41" y="88"/>
                    <a:pt x="41" y="88"/>
                  </a:cubicBezTo>
                  <a:cubicBezTo>
                    <a:pt x="129" y="88"/>
                    <a:pt x="129" y="88"/>
                    <a:pt x="129" y="88"/>
                  </a:cubicBezTo>
                  <a:cubicBezTo>
                    <a:pt x="129" y="100"/>
                    <a:pt x="129" y="100"/>
                    <a:pt x="129" y="100"/>
                  </a:cubicBezTo>
                  <a:cubicBezTo>
                    <a:pt x="153" y="100"/>
                    <a:pt x="153" y="100"/>
                    <a:pt x="153" y="100"/>
                  </a:cubicBezTo>
                  <a:cubicBezTo>
                    <a:pt x="160" y="100"/>
                    <a:pt x="166" y="94"/>
                    <a:pt x="166" y="87"/>
                  </a:cubicBezTo>
                  <a:cubicBezTo>
                    <a:pt x="166" y="49"/>
                    <a:pt x="166" y="49"/>
                    <a:pt x="166" y="49"/>
                  </a:cubicBezTo>
                  <a:cubicBezTo>
                    <a:pt x="166" y="45"/>
                    <a:pt x="166" y="44"/>
                    <a:pt x="164" y="42"/>
                  </a:cubicBezTo>
                  <a:cubicBezTo>
                    <a:pt x="160" y="37"/>
                    <a:pt x="160" y="37"/>
                    <a:pt x="160" y="37"/>
                  </a:cubicBezTo>
                  <a:cubicBezTo>
                    <a:pt x="170" y="37"/>
                    <a:pt x="170" y="37"/>
                    <a:pt x="170" y="37"/>
                  </a:cubicBezTo>
                  <a:cubicBezTo>
                    <a:pt x="170" y="30"/>
                    <a:pt x="170" y="30"/>
                    <a:pt x="170" y="30"/>
                  </a:cubicBezTo>
                  <a:cubicBezTo>
                    <a:pt x="156" y="30"/>
                    <a:pt x="156" y="30"/>
                    <a:pt x="156" y="30"/>
                  </a:cubicBezTo>
                  <a:cubicBezTo>
                    <a:pt x="155" y="30"/>
                    <a:pt x="153" y="29"/>
                    <a:pt x="152" y="29"/>
                  </a:cubicBezTo>
                  <a:cubicBezTo>
                    <a:pt x="152" y="29"/>
                    <a:pt x="152" y="29"/>
                    <a:pt x="152" y="29"/>
                  </a:cubicBezTo>
                  <a:cubicBezTo>
                    <a:pt x="130" y="4"/>
                    <a:pt x="130" y="4"/>
                    <a:pt x="130" y="4"/>
                  </a:cubicBezTo>
                  <a:cubicBezTo>
                    <a:pt x="128" y="1"/>
                    <a:pt x="126" y="0"/>
                    <a:pt x="123" y="0"/>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nvGrpSpPr>
          <p:cNvPr id="54" name="Group 6">
            <a:extLst>
              <a:ext uri="{FF2B5EF4-FFF2-40B4-BE49-F238E27FC236}">
                <a16:creationId xmlns:a16="http://schemas.microsoft.com/office/drawing/2014/main" id="{9EA2577D-40D1-4D16-9BB1-94F984A110E2}"/>
              </a:ext>
            </a:extLst>
          </p:cNvPr>
          <p:cNvGrpSpPr/>
          <p:nvPr/>
        </p:nvGrpSpPr>
        <p:grpSpPr bwMode="gray">
          <a:xfrm>
            <a:off x="11221306" y="6169107"/>
            <a:ext cx="475313" cy="441447"/>
            <a:chOff x="1012825" y="-171450"/>
            <a:chExt cx="8281988" cy="7691438"/>
          </a:xfrm>
          <a:solidFill>
            <a:schemeClr val="bg1"/>
          </a:solidFill>
        </p:grpSpPr>
        <p:sp>
          <p:nvSpPr>
            <p:cNvPr id="55" name="Freeform 1">
              <a:extLst>
                <a:ext uri="{FF2B5EF4-FFF2-40B4-BE49-F238E27FC236}">
                  <a16:creationId xmlns:a16="http://schemas.microsoft.com/office/drawing/2014/main" id="{E167F356-9501-44B7-A80C-14A2A6ABE5B1}"/>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sp>
          <p:nvSpPr>
            <p:cNvPr id="58" name="Freeform 2">
              <a:extLst>
                <a:ext uri="{FF2B5EF4-FFF2-40B4-BE49-F238E27FC236}">
                  <a16:creationId xmlns:a16="http://schemas.microsoft.com/office/drawing/2014/main" id="{E3703FFD-7C05-41B5-91C6-B0CC4FE50294}"/>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grpSp>
    </p:spTree>
    <p:extLst>
      <p:ext uri="{BB962C8B-B14F-4D97-AF65-F5344CB8AC3E}">
        <p14:creationId xmlns:p14="http://schemas.microsoft.com/office/powerpoint/2010/main" val="213611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1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xit" presetSubtype="0" fill="hold" nodeType="withEffect">
                                  <p:stCondLst>
                                    <p:cond delay="0"/>
                                  </p:stCondLst>
                                  <p:childTnLst>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0" name="Connector: Elbow 199">
            <a:extLst>
              <a:ext uri="{FF2B5EF4-FFF2-40B4-BE49-F238E27FC236}">
                <a16:creationId xmlns:a16="http://schemas.microsoft.com/office/drawing/2014/main" id="{BC5B9E58-E2C7-41E8-9128-F9B3F422C3B7}"/>
              </a:ext>
            </a:extLst>
          </p:cNvPr>
          <p:cNvCxnSpPr>
            <a:stCxn id="197" idx="2"/>
            <a:endCxn id="198" idx="2"/>
          </p:cNvCxnSpPr>
          <p:nvPr/>
        </p:nvCxnSpPr>
        <p:spPr bwMode="gray">
          <a:xfrm rot="5400000">
            <a:off x="4035917" y="2582470"/>
            <a:ext cx="1304859" cy="4945765"/>
          </a:xfrm>
          <a:prstGeom prst="bentConnector3">
            <a:avLst>
              <a:gd name="adj1" fmla="val 117519"/>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DA31306B-0D56-487D-9C0D-CD9B012E68E7}"/>
              </a:ext>
            </a:extLst>
          </p:cNvPr>
          <p:cNvSpPr/>
          <p:nvPr/>
        </p:nvSpPr>
        <p:spPr bwMode="gray">
          <a:xfrm>
            <a:off x="8231409" y="0"/>
            <a:ext cx="3959005" cy="6858000"/>
          </a:xfrm>
          <a:prstGeom prst="rect">
            <a:avLst/>
          </a:prstGeom>
          <a:solidFill>
            <a:srgbClr val="CFD5E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81" name="Rectangle 1">
            <a:extLst>
              <a:ext uri="{FF2B5EF4-FFF2-40B4-BE49-F238E27FC236}">
                <a16:creationId xmlns:a16="http://schemas.microsoft.com/office/drawing/2014/main" id="{67D6C232-1D64-4D62-A915-74AD6ECFBF87}"/>
              </a:ext>
            </a:extLst>
          </p:cNvPr>
          <p:cNvSpPr/>
          <p:nvPr/>
        </p:nvSpPr>
        <p:spPr>
          <a:xfrm>
            <a:off x="8828718" y="1804988"/>
            <a:ext cx="2748127" cy="2192908"/>
          </a:xfrm>
          <a:prstGeom prst="rect">
            <a:avLst/>
          </a:prstGeom>
        </p:spPr>
        <p:txBody>
          <a:bodyPr wrap="square" lIns="0" tIns="0" rIns="0" bIns="0">
            <a:spAutoFit/>
          </a:bodyPr>
          <a:lstStyle/>
          <a:p>
            <a:pPr defTabSz="914126">
              <a:spcBef>
                <a:spcPct val="0"/>
              </a:spcBef>
              <a:spcAft>
                <a:spcPts val="300"/>
              </a:spcAft>
            </a:pPr>
            <a:r>
              <a:rPr lang="en-GB" sz="1400" b="1" dirty="0">
                <a:latin typeface="+mj-lt"/>
              </a:rPr>
              <a:t>Processing in the Sensor Learning Pipeline involves</a:t>
            </a:r>
          </a:p>
          <a:p>
            <a:pPr marL="171450" indent="-171450" defTabSz="914126">
              <a:spcBef>
                <a:spcPct val="0"/>
              </a:spcBef>
              <a:buFont typeface="Arial" panose="020B0604020202020204" pitchFamily="34" charset="0"/>
              <a:buChar char="•"/>
            </a:pPr>
            <a:r>
              <a:rPr lang="en-GB" sz="1400" dirty="0"/>
              <a:t>Processed weekly, monthly, seasonal, and by time of day</a:t>
            </a:r>
          </a:p>
          <a:p>
            <a:pPr marL="171450" indent="-171450" defTabSz="914126">
              <a:spcBef>
                <a:spcPct val="0"/>
              </a:spcBef>
              <a:buFont typeface="Arial" panose="020B0604020202020204" pitchFamily="34" charset="0"/>
              <a:buChar char="•"/>
            </a:pPr>
            <a:r>
              <a:rPr lang="en-GB" sz="1400" dirty="0"/>
              <a:t>Archive learnings of where animals on roadways typically show up are enhanced by the Reality Index base (aka HERE Map) including Traffic and Weather content</a:t>
            </a:r>
          </a:p>
        </p:txBody>
      </p:sp>
      <p:sp>
        <p:nvSpPr>
          <p:cNvPr id="2" name="Title 1">
            <a:extLst>
              <a:ext uri="{FF2B5EF4-FFF2-40B4-BE49-F238E27FC236}">
                <a16:creationId xmlns:a16="http://schemas.microsoft.com/office/drawing/2014/main" id="{27D5AF3C-E527-4E01-9BC0-BE3BA5CAC9EE}"/>
              </a:ext>
            </a:extLst>
          </p:cNvPr>
          <p:cNvSpPr>
            <a:spLocks noGrp="1"/>
          </p:cNvSpPr>
          <p:nvPr>
            <p:ph type="title"/>
          </p:nvPr>
        </p:nvSpPr>
        <p:spPr/>
        <p:txBody>
          <a:bodyPr/>
          <a:lstStyle/>
          <a:p>
            <a:r>
              <a:rPr lang="en-GB" dirty="0"/>
              <a:t>Step 4 of 6: Derive learnings </a:t>
            </a:r>
          </a:p>
        </p:txBody>
      </p:sp>
      <p:sp>
        <p:nvSpPr>
          <p:cNvPr id="6" name="Date Placeholder 5">
            <a:extLst>
              <a:ext uri="{FF2B5EF4-FFF2-40B4-BE49-F238E27FC236}">
                <a16:creationId xmlns:a16="http://schemas.microsoft.com/office/drawing/2014/main" id="{5C41284D-CB06-4F3E-89ED-4BD459BE8A16}"/>
              </a:ext>
            </a:extLst>
          </p:cNvPr>
          <p:cNvSpPr>
            <a:spLocks noGrp="1"/>
          </p:cNvSpPr>
          <p:nvPr>
            <p:ph type="dt" sz="half" idx="10"/>
          </p:nvPr>
        </p:nvSpPr>
        <p:spPr/>
        <p:txBody>
          <a:bodyPr/>
          <a:lstStyle/>
          <a:p>
            <a:r>
              <a:rPr lang="en-US"/>
              <a:t>© 2019 HERE</a:t>
            </a:r>
          </a:p>
        </p:txBody>
      </p:sp>
      <p:sp>
        <p:nvSpPr>
          <p:cNvPr id="5" name="Fußzeilenplatzhalter 4">
            <a:extLst>
              <a:ext uri="{FF2B5EF4-FFF2-40B4-BE49-F238E27FC236}">
                <a16:creationId xmlns:a16="http://schemas.microsoft.com/office/drawing/2014/main" id="{83A97C30-09D7-4103-A4C4-5E0726A71244}"/>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8535967A-DE09-4398-B7B6-833B8E9A2411}"/>
              </a:ext>
            </a:extLst>
          </p:cNvPr>
          <p:cNvSpPr>
            <a:spLocks noGrp="1"/>
          </p:cNvSpPr>
          <p:nvPr>
            <p:ph type="sldNum" sz="quarter" idx="12"/>
          </p:nvPr>
        </p:nvSpPr>
        <p:spPr/>
        <p:txBody>
          <a:bodyPr/>
          <a:lstStyle/>
          <a:p>
            <a:fld id="{C01CAAA5-CA10-431C-B0CA-C8BF8493446D}" type="slidenum">
              <a:rPr lang="en-US" smtClean="0"/>
              <a:t>17</a:t>
            </a:fld>
            <a:endParaRPr lang="en-US"/>
          </a:p>
        </p:txBody>
      </p:sp>
      <p:pic>
        <p:nvPicPr>
          <p:cNvPr id="69" name="Picture 68">
            <a:extLst>
              <a:ext uri="{FF2B5EF4-FFF2-40B4-BE49-F238E27FC236}">
                <a16:creationId xmlns:a16="http://schemas.microsoft.com/office/drawing/2014/main" id="{02C860BD-5252-43EA-AEB8-20A84E99CD4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33724" y="2530479"/>
            <a:ext cx="401838" cy="439216"/>
          </a:xfrm>
          <a:prstGeom prst="rect">
            <a:avLst/>
          </a:prstGeom>
        </p:spPr>
      </p:pic>
      <p:pic>
        <p:nvPicPr>
          <p:cNvPr id="72" name="Picture 71">
            <a:extLst>
              <a:ext uri="{FF2B5EF4-FFF2-40B4-BE49-F238E27FC236}">
                <a16:creationId xmlns:a16="http://schemas.microsoft.com/office/drawing/2014/main" id="{5B5586CB-004B-4FB4-A87B-5F7775FB487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98468" y="2530479"/>
            <a:ext cx="430516" cy="428924"/>
          </a:xfrm>
          <a:prstGeom prst="rect">
            <a:avLst/>
          </a:prstGeom>
        </p:spPr>
      </p:pic>
      <p:pic>
        <p:nvPicPr>
          <p:cNvPr id="74" name="Picture 73">
            <a:extLst>
              <a:ext uri="{FF2B5EF4-FFF2-40B4-BE49-F238E27FC236}">
                <a16:creationId xmlns:a16="http://schemas.microsoft.com/office/drawing/2014/main" id="{CE9DA3DD-2DD1-4745-B4A6-CE58E1EABDF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21277" y="2530479"/>
            <a:ext cx="424270" cy="422700"/>
          </a:xfrm>
          <a:prstGeom prst="rect">
            <a:avLst/>
          </a:prstGeom>
        </p:spPr>
      </p:pic>
      <p:pic>
        <p:nvPicPr>
          <p:cNvPr id="83" name="Picture 82">
            <a:extLst>
              <a:ext uri="{FF2B5EF4-FFF2-40B4-BE49-F238E27FC236}">
                <a16:creationId xmlns:a16="http://schemas.microsoft.com/office/drawing/2014/main" id="{F6C66451-FACC-449F-A17C-1063AA0FD6F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473814" y="2530479"/>
            <a:ext cx="424270" cy="422700"/>
          </a:xfrm>
          <a:prstGeom prst="rect">
            <a:avLst/>
          </a:prstGeom>
        </p:spPr>
      </p:pic>
      <p:sp>
        <p:nvSpPr>
          <p:cNvPr id="100" name="Isosceles Triangle 99">
            <a:extLst>
              <a:ext uri="{FF2B5EF4-FFF2-40B4-BE49-F238E27FC236}">
                <a16:creationId xmlns:a16="http://schemas.microsoft.com/office/drawing/2014/main" id="{E6A127F1-A205-4C75-BE7F-D64A6472CAB1}"/>
              </a:ext>
            </a:extLst>
          </p:cNvPr>
          <p:cNvSpPr/>
          <p:nvPr/>
        </p:nvSpPr>
        <p:spPr bwMode="gray">
          <a:xfrm rot="5400000">
            <a:off x="1902562" y="2541724"/>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01" name="Isosceles Triangle 100">
            <a:extLst>
              <a:ext uri="{FF2B5EF4-FFF2-40B4-BE49-F238E27FC236}">
                <a16:creationId xmlns:a16="http://schemas.microsoft.com/office/drawing/2014/main" id="{42ADB2C9-73D6-4B65-84A6-7A6B09B5BA8C}"/>
              </a:ext>
            </a:extLst>
          </p:cNvPr>
          <p:cNvSpPr/>
          <p:nvPr/>
        </p:nvSpPr>
        <p:spPr bwMode="gray">
          <a:xfrm rot="5400000">
            <a:off x="3225371" y="2541725"/>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02" name="Isosceles Triangle 101">
            <a:extLst>
              <a:ext uri="{FF2B5EF4-FFF2-40B4-BE49-F238E27FC236}">
                <a16:creationId xmlns:a16="http://schemas.microsoft.com/office/drawing/2014/main" id="{093363D9-ECC0-4F5E-B009-E79E8620A812}"/>
              </a:ext>
            </a:extLst>
          </p:cNvPr>
          <p:cNvSpPr/>
          <p:nvPr/>
        </p:nvSpPr>
        <p:spPr bwMode="gray">
          <a:xfrm rot="5400000">
            <a:off x="4977908" y="2541726"/>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07" name="TextBox 106">
            <a:extLst>
              <a:ext uri="{FF2B5EF4-FFF2-40B4-BE49-F238E27FC236}">
                <a16:creationId xmlns:a16="http://schemas.microsoft.com/office/drawing/2014/main" id="{46900A66-1516-40FD-877E-53F612C98A11}"/>
              </a:ext>
            </a:extLst>
          </p:cNvPr>
          <p:cNvSpPr txBox="1"/>
          <p:nvPr/>
        </p:nvSpPr>
        <p:spPr>
          <a:xfrm flipH="1">
            <a:off x="1757269" y="2465641"/>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2</a:t>
            </a:r>
          </a:p>
        </p:txBody>
      </p:sp>
      <p:sp>
        <p:nvSpPr>
          <p:cNvPr id="109" name="TextBox 108">
            <a:extLst>
              <a:ext uri="{FF2B5EF4-FFF2-40B4-BE49-F238E27FC236}">
                <a16:creationId xmlns:a16="http://schemas.microsoft.com/office/drawing/2014/main" id="{376CBB1A-23EF-4CD7-999D-1C2DB54624E8}"/>
              </a:ext>
            </a:extLst>
          </p:cNvPr>
          <p:cNvSpPr txBox="1"/>
          <p:nvPr/>
        </p:nvSpPr>
        <p:spPr>
          <a:xfrm flipH="1">
            <a:off x="3078782" y="2465641"/>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3</a:t>
            </a:r>
          </a:p>
        </p:txBody>
      </p:sp>
      <p:sp>
        <p:nvSpPr>
          <p:cNvPr id="110" name="TextBox 109">
            <a:extLst>
              <a:ext uri="{FF2B5EF4-FFF2-40B4-BE49-F238E27FC236}">
                <a16:creationId xmlns:a16="http://schemas.microsoft.com/office/drawing/2014/main" id="{32F4C583-D161-46CB-86F5-2B4D8ADCFB25}"/>
              </a:ext>
            </a:extLst>
          </p:cNvPr>
          <p:cNvSpPr txBox="1"/>
          <p:nvPr/>
        </p:nvSpPr>
        <p:spPr>
          <a:xfrm flipH="1">
            <a:off x="4826827" y="2465641"/>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3</a:t>
            </a:r>
          </a:p>
        </p:txBody>
      </p:sp>
      <p:sp>
        <p:nvSpPr>
          <p:cNvPr id="132" name="TextBox 131">
            <a:extLst>
              <a:ext uri="{FF2B5EF4-FFF2-40B4-BE49-F238E27FC236}">
                <a16:creationId xmlns:a16="http://schemas.microsoft.com/office/drawing/2014/main" id="{7747E817-BEAB-4CDD-AE50-40D544AC6165}"/>
              </a:ext>
            </a:extLst>
          </p:cNvPr>
          <p:cNvSpPr txBox="1"/>
          <p:nvPr/>
        </p:nvSpPr>
        <p:spPr>
          <a:xfrm flipH="1">
            <a:off x="6966302" y="3448972"/>
            <a:ext cx="1096110" cy="430887"/>
          </a:xfrm>
          <a:prstGeom prst="rect">
            <a:avLst/>
          </a:prstGeom>
          <a:noFill/>
        </p:spPr>
        <p:txBody>
          <a:bodyPr wrap="square" lIns="0" tIns="0" rIns="0" bIns="0" rtlCol="0" anchor="ctr">
            <a:spAutoFit/>
          </a:bodyPr>
          <a:lstStyle/>
          <a:p>
            <a:pPr defTabSz="1217798">
              <a:defRPr/>
            </a:pPr>
            <a:r>
              <a:rPr lang="en-US" sz="1400" kern="0"/>
              <a:t>Reality Index base</a:t>
            </a:r>
          </a:p>
        </p:txBody>
      </p:sp>
      <p:grpSp>
        <p:nvGrpSpPr>
          <p:cNvPr id="23" name="Group 22">
            <a:extLst>
              <a:ext uri="{FF2B5EF4-FFF2-40B4-BE49-F238E27FC236}">
                <a16:creationId xmlns:a16="http://schemas.microsoft.com/office/drawing/2014/main" id="{F4D37ABD-1411-4100-887C-D32738E7B8AD}"/>
              </a:ext>
            </a:extLst>
          </p:cNvPr>
          <p:cNvGrpSpPr/>
          <p:nvPr/>
        </p:nvGrpSpPr>
        <p:grpSpPr>
          <a:xfrm>
            <a:off x="1021886" y="3840150"/>
            <a:ext cx="257977" cy="277200"/>
            <a:chOff x="1064747" y="3502379"/>
            <a:chExt cx="257977" cy="277200"/>
          </a:xfrm>
        </p:grpSpPr>
        <p:sp>
          <p:nvSpPr>
            <p:cNvPr id="126" name="Isosceles Triangle 125">
              <a:extLst>
                <a:ext uri="{FF2B5EF4-FFF2-40B4-BE49-F238E27FC236}">
                  <a16:creationId xmlns:a16="http://schemas.microsoft.com/office/drawing/2014/main" id="{768D9EF7-0FBE-4683-9135-F7E46A4070AB}"/>
                </a:ext>
              </a:extLst>
            </p:cNvPr>
            <p:cNvSpPr/>
            <p:nvPr/>
          </p:nvSpPr>
          <p:spPr bwMode="gray">
            <a:xfrm rot="5400000">
              <a:off x="1210039" y="3578462"/>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34" name="TextBox 133">
              <a:extLst>
                <a:ext uri="{FF2B5EF4-FFF2-40B4-BE49-F238E27FC236}">
                  <a16:creationId xmlns:a16="http://schemas.microsoft.com/office/drawing/2014/main" id="{3EA08276-A3E8-4093-9B5F-702A2A9C7068}"/>
                </a:ext>
              </a:extLst>
            </p:cNvPr>
            <p:cNvSpPr txBox="1"/>
            <p:nvPr/>
          </p:nvSpPr>
          <p:spPr>
            <a:xfrm flipH="1">
              <a:off x="1064747" y="3502379"/>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1</a:t>
              </a:r>
            </a:p>
          </p:txBody>
        </p:sp>
      </p:grpSp>
      <p:pic>
        <p:nvPicPr>
          <p:cNvPr id="138" name="Graphic 137" descr="Shopping cart">
            <a:extLst>
              <a:ext uri="{FF2B5EF4-FFF2-40B4-BE49-F238E27FC236}">
                <a16:creationId xmlns:a16="http://schemas.microsoft.com/office/drawing/2014/main" id="{30C5D5B5-87D8-44EB-AE78-C3AC01E499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8491" y="3922279"/>
            <a:ext cx="386358" cy="386358"/>
          </a:xfrm>
          <a:prstGeom prst="rect">
            <a:avLst/>
          </a:prstGeom>
        </p:spPr>
      </p:pic>
      <p:pic>
        <p:nvPicPr>
          <p:cNvPr id="139" name="Picture 138">
            <a:extLst>
              <a:ext uri="{FF2B5EF4-FFF2-40B4-BE49-F238E27FC236}">
                <a16:creationId xmlns:a16="http://schemas.microsoft.com/office/drawing/2014/main" id="{ADF5C0FF-0C66-40D3-8927-8422DB776260}"/>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28942" y="3924037"/>
            <a:ext cx="398352" cy="396878"/>
          </a:xfrm>
          <a:prstGeom prst="rect">
            <a:avLst/>
          </a:prstGeom>
        </p:spPr>
      </p:pic>
      <p:grpSp>
        <p:nvGrpSpPr>
          <p:cNvPr id="20" name="Group 19">
            <a:extLst>
              <a:ext uri="{FF2B5EF4-FFF2-40B4-BE49-F238E27FC236}">
                <a16:creationId xmlns:a16="http://schemas.microsoft.com/office/drawing/2014/main" id="{79C59CC9-F6B8-4766-ADAE-DFC04835F42A}"/>
              </a:ext>
            </a:extLst>
          </p:cNvPr>
          <p:cNvGrpSpPr/>
          <p:nvPr/>
        </p:nvGrpSpPr>
        <p:grpSpPr>
          <a:xfrm flipH="1">
            <a:off x="2088915" y="3840151"/>
            <a:ext cx="257977" cy="277200"/>
            <a:chOff x="1991672" y="3502380"/>
            <a:chExt cx="257977" cy="277200"/>
          </a:xfrm>
        </p:grpSpPr>
        <p:sp>
          <p:nvSpPr>
            <p:cNvPr id="140" name="Isosceles Triangle 139">
              <a:extLst>
                <a:ext uri="{FF2B5EF4-FFF2-40B4-BE49-F238E27FC236}">
                  <a16:creationId xmlns:a16="http://schemas.microsoft.com/office/drawing/2014/main" id="{2227B12B-22B5-45A6-899A-D759997A22AD}"/>
                </a:ext>
              </a:extLst>
            </p:cNvPr>
            <p:cNvSpPr/>
            <p:nvPr/>
          </p:nvSpPr>
          <p:spPr bwMode="gray">
            <a:xfrm rot="5400000">
              <a:off x="2136964" y="3578463"/>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41" name="TextBox 140">
              <a:extLst>
                <a:ext uri="{FF2B5EF4-FFF2-40B4-BE49-F238E27FC236}">
                  <a16:creationId xmlns:a16="http://schemas.microsoft.com/office/drawing/2014/main" id="{DAF8FDC3-C727-4F5A-92B4-64DB550CB439}"/>
                </a:ext>
              </a:extLst>
            </p:cNvPr>
            <p:cNvSpPr txBox="1"/>
            <p:nvPr/>
          </p:nvSpPr>
          <p:spPr>
            <a:xfrm flipH="1">
              <a:off x="1991672" y="3502380"/>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3</a:t>
              </a:r>
            </a:p>
          </p:txBody>
        </p:sp>
      </p:grpSp>
      <p:pic>
        <p:nvPicPr>
          <p:cNvPr id="142" name="Picture 141">
            <a:extLst>
              <a:ext uri="{FF2B5EF4-FFF2-40B4-BE49-F238E27FC236}">
                <a16:creationId xmlns:a16="http://schemas.microsoft.com/office/drawing/2014/main" id="{C622C0A0-8586-490E-85B9-355BDCCC376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464806" y="3924038"/>
            <a:ext cx="439165" cy="430401"/>
          </a:xfrm>
          <a:prstGeom prst="rect">
            <a:avLst/>
          </a:prstGeom>
        </p:spPr>
      </p:pic>
      <p:pic>
        <p:nvPicPr>
          <p:cNvPr id="147" name="Picture 146">
            <a:extLst>
              <a:ext uri="{FF2B5EF4-FFF2-40B4-BE49-F238E27FC236}">
                <a16:creationId xmlns:a16="http://schemas.microsoft.com/office/drawing/2014/main" id="{01ED5C57-76BA-4D0B-A8A2-F5FA089A31CB}"/>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950365" y="3904987"/>
            <a:ext cx="417473" cy="415928"/>
          </a:xfrm>
          <a:prstGeom prst="rect">
            <a:avLst/>
          </a:prstGeom>
        </p:spPr>
      </p:pic>
      <p:grpSp>
        <p:nvGrpSpPr>
          <p:cNvPr id="153" name="Group 152">
            <a:extLst>
              <a:ext uri="{FF2B5EF4-FFF2-40B4-BE49-F238E27FC236}">
                <a16:creationId xmlns:a16="http://schemas.microsoft.com/office/drawing/2014/main" id="{70A470E9-CB6C-405A-9D88-4892E5586197}"/>
              </a:ext>
            </a:extLst>
          </p:cNvPr>
          <p:cNvGrpSpPr/>
          <p:nvPr/>
        </p:nvGrpSpPr>
        <p:grpSpPr>
          <a:xfrm rot="18900000">
            <a:off x="1039314" y="4564466"/>
            <a:ext cx="318549" cy="156768"/>
            <a:chOff x="1004175" y="3562239"/>
            <a:chExt cx="318549" cy="156768"/>
          </a:xfrm>
        </p:grpSpPr>
        <p:sp>
          <p:nvSpPr>
            <p:cNvPr id="154" name="Isosceles Triangle 153">
              <a:extLst>
                <a:ext uri="{FF2B5EF4-FFF2-40B4-BE49-F238E27FC236}">
                  <a16:creationId xmlns:a16="http://schemas.microsoft.com/office/drawing/2014/main" id="{46A25E30-EE5B-4438-B0F2-645801957BC1}"/>
                </a:ext>
              </a:extLst>
            </p:cNvPr>
            <p:cNvSpPr/>
            <p:nvPr/>
          </p:nvSpPr>
          <p:spPr bwMode="gray">
            <a:xfrm rot="5400000">
              <a:off x="1210039" y="3578462"/>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55" name="TextBox 154">
              <a:extLst>
                <a:ext uri="{FF2B5EF4-FFF2-40B4-BE49-F238E27FC236}">
                  <a16:creationId xmlns:a16="http://schemas.microsoft.com/office/drawing/2014/main" id="{33129A59-38EF-47B9-9B96-4A4920A6D108}"/>
                </a:ext>
              </a:extLst>
            </p:cNvPr>
            <p:cNvSpPr txBox="1"/>
            <p:nvPr/>
          </p:nvSpPr>
          <p:spPr>
            <a:xfrm rot="2700000" flipH="1">
              <a:off x="1064747" y="3502379"/>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1</a:t>
              </a:r>
            </a:p>
          </p:txBody>
        </p:sp>
      </p:grpSp>
      <p:pic>
        <p:nvPicPr>
          <p:cNvPr id="156" name="Picture 155">
            <a:extLst>
              <a:ext uri="{FF2B5EF4-FFF2-40B4-BE49-F238E27FC236}">
                <a16:creationId xmlns:a16="http://schemas.microsoft.com/office/drawing/2014/main" id="{0D2BF09A-A9A3-4023-8368-97EBC31E1656}"/>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7735" y="5228846"/>
            <a:ext cx="344187" cy="342914"/>
          </a:xfrm>
          <a:prstGeom prst="rect">
            <a:avLst/>
          </a:prstGeom>
        </p:spPr>
      </p:pic>
      <p:sp>
        <p:nvSpPr>
          <p:cNvPr id="157" name="TextBox 156">
            <a:extLst>
              <a:ext uri="{FF2B5EF4-FFF2-40B4-BE49-F238E27FC236}">
                <a16:creationId xmlns:a16="http://schemas.microsoft.com/office/drawing/2014/main" id="{649DCECD-4413-4E61-A44F-D4EEC855C15E}"/>
              </a:ext>
            </a:extLst>
          </p:cNvPr>
          <p:cNvSpPr txBox="1"/>
          <p:nvPr/>
        </p:nvSpPr>
        <p:spPr>
          <a:xfrm flipH="1">
            <a:off x="2047681" y="4754520"/>
            <a:ext cx="814886" cy="430887"/>
          </a:xfrm>
          <a:prstGeom prst="rect">
            <a:avLst/>
          </a:prstGeom>
          <a:noFill/>
        </p:spPr>
        <p:txBody>
          <a:bodyPr wrap="square" lIns="0" tIns="0" rIns="0" bIns="0" rtlCol="0" anchor="ctr">
            <a:spAutoFit/>
          </a:bodyPr>
          <a:lstStyle/>
          <a:p>
            <a:pPr defTabSz="1217798">
              <a:defRPr/>
            </a:pPr>
            <a:r>
              <a:rPr lang="en-US" sz="1400" kern="0"/>
              <a:t>Archive </a:t>
            </a:r>
          </a:p>
          <a:p>
            <a:pPr defTabSz="1217798">
              <a:defRPr/>
            </a:pPr>
            <a:r>
              <a:rPr lang="en-US" sz="1400" kern="0"/>
              <a:t>processor</a:t>
            </a:r>
          </a:p>
        </p:txBody>
      </p:sp>
      <p:pic>
        <p:nvPicPr>
          <p:cNvPr id="158" name="Picture 157">
            <a:extLst>
              <a:ext uri="{FF2B5EF4-FFF2-40B4-BE49-F238E27FC236}">
                <a16:creationId xmlns:a16="http://schemas.microsoft.com/office/drawing/2014/main" id="{8CB333FB-091F-438B-ACFC-A57182218B9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010256" y="5214017"/>
            <a:ext cx="398352" cy="396878"/>
          </a:xfrm>
          <a:prstGeom prst="rect">
            <a:avLst/>
          </a:prstGeom>
        </p:spPr>
      </p:pic>
      <p:grpSp>
        <p:nvGrpSpPr>
          <p:cNvPr id="159" name="Group 158">
            <a:extLst>
              <a:ext uri="{FF2B5EF4-FFF2-40B4-BE49-F238E27FC236}">
                <a16:creationId xmlns:a16="http://schemas.microsoft.com/office/drawing/2014/main" id="{34517856-28A7-45FC-8AD5-BDA895E6AD85}"/>
              </a:ext>
            </a:extLst>
          </p:cNvPr>
          <p:cNvGrpSpPr/>
          <p:nvPr/>
        </p:nvGrpSpPr>
        <p:grpSpPr>
          <a:xfrm rot="2700000">
            <a:off x="1933558" y="4482797"/>
            <a:ext cx="257977" cy="277200"/>
            <a:chOff x="1064747" y="3502379"/>
            <a:chExt cx="257977" cy="277200"/>
          </a:xfrm>
        </p:grpSpPr>
        <p:sp>
          <p:nvSpPr>
            <p:cNvPr id="160" name="Isosceles Triangle 159">
              <a:extLst>
                <a:ext uri="{FF2B5EF4-FFF2-40B4-BE49-F238E27FC236}">
                  <a16:creationId xmlns:a16="http://schemas.microsoft.com/office/drawing/2014/main" id="{02FF666B-6633-4567-8D2A-BA0A32B49C7B}"/>
                </a:ext>
              </a:extLst>
            </p:cNvPr>
            <p:cNvSpPr/>
            <p:nvPr/>
          </p:nvSpPr>
          <p:spPr bwMode="gray">
            <a:xfrm rot="5400000">
              <a:off x="1210039" y="3578462"/>
              <a:ext cx="128907" cy="96462"/>
            </a:xfrm>
            <a:prstGeom prst="triangl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61" name="TextBox 160">
              <a:extLst>
                <a:ext uri="{FF2B5EF4-FFF2-40B4-BE49-F238E27FC236}">
                  <a16:creationId xmlns:a16="http://schemas.microsoft.com/office/drawing/2014/main" id="{46EEEF0C-5770-47C6-B98A-1011F1691573}"/>
                </a:ext>
              </a:extLst>
            </p:cNvPr>
            <p:cNvSpPr txBox="1"/>
            <p:nvPr/>
          </p:nvSpPr>
          <p:spPr>
            <a:xfrm rot="18900000" flipH="1">
              <a:off x="1064747" y="3502379"/>
              <a:ext cx="156056" cy="277200"/>
            </a:xfrm>
            <a:prstGeom prst="rect">
              <a:avLst/>
            </a:prstGeom>
            <a:noFill/>
          </p:spPr>
          <p:txBody>
            <a:bodyPr wrap="square" lIns="0" tIns="0" rIns="0" bIns="0" rtlCol="0" anchor="ctr">
              <a:noAutofit/>
            </a:bodyPr>
            <a:lstStyle/>
            <a:p>
              <a:pPr algn="ctr" defTabSz="1217798">
                <a:defRPr/>
              </a:pPr>
              <a:r>
                <a:rPr lang="en-US" sz="1200" b="1" kern="0">
                  <a:solidFill>
                    <a:schemeClr val="accent1"/>
                  </a:solidFill>
                  <a:latin typeface="+mj-lt"/>
                </a:rPr>
                <a:t>4</a:t>
              </a:r>
            </a:p>
          </p:txBody>
        </p:sp>
      </p:grpSp>
      <p:grpSp>
        <p:nvGrpSpPr>
          <p:cNvPr id="166" name="Group 165">
            <a:extLst>
              <a:ext uri="{FF2B5EF4-FFF2-40B4-BE49-F238E27FC236}">
                <a16:creationId xmlns:a16="http://schemas.microsoft.com/office/drawing/2014/main" id="{9487D486-D231-4A3F-B7C7-E2944159FA9D}"/>
              </a:ext>
            </a:extLst>
          </p:cNvPr>
          <p:cNvGrpSpPr/>
          <p:nvPr/>
        </p:nvGrpSpPr>
        <p:grpSpPr>
          <a:xfrm>
            <a:off x="2568465" y="5129308"/>
            <a:ext cx="259273" cy="277200"/>
            <a:chOff x="2684480" y="4425319"/>
            <a:chExt cx="259273" cy="277200"/>
          </a:xfrm>
        </p:grpSpPr>
        <p:sp>
          <p:nvSpPr>
            <p:cNvPr id="164" name="Isosceles Triangle 163">
              <a:extLst>
                <a:ext uri="{FF2B5EF4-FFF2-40B4-BE49-F238E27FC236}">
                  <a16:creationId xmlns:a16="http://schemas.microsoft.com/office/drawing/2014/main" id="{8F63A2CC-3DA4-4F3D-BDE9-2A9A7E91A200}"/>
                </a:ext>
              </a:extLst>
            </p:cNvPr>
            <p:cNvSpPr/>
            <p:nvPr/>
          </p:nvSpPr>
          <p:spPr bwMode="gray">
            <a:xfrm rot="5400000">
              <a:off x="2831068" y="4501403"/>
              <a:ext cx="128907" cy="96462"/>
            </a:xfrm>
            <a:prstGeom prst="triangl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65" name="TextBox 164">
              <a:extLst>
                <a:ext uri="{FF2B5EF4-FFF2-40B4-BE49-F238E27FC236}">
                  <a16:creationId xmlns:a16="http://schemas.microsoft.com/office/drawing/2014/main" id="{C08A62B7-0A87-4B0B-90F8-DD6CEAEAEB25}"/>
                </a:ext>
              </a:extLst>
            </p:cNvPr>
            <p:cNvSpPr txBox="1"/>
            <p:nvPr/>
          </p:nvSpPr>
          <p:spPr>
            <a:xfrm flipH="1">
              <a:off x="2684480" y="4425319"/>
              <a:ext cx="156056" cy="277200"/>
            </a:xfrm>
            <a:prstGeom prst="rect">
              <a:avLst/>
            </a:prstGeom>
            <a:noFill/>
          </p:spPr>
          <p:txBody>
            <a:bodyPr wrap="square" lIns="0" tIns="0" rIns="0" bIns="0" rtlCol="0" anchor="ctr">
              <a:noAutofit/>
            </a:bodyPr>
            <a:lstStyle/>
            <a:p>
              <a:pPr algn="ctr" defTabSz="1217798">
                <a:defRPr/>
              </a:pPr>
              <a:r>
                <a:rPr lang="en-US" sz="1200" b="1" kern="0">
                  <a:solidFill>
                    <a:schemeClr val="accent1"/>
                  </a:solidFill>
                  <a:latin typeface="+mj-lt"/>
                </a:rPr>
                <a:t>4</a:t>
              </a:r>
            </a:p>
          </p:txBody>
        </p:sp>
      </p:grpSp>
      <p:sp>
        <p:nvSpPr>
          <p:cNvPr id="197" name="Rectangle 196">
            <a:extLst>
              <a:ext uri="{FF2B5EF4-FFF2-40B4-BE49-F238E27FC236}">
                <a16:creationId xmlns:a16="http://schemas.microsoft.com/office/drawing/2014/main" id="{5163C198-0037-46A2-AC3A-FD9D4804DE74}"/>
              </a:ext>
            </a:extLst>
          </p:cNvPr>
          <p:cNvSpPr/>
          <p:nvPr/>
        </p:nvSpPr>
        <p:spPr bwMode="gray">
          <a:xfrm>
            <a:off x="7083788" y="4248044"/>
            <a:ext cx="154878" cy="15487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198" name="Rectangle 197">
            <a:extLst>
              <a:ext uri="{FF2B5EF4-FFF2-40B4-BE49-F238E27FC236}">
                <a16:creationId xmlns:a16="http://schemas.microsoft.com/office/drawing/2014/main" id="{25664E2F-0BF3-47FC-9034-DC891E83079A}"/>
              </a:ext>
            </a:extLst>
          </p:cNvPr>
          <p:cNvSpPr/>
          <p:nvPr/>
        </p:nvSpPr>
        <p:spPr bwMode="gray">
          <a:xfrm>
            <a:off x="2138023" y="5552903"/>
            <a:ext cx="154878" cy="15487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85" name="Isosceles Triangle 84">
            <a:extLst>
              <a:ext uri="{FF2B5EF4-FFF2-40B4-BE49-F238E27FC236}">
                <a16:creationId xmlns:a16="http://schemas.microsoft.com/office/drawing/2014/main" id="{D560D262-50CA-44C7-ACC4-1223FA97EA5D}"/>
              </a:ext>
            </a:extLst>
          </p:cNvPr>
          <p:cNvSpPr/>
          <p:nvPr/>
        </p:nvSpPr>
        <p:spPr bwMode="gray">
          <a:xfrm rot="10800000">
            <a:off x="2549274" y="3306383"/>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86" name="TextBox 85">
            <a:extLst>
              <a:ext uri="{FF2B5EF4-FFF2-40B4-BE49-F238E27FC236}">
                <a16:creationId xmlns:a16="http://schemas.microsoft.com/office/drawing/2014/main" id="{77AA47A0-FEA8-4FD9-ADB4-88BD613080A0}"/>
              </a:ext>
            </a:extLst>
          </p:cNvPr>
          <p:cNvSpPr txBox="1"/>
          <p:nvPr/>
        </p:nvSpPr>
        <p:spPr>
          <a:xfrm flipH="1">
            <a:off x="2535698" y="3077414"/>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3</a:t>
            </a:r>
          </a:p>
        </p:txBody>
      </p:sp>
      <p:sp>
        <p:nvSpPr>
          <p:cNvPr id="67" name="TextBox 69">
            <a:extLst>
              <a:ext uri="{FF2B5EF4-FFF2-40B4-BE49-F238E27FC236}">
                <a16:creationId xmlns:a16="http://schemas.microsoft.com/office/drawing/2014/main" id="{B7090C86-26EF-4745-A4F4-5928E993EB3D}"/>
              </a:ext>
            </a:extLst>
          </p:cNvPr>
          <p:cNvSpPr txBox="1"/>
          <p:nvPr/>
        </p:nvSpPr>
        <p:spPr>
          <a:xfrm flipH="1">
            <a:off x="1137609" y="2047999"/>
            <a:ext cx="590273" cy="430887"/>
          </a:xfrm>
          <a:prstGeom prst="rect">
            <a:avLst/>
          </a:prstGeom>
          <a:noFill/>
        </p:spPr>
        <p:txBody>
          <a:bodyPr wrap="square" lIns="0" tIns="0" rIns="0" bIns="0" rtlCol="0" anchor="b">
            <a:spAutoFit/>
          </a:bodyPr>
          <a:lstStyle/>
          <a:p>
            <a:pPr defTabSz="1217798">
              <a:defRPr/>
            </a:pPr>
            <a:r>
              <a:rPr lang="en-US" sz="1400" kern="0"/>
              <a:t>Input </a:t>
            </a:r>
            <a:br>
              <a:rPr lang="en-US" sz="1400" kern="0"/>
            </a:br>
            <a:r>
              <a:rPr lang="en-US" sz="1400" kern="0"/>
              <a:t>data</a:t>
            </a:r>
          </a:p>
        </p:txBody>
      </p:sp>
      <p:sp>
        <p:nvSpPr>
          <p:cNvPr id="68" name="TextBox 72">
            <a:extLst>
              <a:ext uri="{FF2B5EF4-FFF2-40B4-BE49-F238E27FC236}">
                <a16:creationId xmlns:a16="http://schemas.microsoft.com/office/drawing/2014/main" id="{B2DE636F-1D76-46D4-A700-A0E067F2F95C}"/>
              </a:ext>
            </a:extLst>
          </p:cNvPr>
          <p:cNvSpPr txBox="1"/>
          <p:nvPr/>
        </p:nvSpPr>
        <p:spPr>
          <a:xfrm flipH="1">
            <a:off x="2466369" y="2047999"/>
            <a:ext cx="590273" cy="430887"/>
          </a:xfrm>
          <a:prstGeom prst="rect">
            <a:avLst/>
          </a:prstGeom>
          <a:noFill/>
        </p:spPr>
        <p:txBody>
          <a:bodyPr wrap="square" lIns="0" tIns="0" rIns="0" bIns="0" rtlCol="0" anchor="b">
            <a:spAutoFit/>
          </a:bodyPr>
          <a:lstStyle/>
          <a:p>
            <a:pPr defTabSz="1217798">
              <a:defRPr/>
            </a:pPr>
            <a:r>
              <a:rPr lang="en-US" sz="1400" kern="0"/>
              <a:t>Raw</a:t>
            </a:r>
            <a:br>
              <a:rPr lang="en-US" sz="1400" kern="0"/>
            </a:br>
            <a:r>
              <a:rPr lang="en-US" sz="1400" kern="0"/>
              <a:t>sensor</a:t>
            </a:r>
          </a:p>
        </p:txBody>
      </p:sp>
      <p:sp>
        <p:nvSpPr>
          <p:cNvPr id="71" name="TextBox 81">
            <a:extLst>
              <a:ext uri="{FF2B5EF4-FFF2-40B4-BE49-F238E27FC236}">
                <a16:creationId xmlns:a16="http://schemas.microsoft.com/office/drawing/2014/main" id="{15ED47F5-547E-41F6-ADA8-32FE21A625AA}"/>
              </a:ext>
            </a:extLst>
          </p:cNvPr>
          <p:cNvSpPr txBox="1"/>
          <p:nvPr/>
        </p:nvSpPr>
        <p:spPr>
          <a:xfrm flipH="1">
            <a:off x="3755040" y="1832555"/>
            <a:ext cx="956897" cy="646331"/>
          </a:xfrm>
          <a:prstGeom prst="rect">
            <a:avLst/>
          </a:prstGeom>
          <a:noFill/>
        </p:spPr>
        <p:txBody>
          <a:bodyPr wrap="square" lIns="0" tIns="0" rIns="0" bIns="0" rtlCol="0" anchor="b">
            <a:spAutoFit/>
          </a:bodyPr>
          <a:lstStyle/>
          <a:p>
            <a:pPr defTabSz="1217798">
              <a:defRPr/>
            </a:pPr>
            <a:r>
              <a:rPr lang="en-US" sz="1400" kern="0"/>
              <a:t>Customer</a:t>
            </a:r>
            <a:br>
              <a:rPr lang="en-US" sz="1400" kern="0"/>
            </a:br>
            <a:r>
              <a:rPr lang="en-US" sz="1400" kern="0"/>
              <a:t>value </a:t>
            </a:r>
          </a:p>
          <a:p>
            <a:pPr defTabSz="1217798">
              <a:defRPr/>
            </a:pPr>
            <a:r>
              <a:rPr lang="en-US" sz="1400" kern="0"/>
              <a:t>processor</a:t>
            </a:r>
          </a:p>
        </p:txBody>
      </p:sp>
      <p:sp>
        <p:nvSpPr>
          <p:cNvPr id="75" name="TextBox 83">
            <a:extLst>
              <a:ext uri="{FF2B5EF4-FFF2-40B4-BE49-F238E27FC236}">
                <a16:creationId xmlns:a16="http://schemas.microsoft.com/office/drawing/2014/main" id="{793F9D4F-459E-4A7C-956D-D846DF71BE20}"/>
              </a:ext>
            </a:extLst>
          </p:cNvPr>
          <p:cNvSpPr txBox="1"/>
          <p:nvPr/>
        </p:nvSpPr>
        <p:spPr>
          <a:xfrm flipH="1">
            <a:off x="5505609" y="2047999"/>
            <a:ext cx="853641" cy="430887"/>
          </a:xfrm>
          <a:prstGeom prst="rect">
            <a:avLst/>
          </a:prstGeom>
          <a:noFill/>
        </p:spPr>
        <p:txBody>
          <a:bodyPr wrap="square" lIns="0" tIns="0" rIns="0" bIns="0" rtlCol="0" anchor="b">
            <a:spAutoFit/>
          </a:bodyPr>
          <a:lstStyle/>
          <a:p>
            <a:pPr defTabSz="1217798">
              <a:defRPr/>
            </a:pPr>
            <a:r>
              <a:rPr lang="en-US" sz="1400" kern="0"/>
              <a:t>Customer </a:t>
            </a:r>
            <a:br>
              <a:rPr lang="en-US" sz="1400" kern="0"/>
            </a:br>
            <a:r>
              <a:rPr lang="en-US" sz="1400" kern="0"/>
              <a:t>value</a:t>
            </a:r>
          </a:p>
        </p:txBody>
      </p:sp>
      <p:sp>
        <p:nvSpPr>
          <p:cNvPr id="76" name="TextBox 112">
            <a:extLst>
              <a:ext uri="{FF2B5EF4-FFF2-40B4-BE49-F238E27FC236}">
                <a16:creationId xmlns:a16="http://schemas.microsoft.com/office/drawing/2014/main" id="{357D3A49-7C5D-4B2F-83D9-A92606845CCF}"/>
              </a:ext>
            </a:extLst>
          </p:cNvPr>
          <p:cNvSpPr txBox="1"/>
          <p:nvPr/>
        </p:nvSpPr>
        <p:spPr>
          <a:xfrm flipH="1">
            <a:off x="606180" y="3448972"/>
            <a:ext cx="740757" cy="430887"/>
          </a:xfrm>
          <a:prstGeom prst="rect">
            <a:avLst/>
          </a:prstGeom>
          <a:noFill/>
        </p:spPr>
        <p:txBody>
          <a:bodyPr wrap="square" lIns="0" tIns="0" rIns="0" bIns="0" rtlCol="0" anchor="ctr">
            <a:spAutoFit/>
          </a:bodyPr>
          <a:lstStyle/>
          <a:p>
            <a:pPr defTabSz="1217798">
              <a:defRPr/>
            </a:pPr>
            <a:r>
              <a:rPr lang="en-US" sz="1400" kern="0"/>
              <a:t>Market-place</a:t>
            </a:r>
          </a:p>
        </p:txBody>
      </p:sp>
      <p:sp>
        <p:nvSpPr>
          <p:cNvPr id="77" name="TextBox 150">
            <a:extLst>
              <a:ext uri="{FF2B5EF4-FFF2-40B4-BE49-F238E27FC236}">
                <a16:creationId xmlns:a16="http://schemas.microsoft.com/office/drawing/2014/main" id="{F5784691-C478-45F5-B559-403D4608B0B8}"/>
              </a:ext>
            </a:extLst>
          </p:cNvPr>
          <p:cNvSpPr txBox="1"/>
          <p:nvPr/>
        </p:nvSpPr>
        <p:spPr>
          <a:xfrm flipH="1">
            <a:off x="606180" y="4754520"/>
            <a:ext cx="740755" cy="430887"/>
          </a:xfrm>
          <a:prstGeom prst="rect">
            <a:avLst/>
          </a:prstGeom>
          <a:noFill/>
        </p:spPr>
        <p:txBody>
          <a:bodyPr wrap="square" lIns="0" tIns="0" rIns="0" bIns="0" rtlCol="0" anchor="ctr">
            <a:spAutoFit/>
          </a:bodyPr>
          <a:lstStyle/>
          <a:p>
            <a:pPr defTabSz="1217798">
              <a:defRPr/>
            </a:pPr>
            <a:r>
              <a:rPr lang="en-US" sz="1400" kern="0"/>
              <a:t>Market-place</a:t>
            </a:r>
          </a:p>
        </p:txBody>
      </p:sp>
      <p:sp>
        <p:nvSpPr>
          <p:cNvPr id="78" name="TextBox 114">
            <a:extLst>
              <a:ext uri="{FF2B5EF4-FFF2-40B4-BE49-F238E27FC236}">
                <a16:creationId xmlns:a16="http://schemas.microsoft.com/office/drawing/2014/main" id="{4388BA77-30F9-43A0-9E4B-1C4F27C87989}"/>
              </a:ext>
            </a:extLst>
          </p:cNvPr>
          <p:cNvSpPr txBox="1"/>
          <p:nvPr/>
        </p:nvSpPr>
        <p:spPr>
          <a:xfrm flipH="1">
            <a:off x="2466369" y="3448972"/>
            <a:ext cx="831761" cy="430887"/>
          </a:xfrm>
          <a:prstGeom prst="rect">
            <a:avLst/>
          </a:prstGeom>
          <a:noFill/>
        </p:spPr>
        <p:txBody>
          <a:bodyPr wrap="square" lIns="0" tIns="0" rIns="0" bIns="0" rtlCol="0" anchor="ctr">
            <a:spAutoFit/>
          </a:bodyPr>
          <a:lstStyle/>
          <a:p>
            <a:pPr defTabSz="1217798">
              <a:defRPr/>
            </a:pPr>
            <a:r>
              <a:rPr lang="en-US" sz="1400" kern="0"/>
              <a:t>Archive </a:t>
            </a:r>
          </a:p>
          <a:p>
            <a:pPr defTabSz="1217798">
              <a:defRPr/>
            </a:pPr>
            <a:r>
              <a:rPr lang="en-US" sz="1400" kern="0"/>
              <a:t>processor</a:t>
            </a:r>
          </a:p>
        </p:txBody>
      </p:sp>
      <p:sp>
        <p:nvSpPr>
          <p:cNvPr id="79" name="TextBox 142">
            <a:extLst>
              <a:ext uri="{FF2B5EF4-FFF2-40B4-BE49-F238E27FC236}">
                <a16:creationId xmlns:a16="http://schemas.microsoft.com/office/drawing/2014/main" id="{55F23D23-41D1-447A-86EB-7A50218C5FCF}"/>
              </a:ext>
            </a:extLst>
          </p:cNvPr>
          <p:cNvSpPr txBox="1"/>
          <p:nvPr/>
        </p:nvSpPr>
        <p:spPr>
          <a:xfrm flipH="1">
            <a:off x="1514747" y="3448972"/>
            <a:ext cx="641241" cy="430887"/>
          </a:xfrm>
          <a:prstGeom prst="rect">
            <a:avLst/>
          </a:prstGeom>
          <a:noFill/>
        </p:spPr>
        <p:txBody>
          <a:bodyPr wrap="square" lIns="0" tIns="0" rIns="0" bIns="0" rtlCol="0" anchor="ctr">
            <a:spAutoFit/>
          </a:bodyPr>
          <a:lstStyle/>
          <a:p>
            <a:pPr defTabSz="1217798">
              <a:defRPr/>
            </a:pPr>
            <a:r>
              <a:rPr lang="en-US" sz="1400" kern="0"/>
              <a:t>Sensor </a:t>
            </a:r>
          </a:p>
          <a:p>
            <a:pPr defTabSz="1217798">
              <a:defRPr/>
            </a:pPr>
            <a:r>
              <a:rPr lang="en-US" sz="1400" kern="0"/>
              <a:t>archive</a:t>
            </a:r>
          </a:p>
        </p:txBody>
      </p:sp>
      <p:grpSp>
        <p:nvGrpSpPr>
          <p:cNvPr id="3" name="Gruppieren 2">
            <a:extLst>
              <a:ext uri="{FF2B5EF4-FFF2-40B4-BE49-F238E27FC236}">
                <a16:creationId xmlns:a16="http://schemas.microsoft.com/office/drawing/2014/main" id="{D5D1FCBA-C602-4C48-804F-06DFAA77B087}"/>
              </a:ext>
            </a:extLst>
          </p:cNvPr>
          <p:cNvGrpSpPr/>
          <p:nvPr/>
        </p:nvGrpSpPr>
        <p:grpSpPr>
          <a:xfrm>
            <a:off x="2421272" y="5214118"/>
            <a:ext cx="1519892" cy="647129"/>
            <a:chOff x="2419684" y="5214117"/>
            <a:chExt cx="1519892" cy="647129"/>
          </a:xfrm>
        </p:grpSpPr>
        <p:sp>
          <p:nvSpPr>
            <p:cNvPr id="88" name="TextBox 161">
              <a:extLst>
                <a:ext uri="{FF2B5EF4-FFF2-40B4-BE49-F238E27FC236}">
                  <a16:creationId xmlns:a16="http://schemas.microsoft.com/office/drawing/2014/main" id="{F6A2A2CC-ECD9-4F8C-BED8-46699F3F6A90}"/>
                </a:ext>
              </a:extLst>
            </p:cNvPr>
            <p:cNvSpPr txBox="1"/>
            <p:nvPr/>
          </p:nvSpPr>
          <p:spPr>
            <a:xfrm flipH="1">
              <a:off x="2419684" y="5645802"/>
              <a:ext cx="1519892" cy="215444"/>
            </a:xfrm>
            <a:prstGeom prst="rect">
              <a:avLst/>
            </a:prstGeom>
            <a:noFill/>
          </p:spPr>
          <p:txBody>
            <a:bodyPr wrap="square" lIns="0" tIns="0" rIns="0" bIns="0" rtlCol="0" anchor="ctr">
              <a:spAutoFit/>
            </a:bodyPr>
            <a:lstStyle/>
            <a:p>
              <a:pPr algn="ctr" defTabSz="1217798">
                <a:defRPr/>
              </a:pPr>
              <a:r>
                <a:rPr lang="en-US" sz="1400" kern="0"/>
                <a:t>Sensor learning</a:t>
              </a:r>
            </a:p>
          </p:txBody>
        </p:sp>
        <p:pic>
          <p:nvPicPr>
            <p:cNvPr id="89" name="Picture 162">
              <a:extLst>
                <a:ext uri="{FF2B5EF4-FFF2-40B4-BE49-F238E27FC236}">
                  <a16:creationId xmlns:a16="http://schemas.microsoft.com/office/drawing/2014/main" id="{F06AD3F3-C04D-4B56-A654-E9EEFCE33D04}"/>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49866" y="5214117"/>
              <a:ext cx="439165" cy="430401"/>
            </a:xfrm>
            <a:prstGeom prst="rect">
              <a:avLst/>
            </a:prstGeom>
          </p:spPr>
        </p:pic>
      </p:grpSp>
      <p:grpSp>
        <p:nvGrpSpPr>
          <p:cNvPr id="57" name="Group 56">
            <a:extLst>
              <a:ext uri="{FF2B5EF4-FFF2-40B4-BE49-F238E27FC236}">
                <a16:creationId xmlns:a16="http://schemas.microsoft.com/office/drawing/2014/main" id="{36FD46DC-7191-4A0B-BD66-B1B96D86159D}"/>
              </a:ext>
            </a:extLst>
          </p:cNvPr>
          <p:cNvGrpSpPr/>
          <p:nvPr/>
        </p:nvGrpSpPr>
        <p:grpSpPr>
          <a:xfrm>
            <a:off x="607380" y="2709863"/>
            <a:ext cx="389780" cy="199579"/>
            <a:chOff x="-883951" y="3591585"/>
            <a:chExt cx="485450" cy="248565"/>
          </a:xfrm>
          <a:solidFill>
            <a:schemeClr val="tx1"/>
          </a:solidFill>
        </p:grpSpPr>
        <p:sp>
          <p:nvSpPr>
            <p:cNvPr id="58" name="Rectangle 44">
              <a:extLst>
                <a:ext uri="{FF2B5EF4-FFF2-40B4-BE49-F238E27FC236}">
                  <a16:creationId xmlns:a16="http://schemas.microsoft.com/office/drawing/2014/main" id="{5DF93E13-B8CD-4AF1-88B4-1CE93C3869A8}"/>
                </a:ext>
              </a:extLst>
            </p:cNvPr>
            <p:cNvSpPr>
              <a:spLocks noChangeArrowheads="1"/>
            </p:cNvSpPr>
            <p:nvPr/>
          </p:nvSpPr>
          <p:spPr bwMode="auto">
            <a:xfrm>
              <a:off x="-709640" y="3731301"/>
              <a:ext cx="136826"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59" name="Rectangle 45">
              <a:extLst>
                <a:ext uri="{FF2B5EF4-FFF2-40B4-BE49-F238E27FC236}">
                  <a16:creationId xmlns:a16="http://schemas.microsoft.com/office/drawing/2014/main" id="{18A16BC1-514F-4D68-A69C-9380D9DF0739}"/>
                </a:ext>
              </a:extLst>
            </p:cNvPr>
            <p:cNvSpPr>
              <a:spLocks noChangeArrowheads="1"/>
            </p:cNvSpPr>
            <p:nvPr/>
          </p:nvSpPr>
          <p:spPr bwMode="auto">
            <a:xfrm>
              <a:off x="-812726" y="3731301"/>
              <a:ext cx="56230"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60" name="Rectangle 46">
              <a:extLst>
                <a:ext uri="{FF2B5EF4-FFF2-40B4-BE49-F238E27FC236}">
                  <a16:creationId xmlns:a16="http://schemas.microsoft.com/office/drawing/2014/main" id="{463FFDB6-0857-49A8-84B1-925D0B394F7F}"/>
                </a:ext>
              </a:extLst>
            </p:cNvPr>
            <p:cNvSpPr>
              <a:spLocks noChangeArrowheads="1"/>
            </p:cNvSpPr>
            <p:nvPr/>
          </p:nvSpPr>
          <p:spPr bwMode="auto">
            <a:xfrm>
              <a:off x="-525956" y="3731301"/>
              <a:ext cx="56230"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61" name="Freeform 51">
              <a:extLst>
                <a:ext uri="{FF2B5EF4-FFF2-40B4-BE49-F238E27FC236}">
                  <a16:creationId xmlns:a16="http://schemas.microsoft.com/office/drawing/2014/main" id="{8428CC3B-C412-4593-B758-A4637B621F31}"/>
                </a:ext>
              </a:extLst>
            </p:cNvPr>
            <p:cNvSpPr>
              <a:spLocks noEditPoints="1"/>
            </p:cNvSpPr>
            <p:nvPr/>
          </p:nvSpPr>
          <p:spPr bwMode="auto">
            <a:xfrm>
              <a:off x="-883951" y="3591585"/>
              <a:ext cx="485450" cy="248565"/>
            </a:xfrm>
            <a:custGeom>
              <a:avLst/>
              <a:gdLst>
                <a:gd name="T0" fmla="*/ 123 w 170"/>
                <a:gd name="T1" fmla="*/ 8 h 100"/>
                <a:gd name="T2" fmla="*/ 124 w 170"/>
                <a:gd name="T3" fmla="*/ 9 h 100"/>
                <a:gd name="T4" fmla="*/ 124 w 170"/>
                <a:gd name="T5" fmla="*/ 9 h 100"/>
                <a:gd name="T6" fmla="*/ 124 w 170"/>
                <a:gd name="T7" fmla="*/ 9 h 100"/>
                <a:gd name="T8" fmla="*/ 146 w 170"/>
                <a:gd name="T9" fmla="*/ 34 h 100"/>
                <a:gd name="T10" fmla="*/ 146 w 170"/>
                <a:gd name="T11" fmla="*/ 34 h 100"/>
                <a:gd name="T12" fmla="*/ 146 w 170"/>
                <a:gd name="T13" fmla="*/ 34 h 100"/>
                <a:gd name="T14" fmla="*/ 154 w 170"/>
                <a:gd name="T15" fmla="*/ 42 h 100"/>
                <a:gd name="T16" fmla="*/ 158 w 170"/>
                <a:gd name="T17" fmla="*/ 48 h 100"/>
                <a:gd name="T18" fmla="*/ 158 w 170"/>
                <a:gd name="T19" fmla="*/ 48 h 100"/>
                <a:gd name="T20" fmla="*/ 158 w 170"/>
                <a:gd name="T21" fmla="*/ 49 h 100"/>
                <a:gd name="T22" fmla="*/ 158 w 170"/>
                <a:gd name="T23" fmla="*/ 87 h 100"/>
                <a:gd name="T24" fmla="*/ 153 w 170"/>
                <a:gd name="T25" fmla="*/ 92 h 100"/>
                <a:gd name="T26" fmla="*/ 137 w 170"/>
                <a:gd name="T27" fmla="*/ 92 h 100"/>
                <a:gd name="T28" fmla="*/ 137 w 170"/>
                <a:gd name="T29" fmla="*/ 88 h 100"/>
                <a:gd name="T30" fmla="*/ 137 w 170"/>
                <a:gd name="T31" fmla="*/ 80 h 100"/>
                <a:gd name="T32" fmla="*/ 129 w 170"/>
                <a:gd name="T33" fmla="*/ 80 h 100"/>
                <a:gd name="T34" fmla="*/ 41 w 170"/>
                <a:gd name="T35" fmla="*/ 80 h 100"/>
                <a:gd name="T36" fmla="*/ 33 w 170"/>
                <a:gd name="T37" fmla="*/ 80 h 100"/>
                <a:gd name="T38" fmla="*/ 33 w 170"/>
                <a:gd name="T39" fmla="*/ 88 h 100"/>
                <a:gd name="T40" fmla="*/ 33 w 170"/>
                <a:gd name="T41" fmla="*/ 92 h 100"/>
                <a:gd name="T42" fmla="*/ 16 w 170"/>
                <a:gd name="T43" fmla="*/ 92 h 100"/>
                <a:gd name="T44" fmla="*/ 11 w 170"/>
                <a:gd name="T45" fmla="*/ 87 h 100"/>
                <a:gd name="T46" fmla="*/ 11 w 170"/>
                <a:gd name="T47" fmla="*/ 49 h 100"/>
                <a:gd name="T48" fmla="*/ 11 w 170"/>
                <a:gd name="T49" fmla="*/ 48 h 100"/>
                <a:gd name="T50" fmla="*/ 25 w 170"/>
                <a:gd name="T51" fmla="*/ 32 h 100"/>
                <a:gd name="T52" fmla="*/ 45 w 170"/>
                <a:gd name="T53" fmla="*/ 9 h 100"/>
                <a:gd name="T54" fmla="*/ 45 w 170"/>
                <a:gd name="T55" fmla="*/ 9 h 100"/>
                <a:gd name="T56" fmla="*/ 45 w 170"/>
                <a:gd name="T57" fmla="*/ 9 h 100"/>
                <a:gd name="T58" fmla="*/ 47 w 170"/>
                <a:gd name="T59" fmla="*/ 8 h 100"/>
                <a:gd name="T60" fmla="*/ 123 w 170"/>
                <a:gd name="T61" fmla="*/ 8 h 100"/>
                <a:gd name="T62" fmla="*/ 123 w 170"/>
                <a:gd name="T63" fmla="*/ 0 h 100"/>
                <a:gd name="T64" fmla="*/ 47 w 170"/>
                <a:gd name="T65" fmla="*/ 0 h 100"/>
                <a:gd name="T66" fmla="*/ 39 w 170"/>
                <a:gd name="T67" fmla="*/ 4 h 100"/>
                <a:gd name="T68" fmla="*/ 19 w 170"/>
                <a:gd name="T69" fmla="*/ 27 h 100"/>
                <a:gd name="T70" fmla="*/ 19 w 170"/>
                <a:gd name="T71" fmla="*/ 27 h 100"/>
                <a:gd name="T72" fmla="*/ 13 w 170"/>
                <a:gd name="T73" fmla="*/ 30 h 100"/>
                <a:gd name="T74" fmla="*/ 0 w 170"/>
                <a:gd name="T75" fmla="*/ 30 h 100"/>
                <a:gd name="T76" fmla="*/ 0 w 170"/>
                <a:gd name="T77" fmla="*/ 37 h 100"/>
                <a:gd name="T78" fmla="*/ 10 w 170"/>
                <a:gd name="T79" fmla="*/ 37 h 100"/>
                <a:gd name="T80" fmla="*/ 5 w 170"/>
                <a:gd name="T81" fmla="*/ 42 h 100"/>
                <a:gd name="T82" fmla="*/ 3 w 170"/>
                <a:gd name="T83" fmla="*/ 49 h 100"/>
                <a:gd name="T84" fmla="*/ 3 w 170"/>
                <a:gd name="T85" fmla="*/ 87 h 100"/>
                <a:gd name="T86" fmla="*/ 16 w 170"/>
                <a:gd name="T87" fmla="*/ 100 h 100"/>
                <a:gd name="T88" fmla="*/ 41 w 170"/>
                <a:gd name="T89" fmla="*/ 100 h 100"/>
                <a:gd name="T90" fmla="*/ 41 w 170"/>
                <a:gd name="T91" fmla="*/ 88 h 100"/>
                <a:gd name="T92" fmla="*/ 129 w 170"/>
                <a:gd name="T93" fmla="*/ 88 h 100"/>
                <a:gd name="T94" fmla="*/ 129 w 170"/>
                <a:gd name="T95" fmla="*/ 100 h 100"/>
                <a:gd name="T96" fmla="*/ 153 w 170"/>
                <a:gd name="T97" fmla="*/ 100 h 100"/>
                <a:gd name="T98" fmla="*/ 166 w 170"/>
                <a:gd name="T99" fmla="*/ 87 h 100"/>
                <a:gd name="T100" fmla="*/ 166 w 170"/>
                <a:gd name="T101" fmla="*/ 49 h 100"/>
                <a:gd name="T102" fmla="*/ 164 w 170"/>
                <a:gd name="T103" fmla="*/ 42 h 100"/>
                <a:gd name="T104" fmla="*/ 160 w 170"/>
                <a:gd name="T105" fmla="*/ 37 h 100"/>
                <a:gd name="T106" fmla="*/ 170 w 170"/>
                <a:gd name="T107" fmla="*/ 37 h 100"/>
                <a:gd name="T108" fmla="*/ 170 w 170"/>
                <a:gd name="T109" fmla="*/ 30 h 100"/>
                <a:gd name="T110" fmla="*/ 156 w 170"/>
                <a:gd name="T111" fmla="*/ 30 h 100"/>
                <a:gd name="T112" fmla="*/ 152 w 170"/>
                <a:gd name="T113" fmla="*/ 29 h 100"/>
                <a:gd name="T114" fmla="*/ 152 w 170"/>
                <a:gd name="T115" fmla="*/ 29 h 100"/>
                <a:gd name="T116" fmla="*/ 130 w 170"/>
                <a:gd name="T117" fmla="*/ 4 h 100"/>
                <a:gd name="T118" fmla="*/ 123 w 170"/>
                <a:gd name="T1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00">
                  <a:moveTo>
                    <a:pt x="123" y="8"/>
                  </a:moveTo>
                  <a:cubicBezTo>
                    <a:pt x="123" y="8"/>
                    <a:pt x="124" y="8"/>
                    <a:pt x="124" y="9"/>
                  </a:cubicBezTo>
                  <a:cubicBezTo>
                    <a:pt x="124" y="9"/>
                    <a:pt x="124" y="9"/>
                    <a:pt x="124" y="9"/>
                  </a:cubicBezTo>
                  <a:cubicBezTo>
                    <a:pt x="124" y="9"/>
                    <a:pt x="124" y="9"/>
                    <a:pt x="124" y="9"/>
                  </a:cubicBezTo>
                  <a:cubicBezTo>
                    <a:pt x="146" y="34"/>
                    <a:pt x="146" y="34"/>
                    <a:pt x="146" y="34"/>
                  </a:cubicBezTo>
                  <a:cubicBezTo>
                    <a:pt x="146" y="34"/>
                    <a:pt x="146" y="34"/>
                    <a:pt x="146" y="34"/>
                  </a:cubicBezTo>
                  <a:cubicBezTo>
                    <a:pt x="146" y="34"/>
                    <a:pt x="146" y="34"/>
                    <a:pt x="146" y="34"/>
                  </a:cubicBezTo>
                  <a:cubicBezTo>
                    <a:pt x="154" y="42"/>
                    <a:pt x="154" y="42"/>
                    <a:pt x="154" y="42"/>
                  </a:cubicBezTo>
                  <a:cubicBezTo>
                    <a:pt x="158" y="48"/>
                    <a:pt x="158" y="48"/>
                    <a:pt x="158" y="48"/>
                  </a:cubicBezTo>
                  <a:cubicBezTo>
                    <a:pt x="158" y="48"/>
                    <a:pt x="158" y="48"/>
                    <a:pt x="158" y="48"/>
                  </a:cubicBezTo>
                  <a:cubicBezTo>
                    <a:pt x="158" y="48"/>
                    <a:pt x="158" y="48"/>
                    <a:pt x="158" y="49"/>
                  </a:cubicBezTo>
                  <a:cubicBezTo>
                    <a:pt x="158" y="87"/>
                    <a:pt x="158" y="87"/>
                    <a:pt x="158" y="87"/>
                  </a:cubicBezTo>
                  <a:cubicBezTo>
                    <a:pt x="158" y="90"/>
                    <a:pt x="156" y="92"/>
                    <a:pt x="153" y="92"/>
                  </a:cubicBezTo>
                  <a:cubicBezTo>
                    <a:pt x="137" y="92"/>
                    <a:pt x="137" y="92"/>
                    <a:pt x="137" y="92"/>
                  </a:cubicBezTo>
                  <a:cubicBezTo>
                    <a:pt x="137" y="88"/>
                    <a:pt x="137" y="88"/>
                    <a:pt x="137" y="88"/>
                  </a:cubicBezTo>
                  <a:cubicBezTo>
                    <a:pt x="137" y="80"/>
                    <a:pt x="137" y="80"/>
                    <a:pt x="137" y="80"/>
                  </a:cubicBezTo>
                  <a:cubicBezTo>
                    <a:pt x="129" y="80"/>
                    <a:pt x="129" y="80"/>
                    <a:pt x="129" y="80"/>
                  </a:cubicBezTo>
                  <a:cubicBezTo>
                    <a:pt x="41" y="80"/>
                    <a:pt x="41" y="80"/>
                    <a:pt x="41" y="80"/>
                  </a:cubicBezTo>
                  <a:cubicBezTo>
                    <a:pt x="33" y="80"/>
                    <a:pt x="33" y="80"/>
                    <a:pt x="33" y="80"/>
                  </a:cubicBezTo>
                  <a:cubicBezTo>
                    <a:pt x="33" y="88"/>
                    <a:pt x="33" y="88"/>
                    <a:pt x="33" y="88"/>
                  </a:cubicBezTo>
                  <a:cubicBezTo>
                    <a:pt x="33" y="92"/>
                    <a:pt x="33" y="92"/>
                    <a:pt x="33" y="92"/>
                  </a:cubicBezTo>
                  <a:cubicBezTo>
                    <a:pt x="16" y="92"/>
                    <a:pt x="16" y="92"/>
                    <a:pt x="16" y="92"/>
                  </a:cubicBezTo>
                  <a:cubicBezTo>
                    <a:pt x="14" y="92"/>
                    <a:pt x="11" y="90"/>
                    <a:pt x="11" y="87"/>
                  </a:cubicBezTo>
                  <a:cubicBezTo>
                    <a:pt x="11" y="49"/>
                    <a:pt x="11" y="49"/>
                    <a:pt x="11" y="49"/>
                  </a:cubicBezTo>
                  <a:cubicBezTo>
                    <a:pt x="11" y="48"/>
                    <a:pt x="11" y="48"/>
                    <a:pt x="11" y="48"/>
                  </a:cubicBezTo>
                  <a:cubicBezTo>
                    <a:pt x="25" y="32"/>
                    <a:pt x="25" y="32"/>
                    <a:pt x="25" y="32"/>
                  </a:cubicBezTo>
                  <a:cubicBezTo>
                    <a:pt x="45" y="9"/>
                    <a:pt x="45" y="9"/>
                    <a:pt x="45" y="9"/>
                  </a:cubicBezTo>
                  <a:cubicBezTo>
                    <a:pt x="45" y="9"/>
                    <a:pt x="45" y="9"/>
                    <a:pt x="45" y="9"/>
                  </a:cubicBezTo>
                  <a:cubicBezTo>
                    <a:pt x="45" y="9"/>
                    <a:pt x="45" y="9"/>
                    <a:pt x="45" y="9"/>
                  </a:cubicBezTo>
                  <a:cubicBezTo>
                    <a:pt x="46" y="8"/>
                    <a:pt x="46" y="8"/>
                    <a:pt x="47" y="8"/>
                  </a:cubicBezTo>
                  <a:cubicBezTo>
                    <a:pt x="123" y="8"/>
                    <a:pt x="123" y="8"/>
                    <a:pt x="123" y="8"/>
                  </a:cubicBezTo>
                  <a:moveTo>
                    <a:pt x="123" y="0"/>
                  </a:moveTo>
                  <a:cubicBezTo>
                    <a:pt x="47" y="0"/>
                    <a:pt x="47" y="0"/>
                    <a:pt x="47" y="0"/>
                  </a:cubicBezTo>
                  <a:cubicBezTo>
                    <a:pt x="44" y="0"/>
                    <a:pt x="41" y="1"/>
                    <a:pt x="39" y="4"/>
                  </a:cubicBezTo>
                  <a:cubicBezTo>
                    <a:pt x="19" y="27"/>
                    <a:pt x="19" y="27"/>
                    <a:pt x="19" y="27"/>
                  </a:cubicBezTo>
                  <a:cubicBezTo>
                    <a:pt x="19" y="27"/>
                    <a:pt x="19" y="27"/>
                    <a:pt x="19" y="27"/>
                  </a:cubicBezTo>
                  <a:cubicBezTo>
                    <a:pt x="17" y="29"/>
                    <a:pt x="15" y="30"/>
                    <a:pt x="13" y="30"/>
                  </a:cubicBezTo>
                  <a:cubicBezTo>
                    <a:pt x="0" y="30"/>
                    <a:pt x="0" y="30"/>
                    <a:pt x="0" y="30"/>
                  </a:cubicBezTo>
                  <a:cubicBezTo>
                    <a:pt x="0" y="37"/>
                    <a:pt x="0" y="37"/>
                    <a:pt x="0" y="37"/>
                  </a:cubicBezTo>
                  <a:cubicBezTo>
                    <a:pt x="10" y="37"/>
                    <a:pt x="10" y="37"/>
                    <a:pt x="10" y="37"/>
                  </a:cubicBezTo>
                  <a:cubicBezTo>
                    <a:pt x="5" y="42"/>
                    <a:pt x="5" y="42"/>
                    <a:pt x="5" y="42"/>
                  </a:cubicBezTo>
                  <a:cubicBezTo>
                    <a:pt x="4" y="44"/>
                    <a:pt x="3" y="45"/>
                    <a:pt x="3" y="49"/>
                  </a:cubicBezTo>
                  <a:cubicBezTo>
                    <a:pt x="3" y="87"/>
                    <a:pt x="3" y="87"/>
                    <a:pt x="3" y="87"/>
                  </a:cubicBezTo>
                  <a:cubicBezTo>
                    <a:pt x="3" y="94"/>
                    <a:pt x="9" y="100"/>
                    <a:pt x="16" y="100"/>
                  </a:cubicBezTo>
                  <a:cubicBezTo>
                    <a:pt x="41" y="100"/>
                    <a:pt x="41" y="100"/>
                    <a:pt x="41" y="100"/>
                  </a:cubicBezTo>
                  <a:cubicBezTo>
                    <a:pt x="41" y="88"/>
                    <a:pt x="41" y="88"/>
                    <a:pt x="41" y="88"/>
                  </a:cubicBezTo>
                  <a:cubicBezTo>
                    <a:pt x="129" y="88"/>
                    <a:pt x="129" y="88"/>
                    <a:pt x="129" y="88"/>
                  </a:cubicBezTo>
                  <a:cubicBezTo>
                    <a:pt x="129" y="100"/>
                    <a:pt x="129" y="100"/>
                    <a:pt x="129" y="100"/>
                  </a:cubicBezTo>
                  <a:cubicBezTo>
                    <a:pt x="153" y="100"/>
                    <a:pt x="153" y="100"/>
                    <a:pt x="153" y="100"/>
                  </a:cubicBezTo>
                  <a:cubicBezTo>
                    <a:pt x="160" y="100"/>
                    <a:pt x="166" y="94"/>
                    <a:pt x="166" y="87"/>
                  </a:cubicBezTo>
                  <a:cubicBezTo>
                    <a:pt x="166" y="49"/>
                    <a:pt x="166" y="49"/>
                    <a:pt x="166" y="49"/>
                  </a:cubicBezTo>
                  <a:cubicBezTo>
                    <a:pt x="166" y="45"/>
                    <a:pt x="166" y="44"/>
                    <a:pt x="164" y="42"/>
                  </a:cubicBezTo>
                  <a:cubicBezTo>
                    <a:pt x="160" y="37"/>
                    <a:pt x="160" y="37"/>
                    <a:pt x="160" y="37"/>
                  </a:cubicBezTo>
                  <a:cubicBezTo>
                    <a:pt x="170" y="37"/>
                    <a:pt x="170" y="37"/>
                    <a:pt x="170" y="37"/>
                  </a:cubicBezTo>
                  <a:cubicBezTo>
                    <a:pt x="170" y="30"/>
                    <a:pt x="170" y="30"/>
                    <a:pt x="170" y="30"/>
                  </a:cubicBezTo>
                  <a:cubicBezTo>
                    <a:pt x="156" y="30"/>
                    <a:pt x="156" y="30"/>
                    <a:pt x="156" y="30"/>
                  </a:cubicBezTo>
                  <a:cubicBezTo>
                    <a:pt x="155" y="30"/>
                    <a:pt x="153" y="29"/>
                    <a:pt x="152" y="29"/>
                  </a:cubicBezTo>
                  <a:cubicBezTo>
                    <a:pt x="152" y="29"/>
                    <a:pt x="152" y="29"/>
                    <a:pt x="152" y="29"/>
                  </a:cubicBezTo>
                  <a:cubicBezTo>
                    <a:pt x="130" y="4"/>
                    <a:pt x="130" y="4"/>
                    <a:pt x="130" y="4"/>
                  </a:cubicBezTo>
                  <a:cubicBezTo>
                    <a:pt x="128" y="1"/>
                    <a:pt x="126" y="0"/>
                    <a:pt x="123" y="0"/>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nvGrpSpPr>
          <p:cNvPr id="62" name="Group 6">
            <a:extLst>
              <a:ext uri="{FF2B5EF4-FFF2-40B4-BE49-F238E27FC236}">
                <a16:creationId xmlns:a16="http://schemas.microsoft.com/office/drawing/2014/main" id="{5538286C-6906-4A91-AB1E-F139AE1DE088}"/>
              </a:ext>
            </a:extLst>
          </p:cNvPr>
          <p:cNvGrpSpPr/>
          <p:nvPr/>
        </p:nvGrpSpPr>
        <p:grpSpPr bwMode="gray">
          <a:xfrm>
            <a:off x="11221306" y="6169107"/>
            <a:ext cx="475313" cy="441447"/>
            <a:chOff x="1012825" y="-171450"/>
            <a:chExt cx="8281988" cy="7691438"/>
          </a:xfrm>
          <a:solidFill>
            <a:schemeClr val="bg1"/>
          </a:solidFill>
        </p:grpSpPr>
        <p:sp>
          <p:nvSpPr>
            <p:cNvPr id="63" name="Freeform 1">
              <a:extLst>
                <a:ext uri="{FF2B5EF4-FFF2-40B4-BE49-F238E27FC236}">
                  <a16:creationId xmlns:a16="http://schemas.microsoft.com/office/drawing/2014/main" id="{EABBA50A-5454-4F14-978C-8FB3CDBC4597}"/>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sp>
          <p:nvSpPr>
            <p:cNvPr id="64" name="Freeform 2">
              <a:extLst>
                <a:ext uri="{FF2B5EF4-FFF2-40B4-BE49-F238E27FC236}">
                  <a16:creationId xmlns:a16="http://schemas.microsoft.com/office/drawing/2014/main" id="{99D591A9-7854-46AB-A1D4-1A972783D982}"/>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grpSp>
    </p:spTree>
    <p:extLst>
      <p:ext uri="{BB962C8B-B14F-4D97-AF65-F5344CB8AC3E}">
        <p14:creationId xmlns:p14="http://schemas.microsoft.com/office/powerpoint/2010/main" val="8863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7"/>
                                        </p:tgtEl>
                                        <p:attrNameLst>
                                          <p:attrName>style.visibility</p:attrName>
                                        </p:attrNameLst>
                                      </p:cBhvr>
                                      <p:to>
                                        <p:strVal val="visible"/>
                                      </p:to>
                                    </p:set>
                                    <p:animEffect transition="in" filter="fade">
                                      <p:cBhvr>
                                        <p:cTn id="11" dur="500"/>
                                        <p:tgtEl>
                                          <p:spTgt spid="15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8"/>
                                        </p:tgtEl>
                                        <p:attrNameLst>
                                          <p:attrName>style.visibility</p:attrName>
                                        </p:attrNameLst>
                                      </p:cBhvr>
                                      <p:to>
                                        <p:strVal val="visible"/>
                                      </p:to>
                                    </p:set>
                                    <p:animEffect transition="in" filter="fade">
                                      <p:cBhvr>
                                        <p:cTn id="15" dur="500"/>
                                        <p:tgtEl>
                                          <p:spTgt spid="15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9"/>
                                        </p:tgtEl>
                                        <p:attrNameLst>
                                          <p:attrName>style.visibility</p:attrName>
                                        </p:attrNameLst>
                                      </p:cBhvr>
                                      <p:to>
                                        <p:strVal val="visible"/>
                                      </p:to>
                                    </p:set>
                                    <p:animEffect transition="in" filter="fade">
                                      <p:cBhvr>
                                        <p:cTn id="19" dur="500"/>
                                        <p:tgtEl>
                                          <p:spTgt spid="15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6"/>
                                        </p:tgtEl>
                                        <p:attrNameLst>
                                          <p:attrName>style.visibility</p:attrName>
                                        </p:attrNameLst>
                                      </p:cBhvr>
                                      <p:to>
                                        <p:strVal val="visible"/>
                                      </p:to>
                                    </p:set>
                                    <p:animEffect transition="in" filter="fade">
                                      <p:cBhvr>
                                        <p:cTn id="23" dur="500"/>
                                        <p:tgtEl>
                                          <p:spTgt spid="16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0"/>
                                        </p:tgtEl>
                                        <p:attrNameLst>
                                          <p:attrName>style.visibility</p:attrName>
                                        </p:attrNameLst>
                                      </p:cBhvr>
                                      <p:to>
                                        <p:strVal val="visible"/>
                                      </p:to>
                                    </p:set>
                                    <p:animEffect transition="in" filter="fade">
                                      <p:cBhvr>
                                        <p:cTn id="27" dur="500"/>
                                        <p:tgtEl>
                                          <p:spTgt spid="20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7"/>
                                        </p:tgtEl>
                                        <p:attrNameLst>
                                          <p:attrName>style.visibility</p:attrName>
                                        </p:attrNameLst>
                                      </p:cBhvr>
                                      <p:to>
                                        <p:strVal val="visible"/>
                                      </p:to>
                                    </p:set>
                                    <p:animEffect transition="in" filter="fade">
                                      <p:cBhvr>
                                        <p:cTn id="31" dur="500"/>
                                        <p:tgtEl>
                                          <p:spTgt spid="14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2"/>
                                        </p:tgtEl>
                                        <p:attrNameLst>
                                          <p:attrName>style.visibility</p:attrName>
                                        </p:attrNameLst>
                                      </p:cBhvr>
                                      <p:to>
                                        <p:strVal val="visible"/>
                                      </p:to>
                                    </p:set>
                                    <p:animEffect transition="in" filter="fade">
                                      <p:cBhvr>
                                        <p:cTn id="35"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1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0" name="Connector: Elbow 199">
            <a:extLst>
              <a:ext uri="{FF2B5EF4-FFF2-40B4-BE49-F238E27FC236}">
                <a16:creationId xmlns:a16="http://schemas.microsoft.com/office/drawing/2014/main" id="{BC5B9E58-E2C7-41E8-9128-F9B3F422C3B7}"/>
              </a:ext>
            </a:extLst>
          </p:cNvPr>
          <p:cNvCxnSpPr>
            <a:stCxn id="197" idx="2"/>
            <a:endCxn id="198" idx="2"/>
          </p:cNvCxnSpPr>
          <p:nvPr/>
        </p:nvCxnSpPr>
        <p:spPr bwMode="gray">
          <a:xfrm rot="5400000">
            <a:off x="4035917" y="2582470"/>
            <a:ext cx="1304859" cy="4945765"/>
          </a:xfrm>
          <a:prstGeom prst="bentConnector3">
            <a:avLst>
              <a:gd name="adj1" fmla="val 117519"/>
            </a:avLst>
          </a:prstGeom>
          <a:ln w="9525">
            <a:solidFill>
              <a:srgbClr val="FBCA40"/>
            </a:solidFill>
            <a:tailEnd type="triangle"/>
          </a:ln>
        </p:spPr>
        <p:style>
          <a:lnRef idx="1">
            <a:schemeClr val="accent1"/>
          </a:lnRef>
          <a:fillRef idx="0">
            <a:schemeClr val="accent1"/>
          </a:fillRef>
          <a:effectRef idx="0">
            <a:schemeClr val="accent1"/>
          </a:effectRef>
          <a:fontRef idx="minor">
            <a:schemeClr val="tx1"/>
          </a:fontRef>
        </p:style>
      </p:cxnSp>
      <p:sp>
        <p:nvSpPr>
          <p:cNvPr id="201" name="Rectangle 200">
            <a:extLst>
              <a:ext uri="{FF2B5EF4-FFF2-40B4-BE49-F238E27FC236}">
                <a16:creationId xmlns:a16="http://schemas.microsoft.com/office/drawing/2014/main" id="{594A4866-C54F-46AB-B2DE-DF62C975FA3E}"/>
              </a:ext>
            </a:extLst>
          </p:cNvPr>
          <p:cNvSpPr/>
          <p:nvPr/>
        </p:nvSpPr>
        <p:spPr bwMode="gray">
          <a:xfrm>
            <a:off x="6863374" y="4654980"/>
            <a:ext cx="606174" cy="9895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80" name="Rectangle 79">
            <a:extLst>
              <a:ext uri="{FF2B5EF4-FFF2-40B4-BE49-F238E27FC236}">
                <a16:creationId xmlns:a16="http://schemas.microsoft.com/office/drawing/2014/main" id="{DA31306B-0D56-487D-9C0D-CD9B012E68E7}"/>
              </a:ext>
            </a:extLst>
          </p:cNvPr>
          <p:cNvSpPr/>
          <p:nvPr/>
        </p:nvSpPr>
        <p:spPr bwMode="gray">
          <a:xfrm>
            <a:off x="8231409" y="0"/>
            <a:ext cx="3959005" cy="6858000"/>
          </a:xfrm>
          <a:prstGeom prst="rect">
            <a:avLst/>
          </a:prstGeom>
          <a:solidFill>
            <a:srgbClr val="CFD5E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81" name="Rectangle 1">
            <a:extLst>
              <a:ext uri="{FF2B5EF4-FFF2-40B4-BE49-F238E27FC236}">
                <a16:creationId xmlns:a16="http://schemas.microsoft.com/office/drawing/2014/main" id="{67D6C232-1D64-4D62-A915-74AD6ECFBF87}"/>
              </a:ext>
            </a:extLst>
          </p:cNvPr>
          <p:cNvSpPr/>
          <p:nvPr/>
        </p:nvSpPr>
        <p:spPr>
          <a:xfrm>
            <a:off x="8828718" y="1804988"/>
            <a:ext cx="2748127" cy="3308598"/>
          </a:xfrm>
          <a:prstGeom prst="rect">
            <a:avLst/>
          </a:prstGeom>
        </p:spPr>
        <p:txBody>
          <a:bodyPr wrap="square" lIns="0" tIns="0" rIns="0" bIns="0">
            <a:spAutoFit/>
          </a:bodyPr>
          <a:lstStyle/>
          <a:p>
            <a:pPr defTabSz="914126">
              <a:spcBef>
                <a:spcPct val="0"/>
              </a:spcBef>
              <a:spcAft>
                <a:spcPts val="300"/>
              </a:spcAft>
            </a:pPr>
            <a:r>
              <a:rPr lang="en-GB" sz="1400" b="1">
                <a:latin typeface="+mj-lt"/>
              </a:rPr>
              <a:t>Narrowed RIB </a:t>
            </a:r>
            <a:r>
              <a:rPr lang="en-GB" sz="1400" b="1" err="1">
                <a:latin typeface="+mj-lt"/>
              </a:rPr>
              <a:t>catalog</a:t>
            </a:r>
            <a:r>
              <a:rPr lang="en-GB" sz="1400" b="1">
                <a:latin typeface="+mj-lt"/>
              </a:rPr>
              <a:t> is used </a:t>
            </a:r>
            <a:br>
              <a:rPr lang="en-GB" sz="1400" b="1">
                <a:latin typeface="+mj-lt"/>
              </a:rPr>
            </a:br>
            <a:r>
              <a:rPr lang="en-GB" sz="1400" b="1">
                <a:latin typeface="+mj-lt"/>
              </a:rPr>
              <a:t>to save pre-processed and transformed HERE content</a:t>
            </a:r>
          </a:p>
          <a:p>
            <a:pPr marL="171450" indent="-171450" defTabSz="914126">
              <a:spcBef>
                <a:spcPct val="0"/>
              </a:spcBef>
              <a:buFont typeface="Arial" panose="020B0604020202020204" pitchFamily="34" charset="0"/>
              <a:buChar char="•"/>
            </a:pPr>
            <a:r>
              <a:rPr lang="en-GB" sz="1400"/>
              <a:t>Limits the amount of Pipeline processing performed directly on the RIB, and pre-calculate Customer-specific value</a:t>
            </a:r>
          </a:p>
          <a:p>
            <a:pPr marL="171450" indent="-171450" defTabSz="914126">
              <a:spcBef>
                <a:spcPct val="0"/>
              </a:spcBef>
              <a:buFont typeface="Arial" panose="020B0604020202020204" pitchFamily="34" charset="0"/>
              <a:buChar char="•"/>
            </a:pPr>
            <a:endParaRPr lang="en-GB" sz="1400"/>
          </a:p>
          <a:p>
            <a:pPr defTabSz="914126">
              <a:spcBef>
                <a:spcPct val="0"/>
              </a:spcBef>
              <a:spcAft>
                <a:spcPts val="300"/>
              </a:spcAft>
            </a:pPr>
            <a:r>
              <a:rPr lang="en-GB" sz="1400" b="1">
                <a:latin typeface="+mj-lt"/>
              </a:rPr>
              <a:t>Refine our historical learnings</a:t>
            </a:r>
          </a:p>
          <a:p>
            <a:pPr marL="171450" indent="-171450" defTabSz="914126">
              <a:spcBef>
                <a:spcPct val="0"/>
              </a:spcBef>
              <a:buFont typeface="Arial" panose="020B0604020202020204" pitchFamily="34" charset="0"/>
              <a:buChar char="•"/>
            </a:pPr>
            <a:r>
              <a:rPr lang="en-GB" sz="1400"/>
              <a:t>Map Match all cluster centroids using the Location Library</a:t>
            </a:r>
          </a:p>
          <a:p>
            <a:pPr marL="171450" indent="-171450" defTabSz="914126">
              <a:spcBef>
                <a:spcPct val="0"/>
              </a:spcBef>
              <a:buFont typeface="Arial" panose="020B0604020202020204" pitchFamily="34" charset="0"/>
              <a:buChar char="•"/>
            </a:pPr>
            <a:r>
              <a:rPr lang="en-GB" sz="1400"/>
              <a:t>Filter the map matched clustered observations to the road segments in and around the park</a:t>
            </a:r>
          </a:p>
        </p:txBody>
      </p:sp>
      <p:sp>
        <p:nvSpPr>
          <p:cNvPr id="2" name="Title 1">
            <a:extLst>
              <a:ext uri="{FF2B5EF4-FFF2-40B4-BE49-F238E27FC236}">
                <a16:creationId xmlns:a16="http://schemas.microsoft.com/office/drawing/2014/main" id="{27D5AF3C-E527-4E01-9BC0-BE3BA5CAC9EE}"/>
              </a:ext>
            </a:extLst>
          </p:cNvPr>
          <p:cNvSpPr>
            <a:spLocks noGrp="1"/>
          </p:cNvSpPr>
          <p:nvPr>
            <p:ph type="title"/>
          </p:nvPr>
        </p:nvSpPr>
        <p:spPr/>
        <p:txBody>
          <a:bodyPr/>
          <a:lstStyle/>
          <a:p>
            <a:r>
              <a:rPr lang="en-GB" dirty="0"/>
              <a:t>Step 5 of 6: Closing the loop </a:t>
            </a:r>
          </a:p>
        </p:txBody>
      </p:sp>
      <p:sp>
        <p:nvSpPr>
          <p:cNvPr id="3" name="Date Placeholder 2">
            <a:extLst>
              <a:ext uri="{FF2B5EF4-FFF2-40B4-BE49-F238E27FC236}">
                <a16:creationId xmlns:a16="http://schemas.microsoft.com/office/drawing/2014/main" id="{73E6EF23-7171-41CB-BC82-2C1BD02A91DE}"/>
              </a:ext>
            </a:extLst>
          </p:cNvPr>
          <p:cNvSpPr>
            <a:spLocks noGrp="1"/>
          </p:cNvSpPr>
          <p:nvPr>
            <p:ph type="dt" sz="half" idx="10"/>
          </p:nvPr>
        </p:nvSpPr>
        <p:spPr/>
        <p:txBody>
          <a:bodyPr/>
          <a:lstStyle/>
          <a:p>
            <a:r>
              <a:rPr lang="en-US"/>
              <a:t>© 2019 HERE</a:t>
            </a:r>
          </a:p>
        </p:txBody>
      </p:sp>
      <p:sp>
        <p:nvSpPr>
          <p:cNvPr id="5" name="Fußzeilenplatzhalter 4">
            <a:extLst>
              <a:ext uri="{FF2B5EF4-FFF2-40B4-BE49-F238E27FC236}">
                <a16:creationId xmlns:a16="http://schemas.microsoft.com/office/drawing/2014/main" id="{DB54DAC6-6522-4788-88A7-78FBE3A641C9}"/>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8535967A-DE09-4398-B7B6-833B8E9A2411}"/>
              </a:ext>
            </a:extLst>
          </p:cNvPr>
          <p:cNvSpPr>
            <a:spLocks noGrp="1"/>
          </p:cNvSpPr>
          <p:nvPr>
            <p:ph type="sldNum" sz="quarter" idx="12"/>
          </p:nvPr>
        </p:nvSpPr>
        <p:spPr/>
        <p:txBody>
          <a:bodyPr/>
          <a:lstStyle/>
          <a:p>
            <a:fld id="{C01CAAA5-CA10-431C-B0CA-C8BF8493446D}" type="slidenum">
              <a:rPr lang="en-US" smtClean="0"/>
              <a:t>18</a:t>
            </a:fld>
            <a:endParaRPr lang="en-US"/>
          </a:p>
        </p:txBody>
      </p:sp>
      <p:pic>
        <p:nvPicPr>
          <p:cNvPr id="69" name="Picture 68">
            <a:extLst>
              <a:ext uri="{FF2B5EF4-FFF2-40B4-BE49-F238E27FC236}">
                <a16:creationId xmlns:a16="http://schemas.microsoft.com/office/drawing/2014/main" id="{02C860BD-5252-43EA-AEB8-20A84E99CD4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33724" y="2530479"/>
            <a:ext cx="401838" cy="439216"/>
          </a:xfrm>
          <a:prstGeom prst="rect">
            <a:avLst/>
          </a:prstGeom>
        </p:spPr>
      </p:pic>
      <p:pic>
        <p:nvPicPr>
          <p:cNvPr id="72" name="Picture 71">
            <a:extLst>
              <a:ext uri="{FF2B5EF4-FFF2-40B4-BE49-F238E27FC236}">
                <a16:creationId xmlns:a16="http://schemas.microsoft.com/office/drawing/2014/main" id="{5B5586CB-004B-4FB4-A87B-5F7775FB487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98468" y="2530479"/>
            <a:ext cx="430516" cy="428924"/>
          </a:xfrm>
          <a:prstGeom prst="rect">
            <a:avLst/>
          </a:prstGeom>
        </p:spPr>
      </p:pic>
      <p:pic>
        <p:nvPicPr>
          <p:cNvPr id="74" name="Picture 73">
            <a:extLst>
              <a:ext uri="{FF2B5EF4-FFF2-40B4-BE49-F238E27FC236}">
                <a16:creationId xmlns:a16="http://schemas.microsoft.com/office/drawing/2014/main" id="{CE9DA3DD-2DD1-4745-B4A6-CE58E1EABDF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21277" y="2530479"/>
            <a:ext cx="424270" cy="422700"/>
          </a:xfrm>
          <a:prstGeom prst="rect">
            <a:avLst/>
          </a:prstGeom>
        </p:spPr>
      </p:pic>
      <p:pic>
        <p:nvPicPr>
          <p:cNvPr id="83" name="Picture 82">
            <a:extLst>
              <a:ext uri="{FF2B5EF4-FFF2-40B4-BE49-F238E27FC236}">
                <a16:creationId xmlns:a16="http://schemas.microsoft.com/office/drawing/2014/main" id="{F6C66451-FACC-449F-A17C-1063AA0FD6F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473814" y="2530479"/>
            <a:ext cx="424270" cy="422700"/>
          </a:xfrm>
          <a:prstGeom prst="rect">
            <a:avLst/>
          </a:prstGeom>
        </p:spPr>
      </p:pic>
      <p:sp>
        <p:nvSpPr>
          <p:cNvPr id="100" name="Isosceles Triangle 99">
            <a:extLst>
              <a:ext uri="{FF2B5EF4-FFF2-40B4-BE49-F238E27FC236}">
                <a16:creationId xmlns:a16="http://schemas.microsoft.com/office/drawing/2014/main" id="{E6A127F1-A205-4C75-BE7F-D64A6472CAB1}"/>
              </a:ext>
            </a:extLst>
          </p:cNvPr>
          <p:cNvSpPr/>
          <p:nvPr/>
        </p:nvSpPr>
        <p:spPr bwMode="gray">
          <a:xfrm rot="5400000">
            <a:off x="1902562" y="2541724"/>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01" name="Isosceles Triangle 100">
            <a:extLst>
              <a:ext uri="{FF2B5EF4-FFF2-40B4-BE49-F238E27FC236}">
                <a16:creationId xmlns:a16="http://schemas.microsoft.com/office/drawing/2014/main" id="{42ADB2C9-73D6-4B65-84A6-7A6B09B5BA8C}"/>
              </a:ext>
            </a:extLst>
          </p:cNvPr>
          <p:cNvSpPr/>
          <p:nvPr/>
        </p:nvSpPr>
        <p:spPr bwMode="gray">
          <a:xfrm rot="5400000">
            <a:off x="3225371" y="2541725"/>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02" name="Isosceles Triangle 101">
            <a:extLst>
              <a:ext uri="{FF2B5EF4-FFF2-40B4-BE49-F238E27FC236}">
                <a16:creationId xmlns:a16="http://schemas.microsoft.com/office/drawing/2014/main" id="{093363D9-ECC0-4F5E-B009-E79E8620A812}"/>
              </a:ext>
            </a:extLst>
          </p:cNvPr>
          <p:cNvSpPr/>
          <p:nvPr/>
        </p:nvSpPr>
        <p:spPr bwMode="gray">
          <a:xfrm rot="5400000">
            <a:off x="4977908" y="2541726"/>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07" name="TextBox 106">
            <a:extLst>
              <a:ext uri="{FF2B5EF4-FFF2-40B4-BE49-F238E27FC236}">
                <a16:creationId xmlns:a16="http://schemas.microsoft.com/office/drawing/2014/main" id="{46900A66-1516-40FD-877E-53F612C98A11}"/>
              </a:ext>
            </a:extLst>
          </p:cNvPr>
          <p:cNvSpPr txBox="1"/>
          <p:nvPr/>
        </p:nvSpPr>
        <p:spPr>
          <a:xfrm flipH="1">
            <a:off x="1757269" y="2465641"/>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2</a:t>
            </a:r>
          </a:p>
        </p:txBody>
      </p:sp>
      <p:sp>
        <p:nvSpPr>
          <p:cNvPr id="109" name="TextBox 108">
            <a:extLst>
              <a:ext uri="{FF2B5EF4-FFF2-40B4-BE49-F238E27FC236}">
                <a16:creationId xmlns:a16="http://schemas.microsoft.com/office/drawing/2014/main" id="{376CBB1A-23EF-4CD7-999D-1C2DB54624E8}"/>
              </a:ext>
            </a:extLst>
          </p:cNvPr>
          <p:cNvSpPr txBox="1"/>
          <p:nvPr/>
        </p:nvSpPr>
        <p:spPr>
          <a:xfrm flipH="1">
            <a:off x="3078782" y="2465641"/>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3</a:t>
            </a:r>
          </a:p>
        </p:txBody>
      </p:sp>
      <p:sp>
        <p:nvSpPr>
          <p:cNvPr id="110" name="TextBox 109">
            <a:extLst>
              <a:ext uri="{FF2B5EF4-FFF2-40B4-BE49-F238E27FC236}">
                <a16:creationId xmlns:a16="http://schemas.microsoft.com/office/drawing/2014/main" id="{32F4C583-D161-46CB-86F5-2B4D8ADCFB25}"/>
              </a:ext>
            </a:extLst>
          </p:cNvPr>
          <p:cNvSpPr txBox="1"/>
          <p:nvPr/>
        </p:nvSpPr>
        <p:spPr>
          <a:xfrm flipH="1">
            <a:off x="4826827" y="2465641"/>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3</a:t>
            </a:r>
          </a:p>
        </p:txBody>
      </p:sp>
      <p:sp>
        <p:nvSpPr>
          <p:cNvPr id="117" name="TextBox 116">
            <a:extLst>
              <a:ext uri="{FF2B5EF4-FFF2-40B4-BE49-F238E27FC236}">
                <a16:creationId xmlns:a16="http://schemas.microsoft.com/office/drawing/2014/main" id="{822A5A6F-3002-4C6E-B6F1-2696F57F5DE7}"/>
              </a:ext>
            </a:extLst>
          </p:cNvPr>
          <p:cNvSpPr txBox="1"/>
          <p:nvPr/>
        </p:nvSpPr>
        <p:spPr>
          <a:xfrm flipH="1">
            <a:off x="3755040" y="3448972"/>
            <a:ext cx="1183565" cy="430887"/>
          </a:xfrm>
          <a:prstGeom prst="rect">
            <a:avLst/>
          </a:prstGeom>
          <a:noFill/>
        </p:spPr>
        <p:txBody>
          <a:bodyPr wrap="square" lIns="0" tIns="0" rIns="0" bIns="0" rtlCol="0" anchor="ctr">
            <a:spAutoFit/>
          </a:bodyPr>
          <a:lstStyle/>
          <a:p>
            <a:pPr defTabSz="1217798">
              <a:defRPr/>
            </a:pPr>
            <a:r>
              <a:rPr lang="en-US" sz="1400" kern="0"/>
              <a:t>Customer</a:t>
            </a:r>
          </a:p>
          <a:p>
            <a:pPr defTabSz="1217798">
              <a:defRPr/>
            </a:pPr>
            <a:r>
              <a:rPr lang="en-US" sz="1400" kern="0"/>
              <a:t>static value</a:t>
            </a:r>
          </a:p>
        </p:txBody>
      </p:sp>
      <p:grpSp>
        <p:nvGrpSpPr>
          <p:cNvPr id="23" name="Group 22">
            <a:extLst>
              <a:ext uri="{FF2B5EF4-FFF2-40B4-BE49-F238E27FC236}">
                <a16:creationId xmlns:a16="http://schemas.microsoft.com/office/drawing/2014/main" id="{F4D37ABD-1411-4100-887C-D32738E7B8AD}"/>
              </a:ext>
            </a:extLst>
          </p:cNvPr>
          <p:cNvGrpSpPr/>
          <p:nvPr/>
        </p:nvGrpSpPr>
        <p:grpSpPr>
          <a:xfrm>
            <a:off x="1021886" y="3840150"/>
            <a:ext cx="257977" cy="277200"/>
            <a:chOff x="1064747" y="3502379"/>
            <a:chExt cx="257977" cy="277200"/>
          </a:xfrm>
        </p:grpSpPr>
        <p:sp>
          <p:nvSpPr>
            <p:cNvPr id="126" name="Isosceles Triangle 125">
              <a:extLst>
                <a:ext uri="{FF2B5EF4-FFF2-40B4-BE49-F238E27FC236}">
                  <a16:creationId xmlns:a16="http://schemas.microsoft.com/office/drawing/2014/main" id="{768D9EF7-0FBE-4683-9135-F7E46A4070AB}"/>
                </a:ext>
              </a:extLst>
            </p:cNvPr>
            <p:cNvSpPr/>
            <p:nvPr/>
          </p:nvSpPr>
          <p:spPr bwMode="gray">
            <a:xfrm rot="5400000">
              <a:off x="1210039" y="3578462"/>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34" name="TextBox 133">
              <a:extLst>
                <a:ext uri="{FF2B5EF4-FFF2-40B4-BE49-F238E27FC236}">
                  <a16:creationId xmlns:a16="http://schemas.microsoft.com/office/drawing/2014/main" id="{3EA08276-A3E8-4093-9B5F-702A2A9C7068}"/>
                </a:ext>
              </a:extLst>
            </p:cNvPr>
            <p:cNvSpPr txBox="1"/>
            <p:nvPr/>
          </p:nvSpPr>
          <p:spPr>
            <a:xfrm flipH="1">
              <a:off x="1064747" y="3502379"/>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1</a:t>
              </a:r>
            </a:p>
          </p:txBody>
        </p:sp>
      </p:grpSp>
      <p:pic>
        <p:nvPicPr>
          <p:cNvPr id="138" name="Graphic 137" descr="Shopping cart">
            <a:extLst>
              <a:ext uri="{FF2B5EF4-FFF2-40B4-BE49-F238E27FC236}">
                <a16:creationId xmlns:a16="http://schemas.microsoft.com/office/drawing/2014/main" id="{30C5D5B5-87D8-44EB-AE78-C3AC01E499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8491" y="3922279"/>
            <a:ext cx="386358" cy="386358"/>
          </a:xfrm>
          <a:prstGeom prst="rect">
            <a:avLst/>
          </a:prstGeom>
        </p:spPr>
      </p:pic>
      <p:pic>
        <p:nvPicPr>
          <p:cNvPr id="139" name="Picture 138">
            <a:extLst>
              <a:ext uri="{FF2B5EF4-FFF2-40B4-BE49-F238E27FC236}">
                <a16:creationId xmlns:a16="http://schemas.microsoft.com/office/drawing/2014/main" id="{ADF5C0FF-0C66-40D3-8927-8422DB776260}"/>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28942" y="3924037"/>
            <a:ext cx="398352" cy="396878"/>
          </a:xfrm>
          <a:prstGeom prst="rect">
            <a:avLst/>
          </a:prstGeom>
        </p:spPr>
      </p:pic>
      <p:grpSp>
        <p:nvGrpSpPr>
          <p:cNvPr id="20" name="Group 19">
            <a:extLst>
              <a:ext uri="{FF2B5EF4-FFF2-40B4-BE49-F238E27FC236}">
                <a16:creationId xmlns:a16="http://schemas.microsoft.com/office/drawing/2014/main" id="{79C59CC9-F6B8-4766-ADAE-DFC04835F42A}"/>
              </a:ext>
            </a:extLst>
          </p:cNvPr>
          <p:cNvGrpSpPr/>
          <p:nvPr/>
        </p:nvGrpSpPr>
        <p:grpSpPr>
          <a:xfrm flipH="1">
            <a:off x="2088915" y="3840151"/>
            <a:ext cx="257977" cy="277200"/>
            <a:chOff x="1991672" y="3502380"/>
            <a:chExt cx="257977" cy="277200"/>
          </a:xfrm>
        </p:grpSpPr>
        <p:sp>
          <p:nvSpPr>
            <p:cNvPr id="140" name="Isosceles Triangle 139">
              <a:extLst>
                <a:ext uri="{FF2B5EF4-FFF2-40B4-BE49-F238E27FC236}">
                  <a16:creationId xmlns:a16="http://schemas.microsoft.com/office/drawing/2014/main" id="{2227B12B-22B5-45A6-899A-D759997A22AD}"/>
                </a:ext>
              </a:extLst>
            </p:cNvPr>
            <p:cNvSpPr/>
            <p:nvPr/>
          </p:nvSpPr>
          <p:spPr bwMode="gray">
            <a:xfrm rot="5400000">
              <a:off x="2136964" y="3578463"/>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41" name="TextBox 140">
              <a:extLst>
                <a:ext uri="{FF2B5EF4-FFF2-40B4-BE49-F238E27FC236}">
                  <a16:creationId xmlns:a16="http://schemas.microsoft.com/office/drawing/2014/main" id="{DAF8FDC3-C727-4F5A-92B4-64DB550CB439}"/>
                </a:ext>
              </a:extLst>
            </p:cNvPr>
            <p:cNvSpPr txBox="1"/>
            <p:nvPr/>
          </p:nvSpPr>
          <p:spPr>
            <a:xfrm flipH="1">
              <a:off x="1991672" y="3502380"/>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3</a:t>
              </a:r>
            </a:p>
          </p:txBody>
        </p:sp>
      </p:grpSp>
      <p:pic>
        <p:nvPicPr>
          <p:cNvPr id="142" name="Picture 141">
            <a:extLst>
              <a:ext uri="{FF2B5EF4-FFF2-40B4-BE49-F238E27FC236}">
                <a16:creationId xmlns:a16="http://schemas.microsoft.com/office/drawing/2014/main" id="{C622C0A0-8586-490E-85B9-355BDCCC376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464806" y="3924038"/>
            <a:ext cx="439165" cy="430401"/>
          </a:xfrm>
          <a:prstGeom prst="rect">
            <a:avLst/>
          </a:prstGeom>
        </p:spPr>
      </p:pic>
      <p:pic>
        <p:nvPicPr>
          <p:cNvPr id="146" name="Picture 145">
            <a:extLst>
              <a:ext uri="{FF2B5EF4-FFF2-40B4-BE49-F238E27FC236}">
                <a16:creationId xmlns:a16="http://schemas.microsoft.com/office/drawing/2014/main" id="{72073DBE-49A1-491B-A767-E76FCF33886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21278" y="3924038"/>
            <a:ext cx="439165" cy="430401"/>
          </a:xfrm>
          <a:prstGeom prst="rect">
            <a:avLst/>
          </a:prstGeom>
        </p:spPr>
      </p:pic>
      <p:pic>
        <p:nvPicPr>
          <p:cNvPr id="147" name="Picture 146">
            <a:extLst>
              <a:ext uri="{FF2B5EF4-FFF2-40B4-BE49-F238E27FC236}">
                <a16:creationId xmlns:a16="http://schemas.microsoft.com/office/drawing/2014/main" id="{01ED5C57-76BA-4D0B-A8A2-F5FA089A31CB}"/>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950365" y="3904987"/>
            <a:ext cx="417473" cy="415928"/>
          </a:xfrm>
          <a:prstGeom prst="rect">
            <a:avLst/>
          </a:prstGeom>
        </p:spPr>
      </p:pic>
      <p:grpSp>
        <p:nvGrpSpPr>
          <p:cNvPr id="28" name="Group 27">
            <a:extLst>
              <a:ext uri="{FF2B5EF4-FFF2-40B4-BE49-F238E27FC236}">
                <a16:creationId xmlns:a16="http://schemas.microsoft.com/office/drawing/2014/main" id="{50CC4E6E-4317-45A2-8EE0-4670F5C0035B}"/>
              </a:ext>
            </a:extLst>
          </p:cNvPr>
          <p:cNvGrpSpPr/>
          <p:nvPr/>
        </p:nvGrpSpPr>
        <p:grpSpPr>
          <a:xfrm>
            <a:off x="4108943" y="3147246"/>
            <a:ext cx="156056" cy="332759"/>
            <a:chOff x="4013273" y="2849553"/>
            <a:chExt cx="156056" cy="332759"/>
          </a:xfrm>
        </p:grpSpPr>
        <p:sp>
          <p:nvSpPr>
            <p:cNvPr id="149" name="Isosceles Triangle 148">
              <a:extLst>
                <a:ext uri="{FF2B5EF4-FFF2-40B4-BE49-F238E27FC236}">
                  <a16:creationId xmlns:a16="http://schemas.microsoft.com/office/drawing/2014/main" id="{E855FA31-6A93-4D86-B17B-4AD880C72E1B}"/>
                </a:ext>
              </a:extLst>
            </p:cNvPr>
            <p:cNvSpPr/>
            <p:nvPr/>
          </p:nvSpPr>
          <p:spPr bwMode="gray">
            <a:xfrm>
              <a:off x="4026543" y="2849553"/>
              <a:ext cx="128907" cy="96462"/>
            </a:xfrm>
            <a:prstGeom prst="triangl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50" name="TextBox 149">
              <a:extLst>
                <a:ext uri="{FF2B5EF4-FFF2-40B4-BE49-F238E27FC236}">
                  <a16:creationId xmlns:a16="http://schemas.microsoft.com/office/drawing/2014/main" id="{256A1034-0B61-4906-8069-68EC0F97545E}"/>
                </a:ext>
              </a:extLst>
            </p:cNvPr>
            <p:cNvSpPr txBox="1"/>
            <p:nvPr/>
          </p:nvSpPr>
          <p:spPr>
            <a:xfrm flipH="1">
              <a:off x="4013273" y="2905112"/>
              <a:ext cx="156056" cy="277200"/>
            </a:xfrm>
            <a:prstGeom prst="rect">
              <a:avLst/>
            </a:prstGeom>
            <a:noFill/>
          </p:spPr>
          <p:txBody>
            <a:bodyPr wrap="square" lIns="0" tIns="0" rIns="0" bIns="0" rtlCol="0" anchor="ctr">
              <a:noAutofit/>
            </a:bodyPr>
            <a:lstStyle/>
            <a:p>
              <a:pPr algn="ctr" defTabSz="1217798">
                <a:defRPr/>
              </a:pPr>
              <a:r>
                <a:rPr lang="en-US" sz="1200" b="1" kern="0">
                  <a:solidFill>
                    <a:schemeClr val="accent1"/>
                  </a:solidFill>
                  <a:latin typeface="+mj-lt"/>
                </a:rPr>
                <a:t>5</a:t>
              </a:r>
            </a:p>
          </p:txBody>
        </p:sp>
      </p:grpSp>
      <p:grpSp>
        <p:nvGrpSpPr>
          <p:cNvPr id="153" name="Group 152">
            <a:extLst>
              <a:ext uri="{FF2B5EF4-FFF2-40B4-BE49-F238E27FC236}">
                <a16:creationId xmlns:a16="http://schemas.microsoft.com/office/drawing/2014/main" id="{70A470E9-CB6C-405A-9D88-4892E5586197}"/>
              </a:ext>
            </a:extLst>
          </p:cNvPr>
          <p:cNvGrpSpPr/>
          <p:nvPr/>
        </p:nvGrpSpPr>
        <p:grpSpPr>
          <a:xfrm rot="18900000">
            <a:off x="1039314" y="4564466"/>
            <a:ext cx="318549" cy="156768"/>
            <a:chOff x="1004175" y="3562239"/>
            <a:chExt cx="318549" cy="156768"/>
          </a:xfrm>
        </p:grpSpPr>
        <p:sp>
          <p:nvSpPr>
            <p:cNvPr id="154" name="Isosceles Triangle 153">
              <a:extLst>
                <a:ext uri="{FF2B5EF4-FFF2-40B4-BE49-F238E27FC236}">
                  <a16:creationId xmlns:a16="http://schemas.microsoft.com/office/drawing/2014/main" id="{46A25E30-EE5B-4438-B0F2-645801957BC1}"/>
                </a:ext>
              </a:extLst>
            </p:cNvPr>
            <p:cNvSpPr/>
            <p:nvPr/>
          </p:nvSpPr>
          <p:spPr bwMode="gray">
            <a:xfrm rot="5400000">
              <a:off x="1210039" y="3578462"/>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55" name="TextBox 154">
              <a:extLst>
                <a:ext uri="{FF2B5EF4-FFF2-40B4-BE49-F238E27FC236}">
                  <a16:creationId xmlns:a16="http://schemas.microsoft.com/office/drawing/2014/main" id="{33129A59-38EF-47B9-9B96-4A4920A6D108}"/>
                </a:ext>
              </a:extLst>
            </p:cNvPr>
            <p:cNvSpPr txBox="1"/>
            <p:nvPr/>
          </p:nvSpPr>
          <p:spPr>
            <a:xfrm rot="2700000" flipH="1">
              <a:off x="1064747" y="3502379"/>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1</a:t>
              </a:r>
            </a:p>
          </p:txBody>
        </p:sp>
      </p:grpSp>
      <p:pic>
        <p:nvPicPr>
          <p:cNvPr id="156" name="Picture 155">
            <a:extLst>
              <a:ext uri="{FF2B5EF4-FFF2-40B4-BE49-F238E27FC236}">
                <a16:creationId xmlns:a16="http://schemas.microsoft.com/office/drawing/2014/main" id="{0D2BF09A-A9A3-4023-8368-97EBC31E1656}"/>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7735" y="5228846"/>
            <a:ext cx="344187" cy="342914"/>
          </a:xfrm>
          <a:prstGeom prst="rect">
            <a:avLst/>
          </a:prstGeom>
        </p:spPr>
      </p:pic>
      <p:pic>
        <p:nvPicPr>
          <p:cNvPr id="158" name="Picture 157">
            <a:extLst>
              <a:ext uri="{FF2B5EF4-FFF2-40B4-BE49-F238E27FC236}">
                <a16:creationId xmlns:a16="http://schemas.microsoft.com/office/drawing/2014/main" id="{8CB333FB-091F-438B-ACFC-A57182218B9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010256" y="5214017"/>
            <a:ext cx="398352" cy="396878"/>
          </a:xfrm>
          <a:prstGeom prst="rect">
            <a:avLst/>
          </a:prstGeom>
        </p:spPr>
      </p:pic>
      <p:grpSp>
        <p:nvGrpSpPr>
          <p:cNvPr id="159" name="Group 158">
            <a:extLst>
              <a:ext uri="{FF2B5EF4-FFF2-40B4-BE49-F238E27FC236}">
                <a16:creationId xmlns:a16="http://schemas.microsoft.com/office/drawing/2014/main" id="{34517856-28A7-45FC-8AD5-BDA895E6AD85}"/>
              </a:ext>
            </a:extLst>
          </p:cNvPr>
          <p:cNvGrpSpPr/>
          <p:nvPr/>
        </p:nvGrpSpPr>
        <p:grpSpPr>
          <a:xfrm rot="2700000">
            <a:off x="1933558" y="4482797"/>
            <a:ext cx="257977" cy="277200"/>
            <a:chOff x="1064747" y="3502379"/>
            <a:chExt cx="257977" cy="277200"/>
          </a:xfrm>
        </p:grpSpPr>
        <p:sp>
          <p:nvSpPr>
            <p:cNvPr id="160" name="Isosceles Triangle 159">
              <a:extLst>
                <a:ext uri="{FF2B5EF4-FFF2-40B4-BE49-F238E27FC236}">
                  <a16:creationId xmlns:a16="http://schemas.microsoft.com/office/drawing/2014/main" id="{02FF666B-6633-4567-8D2A-BA0A32B49C7B}"/>
                </a:ext>
              </a:extLst>
            </p:cNvPr>
            <p:cNvSpPr/>
            <p:nvPr/>
          </p:nvSpPr>
          <p:spPr bwMode="gray">
            <a:xfrm rot="5400000">
              <a:off x="1210039" y="3578462"/>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61" name="TextBox 160">
              <a:extLst>
                <a:ext uri="{FF2B5EF4-FFF2-40B4-BE49-F238E27FC236}">
                  <a16:creationId xmlns:a16="http://schemas.microsoft.com/office/drawing/2014/main" id="{46EEEF0C-5770-47C6-B98A-1011F1691573}"/>
                </a:ext>
              </a:extLst>
            </p:cNvPr>
            <p:cNvSpPr txBox="1"/>
            <p:nvPr/>
          </p:nvSpPr>
          <p:spPr>
            <a:xfrm rot="18900000" flipH="1">
              <a:off x="1064747" y="3502379"/>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4</a:t>
              </a:r>
            </a:p>
          </p:txBody>
        </p:sp>
      </p:grpSp>
      <p:grpSp>
        <p:nvGrpSpPr>
          <p:cNvPr id="166" name="Group 165">
            <a:extLst>
              <a:ext uri="{FF2B5EF4-FFF2-40B4-BE49-F238E27FC236}">
                <a16:creationId xmlns:a16="http://schemas.microsoft.com/office/drawing/2014/main" id="{9487D486-D231-4A3F-B7C7-E2944159FA9D}"/>
              </a:ext>
            </a:extLst>
          </p:cNvPr>
          <p:cNvGrpSpPr/>
          <p:nvPr/>
        </p:nvGrpSpPr>
        <p:grpSpPr>
          <a:xfrm>
            <a:off x="2568465" y="5268752"/>
            <a:ext cx="259273" cy="277200"/>
            <a:chOff x="2684480" y="4425319"/>
            <a:chExt cx="259273" cy="277200"/>
          </a:xfrm>
        </p:grpSpPr>
        <p:sp>
          <p:nvSpPr>
            <p:cNvPr id="164" name="Isosceles Triangle 163">
              <a:extLst>
                <a:ext uri="{FF2B5EF4-FFF2-40B4-BE49-F238E27FC236}">
                  <a16:creationId xmlns:a16="http://schemas.microsoft.com/office/drawing/2014/main" id="{8F63A2CC-3DA4-4F3D-BDE9-2A9A7E91A200}"/>
                </a:ext>
              </a:extLst>
            </p:cNvPr>
            <p:cNvSpPr/>
            <p:nvPr/>
          </p:nvSpPr>
          <p:spPr bwMode="gray">
            <a:xfrm rot="5400000">
              <a:off x="2831068" y="4501403"/>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65" name="TextBox 164">
              <a:extLst>
                <a:ext uri="{FF2B5EF4-FFF2-40B4-BE49-F238E27FC236}">
                  <a16:creationId xmlns:a16="http://schemas.microsoft.com/office/drawing/2014/main" id="{C08A62B7-0A87-4B0B-90F8-DD6CEAEAEB25}"/>
                </a:ext>
              </a:extLst>
            </p:cNvPr>
            <p:cNvSpPr txBox="1"/>
            <p:nvPr/>
          </p:nvSpPr>
          <p:spPr>
            <a:xfrm flipH="1">
              <a:off x="2684480" y="4425319"/>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4</a:t>
              </a:r>
            </a:p>
          </p:txBody>
        </p:sp>
      </p:grpSp>
      <p:grpSp>
        <p:nvGrpSpPr>
          <p:cNvPr id="173" name="Group 172">
            <a:extLst>
              <a:ext uri="{FF2B5EF4-FFF2-40B4-BE49-F238E27FC236}">
                <a16:creationId xmlns:a16="http://schemas.microsoft.com/office/drawing/2014/main" id="{E64A3916-50FF-431A-8B3D-ACE9A178BCE1}"/>
              </a:ext>
            </a:extLst>
          </p:cNvPr>
          <p:cNvGrpSpPr/>
          <p:nvPr/>
        </p:nvGrpSpPr>
        <p:grpSpPr>
          <a:xfrm>
            <a:off x="3453735" y="5268752"/>
            <a:ext cx="259273" cy="277200"/>
            <a:chOff x="2684480" y="4425319"/>
            <a:chExt cx="259273" cy="277200"/>
          </a:xfrm>
        </p:grpSpPr>
        <p:sp>
          <p:nvSpPr>
            <p:cNvPr id="174" name="Isosceles Triangle 173">
              <a:extLst>
                <a:ext uri="{FF2B5EF4-FFF2-40B4-BE49-F238E27FC236}">
                  <a16:creationId xmlns:a16="http://schemas.microsoft.com/office/drawing/2014/main" id="{43618AC5-A6B8-4567-A7C1-3C7B8B7F2DBC}"/>
                </a:ext>
              </a:extLst>
            </p:cNvPr>
            <p:cNvSpPr/>
            <p:nvPr/>
          </p:nvSpPr>
          <p:spPr bwMode="gray">
            <a:xfrm rot="5400000">
              <a:off x="2831068" y="4501403"/>
              <a:ext cx="128907" cy="96462"/>
            </a:xfrm>
            <a:prstGeom prst="triangl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75" name="TextBox 174">
              <a:extLst>
                <a:ext uri="{FF2B5EF4-FFF2-40B4-BE49-F238E27FC236}">
                  <a16:creationId xmlns:a16="http://schemas.microsoft.com/office/drawing/2014/main" id="{ABFC4A8E-4814-4AEA-B564-6F398DED079D}"/>
                </a:ext>
              </a:extLst>
            </p:cNvPr>
            <p:cNvSpPr txBox="1"/>
            <p:nvPr/>
          </p:nvSpPr>
          <p:spPr>
            <a:xfrm flipH="1">
              <a:off x="2684480" y="4425319"/>
              <a:ext cx="156056" cy="277200"/>
            </a:xfrm>
            <a:prstGeom prst="rect">
              <a:avLst/>
            </a:prstGeom>
            <a:noFill/>
          </p:spPr>
          <p:txBody>
            <a:bodyPr wrap="square" lIns="0" tIns="0" rIns="0" bIns="0" rtlCol="0" anchor="ctr">
              <a:noAutofit/>
            </a:bodyPr>
            <a:lstStyle/>
            <a:p>
              <a:pPr algn="ctr" defTabSz="1217798">
                <a:defRPr/>
              </a:pPr>
              <a:r>
                <a:rPr lang="en-US" sz="1200" b="1" kern="0">
                  <a:solidFill>
                    <a:schemeClr val="accent1"/>
                  </a:solidFill>
                  <a:latin typeface="+mj-lt"/>
                </a:rPr>
                <a:t>5</a:t>
              </a:r>
            </a:p>
          </p:txBody>
        </p:sp>
      </p:grpSp>
      <p:sp>
        <p:nvSpPr>
          <p:cNvPr id="176" name="TextBox 175">
            <a:extLst>
              <a:ext uri="{FF2B5EF4-FFF2-40B4-BE49-F238E27FC236}">
                <a16:creationId xmlns:a16="http://schemas.microsoft.com/office/drawing/2014/main" id="{04802E5A-CEC1-4DD3-A290-DC8F9FC70773}"/>
              </a:ext>
            </a:extLst>
          </p:cNvPr>
          <p:cNvSpPr txBox="1"/>
          <p:nvPr/>
        </p:nvSpPr>
        <p:spPr>
          <a:xfrm flipH="1">
            <a:off x="3755039" y="4754520"/>
            <a:ext cx="1169970" cy="430887"/>
          </a:xfrm>
          <a:prstGeom prst="rect">
            <a:avLst/>
          </a:prstGeom>
          <a:noFill/>
        </p:spPr>
        <p:txBody>
          <a:bodyPr wrap="square" lIns="0" tIns="0" rIns="0" bIns="0" rtlCol="0" anchor="ctr">
            <a:spAutoFit/>
          </a:bodyPr>
          <a:lstStyle/>
          <a:p>
            <a:pPr defTabSz="1217798">
              <a:defRPr/>
            </a:pPr>
            <a:r>
              <a:rPr lang="en-US" sz="1400" kern="0"/>
              <a:t>Sensor value</a:t>
            </a:r>
          </a:p>
          <a:p>
            <a:pPr defTabSz="1217798">
              <a:defRPr/>
            </a:pPr>
            <a:r>
              <a:rPr lang="en-US" sz="1400" kern="0"/>
              <a:t>processor</a:t>
            </a:r>
          </a:p>
        </p:txBody>
      </p:sp>
      <p:pic>
        <p:nvPicPr>
          <p:cNvPr id="177" name="Picture 176">
            <a:extLst>
              <a:ext uri="{FF2B5EF4-FFF2-40B4-BE49-F238E27FC236}">
                <a16:creationId xmlns:a16="http://schemas.microsoft.com/office/drawing/2014/main" id="{10FBC1D5-0FE5-44DF-ADBD-15FCFF932CB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76123" y="5214017"/>
            <a:ext cx="398352" cy="396878"/>
          </a:xfrm>
          <a:prstGeom prst="rect">
            <a:avLst/>
          </a:prstGeom>
        </p:spPr>
      </p:pic>
      <p:grpSp>
        <p:nvGrpSpPr>
          <p:cNvPr id="179" name="Group 178">
            <a:extLst>
              <a:ext uri="{FF2B5EF4-FFF2-40B4-BE49-F238E27FC236}">
                <a16:creationId xmlns:a16="http://schemas.microsoft.com/office/drawing/2014/main" id="{2FD68317-CB98-4B8E-903F-47F2FD8B4F35}"/>
              </a:ext>
            </a:extLst>
          </p:cNvPr>
          <p:cNvGrpSpPr/>
          <p:nvPr/>
        </p:nvGrpSpPr>
        <p:grpSpPr>
          <a:xfrm>
            <a:off x="4108943" y="4504042"/>
            <a:ext cx="156056" cy="332759"/>
            <a:chOff x="4013273" y="2849553"/>
            <a:chExt cx="156056" cy="332759"/>
          </a:xfrm>
        </p:grpSpPr>
        <p:sp>
          <p:nvSpPr>
            <p:cNvPr id="180" name="Isosceles Triangle 179">
              <a:extLst>
                <a:ext uri="{FF2B5EF4-FFF2-40B4-BE49-F238E27FC236}">
                  <a16:creationId xmlns:a16="http://schemas.microsoft.com/office/drawing/2014/main" id="{80F75A88-E14A-4703-AEFD-B2EE1F063A8B}"/>
                </a:ext>
              </a:extLst>
            </p:cNvPr>
            <p:cNvSpPr/>
            <p:nvPr/>
          </p:nvSpPr>
          <p:spPr bwMode="gray">
            <a:xfrm>
              <a:off x="4026543" y="2849553"/>
              <a:ext cx="128907" cy="96462"/>
            </a:xfrm>
            <a:prstGeom prst="triangl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81" name="TextBox 180">
              <a:extLst>
                <a:ext uri="{FF2B5EF4-FFF2-40B4-BE49-F238E27FC236}">
                  <a16:creationId xmlns:a16="http://schemas.microsoft.com/office/drawing/2014/main" id="{B001F263-1356-4E5C-95F0-C2E92DDB2D87}"/>
                </a:ext>
              </a:extLst>
            </p:cNvPr>
            <p:cNvSpPr txBox="1"/>
            <p:nvPr/>
          </p:nvSpPr>
          <p:spPr>
            <a:xfrm flipH="1">
              <a:off x="4013273" y="2905112"/>
              <a:ext cx="156056" cy="277200"/>
            </a:xfrm>
            <a:prstGeom prst="rect">
              <a:avLst/>
            </a:prstGeom>
            <a:noFill/>
          </p:spPr>
          <p:txBody>
            <a:bodyPr wrap="square" lIns="0" tIns="0" rIns="0" bIns="0" rtlCol="0" anchor="ctr">
              <a:noAutofit/>
            </a:bodyPr>
            <a:lstStyle/>
            <a:p>
              <a:pPr algn="ctr" defTabSz="1217798">
                <a:defRPr/>
              </a:pPr>
              <a:r>
                <a:rPr lang="en-US" sz="1200" b="1" kern="0">
                  <a:solidFill>
                    <a:schemeClr val="accent1"/>
                  </a:solidFill>
                  <a:latin typeface="+mj-lt"/>
                </a:rPr>
                <a:t>5</a:t>
              </a:r>
            </a:p>
          </p:txBody>
        </p:sp>
      </p:grpSp>
      <p:grpSp>
        <p:nvGrpSpPr>
          <p:cNvPr id="182" name="Group 181">
            <a:extLst>
              <a:ext uri="{FF2B5EF4-FFF2-40B4-BE49-F238E27FC236}">
                <a16:creationId xmlns:a16="http://schemas.microsoft.com/office/drawing/2014/main" id="{F43A3937-D64D-458D-96E2-00AD54B2B523}"/>
              </a:ext>
            </a:extLst>
          </p:cNvPr>
          <p:cNvGrpSpPr/>
          <p:nvPr/>
        </p:nvGrpSpPr>
        <p:grpSpPr>
          <a:xfrm flipH="1">
            <a:off x="4830008" y="5268752"/>
            <a:ext cx="257977" cy="277200"/>
            <a:chOff x="1991672" y="3502380"/>
            <a:chExt cx="257977" cy="277200"/>
          </a:xfrm>
        </p:grpSpPr>
        <p:sp>
          <p:nvSpPr>
            <p:cNvPr id="183" name="Isosceles Triangle 182">
              <a:extLst>
                <a:ext uri="{FF2B5EF4-FFF2-40B4-BE49-F238E27FC236}">
                  <a16:creationId xmlns:a16="http://schemas.microsoft.com/office/drawing/2014/main" id="{1E4EE738-F679-44F9-BBE4-3E1A773FA3E6}"/>
                </a:ext>
              </a:extLst>
            </p:cNvPr>
            <p:cNvSpPr/>
            <p:nvPr/>
          </p:nvSpPr>
          <p:spPr bwMode="gray">
            <a:xfrm rot="5400000">
              <a:off x="2136964" y="3578463"/>
              <a:ext cx="128907" cy="96462"/>
            </a:xfrm>
            <a:prstGeom prst="triangl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84" name="TextBox 183">
              <a:extLst>
                <a:ext uri="{FF2B5EF4-FFF2-40B4-BE49-F238E27FC236}">
                  <a16:creationId xmlns:a16="http://schemas.microsoft.com/office/drawing/2014/main" id="{C44A1C12-F456-413F-83D6-58CEFB9E4410}"/>
                </a:ext>
              </a:extLst>
            </p:cNvPr>
            <p:cNvSpPr txBox="1"/>
            <p:nvPr/>
          </p:nvSpPr>
          <p:spPr>
            <a:xfrm flipH="1">
              <a:off x="1991672" y="3502380"/>
              <a:ext cx="156056" cy="277200"/>
            </a:xfrm>
            <a:prstGeom prst="rect">
              <a:avLst/>
            </a:prstGeom>
            <a:noFill/>
          </p:spPr>
          <p:txBody>
            <a:bodyPr wrap="square" lIns="0" tIns="0" rIns="0" bIns="0" rtlCol="0" anchor="ctr">
              <a:noAutofit/>
            </a:bodyPr>
            <a:lstStyle/>
            <a:p>
              <a:pPr algn="ctr" defTabSz="1217798">
                <a:defRPr/>
              </a:pPr>
              <a:r>
                <a:rPr lang="en-US" sz="1200" b="1" kern="0">
                  <a:solidFill>
                    <a:schemeClr val="accent1"/>
                  </a:solidFill>
                  <a:latin typeface="+mj-lt"/>
                </a:rPr>
                <a:t>5</a:t>
              </a:r>
            </a:p>
          </p:txBody>
        </p:sp>
      </p:grpSp>
      <p:sp>
        <p:nvSpPr>
          <p:cNvPr id="186" name="TextBox 185">
            <a:extLst>
              <a:ext uri="{FF2B5EF4-FFF2-40B4-BE49-F238E27FC236}">
                <a16:creationId xmlns:a16="http://schemas.microsoft.com/office/drawing/2014/main" id="{853EA556-BE1B-43CE-83EC-D987AB8C315B}"/>
              </a:ext>
            </a:extLst>
          </p:cNvPr>
          <p:cNvSpPr txBox="1"/>
          <p:nvPr/>
        </p:nvSpPr>
        <p:spPr>
          <a:xfrm flipH="1">
            <a:off x="5505609" y="4754520"/>
            <a:ext cx="731613" cy="430887"/>
          </a:xfrm>
          <a:prstGeom prst="rect">
            <a:avLst/>
          </a:prstGeom>
          <a:noFill/>
        </p:spPr>
        <p:txBody>
          <a:bodyPr wrap="square" lIns="0" tIns="0" rIns="0" bIns="0" rtlCol="0" anchor="ctr">
            <a:spAutoFit/>
          </a:bodyPr>
          <a:lstStyle/>
          <a:p>
            <a:pPr defTabSz="1217798">
              <a:defRPr/>
            </a:pPr>
            <a:r>
              <a:rPr lang="en-US" sz="1400" kern="0"/>
              <a:t>Narrow RIB</a:t>
            </a:r>
          </a:p>
        </p:txBody>
      </p:sp>
      <p:pic>
        <p:nvPicPr>
          <p:cNvPr id="187" name="Picture 186">
            <a:extLst>
              <a:ext uri="{FF2B5EF4-FFF2-40B4-BE49-F238E27FC236}">
                <a16:creationId xmlns:a16="http://schemas.microsoft.com/office/drawing/2014/main" id="{1FDCF6E0-762C-4A96-95B2-ABEB244DFA6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05610" y="5214118"/>
            <a:ext cx="439165" cy="430401"/>
          </a:xfrm>
          <a:prstGeom prst="rect">
            <a:avLst/>
          </a:prstGeom>
        </p:spPr>
      </p:pic>
      <p:sp>
        <p:nvSpPr>
          <p:cNvPr id="189" name="TextBox 188">
            <a:extLst>
              <a:ext uri="{FF2B5EF4-FFF2-40B4-BE49-F238E27FC236}">
                <a16:creationId xmlns:a16="http://schemas.microsoft.com/office/drawing/2014/main" id="{F7A6F9F1-A995-459A-A6E4-3F690654EB1F}"/>
              </a:ext>
            </a:extLst>
          </p:cNvPr>
          <p:cNvSpPr txBox="1"/>
          <p:nvPr/>
        </p:nvSpPr>
        <p:spPr>
          <a:xfrm flipH="1">
            <a:off x="6966302" y="4754520"/>
            <a:ext cx="899810" cy="430887"/>
          </a:xfrm>
          <a:prstGeom prst="rect">
            <a:avLst/>
          </a:prstGeom>
          <a:noFill/>
        </p:spPr>
        <p:txBody>
          <a:bodyPr wrap="square" lIns="0" tIns="0" rIns="0" bIns="0" rtlCol="0" anchor="ctr">
            <a:spAutoFit/>
          </a:bodyPr>
          <a:lstStyle/>
          <a:p>
            <a:pPr defTabSz="1217798">
              <a:defRPr/>
            </a:pPr>
            <a:r>
              <a:rPr lang="en-US" sz="1400" kern="0"/>
              <a:t>RIB</a:t>
            </a:r>
          </a:p>
          <a:p>
            <a:pPr defTabSz="1217798">
              <a:defRPr/>
            </a:pPr>
            <a:r>
              <a:rPr lang="en-US" sz="1400" kern="0"/>
              <a:t>processor</a:t>
            </a:r>
          </a:p>
        </p:txBody>
      </p:sp>
      <p:pic>
        <p:nvPicPr>
          <p:cNvPr id="190" name="Picture 189">
            <a:extLst>
              <a:ext uri="{FF2B5EF4-FFF2-40B4-BE49-F238E27FC236}">
                <a16:creationId xmlns:a16="http://schemas.microsoft.com/office/drawing/2014/main" id="{BF8F4F10-68E0-47C1-A381-934C9E728B67}"/>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966303" y="5214017"/>
            <a:ext cx="398352" cy="396878"/>
          </a:xfrm>
          <a:prstGeom prst="rect">
            <a:avLst/>
          </a:prstGeom>
        </p:spPr>
      </p:pic>
      <p:grpSp>
        <p:nvGrpSpPr>
          <p:cNvPr id="191" name="Group 190">
            <a:extLst>
              <a:ext uri="{FF2B5EF4-FFF2-40B4-BE49-F238E27FC236}">
                <a16:creationId xmlns:a16="http://schemas.microsoft.com/office/drawing/2014/main" id="{F075199D-0406-4B6B-AD12-4A3637EB73CA}"/>
              </a:ext>
            </a:extLst>
          </p:cNvPr>
          <p:cNvGrpSpPr/>
          <p:nvPr/>
        </p:nvGrpSpPr>
        <p:grpSpPr>
          <a:xfrm flipH="1">
            <a:off x="6314661" y="5268752"/>
            <a:ext cx="257977" cy="277200"/>
            <a:chOff x="1991672" y="3502380"/>
            <a:chExt cx="257977" cy="277200"/>
          </a:xfrm>
        </p:grpSpPr>
        <p:sp>
          <p:nvSpPr>
            <p:cNvPr id="192" name="Isosceles Triangle 191">
              <a:extLst>
                <a:ext uri="{FF2B5EF4-FFF2-40B4-BE49-F238E27FC236}">
                  <a16:creationId xmlns:a16="http://schemas.microsoft.com/office/drawing/2014/main" id="{7064A1C3-AFA8-4822-A928-5C220D3B56C6}"/>
                </a:ext>
              </a:extLst>
            </p:cNvPr>
            <p:cNvSpPr/>
            <p:nvPr/>
          </p:nvSpPr>
          <p:spPr bwMode="gray">
            <a:xfrm rot="5400000">
              <a:off x="2136964" y="3578463"/>
              <a:ext cx="128907" cy="96462"/>
            </a:xfrm>
            <a:prstGeom prst="triangl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93" name="TextBox 192">
              <a:extLst>
                <a:ext uri="{FF2B5EF4-FFF2-40B4-BE49-F238E27FC236}">
                  <a16:creationId xmlns:a16="http://schemas.microsoft.com/office/drawing/2014/main" id="{07C6F09E-8EC4-4830-B69D-B935B4C7D39A}"/>
                </a:ext>
              </a:extLst>
            </p:cNvPr>
            <p:cNvSpPr txBox="1"/>
            <p:nvPr/>
          </p:nvSpPr>
          <p:spPr>
            <a:xfrm flipH="1">
              <a:off x="1991672" y="3502380"/>
              <a:ext cx="156056" cy="277200"/>
            </a:xfrm>
            <a:prstGeom prst="rect">
              <a:avLst/>
            </a:prstGeom>
            <a:noFill/>
          </p:spPr>
          <p:txBody>
            <a:bodyPr wrap="square" lIns="0" tIns="0" rIns="0" bIns="0" rtlCol="0" anchor="ctr">
              <a:noAutofit/>
            </a:bodyPr>
            <a:lstStyle/>
            <a:p>
              <a:pPr algn="ctr" defTabSz="1217798">
                <a:defRPr/>
              </a:pPr>
              <a:r>
                <a:rPr lang="en-US" sz="1200" b="1" kern="0">
                  <a:solidFill>
                    <a:schemeClr val="accent1"/>
                  </a:solidFill>
                  <a:latin typeface="+mj-lt"/>
                </a:rPr>
                <a:t>5</a:t>
              </a:r>
            </a:p>
          </p:txBody>
        </p:sp>
      </p:grpSp>
      <p:grpSp>
        <p:nvGrpSpPr>
          <p:cNvPr id="194" name="Group 193">
            <a:extLst>
              <a:ext uri="{FF2B5EF4-FFF2-40B4-BE49-F238E27FC236}">
                <a16:creationId xmlns:a16="http://schemas.microsoft.com/office/drawing/2014/main" id="{0299DC60-10F4-4E58-99D3-112F249D4A59}"/>
              </a:ext>
            </a:extLst>
          </p:cNvPr>
          <p:cNvGrpSpPr/>
          <p:nvPr/>
        </p:nvGrpSpPr>
        <p:grpSpPr>
          <a:xfrm rot="10800000">
            <a:off x="6932035" y="4318550"/>
            <a:ext cx="156056" cy="332759"/>
            <a:chOff x="4013273" y="2849553"/>
            <a:chExt cx="156056" cy="332759"/>
          </a:xfrm>
        </p:grpSpPr>
        <p:sp>
          <p:nvSpPr>
            <p:cNvPr id="195" name="Isosceles Triangle 194">
              <a:extLst>
                <a:ext uri="{FF2B5EF4-FFF2-40B4-BE49-F238E27FC236}">
                  <a16:creationId xmlns:a16="http://schemas.microsoft.com/office/drawing/2014/main" id="{77F3D71B-D14B-40C8-A2EE-6554B461F295}"/>
                </a:ext>
              </a:extLst>
            </p:cNvPr>
            <p:cNvSpPr/>
            <p:nvPr/>
          </p:nvSpPr>
          <p:spPr bwMode="gray">
            <a:xfrm>
              <a:off x="4026543" y="2849553"/>
              <a:ext cx="128907" cy="96462"/>
            </a:xfrm>
            <a:prstGeom prst="triangl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96" name="TextBox 195">
              <a:extLst>
                <a:ext uri="{FF2B5EF4-FFF2-40B4-BE49-F238E27FC236}">
                  <a16:creationId xmlns:a16="http://schemas.microsoft.com/office/drawing/2014/main" id="{48F1FADB-092E-48AD-A8AC-BAB8617F231F}"/>
                </a:ext>
              </a:extLst>
            </p:cNvPr>
            <p:cNvSpPr txBox="1"/>
            <p:nvPr/>
          </p:nvSpPr>
          <p:spPr>
            <a:xfrm rot="10800000" flipH="1">
              <a:off x="4013273" y="2905112"/>
              <a:ext cx="156056" cy="277200"/>
            </a:xfrm>
            <a:prstGeom prst="rect">
              <a:avLst/>
            </a:prstGeom>
            <a:noFill/>
          </p:spPr>
          <p:txBody>
            <a:bodyPr wrap="square" lIns="0" tIns="0" rIns="0" bIns="0" rtlCol="0" anchor="ctr">
              <a:noAutofit/>
            </a:bodyPr>
            <a:lstStyle/>
            <a:p>
              <a:pPr algn="ctr" defTabSz="1217798">
                <a:defRPr/>
              </a:pPr>
              <a:r>
                <a:rPr lang="en-US" sz="1200" b="1" kern="0">
                  <a:solidFill>
                    <a:schemeClr val="accent1"/>
                  </a:solidFill>
                  <a:latin typeface="+mj-lt"/>
                </a:rPr>
                <a:t>5</a:t>
              </a:r>
            </a:p>
          </p:txBody>
        </p:sp>
      </p:grpSp>
      <p:sp>
        <p:nvSpPr>
          <p:cNvPr id="197" name="Rectangle 196">
            <a:extLst>
              <a:ext uri="{FF2B5EF4-FFF2-40B4-BE49-F238E27FC236}">
                <a16:creationId xmlns:a16="http://schemas.microsoft.com/office/drawing/2014/main" id="{5163C198-0037-46A2-AC3A-FD9D4804DE74}"/>
              </a:ext>
            </a:extLst>
          </p:cNvPr>
          <p:cNvSpPr/>
          <p:nvPr/>
        </p:nvSpPr>
        <p:spPr bwMode="gray">
          <a:xfrm>
            <a:off x="7083788" y="4248044"/>
            <a:ext cx="154878" cy="15487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198" name="Rectangle 197">
            <a:extLst>
              <a:ext uri="{FF2B5EF4-FFF2-40B4-BE49-F238E27FC236}">
                <a16:creationId xmlns:a16="http://schemas.microsoft.com/office/drawing/2014/main" id="{25664E2F-0BF3-47FC-9034-DC891E83079A}"/>
              </a:ext>
            </a:extLst>
          </p:cNvPr>
          <p:cNvSpPr/>
          <p:nvPr/>
        </p:nvSpPr>
        <p:spPr bwMode="gray">
          <a:xfrm>
            <a:off x="2138023" y="5552903"/>
            <a:ext cx="154878" cy="15487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96" name="Isosceles Triangle 95">
            <a:extLst>
              <a:ext uri="{FF2B5EF4-FFF2-40B4-BE49-F238E27FC236}">
                <a16:creationId xmlns:a16="http://schemas.microsoft.com/office/drawing/2014/main" id="{91454BBE-6DEF-483B-A7E9-2C40B01F2AA7}"/>
              </a:ext>
            </a:extLst>
          </p:cNvPr>
          <p:cNvSpPr/>
          <p:nvPr/>
        </p:nvSpPr>
        <p:spPr bwMode="gray">
          <a:xfrm rot="10800000">
            <a:off x="2549274" y="3306383"/>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97" name="TextBox 96">
            <a:extLst>
              <a:ext uri="{FF2B5EF4-FFF2-40B4-BE49-F238E27FC236}">
                <a16:creationId xmlns:a16="http://schemas.microsoft.com/office/drawing/2014/main" id="{3C655E99-F8FB-4C2F-8362-90B8D7CC19CD}"/>
              </a:ext>
            </a:extLst>
          </p:cNvPr>
          <p:cNvSpPr txBox="1"/>
          <p:nvPr/>
        </p:nvSpPr>
        <p:spPr>
          <a:xfrm flipH="1">
            <a:off x="2535698" y="3077414"/>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3</a:t>
            </a:r>
          </a:p>
        </p:txBody>
      </p:sp>
      <p:sp>
        <p:nvSpPr>
          <p:cNvPr id="86" name="TextBox 156">
            <a:extLst>
              <a:ext uri="{FF2B5EF4-FFF2-40B4-BE49-F238E27FC236}">
                <a16:creationId xmlns:a16="http://schemas.microsoft.com/office/drawing/2014/main" id="{542EDB8A-E88A-41FE-B992-6B08B222B58C}"/>
              </a:ext>
            </a:extLst>
          </p:cNvPr>
          <p:cNvSpPr txBox="1"/>
          <p:nvPr/>
        </p:nvSpPr>
        <p:spPr>
          <a:xfrm flipH="1">
            <a:off x="2047681" y="4754520"/>
            <a:ext cx="814886" cy="430887"/>
          </a:xfrm>
          <a:prstGeom prst="rect">
            <a:avLst/>
          </a:prstGeom>
          <a:noFill/>
        </p:spPr>
        <p:txBody>
          <a:bodyPr wrap="square" lIns="0" tIns="0" rIns="0" bIns="0" rtlCol="0" anchor="ctr">
            <a:spAutoFit/>
          </a:bodyPr>
          <a:lstStyle/>
          <a:p>
            <a:pPr defTabSz="1217798">
              <a:defRPr/>
            </a:pPr>
            <a:r>
              <a:rPr lang="en-US" sz="1400" kern="0"/>
              <a:t>Archive </a:t>
            </a:r>
          </a:p>
          <a:p>
            <a:pPr defTabSz="1217798">
              <a:defRPr/>
            </a:pPr>
            <a:r>
              <a:rPr lang="en-US" sz="1400" kern="0"/>
              <a:t>processor</a:t>
            </a:r>
          </a:p>
        </p:txBody>
      </p:sp>
      <p:sp>
        <p:nvSpPr>
          <p:cNvPr id="87" name="TextBox 69">
            <a:extLst>
              <a:ext uri="{FF2B5EF4-FFF2-40B4-BE49-F238E27FC236}">
                <a16:creationId xmlns:a16="http://schemas.microsoft.com/office/drawing/2014/main" id="{AE77B6CD-3358-408D-8B21-ED24B8C1BEFB}"/>
              </a:ext>
            </a:extLst>
          </p:cNvPr>
          <p:cNvSpPr txBox="1"/>
          <p:nvPr/>
        </p:nvSpPr>
        <p:spPr>
          <a:xfrm flipH="1">
            <a:off x="1137609" y="2047999"/>
            <a:ext cx="590273" cy="430887"/>
          </a:xfrm>
          <a:prstGeom prst="rect">
            <a:avLst/>
          </a:prstGeom>
          <a:noFill/>
        </p:spPr>
        <p:txBody>
          <a:bodyPr wrap="square" lIns="0" tIns="0" rIns="0" bIns="0" rtlCol="0" anchor="b">
            <a:spAutoFit/>
          </a:bodyPr>
          <a:lstStyle/>
          <a:p>
            <a:pPr defTabSz="1217798">
              <a:defRPr/>
            </a:pPr>
            <a:r>
              <a:rPr lang="en-US" sz="1400" kern="0"/>
              <a:t>Input </a:t>
            </a:r>
            <a:br>
              <a:rPr lang="en-US" sz="1400" kern="0"/>
            </a:br>
            <a:r>
              <a:rPr lang="en-US" sz="1400" kern="0"/>
              <a:t>data</a:t>
            </a:r>
          </a:p>
        </p:txBody>
      </p:sp>
      <p:sp>
        <p:nvSpPr>
          <p:cNvPr id="88" name="TextBox 72">
            <a:extLst>
              <a:ext uri="{FF2B5EF4-FFF2-40B4-BE49-F238E27FC236}">
                <a16:creationId xmlns:a16="http://schemas.microsoft.com/office/drawing/2014/main" id="{DD7FFF44-F1DE-466B-8209-32DACFF486A1}"/>
              </a:ext>
            </a:extLst>
          </p:cNvPr>
          <p:cNvSpPr txBox="1"/>
          <p:nvPr/>
        </p:nvSpPr>
        <p:spPr>
          <a:xfrm flipH="1">
            <a:off x="2466369" y="2047999"/>
            <a:ext cx="590273" cy="430887"/>
          </a:xfrm>
          <a:prstGeom prst="rect">
            <a:avLst/>
          </a:prstGeom>
          <a:noFill/>
        </p:spPr>
        <p:txBody>
          <a:bodyPr wrap="square" lIns="0" tIns="0" rIns="0" bIns="0" rtlCol="0" anchor="b">
            <a:spAutoFit/>
          </a:bodyPr>
          <a:lstStyle/>
          <a:p>
            <a:pPr defTabSz="1217798">
              <a:defRPr/>
            </a:pPr>
            <a:r>
              <a:rPr lang="en-US" sz="1400" kern="0"/>
              <a:t>Raw</a:t>
            </a:r>
            <a:br>
              <a:rPr lang="en-US" sz="1400" kern="0"/>
            </a:br>
            <a:r>
              <a:rPr lang="en-US" sz="1400" kern="0"/>
              <a:t>sensor</a:t>
            </a:r>
          </a:p>
        </p:txBody>
      </p:sp>
      <p:sp>
        <p:nvSpPr>
          <p:cNvPr id="89" name="TextBox 112">
            <a:extLst>
              <a:ext uri="{FF2B5EF4-FFF2-40B4-BE49-F238E27FC236}">
                <a16:creationId xmlns:a16="http://schemas.microsoft.com/office/drawing/2014/main" id="{D2A536E2-262E-4388-A3BA-4CF0453EB488}"/>
              </a:ext>
            </a:extLst>
          </p:cNvPr>
          <p:cNvSpPr txBox="1"/>
          <p:nvPr/>
        </p:nvSpPr>
        <p:spPr>
          <a:xfrm flipH="1">
            <a:off x="606180" y="3448972"/>
            <a:ext cx="740757" cy="430887"/>
          </a:xfrm>
          <a:prstGeom prst="rect">
            <a:avLst/>
          </a:prstGeom>
          <a:noFill/>
        </p:spPr>
        <p:txBody>
          <a:bodyPr wrap="square" lIns="0" tIns="0" rIns="0" bIns="0" rtlCol="0" anchor="ctr">
            <a:spAutoFit/>
          </a:bodyPr>
          <a:lstStyle/>
          <a:p>
            <a:pPr defTabSz="1217798">
              <a:defRPr/>
            </a:pPr>
            <a:r>
              <a:rPr lang="en-US" sz="1400" kern="0"/>
              <a:t>Market-place</a:t>
            </a:r>
          </a:p>
        </p:txBody>
      </p:sp>
      <p:sp>
        <p:nvSpPr>
          <p:cNvPr id="90" name="TextBox 150">
            <a:extLst>
              <a:ext uri="{FF2B5EF4-FFF2-40B4-BE49-F238E27FC236}">
                <a16:creationId xmlns:a16="http://schemas.microsoft.com/office/drawing/2014/main" id="{5C9BAE90-2F6F-4A50-875B-2BBD1186EB1B}"/>
              </a:ext>
            </a:extLst>
          </p:cNvPr>
          <p:cNvSpPr txBox="1"/>
          <p:nvPr/>
        </p:nvSpPr>
        <p:spPr>
          <a:xfrm flipH="1">
            <a:off x="606180" y="4754520"/>
            <a:ext cx="740755" cy="430887"/>
          </a:xfrm>
          <a:prstGeom prst="rect">
            <a:avLst/>
          </a:prstGeom>
          <a:noFill/>
        </p:spPr>
        <p:txBody>
          <a:bodyPr wrap="square" lIns="0" tIns="0" rIns="0" bIns="0" rtlCol="0" anchor="ctr">
            <a:spAutoFit/>
          </a:bodyPr>
          <a:lstStyle/>
          <a:p>
            <a:pPr defTabSz="1217798">
              <a:defRPr/>
            </a:pPr>
            <a:r>
              <a:rPr lang="en-US" sz="1400" kern="0"/>
              <a:t>Market-place</a:t>
            </a:r>
          </a:p>
        </p:txBody>
      </p:sp>
      <p:sp>
        <p:nvSpPr>
          <p:cNvPr id="91" name="TextBox 114">
            <a:extLst>
              <a:ext uri="{FF2B5EF4-FFF2-40B4-BE49-F238E27FC236}">
                <a16:creationId xmlns:a16="http://schemas.microsoft.com/office/drawing/2014/main" id="{D436C3C5-8E12-4C76-8369-F83CAD554BBC}"/>
              </a:ext>
            </a:extLst>
          </p:cNvPr>
          <p:cNvSpPr txBox="1"/>
          <p:nvPr/>
        </p:nvSpPr>
        <p:spPr>
          <a:xfrm flipH="1">
            <a:off x="2466369" y="3448972"/>
            <a:ext cx="831761" cy="430887"/>
          </a:xfrm>
          <a:prstGeom prst="rect">
            <a:avLst/>
          </a:prstGeom>
          <a:noFill/>
        </p:spPr>
        <p:txBody>
          <a:bodyPr wrap="square" lIns="0" tIns="0" rIns="0" bIns="0" rtlCol="0" anchor="ctr">
            <a:spAutoFit/>
          </a:bodyPr>
          <a:lstStyle/>
          <a:p>
            <a:pPr defTabSz="1217798">
              <a:defRPr/>
            </a:pPr>
            <a:r>
              <a:rPr lang="en-US" sz="1400" kern="0"/>
              <a:t>Archive </a:t>
            </a:r>
          </a:p>
          <a:p>
            <a:pPr defTabSz="1217798">
              <a:defRPr/>
            </a:pPr>
            <a:r>
              <a:rPr lang="en-US" sz="1400" kern="0"/>
              <a:t>processor</a:t>
            </a:r>
          </a:p>
        </p:txBody>
      </p:sp>
      <p:sp>
        <p:nvSpPr>
          <p:cNvPr id="92" name="TextBox 142">
            <a:extLst>
              <a:ext uri="{FF2B5EF4-FFF2-40B4-BE49-F238E27FC236}">
                <a16:creationId xmlns:a16="http://schemas.microsoft.com/office/drawing/2014/main" id="{A2B2DC3F-7157-4D12-A054-B39ED48AFD8F}"/>
              </a:ext>
            </a:extLst>
          </p:cNvPr>
          <p:cNvSpPr txBox="1"/>
          <p:nvPr/>
        </p:nvSpPr>
        <p:spPr>
          <a:xfrm flipH="1">
            <a:off x="1514747" y="3448972"/>
            <a:ext cx="641241" cy="430887"/>
          </a:xfrm>
          <a:prstGeom prst="rect">
            <a:avLst/>
          </a:prstGeom>
          <a:noFill/>
        </p:spPr>
        <p:txBody>
          <a:bodyPr wrap="square" lIns="0" tIns="0" rIns="0" bIns="0" rtlCol="0" anchor="ctr">
            <a:spAutoFit/>
          </a:bodyPr>
          <a:lstStyle/>
          <a:p>
            <a:pPr defTabSz="1217798">
              <a:defRPr/>
            </a:pPr>
            <a:r>
              <a:rPr lang="en-US" sz="1400" kern="0"/>
              <a:t>Sensor </a:t>
            </a:r>
          </a:p>
          <a:p>
            <a:pPr defTabSz="1217798">
              <a:defRPr/>
            </a:pPr>
            <a:r>
              <a:rPr lang="en-US" sz="1400" kern="0"/>
              <a:t>archive</a:t>
            </a:r>
          </a:p>
        </p:txBody>
      </p:sp>
      <p:sp>
        <p:nvSpPr>
          <p:cNvPr id="93" name="TextBox 81">
            <a:extLst>
              <a:ext uri="{FF2B5EF4-FFF2-40B4-BE49-F238E27FC236}">
                <a16:creationId xmlns:a16="http://schemas.microsoft.com/office/drawing/2014/main" id="{62D302EB-5438-46D2-ADFC-2DF1E5DF5D63}"/>
              </a:ext>
            </a:extLst>
          </p:cNvPr>
          <p:cNvSpPr txBox="1"/>
          <p:nvPr/>
        </p:nvSpPr>
        <p:spPr>
          <a:xfrm flipH="1">
            <a:off x="3755040" y="1832555"/>
            <a:ext cx="956897" cy="646331"/>
          </a:xfrm>
          <a:prstGeom prst="rect">
            <a:avLst/>
          </a:prstGeom>
          <a:noFill/>
        </p:spPr>
        <p:txBody>
          <a:bodyPr wrap="square" lIns="0" tIns="0" rIns="0" bIns="0" rtlCol="0" anchor="b">
            <a:spAutoFit/>
          </a:bodyPr>
          <a:lstStyle/>
          <a:p>
            <a:pPr defTabSz="1217798">
              <a:defRPr/>
            </a:pPr>
            <a:r>
              <a:rPr lang="en-US" sz="1400" kern="0"/>
              <a:t>Customer</a:t>
            </a:r>
            <a:br>
              <a:rPr lang="en-US" sz="1400" kern="0"/>
            </a:br>
            <a:r>
              <a:rPr lang="en-US" sz="1400" kern="0"/>
              <a:t>value </a:t>
            </a:r>
          </a:p>
          <a:p>
            <a:pPr defTabSz="1217798">
              <a:defRPr/>
            </a:pPr>
            <a:r>
              <a:rPr lang="en-US" sz="1400" kern="0"/>
              <a:t>processor</a:t>
            </a:r>
          </a:p>
        </p:txBody>
      </p:sp>
      <p:sp>
        <p:nvSpPr>
          <p:cNvPr id="94" name="TextBox 83">
            <a:extLst>
              <a:ext uri="{FF2B5EF4-FFF2-40B4-BE49-F238E27FC236}">
                <a16:creationId xmlns:a16="http://schemas.microsoft.com/office/drawing/2014/main" id="{66490ED5-6CF8-4BB9-AB0F-54404485AA17}"/>
              </a:ext>
            </a:extLst>
          </p:cNvPr>
          <p:cNvSpPr txBox="1"/>
          <p:nvPr/>
        </p:nvSpPr>
        <p:spPr>
          <a:xfrm flipH="1">
            <a:off x="5505609" y="2047999"/>
            <a:ext cx="853641" cy="430887"/>
          </a:xfrm>
          <a:prstGeom prst="rect">
            <a:avLst/>
          </a:prstGeom>
          <a:noFill/>
        </p:spPr>
        <p:txBody>
          <a:bodyPr wrap="square" lIns="0" tIns="0" rIns="0" bIns="0" rtlCol="0" anchor="b">
            <a:spAutoFit/>
          </a:bodyPr>
          <a:lstStyle/>
          <a:p>
            <a:pPr defTabSz="1217798">
              <a:defRPr/>
            </a:pPr>
            <a:r>
              <a:rPr lang="en-US" sz="1400" kern="0"/>
              <a:t>Customer </a:t>
            </a:r>
            <a:br>
              <a:rPr lang="en-US" sz="1400" kern="0"/>
            </a:br>
            <a:r>
              <a:rPr lang="en-US" sz="1400" kern="0"/>
              <a:t>value</a:t>
            </a:r>
          </a:p>
        </p:txBody>
      </p:sp>
      <p:sp>
        <p:nvSpPr>
          <p:cNvPr id="98" name="TextBox 161">
            <a:extLst>
              <a:ext uri="{FF2B5EF4-FFF2-40B4-BE49-F238E27FC236}">
                <a16:creationId xmlns:a16="http://schemas.microsoft.com/office/drawing/2014/main" id="{D430E826-E7D2-4C4E-8EDB-EA470EF365A8}"/>
              </a:ext>
            </a:extLst>
          </p:cNvPr>
          <p:cNvSpPr txBox="1"/>
          <p:nvPr/>
        </p:nvSpPr>
        <p:spPr>
          <a:xfrm flipH="1">
            <a:off x="2421272" y="5645802"/>
            <a:ext cx="1519892" cy="215444"/>
          </a:xfrm>
          <a:prstGeom prst="rect">
            <a:avLst/>
          </a:prstGeom>
          <a:noFill/>
        </p:spPr>
        <p:txBody>
          <a:bodyPr wrap="square" lIns="0" tIns="0" rIns="0" bIns="0" rtlCol="0" anchor="ctr">
            <a:spAutoFit/>
          </a:bodyPr>
          <a:lstStyle/>
          <a:p>
            <a:pPr algn="ctr" defTabSz="1217798">
              <a:defRPr/>
            </a:pPr>
            <a:r>
              <a:rPr lang="en-US" sz="1400" kern="0"/>
              <a:t>Sensor learning</a:t>
            </a:r>
          </a:p>
        </p:txBody>
      </p:sp>
      <p:pic>
        <p:nvPicPr>
          <p:cNvPr id="99" name="Picture 162">
            <a:extLst>
              <a:ext uri="{FF2B5EF4-FFF2-40B4-BE49-F238E27FC236}">
                <a16:creationId xmlns:a16="http://schemas.microsoft.com/office/drawing/2014/main" id="{465FBD9D-7DC1-43E6-80BE-98D103634611}"/>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51455" y="5214118"/>
            <a:ext cx="439165" cy="430401"/>
          </a:xfrm>
          <a:prstGeom prst="rect">
            <a:avLst/>
          </a:prstGeom>
        </p:spPr>
      </p:pic>
      <p:sp>
        <p:nvSpPr>
          <p:cNvPr id="103" name="TextBox 131">
            <a:extLst>
              <a:ext uri="{FF2B5EF4-FFF2-40B4-BE49-F238E27FC236}">
                <a16:creationId xmlns:a16="http://schemas.microsoft.com/office/drawing/2014/main" id="{B007B0B9-F474-4375-8E7E-84DE2CCC0723}"/>
              </a:ext>
            </a:extLst>
          </p:cNvPr>
          <p:cNvSpPr txBox="1"/>
          <p:nvPr/>
        </p:nvSpPr>
        <p:spPr>
          <a:xfrm flipH="1">
            <a:off x="6966302" y="3448972"/>
            <a:ext cx="1096110" cy="430887"/>
          </a:xfrm>
          <a:prstGeom prst="rect">
            <a:avLst/>
          </a:prstGeom>
          <a:noFill/>
        </p:spPr>
        <p:txBody>
          <a:bodyPr wrap="square" lIns="0" tIns="0" rIns="0" bIns="0" rtlCol="0" anchor="ctr">
            <a:spAutoFit/>
          </a:bodyPr>
          <a:lstStyle/>
          <a:p>
            <a:pPr defTabSz="1217798">
              <a:defRPr/>
            </a:pPr>
            <a:r>
              <a:rPr lang="en-US" sz="1400" kern="0"/>
              <a:t>Reality Index base</a:t>
            </a:r>
          </a:p>
        </p:txBody>
      </p:sp>
      <p:grpSp>
        <p:nvGrpSpPr>
          <p:cNvPr id="84" name="Group 83">
            <a:extLst>
              <a:ext uri="{FF2B5EF4-FFF2-40B4-BE49-F238E27FC236}">
                <a16:creationId xmlns:a16="http://schemas.microsoft.com/office/drawing/2014/main" id="{8F674F7C-BFE5-47DA-9700-23B436997CBA}"/>
              </a:ext>
            </a:extLst>
          </p:cNvPr>
          <p:cNvGrpSpPr/>
          <p:nvPr/>
        </p:nvGrpSpPr>
        <p:grpSpPr>
          <a:xfrm>
            <a:off x="607380" y="2709863"/>
            <a:ext cx="389780" cy="199579"/>
            <a:chOff x="-883951" y="3591585"/>
            <a:chExt cx="485450" cy="248565"/>
          </a:xfrm>
          <a:solidFill>
            <a:schemeClr val="tx1"/>
          </a:solidFill>
        </p:grpSpPr>
        <p:sp>
          <p:nvSpPr>
            <p:cNvPr id="85" name="Rectangle 44">
              <a:extLst>
                <a:ext uri="{FF2B5EF4-FFF2-40B4-BE49-F238E27FC236}">
                  <a16:creationId xmlns:a16="http://schemas.microsoft.com/office/drawing/2014/main" id="{23D4BCB7-9A06-43E0-8F7A-B186F1BC7066}"/>
                </a:ext>
              </a:extLst>
            </p:cNvPr>
            <p:cNvSpPr>
              <a:spLocks noChangeArrowheads="1"/>
            </p:cNvSpPr>
            <p:nvPr/>
          </p:nvSpPr>
          <p:spPr bwMode="auto">
            <a:xfrm>
              <a:off x="-709640" y="3731301"/>
              <a:ext cx="136826"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95" name="Rectangle 45">
              <a:extLst>
                <a:ext uri="{FF2B5EF4-FFF2-40B4-BE49-F238E27FC236}">
                  <a16:creationId xmlns:a16="http://schemas.microsoft.com/office/drawing/2014/main" id="{6592805F-018D-4A80-897E-FFD812E91078}"/>
                </a:ext>
              </a:extLst>
            </p:cNvPr>
            <p:cNvSpPr>
              <a:spLocks noChangeArrowheads="1"/>
            </p:cNvSpPr>
            <p:nvPr/>
          </p:nvSpPr>
          <p:spPr bwMode="auto">
            <a:xfrm>
              <a:off x="-812726" y="3731301"/>
              <a:ext cx="56230"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04" name="Rectangle 46">
              <a:extLst>
                <a:ext uri="{FF2B5EF4-FFF2-40B4-BE49-F238E27FC236}">
                  <a16:creationId xmlns:a16="http://schemas.microsoft.com/office/drawing/2014/main" id="{29F0778E-AD98-46B8-9159-3E2AAD1EEA06}"/>
                </a:ext>
              </a:extLst>
            </p:cNvPr>
            <p:cNvSpPr>
              <a:spLocks noChangeArrowheads="1"/>
            </p:cNvSpPr>
            <p:nvPr/>
          </p:nvSpPr>
          <p:spPr bwMode="auto">
            <a:xfrm>
              <a:off x="-525956" y="3731301"/>
              <a:ext cx="56230"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06" name="Freeform 51">
              <a:extLst>
                <a:ext uri="{FF2B5EF4-FFF2-40B4-BE49-F238E27FC236}">
                  <a16:creationId xmlns:a16="http://schemas.microsoft.com/office/drawing/2014/main" id="{1786857B-5227-4946-8218-C7D7551C14F5}"/>
                </a:ext>
              </a:extLst>
            </p:cNvPr>
            <p:cNvSpPr>
              <a:spLocks noEditPoints="1"/>
            </p:cNvSpPr>
            <p:nvPr/>
          </p:nvSpPr>
          <p:spPr bwMode="auto">
            <a:xfrm>
              <a:off x="-883951" y="3591585"/>
              <a:ext cx="485450" cy="248565"/>
            </a:xfrm>
            <a:custGeom>
              <a:avLst/>
              <a:gdLst>
                <a:gd name="T0" fmla="*/ 123 w 170"/>
                <a:gd name="T1" fmla="*/ 8 h 100"/>
                <a:gd name="T2" fmla="*/ 124 w 170"/>
                <a:gd name="T3" fmla="*/ 9 h 100"/>
                <a:gd name="T4" fmla="*/ 124 w 170"/>
                <a:gd name="T5" fmla="*/ 9 h 100"/>
                <a:gd name="T6" fmla="*/ 124 w 170"/>
                <a:gd name="T7" fmla="*/ 9 h 100"/>
                <a:gd name="T8" fmla="*/ 146 w 170"/>
                <a:gd name="T9" fmla="*/ 34 h 100"/>
                <a:gd name="T10" fmla="*/ 146 w 170"/>
                <a:gd name="T11" fmla="*/ 34 h 100"/>
                <a:gd name="T12" fmla="*/ 146 w 170"/>
                <a:gd name="T13" fmla="*/ 34 h 100"/>
                <a:gd name="T14" fmla="*/ 154 w 170"/>
                <a:gd name="T15" fmla="*/ 42 h 100"/>
                <a:gd name="T16" fmla="*/ 158 w 170"/>
                <a:gd name="T17" fmla="*/ 48 h 100"/>
                <a:gd name="T18" fmla="*/ 158 w 170"/>
                <a:gd name="T19" fmla="*/ 48 h 100"/>
                <a:gd name="T20" fmla="*/ 158 w 170"/>
                <a:gd name="T21" fmla="*/ 49 h 100"/>
                <a:gd name="T22" fmla="*/ 158 w 170"/>
                <a:gd name="T23" fmla="*/ 87 h 100"/>
                <a:gd name="T24" fmla="*/ 153 w 170"/>
                <a:gd name="T25" fmla="*/ 92 h 100"/>
                <a:gd name="T26" fmla="*/ 137 w 170"/>
                <a:gd name="T27" fmla="*/ 92 h 100"/>
                <a:gd name="T28" fmla="*/ 137 w 170"/>
                <a:gd name="T29" fmla="*/ 88 h 100"/>
                <a:gd name="T30" fmla="*/ 137 w 170"/>
                <a:gd name="T31" fmla="*/ 80 h 100"/>
                <a:gd name="T32" fmla="*/ 129 w 170"/>
                <a:gd name="T33" fmla="*/ 80 h 100"/>
                <a:gd name="T34" fmla="*/ 41 w 170"/>
                <a:gd name="T35" fmla="*/ 80 h 100"/>
                <a:gd name="T36" fmla="*/ 33 w 170"/>
                <a:gd name="T37" fmla="*/ 80 h 100"/>
                <a:gd name="T38" fmla="*/ 33 w 170"/>
                <a:gd name="T39" fmla="*/ 88 h 100"/>
                <a:gd name="T40" fmla="*/ 33 w 170"/>
                <a:gd name="T41" fmla="*/ 92 h 100"/>
                <a:gd name="T42" fmla="*/ 16 w 170"/>
                <a:gd name="T43" fmla="*/ 92 h 100"/>
                <a:gd name="T44" fmla="*/ 11 w 170"/>
                <a:gd name="T45" fmla="*/ 87 h 100"/>
                <a:gd name="T46" fmla="*/ 11 w 170"/>
                <a:gd name="T47" fmla="*/ 49 h 100"/>
                <a:gd name="T48" fmla="*/ 11 w 170"/>
                <a:gd name="T49" fmla="*/ 48 h 100"/>
                <a:gd name="T50" fmla="*/ 25 w 170"/>
                <a:gd name="T51" fmla="*/ 32 h 100"/>
                <a:gd name="T52" fmla="*/ 45 w 170"/>
                <a:gd name="T53" fmla="*/ 9 h 100"/>
                <a:gd name="T54" fmla="*/ 45 w 170"/>
                <a:gd name="T55" fmla="*/ 9 h 100"/>
                <a:gd name="T56" fmla="*/ 45 w 170"/>
                <a:gd name="T57" fmla="*/ 9 h 100"/>
                <a:gd name="T58" fmla="*/ 47 w 170"/>
                <a:gd name="T59" fmla="*/ 8 h 100"/>
                <a:gd name="T60" fmla="*/ 123 w 170"/>
                <a:gd name="T61" fmla="*/ 8 h 100"/>
                <a:gd name="T62" fmla="*/ 123 w 170"/>
                <a:gd name="T63" fmla="*/ 0 h 100"/>
                <a:gd name="T64" fmla="*/ 47 w 170"/>
                <a:gd name="T65" fmla="*/ 0 h 100"/>
                <a:gd name="T66" fmla="*/ 39 w 170"/>
                <a:gd name="T67" fmla="*/ 4 h 100"/>
                <a:gd name="T68" fmla="*/ 19 w 170"/>
                <a:gd name="T69" fmla="*/ 27 h 100"/>
                <a:gd name="T70" fmla="*/ 19 w 170"/>
                <a:gd name="T71" fmla="*/ 27 h 100"/>
                <a:gd name="T72" fmla="*/ 13 w 170"/>
                <a:gd name="T73" fmla="*/ 30 h 100"/>
                <a:gd name="T74" fmla="*/ 0 w 170"/>
                <a:gd name="T75" fmla="*/ 30 h 100"/>
                <a:gd name="T76" fmla="*/ 0 w 170"/>
                <a:gd name="T77" fmla="*/ 37 h 100"/>
                <a:gd name="T78" fmla="*/ 10 w 170"/>
                <a:gd name="T79" fmla="*/ 37 h 100"/>
                <a:gd name="T80" fmla="*/ 5 w 170"/>
                <a:gd name="T81" fmla="*/ 42 h 100"/>
                <a:gd name="T82" fmla="*/ 3 w 170"/>
                <a:gd name="T83" fmla="*/ 49 h 100"/>
                <a:gd name="T84" fmla="*/ 3 w 170"/>
                <a:gd name="T85" fmla="*/ 87 h 100"/>
                <a:gd name="T86" fmla="*/ 16 w 170"/>
                <a:gd name="T87" fmla="*/ 100 h 100"/>
                <a:gd name="T88" fmla="*/ 41 w 170"/>
                <a:gd name="T89" fmla="*/ 100 h 100"/>
                <a:gd name="T90" fmla="*/ 41 w 170"/>
                <a:gd name="T91" fmla="*/ 88 h 100"/>
                <a:gd name="T92" fmla="*/ 129 w 170"/>
                <a:gd name="T93" fmla="*/ 88 h 100"/>
                <a:gd name="T94" fmla="*/ 129 w 170"/>
                <a:gd name="T95" fmla="*/ 100 h 100"/>
                <a:gd name="T96" fmla="*/ 153 w 170"/>
                <a:gd name="T97" fmla="*/ 100 h 100"/>
                <a:gd name="T98" fmla="*/ 166 w 170"/>
                <a:gd name="T99" fmla="*/ 87 h 100"/>
                <a:gd name="T100" fmla="*/ 166 w 170"/>
                <a:gd name="T101" fmla="*/ 49 h 100"/>
                <a:gd name="T102" fmla="*/ 164 w 170"/>
                <a:gd name="T103" fmla="*/ 42 h 100"/>
                <a:gd name="T104" fmla="*/ 160 w 170"/>
                <a:gd name="T105" fmla="*/ 37 h 100"/>
                <a:gd name="T106" fmla="*/ 170 w 170"/>
                <a:gd name="T107" fmla="*/ 37 h 100"/>
                <a:gd name="T108" fmla="*/ 170 w 170"/>
                <a:gd name="T109" fmla="*/ 30 h 100"/>
                <a:gd name="T110" fmla="*/ 156 w 170"/>
                <a:gd name="T111" fmla="*/ 30 h 100"/>
                <a:gd name="T112" fmla="*/ 152 w 170"/>
                <a:gd name="T113" fmla="*/ 29 h 100"/>
                <a:gd name="T114" fmla="*/ 152 w 170"/>
                <a:gd name="T115" fmla="*/ 29 h 100"/>
                <a:gd name="T116" fmla="*/ 130 w 170"/>
                <a:gd name="T117" fmla="*/ 4 h 100"/>
                <a:gd name="T118" fmla="*/ 123 w 170"/>
                <a:gd name="T1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00">
                  <a:moveTo>
                    <a:pt x="123" y="8"/>
                  </a:moveTo>
                  <a:cubicBezTo>
                    <a:pt x="123" y="8"/>
                    <a:pt x="124" y="8"/>
                    <a:pt x="124" y="9"/>
                  </a:cubicBezTo>
                  <a:cubicBezTo>
                    <a:pt x="124" y="9"/>
                    <a:pt x="124" y="9"/>
                    <a:pt x="124" y="9"/>
                  </a:cubicBezTo>
                  <a:cubicBezTo>
                    <a:pt x="124" y="9"/>
                    <a:pt x="124" y="9"/>
                    <a:pt x="124" y="9"/>
                  </a:cubicBezTo>
                  <a:cubicBezTo>
                    <a:pt x="146" y="34"/>
                    <a:pt x="146" y="34"/>
                    <a:pt x="146" y="34"/>
                  </a:cubicBezTo>
                  <a:cubicBezTo>
                    <a:pt x="146" y="34"/>
                    <a:pt x="146" y="34"/>
                    <a:pt x="146" y="34"/>
                  </a:cubicBezTo>
                  <a:cubicBezTo>
                    <a:pt x="146" y="34"/>
                    <a:pt x="146" y="34"/>
                    <a:pt x="146" y="34"/>
                  </a:cubicBezTo>
                  <a:cubicBezTo>
                    <a:pt x="154" y="42"/>
                    <a:pt x="154" y="42"/>
                    <a:pt x="154" y="42"/>
                  </a:cubicBezTo>
                  <a:cubicBezTo>
                    <a:pt x="158" y="48"/>
                    <a:pt x="158" y="48"/>
                    <a:pt x="158" y="48"/>
                  </a:cubicBezTo>
                  <a:cubicBezTo>
                    <a:pt x="158" y="48"/>
                    <a:pt x="158" y="48"/>
                    <a:pt x="158" y="48"/>
                  </a:cubicBezTo>
                  <a:cubicBezTo>
                    <a:pt x="158" y="48"/>
                    <a:pt x="158" y="48"/>
                    <a:pt x="158" y="49"/>
                  </a:cubicBezTo>
                  <a:cubicBezTo>
                    <a:pt x="158" y="87"/>
                    <a:pt x="158" y="87"/>
                    <a:pt x="158" y="87"/>
                  </a:cubicBezTo>
                  <a:cubicBezTo>
                    <a:pt x="158" y="90"/>
                    <a:pt x="156" y="92"/>
                    <a:pt x="153" y="92"/>
                  </a:cubicBezTo>
                  <a:cubicBezTo>
                    <a:pt x="137" y="92"/>
                    <a:pt x="137" y="92"/>
                    <a:pt x="137" y="92"/>
                  </a:cubicBezTo>
                  <a:cubicBezTo>
                    <a:pt x="137" y="88"/>
                    <a:pt x="137" y="88"/>
                    <a:pt x="137" y="88"/>
                  </a:cubicBezTo>
                  <a:cubicBezTo>
                    <a:pt x="137" y="80"/>
                    <a:pt x="137" y="80"/>
                    <a:pt x="137" y="80"/>
                  </a:cubicBezTo>
                  <a:cubicBezTo>
                    <a:pt x="129" y="80"/>
                    <a:pt x="129" y="80"/>
                    <a:pt x="129" y="80"/>
                  </a:cubicBezTo>
                  <a:cubicBezTo>
                    <a:pt x="41" y="80"/>
                    <a:pt x="41" y="80"/>
                    <a:pt x="41" y="80"/>
                  </a:cubicBezTo>
                  <a:cubicBezTo>
                    <a:pt x="33" y="80"/>
                    <a:pt x="33" y="80"/>
                    <a:pt x="33" y="80"/>
                  </a:cubicBezTo>
                  <a:cubicBezTo>
                    <a:pt x="33" y="88"/>
                    <a:pt x="33" y="88"/>
                    <a:pt x="33" y="88"/>
                  </a:cubicBezTo>
                  <a:cubicBezTo>
                    <a:pt x="33" y="92"/>
                    <a:pt x="33" y="92"/>
                    <a:pt x="33" y="92"/>
                  </a:cubicBezTo>
                  <a:cubicBezTo>
                    <a:pt x="16" y="92"/>
                    <a:pt x="16" y="92"/>
                    <a:pt x="16" y="92"/>
                  </a:cubicBezTo>
                  <a:cubicBezTo>
                    <a:pt x="14" y="92"/>
                    <a:pt x="11" y="90"/>
                    <a:pt x="11" y="87"/>
                  </a:cubicBezTo>
                  <a:cubicBezTo>
                    <a:pt x="11" y="49"/>
                    <a:pt x="11" y="49"/>
                    <a:pt x="11" y="49"/>
                  </a:cubicBezTo>
                  <a:cubicBezTo>
                    <a:pt x="11" y="48"/>
                    <a:pt x="11" y="48"/>
                    <a:pt x="11" y="48"/>
                  </a:cubicBezTo>
                  <a:cubicBezTo>
                    <a:pt x="25" y="32"/>
                    <a:pt x="25" y="32"/>
                    <a:pt x="25" y="32"/>
                  </a:cubicBezTo>
                  <a:cubicBezTo>
                    <a:pt x="45" y="9"/>
                    <a:pt x="45" y="9"/>
                    <a:pt x="45" y="9"/>
                  </a:cubicBezTo>
                  <a:cubicBezTo>
                    <a:pt x="45" y="9"/>
                    <a:pt x="45" y="9"/>
                    <a:pt x="45" y="9"/>
                  </a:cubicBezTo>
                  <a:cubicBezTo>
                    <a:pt x="45" y="9"/>
                    <a:pt x="45" y="9"/>
                    <a:pt x="45" y="9"/>
                  </a:cubicBezTo>
                  <a:cubicBezTo>
                    <a:pt x="46" y="8"/>
                    <a:pt x="46" y="8"/>
                    <a:pt x="47" y="8"/>
                  </a:cubicBezTo>
                  <a:cubicBezTo>
                    <a:pt x="123" y="8"/>
                    <a:pt x="123" y="8"/>
                    <a:pt x="123" y="8"/>
                  </a:cubicBezTo>
                  <a:moveTo>
                    <a:pt x="123" y="0"/>
                  </a:moveTo>
                  <a:cubicBezTo>
                    <a:pt x="47" y="0"/>
                    <a:pt x="47" y="0"/>
                    <a:pt x="47" y="0"/>
                  </a:cubicBezTo>
                  <a:cubicBezTo>
                    <a:pt x="44" y="0"/>
                    <a:pt x="41" y="1"/>
                    <a:pt x="39" y="4"/>
                  </a:cubicBezTo>
                  <a:cubicBezTo>
                    <a:pt x="19" y="27"/>
                    <a:pt x="19" y="27"/>
                    <a:pt x="19" y="27"/>
                  </a:cubicBezTo>
                  <a:cubicBezTo>
                    <a:pt x="19" y="27"/>
                    <a:pt x="19" y="27"/>
                    <a:pt x="19" y="27"/>
                  </a:cubicBezTo>
                  <a:cubicBezTo>
                    <a:pt x="17" y="29"/>
                    <a:pt x="15" y="30"/>
                    <a:pt x="13" y="30"/>
                  </a:cubicBezTo>
                  <a:cubicBezTo>
                    <a:pt x="0" y="30"/>
                    <a:pt x="0" y="30"/>
                    <a:pt x="0" y="30"/>
                  </a:cubicBezTo>
                  <a:cubicBezTo>
                    <a:pt x="0" y="37"/>
                    <a:pt x="0" y="37"/>
                    <a:pt x="0" y="37"/>
                  </a:cubicBezTo>
                  <a:cubicBezTo>
                    <a:pt x="10" y="37"/>
                    <a:pt x="10" y="37"/>
                    <a:pt x="10" y="37"/>
                  </a:cubicBezTo>
                  <a:cubicBezTo>
                    <a:pt x="5" y="42"/>
                    <a:pt x="5" y="42"/>
                    <a:pt x="5" y="42"/>
                  </a:cubicBezTo>
                  <a:cubicBezTo>
                    <a:pt x="4" y="44"/>
                    <a:pt x="3" y="45"/>
                    <a:pt x="3" y="49"/>
                  </a:cubicBezTo>
                  <a:cubicBezTo>
                    <a:pt x="3" y="87"/>
                    <a:pt x="3" y="87"/>
                    <a:pt x="3" y="87"/>
                  </a:cubicBezTo>
                  <a:cubicBezTo>
                    <a:pt x="3" y="94"/>
                    <a:pt x="9" y="100"/>
                    <a:pt x="16" y="100"/>
                  </a:cubicBezTo>
                  <a:cubicBezTo>
                    <a:pt x="41" y="100"/>
                    <a:pt x="41" y="100"/>
                    <a:pt x="41" y="100"/>
                  </a:cubicBezTo>
                  <a:cubicBezTo>
                    <a:pt x="41" y="88"/>
                    <a:pt x="41" y="88"/>
                    <a:pt x="41" y="88"/>
                  </a:cubicBezTo>
                  <a:cubicBezTo>
                    <a:pt x="129" y="88"/>
                    <a:pt x="129" y="88"/>
                    <a:pt x="129" y="88"/>
                  </a:cubicBezTo>
                  <a:cubicBezTo>
                    <a:pt x="129" y="100"/>
                    <a:pt x="129" y="100"/>
                    <a:pt x="129" y="100"/>
                  </a:cubicBezTo>
                  <a:cubicBezTo>
                    <a:pt x="153" y="100"/>
                    <a:pt x="153" y="100"/>
                    <a:pt x="153" y="100"/>
                  </a:cubicBezTo>
                  <a:cubicBezTo>
                    <a:pt x="160" y="100"/>
                    <a:pt x="166" y="94"/>
                    <a:pt x="166" y="87"/>
                  </a:cubicBezTo>
                  <a:cubicBezTo>
                    <a:pt x="166" y="49"/>
                    <a:pt x="166" y="49"/>
                    <a:pt x="166" y="49"/>
                  </a:cubicBezTo>
                  <a:cubicBezTo>
                    <a:pt x="166" y="45"/>
                    <a:pt x="166" y="44"/>
                    <a:pt x="164" y="42"/>
                  </a:cubicBezTo>
                  <a:cubicBezTo>
                    <a:pt x="160" y="37"/>
                    <a:pt x="160" y="37"/>
                    <a:pt x="160" y="37"/>
                  </a:cubicBezTo>
                  <a:cubicBezTo>
                    <a:pt x="170" y="37"/>
                    <a:pt x="170" y="37"/>
                    <a:pt x="170" y="37"/>
                  </a:cubicBezTo>
                  <a:cubicBezTo>
                    <a:pt x="170" y="30"/>
                    <a:pt x="170" y="30"/>
                    <a:pt x="170" y="30"/>
                  </a:cubicBezTo>
                  <a:cubicBezTo>
                    <a:pt x="156" y="30"/>
                    <a:pt x="156" y="30"/>
                    <a:pt x="156" y="30"/>
                  </a:cubicBezTo>
                  <a:cubicBezTo>
                    <a:pt x="155" y="30"/>
                    <a:pt x="153" y="29"/>
                    <a:pt x="152" y="29"/>
                  </a:cubicBezTo>
                  <a:cubicBezTo>
                    <a:pt x="152" y="29"/>
                    <a:pt x="152" y="29"/>
                    <a:pt x="152" y="29"/>
                  </a:cubicBezTo>
                  <a:cubicBezTo>
                    <a:pt x="130" y="4"/>
                    <a:pt x="130" y="4"/>
                    <a:pt x="130" y="4"/>
                  </a:cubicBezTo>
                  <a:cubicBezTo>
                    <a:pt x="128" y="1"/>
                    <a:pt x="126" y="0"/>
                    <a:pt x="123" y="0"/>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nvGrpSpPr>
          <p:cNvPr id="105" name="Group 6">
            <a:extLst>
              <a:ext uri="{FF2B5EF4-FFF2-40B4-BE49-F238E27FC236}">
                <a16:creationId xmlns:a16="http://schemas.microsoft.com/office/drawing/2014/main" id="{C5F351DA-7B7A-4EDD-A8E4-76E1467B24AD}"/>
              </a:ext>
            </a:extLst>
          </p:cNvPr>
          <p:cNvGrpSpPr/>
          <p:nvPr/>
        </p:nvGrpSpPr>
        <p:grpSpPr bwMode="gray">
          <a:xfrm>
            <a:off x="11221306" y="6169107"/>
            <a:ext cx="475313" cy="441447"/>
            <a:chOff x="1012825" y="-171450"/>
            <a:chExt cx="8281988" cy="7691438"/>
          </a:xfrm>
          <a:solidFill>
            <a:schemeClr val="bg1"/>
          </a:solidFill>
        </p:grpSpPr>
        <p:sp>
          <p:nvSpPr>
            <p:cNvPr id="108" name="Freeform 1">
              <a:extLst>
                <a:ext uri="{FF2B5EF4-FFF2-40B4-BE49-F238E27FC236}">
                  <a16:creationId xmlns:a16="http://schemas.microsoft.com/office/drawing/2014/main" id="{A37D5756-EBCE-4016-8431-1C2D833AE5A6}"/>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sp>
          <p:nvSpPr>
            <p:cNvPr id="111" name="Freeform 2">
              <a:extLst>
                <a:ext uri="{FF2B5EF4-FFF2-40B4-BE49-F238E27FC236}">
                  <a16:creationId xmlns:a16="http://schemas.microsoft.com/office/drawing/2014/main" id="{B9CE10AB-78A3-4A5E-8731-EED6F82A61D6}"/>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grpSp>
    </p:spTree>
    <p:extLst>
      <p:ext uri="{BB962C8B-B14F-4D97-AF65-F5344CB8AC3E}">
        <p14:creationId xmlns:p14="http://schemas.microsoft.com/office/powerpoint/2010/main" val="284715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0" name="Connector: Elbow 199">
            <a:extLst>
              <a:ext uri="{FF2B5EF4-FFF2-40B4-BE49-F238E27FC236}">
                <a16:creationId xmlns:a16="http://schemas.microsoft.com/office/drawing/2014/main" id="{BC5B9E58-E2C7-41E8-9128-F9B3F422C3B7}"/>
              </a:ext>
            </a:extLst>
          </p:cNvPr>
          <p:cNvCxnSpPr>
            <a:stCxn id="197" idx="2"/>
            <a:endCxn id="198" idx="2"/>
          </p:cNvCxnSpPr>
          <p:nvPr/>
        </p:nvCxnSpPr>
        <p:spPr bwMode="gray">
          <a:xfrm rot="5400000">
            <a:off x="4035917" y="2582470"/>
            <a:ext cx="1304859" cy="4945765"/>
          </a:xfrm>
          <a:prstGeom prst="bentConnector3">
            <a:avLst>
              <a:gd name="adj1" fmla="val 117519"/>
            </a:avLst>
          </a:prstGeom>
          <a:ln w="9525">
            <a:solidFill>
              <a:srgbClr val="FBCA40"/>
            </a:solidFill>
            <a:tailEnd type="triangle"/>
          </a:ln>
        </p:spPr>
        <p:style>
          <a:lnRef idx="1">
            <a:schemeClr val="accent1"/>
          </a:lnRef>
          <a:fillRef idx="0">
            <a:schemeClr val="accent1"/>
          </a:fillRef>
          <a:effectRef idx="0">
            <a:schemeClr val="accent1"/>
          </a:effectRef>
          <a:fontRef idx="minor">
            <a:schemeClr val="tx1"/>
          </a:fontRef>
        </p:style>
      </p:cxnSp>
      <p:sp>
        <p:nvSpPr>
          <p:cNvPr id="201" name="Rectangle 200">
            <a:extLst>
              <a:ext uri="{FF2B5EF4-FFF2-40B4-BE49-F238E27FC236}">
                <a16:creationId xmlns:a16="http://schemas.microsoft.com/office/drawing/2014/main" id="{594A4866-C54F-46AB-B2DE-DF62C975FA3E}"/>
              </a:ext>
            </a:extLst>
          </p:cNvPr>
          <p:cNvSpPr/>
          <p:nvPr/>
        </p:nvSpPr>
        <p:spPr bwMode="gray">
          <a:xfrm>
            <a:off x="6863374" y="4654980"/>
            <a:ext cx="606174" cy="9895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80" name="Rectangle 79">
            <a:extLst>
              <a:ext uri="{FF2B5EF4-FFF2-40B4-BE49-F238E27FC236}">
                <a16:creationId xmlns:a16="http://schemas.microsoft.com/office/drawing/2014/main" id="{DA31306B-0D56-487D-9C0D-CD9B012E68E7}"/>
              </a:ext>
            </a:extLst>
          </p:cNvPr>
          <p:cNvSpPr/>
          <p:nvPr/>
        </p:nvSpPr>
        <p:spPr bwMode="gray">
          <a:xfrm>
            <a:off x="8231409" y="0"/>
            <a:ext cx="3959005" cy="6858000"/>
          </a:xfrm>
          <a:prstGeom prst="rect">
            <a:avLst/>
          </a:prstGeom>
          <a:solidFill>
            <a:srgbClr val="CFD5E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81" name="Rectangle 1">
            <a:extLst>
              <a:ext uri="{FF2B5EF4-FFF2-40B4-BE49-F238E27FC236}">
                <a16:creationId xmlns:a16="http://schemas.microsoft.com/office/drawing/2014/main" id="{67D6C232-1D64-4D62-A915-74AD6ECFBF87}"/>
              </a:ext>
            </a:extLst>
          </p:cNvPr>
          <p:cNvSpPr/>
          <p:nvPr/>
        </p:nvSpPr>
        <p:spPr>
          <a:xfrm>
            <a:off x="8828718" y="1804988"/>
            <a:ext cx="2748127" cy="861774"/>
          </a:xfrm>
          <a:prstGeom prst="rect">
            <a:avLst/>
          </a:prstGeom>
        </p:spPr>
        <p:txBody>
          <a:bodyPr wrap="square" lIns="0" tIns="0" rIns="0" bIns="0">
            <a:spAutoFit/>
          </a:bodyPr>
          <a:lstStyle/>
          <a:p>
            <a:pPr defTabSz="914126">
              <a:spcBef>
                <a:spcPct val="0"/>
              </a:spcBef>
            </a:pPr>
            <a:r>
              <a:rPr lang="en-US" sz="1400" b="1">
                <a:latin typeface="+mj-lt"/>
              </a:rPr>
              <a:t>Thru OTA agent the application is provided to all the cars so when they cross the forest they may have the right warnings</a:t>
            </a:r>
          </a:p>
        </p:txBody>
      </p:sp>
      <p:sp>
        <p:nvSpPr>
          <p:cNvPr id="2" name="Title 1">
            <a:extLst>
              <a:ext uri="{FF2B5EF4-FFF2-40B4-BE49-F238E27FC236}">
                <a16:creationId xmlns:a16="http://schemas.microsoft.com/office/drawing/2014/main" id="{27D5AF3C-E527-4E01-9BC0-BE3BA5CAC9EE}"/>
              </a:ext>
            </a:extLst>
          </p:cNvPr>
          <p:cNvSpPr>
            <a:spLocks noGrp="1"/>
          </p:cNvSpPr>
          <p:nvPr>
            <p:ph type="title"/>
          </p:nvPr>
        </p:nvSpPr>
        <p:spPr/>
        <p:txBody>
          <a:bodyPr/>
          <a:lstStyle/>
          <a:p>
            <a:r>
              <a:rPr lang="en-US" dirty="0"/>
              <a:t>Step 6 (final step): Cloud-to-edge connection</a:t>
            </a:r>
            <a:endParaRPr lang="en-GB" dirty="0"/>
          </a:p>
        </p:txBody>
      </p:sp>
      <p:sp>
        <p:nvSpPr>
          <p:cNvPr id="3" name="Date Placeholder 2">
            <a:extLst>
              <a:ext uri="{FF2B5EF4-FFF2-40B4-BE49-F238E27FC236}">
                <a16:creationId xmlns:a16="http://schemas.microsoft.com/office/drawing/2014/main" id="{074E14CB-5F9B-4149-95B0-3C33FA4AF5EC}"/>
              </a:ext>
            </a:extLst>
          </p:cNvPr>
          <p:cNvSpPr>
            <a:spLocks noGrp="1"/>
          </p:cNvSpPr>
          <p:nvPr>
            <p:ph type="dt" sz="half" idx="10"/>
          </p:nvPr>
        </p:nvSpPr>
        <p:spPr/>
        <p:txBody>
          <a:bodyPr/>
          <a:lstStyle/>
          <a:p>
            <a:r>
              <a:rPr lang="en-US"/>
              <a:t>© 2019 HERE</a:t>
            </a:r>
          </a:p>
        </p:txBody>
      </p:sp>
      <p:sp>
        <p:nvSpPr>
          <p:cNvPr id="5" name="Fußzeilenplatzhalter 4">
            <a:extLst>
              <a:ext uri="{FF2B5EF4-FFF2-40B4-BE49-F238E27FC236}">
                <a16:creationId xmlns:a16="http://schemas.microsoft.com/office/drawing/2014/main" id="{DB54DAC6-6522-4788-88A7-78FBE3A641C9}"/>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8535967A-DE09-4398-B7B6-833B8E9A2411}"/>
              </a:ext>
            </a:extLst>
          </p:cNvPr>
          <p:cNvSpPr>
            <a:spLocks noGrp="1"/>
          </p:cNvSpPr>
          <p:nvPr>
            <p:ph type="sldNum" sz="quarter" idx="12"/>
          </p:nvPr>
        </p:nvSpPr>
        <p:spPr/>
        <p:txBody>
          <a:bodyPr/>
          <a:lstStyle/>
          <a:p>
            <a:fld id="{C01CAAA5-CA10-431C-B0CA-C8BF8493446D}" type="slidenum">
              <a:rPr lang="en-US" smtClean="0"/>
              <a:t>19</a:t>
            </a:fld>
            <a:endParaRPr lang="en-US"/>
          </a:p>
        </p:txBody>
      </p:sp>
      <p:pic>
        <p:nvPicPr>
          <p:cNvPr id="69" name="Picture 68">
            <a:extLst>
              <a:ext uri="{FF2B5EF4-FFF2-40B4-BE49-F238E27FC236}">
                <a16:creationId xmlns:a16="http://schemas.microsoft.com/office/drawing/2014/main" id="{02C860BD-5252-43EA-AEB8-20A84E99CD4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33724" y="2530479"/>
            <a:ext cx="401838" cy="439216"/>
          </a:xfrm>
          <a:prstGeom prst="rect">
            <a:avLst/>
          </a:prstGeom>
        </p:spPr>
      </p:pic>
      <p:pic>
        <p:nvPicPr>
          <p:cNvPr id="72" name="Picture 71">
            <a:extLst>
              <a:ext uri="{FF2B5EF4-FFF2-40B4-BE49-F238E27FC236}">
                <a16:creationId xmlns:a16="http://schemas.microsoft.com/office/drawing/2014/main" id="{5B5586CB-004B-4FB4-A87B-5F7775FB487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98468" y="2530479"/>
            <a:ext cx="430516" cy="428924"/>
          </a:xfrm>
          <a:prstGeom prst="rect">
            <a:avLst/>
          </a:prstGeom>
        </p:spPr>
      </p:pic>
      <p:pic>
        <p:nvPicPr>
          <p:cNvPr id="74" name="Picture 73">
            <a:extLst>
              <a:ext uri="{FF2B5EF4-FFF2-40B4-BE49-F238E27FC236}">
                <a16:creationId xmlns:a16="http://schemas.microsoft.com/office/drawing/2014/main" id="{CE9DA3DD-2DD1-4745-B4A6-CE58E1EABDF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21277" y="2530479"/>
            <a:ext cx="424270" cy="422700"/>
          </a:xfrm>
          <a:prstGeom prst="rect">
            <a:avLst/>
          </a:prstGeom>
        </p:spPr>
      </p:pic>
      <p:pic>
        <p:nvPicPr>
          <p:cNvPr id="83" name="Picture 82">
            <a:extLst>
              <a:ext uri="{FF2B5EF4-FFF2-40B4-BE49-F238E27FC236}">
                <a16:creationId xmlns:a16="http://schemas.microsoft.com/office/drawing/2014/main" id="{F6C66451-FACC-449F-A17C-1063AA0FD6F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473814" y="2530479"/>
            <a:ext cx="424270" cy="422700"/>
          </a:xfrm>
          <a:prstGeom prst="rect">
            <a:avLst/>
          </a:prstGeom>
        </p:spPr>
      </p:pic>
      <p:sp>
        <p:nvSpPr>
          <p:cNvPr id="100" name="Isosceles Triangle 99">
            <a:extLst>
              <a:ext uri="{FF2B5EF4-FFF2-40B4-BE49-F238E27FC236}">
                <a16:creationId xmlns:a16="http://schemas.microsoft.com/office/drawing/2014/main" id="{E6A127F1-A205-4C75-BE7F-D64A6472CAB1}"/>
              </a:ext>
            </a:extLst>
          </p:cNvPr>
          <p:cNvSpPr/>
          <p:nvPr/>
        </p:nvSpPr>
        <p:spPr bwMode="gray">
          <a:xfrm rot="5400000">
            <a:off x="1902562" y="2541724"/>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01" name="Isosceles Triangle 100">
            <a:extLst>
              <a:ext uri="{FF2B5EF4-FFF2-40B4-BE49-F238E27FC236}">
                <a16:creationId xmlns:a16="http://schemas.microsoft.com/office/drawing/2014/main" id="{42ADB2C9-73D6-4B65-84A6-7A6B09B5BA8C}"/>
              </a:ext>
            </a:extLst>
          </p:cNvPr>
          <p:cNvSpPr/>
          <p:nvPr/>
        </p:nvSpPr>
        <p:spPr bwMode="gray">
          <a:xfrm rot="5400000">
            <a:off x="3225371" y="2541725"/>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02" name="Isosceles Triangle 101">
            <a:extLst>
              <a:ext uri="{FF2B5EF4-FFF2-40B4-BE49-F238E27FC236}">
                <a16:creationId xmlns:a16="http://schemas.microsoft.com/office/drawing/2014/main" id="{093363D9-ECC0-4F5E-B009-E79E8620A812}"/>
              </a:ext>
            </a:extLst>
          </p:cNvPr>
          <p:cNvSpPr/>
          <p:nvPr/>
        </p:nvSpPr>
        <p:spPr bwMode="gray">
          <a:xfrm rot="5400000">
            <a:off x="4977908" y="2541726"/>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07" name="TextBox 106">
            <a:extLst>
              <a:ext uri="{FF2B5EF4-FFF2-40B4-BE49-F238E27FC236}">
                <a16:creationId xmlns:a16="http://schemas.microsoft.com/office/drawing/2014/main" id="{46900A66-1516-40FD-877E-53F612C98A11}"/>
              </a:ext>
            </a:extLst>
          </p:cNvPr>
          <p:cNvSpPr txBox="1"/>
          <p:nvPr/>
        </p:nvSpPr>
        <p:spPr>
          <a:xfrm flipH="1">
            <a:off x="1757269" y="2465641"/>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2</a:t>
            </a:r>
          </a:p>
        </p:txBody>
      </p:sp>
      <p:sp>
        <p:nvSpPr>
          <p:cNvPr id="109" name="TextBox 108">
            <a:extLst>
              <a:ext uri="{FF2B5EF4-FFF2-40B4-BE49-F238E27FC236}">
                <a16:creationId xmlns:a16="http://schemas.microsoft.com/office/drawing/2014/main" id="{376CBB1A-23EF-4CD7-999D-1C2DB54624E8}"/>
              </a:ext>
            </a:extLst>
          </p:cNvPr>
          <p:cNvSpPr txBox="1"/>
          <p:nvPr/>
        </p:nvSpPr>
        <p:spPr>
          <a:xfrm flipH="1">
            <a:off x="3078782" y="2465641"/>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3</a:t>
            </a:r>
          </a:p>
        </p:txBody>
      </p:sp>
      <p:sp>
        <p:nvSpPr>
          <p:cNvPr id="110" name="TextBox 109">
            <a:extLst>
              <a:ext uri="{FF2B5EF4-FFF2-40B4-BE49-F238E27FC236}">
                <a16:creationId xmlns:a16="http://schemas.microsoft.com/office/drawing/2014/main" id="{32F4C583-D161-46CB-86F5-2B4D8ADCFB25}"/>
              </a:ext>
            </a:extLst>
          </p:cNvPr>
          <p:cNvSpPr txBox="1"/>
          <p:nvPr/>
        </p:nvSpPr>
        <p:spPr>
          <a:xfrm flipH="1">
            <a:off x="4826827" y="2465641"/>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3</a:t>
            </a:r>
          </a:p>
        </p:txBody>
      </p:sp>
      <p:sp>
        <p:nvSpPr>
          <p:cNvPr id="117" name="TextBox 116">
            <a:extLst>
              <a:ext uri="{FF2B5EF4-FFF2-40B4-BE49-F238E27FC236}">
                <a16:creationId xmlns:a16="http://schemas.microsoft.com/office/drawing/2014/main" id="{822A5A6F-3002-4C6E-B6F1-2696F57F5DE7}"/>
              </a:ext>
            </a:extLst>
          </p:cNvPr>
          <p:cNvSpPr txBox="1"/>
          <p:nvPr/>
        </p:nvSpPr>
        <p:spPr>
          <a:xfrm flipH="1">
            <a:off x="3755040" y="3448972"/>
            <a:ext cx="1183565" cy="430887"/>
          </a:xfrm>
          <a:prstGeom prst="rect">
            <a:avLst/>
          </a:prstGeom>
          <a:noFill/>
        </p:spPr>
        <p:txBody>
          <a:bodyPr wrap="square" lIns="0" tIns="0" rIns="0" bIns="0" rtlCol="0" anchor="ctr">
            <a:spAutoFit/>
          </a:bodyPr>
          <a:lstStyle/>
          <a:p>
            <a:pPr defTabSz="1217798">
              <a:defRPr/>
            </a:pPr>
            <a:r>
              <a:rPr lang="en-US" sz="1400" kern="0"/>
              <a:t>Customer</a:t>
            </a:r>
          </a:p>
          <a:p>
            <a:pPr defTabSz="1217798">
              <a:defRPr/>
            </a:pPr>
            <a:r>
              <a:rPr lang="en-US" sz="1400" kern="0"/>
              <a:t>static value</a:t>
            </a:r>
          </a:p>
        </p:txBody>
      </p:sp>
      <p:grpSp>
        <p:nvGrpSpPr>
          <p:cNvPr id="23" name="Group 22">
            <a:extLst>
              <a:ext uri="{FF2B5EF4-FFF2-40B4-BE49-F238E27FC236}">
                <a16:creationId xmlns:a16="http://schemas.microsoft.com/office/drawing/2014/main" id="{F4D37ABD-1411-4100-887C-D32738E7B8AD}"/>
              </a:ext>
            </a:extLst>
          </p:cNvPr>
          <p:cNvGrpSpPr/>
          <p:nvPr/>
        </p:nvGrpSpPr>
        <p:grpSpPr>
          <a:xfrm>
            <a:off x="1021886" y="3840150"/>
            <a:ext cx="257977" cy="277200"/>
            <a:chOff x="1064747" y="3502379"/>
            <a:chExt cx="257977" cy="277200"/>
          </a:xfrm>
        </p:grpSpPr>
        <p:sp>
          <p:nvSpPr>
            <p:cNvPr id="126" name="Isosceles Triangle 125">
              <a:extLst>
                <a:ext uri="{FF2B5EF4-FFF2-40B4-BE49-F238E27FC236}">
                  <a16:creationId xmlns:a16="http://schemas.microsoft.com/office/drawing/2014/main" id="{768D9EF7-0FBE-4683-9135-F7E46A4070AB}"/>
                </a:ext>
              </a:extLst>
            </p:cNvPr>
            <p:cNvSpPr/>
            <p:nvPr/>
          </p:nvSpPr>
          <p:spPr bwMode="gray">
            <a:xfrm rot="5400000">
              <a:off x="1210039" y="3578462"/>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34" name="TextBox 133">
              <a:extLst>
                <a:ext uri="{FF2B5EF4-FFF2-40B4-BE49-F238E27FC236}">
                  <a16:creationId xmlns:a16="http://schemas.microsoft.com/office/drawing/2014/main" id="{3EA08276-A3E8-4093-9B5F-702A2A9C7068}"/>
                </a:ext>
              </a:extLst>
            </p:cNvPr>
            <p:cNvSpPr txBox="1"/>
            <p:nvPr/>
          </p:nvSpPr>
          <p:spPr>
            <a:xfrm flipH="1">
              <a:off x="1064747" y="3502379"/>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1</a:t>
              </a:r>
            </a:p>
          </p:txBody>
        </p:sp>
      </p:grpSp>
      <p:pic>
        <p:nvPicPr>
          <p:cNvPr id="138" name="Graphic 137" descr="Shopping cart">
            <a:extLst>
              <a:ext uri="{FF2B5EF4-FFF2-40B4-BE49-F238E27FC236}">
                <a16:creationId xmlns:a16="http://schemas.microsoft.com/office/drawing/2014/main" id="{30C5D5B5-87D8-44EB-AE78-C3AC01E499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8491" y="3922279"/>
            <a:ext cx="386358" cy="386358"/>
          </a:xfrm>
          <a:prstGeom prst="rect">
            <a:avLst/>
          </a:prstGeom>
        </p:spPr>
      </p:pic>
      <p:pic>
        <p:nvPicPr>
          <p:cNvPr id="139" name="Picture 138">
            <a:extLst>
              <a:ext uri="{FF2B5EF4-FFF2-40B4-BE49-F238E27FC236}">
                <a16:creationId xmlns:a16="http://schemas.microsoft.com/office/drawing/2014/main" id="{ADF5C0FF-0C66-40D3-8927-8422DB776260}"/>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28942" y="3924037"/>
            <a:ext cx="398352" cy="396878"/>
          </a:xfrm>
          <a:prstGeom prst="rect">
            <a:avLst/>
          </a:prstGeom>
        </p:spPr>
      </p:pic>
      <p:grpSp>
        <p:nvGrpSpPr>
          <p:cNvPr id="20" name="Group 19">
            <a:extLst>
              <a:ext uri="{FF2B5EF4-FFF2-40B4-BE49-F238E27FC236}">
                <a16:creationId xmlns:a16="http://schemas.microsoft.com/office/drawing/2014/main" id="{79C59CC9-F6B8-4766-ADAE-DFC04835F42A}"/>
              </a:ext>
            </a:extLst>
          </p:cNvPr>
          <p:cNvGrpSpPr/>
          <p:nvPr/>
        </p:nvGrpSpPr>
        <p:grpSpPr>
          <a:xfrm flipH="1">
            <a:off x="2088915" y="3840151"/>
            <a:ext cx="257977" cy="277200"/>
            <a:chOff x="1991672" y="3502380"/>
            <a:chExt cx="257977" cy="277200"/>
          </a:xfrm>
        </p:grpSpPr>
        <p:sp>
          <p:nvSpPr>
            <p:cNvPr id="140" name="Isosceles Triangle 139">
              <a:extLst>
                <a:ext uri="{FF2B5EF4-FFF2-40B4-BE49-F238E27FC236}">
                  <a16:creationId xmlns:a16="http://schemas.microsoft.com/office/drawing/2014/main" id="{2227B12B-22B5-45A6-899A-D759997A22AD}"/>
                </a:ext>
              </a:extLst>
            </p:cNvPr>
            <p:cNvSpPr/>
            <p:nvPr/>
          </p:nvSpPr>
          <p:spPr bwMode="gray">
            <a:xfrm rot="5400000">
              <a:off x="2136964" y="3578463"/>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41" name="TextBox 140">
              <a:extLst>
                <a:ext uri="{FF2B5EF4-FFF2-40B4-BE49-F238E27FC236}">
                  <a16:creationId xmlns:a16="http://schemas.microsoft.com/office/drawing/2014/main" id="{DAF8FDC3-C727-4F5A-92B4-64DB550CB439}"/>
                </a:ext>
              </a:extLst>
            </p:cNvPr>
            <p:cNvSpPr txBox="1"/>
            <p:nvPr/>
          </p:nvSpPr>
          <p:spPr>
            <a:xfrm flipH="1">
              <a:off x="1991672" y="3502380"/>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3</a:t>
              </a:r>
            </a:p>
          </p:txBody>
        </p:sp>
      </p:grpSp>
      <p:pic>
        <p:nvPicPr>
          <p:cNvPr id="142" name="Picture 141">
            <a:extLst>
              <a:ext uri="{FF2B5EF4-FFF2-40B4-BE49-F238E27FC236}">
                <a16:creationId xmlns:a16="http://schemas.microsoft.com/office/drawing/2014/main" id="{C622C0A0-8586-490E-85B9-355BDCCC376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464806" y="3924038"/>
            <a:ext cx="439165" cy="430401"/>
          </a:xfrm>
          <a:prstGeom prst="rect">
            <a:avLst/>
          </a:prstGeom>
        </p:spPr>
      </p:pic>
      <p:pic>
        <p:nvPicPr>
          <p:cNvPr id="146" name="Picture 145">
            <a:extLst>
              <a:ext uri="{FF2B5EF4-FFF2-40B4-BE49-F238E27FC236}">
                <a16:creationId xmlns:a16="http://schemas.microsoft.com/office/drawing/2014/main" id="{72073DBE-49A1-491B-A767-E76FCF33886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21278" y="3924038"/>
            <a:ext cx="439165" cy="430401"/>
          </a:xfrm>
          <a:prstGeom prst="rect">
            <a:avLst/>
          </a:prstGeom>
        </p:spPr>
      </p:pic>
      <p:pic>
        <p:nvPicPr>
          <p:cNvPr id="147" name="Picture 146">
            <a:extLst>
              <a:ext uri="{FF2B5EF4-FFF2-40B4-BE49-F238E27FC236}">
                <a16:creationId xmlns:a16="http://schemas.microsoft.com/office/drawing/2014/main" id="{01ED5C57-76BA-4D0B-A8A2-F5FA089A31CB}"/>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950365" y="3904987"/>
            <a:ext cx="417473" cy="415928"/>
          </a:xfrm>
          <a:prstGeom prst="rect">
            <a:avLst/>
          </a:prstGeom>
        </p:spPr>
      </p:pic>
      <p:grpSp>
        <p:nvGrpSpPr>
          <p:cNvPr id="28" name="Group 27">
            <a:extLst>
              <a:ext uri="{FF2B5EF4-FFF2-40B4-BE49-F238E27FC236}">
                <a16:creationId xmlns:a16="http://schemas.microsoft.com/office/drawing/2014/main" id="{50CC4E6E-4317-45A2-8EE0-4670F5C0035B}"/>
              </a:ext>
            </a:extLst>
          </p:cNvPr>
          <p:cNvGrpSpPr/>
          <p:nvPr/>
        </p:nvGrpSpPr>
        <p:grpSpPr>
          <a:xfrm>
            <a:off x="4108943" y="3147246"/>
            <a:ext cx="156056" cy="332759"/>
            <a:chOff x="4013273" y="2849553"/>
            <a:chExt cx="156056" cy="332759"/>
          </a:xfrm>
        </p:grpSpPr>
        <p:sp>
          <p:nvSpPr>
            <p:cNvPr id="149" name="Isosceles Triangle 148">
              <a:extLst>
                <a:ext uri="{FF2B5EF4-FFF2-40B4-BE49-F238E27FC236}">
                  <a16:creationId xmlns:a16="http://schemas.microsoft.com/office/drawing/2014/main" id="{E855FA31-6A93-4D86-B17B-4AD880C72E1B}"/>
                </a:ext>
              </a:extLst>
            </p:cNvPr>
            <p:cNvSpPr/>
            <p:nvPr/>
          </p:nvSpPr>
          <p:spPr bwMode="gray">
            <a:xfrm>
              <a:off x="4026543" y="2849553"/>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rgbClr val="FBCA40"/>
                </a:solidFill>
              </a:endParaRPr>
            </a:p>
          </p:txBody>
        </p:sp>
        <p:sp>
          <p:nvSpPr>
            <p:cNvPr id="150" name="TextBox 149">
              <a:extLst>
                <a:ext uri="{FF2B5EF4-FFF2-40B4-BE49-F238E27FC236}">
                  <a16:creationId xmlns:a16="http://schemas.microsoft.com/office/drawing/2014/main" id="{256A1034-0B61-4906-8069-68EC0F97545E}"/>
                </a:ext>
              </a:extLst>
            </p:cNvPr>
            <p:cNvSpPr txBox="1"/>
            <p:nvPr/>
          </p:nvSpPr>
          <p:spPr>
            <a:xfrm flipH="1">
              <a:off x="4013273" y="2905112"/>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5</a:t>
              </a:r>
            </a:p>
          </p:txBody>
        </p:sp>
      </p:grpSp>
      <p:grpSp>
        <p:nvGrpSpPr>
          <p:cNvPr id="153" name="Group 152">
            <a:extLst>
              <a:ext uri="{FF2B5EF4-FFF2-40B4-BE49-F238E27FC236}">
                <a16:creationId xmlns:a16="http://schemas.microsoft.com/office/drawing/2014/main" id="{70A470E9-CB6C-405A-9D88-4892E5586197}"/>
              </a:ext>
            </a:extLst>
          </p:cNvPr>
          <p:cNvGrpSpPr/>
          <p:nvPr/>
        </p:nvGrpSpPr>
        <p:grpSpPr>
          <a:xfrm rot="18900000">
            <a:off x="1039314" y="4564466"/>
            <a:ext cx="318549" cy="156768"/>
            <a:chOff x="1004175" y="3562239"/>
            <a:chExt cx="318549" cy="156768"/>
          </a:xfrm>
        </p:grpSpPr>
        <p:sp>
          <p:nvSpPr>
            <p:cNvPr id="154" name="Isosceles Triangle 153">
              <a:extLst>
                <a:ext uri="{FF2B5EF4-FFF2-40B4-BE49-F238E27FC236}">
                  <a16:creationId xmlns:a16="http://schemas.microsoft.com/office/drawing/2014/main" id="{46A25E30-EE5B-4438-B0F2-645801957BC1}"/>
                </a:ext>
              </a:extLst>
            </p:cNvPr>
            <p:cNvSpPr/>
            <p:nvPr/>
          </p:nvSpPr>
          <p:spPr bwMode="gray">
            <a:xfrm rot="5400000">
              <a:off x="1210039" y="3578462"/>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55" name="TextBox 154">
              <a:extLst>
                <a:ext uri="{FF2B5EF4-FFF2-40B4-BE49-F238E27FC236}">
                  <a16:creationId xmlns:a16="http://schemas.microsoft.com/office/drawing/2014/main" id="{33129A59-38EF-47B9-9B96-4A4920A6D108}"/>
                </a:ext>
              </a:extLst>
            </p:cNvPr>
            <p:cNvSpPr txBox="1"/>
            <p:nvPr/>
          </p:nvSpPr>
          <p:spPr>
            <a:xfrm rot="2700000" flipH="1">
              <a:off x="1064747" y="3502379"/>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1</a:t>
              </a:r>
            </a:p>
          </p:txBody>
        </p:sp>
      </p:grpSp>
      <p:pic>
        <p:nvPicPr>
          <p:cNvPr id="156" name="Picture 155">
            <a:extLst>
              <a:ext uri="{FF2B5EF4-FFF2-40B4-BE49-F238E27FC236}">
                <a16:creationId xmlns:a16="http://schemas.microsoft.com/office/drawing/2014/main" id="{0D2BF09A-A9A3-4023-8368-97EBC31E1656}"/>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7735" y="5228846"/>
            <a:ext cx="344187" cy="342914"/>
          </a:xfrm>
          <a:prstGeom prst="rect">
            <a:avLst/>
          </a:prstGeom>
        </p:spPr>
      </p:pic>
      <p:pic>
        <p:nvPicPr>
          <p:cNvPr id="158" name="Picture 157">
            <a:extLst>
              <a:ext uri="{FF2B5EF4-FFF2-40B4-BE49-F238E27FC236}">
                <a16:creationId xmlns:a16="http://schemas.microsoft.com/office/drawing/2014/main" id="{8CB333FB-091F-438B-ACFC-A57182218B9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010256" y="5214017"/>
            <a:ext cx="398352" cy="396878"/>
          </a:xfrm>
          <a:prstGeom prst="rect">
            <a:avLst/>
          </a:prstGeom>
        </p:spPr>
      </p:pic>
      <p:grpSp>
        <p:nvGrpSpPr>
          <p:cNvPr id="159" name="Group 158">
            <a:extLst>
              <a:ext uri="{FF2B5EF4-FFF2-40B4-BE49-F238E27FC236}">
                <a16:creationId xmlns:a16="http://schemas.microsoft.com/office/drawing/2014/main" id="{34517856-28A7-45FC-8AD5-BDA895E6AD85}"/>
              </a:ext>
            </a:extLst>
          </p:cNvPr>
          <p:cNvGrpSpPr/>
          <p:nvPr/>
        </p:nvGrpSpPr>
        <p:grpSpPr>
          <a:xfrm rot="2700000">
            <a:off x="1933558" y="4482797"/>
            <a:ext cx="257977" cy="277200"/>
            <a:chOff x="1064747" y="3502379"/>
            <a:chExt cx="257977" cy="277200"/>
          </a:xfrm>
        </p:grpSpPr>
        <p:sp>
          <p:nvSpPr>
            <p:cNvPr id="160" name="Isosceles Triangle 159">
              <a:extLst>
                <a:ext uri="{FF2B5EF4-FFF2-40B4-BE49-F238E27FC236}">
                  <a16:creationId xmlns:a16="http://schemas.microsoft.com/office/drawing/2014/main" id="{02FF666B-6633-4567-8D2A-BA0A32B49C7B}"/>
                </a:ext>
              </a:extLst>
            </p:cNvPr>
            <p:cNvSpPr/>
            <p:nvPr/>
          </p:nvSpPr>
          <p:spPr bwMode="gray">
            <a:xfrm rot="5400000">
              <a:off x="1210039" y="3578462"/>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61" name="TextBox 160">
              <a:extLst>
                <a:ext uri="{FF2B5EF4-FFF2-40B4-BE49-F238E27FC236}">
                  <a16:creationId xmlns:a16="http://schemas.microsoft.com/office/drawing/2014/main" id="{46EEEF0C-5770-47C6-B98A-1011F1691573}"/>
                </a:ext>
              </a:extLst>
            </p:cNvPr>
            <p:cNvSpPr txBox="1"/>
            <p:nvPr/>
          </p:nvSpPr>
          <p:spPr>
            <a:xfrm rot="18900000" flipH="1">
              <a:off x="1064747" y="3502379"/>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4</a:t>
              </a:r>
            </a:p>
          </p:txBody>
        </p:sp>
      </p:grpSp>
      <p:grpSp>
        <p:nvGrpSpPr>
          <p:cNvPr id="166" name="Group 165">
            <a:extLst>
              <a:ext uri="{FF2B5EF4-FFF2-40B4-BE49-F238E27FC236}">
                <a16:creationId xmlns:a16="http://schemas.microsoft.com/office/drawing/2014/main" id="{9487D486-D231-4A3F-B7C7-E2944159FA9D}"/>
              </a:ext>
            </a:extLst>
          </p:cNvPr>
          <p:cNvGrpSpPr/>
          <p:nvPr/>
        </p:nvGrpSpPr>
        <p:grpSpPr>
          <a:xfrm>
            <a:off x="2568465" y="5268752"/>
            <a:ext cx="259273" cy="277200"/>
            <a:chOff x="2684480" y="4425319"/>
            <a:chExt cx="259273" cy="277200"/>
          </a:xfrm>
        </p:grpSpPr>
        <p:sp>
          <p:nvSpPr>
            <p:cNvPr id="164" name="Isosceles Triangle 163">
              <a:extLst>
                <a:ext uri="{FF2B5EF4-FFF2-40B4-BE49-F238E27FC236}">
                  <a16:creationId xmlns:a16="http://schemas.microsoft.com/office/drawing/2014/main" id="{8F63A2CC-3DA4-4F3D-BDE9-2A9A7E91A200}"/>
                </a:ext>
              </a:extLst>
            </p:cNvPr>
            <p:cNvSpPr/>
            <p:nvPr/>
          </p:nvSpPr>
          <p:spPr bwMode="gray">
            <a:xfrm rot="5400000">
              <a:off x="2831068" y="4501403"/>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65" name="TextBox 164">
              <a:extLst>
                <a:ext uri="{FF2B5EF4-FFF2-40B4-BE49-F238E27FC236}">
                  <a16:creationId xmlns:a16="http://schemas.microsoft.com/office/drawing/2014/main" id="{C08A62B7-0A87-4B0B-90F8-DD6CEAEAEB25}"/>
                </a:ext>
              </a:extLst>
            </p:cNvPr>
            <p:cNvSpPr txBox="1"/>
            <p:nvPr/>
          </p:nvSpPr>
          <p:spPr>
            <a:xfrm flipH="1">
              <a:off x="2684480" y="4425319"/>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4</a:t>
              </a:r>
            </a:p>
          </p:txBody>
        </p:sp>
      </p:grpSp>
      <p:grpSp>
        <p:nvGrpSpPr>
          <p:cNvPr id="173" name="Group 172">
            <a:extLst>
              <a:ext uri="{FF2B5EF4-FFF2-40B4-BE49-F238E27FC236}">
                <a16:creationId xmlns:a16="http://schemas.microsoft.com/office/drawing/2014/main" id="{E64A3916-50FF-431A-8B3D-ACE9A178BCE1}"/>
              </a:ext>
            </a:extLst>
          </p:cNvPr>
          <p:cNvGrpSpPr/>
          <p:nvPr/>
        </p:nvGrpSpPr>
        <p:grpSpPr>
          <a:xfrm>
            <a:off x="3453735" y="5268752"/>
            <a:ext cx="259273" cy="277200"/>
            <a:chOff x="2684480" y="4425319"/>
            <a:chExt cx="259273" cy="277200"/>
          </a:xfrm>
        </p:grpSpPr>
        <p:sp>
          <p:nvSpPr>
            <p:cNvPr id="174" name="Isosceles Triangle 173">
              <a:extLst>
                <a:ext uri="{FF2B5EF4-FFF2-40B4-BE49-F238E27FC236}">
                  <a16:creationId xmlns:a16="http://schemas.microsoft.com/office/drawing/2014/main" id="{43618AC5-A6B8-4567-A7C1-3C7B8B7F2DBC}"/>
                </a:ext>
              </a:extLst>
            </p:cNvPr>
            <p:cNvSpPr/>
            <p:nvPr/>
          </p:nvSpPr>
          <p:spPr bwMode="gray">
            <a:xfrm rot="5400000">
              <a:off x="2831068" y="4501403"/>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75" name="TextBox 174">
              <a:extLst>
                <a:ext uri="{FF2B5EF4-FFF2-40B4-BE49-F238E27FC236}">
                  <a16:creationId xmlns:a16="http://schemas.microsoft.com/office/drawing/2014/main" id="{ABFC4A8E-4814-4AEA-B564-6F398DED079D}"/>
                </a:ext>
              </a:extLst>
            </p:cNvPr>
            <p:cNvSpPr txBox="1"/>
            <p:nvPr/>
          </p:nvSpPr>
          <p:spPr>
            <a:xfrm flipH="1">
              <a:off x="2684480" y="4425319"/>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5</a:t>
              </a:r>
            </a:p>
          </p:txBody>
        </p:sp>
      </p:grpSp>
      <p:sp>
        <p:nvSpPr>
          <p:cNvPr id="176" name="TextBox 175">
            <a:extLst>
              <a:ext uri="{FF2B5EF4-FFF2-40B4-BE49-F238E27FC236}">
                <a16:creationId xmlns:a16="http://schemas.microsoft.com/office/drawing/2014/main" id="{04802E5A-CEC1-4DD3-A290-DC8F9FC70773}"/>
              </a:ext>
            </a:extLst>
          </p:cNvPr>
          <p:cNvSpPr txBox="1"/>
          <p:nvPr/>
        </p:nvSpPr>
        <p:spPr>
          <a:xfrm flipH="1">
            <a:off x="3755039" y="4754520"/>
            <a:ext cx="1169970" cy="430887"/>
          </a:xfrm>
          <a:prstGeom prst="rect">
            <a:avLst/>
          </a:prstGeom>
          <a:noFill/>
        </p:spPr>
        <p:txBody>
          <a:bodyPr wrap="square" lIns="0" tIns="0" rIns="0" bIns="0" rtlCol="0" anchor="ctr">
            <a:spAutoFit/>
          </a:bodyPr>
          <a:lstStyle/>
          <a:p>
            <a:pPr defTabSz="1217798">
              <a:defRPr/>
            </a:pPr>
            <a:r>
              <a:rPr lang="en-US" sz="1400" kern="0"/>
              <a:t>Sensor value</a:t>
            </a:r>
          </a:p>
          <a:p>
            <a:pPr defTabSz="1217798">
              <a:defRPr/>
            </a:pPr>
            <a:r>
              <a:rPr lang="en-US" sz="1400" kern="0"/>
              <a:t>processor</a:t>
            </a:r>
          </a:p>
        </p:txBody>
      </p:sp>
      <p:pic>
        <p:nvPicPr>
          <p:cNvPr id="177" name="Picture 176">
            <a:extLst>
              <a:ext uri="{FF2B5EF4-FFF2-40B4-BE49-F238E27FC236}">
                <a16:creationId xmlns:a16="http://schemas.microsoft.com/office/drawing/2014/main" id="{10FBC1D5-0FE5-44DF-ADBD-15FCFF932CB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76123" y="5214017"/>
            <a:ext cx="398352" cy="396878"/>
          </a:xfrm>
          <a:prstGeom prst="rect">
            <a:avLst/>
          </a:prstGeom>
        </p:spPr>
      </p:pic>
      <p:grpSp>
        <p:nvGrpSpPr>
          <p:cNvPr id="179" name="Group 178">
            <a:extLst>
              <a:ext uri="{FF2B5EF4-FFF2-40B4-BE49-F238E27FC236}">
                <a16:creationId xmlns:a16="http://schemas.microsoft.com/office/drawing/2014/main" id="{2FD68317-CB98-4B8E-903F-47F2FD8B4F35}"/>
              </a:ext>
            </a:extLst>
          </p:cNvPr>
          <p:cNvGrpSpPr/>
          <p:nvPr/>
        </p:nvGrpSpPr>
        <p:grpSpPr>
          <a:xfrm>
            <a:off x="4108943" y="4504042"/>
            <a:ext cx="156056" cy="332759"/>
            <a:chOff x="4013273" y="2849553"/>
            <a:chExt cx="156056" cy="332759"/>
          </a:xfrm>
        </p:grpSpPr>
        <p:sp>
          <p:nvSpPr>
            <p:cNvPr id="180" name="Isosceles Triangle 179">
              <a:extLst>
                <a:ext uri="{FF2B5EF4-FFF2-40B4-BE49-F238E27FC236}">
                  <a16:creationId xmlns:a16="http://schemas.microsoft.com/office/drawing/2014/main" id="{80F75A88-E14A-4703-AEFD-B2EE1F063A8B}"/>
                </a:ext>
              </a:extLst>
            </p:cNvPr>
            <p:cNvSpPr/>
            <p:nvPr/>
          </p:nvSpPr>
          <p:spPr bwMode="gray">
            <a:xfrm>
              <a:off x="4026543" y="2849553"/>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rgbClr val="FBCA40"/>
                </a:solidFill>
              </a:endParaRPr>
            </a:p>
          </p:txBody>
        </p:sp>
        <p:sp>
          <p:nvSpPr>
            <p:cNvPr id="181" name="TextBox 180">
              <a:extLst>
                <a:ext uri="{FF2B5EF4-FFF2-40B4-BE49-F238E27FC236}">
                  <a16:creationId xmlns:a16="http://schemas.microsoft.com/office/drawing/2014/main" id="{B001F263-1356-4E5C-95F0-C2E92DDB2D87}"/>
                </a:ext>
              </a:extLst>
            </p:cNvPr>
            <p:cNvSpPr txBox="1"/>
            <p:nvPr/>
          </p:nvSpPr>
          <p:spPr>
            <a:xfrm flipH="1">
              <a:off x="4013273" y="2905112"/>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5</a:t>
              </a:r>
            </a:p>
          </p:txBody>
        </p:sp>
      </p:grpSp>
      <p:grpSp>
        <p:nvGrpSpPr>
          <p:cNvPr id="182" name="Group 181">
            <a:extLst>
              <a:ext uri="{FF2B5EF4-FFF2-40B4-BE49-F238E27FC236}">
                <a16:creationId xmlns:a16="http://schemas.microsoft.com/office/drawing/2014/main" id="{F43A3937-D64D-458D-96E2-00AD54B2B523}"/>
              </a:ext>
            </a:extLst>
          </p:cNvPr>
          <p:cNvGrpSpPr/>
          <p:nvPr/>
        </p:nvGrpSpPr>
        <p:grpSpPr>
          <a:xfrm flipH="1">
            <a:off x="4830008" y="5268752"/>
            <a:ext cx="257977" cy="277200"/>
            <a:chOff x="1991672" y="3502380"/>
            <a:chExt cx="257977" cy="277200"/>
          </a:xfrm>
        </p:grpSpPr>
        <p:sp>
          <p:nvSpPr>
            <p:cNvPr id="183" name="Isosceles Triangle 182">
              <a:extLst>
                <a:ext uri="{FF2B5EF4-FFF2-40B4-BE49-F238E27FC236}">
                  <a16:creationId xmlns:a16="http://schemas.microsoft.com/office/drawing/2014/main" id="{1E4EE738-F679-44F9-BBE4-3E1A773FA3E6}"/>
                </a:ext>
              </a:extLst>
            </p:cNvPr>
            <p:cNvSpPr/>
            <p:nvPr/>
          </p:nvSpPr>
          <p:spPr bwMode="gray">
            <a:xfrm rot="5400000">
              <a:off x="2136964" y="3578463"/>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rgbClr val="FBCA40"/>
                </a:solidFill>
              </a:endParaRPr>
            </a:p>
          </p:txBody>
        </p:sp>
        <p:sp>
          <p:nvSpPr>
            <p:cNvPr id="184" name="TextBox 183">
              <a:extLst>
                <a:ext uri="{FF2B5EF4-FFF2-40B4-BE49-F238E27FC236}">
                  <a16:creationId xmlns:a16="http://schemas.microsoft.com/office/drawing/2014/main" id="{C44A1C12-F456-413F-83D6-58CEFB9E4410}"/>
                </a:ext>
              </a:extLst>
            </p:cNvPr>
            <p:cNvSpPr txBox="1"/>
            <p:nvPr/>
          </p:nvSpPr>
          <p:spPr>
            <a:xfrm flipH="1">
              <a:off x="1991672" y="3502380"/>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5</a:t>
              </a:r>
            </a:p>
          </p:txBody>
        </p:sp>
      </p:grpSp>
      <p:sp>
        <p:nvSpPr>
          <p:cNvPr id="186" name="TextBox 185">
            <a:extLst>
              <a:ext uri="{FF2B5EF4-FFF2-40B4-BE49-F238E27FC236}">
                <a16:creationId xmlns:a16="http://schemas.microsoft.com/office/drawing/2014/main" id="{853EA556-BE1B-43CE-83EC-D987AB8C315B}"/>
              </a:ext>
            </a:extLst>
          </p:cNvPr>
          <p:cNvSpPr txBox="1"/>
          <p:nvPr/>
        </p:nvSpPr>
        <p:spPr>
          <a:xfrm flipH="1">
            <a:off x="5505609" y="4754520"/>
            <a:ext cx="731613" cy="430887"/>
          </a:xfrm>
          <a:prstGeom prst="rect">
            <a:avLst/>
          </a:prstGeom>
          <a:noFill/>
        </p:spPr>
        <p:txBody>
          <a:bodyPr wrap="square" lIns="0" tIns="0" rIns="0" bIns="0" rtlCol="0" anchor="ctr">
            <a:spAutoFit/>
          </a:bodyPr>
          <a:lstStyle/>
          <a:p>
            <a:pPr defTabSz="1217798">
              <a:defRPr/>
            </a:pPr>
            <a:r>
              <a:rPr lang="en-US" sz="1400" kern="0"/>
              <a:t>Narrow RIB</a:t>
            </a:r>
          </a:p>
        </p:txBody>
      </p:sp>
      <p:pic>
        <p:nvPicPr>
          <p:cNvPr id="187" name="Picture 186">
            <a:extLst>
              <a:ext uri="{FF2B5EF4-FFF2-40B4-BE49-F238E27FC236}">
                <a16:creationId xmlns:a16="http://schemas.microsoft.com/office/drawing/2014/main" id="{1FDCF6E0-762C-4A96-95B2-ABEB244DFA6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05610" y="5214118"/>
            <a:ext cx="439165" cy="430401"/>
          </a:xfrm>
          <a:prstGeom prst="rect">
            <a:avLst/>
          </a:prstGeom>
        </p:spPr>
      </p:pic>
      <p:sp>
        <p:nvSpPr>
          <p:cNvPr id="189" name="TextBox 188">
            <a:extLst>
              <a:ext uri="{FF2B5EF4-FFF2-40B4-BE49-F238E27FC236}">
                <a16:creationId xmlns:a16="http://schemas.microsoft.com/office/drawing/2014/main" id="{F7A6F9F1-A995-459A-A6E4-3F690654EB1F}"/>
              </a:ext>
            </a:extLst>
          </p:cNvPr>
          <p:cNvSpPr txBox="1"/>
          <p:nvPr/>
        </p:nvSpPr>
        <p:spPr>
          <a:xfrm flipH="1">
            <a:off x="6966302" y="4754520"/>
            <a:ext cx="899810" cy="430887"/>
          </a:xfrm>
          <a:prstGeom prst="rect">
            <a:avLst/>
          </a:prstGeom>
          <a:noFill/>
        </p:spPr>
        <p:txBody>
          <a:bodyPr wrap="square" lIns="0" tIns="0" rIns="0" bIns="0" rtlCol="0" anchor="ctr">
            <a:spAutoFit/>
          </a:bodyPr>
          <a:lstStyle/>
          <a:p>
            <a:pPr defTabSz="1217798">
              <a:defRPr/>
            </a:pPr>
            <a:r>
              <a:rPr lang="en-US" sz="1400" kern="0"/>
              <a:t>RIB</a:t>
            </a:r>
          </a:p>
          <a:p>
            <a:pPr defTabSz="1217798">
              <a:defRPr/>
            </a:pPr>
            <a:r>
              <a:rPr lang="en-US" sz="1400" kern="0"/>
              <a:t>processor</a:t>
            </a:r>
          </a:p>
        </p:txBody>
      </p:sp>
      <p:pic>
        <p:nvPicPr>
          <p:cNvPr id="190" name="Picture 189">
            <a:extLst>
              <a:ext uri="{FF2B5EF4-FFF2-40B4-BE49-F238E27FC236}">
                <a16:creationId xmlns:a16="http://schemas.microsoft.com/office/drawing/2014/main" id="{BF8F4F10-68E0-47C1-A381-934C9E728B67}"/>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966303" y="5214017"/>
            <a:ext cx="398352" cy="396878"/>
          </a:xfrm>
          <a:prstGeom prst="rect">
            <a:avLst/>
          </a:prstGeom>
        </p:spPr>
      </p:pic>
      <p:grpSp>
        <p:nvGrpSpPr>
          <p:cNvPr id="191" name="Group 190">
            <a:extLst>
              <a:ext uri="{FF2B5EF4-FFF2-40B4-BE49-F238E27FC236}">
                <a16:creationId xmlns:a16="http://schemas.microsoft.com/office/drawing/2014/main" id="{F075199D-0406-4B6B-AD12-4A3637EB73CA}"/>
              </a:ext>
            </a:extLst>
          </p:cNvPr>
          <p:cNvGrpSpPr/>
          <p:nvPr/>
        </p:nvGrpSpPr>
        <p:grpSpPr>
          <a:xfrm flipH="1">
            <a:off x="6314661" y="5268752"/>
            <a:ext cx="257977" cy="277200"/>
            <a:chOff x="1991672" y="3502380"/>
            <a:chExt cx="257977" cy="277200"/>
          </a:xfrm>
        </p:grpSpPr>
        <p:sp>
          <p:nvSpPr>
            <p:cNvPr id="192" name="Isosceles Triangle 191">
              <a:extLst>
                <a:ext uri="{FF2B5EF4-FFF2-40B4-BE49-F238E27FC236}">
                  <a16:creationId xmlns:a16="http://schemas.microsoft.com/office/drawing/2014/main" id="{7064A1C3-AFA8-4822-A928-5C220D3B56C6}"/>
                </a:ext>
              </a:extLst>
            </p:cNvPr>
            <p:cNvSpPr/>
            <p:nvPr/>
          </p:nvSpPr>
          <p:spPr bwMode="gray">
            <a:xfrm rot="5400000">
              <a:off x="2136964" y="3578463"/>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rgbClr val="FBCA40"/>
                </a:solidFill>
              </a:endParaRPr>
            </a:p>
          </p:txBody>
        </p:sp>
        <p:sp>
          <p:nvSpPr>
            <p:cNvPr id="193" name="TextBox 192">
              <a:extLst>
                <a:ext uri="{FF2B5EF4-FFF2-40B4-BE49-F238E27FC236}">
                  <a16:creationId xmlns:a16="http://schemas.microsoft.com/office/drawing/2014/main" id="{07C6F09E-8EC4-4830-B69D-B935B4C7D39A}"/>
                </a:ext>
              </a:extLst>
            </p:cNvPr>
            <p:cNvSpPr txBox="1"/>
            <p:nvPr/>
          </p:nvSpPr>
          <p:spPr>
            <a:xfrm flipH="1">
              <a:off x="1991672" y="3502380"/>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5</a:t>
              </a:r>
            </a:p>
          </p:txBody>
        </p:sp>
      </p:grpSp>
      <p:grpSp>
        <p:nvGrpSpPr>
          <p:cNvPr id="194" name="Group 193">
            <a:extLst>
              <a:ext uri="{FF2B5EF4-FFF2-40B4-BE49-F238E27FC236}">
                <a16:creationId xmlns:a16="http://schemas.microsoft.com/office/drawing/2014/main" id="{0299DC60-10F4-4E58-99D3-112F249D4A59}"/>
              </a:ext>
            </a:extLst>
          </p:cNvPr>
          <p:cNvGrpSpPr/>
          <p:nvPr/>
        </p:nvGrpSpPr>
        <p:grpSpPr>
          <a:xfrm rot="10800000">
            <a:off x="6932035" y="4318550"/>
            <a:ext cx="156056" cy="332759"/>
            <a:chOff x="4013273" y="2849553"/>
            <a:chExt cx="156056" cy="332759"/>
          </a:xfrm>
        </p:grpSpPr>
        <p:sp>
          <p:nvSpPr>
            <p:cNvPr id="195" name="Isosceles Triangle 194">
              <a:extLst>
                <a:ext uri="{FF2B5EF4-FFF2-40B4-BE49-F238E27FC236}">
                  <a16:creationId xmlns:a16="http://schemas.microsoft.com/office/drawing/2014/main" id="{77F3D71B-D14B-40C8-A2EE-6554B461F295}"/>
                </a:ext>
              </a:extLst>
            </p:cNvPr>
            <p:cNvSpPr/>
            <p:nvPr/>
          </p:nvSpPr>
          <p:spPr bwMode="gray">
            <a:xfrm>
              <a:off x="4026543" y="2849553"/>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rgbClr val="FBCA40"/>
                </a:solidFill>
              </a:endParaRPr>
            </a:p>
          </p:txBody>
        </p:sp>
        <p:sp>
          <p:nvSpPr>
            <p:cNvPr id="196" name="TextBox 195">
              <a:extLst>
                <a:ext uri="{FF2B5EF4-FFF2-40B4-BE49-F238E27FC236}">
                  <a16:creationId xmlns:a16="http://schemas.microsoft.com/office/drawing/2014/main" id="{48F1FADB-092E-48AD-A8AC-BAB8617F231F}"/>
                </a:ext>
              </a:extLst>
            </p:cNvPr>
            <p:cNvSpPr txBox="1"/>
            <p:nvPr/>
          </p:nvSpPr>
          <p:spPr>
            <a:xfrm rot="10800000" flipH="1">
              <a:off x="4013273" y="2905112"/>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5</a:t>
              </a:r>
            </a:p>
          </p:txBody>
        </p:sp>
      </p:grpSp>
      <p:sp>
        <p:nvSpPr>
          <p:cNvPr id="197" name="Rectangle 196">
            <a:extLst>
              <a:ext uri="{FF2B5EF4-FFF2-40B4-BE49-F238E27FC236}">
                <a16:creationId xmlns:a16="http://schemas.microsoft.com/office/drawing/2014/main" id="{5163C198-0037-46A2-AC3A-FD9D4804DE74}"/>
              </a:ext>
            </a:extLst>
          </p:cNvPr>
          <p:cNvSpPr/>
          <p:nvPr/>
        </p:nvSpPr>
        <p:spPr bwMode="gray">
          <a:xfrm>
            <a:off x="7083788" y="4248044"/>
            <a:ext cx="154878" cy="15487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198" name="Rectangle 197">
            <a:extLst>
              <a:ext uri="{FF2B5EF4-FFF2-40B4-BE49-F238E27FC236}">
                <a16:creationId xmlns:a16="http://schemas.microsoft.com/office/drawing/2014/main" id="{25664E2F-0BF3-47FC-9034-DC891E83079A}"/>
              </a:ext>
            </a:extLst>
          </p:cNvPr>
          <p:cNvSpPr/>
          <p:nvPr/>
        </p:nvSpPr>
        <p:spPr bwMode="gray">
          <a:xfrm>
            <a:off x="2138023" y="5552903"/>
            <a:ext cx="154878" cy="15487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96" name="Isosceles Triangle 95">
            <a:extLst>
              <a:ext uri="{FF2B5EF4-FFF2-40B4-BE49-F238E27FC236}">
                <a16:creationId xmlns:a16="http://schemas.microsoft.com/office/drawing/2014/main" id="{91454BBE-6DEF-483B-A7E9-2C40B01F2AA7}"/>
              </a:ext>
            </a:extLst>
          </p:cNvPr>
          <p:cNvSpPr/>
          <p:nvPr/>
        </p:nvSpPr>
        <p:spPr bwMode="gray">
          <a:xfrm rot="10800000">
            <a:off x="2549274" y="3306383"/>
            <a:ext cx="128907" cy="96462"/>
          </a:xfrm>
          <a:prstGeom prst="triangl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97" name="TextBox 96">
            <a:extLst>
              <a:ext uri="{FF2B5EF4-FFF2-40B4-BE49-F238E27FC236}">
                <a16:creationId xmlns:a16="http://schemas.microsoft.com/office/drawing/2014/main" id="{3C655E99-F8FB-4C2F-8362-90B8D7CC19CD}"/>
              </a:ext>
            </a:extLst>
          </p:cNvPr>
          <p:cNvSpPr txBox="1"/>
          <p:nvPr/>
        </p:nvSpPr>
        <p:spPr>
          <a:xfrm flipH="1">
            <a:off x="2535698" y="3077414"/>
            <a:ext cx="156056" cy="277200"/>
          </a:xfrm>
          <a:prstGeom prst="rect">
            <a:avLst/>
          </a:prstGeom>
          <a:noFill/>
        </p:spPr>
        <p:txBody>
          <a:bodyPr wrap="square" lIns="0" tIns="0" rIns="0" bIns="0" rtlCol="0" anchor="ctr">
            <a:noAutofit/>
          </a:bodyPr>
          <a:lstStyle/>
          <a:p>
            <a:pPr algn="ctr" defTabSz="1217798">
              <a:defRPr/>
            </a:pPr>
            <a:r>
              <a:rPr lang="en-US" sz="1200" b="1" kern="0">
                <a:solidFill>
                  <a:srgbClr val="FBCA40"/>
                </a:solidFill>
                <a:latin typeface="+mj-lt"/>
              </a:rPr>
              <a:t>3</a:t>
            </a:r>
          </a:p>
        </p:txBody>
      </p:sp>
      <p:sp>
        <p:nvSpPr>
          <p:cNvPr id="86" name="TextBox 156">
            <a:extLst>
              <a:ext uri="{FF2B5EF4-FFF2-40B4-BE49-F238E27FC236}">
                <a16:creationId xmlns:a16="http://schemas.microsoft.com/office/drawing/2014/main" id="{542EDB8A-E88A-41FE-B992-6B08B222B58C}"/>
              </a:ext>
            </a:extLst>
          </p:cNvPr>
          <p:cNvSpPr txBox="1"/>
          <p:nvPr/>
        </p:nvSpPr>
        <p:spPr>
          <a:xfrm flipH="1">
            <a:off x="2047681" y="4754520"/>
            <a:ext cx="814886" cy="430887"/>
          </a:xfrm>
          <a:prstGeom prst="rect">
            <a:avLst/>
          </a:prstGeom>
          <a:noFill/>
        </p:spPr>
        <p:txBody>
          <a:bodyPr wrap="square" lIns="0" tIns="0" rIns="0" bIns="0" rtlCol="0" anchor="ctr">
            <a:spAutoFit/>
          </a:bodyPr>
          <a:lstStyle/>
          <a:p>
            <a:pPr defTabSz="1217798">
              <a:defRPr/>
            </a:pPr>
            <a:r>
              <a:rPr lang="en-US" sz="1400" kern="0"/>
              <a:t>Archive </a:t>
            </a:r>
          </a:p>
          <a:p>
            <a:pPr defTabSz="1217798">
              <a:defRPr/>
            </a:pPr>
            <a:r>
              <a:rPr lang="en-US" sz="1400" kern="0"/>
              <a:t>processor</a:t>
            </a:r>
          </a:p>
        </p:txBody>
      </p:sp>
      <p:sp>
        <p:nvSpPr>
          <p:cNvPr id="87" name="TextBox 69">
            <a:extLst>
              <a:ext uri="{FF2B5EF4-FFF2-40B4-BE49-F238E27FC236}">
                <a16:creationId xmlns:a16="http://schemas.microsoft.com/office/drawing/2014/main" id="{AE77B6CD-3358-408D-8B21-ED24B8C1BEFB}"/>
              </a:ext>
            </a:extLst>
          </p:cNvPr>
          <p:cNvSpPr txBox="1"/>
          <p:nvPr/>
        </p:nvSpPr>
        <p:spPr>
          <a:xfrm flipH="1">
            <a:off x="1137609" y="2047999"/>
            <a:ext cx="590273" cy="430887"/>
          </a:xfrm>
          <a:prstGeom prst="rect">
            <a:avLst/>
          </a:prstGeom>
          <a:noFill/>
        </p:spPr>
        <p:txBody>
          <a:bodyPr wrap="square" lIns="0" tIns="0" rIns="0" bIns="0" rtlCol="0" anchor="b">
            <a:spAutoFit/>
          </a:bodyPr>
          <a:lstStyle/>
          <a:p>
            <a:pPr defTabSz="1217798">
              <a:defRPr/>
            </a:pPr>
            <a:r>
              <a:rPr lang="en-US" sz="1400" kern="0"/>
              <a:t>Input </a:t>
            </a:r>
            <a:br>
              <a:rPr lang="en-US" sz="1400" kern="0"/>
            </a:br>
            <a:r>
              <a:rPr lang="en-US" sz="1400" kern="0"/>
              <a:t>data</a:t>
            </a:r>
          </a:p>
        </p:txBody>
      </p:sp>
      <p:sp>
        <p:nvSpPr>
          <p:cNvPr id="88" name="TextBox 72">
            <a:extLst>
              <a:ext uri="{FF2B5EF4-FFF2-40B4-BE49-F238E27FC236}">
                <a16:creationId xmlns:a16="http://schemas.microsoft.com/office/drawing/2014/main" id="{DD7FFF44-F1DE-466B-8209-32DACFF486A1}"/>
              </a:ext>
            </a:extLst>
          </p:cNvPr>
          <p:cNvSpPr txBox="1"/>
          <p:nvPr/>
        </p:nvSpPr>
        <p:spPr>
          <a:xfrm flipH="1">
            <a:off x="2466369" y="2047999"/>
            <a:ext cx="590273" cy="430887"/>
          </a:xfrm>
          <a:prstGeom prst="rect">
            <a:avLst/>
          </a:prstGeom>
          <a:noFill/>
        </p:spPr>
        <p:txBody>
          <a:bodyPr wrap="square" lIns="0" tIns="0" rIns="0" bIns="0" rtlCol="0" anchor="b">
            <a:spAutoFit/>
          </a:bodyPr>
          <a:lstStyle/>
          <a:p>
            <a:pPr defTabSz="1217798">
              <a:defRPr/>
            </a:pPr>
            <a:r>
              <a:rPr lang="en-US" sz="1400" kern="0"/>
              <a:t>Raw</a:t>
            </a:r>
            <a:br>
              <a:rPr lang="en-US" sz="1400" kern="0"/>
            </a:br>
            <a:r>
              <a:rPr lang="en-US" sz="1400" kern="0"/>
              <a:t>sensor</a:t>
            </a:r>
          </a:p>
        </p:txBody>
      </p:sp>
      <p:sp>
        <p:nvSpPr>
          <p:cNvPr id="89" name="TextBox 112">
            <a:extLst>
              <a:ext uri="{FF2B5EF4-FFF2-40B4-BE49-F238E27FC236}">
                <a16:creationId xmlns:a16="http://schemas.microsoft.com/office/drawing/2014/main" id="{D2A536E2-262E-4388-A3BA-4CF0453EB488}"/>
              </a:ext>
            </a:extLst>
          </p:cNvPr>
          <p:cNvSpPr txBox="1"/>
          <p:nvPr/>
        </p:nvSpPr>
        <p:spPr>
          <a:xfrm flipH="1">
            <a:off x="606180" y="3448972"/>
            <a:ext cx="740757" cy="430887"/>
          </a:xfrm>
          <a:prstGeom prst="rect">
            <a:avLst/>
          </a:prstGeom>
          <a:noFill/>
        </p:spPr>
        <p:txBody>
          <a:bodyPr wrap="square" lIns="0" tIns="0" rIns="0" bIns="0" rtlCol="0" anchor="ctr">
            <a:spAutoFit/>
          </a:bodyPr>
          <a:lstStyle/>
          <a:p>
            <a:pPr defTabSz="1217798">
              <a:defRPr/>
            </a:pPr>
            <a:r>
              <a:rPr lang="en-US" sz="1400" kern="0"/>
              <a:t>Market-place</a:t>
            </a:r>
          </a:p>
        </p:txBody>
      </p:sp>
      <p:sp>
        <p:nvSpPr>
          <p:cNvPr id="90" name="TextBox 150">
            <a:extLst>
              <a:ext uri="{FF2B5EF4-FFF2-40B4-BE49-F238E27FC236}">
                <a16:creationId xmlns:a16="http://schemas.microsoft.com/office/drawing/2014/main" id="{5C9BAE90-2F6F-4A50-875B-2BBD1186EB1B}"/>
              </a:ext>
            </a:extLst>
          </p:cNvPr>
          <p:cNvSpPr txBox="1"/>
          <p:nvPr/>
        </p:nvSpPr>
        <p:spPr>
          <a:xfrm flipH="1">
            <a:off x="606180" y="4754520"/>
            <a:ext cx="740755" cy="430887"/>
          </a:xfrm>
          <a:prstGeom prst="rect">
            <a:avLst/>
          </a:prstGeom>
          <a:noFill/>
        </p:spPr>
        <p:txBody>
          <a:bodyPr wrap="square" lIns="0" tIns="0" rIns="0" bIns="0" rtlCol="0" anchor="ctr">
            <a:spAutoFit/>
          </a:bodyPr>
          <a:lstStyle/>
          <a:p>
            <a:pPr defTabSz="1217798">
              <a:defRPr/>
            </a:pPr>
            <a:r>
              <a:rPr lang="en-US" sz="1400" kern="0"/>
              <a:t>Market-place</a:t>
            </a:r>
          </a:p>
        </p:txBody>
      </p:sp>
      <p:sp>
        <p:nvSpPr>
          <p:cNvPr id="91" name="TextBox 114">
            <a:extLst>
              <a:ext uri="{FF2B5EF4-FFF2-40B4-BE49-F238E27FC236}">
                <a16:creationId xmlns:a16="http://schemas.microsoft.com/office/drawing/2014/main" id="{D436C3C5-8E12-4C76-8369-F83CAD554BBC}"/>
              </a:ext>
            </a:extLst>
          </p:cNvPr>
          <p:cNvSpPr txBox="1"/>
          <p:nvPr/>
        </p:nvSpPr>
        <p:spPr>
          <a:xfrm flipH="1">
            <a:off x="2466369" y="3448972"/>
            <a:ext cx="831761" cy="430887"/>
          </a:xfrm>
          <a:prstGeom prst="rect">
            <a:avLst/>
          </a:prstGeom>
          <a:noFill/>
        </p:spPr>
        <p:txBody>
          <a:bodyPr wrap="square" lIns="0" tIns="0" rIns="0" bIns="0" rtlCol="0" anchor="ctr">
            <a:spAutoFit/>
          </a:bodyPr>
          <a:lstStyle/>
          <a:p>
            <a:pPr defTabSz="1217798">
              <a:defRPr/>
            </a:pPr>
            <a:r>
              <a:rPr lang="en-US" sz="1400" kern="0"/>
              <a:t>Archive </a:t>
            </a:r>
          </a:p>
          <a:p>
            <a:pPr defTabSz="1217798">
              <a:defRPr/>
            </a:pPr>
            <a:r>
              <a:rPr lang="en-US" sz="1400" kern="0"/>
              <a:t>processor</a:t>
            </a:r>
          </a:p>
        </p:txBody>
      </p:sp>
      <p:sp>
        <p:nvSpPr>
          <p:cNvPr id="92" name="TextBox 142">
            <a:extLst>
              <a:ext uri="{FF2B5EF4-FFF2-40B4-BE49-F238E27FC236}">
                <a16:creationId xmlns:a16="http://schemas.microsoft.com/office/drawing/2014/main" id="{A2B2DC3F-7157-4D12-A054-B39ED48AFD8F}"/>
              </a:ext>
            </a:extLst>
          </p:cNvPr>
          <p:cNvSpPr txBox="1"/>
          <p:nvPr/>
        </p:nvSpPr>
        <p:spPr>
          <a:xfrm flipH="1">
            <a:off x="1514747" y="3448972"/>
            <a:ext cx="641241" cy="430887"/>
          </a:xfrm>
          <a:prstGeom prst="rect">
            <a:avLst/>
          </a:prstGeom>
          <a:noFill/>
        </p:spPr>
        <p:txBody>
          <a:bodyPr wrap="square" lIns="0" tIns="0" rIns="0" bIns="0" rtlCol="0" anchor="ctr">
            <a:spAutoFit/>
          </a:bodyPr>
          <a:lstStyle/>
          <a:p>
            <a:pPr defTabSz="1217798">
              <a:defRPr/>
            </a:pPr>
            <a:r>
              <a:rPr lang="en-US" sz="1400" kern="0"/>
              <a:t>Sensor </a:t>
            </a:r>
          </a:p>
          <a:p>
            <a:pPr defTabSz="1217798">
              <a:defRPr/>
            </a:pPr>
            <a:r>
              <a:rPr lang="en-US" sz="1400" kern="0"/>
              <a:t>archive</a:t>
            </a:r>
          </a:p>
        </p:txBody>
      </p:sp>
      <p:sp>
        <p:nvSpPr>
          <p:cNvPr id="93" name="TextBox 81">
            <a:extLst>
              <a:ext uri="{FF2B5EF4-FFF2-40B4-BE49-F238E27FC236}">
                <a16:creationId xmlns:a16="http://schemas.microsoft.com/office/drawing/2014/main" id="{62D302EB-5438-46D2-ADFC-2DF1E5DF5D63}"/>
              </a:ext>
            </a:extLst>
          </p:cNvPr>
          <p:cNvSpPr txBox="1"/>
          <p:nvPr/>
        </p:nvSpPr>
        <p:spPr>
          <a:xfrm flipH="1">
            <a:off x="3755040" y="1832555"/>
            <a:ext cx="956897" cy="646331"/>
          </a:xfrm>
          <a:prstGeom prst="rect">
            <a:avLst/>
          </a:prstGeom>
          <a:noFill/>
        </p:spPr>
        <p:txBody>
          <a:bodyPr wrap="square" lIns="0" tIns="0" rIns="0" bIns="0" rtlCol="0" anchor="b">
            <a:spAutoFit/>
          </a:bodyPr>
          <a:lstStyle/>
          <a:p>
            <a:pPr defTabSz="1217798">
              <a:defRPr/>
            </a:pPr>
            <a:r>
              <a:rPr lang="en-US" sz="1400" kern="0"/>
              <a:t>Customer</a:t>
            </a:r>
            <a:br>
              <a:rPr lang="en-US" sz="1400" kern="0"/>
            </a:br>
            <a:r>
              <a:rPr lang="en-US" sz="1400" kern="0"/>
              <a:t>value </a:t>
            </a:r>
          </a:p>
          <a:p>
            <a:pPr defTabSz="1217798">
              <a:defRPr/>
            </a:pPr>
            <a:r>
              <a:rPr lang="en-US" sz="1400" kern="0"/>
              <a:t>processor</a:t>
            </a:r>
          </a:p>
        </p:txBody>
      </p:sp>
      <p:sp>
        <p:nvSpPr>
          <p:cNvPr id="94" name="TextBox 83">
            <a:extLst>
              <a:ext uri="{FF2B5EF4-FFF2-40B4-BE49-F238E27FC236}">
                <a16:creationId xmlns:a16="http://schemas.microsoft.com/office/drawing/2014/main" id="{66490ED5-6CF8-4BB9-AB0F-54404485AA17}"/>
              </a:ext>
            </a:extLst>
          </p:cNvPr>
          <p:cNvSpPr txBox="1"/>
          <p:nvPr/>
        </p:nvSpPr>
        <p:spPr>
          <a:xfrm flipH="1">
            <a:off x="5505609" y="2047999"/>
            <a:ext cx="853641" cy="430887"/>
          </a:xfrm>
          <a:prstGeom prst="rect">
            <a:avLst/>
          </a:prstGeom>
          <a:noFill/>
        </p:spPr>
        <p:txBody>
          <a:bodyPr wrap="square" lIns="0" tIns="0" rIns="0" bIns="0" rtlCol="0" anchor="b">
            <a:spAutoFit/>
          </a:bodyPr>
          <a:lstStyle/>
          <a:p>
            <a:pPr defTabSz="1217798">
              <a:defRPr/>
            </a:pPr>
            <a:r>
              <a:rPr lang="en-US" sz="1400" kern="0"/>
              <a:t>Customer </a:t>
            </a:r>
            <a:br>
              <a:rPr lang="en-US" sz="1400" kern="0"/>
            </a:br>
            <a:r>
              <a:rPr lang="en-US" sz="1400" kern="0"/>
              <a:t>value</a:t>
            </a:r>
          </a:p>
        </p:txBody>
      </p:sp>
      <p:sp>
        <p:nvSpPr>
          <p:cNvPr id="98" name="TextBox 161">
            <a:extLst>
              <a:ext uri="{FF2B5EF4-FFF2-40B4-BE49-F238E27FC236}">
                <a16:creationId xmlns:a16="http://schemas.microsoft.com/office/drawing/2014/main" id="{D430E826-E7D2-4C4E-8EDB-EA470EF365A8}"/>
              </a:ext>
            </a:extLst>
          </p:cNvPr>
          <p:cNvSpPr txBox="1"/>
          <p:nvPr/>
        </p:nvSpPr>
        <p:spPr>
          <a:xfrm flipH="1">
            <a:off x="2421272" y="5645802"/>
            <a:ext cx="1519892" cy="215444"/>
          </a:xfrm>
          <a:prstGeom prst="rect">
            <a:avLst/>
          </a:prstGeom>
          <a:noFill/>
        </p:spPr>
        <p:txBody>
          <a:bodyPr wrap="square" lIns="0" tIns="0" rIns="0" bIns="0" rtlCol="0" anchor="ctr">
            <a:spAutoFit/>
          </a:bodyPr>
          <a:lstStyle/>
          <a:p>
            <a:pPr algn="ctr" defTabSz="1217798">
              <a:defRPr/>
            </a:pPr>
            <a:r>
              <a:rPr lang="en-US" sz="1400" kern="0"/>
              <a:t>Sensor learning</a:t>
            </a:r>
          </a:p>
        </p:txBody>
      </p:sp>
      <p:pic>
        <p:nvPicPr>
          <p:cNvPr id="99" name="Picture 162">
            <a:extLst>
              <a:ext uri="{FF2B5EF4-FFF2-40B4-BE49-F238E27FC236}">
                <a16:creationId xmlns:a16="http://schemas.microsoft.com/office/drawing/2014/main" id="{465FBD9D-7DC1-43E6-80BE-98D103634611}"/>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51455" y="5214118"/>
            <a:ext cx="439165" cy="430401"/>
          </a:xfrm>
          <a:prstGeom prst="rect">
            <a:avLst/>
          </a:prstGeom>
        </p:spPr>
      </p:pic>
      <p:sp>
        <p:nvSpPr>
          <p:cNvPr id="103" name="TextBox 131">
            <a:extLst>
              <a:ext uri="{FF2B5EF4-FFF2-40B4-BE49-F238E27FC236}">
                <a16:creationId xmlns:a16="http://schemas.microsoft.com/office/drawing/2014/main" id="{B007B0B9-F474-4375-8E7E-84DE2CCC0723}"/>
              </a:ext>
            </a:extLst>
          </p:cNvPr>
          <p:cNvSpPr txBox="1"/>
          <p:nvPr/>
        </p:nvSpPr>
        <p:spPr>
          <a:xfrm flipH="1">
            <a:off x="6966302" y="3448972"/>
            <a:ext cx="1096110" cy="430887"/>
          </a:xfrm>
          <a:prstGeom prst="rect">
            <a:avLst/>
          </a:prstGeom>
          <a:noFill/>
        </p:spPr>
        <p:txBody>
          <a:bodyPr wrap="square" lIns="0" tIns="0" rIns="0" bIns="0" rtlCol="0" anchor="ctr">
            <a:spAutoFit/>
          </a:bodyPr>
          <a:lstStyle/>
          <a:p>
            <a:pPr defTabSz="1217798">
              <a:defRPr/>
            </a:pPr>
            <a:r>
              <a:rPr lang="en-US" sz="1400" kern="0"/>
              <a:t>Reality Index base</a:t>
            </a:r>
          </a:p>
        </p:txBody>
      </p:sp>
      <p:sp>
        <p:nvSpPr>
          <p:cNvPr id="84" name="TextBox 86">
            <a:extLst>
              <a:ext uri="{FF2B5EF4-FFF2-40B4-BE49-F238E27FC236}">
                <a16:creationId xmlns:a16="http://schemas.microsoft.com/office/drawing/2014/main" id="{2F301A9B-4E9A-4DB7-AF92-67ACC4FF7C77}"/>
              </a:ext>
            </a:extLst>
          </p:cNvPr>
          <p:cNvSpPr txBox="1"/>
          <p:nvPr/>
        </p:nvSpPr>
        <p:spPr>
          <a:xfrm flipH="1">
            <a:off x="6256924" y="1750203"/>
            <a:ext cx="570844" cy="277200"/>
          </a:xfrm>
          <a:prstGeom prst="rect">
            <a:avLst/>
          </a:prstGeom>
          <a:noFill/>
        </p:spPr>
        <p:txBody>
          <a:bodyPr wrap="square" lIns="0" tIns="0" rIns="0" bIns="0" rtlCol="0" anchor="ctr">
            <a:noAutofit/>
          </a:bodyPr>
          <a:lstStyle/>
          <a:p>
            <a:pPr algn="ctr" defTabSz="1217798">
              <a:defRPr/>
            </a:pPr>
            <a:r>
              <a:rPr lang="en-US" sz="1400" b="1" kern="0">
                <a:solidFill>
                  <a:schemeClr val="bg2"/>
                </a:solidFill>
                <a:latin typeface="+mj-lt"/>
              </a:rPr>
              <a:t>OTA agent</a:t>
            </a:r>
          </a:p>
        </p:txBody>
      </p:sp>
      <p:grpSp>
        <p:nvGrpSpPr>
          <p:cNvPr id="85" name="Group 88">
            <a:extLst>
              <a:ext uri="{FF2B5EF4-FFF2-40B4-BE49-F238E27FC236}">
                <a16:creationId xmlns:a16="http://schemas.microsoft.com/office/drawing/2014/main" id="{D8ED4006-5722-497A-8825-B16EE92D2A2D}"/>
              </a:ext>
            </a:extLst>
          </p:cNvPr>
          <p:cNvGrpSpPr/>
          <p:nvPr/>
        </p:nvGrpSpPr>
        <p:grpSpPr>
          <a:xfrm>
            <a:off x="6412201" y="2191205"/>
            <a:ext cx="260290" cy="165658"/>
            <a:chOff x="1409585" y="2975258"/>
            <a:chExt cx="194828" cy="123996"/>
          </a:xfrm>
        </p:grpSpPr>
        <p:sp>
          <p:nvSpPr>
            <p:cNvPr id="95" name="Freeform 47">
              <a:extLst>
                <a:ext uri="{FF2B5EF4-FFF2-40B4-BE49-F238E27FC236}">
                  <a16:creationId xmlns:a16="http://schemas.microsoft.com/office/drawing/2014/main" id="{EA27CD02-D46F-40CB-AD5D-0877C056AC65}"/>
                </a:ext>
              </a:extLst>
            </p:cNvPr>
            <p:cNvSpPr>
              <a:spLocks/>
            </p:cNvSpPr>
            <p:nvPr/>
          </p:nvSpPr>
          <p:spPr bwMode="auto">
            <a:xfrm>
              <a:off x="1409585" y="2975258"/>
              <a:ext cx="194828" cy="30704"/>
            </a:xfrm>
            <a:custGeom>
              <a:avLst/>
              <a:gdLst>
                <a:gd name="T0" fmla="*/ 0 w 94"/>
                <a:gd name="T1" fmla="*/ 17 h 17"/>
                <a:gd name="T2" fmla="*/ 47 w 94"/>
                <a:gd name="T3" fmla="*/ 0 h 17"/>
                <a:gd name="T4" fmla="*/ 94 w 94"/>
                <a:gd name="T5" fmla="*/ 17 h 17"/>
              </a:gdLst>
              <a:ahLst/>
              <a:cxnLst>
                <a:cxn ang="0">
                  <a:pos x="T0" y="T1"/>
                </a:cxn>
                <a:cxn ang="0">
                  <a:pos x="T2" y="T3"/>
                </a:cxn>
                <a:cxn ang="0">
                  <a:pos x="T4" y="T5"/>
                </a:cxn>
              </a:cxnLst>
              <a:rect l="0" t="0" r="r" b="b"/>
              <a:pathLst>
                <a:path w="94" h="17">
                  <a:moveTo>
                    <a:pt x="0" y="17"/>
                  </a:moveTo>
                  <a:cubicBezTo>
                    <a:pt x="13" y="6"/>
                    <a:pt x="30" y="0"/>
                    <a:pt x="47" y="0"/>
                  </a:cubicBezTo>
                  <a:cubicBezTo>
                    <a:pt x="65" y="0"/>
                    <a:pt x="81" y="6"/>
                    <a:pt x="94" y="17"/>
                  </a:cubicBezTo>
                </a:path>
              </a:pathLst>
            </a:custGeom>
            <a:solidFill>
              <a:srgbClr val="FFFFFF"/>
            </a:solidFill>
            <a:ln w="1905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04" name="Freeform 48">
              <a:extLst>
                <a:ext uri="{FF2B5EF4-FFF2-40B4-BE49-F238E27FC236}">
                  <a16:creationId xmlns:a16="http://schemas.microsoft.com/office/drawing/2014/main" id="{CCB4DF2E-76BA-4197-A7F6-49D38978D0D3}"/>
                </a:ext>
              </a:extLst>
            </p:cNvPr>
            <p:cNvSpPr>
              <a:spLocks/>
            </p:cNvSpPr>
            <p:nvPr/>
          </p:nvSpPr>
          <p:spPr bwMode="auto">
            <a:xfrm>
              <a:off x="1434108" y="3009505"/>
              <a:ext cx="147142" cy="23618"/>
            </a:xfrm>
            <a:custGeom>
              <a:avLst/>
              <a:gdLst>
                <a:gd name="T0" fmla="*/ 71 w 71"/>
                <a:gd name="T1" fmla="*/ 13 h 13"/>
                <a:gd name="T2" fmla="*/ 35 w 71"/>
                <a:gd name="T3" fmla="*/ 0 h 13"/>
                <a:gd name="T4" fmla="*/ 0 w 71"/>
                <a:gd name="T5" fmla="*/ 13 h 13"/>
              </a:gdLst>
              <a:ahLst/>
              <a:cxnLst>
                <a:cxn ang="0">
                  <a:pos x="T0" y="T1"/>
                </a:cxn>
                <a:cxn ang="0">
                  <a:pos x="T2" y="T3"/>
                </a:cxn>
                <a:cxn ang="0">
                  <a:pos x="T4" y="T5"/>
                </a:cxn>
              </a:cxnLst>
              <a:rect l="0" t="0" r="r" b="b"/>
              <a:pathLst>
                <a:path w="71" h="13">
                  <a:moveTo>
                    <a:pt x="71" y="13"/>
                  </a:moveTo>
                  <a:cubicBezTo>
                    <a:pt x="61" y="5"/>
                    <a:pt x="49" y="0"/>
                    <a:pt x="35" y="0"/>
                  </a:cubicBezTo>
                  <a:cubicBezTo>
                    <a:pt x="22" y="0"/>
                    <a:pt x="10" y="5"/>
                    <a:pt x="0" y="13"/>
                  </a:cubicBezTo>
                </a:path>
              </a:pathLst>
            </a:custGeom>
            <a:solidFill>
              <a:srgbClr val="FFFFFF"/>
            </a:solidFill>
            <a:ln w="1905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06" name="Freeform 49">
              <a:extLst>
                <a:ext uri="{FF2B5EF4-FFF2-40B4-BE49-F238E27FC236}">
                  <a16:creationId xmlns:a16="http://schemas.microsoft.com/office/drawing/2014/main" id="{26C7210E-6190-477E-9E65-1D42C630F220}"/>
                </a:ext>
              </a:extLst>
            </p:cNvPr>
            <p:cNvSpPr>
              <a:spLocks/>
            </p:cNvSpPr>
            <p:nvPr/>
          </p:nvSpPr>
          <p:spPr bwMode="auto">
            <a:xfrm>
              <a:off x="1458632" y="3043751"/>
              <a:ext cx="98095" cy="15352"/>
            </a:xfrm>
            <a:custGeom>
              <a:avLst/>
              <a:gdLst>
                <a:gd name="T0" fmla="*/ 0 w 47"/>
                <a:gd name="T1" fmla="*/ 9 h 9"/>
                <a:gd name="T2" fmla="*/ 23 w 47"/>
                <a:gd name="T3" fmla="*/ 0 h 9"/>
                <a:gd name="T4" fmla="*/ 47 w 47"/>
                <a:gd name="T5" fmla="*/ 9 h 9"/>
              </a:gdLst>
              <a:ahLst/>
              <a:cxnLst>
                <a:cxn ang="0">
                  <a:pos x="T0" y="T1"/>
                </a:cxn>
                <a:cxn ang="0">
                  <a:pos x="T2" y="T3"/>
                </a:cxn>
                <a:cxn ang="0">
                  <a:pos x="T4" y="T5"/>
                </a:cxn>
              </a:cxnLst>
              <a:rect l="0" t="0" r="r" b="b"/>
              <a:pathLst>
                <a:path w="47" h="9">
                  <a:moveTo>
                    <a:pt x="0" y="9"/>
                  </a:moveTo>
                  <a:cubicBezTo>
                    <a:pt x="6" y="3"/>
                    <a:pt x="14" y="0"/>
                    <a:pt x="23" y="0"/>
                  </a:cubicBezTo>
                  <a:cubicBezTo>
                    <a:pt x="32" y="0"/>
                    <a:pt x="41" y="3"/>
                    <a:pt x="47" y="9"/>
                  </a:cubicBezTo>
                </a:path>
              </a:pathLst>
            </a:custGeom>
            <a:solidFill>
              <a:srgbClr val="FFFFFF"/>
            </a:solidFill>
            <a:ln w="1905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08" name="Oval 50">
              <a:extLst>
                <a:ext uri="{FF2B5EF4-FFF2-40B4-BE49-F238E27FC236}">
                  <a16:creationId xmlns:a16="http://schemas.microsoft.com/office/drawing/2014/main" id="{00273382-173C-4A4F-86E9-5D34CDC9F212}"/>
                </a:ext>
              </a:extLst>
            </p:cNvPr>
            <p:cNvSpPr>
              <a:spLocks noChangeArrowheads="1"/>
            </p:cNvSpPr>
            <p:nvPr/>
          </p:nvSpPr>
          <p:spPr bwMode="auto">
            <a:xfrm>
              <a:off x="1489969" y="3068549"/>
              <a:ext cx="31512" cy="30705"/>
            </a:xfrm>
            <a:prstGeom prst="ellipse">
              <a:avLst/>
            </a:prstGeom>
            <a:noFill/>
            <a:ln w="19050">
              <a:solidFill>
                <a:schemeClr val="bg2"/>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sp>
        <p:nvSpPr>
          <p:cNvPr id="111" name="Isosceles Triangle 102">
            <a:extLst>
              <a:ext uri="{FF2B5EF4-FFF2-40B4-BE49-F238E27FC236}">
                <a16:creationId xmlns:a16="http://schemas.microsoft.com/office/drawing/2014/main" id="{EB9765AD-EAF3-4A93-B25F-B492CFDC947B}"/>
              </a:ext>
            </a:extLst>
          </p:cNvPr>
          <p:cNvSpPr/>
          <p:nvPr/>
        </p:nvSpPr>
        <p:spPr bwMode="gray">
          <a:xfrm rot="5400000">
            <a:off x="6504154" y="2541729"/>
            <a:ext cx="128907" cy="96462"/>
          </a:xfrm>
          <a:prstGeom prst="triangl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12" name="TextBox 110">
            <a:extLst>
              <a:ext uri="{FF2B5EF4-FFF2-40B4-BE49-F238E27FC236}">
                <a16:creationId xmlns:a16="http://schemas.microsoft.com/office/drawing/2014/main" id="{2DD1FE64-B732-41F8-845B-EC11BADB9ADB}"/>
              </a:ext>
            </a:extLst>
          </p:cNvPr>
          <p:cNvSpPr txBox="1"/>
          <p:nvPr/>
        </p:nvSpPr>
        <p:spPr>
          <a:xfrm flipH="1">
            <a:off x="6350856" y="2465642"/>
            <a:ext cx="156056" cy="277200"/>
          </a:xfrm>
          <a:prstGeom prst="rect">
            <a:avLst/>
          </a:prstGeom>
          <a:noFill/>
        </p:spPr>
        <p:txBody>
          <a:bodyPr wrap="square" lIns="0" tIns="0" rIns="0" bIns="0" rtlCol="0" anchor="ctr">
            <a:noAutofit/>
          </a:bodyPr>
          <a:lstStyle/>
          <a:p>
            <a:pPr algn="ctr" defTabSz="1217798">
              <a:defRPr/>
            </a:pPr>
            <a:r>
              <a:rPr lang="en-US" sz="1200" b="1" kern="0">
                <a:solidFill>
                  <a:schemeClr val="accent1"/>
                </a:solidFill>
                <a:latin typeface="+mj-lt"/>
              </a:rPr>
              <a:t>6</a:t>
            </a:r>
          </a:p>
        </p:txBody>
      </p:sp>
      <p:pic>
        <p:nvPicPr>
          <p:cNvPr id="113" name="Picture 84">
            <a:extLst>
              <a:ext uri="{FF2B5EF4-FFF2-40B4-BE49-F238E27FC236}">
                <a16:creationId xmlns:a16="http://schemas.microsoft.com/office/drawing/2014/main" id="{4559AB8F-35AD-443C-AC16-6C45455C5F59}"/>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924113" y="2530479"/>
            <a:ext cx="424270" cy="422702"/>
          </a:xfrm>
          <a:prstGeom prst="rect">
            <a:avLst/>
          </a:prstGeom>
        </p:spPr>
      </p:pic>
      <p:sp>
        <p:nvSpPr>
          <p:cNvPr id="114" name="TextBox 85">
            <a:extLst>
              <a:ext uri="{FF2B5EF4-FFF2-40B4-BE49-F238E27FC236}">
                <a16:creationId xmlns:a16="http://schemas.microsoft.com/office/drawing/2014/main" id="{3F0EB02E-639B-4787-B53E-235C8E456D21}"/>
              </a:ext>
            </a:extLst>
          </p:cNvPr>
          <p:cNvSpPr txBox="1"/>
          <p:nvPr/>
        </p:nvSpPr>
        <p:spPr>
          <a:xfrm flipH="1">
            <a:off x="6966303" y="2047999"/>
            <a:ext cx="1023617" cy="430887"/>
          </a:xfrm>
          <a:prstGeom prst="rect">
            <a:avLst/>
          </a:prstGeom>
          <a:noFill/>
        </p:spPr>
        <p:txBody>
          <a:bodyPr wrap="square" lIns="0" tIns="0" rIns="0" bIns="0" rtlCol="0" anchor="b">
            <a:spAutoFit/>
          </a:bodyPr>
          <a:lstStyle/>
          <a:p>
            <a:pPr defTabSz="1217798">
              <a:defRPr/>
            </a:pPr>
            <a:r>
              <a:rPr lang="en-US" sz="1400" kern="0"/>
              <a:t>External application</a:t>
            </a:r>
          </a:p>
        </p:txBody>
      </p:sp>
      <p:grpSp>
        <p:nvGrpSpPr>
          <p:cNvPr id="116" name="Group 115">
            <a:extLst>
              <a:ext uri="{FF2B5EF4-FFF2-40B4-BE49-F238E27FC236}">
                <a16:creationId xmlns:a16="http://schemas.microsoft.com/office/drawing/2014/main" id="{CBD6F4DC-AA55-4B1C-830B-03D7EA5AC5FB}"/>
              </a:ext>
            </a:extLst>
          </p:cNvPr>
          <p:cNvGrpSpPr/>
          <p:nvPr/>
        </p:nvGrpSpPr>
        <p:grpSpPr>
          <a:xfrm>
            <a:off x="607380" y="2709863"/>
            <a:ext cx="389780" cy="199579"/>
            <a:chOff x="-883951" y="3591585"/>
            <a:chExt cx="485450" cy="248565"/>
          </a:xfrm>
          <a:solidFill>
            <a:schemeClr val="tx1"/>
          </a:solidFill>
        </p:grpSpPr>
        <p:sp>
          <p:nvSpPr>
            <p:cNvPr id="118" name="Rectangle 44">
              <a:extLst>
                <a:ext uri="{FF2B5EF4-FFF2-40B4-BE49-F238E27FC236}">
                  <a16:creationId xmlns:a16="http://schemas.microsoft.com/office/drawing/2014/main" id="{504A53E9-7BDB-491C-A34E-912542BE96AB}"/>
                </a:ext>
              </a:extLst>
            </p:cNvPr>
            <p:cNvSpPr>
              <a:spLocks noChangeArrowheads="1"/>
            </p:cNvSpPr>
            <p:nvPr/>
          </p:nvSpPr>
          <p:spPr bwMode="auto">
            <a:xfrm>
              <a:off x="-709640" y="3731301"/>
              <a:ext cx="136826"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19" name="Rectangle 45">
              <a:extLst>
                <a:ext uri="{FF2B5EF4-FFF2-40B4-BE49-F238E27FC236}">
                  <a16:creationId xmlns:a16="http://schemas.microsoft.com/office/drawing/2014/main" id="{81ABCD83-B3CC-4AA9-A321-4DB3706A6395}"/>
                </a:ext>
              </a:extLst>
            </p:cNvPr>
            <p:cNvSpPr>
              <a:spLocks noChangeArrowheads="1"/>
            </p:cNvSpPr>
            <p:nvPr/>
          </p:nvSpPr>
          <p:spPr bwMode="auto">
            <a:xfrm>
              <a:off x="-812726" y="3731301"/>
              <a:ext cx="56230"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20" name="Rectangle 46">
              <a:extLst>
                <a:ext uri="{FF2B5EF4-FFF2-40B4-BE49-F238E27FC236}">
                  <a16:creationId xmlns:a16="http://schemas.microsoft.com/office/drawing/2014/main" id="{A8A331A2-6475-4C52-BC23-FAB35D85E52A}"/>
                </a:ext>
              </a:extLst>
            </p:cNvPr>
            <p:cNvSpPr>
              <a:spLocks noChangeArrowheads="1"/>
            </p:cNvSpPr>
            <p:nvPr/>
          </p:nvSpPr>
          <p:spPr bwMode="auto">
            <a:xfrm>
              <a:off x="-525956" y="3731301"/>
              <a:ext cx="56230"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21" name="Freeform 51">
              <a:extLst>
                <a:ext uri="{FF2B5EF4-FFF2-40B4-BE49-F238E27FC236}">
                  <a16:creationId xmlns:a16="http://schemas.microsoft.com/office/drawing/2014/main" id="{9E00C307-BED0-4557-B15D-3C23BADADD16}"/>
                </a:ext>
              </a:extLst>
            </p:cNvPr>
            <p:cNvSpPr>
              <a:spLocks noEditPoints="1"/>
            </p:cNvSpPr>
            <p:nvPr/>
          </p:nvSpPr>
          <p:spPr bwMode="auto">
            <a:xfrm>
              <a:off x="-883951" y="3591585"/>
              <a:ext cx="485450" cy="248565"/>
            </a:xfrm>
            <a:custGeom>
              <a:avLst/>
              <a:gdLst>
                <a:gd name="T0" fmla="*/ 123 w 170"/>
                <a:gd name="T1" fmla="*/ 8 h 100"/>
                <a:gd name="T2" fmla="*/ 124 w 170"/>
                <a:gd name="T3" fmla="*/ 9 h 100"/>
                <a:gd name="T4" fmla="*/ 124 w 170"/>
                <a:gd name="T5" fmla="*/ 9 h 100"/>
                <a:gd name="T6" fmla="*/ 124 w 170"/>
                <a:gd name="T7" fmla="*/ 9 h 100"/>
                <a:gd name="T8" fmla="*/ 146 w 170"/>
                <a:gd name="T9" fmla="*/ 34 h 100"/>
                <a:gd name="T10" fmla="*/ 146 w 170"/>
                <a:gd name="T11" fmla="*/ 34 h 100"/>
                <a:gd name="T12" fmla="*/ 146 w 170"/>
                <a:gd name="T13" fmla="*/ 34 h 100"/>
                <a:gd name="T14" fmla="*/ 154 w 170"/>
                <a:gd name="T15" fmla="*/ 42 h 100"/>
                <a:gd name="T16" fmla="*/ 158 w 170"/>
                <a:gd name="T17" fmla="*/ 48 h 100"/>
                <a:gd name="T18" fmla="*/ 158 w 170"/>
                <a:gd name="T19" fmla="*/ 48 h 100"/>
                <a:gd name="T20" fmla="*/ 158 w 170"/>
                <a:gd name="T21" fmla="*/ 49 h 100"/>
                <a:gd name="T22" fmla="*/ 158 w 170"/>
                <a:gd name="T23" fmla="*/ 87 h 100"/>
                <a:gd name="T24" fmla="*/ 153 w 170"/>
                <a:gd name="T25" fmla="*/ 92 h 100"/>
                <a:gd name="T26" fmla="*/ 137 w 170"/>
                <a:gd name="T27" fmla="*/ 92 h 100"/>
                <a:gd name="T28" fmla="*/ 137 w 170"/>
                <a:gd name="T29" fmla="*/ 88 h 100"/>
                <a:gd name="T30" fmla="*/ 137 w 170"/>
                <a:gd name="T31" fmla="*/ 80 h 100"/>
                <a:gd name="T32" fmla="*/ 129 w 170"/>
                <a:gd name="T33" fmla="*/ 80 h 100"/>
                <a:gd name="T34" fmla="*/ 41 w 170"/>
                <a:gd name="T35" fmla="*/ 80 h 100"/>
                <a:gd name="T36" fmla="*/ 33 w 170"/>
                <a:gd name="T37" fmla="*/ 80 h 100"/>
                <a:gd name="T38" fmla="*/ 33 w 170"/>
                <a:gd name="T39" fmla="*/ 88 h 100"/>
                <a:gd name="T40" fmla="*/ 33 w 170"/>
                <a:gd name="T41" fmla="*/ 92 h 100"/>
                <a:gd name="T42" fmla="*/ 16 w 170"/>
                <a:gd name="T43" fmla="*/ 92 h 100"/>
                <a:gd name="T44" fmla="*/ 11 w 170"/>
                <a:gd name="T45" fmla="*/ 87 h 100"/>
                <a:gd name="T46" fmla="*/ 11 w 170"/>
                <a:gd name="T47" fmla="*/ 49 h 100"/>
                <a:gd name="T48" fmla="*/ 11 w 170"/>
                <a:gd name="T49" fmla="*/ 48 h 100"/>
                <a:gd name="T50" fmla="*/ 25 w 170"/>
                <a:gd name="T51" fmla="*/ 32 h 100"/>
                <a:gd name="T52" fmla="*/ 45 w 170"/>
                <a:gd name="T53" fmla="*/ 9 h 100"/>
                <a:gd name="T54" fmla="*/ 45 w 170"/>
                <a:gd name="T55" fmla="*/ 9 h 100"/>
                <a:gd name="T56" fmla="*/ 45 w 170"/>
                <a:gd name="T57" fmla="*/ 9 h 100"/>
                <a:gd name="T58" fmla="*/ 47 w 170"/>
                <a:gd name="T59" fmla="*/ 8 h 100"/>
                <a:gd name="T60" fmla="*/ 123 w 170"/>
                <a:gd name="T61" fmla="*/ 8 h 100"/>
                <a:gd name="T62" fmla="*/ 123 w 170"/>
                <a:gd name="T63" fmla="*/ 0 h 100"/>
                <a:gd name="T64" fmla="*/ 47 w 170"/>
                <a:gd name="T65" fmla="*/ 0 h 100"/>
                <a:gd name="T66" fmla="*/ 39 w 170"/>
                <a:gd name="T67" fmla="*/ 4 h 100"/>
                <a:gd name="T68" fmla="*/ 19 w 170"/>
                <a:gd name="T69" fmla="*/ 27 h 100"/>
                <a:gd name="T70" fmla="*/ 19 w 170"/>
                <a:gd name="T71" fmla="*/ 27 h 100"/>
                <a:gd name="T72" fmla="*/ 13 w 170"/>
                <a:gd name="T73" fmla="*/ 30 h 100"/>
                <a:gd name="T74" fmla="*/ 0 w 170"/>
                <a:gd name="T75" fmla="*/ 30 h 100"/>
                <a:gd name="T76" fmla="*/ 0 w 170"/>
                <a:gd name="T77" fmla="*/ 37 h 100"/>
                <a:gd name="T78" fmla="*/ 10 w 170"/>
                <a:gd name="T79" fmla="*/ 37 h 100"/>
                <a:gd name="T80" fmla="*/ 5 w 170"/>
                <a:gd name="T81" fmla="*/ 42 h 100"/>
                <a:gd name="T82" fmla="*/ 3 w 170"/>
                <a:gd name="T83" fmla="*/ 49 h 100"/>
                <a:gd name="T84" fmla="*/ 3 w 170"/>
                <a:gd name="T85" fmla="*/ 87 h 100"/>
                <a:gd name="T86" fmla="*/ 16 w 170"/>
                <a:gd name="T87" fmla="*/ 100 h 100"/>
                <a:gd name="T88" fmla="*/ 41 w 170"/>
                <a:gd name="T89" fmla="*/ 100 h 100"/>
                <a:gd name="T90" fmla="*/ 41 w 170"/>
                <a:gd name="T91" fmla="*/ 88 h 100"/>
                <a:gd name="T92" fmla="*/ 129 w 170"/>
                <a:gd name="T93" fmla="*/ 88 h 100"/>
                <a:gd name="T94" fmla="*/ 129 w 170"/>
                <a:gd name="T95" fmla="*/ 100 h 100"/>
                <a:gd name="T96" fmla="*/ 153 w 170"/>
                <a:gd name="T97" fmla="*/ 100 h 100"/>
                <a:gd name="T98" fmla="*/ 166 w 170"/>
                <a:gd name="T99" fmla="*/ 87 h 100"/>
                <a:gd name="T100" fmla="*/ 166 w 170"/>
                <a:gd name="T101" fmla="*/ 49 h 100"/>
                <a:gd name="T102" fmla="*/ 164 w 170"/>
                <a:gd name="T103" fmla="*/ 42 h 100"/>
                <a:gd name="T104" fmla="*/ 160 w 170"/>
                <a:gd name="T105" fmla="*/ 37 h 100"/>
                <a:gd name="T106" fmla="*/ 170 w 170"/>
                <a:gd name="T107" fmla="*/ 37 h 100"/>
                <a:gd name="T108" fmla="*/ 170 w 170"/>
                <a:gd name="T109" fmla="*/ 30 h 100"/>
                <a:gd name="T110" fmla="*/ 156 w 170"/>
                <a:gd name="T111" fmla="*/ 30 h 100"/>
                <a:gd name="T112" fmla="*/ 152 w 170"/>
                <a:gd name="T113" fmla="*/ 29 h 100"/>
                <a:gd name="T114" fmla="*/ 152 w 170"/>
                <a:gd name="T115" fmla="*/ 29 h 100"/>
                <a:gd name="T116" fmla="*/ 130 w 170"/>
                <a:gd name="T117" fmla="*/ 4 h 100"/>
                <a:gd name="T118" fmla="*/ 123 w 170"/>
                <a:gd name="T1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00">
                  <a:moveTo>
                    <a:pt x="123" y="8"/>
                  </a:moveTo>
                  <a:cubicBezTo>
                    <a:pt x="123" y="8"/>
                    <a:pt x="124" y="8"/>
                    <a:pt x="124" y="9"/>
                  </a:cubicBezTo>
                  <a:cubicBezTo>
                    <a:pt x="124" y="9"/>
                    <a:pt x="124" y="9"/>
                    <a:pt x="124" y="9"/>
                  </a:cubicBezTo>
                  <a:cubicBezTo>
                    <a:pt x="124" y="9"/>
                    <a:pt x="124" y="9"/>
                    <a:pt x="124" y="9"/>
                  </a:cubicBezTo>
                  <a:cubicBezTo>
                    <a:pt x="146" y="34"/>
                    <a:pt x="146" y="34"/>
                    <a:pt x="146" y="34"/>
                  </a:cubicBezTo>
                  <a:cubicBezTo>
                    <a:pt x="146" y="34"/>
                    <a:pt x="146" y="34"/>
                    <a:pt x="146" y="34"/>
                  </a:cubicBezTo>
                  <a:cubicBezTo>
                    <a:pt x="146" y="34"/>
                    <a:pt x="146" y="34"/>
                    <a:pt x="146" y="34"/>
                  </a:cubicBezTo>
                  <a:cubicBezTo>
                    <a:pt x="154" y="42"/>
                    <a:pt x="154" y="42"/>
                    <a:pt x="154" y="42"/>
                  </a:cubicBezTo>
                  <a:cubicBezTo>
                    <a:pt x="158" y="48"/>
                    <a:pt x="158" y="48"/>
                    <a:pt x="158" y="48"/>
                  </a:cubicBezTo>
                  <a:cubicBezTo>
                    <a:pt x="158" y="48"/>
                    <a:pt x="158" y="48"/>
                    <a:pt x="158" y="48"/>
                  </a:cubicBezTo>
                  <a:cubicBezTo>
                    <a:pt x="158" y="48"/>
                    <a:pt x="158" y="48"/>
                    <a:pt x="158" y="49"/>
                  </a:cubicBezTo>
                  <a:cubicBezTo>
                    <a:pt x="158" y="87"/>
                    <a:pt x="158" y="87"/>
                    <a:pt x="158" y="87"/>
                  </a:cubicBezTo>
                  <a:cubicBezTo>
                    <a:pt x="158" y="90"/>
                    <a:pt x="156" y="92"/>
                    <a:pt x="153" y="92"/>
                  </a:cubicBezTo>
                  <a:cubicBezTo>
                    <a:pt x="137" y="92"/>
                    <a:pt x="137" y="92"/>
                    <a:pt x="137" y="92"/>
                  </a:cubicBezTo>
                  <a:cubicBezTo>
                    <a:pt x="137" y="88"/>
                    <a:pt x="137" y="88"/>
                    <a:pt x="137" y="88"/>
                  </a:cubicBezTo>
                  <a:cubicBezTo>
                    <a:pt x="137" y="80"/>
                    <a:pt x="137" y="80"/>
                    <a:pt x="137" y="80"/>
                  </a:cubicBezTo>
                  <a:cubicBezTo>
                    <a:pt x="129" y="80"/>
                    <a:pt x="129" y="80"/>
                    <a:pt x="129" y="80"/>
                  </a:cubicBezTo>
                  <a:cubicBezTo>
                    <a:pt x="41" y="80"/>
                    <a:pt x="41" y="80"/>
                    <a:pt x="41" y="80"/>
                  </a:cubicBezTo>
                  <a:cubicBezTo>
                    <a:pt x="33" y="80"/>
                    <a:pt x="33" y="80"/>
                    <a:pt x="33" y="80"/>
                  </a:cubicBezTo>
                  <a:cubicBezTo>
                    <a:pt x="33" y="88"/>
                    <a:pt x="33" y="88"/>
                    <a:pt x="33" y="88"/>
                  </a:cubicBezTo>
                  <a:cubicBezTo>
                    <a:pt x="33" y="92"/>
                    <a:pt x="33" y="92"/>
                    <a:pt x="33" y="92"/>
                  </a:cubicBezTo>
                  <a:cubicBezTo>
                    <a:pt x="16" y="92"/>
                    <a:pt x="16" y="92"/>
                    <a:pt x="16" y="92"/>
                  </a:cubicBezTo>
                  <a:cubicBezTo>
                    <a:pt x="14" y="92"/>
                    <a:pt x="11" y="90"/>
                    <a:pt x="11" y="87"/>
                  </a:cubicBezTo>
                  <a:cubicBezTo>
                    <a:pt x="11" y="49"/>
                    <a:pt x="11" y="49"/>
                    <a:pt x="11" y="49"/>
                  </a:cubicBezTo>
                  <a:cubicBezTo>
                    <a:pt x="11" y="48"/>
                    <a:pt x="11" y="48"/>
                    <a:pt x="11" y="48"/>
                  </a:cubicBezTo>
                  <a:cubicBezTo>
                    <a:pt x="25" y="32"/>
                    <a:pt x="25" y="32"/>
                    <a:pt x="25" y="32"/>
                  </a:cubicBezTo>
                  <a:cubicBezTo>
                    <a:pt x="45" y="9"/>
                    <a:pt x="45" y="9"/>
                    <a:pt x="45" y="9"/>
                  </a:cubicBezTo>
                  <a:cubicBezTo>
                    <a:pt x="45" y="9"/>
                    <a:pt x="45" y="9"/>
                    <a:pt x="45" y="9"/>
                  </a:cubicBezTo>
                  <a:cubicBezTo>
                    <a:pt x="45" y="9"/>
                    <a:pt x="45" y="9"/>
                    <a:pt x="45" y="9"/>
                  </a:cubicBezTo>
                  <a:cubicBezTo>
                    <a:pt x="46" y="8"/>
                    <a:pt x="46" y="8"/>
                    <a:pt x="47" y="8"/>
                  </a:cubicBezTo>
                  <a:cubicBezTo>
                    <a:pt x="123" y="8"/>
                    <a:pt x="123" y="8"/>
                    <a:pt x="123" y="8"/>
                  </a:cubicBezTo>
                  <a:moveTo>
                    <a:pt x="123" y="0"/>
                  </a:moveTo>
                  <a:cubicBezTo>
                    <a:pt x="47" y="0"/>
                    <a:pt x="47" y="0"/>
                    <a:pt x="47" y="0"/>
                  </a:cubicBezTo>
                  <a:cubicBezTo>
                    <a:pt x="44" y="0"/>
                    <a:pt x="41" y="1"/>
                    <a:pt x="39" y="4"/>
                  </a:cubicBezTo>
                  <a:cubicBezTo>
                    <a:pt x="19" y="27"/>
                    <a:pt x="19" y="27"/>
                    <a:pt x="19" y="27"/>
                  </a:cubicBezTo>
                  <a:cubicBezTo>
                    <a:pt x="19" y="27"/>
                    <a:pt x="19" y="27"/>
                    <a:pt x="19" y="27"/>
                  </a:cubicBezTo>
                  <a:cubicBezTo>
                    <a:pt x="17" y="29"/>
                    <a:pt x="15" y="30"/>
                    <a:pt x="13" y="30"/>
                  </a:cubicBezTo>
                  <a:cubicBezTo>
                    <a:pt x="0" y="30"/>
                    <a:pt x="0" y="30"/>
                    <a:pt x="0" y="30"/>
                  </a:cubicBezTo>
                  <a:cubicBezTo>
                    <a:pt x="0" y="37"/>
                    <a:pt x="0" y="37"/>
                    <a:pt x="0" y="37"/>
                  </a:cubicBezTo>
                  <a:cubicBezTo>
                    <a:pt x="10" y="37"/>
                    <a:pt x="10" y="37"/>
                    <a:pt x="10" y="37"/>
                  </a:cubicBezTo>
                  <a:cubicBezTo>
                    <a:pt x="5" y="42"/>
                    <a:pt x="5" y="42"/>
                    <a:pt x="5" y="42"/>
                  </a:cubicBezTo>
                  <a:cubicBezTo>
                    <a:pt x="4" y="44"/>
                    <a:pt x="3" y="45"/>
                    <a:pt x="3" y="49"/>
                  </a:cubicBezTo>
                  <a:cubicBezTo>
                    <a:pt x="3" y="87"/>
                    <a:pt x="3" y="87"/>
                    <a:pt x="3" y="87"/>
                  </a:cubicBezTo>
                  <a:cubicBezTo>
                    <a:pt x="3" y="94"/>
                    <a:pt x="9" y="100"/>
                    <a:pt x="16" y="100"/>
                  </a:cubicBezTo>
                  <a:cubicBezTo>
                    <a:pt x="41" y="100"/>
                    <a:pt x="41" y="100"/>
                    <a:pt x="41" y="100"/>
                  </a:cubicBezTo>
                  <a:cubicBezTo>
                    <a:pt x="41" y="88"/>
                    <a:pt x="41" y="88"/>
                    <a:pt x="41" y="88"/>
                  </a:cubicBezTo>
                  <a:cubicBezTo>
                    <a:pt x="129" y="88"/>
                    <a:pt x="129" y="88"/>
                    <a:pt x="129" y="88"/>
                  </a:cubicBezTo>
                  <a:cubicBezTo>
                    <a:pt x="129" y="100"/>
                    <a:pt x="129" y="100"/>
                    <a:pt x="129" y="100"/>
                  </a:cubicBezTo>
                  <a:cubicBezTo>
                    <a:pt x="153" y="100"/>
                    <a:pt x="153" y="100"/>
                    <a:pt x="153" y="100"/>
                  </a:cubicBezTo>
                  <a:cubicBezTo>
                    <a:pt x="160" y="100"/>
                    <a:pt x="166" y="94"/>
                    <a:pt x="166" y="87"/>
                  </a:cubicBezTo>
                  <a:cubicBezTo>
                    <a:pt x="166" y="49"/>
                    <a:pt x="166" y="49"/>
                    <a:pt x="166" y="49"/>
                  </a:cubicBezTo>
                  <a:cubicBezTo>
                    <a:pt x="166" y="45"/>
                    <a:pt x="166" y="44"/>
                    <a:pt x="164" y="42"/>
                  </a:cubicBezTo>
                  <a:cubicBezTo>
                    <a:pt x="160" y="37"/>
                    <a:pt x="160" y="37"/>
                    <a:pt x="160" y="37"/>
                  </a:cubicBezTo>
                  <a:cubicBezTo>
                    <a:pt x="170" y="37"/>
                    <a:pt x="170" y="37"/>
                    <a:pt x="170" y="37"/>
                  </a:cubicBezTo>
                  <a:cubicBezTo>
                    <a:pt x="170" y="30"/>
                    <a:pt x="170" y="30"/>
                    <a:pt x="170" y="30"/>
                  </a:cubicBezTo>
                  <a:cubicBezTo>
                    <a:pt x="156" y="30"/>
                    <a:pt x="156" y="30"/>
                    <a:pt x="156" y="30"/>
                  </a:cubicBezTo>
                  <a:cubicBezTo>
                    <a:pt x="155" y="30"/>
                    <a:pt x="153" y="29"/>
                    <a:pt x="152" y="29"/>
                  </a:cubicBezTo>
                  <a:cubicBezTo>
                    <a:pt x="152" y="29"/>
                    <a:pt x="152" y="29"/>
                    <a:pt x="152" y="29"/>
                  </a:cubicBezTo>
                  <a:cubicBezTo>
                    <a:pt x="130" y="4"/>
                    <a:pt x="130" y="4"/>
                    <a:pt x="130" y="4"/>
                  </a:cubicBezTo>
                  <a:cubicBezTo>
                    <a:pt x="128" y="1"/>
                    <a:pt x="126" y="0"/>
                    <a:pt x="123" y="0"/>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nvGrpSpPr>
          <p:cNvPr id="122" name="Group 121">
            <a:extLst>
              <a:ext uri="{FF2B5EF4-FFF2-40B4-BE49-F238E27FC236}">
                <a16:creationId xmlns:a16="http://schemas.microsoft.com/office/drawing/2014/main" id="{C49CCACC-41F5-4698-A8BC-918D58A4A9B6}"/>
              </a:ext>
            </a:extLst>
          </p:cNvPr>
          <p:cNvGrpSpPr/>
          <p:nvPr/>
        </p:nvGrpSpPr>
        <p:grpSpPr>
          <a:xfrm>
            <a:off x="7427690" y="2701407"/>
            <a:ext cx="389780" cy="199579"/>
            <a:chOff x="-883951" y="3591585"/>
            <a:chExt cx="485450" cy="248565"/>
          </a:xfrm>
          <a:solidFill>
            <a:schemeClr val="tx1"/>
          </a:solidFill>
        </p:grpSpPr>
        <p:sp>
          <p:nvSpPr>
            <p:cNvPr id="123" name="Rectangle 44">
              <a:extLst>
                <a:ext uri="{FF2B5EF4-FFF2-40B4-BE49-F238E27FC236}">
                  <a16:creationId xmlns:a16="http://schemas.microsoft.com/office/drawing/2014/main" id="{9145B170-FC3A-425C-AE60-E7BD6909A6D8}"/>
                </a:ext>
              </a:extLst>
            </p:cNvPr>
            <p:cNvSpPr>
              <a:spLocks noChangeArrowheads="1"/>
            </p:cNvSpPr>
            <p:nvPr/>
          </p:nvSpPr>
          <p:spPr bwMode="auto">
            <a:xfrm>
              <a:off x="-709640" y="3731301"/>
              <a:ext cx="136826"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24" name="Rectangle 45">
              <a:extLst>
                <a:ext uri="{FF2B5EF4-FFF2-40B4-BE49-F238E27FC236}">
                  <a16:creationId xmlns:a16="http://schemas.microsoft.com/office/drawing/2014/main" id="{CAAD88E7-4C7F-47D0-81C4-C1B3E5CA9563}"/>
                </a:ext>
              </a:extLst>
            </p:cNvPr>
            <p:cNvSpPr>
              <a:spLocks noChangeArrowheads="1"/>
            </p:cNvSpPr>
            <p:nvPr/>
          </p:nvSpPr>
          <p:spPr bwMode="auto">
            <a:xfrm>
              <a:off x="-812726" y="3731301"/>
              <a:ext cx="56230"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25" name="Rectangle 46">
              <a:extLst>
                <a:ext uri="{FF2B5EF4-FFF2-40B4-BE49-F238E27FC236}">
                  <a16:creationId xmlns:a16="http://schemas.microsoft.com/office/drawing/2014/main" id="{DA97B98D-B80E-4F29-B430-4FBF9C92AA5F}"/>
                </a:ext>
              </a:extLst>
            </p:cNvPr>
            <p:cNvSpPr>
              <a:spLocks noChangeArrowheads="1"/>
            </p:cNvSpPr>
            <p:nvPr/>
          </p:nvSpPr>
          <p:spPr bwMode="auto">
            <a:xfrm>
              <a:off x="-525956" y="3731301"/>
              <a:ext cx="56230" cy="19496"/>
            </a:xfrm>
            <a:prstGeom prst="rect">
              <a:avLst/>
            </a:prstGeom>
            <a:grpFill/>
            <a:ln w="6350">
              <a:no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27" name="Freeform 51">
              <a:extLst>
                <a:ext uri="{FF2B5EF4-FFF2-40B4-BE49-F238E27FC236}">
                  <a16:creationId xmlns:a16="http://schemas.microsoft.com/office/drawing/2014/main" id="{F8EE9487-C777-4B0F-90D8-97337B113057}"/>
                </a:ext>
              </a:extLst>
            </p:cNvPr>
            <p:cNvSpPr>
              <a:spLocks noEditPoints="1"/>
            </p:cNvSpPr>
            <p:nvPr/>
          </p:nvSpPr>
          <p:spPr bwMode="auto">
            <a:xfrm>
              <a:off x="-883951" y="3591585"/>
              <a:ext cx="485450" cy="248565"/>
            </a:xfrm>
            <a:custGeom>
              <a:avLst/>
              <a:gdLst>
                <a:gd name="T0" fmla="*/ 123 w 170"/>
                <a:gd name="T1" fmla="*/ 8 h 100"/>
                <a:gd name="T2" fmla="*/ 124 w 170"/>
                <a:gd name="T3" fmla="*/ 9 h 100"/>
                <a:gd name="T4" fmla="*/ 124 w 170"/>
                <a:gd name="T5" fmla="*/ 9 h 100"/>
                <a:gd name="T6" fmla="*/ 124 w 170"/>
                <a:gd name="T7" fmla="*/ 9 h 100"/>
                <a:gd name="T8" fmla="*/ 146 w 170"/>
                <a:gd name="T9" fmla="*/ 34 h 100"/>
                <a:gd name="T10" fmla="*/ 146 w 170"/>
                <a:gd name="T11" fmla="*/ 34 h 100"/>
                <a:gd name="T12" fmla="*/ 146 w 170"/>
                <a:gd name="T13" fmla="*/ 34 h 100"/>
                <a:gd name="T14" fmla="*/ 154 w 170"/>
                <a:gd name="T15" fmla="*/ 42 h 100"/>
                <a:gd name="T16" fmla="*/ 158 w 170"/>
                <a:gd name="T17" fmla="*/ 48 h 100"/>
                <a:gd name="T18" fmla="*/ 158 w 170"/>
                <a:gd name="T19" fmla="*/ 48 h 100"/>
                <a:gd name="T20" fmla="*/ 158 w 170"/>
                <a:gd name="T21" fmla="*/ 49 h 100"/>
                <a:gd name="T22" fmla="*/ 158 w 170"/>
                <a:gd name="T23" fmla="*/ 87 h 100"/>
                <a:gd name="T24" fmla="*/ 153 w 170"/>
                <a:gd name="T25" fmla="*/ 92 h 100"/>
                <a:gd name="T26" fmla="*/ 137 w 170"/>
                <a:gd name="T27" fmla="*/ 92 h 100"/>
                <a:gd name="T28" fmla="*/ 137 w 170"/>
                <a:gd name="T29" fmla="*/ 88 h 100"/>
                <a:gd name="T30" fmla="*/ 137 w 170"/>
                <a:gd name="T31" fmla="*/ 80 h 100"/>
                <a:gd name="T32" fmla="*/ 129 w 170"/>
                <a:gd name="T33" fmla="*/ 80 h 100"/>
                <a:gd name="T34" fmla="*/ 41 w 170"/>
                <a:gd name="T35" fmla="*/ 80 h 100"/>
                <a:gd name="T36" fmla="*/ 33 w 170"/>
                <a:gd name="T37" fmla="*/ 80 h 100"/>
                <a:gd name="T38" fmla="*/ 33 w 170"/>
                <a:gd name="T39" fmla="*/ 88 h 100"/>
                <a:gd name="T40" fmla="*/ 33 w 170"/>
                <a:gd name="T41" fmla="*/ 92 h 100"/>
                <a:gd name="T42" fmla="*/ 16 w 170"/>
                <a:gd name="T43" fmla="*/ 92 h 100"/>
                <a:gd name="T44" fmla="*/ 11 w 170"/>
                <a:gd name="T45" fmla="*/ 87 h 100"/>
                <a:gd name="T46" fmla="*/ 11 w 170"/>
                <a:gd name="T47" fmla="*/ 49 h 100"/>
                <a:gd name="T48" fmla="*/ 11 w 170"/>
                <a:gd name="T49" fmla="*/ 48 h 100"/>
                <a:gd name="T50" fmla="*/ 25 w 170"/>
                <a:gd name="T51" fmla="*/ 32 h 100"/>
                <a:gd name="T52" fmla="*/ 45 w 170"/>
                <a:gd name="T53" fmla="*/ 9 h 100"/>
                <a:gd name="T54" fmla="*/ 45 w 170"/>
                <a:gd name="T55" fmla="*/ 9 h 100"/>
                <a:gd name="T56" fmla="*/ 45 w 170"/>
                <a:gd name="T57" fmla="*/ 9 h 100"/>
                <a:gd name="T58" fmla="*/ 47 w 170"/>
                <a:gd name="T59" fmla="*/ 8 h 100"/>
                <a:gd name="T60" fmla="*/ 123 w 170"/>
                <a:gd name="T61" fmla="*/ 8 h 100"/>
                <a:gd name="T62" fmla="*/ 123 w 170"/>
                <a:gd name="T63" fmla="*/ 0 h 100"/>
                <a:gd name="T64" fmla="*/ 47 w 170"/>
                <a:gd name="T65" fmla="*/ 0 h 100"/>
                <a:gd name="T66" fmla="*/ 39 w 170"/>
                <a:gd name="T67" fmla="*/ 4 h 100"/>
                <a:gd name="T68" fmla="*/ 19 w 170"/>
                <a:gd name="T69" fmla="*/ 27 h 100"/>
                <a:gd name="T70" fmla="*/ 19 w 170"/>
                <a:gd name="T71" fmla="*/ 27 h 100"/>
                <a:gd name="T72" fmla="*/ 13 w 170"/>
                <a:gd name="T73" fmla="*/ 30 h 100"/>
                <a:gd name="T74" fmla="*/ 0 w 170"/>
                <a:gd name="T75" fmla="*/ 30 h 100"/>
                <a:gd name="T76" fmla="*/ 0 w 170"/>
                <a:gd name="T77" fmla="*/ 37 h 100"/>
                <a:gd name="T78" fmla="*/ 10 w 170"/>
                <a:gd name="T79" fmla="*/ 37 h 100"/>
                <a:gd name="T80" fmla="*/ 5 w 170"/>
                <a:gd name="T81" fmla="*/ 42 h 100"/>
                <a:gd name="T82" fmla="*/ 3 w 170"/>
                <a:gd name="T83" fmla="*/ 49 h 100"/>
                <a:gd name="T84" fmla="*/ 3 w 170"/>
                <a:gd name="T85" fmla="*/ 87 h 100"/>
                <a:gd name="T86" fmla="*/ 16 w 170"/>
                <a:gd name="T87" fmla="*/ 100 h 100"/>
                <a:gd name="T88" fmla="*/ 41 w 170"/>
                <a:gd name="T89" fmla="*/ 100 h 100"/>
                <a:gd name="T90" fmla="*/ 41 w 170"/>
                <a:gd name="T91" fmla="*/ 88 h 100"/>
                <a:gd name="T92" fmla="*/ 129 w 170"/>
                <a:gd name="T93" fmla="*/ 88 h 100"/>
                <a:gd name="T94" fmla="*/ 129 w 170"/>
                <a:gd name="T95" fmla="*/ 100 h 100"/>
                <a:gd name="T96" fmla="*/ 153 w 170"/>
                <a:gd name="T97" fmla="*/ 100 h 100"/>
                <a:gd name="T98" fmla="*/ 166 w 170"/>
                <a:gd name="T99" fmla="*/ 87 h 100"/>
                <a:gd name="T100" fmla="*/ 166 w 170"/>
                <a:gd name="T101" fmla="*/ 49 h 100"/>
                <a:gd name="T102" fmla="*/ 164 w 170"/>
                <a:gd name="T103" fmla="*/ 42 h 100"/>
                <a:gd name="T104" fmla="*/ 160 w 170"/>
                <a:gd name="T105" fmla="*/ 37 h 100"/>
                <a:gd name="T106" fmla="*/ 170 w 170"/>
                <a:gd name="T107" fmla="*/ 37 h 100"/>
                <a:gd name="T108" fmla="*/ 170 w 170"/>
                <a:gd name="T109" fmla="*/ 30 h 100"/>
                <a:gd name="T110" fmla="*/ 156 w 170"/>
                <a:gd name="T111" fmla="*/ 30 h 100"/>
                <a:gd name="T112" fmla="*/ 152 w 170"/>
                <a:gd name="T113" fmla="*/ 29 h 100"/>
                <a:gd name="T114" fmla="*/ 152 w 170"/>
                <a:gd name="T115" fmla="*/ 29 h 100"/>
                <a:gd name="T116" fmla="*/ 130 w 170"/>
                <a:gd name="T117" fmla="*/ 4 h 100"/>
                <a:gd name="T118" fmla="*/ 123 w 170"/>
                <a:gd name="T1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00">
                  <a:moveTo>
                    <a:pt x="123" y="8"/>
                  </a:moveTo>
                  <a:cubicBezTo>
                    <a:pt x="123" y="8"/>
                    <a:pt x="124" y="8"/>
                    <a:pt x="124" y="9"/>
                  </a:cubicBezTo>
                  <a:cubicBezTo>
                    <a:pt x="124" y="9"/>
                    <a:pt x="124" y="9"/>
                    <a:pt x="124" y="9"/>
                  </a:cubicBezTo>
                  <a:cubicBezTo>
                    <a:pt x="124" y="9"/>
                    <a:pt x="124" y="9"/>
                    <a:pt x="124" y="9"/>
                  </a:cubicBezTo>
                  <a:cubicBezTo>
                    <a:pt x="146" y="34"/>
                    <a:pt x="146" y="34"/>
                    <a:pt x="146" y="34"/>
                  </a:cubicBezTo>
                  <a:cubicBezTo>
                    <a:pt x="146" y="34"/>
                    <a:pt x="146" y="34"/>
                    <a:pt x="146" y="34"/>
                  </a:cubicBezTo>
                  <a:cubicBezTo>
                    <a:pt x="146" y="34"/>
                    <a:pt x="146" y="34"/>
                    <a:pt x="146" y="34"/>
                  </a:cubicBezTo>
                  <a:cubicBezTo>
                    <a:pt x="154" y="42"/>
                    <a:pt x="154" y="42"/>
                    <a:pt x="154" y="42"/>
                  </a:cubicBezTo>
                  <a:cubicBezTo>
                    <a:pt x="158" y="48"/>
                    <a:pt x="158" y="48"/>
                    <a:pt x="158" y="48"/>
                  </a:cubicBezTo>
                  <a:cubicBezTo>
                    <a:pt x="158" y="48"/>
                    <a:pt x="158" y="48"/>
                    <a:pt x="158" y="48"/>
                  </a:cubicBezTo>
                  <a:cubicBezTo>
                    <a:pt x="158" y="48"/>
                    <a:pt x="158" y="48"/>
                    <a:pt x="158" y="49"/>
                  </a:cubicBezTo>
                  <a:cubicBezTo>
                    <a:pt x="158" y="87"/>
                    <a:pt x="158" y="87"/>
                    <a:pt x="158" y="87"/>
                  </a:cubicBezTo>
                  <a:cubicBezTo>
                    <a:pt x="158" y="90"/>
                    <a:pt x="156" y="92"/>
                    <a:pt x="153" y="92"/>
                  </a:cubicBezTo>
                  <a:cubicBezTo>
                    <a:pt x="137" y="92"/>
                    <a:pt x="137" y="92"/>
                    <a:pt x="137" y="92"/>
                  </a:cubicBezTo>
                  <a:cubicBezTo>
                    <a:pt x="137" y="88"/>
                    <a:pt x="137" y="88"/>
                    <a:pt x="137" y="88"/>
                  </a:cubicBezTo>
                  <a:cubicBezTo>
                    <a:pt x="137" y="80"/>
                    <a:pt x="137" y="80"/>
                    <a:pt x="137" y="80"/>
                  </a:cubicBezTo>
                  <a:cubicBezTo>
                    <a:pt x="129" y="80"/>
                    <a:pt x="129" y="80"/>
                    <a:pt x="129" y="80"/>
                  </a:cubicBezTo>
                  <a:cubicBezTo>
                    <a:pt x="41" y="80"/>
                    <a:pt x="41" y="80"/>
                    <a:pt x="41" y="80"/>
                  </a:cubicBezTo>
                  <a:cubicBezTo>
                    <a:pt x="33" y="80"/>
                    <a:pt x="33" y="80"/>
                    <a:pt x="33" y="80"/>
                  </a:cubicBezTo>
                  <a:cubicBezTo>
                    <a:pt x="33" y="88"/>
                    <a:pt x="33" y="88"/>
                    <a:pt x="33" y="88"/>
                  </a:cubicBezTo>
                  <a:cubicBezTo>
                    <a:pt x="33" y="92"/>
                    <a:pt x="33" y="92"/>
                    <a:pt x="33" y="92"/>
                  </a:cubicBezTo>
                  <a:cubicBezTo>
                    <a:pt x="16" y="92"/>
                    <a:pt x="16" y="92"/>
                    <a:pt x="16" y="92"/>
                  </a:cubicBezTo>
                  <a:cubicBezTo>
                    <a:pt x="14" y="92"/>
                    <a:pt x="11" y="90"/>
                    <a:pt x="11" y="87"/>
                  </a:cubicBezTo>
                  <a:cubicBezTo>
                    <a:pt x="11" y="49"/>
                    <a:pt x="11" y="49"/>
                    <a:pt x="11" y="49"/>
                  </a:cubicBezTo>
                  <a:cubicBezTo>
                    <a:pt x="11" y="48"/>
                    <a:pt x="11" y="48"/>
                    <a:pt x="11" y="48"/>
                  </a:cubicBezTo>
                  <a:cubicBezTo>
                    <a:pt x="25" y="32"/>
                    <a:pt x="25" y="32"/>
                    <a:pt x="25" y="32"/>
                  </a:cubicBezTo>
                  <a:cubicBezTo>
                    <a:pt x="45" y="9"/>
                    <a:pt x="45" y="9"/>
                    <a:pt x="45" y="9"/>
                  </a:cubicBezTo>
                  <a:cubicBezTo>
                    <a:pt x="45" y="9"/>
                    <a:pt x="45" y="9"/>
                    <a:pt x="45" y="9"/>
                  </a:cubicBezTo>
                  <a:cubicBezTo>
                    <a:pt x="45" y="9"/>
                    <a:pt x="45" y="9"/>
                    <a:pt x="45" y="9"/>
                  </a:cubicBezTo>
                  <a:cubicBezTo>
                    <a:pt x="46" y="8"/>
                    <a:pt x="46" y="8"/>
                    <a:pt x="47" y="8"/>
                  </a:cubicBezTo>
                  <a:cubicBezTo>
                    <a:pt x="123" y="8"/>
                    <a:pt x="123" y="8"/>
                    <a:pt x="123" y="8"/>
                  </a:cubicBezTo>
                  <a:moveTo>
                    <a:pt x="123" y="0"/>
                  </a:moveTo>
                  <a:cubicBezTo>
                    <a:pt x="47" y="0"/>
                    <a:pt x="47" y="0"/>
                    <a:pt x="47" y="0"/>
                  </a:cubicBezTo>
                  <a:cubicBezTo>
                    <a:pt x="44" y="0"/>
                    <a:pt x="41" y="1"/>
                    <a:pt x="39" y="4"/>
                  </a:cubicBezTo>
                  <a:cubicBezTo>
                    <a:pt x="19" y="27"/>
                    <a:pt x="19" y="27"/>
                    <a:pt x="19" y="27"/>
                  </a:cubicBezTo>
                  <a:cubicBezTo>
                    <a:pt x="19" y="27"/>
                    <a:pt x="19" y="27"/>
                    <a:pt x="19" y="27"/>
                  </a:cubicBezTo>
                  <a:cubicBezTo>
                    <a:pt x="17" y="29"/>
                    <a:pt x="15" y="30"/>
                    <a:pt x="13" y="30"/>
                  </a:cubicBezTo>
                  <a:cubicBezTo>
                    <a:pt x="0" y="30"/>
                    <a:pt x="0" y="30"/>
                    <a:pt x="0" y="30"/>
                  </a:cubicBezTo>
                  <a:cubicBezTo>
                    <a:pt x="0" y="37"/>
                    <a:pt x="0" y="37"/>
                    <a:pt x="0" y="37"/>
                  </a:cubicBezTo>
                  <a:cubicBezTo>
                    <a:pt x="10" y="37"/>
                    <a:pt x="10" y="37"/>
                    <a:pt x="10" y="37"/>
                  </a:cubicBezTo>
                  <a:cubicBezTo>
                    <a:pt x="5" y="42"/>
                    <a:pt x="5" y="42"/>
                    <a:pt x="5" y="42"/>
                  </a:cubicBezTo>
                  <a:cubicBezTo>
                    <a:pt x="4" y="44"/>
                    <a:pt x="3" y="45"/>
                    <a:pt x="3" y="49"/>
                  </a:cubicBezTo>
                  <a:cubicBezTo>
                    <a:pt x="3" y="87"/>
                    <a:pt x="3" y="87"/>
                    <a:pt x="3" y="87"/>
                  </a:cubicBezTo>
                  <a:cubicBezTo>
                    <a:pt x="3" y="94"/>
                    <a:pt x="9" y="100"/>
                    <a:pt x="16" y="100"/>
                  </a:cubicBezTo>
                  <a:cubicBezTo>
                    <a:pt x="41" y="100"/>
                    <a:pt x="41" y="100"/>
                    <a:pt x="41" y="100"/>
                  </a:cubicBezTo>
                  <a:cubicBezTo>
                    <a:pt x="41" y="88"/>
                    <a:pt x="41" y="88"/>
                    <a:pt x="41" y="88"/>
                  </a:cubicBezTo>
                  <a:cubicBezTo>
                    <a:pt x="129" y="88"/>
                    <a:pt x="129" y="88"/>
                    <a:pt x="129" y="88"/>
                  </a:cubicBezTo>
                  <a:cubicBezTo>
                    <a:pt x="129" y="100"/>
                    <a:pt x="129" y="100"/>
                    <a:pt x="129" y="100"/>
                  </a:cubicBezTo>
                  <a:cubicBezTo>
                    <a:pt x="153" y="100"/>
                    <a:pt x="153" y="100"/>
                    <a:pt x="153" y="100"/>
                  </a:cubicBezTo>
                  <a:cubicBezTo>
                    <a:pt x="160" y="100"/>
                    <a:pt x="166" y="94"/>
                    <a:pt x="166" y="87"/>
                  </a:cubicBezTo>
                  <a:cubicBezTo>
                    <a:pt x="166" y="49"/>
                    <a:pt x="166" y="49"/>
                    <a:pt x="166" y="49"/>
                  </a:cubicBezTo>
                  <a:cubicBezTo>
                    <a:pt x="166" y="45"/>
                    <a:pt x="166" y="44"/>
                    <a:pt x="164" y="42"/>
                  </a:cubicBezTo>
                  <a:cubicBezTo>
                    <a:pt x="160" y="37"/>
                    <a:pt x="160" y="37"/>
                    <a:pt x="160" y="37"/>
                  </a:cubicBezTo>
                  <a:cubicBezTo>
                    <a:pt x="170" y="37"/>
                    <a:pt x="170" y="37"/>
                    <a:pt x="170" y="37"/>
                  </a:cubicBezTo>
                  <a:cubicBezTo>
                    <a:pt x="170" y="30"/>
                    <a:pt x="170" y="30"/>
                    <a:pt x="170" y="30"/>
                  </a:cubicBezTo>
                  <a:cubicBezTo>
                    <a:pt x="156" y="30"/>
                    <a:pt x="156" y="30"/>
                    <a:pt x="156" y="30"/>
                  </a:cubicBezTo>
                  <a:cubicBezTo>
                    <a:pt x="155" y="30"/>
                    <a:pt x="153" y="29"/>
                    <a:pt x="152" y="29"/>
                  </a:cubicBezTo>
                  <a:cubicBezTo>
                    <a:pt x="152" y="29"/>
                    <a:pt x="152" y="29"/>
                    <a:pt x="152" y="29"/>
                  </a:cubicBezTo>
                  <a:cubicBezTo>
                    <a:pt x="130" y="4"/>
                    <a:pt x="130" y="4"/>
                    <a:pt x="130" y="4"/>
                  </a:cubicBezTo>
                  <a:cubicBezTo>
                    <a:pt x="128" y="1"/>
                    <a:pt x="126" y="0"/>
                    <a:pt x="123" y="0"/>
                  </a:cubicBez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nvGrpSpPr>
          <p:cNvPr id="105" name="Group 6">
            <a:extLst>
              <a:ext uri="{FF2B5EF4-FFF2-40B4-BE49-F238E27FC236}">
                <a16:creationId xmlns:a16="http://schemas.microsoft.com/office/drawing/2014/main" id="{6C8C510A-1EF2-45ED-A663-35FE800BA682}"/>
              </a:ext>
            </a:extLst>
          </p:cNvPr>
          <p:cNvGrpSpPr/>
          <p:nvPr/>
        </p:nvGrpSpPr>
        <p:grpSpPr bwMode="gray">
          <a:xfrm>
            <a:off x="11221306" y="6169107"/>
            <a:ext cx="475313" cy="441447"/>
            <a:chOff x="1012825" y="-171450"/>
            <a:chExt cx="8281988" cy="7691438"/>
          </a:xfrm>
          <a:solidFill>
            <a:schemeClr val="bg1"/>
          </a:solidFill>
        </p:grpSpPr>
        <p:sp>
          <p:nvSpPr>
            <p:cNvPr id="115" name="Freeform 1">
              <a:extLst>
                <a:ext uri="{FF2B5EF4-FFF2-40B4-BE49-F238E27FC236}">
                  <a16:creationId xmlns:a16="http://schemas.microsoft.com/office/drawing/2014/main" id="{6F9B972A-561B-4005-9168-4D17CB220E2A}"/>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sp>
          <p:nvSpPr>
            <p:cNvPr id="128" name="Freeform 2">
              <a:extLst>
                <a:ext uri="{FF2B5EF4-FFF2-40B4-BE49-F238E27FC236}">
                  <a16:creationId xmlns:a16="http://schemas.microsoft.com/office/drawing/2014/main" id="{429B2BBC-0427-47E8-8DE8-A18BE5AA2D00}"/>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grpSp>
    </p:spTree>
    <p:extLst>
      <p:ext uri="{BB962C8B-B14F-4D97-AF65-F5344CB8AC3E}">
        <p14:creationId xmlns:p14="http://schemas.microsoft.com/office/powerpoint/2010/main" val="428636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aerial view of a city&#10;&#10;Description automatically generated">
            <a:extLst>
              <a:ext uri="{FF2B5EF4-FFF2-40B4-BE49-F238E27FC236}">
                <a16:creationId xmlns:a16="http://schemas.microsoft.com/office/drawing/2014/main" id="{4722353E-3A4D-43C0-BA2A-60E956D45C74}"/>
              </a:ext>
            </a:extLst>
          </p:cNvPr>
          <p:cNvPicPr>
            <a:picLocks noChangeAspect="1"/>
          </p:cNvPicPr>
          <p:nvPr/>
        </p:nvPicPr>
        <p:blipFill rotWithShape="1">
          <a:blip r:embed="rId3"/>
          <a:srcRect t="13042" b="4511"/>
          <a:stretch/>
        </p:blipFill>
        <p:spPr>
          <a:xfrm>
            <a:off x="344168" y="343703"/>
            <a:ext cx="11846245" cy="6514297"/>
          </a:xfrm>
          <a:prstGeom prst="rect">
            <a:avLst/>
          </a:prstGeom>
        </p:spPr>
      </p:pic>
      <p:sp>
        <p:nvSpPr>
          <p:cNvPr id="4" name="Rectangle 3">
            <a:extLst>
              <a:ext uri="{FF2B5EF4-FFF2-40B4-BE49-F238E27FC236}">
                <a16:creationId xmlns:a16="http://schemas.microsoft.com/office/drawing/2014/main" id="{F5ADD95B-0CF3-40B5-83A4-54493BE05C31}"/>
              </a:ext>
            </a:extLst>
          </p:cNvPr>
          <p:cNvSpPr/>
          <p:nvPr/>
        </p:nvSpPr>
        <p:spPr bwMode="gray">
          <a:xfrm>
            <a:off x="6400801" y="1336915"/>
            <a:ext cx="5789612" cy="4184170"/>
          </a:xfrm>
          <a:prstGeom prst="rect">
            <a:avLst/>
          </a:prstGeom>
          <a:gradFill flip="none" rotWithShape="1">
            <a:gsLst>
              <a:gs pos="7000">
                <a:schemeClr val="accent6"/>
              </a:gs>
              <a:gs pos="100000">
                <a:schemeClr val="accent2"/>
              </a:gs>
            </a:gsLst>
            <a:path path="circle">
              <a:fillToRect t="100000" r="100000"/>
            </a:path>
            <a:tileRect l="-100000" b="-100000"/>
          </a:gradFill>
        </p:spPr>
        <p:txBody>
          <a:bodyPr vert="horz" wrap="square" lIns="936000" tIns="745200" rIns="583200" bIns="720000" rtlCol="0" anchor="t">
            <a:noAutofit/>
          </a:bodyPr>
          <a:lstStyle/>
          <a:p>
            <a:r>
              <a:rPr lang="en-US" sz="3600" b="1" dirty="0">
                <a:latin typeface="+mj-lt"/>
              </a:rPr>
              <a:t>The HERE </a:t>
            </a:r>
            <a:br>
              <a:rPr lang="en-US" sz="3600" b="1" dirty="0">
                <a:latin typeface="+mj-lt"/>
              </a:rPr>
            </a:br>
            <a:r>
              <a:rPr lang="en-US" sz="3600" b="1" dirty="0">
                <a:latin typeface="+mj-lt"/>
              </a:rPr>
              <a:t>Open Location </a:t>
            </a:r>
            <a:br>
              <a:rPr lang="en-US" sz="3600" b="1" dirty="0">
                <a:latin typeface="+mj-lt"/>
              </a:rPr>
            </a:br>
            <a:r>
              <a:rPr lang="en-US" sz="3600" b="1" dirty="0">
                <a:latin typeface="+mj-lt"/>
              </a:rPr>
              <a:t>Platform (OLP)</a:t>
            </a:r>
          </a:p>
          <a:p>
            <a:pPr lvl="0"/>
            <a:endParaRPr lang="de-DE" sz="1400" dirty="0">
              <a:solidFill>
                <a:srgbClr val="383C45"/>
              </a:solidFill>
            </a:endParaRPr>
          </a:p>
          <a:p>
            <a:r>
              <a:rPr lang="de-DE" sz="1400" dirty="0">
                <a:solidFill>
                  <a:srgbClr val="383C45"/>
                </a:solidFill>
              </a:rPr>
              <a:t>W</a:t>
            </a:r>
            <a:r>
              <a:rPr lang="en-US" sz="1400" dirty="0">
                <a:solidFill>
                  <a:srgbClr val="383C45"/>
                </a:solidFill>
              </a:rPr>
              <a:t>e built OLP and put it in the hands</a:t>
            </a:r>
            <a:br>
              <a:rPr lang="en-US" sz="1400" dirty="0">
                <a:solidFill>
                  <a:srgbClr val="383C45"/>
                </a:solidFill>
              </a:rPr>
            </a:br>
            <a:r>
              <a:rPr lang="en-US" sz="1400" dirty="0">
                <a:solidFill>
                  <a:srgbClr val="383C45"/>
                </a:solidFill>
              </a:rPr>
              <a:t>of different customers across the globe.</a:t>
            </a:r>
            <a:br>
              <a:rPr lang="en-US" sz="1400" dirty="0">
                <a:solidFill>
                  <a:srgbClr val="383C45"/>
                </a:solidFill>
              </a:rPr>
            </a:br>
            <a:r>
              <a:rPr lang="de-DE" sz="1400" dirty="0"/>
              <a:t>The Platform for Location Intelligence.</a:t>
            </a:r>
            <a:br>
              <a:rPr lang="en-US" sz="3600" dirty="0">
                <a:latin typeface="+mj-lt"/>
              </a:rPr>
            </a:br>
            <a:endParaRPr lang="en-US" sz="3600" dirty="0">
              <a:latin typeface="+mj-lt"/>
            </a:endParaRPr>
          </a:p>
        </p:txBody>
      </p:sp>
      <p:sp>
        <p:nvSpPr>
          <p:cNvPr id="11" name="Freihandform: Form 156" hidden="1">
            <a:extLst>
              <a:ext uri="{FF2B5EF4-FFF2-40B4-BE49-F238E27FC236}">
                <a16:creationId xmlns:a16="http://schemas.microsoft.com/office/drawing/2014/main" id="{3E35E629-57B1-4A4E-86A6-FC550622308B}"/>
              </a:ext>
            </a:extLst>
          </p:cNvPr>
          <p:cNvSpPr/>
          <p:nvPr/>
        </p:nvSpPr>
        <p:spPr>
          <a:xfrm>
            <a:off x="5618248" y="4004440"/>
            <a:ext cx="901713" cy="1033378"/>
          </a:xfrm>
          <a:custGeom>
            <a:avLst/>
            <a:gdLst>
              <a:gd name="connsiteX0" fmla="*/ 730250 w 1435100"/>
              <a:gd name="connsiteY0" fmla="*/ 0 h 1644650"/>
              <a:gd name="connsiteX1" fmla="*/ 0 w 1435100"/>
              <a:gd name="connsiteY1" fmla="*/ 368300 h 1644650"/>
              <a:gd name="connsiteX2" fmla="*/ 25400 w 1435100"/>
              <a:gd name="connsiteY2" fmla="*/ 1193800 h 1644650"/>
              <a:gd name="connsiteX3" fmla="*/ 736600 w 1435100"/>
              <a:gd name="connsiteY3" fmla="*/ 1644650 h 1644650"/>
              <a:gd name="connsiteX4" fmla="*/ 1428750 w 1435100"/>
              <a:gd name="connsiteY4" fmla="*/ 1219200 h 1644650"/>
              <a:gd name="connsiteX5" fmla="*/ 1435100 w 1435100"/>
              <a:gd name="connsiteY5" fmla="*/ 368300 h 1644650"/>
              <a:gd name="connsiteX6" fmla="*/ 730250 w 1435100"/>
              <a:gd name="connsiteY6" fmla="*/ 0 h 164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100" h="1644650">
                <a:moveTo>
                  <a:pt x="730250" y="0"/>
                </a:moveTo>
                <a:lnTo>
                  <a:pt x="0" y="368300"/>
                </a:lnTo>
                <a:lnTo>
                  <a:pt x="25400" y="1193800"/>
                </a:lnTo>
                <a:lnTo>
                  <a:pt x="736600" y="1644650"/>
                </a:lnTo>
                <a:lnTo>
                  <a:pt x="1428750" y="1219200"/>
                </a:lnTo>
                <a:cubicBezTo>
                  <a:pt x="1430867" y="935567"/>
                  <a:pt x="1432983" y="651933"/>
                  <a:pt x="1435100" y="368300"/>
                </a:cubicBezTo>
                <a:lnTo>
                  <a:pt x="730250" y="0"/>
                </a:lnTo>
                <a:close/>
              </a:path>
            </a:pathLst>
          </a:custGeom>
          <a:gradFill flip="none" rotWithShape="1">
            <a:gsLst>
              <a:gs pos="81000">
                <a:srgbClr val="48DAD0">
                  <a:lumMod val="48000"/>
                  <a:alpha val="0"/>
                </a:srgbClr>
              </a:gs>
              <a:gs pos="0">
                <a:srgbClr val="48DAD0">
                  <a:alpha val="56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ihandform: Form 157" hidden="1">
            <a:extLst>
              <a:ext uri="{FF2B5EF4-FFF2-40B4-BE49-F238E27FC236}">
                <a16:creationId xmlns:a16="http://schemas.microsoft.com/office/drawing/2014/main" id="{F7ACF169-92CF-4FFC-8426-6244E6EA9348}"/>
              </a:ext>
            </a:extLst>
          </p:cNvPr>
          <p:cNvSpPr/>
          <p:nvPr/>
        </p:nvSpPr>
        <p:spPr>
          <a:xfrm>
            <a:off x="5184818" y="3250712"/>
            <a:ext cx="860022" cy="985462"/>
          </a:xfrm>
          <a:custGeom>
            <a:avLst/>
            <a:gdLst>
              <a:gd name="connsiteX0" fmla="*/ 730250 w 1435100"/>
              <a:gd name="connsiteY0" fmla="*/ 0 h 1644650"/>
              <a:gd name="connsiteX1" fmla="*/ 0 w 1435100"/>
              <a:gd name="connsiteY1" fmla="*/ 368300 h 1644650"/>
              <a:gd name="connsiteX2" fmla="*/ 25400 w 1435100"/>
              <a:gd name="connsiteY2" fmla="*/ 1193800 h 1644650"/>
              <a:gd name="connsiteX3" fmla="*/ 736600 w 1435100"/>
              <a:gd name="connsiteY3" fmla="*/ 1644650 h 1644650"/>
              <a:gd name="connsiteX4" fmla="*/ 1428750 w 1435100"/>
              <a:gd name="connsiteY4" fmla="*/ 1219200 h 1644650"/>
              <a:gd name="connsiteX5" fmla="*/ 1435100 w 1435100"/>
              <a:gd name="connsiteY5" fmla="*/ 368300 h 1644650"/>
              <a:gd name="connsiteX6" fmla="*/ 730250 w 1435100"/>
              <a:gd name="connsiteY6" fmla="*/ 0 h 164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100" h="1644650">
                <a:moveTo>
                  <a:pt x="730250" y="0"/>
                </a:moveTo>
                <a:lnTo>
                  <a:pt x="0" y="368300"/>
                </a:lnTo>
                <a:lnTo>
                  <a:pt x="25400" y="1193800"/>
                </a:lnTo>
                <a:lnTo>
                  <a:pt x="736600" y="1644650"/>
                </a:lnTo>
                <a:lnTo>
                  <a:pt x="1428750" y="1219200"/>
                </a:lnTo>
                <a:cubicBezTo>
                  <a:pt x="1430867" y="935567"/>
                  <a:pt x="1432983" y="651933"/>
                  <a:pt x="1435100" y="368300"/>
                </a:cubicBezTo>
                <a:lnTo>
                  <a:pt x="730250" y="0"/>
                </a:lnTo>
                <a:close/>
              </a:path>
            </a:pathLst>
          </a:custGeom>
          <a:gradFill flip="none" rotWithShape="1">
            <a:gsLst>
              <a:gs pos="81000">
                <a:srgbClr val="48DAD0">
                  <a:lumMod val="48000"/>
                  <a:alpha val="0"/>
                </a:srgbClr>
              </a:gs>
              <a:gs pos="0">
                <a:srgbClr val="48DAD0">
                  <a:alpha val="56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ihandform: Form 158" hidden="1">
            <a:extLst>
              <a:ext uri="{FF2B5EF4-FFF2-40B4-BE49-F238E27FC236}">
                <a16:creationId xmlns:a16="http://schemas.microsoft.com/office/drawing/2014/main" id="{54BEA89F-AEA5-4357-8C36-27A7C36EB0B0}"/>
              </a:ext>
            </a:extLst>
          </p:cNvPr>
          <p:cNvSpPr/>
          <p:nvPr/>
        </p:nvSpPr>
        <p:spPr>
          <a:xfrm>
            <a:off x="6113929" y="3232080"/>
            <a:ext cx="879972" cy="1009401"/>
          </a:xfrm>
          <a:custGeom>
            <a:avLst/>
            <a:gdLst>
              <a:gd name="connsiteX0" fmla="*/ 730250 w 1435100"/>
              <a:gd name="connsiteY0" fmla="*/ 0 h 1644650"/>
              <a:gd name="connsiteX1" fmla="*/ 0 w 1435100"/>
              <a:gd name="connsiteY1" fmla="*/ 368300 h 1644650"/>
              <a:gd name="connsiteX2" fmla="*/ 25400 w 1435100"/>
              <a:gd name="connsiteY2" fmla="*/ 1193800 h 1644650"/>
              <a:gd name="connsiteX3" fmla="*/ 736600 w 1435100"/>
              <a:gd name="connsiteY3" fmla="*/ 1644650 h 1644650"/>
              <a:gd name="connsiteX4" fmla="*/ 1428750 w 1435100"/>
              <a:gd name="connsiteY4" fmla="*/ 1219200 h 1644650"/>
              <a:gd name="connsiteX5" fmla="*/ 1435100 w 1435100"/>
              <a:gd name="connsiteY5" fmla="*/ 368300 h 1644650"/>
              <a:gd name="connsiteX6" fmla="*/ 730250 w 1435100"/>
              <a:gd name="connsiteY6" fmla="*/ 0 h 1644650"/>
              <a:gd name="connsiteX0" fmla="*/ 730250 w 1435100"/>
              <a:gd name="connsiteY0" fmla="*/ 0 h 1644650"/>
              <a:gd name="connsiteX1" fmla="*/ 0 w 1435100"/>
              <a:gd name="connsiteY1" fmla="*/ 368300 h 1644650"/>
              <a:gd name="connsiteX2" fmla="*/ 25400 w 1435100"/>
              <a:gd name="connsiteY2" fmla="*/ 1193800 h 1644650"/>
              <a:gd name="connsiteX3" fmla="*/ 736600 w 1435100"/>
              <a:gd name="connsiteY3" fmla="*/ 1644650 h 1644650"/>
              <a:gd name="connsiteX4" fmla="*/ 1428750 w 1435100"/>
              <a:gd name="connsiteY4" fmla="*/ 1219200 h 1644650"/>
              <a:gd name="connsiteX5" fmla="*/ 1435100 w 1435100"/>
              <a:gd name="connsiteY5" fmla="*/ 354982 h 1644650"/>
              <a:gd name="connsiteX6" fmla="*/ 730250 w 1435100"/>
              <a:gd name="connsiteY6" fmla="*/ 0 h 1644650"/>
              <a:gd name="connsiteX0" fmla="*/ 703619 w 1435100"/>
              <a:gd name="connsiteY0" fmla="*/ 0 h 1671285"/>
              <a:gd name="connsiteX1" fmla="*/ 0 w 1435100"/>
              <a:gd name="connsiteY1" fmla="*/ 394935 h 1671285"/>
              <a:gd name="connsiteX2" fmla="*/ 25400 w 1435100"/>
              <a:gd name="connsiteY2" fmla="*/ 1220435 h 1671285"/>
              <a:gd name="connsiteX3" fmla="*/ 736600 w 1435100"/>
              <a:gd name="connsiteY3" fmla="*/ 1671285 h 1671285"/>
              <a:gd name="connsiteX4" fmla="*/ 1428750 w 1435100"/>
              <a:gd name="connsiteY4" fmla="*/ 1245835 h 1671285"/>
              <a:gd name="connsiteX5" fmla="*/ 1435100 w 1435100"/>
              <a:gd name="connsiteY5" fmla="*/ 381617 h 1671285"/>
              <a:gd name="connsiteX6" fmla="*/ 703619 w 1435100"/>
              <a:gd name="connsiteY6" fmla="*/ 0 h 1671285"/>
              <a:gd name="connsiteX0" fmla="*/ 736908 w 1468389"/>
              <a:gd name="connsiteY0" fmla="*/ 0 h 1671285"/>
              <a:gd name="connsiteX1" fmla="*/ 0 w 1468389"/>
              <a:gd name="connsiteY1" fmla="*/ 388276 h 1671285"/>
              <a:gd name="connsiteX2" fmla="*/ 58689 w 1468389"/>
              <a:gd name="connsiteY2" fmla="*/ 1220435 h 1671285"/>
              <a:gd name="connsiteX3" fmla="*/ 769889 w 1468389"/>
              <a:gd name="connsiteY3" fmla="*/ 1671285 h 1671285"/>
              <a:gd name="connsiteX4" fmla="*/ 1462039 w 1468389"/>
              <a:gd name="connsiteY4" fmla="*/ 1245835 h 1671285"/>
              <a:gd name="connsiteX5" fmla="*/ 1468389 w 1468389"/>
              <a:gd name="connsiteY5" fmla="*/ 381617 h 1671285"/>
              <a:gd name="connsiteX6" fmla="*/ 736908 w 1468389"/>
              <a:gd name="connsiteY6" fmla="*/ 0 h 1671285"/>
              <a:gd name="connsiteX0" fmla="*/ 736908 w 1468389"/>
              <a:gd name="connsiteY0" fmla="*/ 0 h 1684603"/>
              <a:gd name="connsiteX1" fmla="*/ 0 w 1468389"/>
              <a:gd name="connsiteY1" fmla="*/ 388276 h 1684603"/>
              <a:gd name="connsiteX2" fmla="*/ 58689 w 1468389"/>
              <a:gd name="connsiteY2" fmla="*/ 1220435 h 1684603"/>
              <a:gd name="connsiteX3" fmla="*/ 749915 w 1468389"/>
              <a:gd name="connsiteY3" fmla="*/ 1684603 h 1684603"/>
              <a:gd name="connsiteX4" fmla="*/ 1462039 w 1468389"/>
              <a:gd name="connsiteY4" fmla="*/ 1245835 h 1684603"/>
              <a:gd name="connsiteX5" fmla="*/ 1468389 w 1468389"/>
              <a:gd name="connsiteY5" fmla="*/ 381617 h 1684603"/>
              <a:gd name="connsiteX6" fmla="*/ 736908 w 1468389"/>
              <a:gd name="connsiteY6" fmla="*/ 0 h 1684603"/>
              <a:gd name="connsiteX0" fmla="*/ 736908 w 1468389"/>
              <a:gd name="connsiteY0" fmla="*/ 0 h 1684603"/>
              <a:gd name="connsiteX1" fmla="*/ 0 w 1468389"/>
              <a:gd name="connsiteY1" fmla="*/ 388276 h 1684603"/>
              <a:gd name="connsiteX2" fmla="*/ 58689 w 1468389"/>
              <a:gd name="connsiteY2" fmla="*/ 1220435 h 1684603"/>
              <a:gd name="connsiteX3" fmla="*/ 749915 w 1468389"/>
              <a:gd name="connsiteY3" fmla="*/ 1684603 h 1684603"/>
              <a:gd name="connsiteX4" fmla="*/ 1368830 w 1468389"/>
              <a:gd name="connsiteY4" fmla="*/ 1285787 h 1684603"/>
              <a:gd name="connsiteX5" fmla="*/ 1468389 w 1468389"/>
              <a:gd name="connsiteY5" fmla="*/ 381617 h 1684603"/>
              <a:gd name="connsiteX6" fmla="*/ 736908 w 1468389"/>
              <a:gd name="connsiteY6" fmla="*/ 0 h 1684603"/>
              <a:gd name="connsiteX0" fmla="*/ 736908 w 1588564"/>
              <a:gd name="connsiteY0" fmla="*/ 0 h 1684603"/>
              <a:gd name="connsiteX1" fmla="*/ 0 w 1588564"/>
              <a:gd name="connsiteY1" fmla="*/ 388276 h 1684603"/>
              <a:gd name="connsiteX2" fmla="*/ 58689 w 1588564"/>
              <a:gd name="connsiteY2" fmla="*/ 1220435 h 1684603"/>
              <a:gd name="connsiteX3" fmla="*/ 749915 w 1588564"/>
              <a:gd name="connsiteY3" fmla="*/ 1684603 h 1684603"/>
              <a:gd name="connsiteX4" fmla="*/ 1588538 w 1588564"/>
              <a:gd name="connsiteY4" fmla="*/ 1285787 h 1684603"/>
              <a:gd name="connsiteX5" fmla="*/ 1468389 w 1588564"/>
              <a:gd name="connsiteY5" fmla="*/ 381617 h 1684603"/>
              <a:gd name="connsiteX6" fmla="*/ 736908 w 1588564"/>
              <a:gd name="connsiteY6" fmla="*/ 0 h 1684603"/>
              <a:gd name="connsiteX0" fmla="*/ 736908 w 1468389"/>
              <a:gd name="connsiteY0" fmla="*/ 0 h 1684603"/>
              <a:gd name="connsiteX1" fmla="*/ 0 w 1468389"/>
              <a:gd name="connsiteY1" fmla="*/ 388276 h 1684603"/>
              <a:gd name="connsiteX2" fmla="*/ 58689 w 1468389"/>
              <a:gd name="connsiteY2" fmla="*/ 1220435 h 1684603"/>
              <a:gd name="connsiteX3" fmla="*/ 749915 w 1468389"/>
              <a:gd name="connsiteY3" fmla="*/ 1684603 h 1684603"/>
              <a:gd name="connsiteX4" fmla="*/ 1428750 w 1468389"/>
              <a:gd name="connsiteY4" fmla="*/ 1212541 h 1684603"/>
              <a:gd name="connsiteX5" fmla="*/ 1468389 w 1468389"/>
              <a:gd name="connsiteY5" fmla="*/ 381617 h 1684603"/>
              <a:gd name="connsiteX6" fmla="*/ 736908 w 1468389"/>
              <a:gd name="connsiteY6" fmla="*/ 0 h 1684603"/>
              <a:gd name="connsiteX0" fmla="*/ 736908 w 1468389"/>
              <a:gd name="connsiteY0" fmla="*/ 0 h 1684603"/>
              <a:gd name="connsiteX1" fmla="*/ 0 w 1468389"/>
              <a:gd name="connsiteY1" fmla="*/ 388276 h 1684603"/>
              <a:gd name="connsiteX2" fmla="*/ 58689 w 1468389"/>
              <a:gd name="connsiteY2" fmla="*/ 1220435 h 1684603"/>
              <a:gd name="connsiteX3" fmla="*/ 749915 w 1468389"/>
              <a:gd name="connsiteY3" fmla="*/ 1684603 h 1684603"/>
              <a:gd name="connsiteX4" fmla="*/ 1428750 w 1468389"/>
              <a:gd name="connsiteY4" fmla="*/ 1212541 h 1684603"/>
              <a:gd name="connsiteX5" fmla="*/ 1468389 w 1468389"/>
              <a:gd name="connsiteY5" fmla="*/ 381617 h 1684603"/>
              <a:gd name="connsiteX6" fmla="*/ 736908 w 1468389"/>
              <a:gd name="connsiteY6" fmla="*/ 0 h 1684603"/>
              <a:gd name="connsiteX0" fmla="*/ 736908 w 1468389"/>
              <a:gd name="connsiteY0" fmla="*/ 0 h 1684603"/>
              <a:gd name="connsiteX1" fmla="*/ 0 w 1468389"/>
              <a:gd name="connsiteY1" fmla="*/ 388276 h 1684603"/>
              <a:gd name="connsiteX2" fmla="*/ 58689 w 1468389"/>
              <a:gd name="connsiteY2" fmla="*/ 1220435 h 1684603"/>
              <a:gd name="connsiteX3" fmla="*/ 749915 w 1468389"/>
              <a:gd name="connsiteY3" fmla="*/ 1684603 h 1684603"/>
              <a:gd name="connsiteX4" fmla="*/ 1428750 w 1468389"/>
              <a:gd name="connsiteY4" fmla="*/ 1212541 h 1684603"/>
              <a:gd name="connsiteX5" fmla="*/ 1468389 w 1468389"/>
              <a:gd name="connsiteY5" fmla="*/ 381617 h 1684603"/>
              <a:gd name="connsiteX6" fmla="*/ 736908 w 1468389"/>
              <a:gd name="connsiteY6" fmla="*/ 0 h 168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8389" h="1684603">
                <a:moveTo>
                  <a:pt x="736908" y="0"/>
                </a:moveTo>
                <a:lnTo>
                  <a:pt x="0" y="388276"/>
                </a:lnTo>
                <a:lnTo>
                  <a:pt x="58689" y="1220435"/>
                </a:lnTo>
                <a:lnTo>
                  <a:pt x="749915" y="1684603"/>
                </a:lnTo>
                <a:lnTo>
                  <a:pt x="1428750" y="1212541"/>
                </a:lnTo>
                <a:cubicBezTo>
                  <a:pt x="1430867" y="928908"/>
                  <a:pt x="1459614" y="372264"/>
                  <a:pt x="1468389" y="381617"/>
                </a:cubicBezTo>
                <a:cubicBezTo>
                  <a:pt x="1457585" y="374268"/>
                  <a:pt x="980735" y="127206"/>
                  <a:pt x="736908" y="0"/>
                </a:cubicBezTo>
                <a:close/>
              </a:path>
            </a:pathLst>
          </a:custGeom>
          <a:gradFill flip="none" rotWithShape="1">
            <a:gsLst>
              <a:gs pos="81000">
                <a:srgbClr val="48DAD0">
                  <a:lumMod val="48000"/>
                  <a:alpha val="0"/>
                </a:srgbClr>
              </a:gs>
              <a:gs pos="0">
                <a:srgbClr val="48DAD0">
                  <a:alpha val="56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ihandform: Form 159" hidden="1">
            <a:extLst>
              <a:ext uri="{FF2B5EF4-FFF2-40B4-BE49-F238E27FC236}">
                <a16:creationId xmlns:a16="http://schemas.microsoft.com/office/drawing/2014/main" id="{EC8D077F-B506-4724-A554-F2BA85171FEB}"/>
              </a:ext>
            </a:extLst>
          </p:cNvPr>
          <p:cNvSpPr/>
          <p:nvPr/>
        </p:nvSpPr>
        <p:spPr>
          <a:xfrm>
            <a:off x="5640525" y="3489968"/>
            <a:ext cx="901713" cy="1033378"/>
          </a:xfrm>
          <a:custGeom>
            <a:avLst/>
            <a:gdLst>
              <a:gd name="connsiteX0" fmla="*/ 730250 w 1435100"/>
              <a:gd name="connsiteY0" fmla="*/ 0 h 1644650"/>
              <a:gd name="connsiteX1" fmla="*/ 0 w 1435100"/>
              <a:gd name="connsiteY1" fmla="*/ 368300 h 1644650"/>
              <a:gd name="connsiteX2" fmla="*/ 25400 w 1435100"/>
              <a:gd name="connsiteY2" fmla="*/ 1193800 h 1644650"/>
              <a:gd name="connsiteX3" fmla="*/ 736600 w 1435100"/>
              <a:gd name="connsiteY3" fmla="*/ 1644650 h 1644650"/>
              <a:gd name="connsiteX4" fmla="*/ 1428750 w 1435100"/>
              <a:gd name="connsiteY4" fmla="*/ 1219200 h 1644650"/>
              <a:gd name="connsiteX5" fmla="*/ 1435100 w 1435100"/>
              <a:gd name="connsiteY5" fmla="*/ 368300 h 1644650"/>
              <a:gd name="connsiteX6" fmla="*/ 730250 w 1435100"/>
              <a:gd name="connsiteY6" fmla="*/ 0 h 164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100" h="1644650">
                <a:moveTo>
                  <a:pt x="730250" y="0"/>
                </a:moveTo>
                <a:lnTo>
                  <a:pt x="0" y="368300"/>
                </a:lnTo>
                <a:lnTo>
                  <a:pt x="25400" y="1193800"/>
                </a:lnTo>
                <a:lnTo>
                  <a:pt x="736600" y="1644650"/>
                </a:lnTo>
                <a:lnTo>
                  <a:pt x="1428750" y="1219200"/>
                </a:lnTo>
                <a:cubicBezTo>
                  <a:pt x="1430867" y="935567"/>
                  <a:pt x="1432983" y="651933"/>
                  <a:pt x="1435100" y="368300"/>
                </a:cubicBezTo>
                <a:lnTo>
                  <a:pt x="730250" y="0"/>
                </a:lnTo>
                <a:close/>
              </a:path>
            </a:pathLst>
          </a:custGeom>
          <a:gradFill flip="none" rotWithShape="1">
            <a:gsLst>
              <a:gs pos="81000">
                <a:srgbClr val="48DAD0">
                  <a:lumMod val="48000"/>
                  <a:alpha val="0"/>
                </a:srgbClr>
              </a:gs>
              <a:gs pos="0">
                <a:srgbClr val="48DAD0">
                  <a:alpha val="56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umsplatzhalter 1">
            <a:extLst>
              <a:ext uri="{FF2B5EF4-FFF2-40B4-BE49-F238E27FC236}">
                <a16:creationId xmlns:a16="http://schemas.microsoft.com/office/drawing/2014/main" id="{4AF6ACFC-4A2D-40EA-94DD-6F28972F4F1E}"/>
              </a:ext>
            </a:extLst>
          </p:cNvPr>
          <p:cNvSpPr>
            <a:spLocks noGrp="1"/>
          </p:cNvSpPr>
          <p:nvPr>
            <p:ph type="dt" sz="half" idx="10"/>
          </p:nvPr>
        </p:nvSpPr>
        <p:spPr/>
        <p:txBody>
          <a:bodyPr/>
          <a:lstStyle/>
          <a:p>
            <a:r>
              <a:rPr lang="en-US"/>
              <a:t>© 2019 HERE</a:t>
            </a:r>
          </a:p>
        </p:txBody>
      </p:sp>
      <p:sp>
        <p:nvSpPr>
          <p:cNvPr id="3" name="Fußzeilenplatzhalter 2">
            <a:extLst>
              <a:ext uri="{FF2B5EF4-FFF2-40B4-BE49-F238E27FC236}">
                <a16:creationId xmlns:a16="http://schemas.microsoft.com/office/drawing/2014/main" id="{B8B5DED4-0987-4670-A3F7-0B00821C6EF4}"/>
              </a:ext>
            </a:extLst>
          </p:cNvPr>
          <p:cNvSpPr>
            <a:spLocks noGrp="1"/>
          </p:cNvSpPr>
          <p:nvPr>
            <p:ph type="ftr" sz="quarter" idx="11"/>
          </p:nvPr>
        </p:nvSpPr>
        <p:spPr/>
        <p:txBody>
          <a:bodyPr/>
          <a:lstStyle/>
          <a:p>
            <a:r>
              <a:rPr lang="en-US"/>
              <a:t>Open Location Platform</a:t>
            </a:r>
          </a:p>
        </p:txBody>
      </p:sp>
      <p:sp>
        <p:nvSpPr>
          <p:cNvPr id="5" name="Foliennummernplatzhalter 4">
            <a:extLst>
              <a:ext uri="{FF2B5EF4-FFF2-40B4-BE49-F238E27FC236}">
                <a16:creationId xmlns:a16="http://schemas.microsoft.com/office/drawing/2014/main" id="{9E98F5F0-26A8-43FD-9B17-E4CDAEE831FD}"/>
              </a:ext>
            </a:extLst>
          </p:cNvPr>
          <p:cNvSpPr>
            <a:spLocks noGrp="1"/>
          </p:cNvSpPr>
          <p:nvPr>
            <p:ph type="sldNum" sz="quarter" idx="12"/>
          </p:nvPr>
        </p:nvSpPr>
        <p:spPr/>
        <p:txBody>
          <a:bodyPr/>
          <a:lstStyle/>
          <a:p>
            <a:fld id="{C01CAAA5-CA10-431C-B0CA-C8BF8493446D}" type="slidenum">
              <a:rPr lang="en-US" smtClean="0"/>
              <a:pPr/>
              <a:t>2</a:t>
            </a:fld>
            <a:endParaRPr lang="en-US"/>
          </a:p>
        </p:txBody>
      </p:sp>
    </p:spTree>
    <p:extLst>
      <p:ext uri="{BB962C8B-B14F-4D97-AF65-F5344CB8AC3E}">
        <p14:creationId xmlns:p14="http://schemas.microsoft.com/office/powerpoint/2010/main" val="177484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8193175-4475-4626-A5DC-73178D66A223}"/>
              </a:ext>
            </a:extLst>
          </p:cNvPr>
          <p:cNvPicPr>
            <a:picLocks noChangeAspect="1"/>
          </p:cNvPicPr>
          <p:nvPr/>
        </p:nvPicPr>
        <p:blipFill rotWithShape="1">
          <a:blip r:embed="rId2"/>
          <a:srcRect t="1074" b="3414"/>
          <a:stretch/>
        </p:blipFill>
        <p:spPr>
          <a:xfrm>
            <a:off x="1588" y="-228599"/>
            <a:ext cx="12188825" cy="7086599"/>
          </a:xfrm>
          <a:prstGeom prst="rect">
            <a:avLst/>
          </a:prstGeom>
        </p:spPr>
      </p:pic>
      <p:sp>
        <p:nvSpPr>
          <p:cNvPr id="2" name="Date Placeholder 1">
            <a:extLst>
              <a:ext uri="{FF2B5EF4-FFF2-40B4-BE49-F238E27FC236}">
                <a16:creationId xmlns:a16="http://schemas.microsoft.com/office/drawing/2014/main" id="{A3BDFFA9-0836-40A1-AFEA-BE5E895FC2EC}"/>
              </a:ext>
            </a:extLst>
          </p:cNvPr>
          <p:cNvSpPr>
            <a:spLocks noGrp="1"/>
          </p:cNvSpPr>
          <p:nvPr>
            <p:ph type="dt" sz="half" idx="4294967295"/>
          </p:nvPr>
        </p:nvSpPr>
        <p:spPr bwMode="gray">
          <a:xfrm>
            <a:off x="8807450" y="6453188"/>
            <a:ext cx="3384550" cy="117475"/>
          </a:xfrm>
          <a:prstGeom prst="rect">
            <a:avLst/>
          </a:prstGeom>
        </p:spPr>
        <p:txBody>
          <a:bodyPr vert="horz" lIns="0" tIns="0" rIns="0" bIns="0" rtlCol="0" anchor="t">
            <a:noAutofit/>
          </a:bodyPr>
          <a:lstStyle>
            <a:defPPr>
              <a:defRPr lang="en-US"/>
            </a:defPPr>
            <a:lvl1pPr marL="0" algn="r" defTabSz="457200" rtl="0" eaLnBrk="1" latinLnBrk="0" hangingPunct="1">
              <a:defRPr sz="800" kern="1200">
                <a:solidFill>
                  <a:schemeClr val="tx1"/>
                </a:solidFill>
                <a:latin typeface="+mn-lt"/>
                <a:ea typeface="+mn-ea"/>
                <a:cs typeface="+mn-cs"/>
              </a:defRPr>
            </a:lvl1pPr>
            <a:lvl2pPr marL="0" algn="r" defTabSz="457200" rtl="0" eaLnBrk="1" latinLnBrk="0" hangingPunct="1">
              <a:defRPr sz="800" kern="1200">
                <a:solidFill>
                  <a:schemeClr val="tx1"/>
                </a:solidFill>
                <a:latin typeface="+mn-lt"/>
                <a:ea typeface="+mn-ea"/>
                <a:cs typeface="+mn-cs"/>
              </a:defRPr>
            </a:lvl2pPr>
            <a:lvl3pPr marL="0" algn="r" defTabSz="457200" rtl="0" eaLnBrk="1" latinLnBrk="0" hangingPunct="1">
              <a:defRPr sz="800" kern="1200">
                <a:solidFill>
                  <a:schemeClr val="tx1"/>
                </a:solidFill>
                <a:latin typeface="+mn-lt"/>
                <a:ea typeface="+mn-ea"/>
                <a:cs typeface="+mn-cs"/>
              </a:defRPr>
            </a:lvl3pPr>
            <a:lvl4pPr marL="0" algn="r" defTabSz="457200" rtl="0" eaLnBrk="1" latinLnBrk="0" hangingPunct="1">
              <a:defRPr sz="800" kern="1200">
                <a:solidFill>
                  <a:schemeClr val="tx1"/>
                </a:solidFill>
                <a:latin typeface="+mn-lt"/>
                <a:ea typeface="+mn-ea"/>
                <a:cs typeface="+mn-cs"/>
              </a:defRPr>
            </a:lvl4pPr>
            <a:lvl5pPr marL="0" algn="r" defTabSz="457200" rtl="0" eaLnBrk="1" latinLnBrk="0" hangingPunct="1">
              <a:defRPr sz="800" kern="1200">
                <a:solidFill>
                  <a:schemeClr val="tx1"/>
                </a:solidFill>
                <a:latin typeface="+mn-lt"/>
                <a:ea typeface="+mn-ea"/>
                <a:cs typeface="+mn-cs"/>
              </a:defRPr>
            </a:lvl5pPr>
            <a:lvl6pPr marL="0" algn="r" defTabSz="457200" rtl="0" eaLnBrk="1" latinLnBrk="0" hangingPunct="1">
              <a:defRPr sz="800" kern="1200">
                <a:solidFill>
                  <a:schemeClr val="tx1"/>
                </a:solidFill>
                <a:latin typeface="+mn-lt"/>
                <a:ea typeface="+mn-ea"/>
                <a:cs typeface="+mn-cs"/>
              </a:defRPr>
            </a:lvl6pPr>
            <a:lvl7pPr marL="0" algn="r" defTabSz="457200" rtl="0" eaLnBrk="1" latinLnBrk="0" hangingPunct="1">
              <a:defRPr sz="800" kern="1200">
                <a:solidFill>
                  <a:schemeClr val="tx1"/>
                </a:solidFill>
                <a:latin typeface="+mn-lt"/>
                <a:ea typeface="+mn-ea"/>
                <a:cs typeface="+mn-cs"/>
              </a:defRPr>
            </a:lvl7pPr>
            <a:lvl8pPr marL="0" algn="r" defTabSz="457200" rtl="0" eaLnBrk="1" latinLnBrk="0" hangingPunct="1">
              <a:defRPr sz="800" kern="1200">
                <a:solidFill>
                  <a:schemeClr val="tx1"/>
                </a:solidFill>
                <a:latin typeface="+mn-lt"/>
                <a:ea typeface="+mn-ea"/>
                <a:cs typeface="+mn-cs"/>
              </a:defRPr>
            </a:lvl8pPr>
            <a:lvl9pPr marL="0" algn="r" defTabSz="457200" rtl="0" eaLnBrk="1" latinLnBrk="0" hangingPunct="1">
              <a:defRPr sz="800" kern="1200">
                <a:solidFill>
                  <a:schemeClr val="tx1"/>
                </a:solidFill>
                <a:latin typeface="+mn-lt"/>
                <a:ea typeface="+mn-ea"/>
                <a:cs typeface="+mn-cs"/>
              </a:defRPr>
            </a:lvl9pPr>
          </a:lstStyle>
          <a:p>
            <a:pPr algn="r"/>
            <a:r>
              <a:rPr lang="en-US"/>
              <a:t>© 2019 HERE</a:t>
            </a:r>
            <a:endParaRPr lang="en-US">
              <a:noFill/>
            </a:endParaRPr>
          </a:p>
        </p:txBody>
      </p:sp>
      <p:sp>
        <p:nvSpPr>
          <p:cNvPr id="4" name="Slide Number Placeholder 3">
            <a:extLst>
              <a:ext uri="{FF2B5EF4-FFF2-40B4-BE49-F238E27FC236}">
                <a16:creationId xmlns:a16="http://schemas.microsoft.com/office/drawing/2014/main" id="{D9F4D4E3-70E3-459E-A69B-34C9406450D1}"/>
              </a:ext>
            </a:extLst>
          </p:cNvPr>
          <p:cNvSpPr>
            <a:spLocks noGrp="1"/>
          </p:cNvSpPr>
          <p:nvPr>
            <p:ph type="sldNum" sz="quarter" idx="4294967295"/>
          </p:nvPr>
        </p:nvSpPr>
        <p:spPr bwMode="gray">
          <a:xfrm>
            <a:off x="0" y="6453188"/>
            <a:ext cx="287338" cy="117475"/>
          </a:xfrm>
          <a:prstGeom prst="rect">
            <a:avLst/>
          </a:prstGeom>
        </p:spPr>
        <p:txBody>
          <a:bodyPr vert="horz" lIns="0" tIns="0" rIns="0" bIns="0" rtlCol="0" anchor="t">
            <a:noAutofit/>
          </a:bodyPr>
          <a:lstStyle>
            <a:defPPr>
              <a:defRPr lang="en-US"/>
            </a:defPPr>
            <a:lvl1pPr marL="0" algn="l" defTabSz="457200" rtl="0" eaLnBrk="1" latinLnBrk="0" hangingPunct="1">
              <a:defRPr sz="800" kern="1200">
                <a:solidFill>
                  <a:schemeClr val="tx1"/>
                </a:solidFill>
                <a:latin typeface="+mn-lt"/>
                <a:ea typeface="+mn-ea"/>
                <a:cs typeface="+mn-cs"/>
              </a:defRPr>
            </a:lvl1pPr>
            <a:lvl2pPr marL="0" algn="l" defTabSz="457200" rtl="0" eaLnBrk="1" latinLnBrk="0" hangingPunct="1">
              <a:defRPr sz="800" kern="1200">
                <a:solidFill>
                  <a:schemeClr val="tx1"/>
                </a:solidFill>
                <a:latin typeface="+mn-lt"/>
                <a:ea typeface="+mn-ea"/>
                <a:cs typeface="+mn-cs"/>
              </a:defRPr>
            </a:lvl2pPr>
            <a:lvl3pPr marL="0" algn="l" defTabSz="457200" rtl="0" eaLnBrk="1" latinLnBrk="0" hangingPunct="1">
              <a:defRPr sz="800" kern="1200">
                <a:solidFill>
                  <a:schemeClr val="tx1"/>
                </a:solidFill>
                <a:latin typeface="+mn-lt"/>
                <a:ea typeface="+mn-ea"/>
                <a:cs typeface="+mn-cs"/>
              </a:defRPr>
            </a:lvl3pPr>
            <a:lvl4pPr marL="0" algn="l" defTabSz="457200" rtl="0" eaLnBrk="1" latinLnBrk="0" hangingPunct="1">
              <a:defRPr sz="800" kern="1200">
                <a:solidFill>
                  <a:schemeClr val="tx1"/>
                </a:solidFill>
                <a:latin typeface="+mn-lt"/>
                <a:ea typeface="+mn-ea"/>
                <a:cs typeface="+mn-cs"/>
              </a:defRPr>
            </a:lvl4pPr>
            <a:lvl5pPr marL="0" algn="l" defTabSz="457200" rtl="0" eaLnBrk="1" latinLnBrk="0" hangingPunct="1">
              <a:defRPr sz="800" kern="1200">
                <a:solidFill>
                  <a:schemeClr val="tx1"/>
                </a:solidFill>
                <a:latin typeface="+mn-lt"/>
                <a:ea typeface="+mn-ea"/>
                <a:cs typeface="+mn-cs"/>
              </a:defRPr>
            </a:lvl5pPr>
            <a:lvl6pPr marL="0" algn="l" defTabSz="457200" rtl="0" eaLnBrk="1" latinLnBrk="0" hangingPunct="1">
              <a:defRPr sz="800" kern="1200">
                <a:solidFill>
                  <a:schemeClr val="tx1"/>
                </a:solidFill>
                <a:latin typeface="+mn-lt"/>
                <a:ea typeface="+mn-ea"/>
                <a:cs typeface="+mn-cs"/>
              </a:defRPr>
            </a:lvl6pPr>
            <a:lvl7pPr marL="0" algn="l" defTabSz="457200" rtl="0" eaLnBrk="1" latinLnBrk="0" hangingPunct="1">
              <a:defRPr sz="800" kern="1200">
                <a:solidFill>
                  <a:schemeClr val="tx1"/>
                </a:solidFill>
                <a:latin typeface="+mn-lt"/>
                <a:ea typeface="+mn-ea"/>
                <a:cs typeface="+mn-cs"/>
              </a:defRPr>
            </a:lvl7pPr>
            <a:lvl8pPr marL="0" algn="l" defTabSz="457200" rtl="0" eaLnBrk="1" latinLnBrk="0" hangingPunct="1">
              <a:defRPr sz="800" kern="1200">
                <a:solidFill>
                  <a:schemeClr val="tx1"/>
                </a:solidFill>
                <a:latin typeface="+mn-lt"/>
                <a:ea typeface="+mn-ea"/>
                <a:cs typeface="+mn-cs"/>
              </a:defRPr>
            </a:lvl8pPr>
            <a:lvl9pPr marL="0" algn="l" defTabSz="457200" rtl="0" eaLnBrk="1" latinLnBrk="0" hangingPunct="1">
              <a:defRPr sz="800" kern="1200">
                <a:solidFill>
                  <a:schemeClr val="tx1"/>
                </a:solidFill>
                <a:latin typeface="+mn-lt"/>
                <a:ea typeface="+mn-ea"/>
                <a:cs typeface="+mn-cs"/>
              </a:defRPr>
            </a:lvl9pPr>
          </a:lstStyle>
          <a:p>
            <a:fld id="{75BD4FF6-0F0F-4ACA-B8D4-836F26A3F56F}" type="slidenum">
              <a:rPr lang="en-US" smtClean="0"/>
              <a:pPr/>
              <a:t>20</a:t>
            </a:fld>
            <a:endParaRPr lang="en-US">
              <a:noFill/>
            </a:endParaRPr>
          </a:p>
        </p:txBody>
      </p:sp>
      <p:sp>
        <p:nvSpPr>
          <p:cNvPr id="7" name="Footer Placeholder 6">
            <a:extLst>
              <a:ext uri="{FF2B5EF4-FFF2-40B4-BE49-F238E27FC236}">
                <a16:creationId xmlns:a16="http://schemas.microsoft.com/office/drawing/2014/main" id="{8174E9A1-273D-48C8-93DF-A3A856F54756}"/>
              </a:ext>
            </a:extLst>
          </p:cNvPr>
          <p:cNvSpPr>
            <a:spLocks noGrp="1"/>
          </p:cNvSpPr>
          <p:nvPr>
            <p:ph type="ftr" sz="quarter" idx="11"/>
          </p:nvPr>
        </p:nvSpPr>
        <p:spPr/>
        <p:txBody>
          <a:bodyPr/>
          <a:lstStyle/>
          <a:p>
            <a:r>
              <a:rPr lang="en-US"/>
              <a:t>Open Location Platform</a:t>
            </a:r>
          </a:p>
        </p:txBody>
      </p:sp>
    </p:spTree>
    <p:extLst>
      <p:ext uri="{BB962C8B-B14F-4D97-AF65-F5344CB8AC3E}">
        <p14:creationId xmlns:p14="http://schemas.microsoft.com/office/powerpoint/2010/main" val="7255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CE3AE-C9E2-4AE9-839F-68A86E0D6EC0}"/>
              </a:ext>
            </a:extLst>
          </p:cNvPr>
          <p:cNvSpPr>
            <a:spLocks noGrp="1"/>
          </p:cNvSpPr>
          <p:nvPr>
            <p:ph type="title"/>
          </p:nvPr>
        </p:nvSpPr>
        <p:spPr/>
        <p:txBody>
          <a:bodyPr/>
          <a:lstStyle/>
          <a:p>
            <a:r>
              <a:rPr lang="en-GB"/>
              <a:t>Agenda</a:t>
            </a:r>
          </a:p>
        </p:txBody>
      </p:sp>
      <p:sp>
        <p:nvSpPr>
          <p:cNvPr id="3" name="Date Placeholder 2">
            <a:extLst>
              <a:ext uri="{FF2B5EF4-FFF2-40B4-BE49-F238E27FC236}">
                <a16:creationId xmlns:a16="http://schemas.microsoft.com/office/drawing/2014/main" id="{71C242DD-3EB7-4978-B4BB-BEE75C10907E}"/>
              </a:ext>
            </a:extLst>
          </p:cNvPr>
          <p:cNvSpPr>
            <a:spLocks noGrp="1"/>
          </p:cNvSpPr>
          <p:nvPr>
            <p:ph type="dt" sz="half" idx="10"/>
          </p:nvPr>
        </p:nvSpPr>
        <p:spPr/>
        <p:txBody>
          <a:bodyPr/>
          <a:lstStyle/>
          <a:p>
            <a:r>
              <a:rPr lang="en-US"/>
              <a:t>© 2019 HERE</a:t>
            </a:r>
          </a:p>
        </p:txBody>
      </p:sp>
      <p:sp>
        <p:nvSpPr>
          <p:cNvPr id="22" name="Fußzeilenplatzhalter 21">
            <a:extLst>
              <a:ext uri="{FF2B5EF4-FFF2-40B4-BE49-F238E27FC236}">
                <a16:creationId xmlns:a16="http://schemas.microsoft.com/office/drawing/2014/main" id="{A9FD4147-BEE6-4CE6-AED0-479EDA7811DE}"/>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0A95F19E-18FC-43F9-ADEA-33AE84C47580}"/>
              </a:ext>
            </a:extLst>
          </p:cNvPr>
          <p:cNvSpPr>
            <a:spLocks noGrp="1"/>
          </p:cNvSpPr>
          <p:nvPr>
            <p:ph type="sldNum" sz="quarter" idx="12"/>
          </p:nvPr>
        </p:nvSpPr>
        <p:spPr/>
        <p:txBody>
          <a:bodyPr/>
          <a:lstStyle/>
          <a:p>
            <a:fld id="{C01CAAA5-CA10-431C-B0CA-C8BF8493446D}" type="slidenum">
              <a:rPr lang="en-US" smtClean="0"/>
              <a:t>21</a:t>
            </a:fld>
            <a:endParaRPr lang="en-US"/>
          </a:p>
        </p:txBody>
      </p:sp>
      <p:sp>
        <p:nvSpPr>
          <p:cNvPr id="23" name="Subtitle 22">
            <a:extLst>
              <a:ext uri="{FF2B5EF4-FFF2-40B4-BE49-F238E27FC236}">
                <a16:creationId xmlns:a16="http://schemas.microsoft.com/office/drawing/2014/main" id="{8D43011B-6121-4B42-8301-019F3AF22238}"/>
              </a:ext>
            </a:extLst>
          </p:cNvPr>
          <p:cNvSpPr>
            <a:spLocks noGrp="1"/>
          </p:cNvSpPr>
          <p:nvPr>
            <p:ph type="subTitle" idx="1"/>
          </p:nvPr>
        </p:nvSpPr>
        <p:spPr/>
        <p:txBody>
          <a:bodyPr/>
          <a:lstStyle/>
          <a:p>
            <a:endParaRPr lang="en-US"/>
          </a:p>
        </p:txBody>
      </p:sp>
      <p:grpSp>
        <p:nvGrpSpPr>
          <p:cNvPr id="6" name="Gruppieren 15">
            <a:extLst>
              <a:ext uri="{FF2B5EF4-FFF2-40B4-BE49-F238E27FC236}">
                <a16:creationId xmlns:a16="http://schemas.microsoft.com/office/drawing/2014/main" id="{3CD63AB5-579A-432A-8C2D-26DD29FDF1C9}"/>
              </a:ext>
            </a:extLst>
          </p:cNvPr>
          <p:cNvGrpSpPr/>
          <p:nvPr/>
        </p:nvGrpSpPr>
        <p:grpSpPr>
          <a:xfrm>
            <a:off x="792581" y="2791157"/>
            <a:ext cx="10606836" cy="1704975"/>
            <a:chOff x="790993" y="3067050"/>
            <a:chExt cx="10606836" cy="1704975"/>
          </a:xfrm>
        </p:grpSpPr>
        <p:sp>
          <p:nvSpPr>
            <p:cNvPr id="7" name="Rechteck 7">
              <a:extLst>
                <a:ext uri="{FF2B5EF4-FFF2-40B4-BE49-F238E27FC236}">
                  <a16:creationId xmlns:a16="http://schemas.microsoft.com/office/drawing/2014/main" id="{104C1986-E927-4CAD-8BB3-CDD007CC6511}"/>
                </a:ext>
              </a:extLst>
            </p:cNvPr>
            <p:cNvSpPr/>
            <p:nvPr/>
          </p:nvSpPr>
          <p:spPr bwMode="gray">
            <a:xfrm flipV="1">
              <a:off x="790993" y="3067050"/>
              <a:ext cx="2955879" cy="1704975"/>
            </a:xfrm>
            <a:prstGeom prst="rect">
              <a:avLst/>
            </a:prstGeom>
            <a:gradFill flip="none" rotWithShape="1">
              <a:gsLst>
                <a:gs pos="0">
                  <a:schemeClr val="accent6"/>
                </a:gs>
                <a:gs pos="100000">
                  <a:schemeClr val="accent2">
                    <a:alpha val="90000"/>
                  </a:schemeClr>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latin typeface="+mj-lt"/>
                <a:ea typeface="+mj-ea"/>
                <a:cs typeface="+mj-cs"/>
              </a:endParaRPr>
            </a:p>
          </p:txBody>
        </p:sp>
        <p:sp>
          <p:nvSpPr>
            <p:cNvPr id="8" name="Rechteck 10">
              <a:extLst>
                <a:ext uri="{FF2B5EF4-FFF2-40B4-BE49-F238E27FC236}">
                  <a16:creationId xmlns:a16="http://schemas.microsoft.com/office/drawing/2014/main" id="{C2BB8BBF-85C7-4F5C-8A76-B212762E7DD7}"/>
                </a:ext>
              </a:extLst>
            </p:cNvPr>
            <p:cNvSpPr/>
            <p:nvPr/>
          </p:nvSpPr>
          <p:spPr bwMode="gray">
            <a:xfrm flipV="1">
              <a:off x="4616472" y="3067050"/>
              <a:ext cx="2955879" cy="1704975"/>
            </a:xfrm>
            <a:prstGeom prst="rect">
              <a:avLst/>
            </a:prstGeom>
            <a:gradFill flip="none" rotWithShape="1">
              <a:gsLst>
                <a:gs pos="0">
                  <a:schemeClr val="accent6"/>
                </a:gs>
                <a:gs pos="100000">
                  <a:schemeClr val="accent2">
                    <a:alpha val="90000"/>
                  </a:schemeClr>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latin typeface="+mj-lt"/>
                <a:ea typeface="+mj-ea"/>
                <a:cs typeface="+mj-cs"/>
              </a:endParaRPr>
            </a:p>
          </p:txBody>
        </p:sp>
        <p:sp>
          <p:nvSpPr>
            <p:cNvPr id="9" name="Rechteck 11">
              <a:extLst>
                <a:ext uri="{FF2B5EF4-FFF2-40B4-BE49-F238E27FC236}">
                  <a16:creationId xmlns:a16="http://schemas.microsoft.com/office/drawing/2014/main" id="{CC443A75-36BF-4FE7-8EE9-468C33840AB2}"/>
                </a:ext>
              </a:extLst>
            </p:cNvPr>
            <p:cNvSpPr/>
            <p:nvPr/>
          </p:nvSpPr>
          <p:spPr bwMode="gray">
            <a:xfrm flipV="1">
              <a:off x="8441950" y="3067050"/>
              <a:ext cx="2955879" cy="1704975"/>
            </a:xfrm>
            <a:prstGeom prst="rect">
              <a:avLst/>
            </a:prstGeom>
            <a:gradFill flip="none" rotWithShape="1">
              <a:gsLst>
                <a:gs pos="0">
                  <a:schemeClr val="accent6"/>
                </a:gs>
                <a:gs pos="100000">
                  <a:schemeClr val="accent2">
                    <a:alpha val="90000"/>
                  </a:schemeClr>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latin typeface="+mj-lt"/>
                <a:ea typeface="+mj-ea"/>
                <a:cs typeface="+mj-cs"/>
              </a:endParaRPr>
            </a:p>
          </p:txBody>
        </p:sp>
        <p:sp>
          <p:nvSpPr>
            <p:cNvPr id="10" name="Rechteck 12">
              <a:extLst>
                <a:ext uri="{FF2B5EF4-FFF2-40B4-BE49-F238E27FC236}">
                  <a16:creationId xmlns:a16="http://schemas.microsoft.com/office/drawing/2014/main" id="{44BE4493-BDA6-4590-B389-DE6939E7B211}"/>
                </a:ext>
              </a:extLst>
            </p:cNvPr>
            <p:cNvSpPr/>
            <p:nvPr/>
          </p:nvSpPr>
          <p:spPr bwMode="gray">
            <a:xfrm>
              <a:off x="790993" y="3067050"/>
              <a:ext cx="2895182" cy="165735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1" name="Rechteck 13">
              <a:extLst>
                <a:ext uri="{FF2B5EF4-FFF2-40B4-BE49-F238E27FC236}">
                  <a16:creationId xmlns:a16="http://schemas.microsoft.com/office/drawing/2014/main" id="{B17DE6C8-8463-45A3-A632-44BD163650B3}"/>
                </a:ext>
              </a:extLst>
            </p:cNvPr>
            <p:cNvSpPr/>
            <p:nvPr/>
          </p:nvSpPr>
          <p:spPr bwMode="gray">
            <a:xfrm>
              <a:off x="4616471" y="3067050"/>
              <a:ext cx="2895182" cy="165735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2" name="Rechteck 14">
              <a:extLst>
                <a:ext uri="{FF2B5EF4-FFF2-40B4-BE49-F238E27FC236}">
                  <a16:creationId xmlns:a16="http://schemas.microsoft.com/office/drawing/2014/main" id="{572A5234-93AF-49F2-8628-B767AC751704}"/>
                </a:ext>
              </a:extLst>
            </p:cNvPr>
            <p:cNvSpPr/>
            <p:nvPr/>
          </p:nvSpPr>
          <p:spPr bwMode="gray">
            <a:xfrm>
              <a:off x="8441950" y="3067050"/>
              <a:ext cx="2895182" cy="165735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sp>
        <p:nvSpPr>
          <p:cNvPr id="13" name="Rechteck 16">
            <a:extLst>
              <a:ext uri="{FF2B5EF4-FFF2-40B4-BE49-F238E27FC236}">
                <a16:creationId xmlns:a16="http://schemas.microsoft.com/office/drawing/2014/main" id="{4424B8C2-3524-406D-86D6-AE325D889B3C}"/>
              </a:ext>
            </a:extLst>
          </p:cNvPr>
          <p:cNvSpPr/>
          <p:nvPr/>
        </p:nvSpPr>
        <p:spPr>
          <a:xfrm>
            <a:off x="893809" y="3039755"/>
            <a:ext cx="470000" cy="830997"/>
          </a:xfrm>
          <a:prstGeom prst="rect">
            <a:avLst/>
          </a:prstGeom>
        </p:spPr>
        <p:txBody>
          <a:bodyPr wrap="none">
            <a:spAutoFit/>
          </a:bodyPr>
          <a:lstStyle/>
          <a:p>
            <a:pPr defTabSz="914126">
              <a:spcBef>
                <a:spcPct val="0"/>
              </a:spcBef>
            </a:pPr>
            <a:r>
              <a:rPr lang="de-DE" sz="4800" b="1">
                <a:latin typeface="+mj-lt"/>
                <a:cs typeface="FiraGO Light" panose="020B0403050000020004" pitchFamily="34" charset="0"/>
              </a:rPr>
              <a:t>1</a:t>
            </a:r>
            <a:endParaRPr lang="de-DE" sz="2800" b="1">
              <a:latin typeface="+mj-lt"/>
              <a:cs typeface="FiraGO Light" panose="020B0403050000020004" pitchFamily="34" charset="0"/>
            </a:endParaRPr>
          </a:p>
        </p:txBody>
      </p:sp>
      <p:sp>
        <p:nvSpPr>
          <p:cNvPr id="14" name="Rechteck 17">
            <a:extLst>
              <a:ext uri="{FF2B5EF4-FFF2-40B4-BE49-F238E27FC236}">
                <a16:creationId xmlns:a16="http://schemas.microsoft.com/office/drawing/2014/main" id="{397856C1-A5CA-4E52-82D0-471DD94141EC}"/>
              </a:ext>
            </a:extLst>
          </p:cNvPr>
          <p:cNvSpPr/>
          <p:nvPr/>
        </p:nvSpPr>
        <p:spPr>
          <a:xfrm>
            <a:off x="1490166" y="3260282"/>
            <a:ext cx="1417376" cy="369332"/>
          </a:xfrm>
          <a:prstGeom prst="rect">
            <a:avLst/>
          </a:prstGeom>
        </p:spPr>
        <p:txBody>
          <a:bodyPr wrap="none">
            <a:spAutoFit/>
          </a:bodyPr>
          <a:lstStyle/>
          <a:p>
            <a:r>
              <a:rPr lang="de-DE" err="1">
                <a:cs typeface="FiraGO Medium" panose="020B0603050000020004" pitchFamily="34" charset="0"/>
              </a:rPr>
              <a:t>What</a:t>
            </a:r>
            <a:r>
              <a:rPr lang="de-DE">
                <a:cs typeface="FiraGO Medium" panose="020B0603050000020004" pitchFamily="34" charset="0"/>
              </a:rPr>
              <a:t> </a:t>
            </a:r>
            <a:r>
              <a:rPr lang="de-DE" err="1">
                <a:cs typeface="FiraGO Medium" panose="020B0603050000020004" pitchFamily="34" charset="0"/>
              </a:rPr>
              <a:t>is</a:t>
            </a:r>
            <a:r>
              <a:rPr lang="de-DE">
                <a:cs typeface="FiraGO Medium" panose="020B0603050000020004" pitchFamily="34" charset="0"/>
              </a:rPr>
              <a:t> OLP</a:t>
            </a:r>
          </a:p>
        </p:txBody>
      </p:sp>
      <p:cxnSp>
        <p:nvCxnSpPr>
          <p:cNvPr id="15" name="Gerader Verbinder 19">
            <a:extLst>
              <a:ext uri="{FF2B5EF4-FFF2-40B4-BE49-F238E27FC236}">
                <a16:creationId xmlns:a16="http://schemas.microsoft.com/office/drawing/2014/main" id="{F4FE15EE-B660-4CD5-995F-4C13C45616CA}"/>
              </a:ext>
            </a:extLst>
          </p:cNvPr>
          <p:cNvCxnSpPr/>
          <p:nvPr/>
        </p:nvCxnSpPr>
        <p:spPr bwMode="gray">
          <a:xfrm>
            <a:off x="1385740" y="3070121"/>
            <a:ext cx="0" cy="797278"/>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hteck 30">
            <a:extLst>
              <a:ext uri="{FF2B5EF4-FFF2-40B4-BE49-F238E27FC236}">
                <a16:creationId xmlns:a16="http://schemas.microsoft.com/office/drawing/2014/main" id="{A08C0874-6609-4D94-8325-B168BEFCD9DE}"/>
              </a:ext>
            </a:extLst>
          </p:cNvPr>
          <p:cNvSpPr/>
          <p:nvPr/>
        </p:nvSpPr>
        <p:spPr>
          <a:xfrm>
            <a:off x="4836481" y="3039755"/>
            <a:ext cx="503664" cy="830997"/>
          </a:xfrm>
          <a:prstGeom prst="rect">
            <a:avLst/>
          </a:prstGeom>
        </p:spPr>
        <p:txBody>
          <a:bodyPr wrap="none">
            <a:spAutoFit/>
          </a:bodyPr>
          <a:lstStyle/>
          <a:p>
            <a:pPr defTabSz="914126">
              <a:spcBef>
                <a:spcPct val="0"/>
              </a:spcBef>
            </a:pPr>
            <a:r>
              <a:rPr lang="de-DE" sz="4800" b="1">
                <a:latin typeface="+mj-lt"/>
                <a:cs typeface="FiraGO Light" panose="020B0403050000020004" pitchFamily="34" charset="0"/>
              </a:rPr>
              <a:t>2</a:t>
            </a:r>
            <a:endParaRPr lang="de-DE" sz="2800" b="1">
              <a:latin typeface="+mj-lt"/>
              <a:cs typeface="FiraGO Light" panose="020B0403050000020004" pitchFamily="34" charset="0"/>
            </a:endParaRPr>
          </a:p>
        </p:txBody>
      </p:sp>
      <p:sp>
        <p:nvSpPr>
          <p:cNvPr id="17" name="Rechteck 31">
            <a:extLst>
              <a:ext uri="{FF2B5EF4-FFF2-40B4-BE49-F238E27FC236}">
                <a16:creationId xmlns:a16="http://schemas.microsoft.com/office/drawing/2014/main" id="{6030CC27-FE2C-478F-BBFF-350CC23017D6}"/>
              </a:ext>
            </a:extLst>
          </p:cNvPr>
          <p:cNvSpPr/>
          <p:nvPr/>
        </p:nvSpPr>
        <p:spPr>
          <a:xfrm>
            <a:off x="5432839" y="3260282"/>
            <a:ext cx="1899879" cy="369332"/>
          </a:xfrm>
          <a:prstGeom prst="rect">
            <a:avLst/>
          </a:prstGeom>
        </p:spPr>
        <p:txBody>
          <a:bodyPr wrap="none">
            <a:spAutoFit/>
          </a:bodyPr>
          <a:lstStyle/>
          <a:p>
            <a:r>
              <a:rPr lang="de-DE" err="1">
                <a:cs typeface="FiraGO Medium" panose="020B0603050000020004" pitchFamily="34" charset="0"/>
              </a:rPr>
              <a:t>Strategy</a:t>
            </a:r>
            <a:r>
              <a:rPr lang="de-DE">
                <a:cs typeface="FiraGO Medium" panose="020B0603050000020004" pitchFamily="34" charset="0"/>
              </a:rPr>
              <a:t> Refresh</a:t>
            </a:r>
          </a:p>
        </p:txBody>
      </p:sp>
      <p:cxnSp>
        <p:nvCxnSpPr>
          <p:cNvPr id="18" name="Gerader Verbinder 32">
            <a:extLst>
              <a:ext uri="{FF2B5EF4-FFF2-40B4-BE49-F238E27FC236}">
                <a16:creationId xmlns:a16="http://schemas.microsoft.com/office/drawing/2014/main" id="{DCCD03C9-8C16-484B-B2FD-7F965C1E21F1}"/>
              </a:ext>
            </a:extLst>
          </p:cNvPr>
          <p:cNvCxnSpPr/>
          <p:nvPr/>
        </p:nvCxnSpPr>
        <p:spPr bwMode="gray">
          <a:xfrm>
            <a:off x="5337937" y="3070121"/>
            <a:ext cx="0" cy="797278"/>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Rechteck 33">
            <a:extLst>
              <a:ext uri="{FF2B5EF4-FFF2-40B4-BE49-F238E27FC236}">
                <a16:creationId xmlns:a16="http://schemas.microsoft.com/office/drawing/2014/main" id="{F27EC238-0CB0-427E-BF2C-765CC44E93AE}"/>
              </a:ext>
            </a:extLst>
          </p:cNvPr>
          <p:cNvSpPr/>
          <p:nvPr/>
        </p:nvSpPr>
        <p:spPr>
          <a:xfrm>
            <a:off x="8661962" y="3039755"/>
            <a:ext cx="505267" cy="830997"/>
          </a:xfrm>
          <a:prstGeom prst="rect">
            <a:avLst/>
          </a:prstGeom>
        </p:spPr>
        <p:txBody>
          <a:bodyPr wrap="none">
            <a:spAutoFit/>
          </a:bodyPr>
          <a:lstStyle/>
          <a:p>
            <a:pPr defTabSz="914126">
              <a:spcBef>
                <a:spcPct val="0"/>
              </a:spcBef>
            </a:pPr>
            <a:r>
              <a:rPr lang="de-DE" sz="4800" b="1">
                <a:latin typeface="+mj-lt"/>
                <a:cs typeface="FiraGO Light" panose="020B0403050000020004" pitchFamily="34" charset="0"/>
              </a:rPr>
              <a:t>3</a:t>
            </a:r>
            <a:endParaRPr lang="de-DE" sz="2800" b="1">
              <a:latin typeface="+mj-lt"/>
              <a:cs typeface="FiraGO Light" panose="020B0403050000020004" pitchFamily="34" charset="0"/>
            </a:endParaRPr>
          </a:p>
        </p:txBody>
      </p:sp>
      <p:sp>
        <p:nvSpPr>
          <p:cNvPr id="20" name="Rechteck 34">
            <a:extLst>
              <a:ext uri="{FF2B5EF4-FFF2-40B4-BE49-F238E27FC236}">
                <a16:creationId xmlns:a16="http://schemas.microsoft.com/office/drawing/2014/main" id="{AC72E66D-DAC1-4238-B6F2-E2AE87D7C5E7}"/>
              </a:ext>
            </a:extLst>
          </p:cNvPr>
          <p:cNvSpPr/>
          <p:nvPr/>
        </p:nvSpPr>
        <p:spPr>
          <a:xfrm>
            <a:off x="9258318" y="3260282"/>
            <a:ext cx="1571264" cy="369332"/>
          </a:xfrm>
          <a:prstGeom prst="rect">
            <a:avLst/>
          </a:prstGeom>
        </p:spPr>
        <p:txBody>
          <a:bodyPr wrap="none">
            <a:spAutoFit/>
          </a:bodyPr>
          <a:lstStyle/>
          <a:p>
            <a:r>
              <a:rPr lang="de-DE">
                <a:cs typeface="FiraGO Medium" panose="020B0603050000020004" pitchFamily="34" charset="0"/>
              </a:rPr>
              <a:t>Path Forward</a:t>
            </a:r>
          </a:p>
        </p:txBody>
      </p:sp>
      <p:cxnSp>
        <p:nvCxnSpPr>
          <p:cNvPr id="21" name="Gerader Verbinder 35">
            <a:extLst>
              <a:ext uri="{FF2B5EF4-FFF2-40B4-BE49-F238E27FC236}">
                <a16:creationId xmlns:a16="http://schemas.microsoft.com/office/drawing/2014/main" id="{21550380-FCCD-4786-A89E-E2F53A1272AD}"/>
              </a:ext>
            </a:extLst>
          </p:cNvPr>
          <p:cNvCxnSpPr/>
          <p:nvPr/>
        </p:nvCxnSpPr>
        <p:spPr bwMode="gray">
          <a:xfrm>
            <a:off x="9153892" y="3070121"/>
            <a:ext cx="0" cy="797278"/>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47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5DBDDD-4A34-4ECF-AD34-28CA167D7EFA}"/>
              </a:ext>
            </a:extLst>
          </p:cNvPr>
          <p:cNvSpPr/>
          <p:nvPr/>
        </p:nvSpPr>
        <p:spPr bwMode="gray">
          <a:xfrm>
            <a:off x="1589" y="0"/>
            <a:ext cx="8227467" cy="6858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nvGrpSpPr>
          <p:cNvPr id="23" name="Group 22">
            <a:extLst>
              <a:ext uri="{FF2B5EF4-FFF2-40B4-BE49-F238E27FC236}">
                <a16:creationId xmlns:a16="http://schemas.microsoft.com/office/drawing/2014/main" id="{55818986-2040-4950-9F6B-F2C452107B25}"/>
              </a:ext>
            </a:extLst>
          </p:cNvPr>
          <p:cNvGrpSpPr/>
          <p:nvPr/>
        </p:nvGrpSpPr>
        <p:grpSpPr>
          <a:xfrm>
            <a:off x="-131727" y="0"/>
            <a:ext cx="6452228" cy="5713090"/>
            <a:chOff x="-350196" y="0"/>
            <a:chExt cx="6452228" cy="5713090"/>
          </a:xfrm>
        </p:grpSpPr>
        <p:sp>
          <p:nvSpPr>
            <p:cNvPr id="22" name="Rectangle 21">
              <a:extLst>
                <a:ext uri="{FF2B5EF4-FFF2-40B4-BE49-F238E27FC236}">
                  <a16:creationId xmlns:a16="http://schemas.microsoft.com/office/drawing/2014/main" id="{02EDAAE8-0489-4052-99CE-2814FA7E73E1}"/>
                </a:ext>
              </a:extLst>
            </p:cNvPr>
            <p:cNvSpPr/>
            <p:nvPr/>
          </p:nvSpPr>
          <p:spPr bwMode="gray">
            <a:xfrm>
              <a:off x="514350" y="3371850"/>
              <a:ext cx="3614738" cy="595313"/>
            </a:xfrm>
            <a:prstGeom prst="rect">
              <a:avLst/>
            </a:prstGeom>
            <a:gradFill>
              <a:gsLst>
                <a:gs pos="0">
                  <a:srgbClr val="059396"/>
                </a:gs>
                <a:gs pos="100000">
                  <a:srgbClr val="34BCBA"/>
                </a:gs>
              </a:gsLst>
              <a:lin ang="42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1" name="Isosceles Triangle 20">
              <a:extLst>
                <a:ext uri="{FF2B5EF4-FFF2-40B4-BE49-F238E27FC236}">
                  <a16:creationId xmlns:a16="http://schemas.microsoft.com/office/drawing/2014/main" id="{B5EE7AFA-6CA5-457C-8A83-EA836E5309BD}"/>
                </a:ext>
              </a:extLst>
            </p:cNvPr>
            <p:cNvSpPr/>
            <p:nvPr/>
          </p:nvSpPr>
          <p:spPr bwMode="gray">
            <a:xfrm>
              <a:off x="3162297" y="2024057"/>
              <a:ext cx="2368482" cy="1895477"/>
            </a:xfrm>
            <a:prstGeom prst="triangle">
              <a:avLst>
                <a:gd name="adj" fmla="val 100000"/>
              </a:avLst>
            </a:prstGeom>
            <a:solidFill>
              <a:srgbClr val="56D0C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pic>
          <p:nvPicPr>
            <p:cNvPr id="18" name="Picture 6">
              <a:extLst>
                <a:ext uri="{FF2B5EF4-FFF2-40B4-BE49-F238E27FC236}">
                  <a16:creationId xmlns:a16="http://schemas.microsoft.com/office/drawing/2014/main" id="{839E3E2C-73C9-4040-881A-6B6D23C05C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25" y="723319"/>
              <a:ext cx="5999607" cy="4989771"/>
            </a:xfrm>
            <a:prstGeom prst="rect">
              <a:avLst/>
            </a:prstGeom>
          </p:spPr>
        </p:pic>
        <p:sp>
          <p:nvSpPr>
            <p:cNvPr id="13" name="TextBox 12">
              <a:extLst>
                <a:ext uri="{FF2B5EF4-FFF2-40B4-BE49-F238E27FC236}">
                  <a16:creationId xmlns:a16="http://schemas.microsoft.com/office/drawing/2014/main" id="{3FC0D871-A530-7B42-B96A-9EE3D572B165}"/>
                </a:ext>
              </a:extLst>
            </p:cNvPr>
            <p:cNvSpPr txBox="1"/>
            <p:nvPr/>
          </p:nvSpPr>
          <p:spPr bwMode="gray">
            <a:xfrm>
              <a:off x="-350196" y="0"/>
              <a:ext cx="0" cy="0"/>
            </a:xfrm>
            <a:prstGeom prst="rect">
              <a:avLst/>
            </a:prstGeom>
            <a:noFill/>
            <a:ln w="6350">
              <a:noFill/>
            </a:ln>
          </p:spPr>
          <p:txBody>
            <a:bodyPr wrap="none" lIns="0" tIns="0" rIns="0" bIns="0" rtlCol="0">
              <a:noAutofit/>
            </a:bodyPr>
            <a:lstStyle/>
            <a:p>
              <a:pPr algn="l"/>
              <a:endParaRPr lang="en-US" sz="1600" err="1"/>
            </a:p>
          </p:txBody>
        </p:sp>
        <p:pic>
          <p:nvPicPr>
            <p:cNvPr id="15" name="Picture 14">
              <a:extLst>
                <a:ext uri="{FF2B5EF4-FFF2-40B4-BE49-F238E27FC236}">
                  <a16:creationId xmlns:a16="http://schemas.microsoft.com/office/drawing/2014/main" id="{2D10A50E-5EE9-DA4C-8075-75B6F68197ED}"/>
                </a:ext>
              </a:extLst>
            </p:cNvPr>
            <p:cNvPicPr>
              <a:picLocks noChangeAspect="1"/>
            </p:cNvPicPr>
            <p:nvPr/>
          </p:nvPicPr>
          <p:blipFill>
            <a:blip r:embed="rId3"/>
            <a:stretch>
              <a:fillRect/>
            </a:stretch>
          </p:blipFill>
          <p:spPr>
            <a:xfrm>
              <a:off x="600073" y="1185264"/>
              <a:ext cx="4872039" cy="2221418"/>
            </a:xfrm>
            <a:prstGeom prst="rect">
              <a:avLst/>
            </a:prstGeom>
          </p:spPr>
        </p:pic>
      </p:grpSp>
      <p:grpSp>
        <p:nvGrpSpPr>
          <p:cNvPr id="10" name="Group 9">
            <a:extLst>
              <a:ext uri="{FF2B5EF4-FFF2-40B4-BE49-F238E27FC236}">
                <a16:creationId xmlns:a16="http://schemas.microsoft.com/office/drawing/2014/main" id="{7F740C8E-4B71-2647-B447-A945A534D4FF}"/>
              </a:ext>
            </a:extLst>
          </p:cNvPr>
          <p:cNvGrpSpPr/>
          <p:nvPr/>
        </p:nvGrpSpPr>
        <p:grpSpPr>
          <a:xfrm>
            <a:off x="2892172" y="2744572"/>
            <a:ext cx="5186617" cy="3481924"/>
            <a:chOff x="3399114" y="2595753"/>
            <a:chExt cx="5721917" cy="3841286"/>
          </a:xfrm>
        </p:grpSpPr>
        <p:pic>
          <p:nvPicPr>
            <p:cNvPr id="19" name="Picture 18">
              <a:extLst>
                <a:ext uri="{FF2B5EF4-FFF2-40B4-BE49-F238E27FC236}">
                  <a16:creationId xmlns:a16="http://schemas.microsoft.com/office/drawing/2014/main" id="{5CD2E495-513B-45FA-A7D1-AA1420E1C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9114" y="2595753"/>
              <a:ext cx="5721917" cy="3841286"/>
            </a:xfrm>
            <a:prstGeom prst="rect">
              <a:avLst/>
            </a:prstGeom>
          </p:spPr>
        </p:pic>
        <p:pic>
          <p:nvPicPr>
            <p:cNvPr id="9" name="Picture 8">
              <a:extLst>
                <a:ext uri="{FF2B5EF4-FFF2-40B4-BE49-F238E27FC236}">
                  <a16:creationId xmlns:a16="http://schemas.microsoft.com/office/drawing/2014/main" id="{752DE74A-EFEE-5F40-A292-BA0244F7AA14}"/>
                </a:ext>
              </a:extLst>
            </p:cNvPr>
            <p:cNvPicPr>
              <a:picLocks noChangeAspect="1"/>
            </p:cNvPicPr>
            <p:nvPr/>
          </p:nvPicPr>
          <p:blipFill>
            <a:blip r:embed="rId5"/>
            <a:stretch>
              <a:fillRect/>
            </a:stretch>
          </p:blipFill>
          <p:spPr>
            <a:xfrm>
              <a:off x="4247722" y="3113145"/>
              <a:ext cx="4130247" cy="2599945"/>
            </a:xfrm>
            <a:prstGeom prst="rect">
              <a:avLst/>
            </a:prstGeom>
          </p:spPr>
        </p:pic>
      </p:grpSp>
      <p:sp>
        <p:nvSpPr>
          <p:cNvPr id="43" name="Title 8">
            <a:extLst>
              <a:ext uri="{FF2B5EF4-FFF2-40B4-BE49-F238E27FC236}">
                <a16:creationId xmlns:a16="http://schemas.microsoft.com/office/drawing/2014/main" id="{5E0F3CFD-25EB-4E48-800D-698908572CAA}"/>
              </a:ext>
            </a:extLst>
          </p:cNvPr>
          <p:cNvSpPr>
            <a:spLocks noGrp="1"/>
          </p:cNvSpPr>
          <p:nvPr>
            <p:ph type="title"/>
          </p:nvPr>
        </p:nvSpPr>
        <p:spPr/>
        <p:txBody>
          <a:bodyPr/>
          <a:lstStyle/>
          <a:p>
            <a:r>
              <a:rPr lang="en-US"/>
              <a:t>OLP 2.1 </a:t>
            </a:r>
            <a:br>
              <a:rPr lang="en-US"/>
            </a:br>
            <a:r>
              <a:rPr lang="en-US"/>
              <a:t>launched</a:t>
            </a:r>
          </a:p>
        </p:txBody>
      </p:sp>
      <p:sp>
        <p:nvSpPr>
          <p:cNvPr id="2" name="Datumsplatzhalter 1">
            <a:extLst>
              <a:ext uri="{FF2B5EF4-FFF2-40B4-BE49-F238E27FC236}">
                <a16:creationId xmlns:a16="http://schemas.microsoft.com/office/drawing/2014/main" id="{D0CE35AA-A404-41AB-AB22-CFBE9247DAD3}"/>
              </a:ext>
            </a:extLst>
          </p:cNvPr>
          <p:cNvSpPr>
            <a:spLocks noGrp="1"/>
          </p:cNvSpPr>
          <p:nvPr>
            <p:ph type="dt" sz="half" idx="10"/>
          </p:nvPr>
        </p:nvSpPr>
        <p:spPr/>
        <p:txBody>
          <a:bodyPr/>
          <a:lstStyle/>
          <a:p>
            <a:r>
              <a:rPr lang="en-US">
                <a:solidFill>
                  <a:schemeClr val="tx1"/>
                </a:solidFill>
              </a:rPr>
              <a:t>© 2019 HERE</a:t>
            </a:r>
          </a:p>
        </p:txBody>
      </p:sp>
      <p:sp>
        <p:nvSpPr>
          <p:cNvPr id="3" name="Fußzeilenplatzhalter 2">
            <a:extLst>
              <a:ext uri="{FF2B5EF4-FFF2-40B4-BE49-F238E27FC236}">
                <a16:creationId xmlns:a16="http://schemas.microsoft.com/office/drawing/2014/main" id="{F552A6AF-CABC-4A5B-81C4-D9E58780F8AE}"/>
              </a:ext>
            </a:extLst>
          </p:cNvPr>
          <p:cNvSpPr>
            <a:spLocks noGrp="1"/>
          </p:cNvSpPr>
          <p:nvPr>
            <p:ph type="ftr" sz="quarter" idx="11"/>
          </p:nvPr>
        </p:nvSpPr>
        <p:spPr/>
        <p:txBody>
          <a:bodyPr/>
          <a:lstStyle/>
          <a:p>
            <a:r>
              <a:rPr lang="en-US"/>
              <a:t>Open Location Platform</a:t>
            </a:r>
          </a:p>
        </p:txBody>
      </p:sp>
      <p:sp>
        <p:nvSpPr>
          <p:cNvPr id="5" name="Slide Number Placeholder 4">
            <a:extLst>
              <a:ext uri="{FF2B5EF4-FFF2-40B4-BE49-F238E27FC236}">
                <a16:creationId xmlns:a16="http://schemas.microsoft.com/office/drawing/2014/main" id="{ED1B1EBE-14F0-4A66-B4F1-F4CAAF539B75}"/>
              </a:ext>
            </a:extLst>
          </p:cNvPr>
          <p:cNvSpPr>
            <a:spLocks noGrp="1"/>
          </p:cNvSpPr>
          <p:nvPr>
            <p:ph type="sldNum" sz="quarter" idx="12"/>
          </p:nvPr>
        </p:nvSpPr>
        <p:spPr/>
        <p:txBody>
          <a:bodyPr/>
          <a:lstStyle/>
          <a:p>
            <a:fld id="{C01CAAA5-CA10-431C-B0CA-C8BF8493446D}" type="slidenum">
              <a:rPr lang="en-US" smtClean="0">
                <a:solidFill>
                  <a:schemeClr val="tx1"/>
                </a:solidFill>
              </a:rPr>
              <a:t>22</a:t>
            </a:fld>
            <a:endParaRPr lang="en-US">
              <a:solidFill>
                <a:schemeClr val="tx1"/>
              </a:solidFill>
            </a:endParaRPr>
          </a:p>
        </p:txBody>
      </p:sp>
      <p:sp>
        <p:nvSpPr>
          <p:cNvPr id="25" name="Text Placeholder 24">
            <a:extLst>
              <a:ext uri="{FF2B5EF4-FFF2-40B4-BE49-F238E27FC236}">
                <a16:creationId xmlns:a16="http://schemas.microsoft.com/office/drawing/2014/main" id="{4F0177FE-173E-4131-BF47-87DA0F36E6B8}"/>
              </a:ext>
            </a:extLst>
          </p:cNvPr>
          <p:cNvSpPr>
            <a:spLocks noGrp="1"/>
          </p:cNvSpPr>
          <p:nvPr>
            <p:ph type="body" sz="quarter" idx="13"/>
          </p:nvPr>
        </p:nvSpPr>
        <p:spPr/>
        <p:txBody>
          <a:bodyPr/>
          <a:lstStyle/>
          <a:p>
            <a:r>
              <a:rPr lang="en-US" b="0" kern="0">
                <a:latin typeface="+mn-lt"/>
              </a:rPr>
              <a:t>in China Dec 2018 </a:t>
            </a:r>
            <a:r>
              <a:rPr lang="en-US" b="0" kern="0">
                <a:latin typeface="+mn-lt"/>
                <a:hlinkClick r:id="rId6">
                  <a:extLst>
                    <a:ext uri="{A12FA001-AC4F-418D-AE19-62706E023703}">
                      <ahyp:hlinkClr xmlns:ahyp="http://schemas.microsoft.com/office/drawing/2018/hyperlinkcolor" val="tx"/>
                    </a:ext>
                  </a:extLst>
                </a:hlinkClick>
              </a:rPr>
              <a:t>(https://platform.hereolp.cn)</a:t>
            </a:r>
            <a:br>
              <a:rPr lang="en-US" b="0" kern="0">
                <a:latin typeface="+mn-lt"/>
                <a:hlinkClick r:id="rId6">
                  <a:extLst>
                    <a:ext uri="{A12FA001-AC4F-418D-AE19-62706E023703}">
                      <ahyp:hlinkClr xmlns:ahyp="http://schemas.microsoft.com/office/drawing/2018/hyperlinkcolor" val="tx"/>
                    </a:ext>
                  </a:extLst>
                </a:hlinkClick>
              </a:rPr>
            </a:br>
            <a:endParaRPr lang="en-US" b="0" kern="0">
              <a:latin typeface="+mn-lt"/>
            </a:endParaRPr>
          </a:p>
          <a:p>
            <a:r>
              <a:rPr lang="en-US" b="0">
                <a:latin typeface="+mn-lt"/>
              </a:rPr>
              <a:t>Deployed OLP in China</a:t>
            </a:r>
            <a:br>
              <a:rPr lang="en-US" b="0">
                <a:latin typeface="+mn-lt"/>
              </a:rPr>
            </a:br>
            <a:br>
              <a:rPr lang="en-US" b="0">
                <a:latin typeface="+mn-lt"/>
              </a:rPr>
            </a:br>
            <a:r>
              <a:rPr lang="en-US" b="0">
                <a:latin typeface="+mn-lt"/>
              </a:rPr>
              <a:t>Already working with </a:t>
            </a:r>
            <a:br>
              <a:rPr lang="en-US" b="0">
                <a:latin typeface="+mn-lt"/>
              </a:rPr>
            </a:br>
            <a:r>
              <a:rPr lang="en-US" b="0">
                <a:latin typeface="+mn-lt"/>
              </a:rPr>
              <a:t>three (3) customers to </a:t>
            </a:r>
            <a:br>
              <a:rPr lang="en-US" b="0">
                <a:latin typeface="+mn-lt"/>
              </a:rPr>
            </a:br>
            <a:r>
              <a:rPr lang="en-US" b="0">
                <a:latin typeface="+mn-lt"/>
              </a:rPr>
              <a:t>utilize OLP global footprint, including China</a:t>
            </a:r>
            <a:br>
              <a:rPr lang="en-US" b="0">
                <a:latin typeface="+mn-lt"/>
              </a:rPr>
            </a:br>
            <a:br>
              <a:rPr lang="en-US">
                <a:latin typeface="+mn-lt"/>
              </a:rPr>
            </a:br>
            <a:endParaRPr lang="en-US">
              <a:latin typeface="+mn-lt"/>
            </a:endParaRPr>
          </a:p>
        </p:txBody>
      </p:sp>
      <p:grpSp>
        <p:nvGrpSpPr>
          <p:cNvPr id="36" name="Group 4">
            <a:extLst>
              <a:ext uri="{FF2B5EF4-FFF2-40B4-BE49-F238E27FC236}">
                <a16:creationId xmlns:a16="http://schemas.microsoft.com/office/drawing/2014/main" id="{84DF41B1-3FFA-4106-AC10-9345DA8B5B4B}"/>
              </a:ext>
            </a:extLst>
          </p:cNvPr>
          <p:cNvGrpSpPr>
            <a:grpSpLocks noChangeAspect="1"/>
          </p:cNvGrpSpPr>
          <p:nvPr/>
        </p:nvGrpSpPr>
        <p:grpSpPr bwMode="auto">
          <a:xfrm>
            <a:off x="10584782" y="504847"/>
            <a:ext cx="571026" cy="566963"/>
            <a:chOff x="1728" y="66"/>
            <a:chExt cx="4216" cy="4186"/>
          </a:xfrm>
          <a:solidFill>
            <a:schemeClr val="tx1"/>
          </a:solidFill>
        </p:grpSpPr>
        <p:sp>
          <p:nvSpPr>
            <p:cNvPr id="37" name="Oval 5">
              <a:extLst>
                <a:ext uri="{FF2B5EF4-FFF2-40B4-BE49-F238E27FC236}">
                  <a16:creationId xmlns:a16="http://schemas.microsoft.com/office/drawing/2014/main" id="{DEC19819-FBBE-49BE-8DCD-B19A73EE647A}"/>
                </a:ext>
              </a:extLst>
            </p:cNvPr>
            <p:cNvSpPr>
              <a:spLocks noChangeArrowheads="1"/>
            </p:cNvSpPr>
            <p:nvPr/>
          </p:nvSpPr>
          <p:spPr bwMode="auto">
            <a:xfrm>
              <a:off x="3846" y="1991"/>
              <a:ext cx="165" cy="1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6">
              <a:extLst>
                <a:ext uri="{FF2B5EF4-FFF2-40B4-BE49-F238E27FC236}">
                  <a16:creationId xmlns:a16="http://schemas.microsoft.com/office/drawing/2014/main" id="{74D79446-591B-4D14-9771-A1DC38C3795E}"/>
                </a:ext>
              </a:extLst>
            </p:cNvPr>
            <p:cNvSpPr>
              <a:spLocks noEditPoints="1"/>
            </p:cNvSpPr>
            <p:nvPr/>
          </p:nvSpPr>
          <p:spPr bwMode="auto">
            <a:xfrm>
              <a:off x="4376" y="925"/>
              <a:ext cx="771" cy="702"/>
            </a:xfrm>
            <a:custGeom>
              <a:avLst/>
              <a:gdLst>
                <a:gd name="T0" fmla="*/ 187 w 375"/>
                <a:gd name="T1" fmla="*/ 0 h 342"/>
                <a:gd name="T2" fmla="*/ 66 w 375"/>
                <a:gd name="T3" fmla="*/ 50 h 342"/>
                <a:gd name="T4" fmla="*/ 66 w 375"/>
                <a:gd name="T5" fmla="*/ 292 h 342"/>
                <a:gd name="T6" fmla="*/ 187 w 375"/>
                <a:gd name="T7" fmla="*/ 342 h 342"/>
                <a:gd name="T8" fmla="*/ 308 w 375"/>
                <a:gd name="T9" fmla="*/ 292 h 342"/>
                <a:gd name="T10" fmla="*/ 308 w 375"/>
                <a:gd name="T11" fmla="*/ 292 h 342"/>
                <a:gd name="T12" fmla="*/ 308 w 375"/>
                <a:gd name="T13" fmla="*/ 50 h 342"/>
                <a:gd name="T14" fmla="*/ 187 w 375"/>
                <a:gd name="T15" fmla="*/ 0 h 342"/>
                <a:gd name="T16" fmla="*/ 251 w 375"/>
                <a:gd name="T17" fmla="*/ 235 h 342"/>
                <a:gd name="T18" fmla="*/ 123 w 375"/>
                <a:gd name="T19" fmla="*/ 235 h 342"/>
                <a:gd name="T20" fmla="*/ 123 w 375"/>
                <a:gd name="T21" fmla="*/ 107 h 342"/>
                <a:gd name="T22" fmla="*/ 187 w 375"/>
                <a:gd name="T23" fmla="*/ 80 h 342"/>
                <a:gd name="T24" fmla="*/ 251 w 375"/>
                <a:gd name="T25" fmla="*/ 107 h 342"/>
                <a:gd name="T26" fmla="*/ 251 w 375"/>
                <a:gd name="T27" fmla="*/ 23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 h="342">
                  <a:moveTo>
                    <a:pt x="187" y="0"/>
                  </a:moveTo>
                  <a:cubicBezTo>
                    <a:pt x="141" y="0"/>
                    <a:pt x="98" y="18"/>
                    <a:pt x="66" y="50"/>
                  </a:cubicBezTo>
                  <a:cubicBezTo>
                    <a:pt x="0" y="117"/>
                    <a:pt x="0" y="225"/>
                    <a:pt x="66" y="292"/>
                  </a:cubicBezTo>
                  <a:cubicBezTo>
                    <a:pt x="100" y="325"/>
                    <a:pt x="143" y="342"/>
                    <a:pt x="187" y="342"/>
                  </a:cubicBezTo>
                  <a:cubicBezTo>
                    <a:pt x="231" y="342"/>
                    <a:pt x="275" y="325"/>
                    <a:pt x="308" y="292"/>
                  </a:cubicBezTo>
                  <a:cubicBezTo>
                    <a:pt x="308" y="292"/>
                    <a:pt x="308" y="292"/>
                    <a:pt x="308" y="292"/>
                  </a:cubicBezTo>
                  <a:cubicBezTo>
                    <a:pt x="375" y="225"/>
                    <a:pt x="375" y="117"/>
                    <a:pt x="308" y="50"/>
                  </a:cubicBezTo>
                  <a:cubicBezTo>
                    <a:pt x="276" y="18"/>
                    <a:pt x="233" y="0"/>
                    <a:pt x="187" y="0"/>
                  </a:cubicBezTo>
                  <a:close/>
                  <a:moveTo>
                    <a:pt x="251" y="235"/>
                  </a:moveTo>
                  <a:cubicBezTo>
                    <a:pt x="216" y="270"/>
                    <a:pt x="158" y="270"/>
                    <a:pt x="123" y="235"/>
                  </a:cubicBezTo>
                  <a:cubicBezTo>
                    <a:pt x="88" y="200"/>
                    <a:pt x="88" y="142"/>
                    <a:pt x="123" y="107"/>
                  </a:cubicBezTo>
                  <a:cubicBezTo>
                    <a:pt x="140" y="90"/>
                    <a:pt x="163" y="80"/>
                    <a:pt x="187" y="80"/>
                  </a:cubicBezTo>
                  <a:cubicBezTo>
                    <a:pt x="211" y="80"/>
                    <a:pt x="234" y="90"/>
                    <a:pt x="251" y="107"/>
                  </a:cubicBezTo>
                  <a:cubicBezTo>
                    <a:pt x="286" y="142"/>
                    <a:pt x="286" y="200"/>
                    <a:pt x="251" y="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7">
              <a:extLst>
                <a:ext uri="{FF2B5EF4-FFF2-40B4-BE49-F238E27FC236}">
                  <a16:creationId xmlns:a16="http://schemas.microsoft.com/office/drawing/2014/main" id="{4F266682-47C6-494F-92F1-856AB00D942F}"/>
                </a:ext>
              </a:extLst>
            </p:cNvPr>
            <p:cNvSpPr>
              <a:spLocks/>
            </p:cNvSpPr>
            <p:nvPr/>
          </p:nvSpPr>
          <p:spPr bwMode="auto">
            <a:xfrm>
              <a:off x="1997" y="3174"/>
              <a:ext cx="826" cy="821"/>
            </a:xfrm>
            <a:custGeom>
              <a:avLst/>
              <a:gdLst>
                <a:gd name="T0" fmla="*/ 374 w 402"/>
                <a:gd name="T1" fmla="*/ 129 h 400"/>
                <a:gd name="T2" fmla="*/ 320 w 402"/>
                <a:gd name="T3" fmla="*/ 147 h 400"/>
                <a:gd name="T4" fmla="*/ 272 w 402"/>
                <a:gd name="T5" fmla="*/ 243 h 400"/>
                <a:gd name="T6" fmla="*/ 163 w 402"/>
                <a:gd name="T7" fmla="*/ 316 h 400"/>
                <a:gd name="T8" fmla="*/ 107 w 402"/>
                <a:gd name="T9" fmla="*/ 320 h 400"/>
                <a:gd name="T10" fmla="*/ 89 w 402"/>
                <a:gd name="T11" fmla="*/ 313 h 400"/>
                <a:gd name="T12" fmla="*/ 82 w 402"/>
                <a:gd name="T13" fmla="*/ 294 h 400"/>
                <a:gd name="T14" fmla="*/ 86 w 402"/>
                <a:gd name="T15" fmla="*/ 239 h 400"/>
                <a:gd name="T16" fmla="*/ 158 w 402"/>
                <a:gd name="T17" fmla="*/ 129 h 400"/>
                <a:gd name="T18" fmla="*/ 255 w 402"/>
                <a:gd name="T19" fmla="*/ 82 h 400"/>
                <a:gd name="T20" fmla="*/ 273 w 402"/>
                <a:gd name="T21" fmla="*/ 28 h 400"/>
                <a:gd name="T22" fmla="*/ 219 w 402"/>
                <a:gd name="T23" fmla="*/ 10 h 400"/>
                <a:gd name="T24" fmla="*/ 123 w 402"/>
                <a:gd name="T25" fmla="*/ 58 h 400"/>
                <a:gd name="T26" fmla="*/ 5 w 402"/>
                <a:gd name="T27" fmla="*/ 233 h 400"/>
                <a:gd name="T28" fmla="*/ 2 w 402"/>
                <a:gd name="T29" fmla="*/ 289 h 400"/>
                <a:gd name="T30" fmla="*/ 32 w 402"/>
                <a:gd name="T31" fmla="*/ 369 h 400"/>
                <a:gd name="T32" fmla="*/ 105 w 402"/>
                <a:gd name="T33" fmla="*/ 400 h 400"/>
                <a:gd name="T34" fmla="*/ 113 w 402"/>
                <a:gd name="T35" fmla="*/ 400 h 400"/>
                <a:gd name="T36" fmla="*/ 168 w 402"/>
                <a:gd name="T37" fmla="*/ 396 h 400"/>
                <a:gd name="T38" fmla="*/ 344 w 402"/>
                <a:gd name="T39" fmla="*/ 279 h 400"/>
                <a:gd name="T40" fmla="*/ 392 w 402"/>
                <a:gd name="T41" fmla="*/ 183 h 400"/>
                <a:gd name="T42" fmla="*/ 374 w 402"/>
                <a:gd name="T43" fmla="*/ 12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2" h="400">
                  <a:moveTo>
                    <a:pt x="374" y="129"/>
                  </a:moveTo>
                  <a:cubicBezTo>
                    <a:pt x="354" y="119"/>
                    <a:pt x="330" y="127"/>
                    <a:pt x="320" y="147"/>
                  </a:cubicBezTo>
                  <a:cubicBezTo>
                    <a:pt x="272" y="243"/>
                    <a:pt x="272" y="243"/>
                    <a:pt x="272" y="243"/>
                  </a:cubicBezTo>
                  <a:cubicBezTo>
                    <a:pt x="251" y="285"/>
                    <a:pt x="209" y="313"/>
                    <a:pt x="163" y="316"/>
                  </a:cubicBezTo>
                  <a:cubicBezTo>
                    <a:pt x="107" y="320"/>
                    <a:pt x="107" y="320"/>
                    <a:pt x="107" y="320"/>
                  </a:cubicBezTo>
                  <a:cubicBezTo>
                    <a:pt x="98" y="320"/>
                    <a:pt x="92" y="316"/>
                    <a:pt x="89" y="313"/>
                  </a:cubicBezTo>
                  <a:cubicBezTo>
                    <a:pt x="86" y="310"/>
                    <a:pt x="81" y="304"/>
                    <a:pt x="82" y="294"/>
                  </a:cubicBezTo>
                  <a:cubicBezTo>
                    <a:pt x="86" y="239"/>
                    <a:pt x="86" y="239"/>
                    <a:pt x="86" y="239"/>
                  </a:cubicBezTo>
                  <a:cubicBezTo>
                    <a:pt x="89" y="192"/>
                    <a:pt x="117" y="150"/>
                    <a:pt x="158" y="129"/>
                  </a:cubicBezTo>
                  <a:cubicBezTo>
                    <a:pt x="255" y="82"/>
                    <a:pt x="255" y="82"/>
                    <a:pt x="255" y="82"/>
                  </a:cubicBezTo>
                  <a:cubicBezTo>
                    <a:pt x="274" y="72"/>
                    <a:pt x="282" y="48"/>
                    <a:pt x="273" y="28"/>
                  </a:cubicBezTo>
                  <a:cubicBezTo>
                    <a:pt x="263" y="8"/>
                    <a:pt x="239" y="0"/>
                    <a:pt x="219" y="10"/>
                  </a:cubicBezTo>
                  <a:cubicBezTo>
                    <a:pt x="123" y="58"/>
                    <a:pt x="123" y="58"/>
                    <a:pt x="123" y="58"/>
                  </a:cubicBezTo>
                  <a:cubicBezTo>
                    <a:pt x="55" y="91"/>
                    <a:pt x="11" y="158"/>
                    <a:pt x="5" y="233"/>
                  </a:cubicBezTo>
                  <a:cubicBezTo>
                    <a:pt x="2" y="289"/>
                    <a:pt x="2" y="289"/>
                    <a:pt x="2" y="289"/>
                  </a:cubicBezTo>
                  <a:cubicBezTo>
                    <a:pt x="0" y="319"/>
                    <a:pt x="11" y="348"/>
                    <a:pt x="32" y="369"/>
                  </a:cubicBezTo>
                  <a:cubicBezTo>
                    <a:pt x="51" y="389"/>
                    <a:pt x="78" y="400"/>
                    <a:pt x="105" y="400"/>
                  </a:cubicBezTo>
                  <a:cubicBezTo>
                    <a:pt x="108" y="400"/>
                    <a:pt x="110" y="400"/>
                    <a:pt x="113" y="400"/>
                  </a:cubicBezTo>
                  <a:cubicBezTo>
                    <a:pt x="168" y="396"/>
                    <a:pt x="168" y="396"/>
                    <a:pt x="168" y="396"/>
                  </a:cubicBezTo>
                  <a:cubicBezTo>
                    <a:pt x="243" y="391"/>
                    <a:pt x="310" y="346"/>
                    <a:pt x="344" y="279"/>
                  </a:cubicBezTo>
                  <a:cubicBezTo>
                    <a:pt x="392" y="183"/>
                    <a:pt x="392" y="183"/>
                    <a:pt x="392" y="183"/>
                  </a:cubicBezTo>
                  <a:cubicBezTo>
                    <a:pt x="402" y="163"/>
                    <a:pt x="393" y="139"/>
                    <a:pt x="374"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8">
              <a:extLst>
                <a:ext uri="{FF2B5EF4-FFF2-40B4-BE49-F238E27FC236}">
                  <a16:creationId xmlns:a16="http://schemas.microsoft.com/office/drawing/2014/main" id="{4890AE0C-A49F-4AF3-924E-20550C6F68E8}"/>
                </a:ext>
              </a:extLst>
            </p:cNvPr>
            <p:cNvSpPr>
              <a:spLocks noEditPoints="1"/>
            </p:cNvSpPr>
            <p:nvPr/>
          </p:nvSpPr>
          <p:spPr bwMode="auto">
            <a:xfrm>
              <a:off x="1728" y="66"/>
              <a:ext cx="4216" cy="4186"/>
            </a:xfrm>
            <a:custGeom>
              <a:avLst/>
              <a:gdLst>
                <a:gd name="T0" fmla="*/ 1952 w 2052"/>
                <a:gd name="T1" fmla="*/ 2 h 2038"/>
                <a:gd name="T2" fmla="*/ 1054 w 2052"/>
                <a:gd name="T3" fmla="*/ 449 h 2038"/>
                <a:gd name="T4" fmla="*/ 736 w 2052"/>
                <a:gd name="T5" fmla="*/ 550 h 2038"/>
                <a:gd name="T6" fmla="*/ 251 w 2052"/>
                <a:gd name="T7" fmla="*/ 750 h 2038"/>
                <a:gd name="T8" fmla="*/ 6 w 2052"/>
                <a:gd name="T9" fmla="*/ 1029 h 2038"/>
                <a:gd name="T10" fmla="*/ 541 w 2052"/>
                <a:gd name="T11" fmla="*/ 1081 h 2038"/>
                <a:gd name="T12" fmla="*/ 516 w 2052"/>
                <a:gd name="T13" fmla="*/ 1150 h 2038"/>
                <a:gd name="T14" fmla="*/ 422 w 2052"/>
                <a:gd name="T15" fmla="*/ 1333 h 2038"/>
                <a:gd name="T16" fmla="*/ 519 w 2052"/>
                <a:gd name="T17" fmla="*/ 1522 h 2038"/>
                <a:gd name="T18" fmla="*/ 685 w 2052"/>
                <a:gd name="T19" fmla="*/ 1631 h 2038"/>
                <a:gd name="T20" fmla="*/ 794 w 2052"/>
                <a:gd name="T21" fmla="*/ 1553 h 2038"/>
                <a:gd name="T22" fmla="*/ 889 w 2052"/>
                <a:gd name="T23" fmla="*/ 1523 h 2038"/>
                <a:gd name="T24" fmla="*/ 933 w 2052"/>
                <a:gd name="T25" fmla="*/ 1520 h 2038"/>
                <a:gd name="T26" fmla="*/ 986 w 2052"/>
                <a:gd name="T27" fmla="*/ 2000 h 2038"/>
                <a:gd name="T28" fmla="*/ 1026 w 2052"/>
                <a:gd name="T29" fmla="*/ 2038 h 2038"/>
                <a:gd name="T30" fmla="*/ 1291 w 2052"/>
                <a:gd name="T31" fmla="*/ 1790 h 2038"/>
                <a:gd name="T32" fmla="*/ 1491 w 2052"/>
                <a:gd name="T33" fmla="*/ 1087 h 2038"/>
                <a:gd name="T34" fmla="*/ 2050 w 2052"/>
                <a:gd name="T35" fmla="*/ 119 h 2038"/>
                <a:gd name="T36" fmla="*/ 2023 w 2052"/>
                <a:gd name="T37" fmla="*/ 29 h 2038"/>
                <a:gd name="T38" fmla="*/ 308 w 2052"/>
                <a:gd name="T39" fmla="*/ 807 h 2038"/>
                <a:gd name="T40" fmla="*/ 902 w 2052"/>
                <a:gd name="T41" fmla="*/ 635 h 2038"/>
                <a:gd name="T42" fmla="*/ 135 w 2052"/>
                <a:gd name="T43" fmla="*/ 979 h 2038"/>
                <a:gd name="T44" fmla="*/ 680 w 2052"/>
                <a:gd name="T45" fmla="*/ 1543 h 2038"/>
                <a:gd name="T46" fmla="*/ 501 w 2052"/>
                <a:gd name="T47" fmla="*/ 1365 h 2038"/>
                <a:gd name="T48" fmla="*/ 673 w 2052"/>
                <a:gd name="T49" fmla="*/ 1361 h 2038"/>
                <a:gd name="T50" fmla="*/ 673 w 2052"/>
                <a:gd name="T51" fmla="*/ 1361 h 2038"/>
                <a:gd name="T52" fmla="*/ 784 w 2052"/>
                <a:gd name="T53" fmla="*/ 1457 h 2038"/>
                <a:gd name="T54" fmla="*/ 1411 w 2052"/>
                <a:gd name="T55" fmla="*/ 1307 h 2038"/>
                <a:gd name="T56" fmla="*/ 1062 w 2052"/>
                <a:gd name="T57" fmla="*/ 1906 h 2038"/>
                <a:gd name="T58" fmla="*/ 1411 w 2052"/>
                <a:gd name="T59" fmla="*/ 1149 h 2038"/>
                <a:gd name="T60" fmla="*/ 1970 w 2052"/>
                <a:gd name="T61" fmla="*/ 115 h 2038"/>
                <a:gd name="T62" fmla="*/ 905 w 2052"/>
                <a:gd name="T63" fmla="*/ 1440 h 2038"/>
                <a:gd name="T64" fmla="*/ 972 w 2052"/>
                <a:gd name="T65" fmla="*/ 1120 h 2038"/>
                <a:gd name="T66" fmla="*/ 915 w 2052"/>
                <a:gd name="T67" fmla="*/ 1063 h 2038"/>
                <a:gd name="T68" fmla="*/ 600 w 2052"/>
                <a:gd name="T69" fmla="*/ 1135 h 2038"/>
                <a:gd name="T70" fmla="*/ 1920 w 2052"/>
                <a:gd name="T71" fmla="*/ 85 h 2038"/>
                <a:gd name="T72" fmla="*/ 1967 w 2052"/>
                <a:gd name="T73" fmla="*/ 86 h 2038"/>
                <a:gd name="T74" fmla="*/ 1970 w 2052"/>
                <a:gd name="T75" fmla="*/ 115 h 2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2" h="2038">
                  <a:moveTo>
                    <a:pt x="2023" y="29"/>
                  </a:moveTo>
                  <a:cubicBezTo>
                    <a:pt x="2004" y="10"/>
                    <a:pt x="1978" y="0"/>
                    <a:pt x="1952" y="2"/>
                  </a:cubicBezTo>
                  <a:cubicBezTo>
                    <a:pt x="1915" y="5"/>
                    <a:pt x="1915" y="5"/>
                    <a:pt x="1915" y="5"/>
                  </a:cubicBezTo>
                  <a:cubicBezTo>
                    <a:pt x="1579" y="26"/>
                    <a:pt x="1266" y="188"/>
                    <a:pt x="1054" y="449"/>
                  </a:cubicBezTo>
                  <a:cubicBezTo>
                    <a:pt x="966" y="557"/>
                    <a:pt x="966" y="557"/>
                    <a:pt x="966" y="557"/>
                  </a:cubicBezTo>
                  <a:cubicBezTo>
                    <a:pt x="736" y="550"/>
                    <a:pt x="736" y="550"/>
                    <a:pt x="736" y="550"/>
                  </a:cubicBezTo>
                  <a:cubicBezTo>
                    <a:pt x="735" y="550"/>
                    <a:pt x="735" y="550"/>
                    <a:pt x="734" y="550"/>
                  </a:cubicBezTo>
                  <a:cubicBezTo>
                    <a:pt x="552" y="550"/>
                    <a:pt x="380" y="621"/>
                    <a:pt x="251" y="750"/>
                  </a:cubicBezTo>
                  <a:cubicBezTo>
                    <a:pt x="15" y="986"/>
                    <a:pt x="15" y="986"/>
                    <a:pt x="15" y="986"/>
                  </a:cubicBezTo>
                  <a:cubicBezTo>
                    <a:pt x="4" y="998"/>
                    <a:pt x="0" y="1014"/>
                    <a:pt x="6" y="1029"/>
                  </a:cubicBezTo>
                  <a:cubicBezTo>
                    <a:pt x="11" y="1044"/>
                    <a:pt x="25" y="1054"/>
                    <a:pt x="41" y="1055"/>
                  </a:cubicBezTo>
                  <a:cubicBezTo>
                    <a:pt x="541" y="1081"/>
                    <a:pt x="541" y="1081"/>
                    <a:pt x="541" y="1081"/>
                  </a:cubicBezTo>
                  <a:cubicBezTo>
                    <a:pt x="520" y="1106"/>
                    <a:pt x="520" y="1106"/>
                    <a:pt x="520" y="1106"/>
                  </a:cubicBezTo>
                  <a:cubicBezTo>
                    <a:pt x="510" y="1118"/>
                    <a:pt x="508" y="1136"/>
                    <a:pt x="516" y="1150"/>
                  </a:cubicBezTo>
                  <a:cubicBezTo>
                    <a:pt x="524" y="1164"/>
                    <a:pt x="532" y="1179"/>
                    <a:pt x="541" y="1193"/>
                  </a:cubicBezTo>
                  <a:cubicBezTo>
                    <a:pt x="422" y="1333"/>
                    <a:pt x="422" y="1333"/>
                    <a:pt x="422" y="1333"/>
                  </a:cubicBezTo>
                  <a:cubicBezTo>
                    <a:pt x="412" y="1345"/>
                    <a:pt x="410" y="1362"/>
                    <a:pt x="417" y="1376"/>
                  </a:cubicBezTo>
                  <a:cubicBezTo>
                    <a:pt x="443" y="1431"/>
                    <a:pt x="477" y="1480"/>
                    <a:pt x="519" y="1522"/>
                  </a:cubicBezTo>
                  <a:cubicBezTo>
                    <a:pt x="562" y="1565"/>
                    <a:pt x="612" y="1601"/>
                    <a:pt x="668" y="1627"/>
                  </a:cubicBezTo>
                  <a:cubicBezTo>
                    <a:pt x="673" y="1630"/>
                    <a:pt x="679" y="1631"/>
                    <a:pt x="685" y="1631"/>
                  </a:cubicBezTo>
                  <a:cubicBezTo>
                    <a:pt x="694" y="1631"/>
                    <a:pt x="703" y="1628"/>
                    <a:pt x="710" y="1622"/>
                  </a:cubicBezTo>
                  <a:cubicBezTo>
                    <a:pt x="736" y="1601"/>
                    <a:pt x="765" y="1577"/>
                    <a:pt x="794" y="1553"/>
                  </a:cubicBezTo>
                  <a:cubicBezTo>
                    <a:pt x="814" y="1536"/>
                    <a:pt x="835" y="1519"/>
                    <a:pt x="854" y="1503"/>
                  </a:cubicBezTo>
                  <a:cubicBezTo>
                    <a:pt x="866" y="1510"/>
                    <a:pt x="877" y="1517"/>
                    <a:pt x="889" y="1523"/>
                  </a:cubicBezTo>
                  <a:cubicBezTo>
                    <a:pt x="895" y="1526"/>
                    <a:pt x="902" y="1528"/>
                    <a:pt x="908" y="1528"/>
                  </a:cubicBezTo>
                  <a:cubicBezTo>
                    <a:pt x="917" y="1528"/>
                    <a:pt x="926" y="1525"/>
                    <a:pt x="933" y="1520"/>
                  </a:cubicBezTo>
                  <a:cubicBezTo>
                    <a:pt x="960" y="1498"/>
                    <a:pt x="960" y="1498"/>
                    <a:pt x="960" y="1498"/>
                  </a:cubicBezTo>
                  <a:cubicBezTo>
                    <a:pt x="986" y="2000"/>
                    <a:pt x="986" y="2000"/>
                    <a:pt x="986" y="2000"/>
                  </a:cubicBezTo>
                  <a:cubicBezTo>
                    <a:pt x="987" y="2016"/>
                    <a:pt x="997" y="2030"/>
                    <a:pt x="1012" y="2035"/>
                  </a:cubicBezTo>
                  <a:cubicBezTo>
                    <a:pt x="1016" y="2037"/>
                    <a:pt x="1021" y="2038"/>
                    <a:pt x="1026" y="2038"/>
                  </a:cubicBezTo>
                  <a:cubicBezTo>
                    <a:pt x="1037" y="2038"/>
                    <a:pt x="1047" y="2034"/>
                    <a:pt x="1055" y="2026"/>
                  </a:cubicBezTo>
                  <a:cubicBezTo>
                    <a:pt x="1291" y="1790"/>
                    <a:pt x="1291" y="1790"/>
                    <a:pt x="1291" y="1790"/>
                  </a:cubicBezTo>
                  <a:cubicBezTo>
                    <a:pt x="1420" y="1661"/>
                    <a:pt x="1491" y="1489"/>
                    <a:pt x="1491" y="1307"/>
                  </a:cubicBezTo>
                  <a:cubicBezTo>
                    <a:pt x="1491" y="1087"/>
                    <a:pt x="1491" y="1087"/>
                    <a:pt x="1491" y="1087"/>
                  </a:cubicBezTo>
                  <a:cubicBezTo>
                    <a:pt x="1584" y="1014"/>
                    <a:pt x="1584" y="1014"/>
                    <a:pt x="1584" y="1014"/>
                  </a:cubicBezTo>
                  <a:cubicBezTo>
                    <a:pt x="1863" y="798"/>
                    <a:pt x="2033" y="472"/>
                    <a:pt x="2050" y="119"/>
                  </a:cubicBezTo>
                  <a:cubicBezTo>
                    <a:pt x="2051" y="100"/>
                    <a:pt x="2051" y="100"/>
                    <a:pt x="2051" y="100"/>
                  </a:cubicBezTo>
                  <a:cubicBezTo>
                    <a:pt x="2052" y="73"/>
                    <a:pt x="2042" y="47"/>
                    <a:pt x="2023" y="29"/>
                  </a:cubicBezTo>
                  <a:close/>
                  <a:moveTo>
                    <a:pt x="135" y="979"/>
                  </a:moveTo>
                  <a:cubicBezTo>
                    <a:pt x="308" y="807"/>
                    <a:pt x="308" y="807"/>
                    <a:pt x="308" y="807"/>
                  </a:cubicBezTo>
                  <a:cubicBezTo>
                    <a:pt x="421" y="693"/>
                    <a:pt x="573" y="631"/>
                    <a:pt x="734" y="630"/>
                  </a:cubicBezTo>
                  <a:cubicBezTo>
                    <a:pt x="902" y="635"/>
                    <a:pt x="902" y="635"/>
                    <a:pt x="902" y="635"/>
                  </a:cubicBezTo>
                  <a:cubicBezTo>
                    <a:pt x="603" y="1003"/>
                    <a:pt x="603" y="1003"/>
                    <a:pt x="603" y="1003"/>
                  </a:cubicBezTo>
                  <a:lnTo>
                    <a:pt x="135" y="979"/>
                  </a:lnTo>
                  <a:close/>
                  <a:moveTo>
                    <a:pt x="742" y="1492"/>
                  </a:moveTo>
                  <a:cubicBezTo>
                    <a:pt x="721" y="1509"/>
                    <a:pt x="700" y="1527"/>
                    <a:pt x="680" y="1543"/>
                  </a:cubicBezTo>
                  <a:cubicBezTo>
                    <a:pt x="641" y="1522"/>
                    <a:pt x="606" y="1496"/>
                    <a:pt x="576" y="1466"/>
                  </a:cubicBezTo>
                  <a:cubicBezTo>
                    <a:pt x="546" y="1436"/>
                    <a:pt x="521" y="1402"/>
                    <a:pt x="501" y="1365"/>
                  </a:cubicBezTo>
                  <a:cubicBezTo>
                    <a:pt x="587" y="1262"/>
                    <a:pt x="587" y="1262"/>
                    <a:pt x="587" y="1262"/>
                  </a:cubicBezTo>
                  <a:cubicBezTo>
                    <a:pt x="614" y="1297"/>
                    <a:pt x="642" y="1330"/>
                    <a:pt x="673" y="1361"/>
                  </a:cubicBezTo>
                  <a:cubicBezTo>
                    <a:pt x="673" y="1361"/>
                    <a:pt x="673" y="1361"/>
                    <a:pt x="673" y="1361"/>
                  </a:cubicBezTo>
                  <a:cubicBezTo>
                    <a:pt x="673" y="1361"/>
                    <a:pt x="673" y="1361"/>
                    <a:pt x="673" y="1361"/>
                  </a:cubicBezTo>
                  <a:cubicBezTo>
                    <a:pt x="674" y="1361"/>
                    <a:pt x="674" y="1361"/>
                    <a:pt x="674" y="1361"/>
                  </a:cubicBezTo>
                  <a:cubicBezTo>
                    <a:pt x="708" y="1396"/>
                    <a:pt x="745" y="1428"/>
                    <a:pt x="784" y="1457"/>
                  </a:cubicBezTo>
                  <a:cubicBezTo>
                    <a:pt x="770" y="1468"/>
                    <a:pt x="756" y="1480"/>
                    <a:pt x="742" y="1492"/>
                  </a:cubicBezTo>
                  <a:close/>
                  <a:moveTo>
                    <a:pt x="1411" y="1307"/>
                  </a:moveTo>
                  <a:cubicBezTo>
                    <a:pt x="1411" y="1468"/>
                    <a:pt x="1348" y="1619"/>
                    <a:pt x="1234" y="1733"/>
                  </a:cubicBezTo>
                  <a:cubicBezTo>
                    <a:pt x="1062" y="1906"/>
                    <a:pt x="1062" y="1906"/>
                    <a:pt x="1062" y="1906"/>
                  </a:cubicBezTo>
                  <a:cubicBezTo>
                    <a:pt x="1038" y="1438"/>
                    <a:pt x="1038" y="1438"/>
                    <a:pt x="1038" y="1438"/>
                  </a:cubicBezTo>
                  <a:cubicBezTo>
                    <a:pt x="1411" y="1149"/>
                    <a:pt x="1411" y="1149"/>
                    <a:pt x="1411" y="1149"/>
                  </a:cubicBezTo>
                  <a:lnTo>
                    <a:pt x="1411" y="1307"/>
                  </a:lnTo>
                  <a:close/>
                  <a:moveTo>
                    <a:pt x="1970" y="115"/>
                  </a:moveTo>
                  <a:cubicBezTo>
                    <a:pt x="1954" y="444"/>
                    <a:pt x="1795" y="749"/>
                    <a:pt x="1535" y="951"/>
                  </a:cubicBezTo>
                  <a:cubicBezTo>
                    <a:pt x="905" y="1440"/>
                    <a:pt x="905" y="1440"/>
                    <a:pt x="905" y="1440"/>
                  </a:cubicBezTo>
                  <a:cubicBezTo>
                    <a:pt x="853" y="1409"/>
                    <a:pt x="804" y="1373"/>
                    <a:pt x="759" y="1332"/>
                  </a:cubicBezTo>
                  <a:cubicBezTo>
                    <a:pt x="972" y="1120"/>
                    <a:pt x="972" y="1120"/>
                    <a:pt x="972" y="1120"/>
                  </a:cubicBezTo>
                  <a:cubicBezTo>
                    <a:pt x="987" y="1104"/>
                    <a:pt x="987" y="1079"/>
                    <a:pt x="972" y="1063"/>
                  </a:cubicBezTo>
                  <a:cubicBezTo>
                    <a:pt x="956" y="1048"/>
                    <a:pt x="931" y="1048"/>
                    <a:pt x="915" y="1063"/>
                  </a:cubicBezTo>
                  <a:cubicBezTo>
                    <a:pt x="703" y="1275"/>
                    <a:pt x="703" y="1275"/>
                    <a:pt x="703" y="1275"/>
                  </a:cubicBezTo>
                  <a:cubicBezTo>
                    <a:pt x="664" y="1232"/>
                    <a:pt x="629" y="1185"/>
                    <a:pt x="600" y="1135"/>
                  </a:cubicBezTo>
                  <a:cubicBezTo>
                    <a:pt x="1116" y="499"/>
                    <a:pt x="1116" y="499"/>
                    <a:pt x="1116" y="499"/>
                  </a:cubicBezTo>
                  <a:cubicBezTo>
                    <a:pt x="1314" y="256"/>
                    <a:pt x="1607" y="105"/>
                    <a:pt x="1920" y="85"/>
                  </a:cubicBezTo>
                  <a:cubicBezTo>
                    <a:pt x="1957" y="82"/>
                    <a:pt x="1957" y="82"/>
                    <a:pt x="1957" y="82"/>
                  </a:cubicBezTo>
                  <a:cubicBezTo>
                    <a:pt x="1962" y="82"/>
                    <a:pt x="1965" y="84"/>
                    <a:pt x="1967" y="86"/>
                  </a:cubicBezTo>
                  <a:cubicBezTo>
                    <a:pt x="1968" y="87"/>
                    <a:pt x="1971" y="91"/>
                    <a:pt x="1971" y="96"/>
                  </a:cubicBezTo>
                  <a:lnTo>
                    <a:pt x="197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6">
            <a:extLst>
              <a:ext uri="{FF2B5EF4-FFF2-40B4-BE49-F238E27FC236}">
                <a16:creationId xmlns:a16="http://schemas.microsoft.com/office/drawing/2014/main" id="{B46EBCF1-F0EC-4320-AA20-2DCDCD4FC51C}"/>
              </a:ext>
            </a:extLst>
          </p:cNvPr>
          <p:cNvGrpSpPr/>
          <p:nvPr/>
        </p:nvGrpSpPr>
        <p:grpSpPr bwMode="gray">
          <a:xfrm>
            <a:off x="11221306" y="6169107"/>
            <a:ext cx="475313" cy="441447"/>
            <a:chOff x="1012825" y="-171450"/>
            <a:chExt cx="8281988" cy="7691438"/>
          </a:xfrm>
          <a:solidFill>
            <a:schemeClr val="bg1"/>
          </a:solidFill>
        </p:grpSpPr>
        <p:sp>
          <p:nvSpPr>
            <p:cNvPr id="26" name="Freeform 1">
              <a:extLst>
                <a:ext uri="{FF2B5EF4-FFF2-40B4-BE49-F238E27FC236}">
                  <a16:creationId xmlns:a16="http://schemas.microsoft.com/office/drawing/2014/main" id="{405D487C-5913-4F0D-8FED-7EB40412ECD5}"/>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p>
          </p:txBody>
        </p:sp>
        <p:sp>
          <p:nvSpPr>
            <p:cNvPr id="27" name="Freeform 2">
              <a:extLst>
                <a:ext uri="{FF2B5EF4-FFF2-40B4-BE49-F238E27FC236}">
                  <a16:creationId xmlns:a16="http://schemas.microsoft.com/office/drawing/2014/main" id="{831D90FF-2DC5-4BD2-B1DA-ABB88439F891}"/>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p>
          </p:txBody>
        </p:sp>
      </p:grpSp>
    </p:spTree>
    <p:extLst>
      <p:ext uri="{BB962C8B-B14F-4D97-AF65-F5344CB8AC3E}">
        <p14:creationId xmlns:p14="http://schemas.microsoft.com/office/powerpoint/2010/main" val="106560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0D87-8D25-4F3A-A40F-590C63FAC073}"/>
              </a:ext>
            </a:extLst>
          </p:cNvPr>
          <p:cNvSpPr>
            <a:spLocks noGrp="1"/>
          </p:cNvSpPr>
          <p:nvPr>
            <p:ph type="title"/>
          </p:nvPr>
        </p:nvSpPr>
        <p:spPr/>
        <p:txBody>
          <a:bodyPr/>
          <a:lstStyle/>
          <a:p>
            <a:r>
              <a:rPr lang="en-US"/>
              <a:t>How open is “Open”?</a:t>
            </a:r>
          </a:p>
        </p:txBody>
      </p:sp>
      <p:sp>
        <p:nvSpPr>
          <p:cNvPr id="3" name="Date Placeholder 2">
            <a:extLst>
              <a:ext uri="{FF2B5EF4-FFF2-40B4-BE49-F238E27FC236}">
                <a16:creationId xmlns:a16="http://schemas.microsoft.com/office/drawing/2014/main" id="{B2252A30-75F6-4436-8F7B-7B9DB0C0339A}"/>
              </a:ext>
            </a:extLst>
          </p:cNvPr>
          <p:cNvSpPr>
            <a:spLocks noGrp="1"/>
          </p:cNvSpPr>
          <p:nvPr>
            <p:ph type="dt" sz="half" idx="10"/>
          </p:nvPr>
        </p:nvSpPr>
        <p:spPr/>
        <p:txBody>
          <a:bodyPr/>
          <a:lstStyle/>
          <a:p>
            <a:r>
              <a:rPr lang="en-US"/>
              <a:t>© 2019 HERE</a:t>
            </a:r>
          </a:p>
        </p:txBody>
      </p:sp>
      <p:sp>
        <p:nvSpPr>
          <p:cNvPr id="6" name="Fußzeilenplatzhalter 5">
            <a:extLst>
              <a:ext uri="{FF2B5EF4-FFF2-40B4-BE49-F238E27FC236}">
                <a16:creationId xmlns:a16="http://schemas.microsoft.com/office/drawing/2014/main" id="{0AC6C45F-F9FA-458E-970A-0E21CF16941E}"/>
              </a:ext>
            </a:extLst>
          </p:cNvPr>
          <p:cNvSpPr>
            <a:spLocks noGrp="1"/>
          </p:cNvSpPr>
          <p:nvPr>
            <p:ph type="ftr" sz="quarter" idx="11"/>
          </p:nvPr>
        </p:nvSpPr>
        <p:spPr/>
        <p:txBody>
          <a:bodyPr/>
          <a:lstStyle/>
          <a:p>
            <a:r>
              <a:rPr lang="en-US"/>
              <a:t>Open Location Platform</a:t>
            </a:r>
          </a:p>
        </p:txBody>
      </p:sp>
      <p:sp>
        <p:nvSpPr>
          <p:cNvPr id="5" name="Slide Number Placeholder 4">
            <a:extLst>
              <a:ext uri="{FF2B5EF4-FFF2-40B4-BE49-F238E27FC236}">
                <a16:creationId xmlns:a16="http://schemas.microsoft.com/office/drawing/2014/main" id="{55E5C77C-088E-4B9A-B0DC-3D439A705359}"/>
              </a:ext>
            </a:extLst>
          </p:cNvPr>
          <p:cNvSpPr>
            <a:spLocks noGrp="1"/>
          </p:cNvSpPr>
          <p:nvPr>
            <p:ph type="sldNum" sz="quarter" idx="12"/>
          </p:nvPr>
        </p:nvSpPr>
        <p:spPr/>
        <p:txBody>
          <a:bodyPr/>
          <a:lstStyle/>
          <a:p>
            <a:fld id="{C01CAAA5-CA10-431C-B0CA-C8BF8493446D}" type="slidenum">
              <a:rPr lang="en-US" smtClean="0"/>
              <a:pPr/>
              <a:t>23</a:t>
            </a:fld>
            <a:endParaRPr lang="en-US"/>
          </a:p>
        </p:txBody>
      </p:sp>
      <p:sp>
        <p:nvSpPr>
          <p:cNvPr id="9" name="Subtitle 8">
            <a:extLst>
              <a:ext uri="{FF2B5EF4-FFF2-40B4-BE49-F238E27FC236}">
                <a16:creationId xmlns:a16="http://schemas.microsoft.com/office/drawing/2014/main" id="{6C0337EF-698E-4A8A-8EC7-8720726D3348}"/>
              </a:ext>
            </a:extLst>
          </p:cNvPr>
          <p:cNvSpPr>
            <a:spLocks noGrp="1"/>
          </p:cNvSpPr>
          <p:nvPr>
            <p:ph type="subTitle" idx="1"/>
          </p:nvPr>
        </p:nvSpPr>
        <p:spPr/>
        <p:txBody>
          <a:bodyPr/>
          <a:lstStyle/>
          <a:p>
            <a:r>
              <a:rPr lang="en-GB"/>
              <a:t>Any location data, service and application provider or consumer can participate in the OLP ecosystem</a:t>
            </a:r>
          </a:p>
        </p:txBody>
      </p:sp>
      <p:grpSp>
        <p:nvGrpSpPr>
          <p:cNvPr id="4" name="Group 3">
            <a:extLst>
              <a:ext uri="{FF2B5EF4-FFF2-40B4-BE49-F238E27FC236}">
                <a16:creationId xmlns:a16="http://schemas.microsoft.com/office/drawing/2014/main" id="{0E09FE32-A77A-4DD6-97D6-C504181911A8}"/>
              </a:ext>
            </a:extLst>
          </p:cNvPr>
          <p:cNvGrpSpPr/>
          <p:nvPr/>
        </p:nvGrpSpPr>
        <p:grpSpPr>
          <a:xfrm>
            <a:off x="611187" y="1884364"/>
            <a:ext cx="10965658" cy="4116387"/>
            <a:chOff x="609599" y="1865313"/>
            <a:chExt cx="10965658" cy="3690937"/>
          </a:xfrm>
          <a:gradFill>
            <a:gsLst>
              <a:gs pos="7000">
                <a:schemeClr val="accent1"/>
              </a:gs>
              <a:gs pos="100000">
                <a:schemeClr val="accent2"/>
              </a:gs>
            </a:gsLst>
            <a:lin ang="7800000" scaled="0"/>
          </a:gradFill>
        </p:grpSpPr>
        <p:sp>
          <p:nvSpPr>
            <p:cNvPr id="96" name="Rectangle 49">
              <a:extLst>
                <a:ext uri="{FF2B5EF4-FFF2-40B4-BE49-F238E27FC236}">
                  <a16:creationId xmlns:a16="http://schemas.microsoft.com/office/drawing/2014/main" id="{30D8AB4A-682F-404B-A1FF-11A662714360}"/>
                </a:ext>
              </a:extLst>
            </p:cNvPr>
            <p:cNvSpPr/>
            <p:nvPr/>
          </p:nvSpPr>
          <p:spPr bwMode="gray">
            <a:xfrm>
              <a:off x="609599" y="1865313"/>
              <a:ext cx="2082801" cy="3690937"/>
            </a:xfrm>
            <a:prstGeom prst="rect">
              <a:avLst/>
            </a:prstGeom>
            <a:gradFill flip="none" rotWithShape="1">
              <a:gsLst>
                <a:gs pos="0">
                  <a:schemeClr val="accent2"/>
                </a:gs>
                <a:gs pos="100000">
                  <a:schemeClr val="accent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280160" rIns="91440" bIns="45720" numCol="1" spcCol="0" rtlCol="0" fromWordArt="0" anchor="t" anchorCtr="0" forceAA="0" compatLnSpc="1">
              <a:prstTxWarp prst="textNoShape">
                <a:avLst/>
              </a:prstTxWarp>
              <a:noAutofit/>
            </a:bodyPr>
            <a:lstStyle/>
            <a:p>
              <a:pPr algn="ctr"/>
              <a:r>
                <a:rPr lang="en-GB" sz="1600" dirty="0">
                  <a:solidFill>
                    <a:schemeClr val="tx1"/>
                  </a:solidFill>
                </a:rPr>
                <a:t>OLP team is actively pursuing partnerships with “coopetitors” – cooperation with businesses that might be competitive with other HERE </a:t>
              </a:r>
              <a:r>
                <a:rPr lang="en-GB" sz="1600" dirty="0" err="1">
                  <a:solidFill>
                    <a:schemeClr val="tx1"/>
                  </a:solidFill>
                </a:rPr>
                <a:t>businesságroups</a:t>
              </a:r>
              <a:endParaRPr lang="en-GB" sz="1600" dirty="0">
                <a:solidFill>
                  <a:schemeClr val="tx1"/>
                </a:solidFill>
              </a:endParaRPr>
            </a:p>
          </p:txBody>
        </p:sp>
        <p:sp>
          <p:nvSpPr>
            <p:cNvPr id="113" name="Rectangle 49">
              <a:extLst>
                <a:ext uri="{FF2B5EF4-FFF2-40B4-BE49-F238E27FC236}">
                  <a16:creationId xmlns:a16="http://schemas.microsoft.com/office/drawing/2014/main" id="{8380A563-09C9-42CE-AF5E-316603F8FE0A}"/>
                </a:ext>
              </a:extLst>
            </p:cNvPr>
            <p:cNvSpPr/>
            <p:nvPr/>
          </p:nvSpPr>
          <p:spPr bwMode="gray">
            <a:xfrm>
              <a:off x="2830313" y="1865313"/>
              <a:ext cx="2082801" cy="3690937"/>
            </a:xfrm>
            <a:prstGeom prst="rect">
              <a:avLst/>
            </a:prstGeom>
            <a:gradFill flip="none" rotWithShape="1">
              <a:gsLst>
                <a:gs pos="0">
                  <a:schemeClr val="accent2"/>
                </a:gs>
                <a:gs pos="100000">
                  <a:schemeClr val="accent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280160" rIns="91440" bIns="45720" numCol="1" spcCol="0" rtlCol="0" fromWordArt="0" anchor="t" anchorCtr="0" forceAA="0" compatLnSpc="1">
              <a:prstTxWarp prst="textNoShape">
                <a:avLst/>
              </a:prstTxWarp>
              <a:noAutofit/>
            </a:bodyPr>
            <a:lstStyle/>
            <a:p>
              <a:pPr algn="ctr"/>
              <a:r>
                <a:rPr lang="en-GB" sz="1600" dirty="0">
                  <a:solidFill>
                    <a:schemeClr val="tx1"/>
                  </a:solidFill>
                </a:rPr>
                <a:t>No special treatment for other HERE business groups – same feature set as all other customers</a:t>
              </a:r>
            </a:p>
          </p:txBody>
        </p:sp>
        <p:sp>
          <p:nvSpPr>
            <p:cNvPr id="114" name="Rectangle 49">
              <a:extLst>
                <a:ext uri="{FF2B5EF4-FFF2-40B4-BE49-F238E27FC236}">
                  <a16:creationId xmlns:a16="http://schemas.microsoft.com/office/drawing/2014/main" id="{2190BDA1-82FC-486D-8FD1-44C8B61C6D20}"/>
                </a:ext>
              </a:extLst>
            </p:cNvPr>
            <p:cNvSpPr/>
            <p:nvPr/>
          </p:nvSpPr>
          <p:spPr bwMode="gray">
            <a:xfrm>
              <a:off x="5051027" y="1865313"/>
              <a:ext cx="2082801" cy="3690937"/>
            </a:xfrm>
            <a:prstGeom prst="rect">
              <a:avLst/>
            </a:prstGeom>
            <a:gradFill flip="none" rotWithShape="1">
              <a:gsLst>
                <a:gs pos="0">
                  <a:schemeClr val="accent2"/>
                </a:gs>
                <a:gs pos="100000">
                  <a:schemeClr val="accent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280160" rIns="91440" bIns="45720" numCol="1" spcCol="0" rtlCol="0" fromWordArt="0" anchor="t" anchorCtr="0" forceAA="0" compatLnSpc="1">
              <a:prstTxWarp prst="textNoShape">
                <a:avLst/>
              </a:prstTxWarp>
              <a:noAutofit/>
            </a:bodyPr>
            <a:lstStyle/>
            <a:p>
              <a:pPr algn="ctr"/>
              <a:r>
                <a:rPr lang="en-GB" sz="1600" dirty="0">
                  <a:solidFill>
                    <a:schemeClr val="tx1"/>
                  </a:solidFill>
                </a:rPr>
                <a:t>Support data </a:t>
              </a:r>
              <a:br>
                <a:rPr lang="en-GB" sz="1600" dirty="0">
                  <a:solidFill>
                    <a:schemeClr val="tx1"/>
                  </a:solidFill>
                </a:rPr>
              </a:br>
              <a:r>
                <a:rPr lang="en-GB" sz="1600" dirty="0">
                  <a:solidFill>
                    <a:schemeClr val="tx1"/>
                  </a:solidFill>
                </a:rPr>
                <a:t>in any format – </a:t>
              </a:r>
              <a:br>
                <a:rPr lang="en-GB" sz="1600" dirty="0">
                  <a:solidFill>
                    <a:schemeClr val="tx1"/>
                  </a:solidFill>
                </a:rPr>
              </a:br>
              <a:r>
                <a:rPr lang="en-GB" sz="1600" dirty="0">
                  <a:solidFill>
                    <a:schemeClr val="tx1"/>
                  </a:solidFill>
                </a:rPr>
                <a:t>even though this flexibility can add some complexity</a:t>
              </a:r>
            </a:p>
          </p:txBody>
        </p:sp>
        <p:sp>
          <p:nvSpPr>
            <p:cNvPr id="115" name="Rectangle 49">
              <a:extLst>
                <a:ext uri="{FF2B5EF4-FFF2-40B4-BE49-F238E27FC236}">
                  <a16:creationId xmlns:a16="http://schemas.microsoft.com/office/drawing/2014/main" id="{ED89357C-0EA6-4E6E-8B45-3ACD2EE41B6C}"/>
                </a:ext>
              </a:extLst>
            </p:cNvPr>
            <p:cNvSpPr/>
            <p:nvPr/>
          </p:nvSpPr>
          <p:spPr bwMode="gray">
            <a:xfrm>
              <a:off x="7271741" y="1865313"/>
              <a:ext cx="2082801" cy="3690937"/>
            </a:xfrm>
            <a:prstGeom prst="rect">
              <a:avLst/>
            </a:prstGeom>
            <a:gradFill flip="none" rotWithShape="1">
              <a:gsLst>
                <a:gs pos="0">
                  <a:schemeClr val="accent2"/>
                </a:gs>
                <a:gs pos="100000">
                  <a:schemeClr val="accent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280160" rIns="91440" bIns="45720" numCol="1" spcCol="0" rtlCol="0" fromWordArt="0" anchor="t" anchorCtr="0" forceAA="0" compatLnSpc="1">
              <a:prstTxWarp prst="textNoShape">
                <a:avLst/>
              </a:prstTxWarp>
              <a:noAutofit/>
            </a:bodyPr>
            <a:lstStyle/>
            <a:p>
              <a:pPr algn="ctr"/>
              <a:r>
                <a:rPr lang="en-GB" sz="1600">
                  <a:solidFill>
                    <a:schemeClr val="tx1"/>
                  </a:solidFill>
                </a:rPr>
                <a:t>Plan to make all HERE data and services assets available with transparent, transaction-based pricing</a:t>
              </a:r>
            </a:p>
          </p:txBody>
        </p:sp>
        <p:sp>
          <p:nvSpPr>
            <p:cNvPr id="116" name="Rectangle 49">
              <a:extLst>
                <a:ext uri="{FF2B5EF4-FFF2-40B4-BE49-F238E27FC236}">
                  <a16:creationId xmlns:a16="http://schemas.microsoft.com/office/drawing/2014/main" id="{0767B779-F0CD-40CB-99A2-DB60E466CFF2}"/>
                </a:ext>
              </a:extLst>
            </p:cNvPr>
            <p:cNvSpPr/>
            <p:nvPr/>
          </p:nvSpPr>
          <p:spPr bwMode="gray">
            <a:xfrm>
              <a:off x="9492456" y="1865313"/>
              <a:ext cx="2082801" cy="3690937"/>
            </a:xfrm>
            <a:prstGeom prst="rect">
              <a:avLst/>
            </a:prstGeom>
            <a:gradFill flip="none" rotWithShape="1">
              <a:gsLst>
                <a:gs pos="0">
                  <a:schemeClr val="accent2"/>
                </a:gs>
                <a:gs pos="100000">
                  <a:schemeClr val="accent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280160" rIns="91440" bIns="45720" numCol="1" spcCol="0" rtlCol="0" fromWordArt="0" anchor="t" anchorCtr="0" forceAA="0" compatLnSpc="1">
              <a:prstTxWarp prst="textNoShape">
                <a:avLst/>
              </a:prstTxWarp>
              <a:noAutofit/>
            </a:bodyPr>
            <a:lstStyle/>
            <a:p>
              <a:pPr algn="ctr"/>
              <a:r>
                <a:rPr lang="en-GB" sz="1600" dirty="0">
                  <a:solidFill>
                    <a:schemeClr val="tx1"/>
                  </a:solidFill>
                </a:rPr>
                <a:t>Working to strike the right balance between openness and HERE value-add</a:t>
              </a:r>
            </a:p>
          </p:txBody>
        </p:sp>
      </p:grpSp>
      <p:grpSp>
        <p:nvGrpSpPr>
          <p:cNvPr id="27" name="Group 4">
            <a:extLst>
              <a:ext uri="{FF2B5EF4-FFF2-40B4-BE49-F238E27FC236}">
                <a16:creationId xmlns:a16="http://schemas.microsoft.com/office/drawing/2014/main" id="{C23DD9DF-330F-41E6-87C1-6EC3B8B39C78}"/>
              </a:ext>
            </a:extLst>
          </p:cNvPr>
          <p:cNvGrpSpPr>
            <a:grpSpLocks noChangeAspect="1"/>
          </p:cNvGrpSpPr>
          <p:nvPr/>
        </p:nvGrpSpPr>
        <p:grpSpPr bwMode="auto">
          <a:xfrm>
            <a:off x="1356761" y="2123997"/>
            <a:ext cx="591652" cy="535064"/>
            <a:chOff x="1726" y="248"/>
            <a:chExt cx="4224" cy="3820"/>
          </a:xfrm>
          <a:solidFill>
            <a:schemeClr val="tx1"/>
          </a:solidFill>
        </p:grpSpPr>
        <p:sp>
          <p:nvSpPr>
            <p:cNvPr id="30" name="Freeform 5">
              <a:extLst>
                <a:ext uri="{FF2B5EF4-FFF2-40B4-BE49-F238E27FC236}">
                  <a16:creationId xmlns:a16="http://schemas.microsoft.com/office/drawing/2014/main" id="{13B0AB22-257E-4ABF-AFC5-A09B9623A409}"/>
                </a:ext>
              </a:extLst>
            </p:cNvPr>
            <p:cNvSpPr>
              <a:spLocks/>
            </p:cNvSpPr>
            <p:nvPr/>
          </p:nvSpPr>
          <p:spPr bwMode="auto">
            <a:xfrm>
              <a:off x="5568" y="2748"/>
              <a:ext cx="382" cy="371"/>
            </a:xfrm>
            <a:custGeom>
              <a:avLst/>
              <a:gdLst>
                <a:gd name="T0" fmla="*/ 170 w 186"/>
                <a:gd name="T1" fmla="*/ 112 h 181"/>
                <a:gd name="T2" fmla="*/ 73 w 186"/>
                <a:gd name="T3" fmla="*/ 16 h 181"/>
                <a:gd name="T4" fmla="*/ 16 w 186"/>
                <a:gd name="T5" fmla="*/ 16 h 181"/>
                <a:gd name="T6" fmla="*/ 16 w 186"/>
                <a:gd name="T7" fmla="*/ 72 h 181"/>
                <a:gd name="T8" fmla="*/ 114 w 186"/>
                <a:gd name="T9" fmla="*/ 169 h 181"/>
                <a:gd name="T10" fmla="*/ 142 w 186"/>
                <a:gd name="T11" fmla="*/ 181 h 181"/>
                <a:gd name="T12" fmla="*/ 170 w 186"/>
                <a:gd name="T13" fmla="*/ 169 h 181"/>
                <a:gd name="T14" fmla="*/ 170 w 186"/>
                <a:gd name="T15" fmla="*/ 112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81">
                  <a:moveTo>
                    <a:pt x="170" y="112"/>
                  </a:moveTo>
                  <a:cubicBezTo>
                    <a:pt x="73" y="16"/>
                    <a:pt x="73" y="16"/>
                    <a:pt x="73" y="16"/>
                  </a:cubicBezTo>
                  <a:cubicBezTo>
                    <a:pt x="57" y="0"/>
                    <a:pt x="32" y="0"/>
                    <a:pt x="16" y="16"/>
                  </a:cubicBezTo>
                  <a:cubicBezTo>
                    <a:pt x="0" y="32"/>
                    <a:pt x="1" y="57"/>
                    <a:pt x="16" y="72"/>
                  </a:cubicBezTo>
                  <a:cubicBezTo>
                    <a:pt x="114" y="169"/>
                    <a:pt x="114" y="169"/>
                    <a:pt x="114" y="169"/>
                  </a:cubicBezTo>
                  <a:cubicBezTo>
                    <a:pt x="122" y="177"/>
                    <a:pt x="132" y="181"/>
                    <a:pt x="142" y="181"/>
                  </a:cubicBezTo>
                  <a:cubicBezTo>
                    <a:pt x="152" y="181"/>
                    <a:pt x="163" y="177"/>
                    <a:pt x="170" y="169"/>
                  </a:cubicBezTo>
                  <a:cubicBezTo>
                    <a:pt x="186" y="153"/>
                    <a:pt x="186" y="128"/>
                    <a:pt x="170"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
              <a:extLst>
                <a:ext uri="{FF2B5EF4-FFF2-40B4-BE49-F238E27FC236}">
                  <a16:creationId xmlns:a16="http://schemas.microsoft.com/office/drawing/2014/main" id="{3C88E9A2-C10A-4D85-B779-84F6CC2A3662}"/>
                </a:ext>
              </a:extLst>
            </p:cNvPr>
            <p:cNvSpPr>
              <a:spLocks/>
            </p:cNvSpPr>
            <p:nvPr/>
          </p:nvSpPr>
          <p:spPr bwMode="auto">
            <a:xfrm>
              <a:off x="5365" y="2544"/>
              <a:ext cx="180" cy="173"/>
            </a:xfrm>
            <a:custGeom>
              <a:avLst/>
              <a:gdLst>
                <a:gd name="T0" fmla="*/ 15 w 88"/>
                <a:gd name="T1" fmla="*/ 16 h 84"/>
                <a:gd name="T2" fmla="*/ 15 w 88"/>
                <a:gd name="T3" fmla="*/ 16 h 84"/>
                <a:gd name="T4" fmla="*/ 15 w 88"/>
                <a:gd name="T5" fmla="*/ 72 h 84"/>
                <a:gd name="T6" fmla="*/ 44 w 88"/>
                <a:gd name="T7" fmla="*/ 84 h 84"/>
                <a:gd name="T8" fmla="*/ 72 w 88"/>
                <a:gd name="T9" fmla="*/ 72 h 84"/>
                <a:gd name="T10" fmla="*/ 72 w 88"/>
                <a:gd name="T11" fmla="*/ 16 h 84"/>
                <a:gd name="T12" fmla="*/ 15 w 88"/>
                <a:gd name="T13" fmla="*/ 16 h 84"/>
              </a:gdLst>
              <a:ahLst/>
              <a:cxnLst>
                <a:cxn ang="0">
                  <a:pos x="T0" y="T1"/>
                </a:cxn>
                <a:cxn ang="0">
                  <a:pos x="T2" y="T3"/>
                </a:cxn>
                <a:cxn ang="0">
                  <a:pos x="T4" y="T5"/>
                </a:cxn>
                <a:cxn ang="0">
                  <a:pos x="T6" y="T7"/>
                </a:cxn>
                <a:cxn ang="0">
                  <a:pos x="T8" y="T9"/>
                </a:cxn>
                <a:cxn ang="0">
                  <a:pos x="T10" y="T11"/>
                </a:cxn>
                <a:cxn ang="0">
                  <a:pos x="T12" y="T13"/>
                </a:cxn>
              </a:cxnLst>
              <a:rect l="0" t="0" r="r" b="b"/>
              <a:pathLst>
                <a:path w="88" h="84">
                  <a:moveTo>
                    <a:pt x="15" y="16"/>
                  </a:moveTo>
                  <a:cubicBezTo>
                    <a:pt x="15" y="16"/>
                    <a:pt x="15" y="16"/>
                    <a:pt x="15" y="16"/>
                  </a:cubicBezTo>
                  <a:cubicBezTo>
                    <a:pt x="0" y="31"/>
                    <a:pt x="0" y="57"/>
                    <a:pt x="15" y="72"/>
                  </a:cubicBezTo>
                  <a:cubicBezTo>
                    <a:pt x="23" y="80"/>
                    <a:pt x="33" y="84"/>
                    <a:pt x="44" y="84"/>
                  </a:cubicBezTo>
                  <a:cubicBezTo>
                    <a:pt x="54" y="84"/>
                    <a:pt x="64" y="80"/>
                    <a:pt x="72" y="72"/>
                  </a:cubicBezTo>
                  <a:cubicBezTo>
                    <a:pt x="88" y="56"/>
                    <a:pt x="88" y="31"/>
                    <a:pt x="72" y="16"/>
                  </a:cubicBezTo>
                  <a:cubicBezTo>
                    <a:pt x="56" y="0"/>
                    <a:pt x="31" y="0"/>
                    <a:pt x="1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
              <a:extLst>
                <a:ext uri="{FF2B5EF4-FFF2-40B4-BE49-F238E27FC236}">
                  <a16:creationId xmlns:a16="http://schemas.microsoft.com/office/drawing/2014/main" id="{3B7EB55B-2041-4425-8C28-BD8A80CAE59D}"/>
                </a:ext>
              </a:extLst>
            </p:cNvPr>
            <p:cNvSpPr>
              <a:spLocks noEditPoints="1"/>
            </p:cNvSpPr>
            <p:nvPr/>
          </p:nvSpPr>
          <p:spPr bwMode="auto">
            <a:xfrm>
              <a:off x="1726" y="248"/>
              <a:ext cx="4004" cy="3820"/>
            </a:xfrm>
            <a:custGeom>
              <a:avLst/>
              <a:gdLst>
                <a:gd name="T0" fmla="*/ 1241 w 1949"/>
                <a:gd name="T1" fmla="*/ 1562 h 1860"/>
                <a:gd name="T2" fmla="*/ 1502 w 1949"/>
                <a:gd name="T3" fmla="*/ 1318 h 1860"/>
                <a:gd name="T4" fmla="*/ 1817 w 1949"/>
                <a:gd name="T5" fmla="*/ 676 h 1860"/>
                <a:gd name="T6" fmla="*/ 1706 w 1949"/>
                <a:gd name="T7" fmla="*/ 464 h 1860"/>
                <a:gd name="T8" fmla="*/ 1596 w 1949"/>
                <a:gd name="T9" fmla="*/ 221 h 1860"/>
                <a:gd name="T10" fmla="*/ 1374 w 1949"/>
                <a:gd name="T11" fmla="*/ 89 h 1860"/>
                <a:gd name="T12" fmla="*/ 861 w 1949"/>
                <a:gd name="T13" fmla="*/ 0 h 1860"/>
                <a:gd name="T14" fmla="*/ 831 w 1949"/>
                <a:gd name="T15" fmla="*/ 153 h 1860"/>
                <a:gd name="T16" fmla="*/ 630 w 1949"/>
                <a:gd name="T17" fmla="*/ 340 h 1860"/>
                <a:gd name="T18" fmla="*/ 513 w 1949"/>
                <a:gd name="T19" fmla="*/ 535 h 1860"/>
                <a:gd name="T20" fmla="*/ 329 w 1949"/>
                <a:gd name="T21" fmla="*/ 788 h 1860"/>
                <a:gd name="T22" fmla="*/ 16 w 1949"/>
                <a:gd name="T23" fmla="*/ 1474 h 1860"/>
                <a:gd name="T24" fmla="*/ 72 w 1949"/>
                <a:gd name="T25" fmla="*/ 1530 h 1860"/>
                <a:gd name="T26" fmla="*/ 650 w 1949"/>
                <a:gd name="T27" fmla="*/ 1109 h 1860"/>
                <a:gd name="T28" fmla="*/ 807 w 1949"/>
                <a:gd name="T29" fmla="*/ 952 h 1860"/>
                <a:gd name="T30" fmla="*/ 857 w 1949"/>
                <a:gd name="T31" fmla="*/ 840 h 1860"/>
                <a:gd name="T32" fmla="*/ 1007 w 1949"/>
                <a:gd name="T33" fmla="*/ 683 h 1860"/>
                <a:gd name="T34" fmla="*/ 1130 w 1949"/>
                <a:gd name="T35" fmla="*/ 437 h 1860"/>
                <a:gd name="T36" fmla="*/ 1496 w 1949"/>
                <a:gd name="T37" fmla="*/ 171 h 1860"/>
                <a:gd name="T38" fmla="*/ 1457 w 1949"/>
                <a:gd name="T39" fmla="*/ 311 h 1860"/>
                <a:gd name="T40" fmla="*/ 1343 w 1949"/>
                <a:gd name="T41" fmla="*/ 521 h 1860"/>
                <a:gd name="T42" fmla="*/ 1613 w 1949"/>
                <a:gd name="T43" fmla="*/ 367 h 1860"/>
                <a:gd name="T44" fmla="*/ 1471 w 1949"/>
                <a:gd name="T45" fmla="*/ 609 h 1860"/>
                <a:gd name="T46" fmla="*/ 1528 w 1949"/>
                <a:gd name="T47" fmla="*/ 666 h 1860"/>
                <a:gd name="T48" fmla="*/ 1731 w 1949"/>
                <a:gd name="T49" fmla="*/ 563 h 1860"/>
                <a:gd name="T50" fmla="*/ 1677 w 1949"/>
                <a:gd name="T51" fmla="*/ 717 h 1860"/>
                <a:gd name="T52" fmla="*/ 1656 w 1949"/>
                <a:gd name="T53" fmla="*/ 834 h 1860"/>
                <a:gd name="T54" fmla="*/ 1833 w 1949"/>
                <a:gd name="T55" fmla="*/ 773 h 1860"/>
                <a:gd name="T56" fmla="*/ 1081 w 1949"/>
                <a:gd name="T57" fmla="*/ 1420 h 1860"/>
                <a:gd name="T58" fmla="*/ 695 w 1949"/>
                <a:gd name="T59" fmla="*/ 1848 h 1860"/>
                <a:gd name="T60" fmla="*/ 1016 w 1949"/>
                <a:gd name="T61" fmla="*/ 1584 h 1860"/>
                <a:gd name="T62" fmla="*/ 1476 w 1949"/>
                <a:gd name="T63" fmla="*/ 1860 h 1860"/>
                <a:gd name="T64" fmla="*/ 1285 w 1949"/>
                <a:gd name="T65" fmla="*/ 1572 h 1860"/>
                <a:gd name="T66" fmla="*/ 1311 w 1949"/>
                <a:gd name="T67" fmla="*/ 139 h 1860"/>
                <a:gd name="T68" fmla="*/ 964 w 1949"/>
                <a:gd name="T69" fmla="*/ 270 h 1860"/>
                <a:gd name="T70" fmla="*/ 1113 w 1949"/>
                <a:gd name="T71" fmla="*/ 273 h 1860"/>
                <a:gd name="T72" fmla="*/ 1113 w 1949"/>
                <a:gd name="T73" fmla="*/ 193 h 1860"/>
                <a:gd name="T74" fmla="*/ 931 w 1949"/>
                <a:gd name="T75" fmla="*/ 164 h 1860"/>
                <a:gd name="T76" fmla="*/ 594 w 1949"/>
                <a:gd name="T77" fmla="*/ 1052 h 1860"/>
                <a:gd name="T78" fmla="*/ 385 w 1949"/>
                <a:gd name="T79" fmla="*/ 944 h 1860"/>
                <a:gd name="T80" fmla="*/ 485 w 1949"/>
                <a:gd name="T81" fmla="*/ 844 h 1860"/>
                <a:gd name="T82" fmla="*/ 771 w 1949"/>
                <a:gd name="T83" fmla="*/ 846 h 1860"/>
                <a:gd name="T84" fmla="*/ 542 w 1949"/>
                <a:gd name="T85" fmla="*/ 788 h 1860"/>
                <a:gd name="T86" fmla="*/ 538 w 1949"/>
                <a:gd name="T87" fmla="*/ 613 h 1860"/>
                <a:gd name="T88" fmla="*/ 750 w 1949"/>
                <a:gd name="T89" fmla="*/ 796 h 1860"/>
                <a:gd name="T90" fmla="*/ 907 w 1949"/>
                <a:gd name="T91" fmla="*/ 739 h 1860"/>
                <a:gd name="T92" fmla="*/ 585 w 1949"/>
                <a:gd name="T93" fmla="*/ 488 h 1860"/>
                <a:gd name="T94" fmla="*/ 706 w 1949"/>
                <a:gd name="T95" fmla="*/ 438 h 1860"/>
                <a:gd name="T96" fmla="*/ 907 w 1949"/>
                <a:gd name="T97" fmla="*/ 639 h 1860"/>
                <a:gd name="T98" fmla="*/ 963 w 1949"/>
                <a:gd name="T99" fmla="*/ 582 h 1860"/>
                <a:gd name="T100" fmla="*/ 723 w 1949"/>
                <a:gd name="T101" fmla="*/ 342 h 1860"/>
                <a:gd name="T102" fmla="*/ 823 w 1949"/>
                <a:gd name="T103" fmla="*/ 242 h 1860"/>
                <a:gd name="T104" fmla="*/ 1063 w 1949"/>
                <a:gd name="T105" fmla="*/ 582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49" h="1860">
                  <a:moveTo>
                    <a:pt x="1285" y="1572"/>
                  </a:moveTo>
                  <a:cubicBezTo>
                    <a:pt x="1277" y="1564"/>
                    <a:pt x="1265" y="1560"/>
                    <a:pt x="1253" y="1561"/>
                  </a:cubicBezTo>
                  <a:cubicBezTo>
                    <a:pt x="1241" y="1562"/>
                    <a:pt x="1241" y="1562"/>
                    <a:pt x="1241" y="1562"/>
                  </a:cubicBezTo>
                  <a:cubicBezTo>
                    <a:pt x="1182" y="1566"/>
                    <a:pt x="1124" y="1554"/>
                    <a:pt x="1074" y="1525"/>
                  </a:cubicBezTo>
                  <a:cubicBezTo>
                    <a:pt x="1100" y="1499"/>
                    <a:pt x="1100" y="1499"/>
                    <a:pt x="1100" y="1499"/>
                  </a:cubicBezTo>
                  <a:cubicBezTo>
                    <a:pt x="1252" y="1490"/>
                    <a:pt x="1394" y="1426"/>
                    <a:pt x="1502" y="1318"/>
                  </a:cubicBezTo>
                  <a:cubicBezTo>
                    <a:pt x="1890" y="930"/>
                    <a:pt x="1890" y="930"/>
                    <a:pt x="1890" y="930"/>
                  </a:cubicBezTo>
                  <a:cubicBezTo>
                    <a:pt x="1949" y="871"/>
                    <a:pt x="1949" y="775"/>
                    <a:pt x="1890" y="717"/>
                  </a:cubicBezTo>
                  <a:cubicBezTo>
                    <a:pt x="1869" y="696"/>
                    <a:pt x="1844" y="683"/>
                    <a:pt x="1817" y="676"/>
                  </a:cubicBezTo>
                  <a:cubicBezTo>
                    <a:pt x="1827" y="657"/>
                    <a:pt x="1831" y="635"/>
                    <a:pt x="1831" y="613"/>
                  </a:cubicBezTo>
                  <a:cubicBezTo>
                    <a:pt x="1831" y="573"/>
                    <a:pt x="1816" y="535"/>
                    <a:pt x="1787" y="506"/>
                  </a:cubicBezTo>
                  <a:cubicBezTo>
                    <a:pt x="1765" y="484"/>
                    <a:pt x="1737" y="470"/>
                    <a:pt x="1706" y="464"/>
                  </a:cubicBezTo>
                  <a:cubicBezTo>
                    <a:pt x="1723" y="412"/>
                    <a:pt x="1711" y="352"/>
                    <a:pt x="1670" y="311"/>
                  </a:cubicBezTo>
                  <a:cubicBezTo>
                    <a:pt x="1647" y="288"/>
                    <a:pt x="1618" y="274"/>
                    <a:pt x="1589" y="269"/>
                  </a:cubicBezTo>
                  <a:cubicBezTo>
                    <a:pt x="1594" y="254"/>
                    <a:pt x="1596" y="238"/>
                    <a:pt x="1596" y="221"/>
                  </a:cubicBezTo>
                  <a:cubicBezTo>
                    <a:pt x="1596" y="181"/>
                    <a:pt x="1581" y="143"/>
                    <a:pt x="1552" y="115"/>
                  </a:cubicBezTo>
                  <a:cubicBezTo>
                    <a:pt x="1524" y="86"/>
                    <a:pt x="1486" y="71"/>
                    <a:pt x="1446" y="71"/>
                  </a:cubicBezTo>
                  <a:cubicBezTo>
                    <a:pt x="1420" y="71"/>
                    <a:pt x="1395" y="77"/>
                    <a:pt x="1374" y="89"/>
                  </a:cubicBezTo>
                  <a:cubicBezTo>
                    <a:pt x="1370" y="85"/>
                    <a:pt x="1370" y="85"/>
                    <a:pt x="1370" y="85"/>
                  </a:cubicBezTo>
                  <a:cubicBezTo>
                    <a:pt x="1320" y="31"/>
                    <a:pt x="1249" y="0"/>
                    <a:pt x="1175" y="0"/>
                  </a:cubicBezTo>
                  <a:cubicBezTo>
                    <a:pt x="861" y="0"/>
                    <a:pt x="861" y="0"/>
                    <a:pt x="861" y="0"/>
                  </a:cubicBezTo>
                  <a:cubicBezTo>
                    <a:pt x="839" y="0"/>
                    <a:pt x="821" y="18"/>
                    <a:pt x="821" y="40"/>
                  </a:cubicBezTo>
                  <a:cubicBezTo>
                    <a:pt x="821" y="92"/>
                    <a:pt x="821" y="92"/>
                    <a:pt x="821" y="92"/>
                  </a:cubicBezTo>
                  <a:cubicBezTo>
                    <a:pt x="821" y="113"/>
                    <a:pt x="824" y="134"/>
                    <a:pt x="831" y="153"/>
                  </a:cubicBezTo>
                  <a:cubicBezTo>
                    <a:pt x="813" y="145"/>
                    <a:pt x="793" y="142"/>
                    <a:pt x="773" y="142"/>
                  </a:cubicBezTo>
                  <a:cubicBezTo>
                    <a:pt x="733" y="142"/>
                    <a:pt x="695" y="157"/>
                    <a:pt x="667" y="186"/>
                  </a:cubicBezTo>
                  <a:cubicBezTo>
                    <a:pt x="625" y="227"/>
                    <a:pt x="613" y="287"/>
                    <a:pt x="630" y="340"/>
                  </a:cubicBezTo>
                  <a:cubicBezTo>
                    <a:pt x="601" y="345"/>
                    <a:pt x="572" y="359"/>
                    <a:pt x="549" y="381"/>
                  </a:cubicBezTo>
                  <a:cubicBezTo>
                    <a:pt x="521" y="410"/>
                    <a:pt x="505" y="448"/>
                    <a:pt x="505" y="488"/>
                  </a:cubicBezTo>
                  <a:cubicBezTo>
                    <a:pt x="505" y="504"/>
                    <a:pt x="508" y="520"/>
                    <a:pt x="513" y="535"/>
                  </a:cubicBezTo>
                  <a:cubicBezTo>
                    <a:pt x="482" y="541"/>
                    <a:pt x="454" y="555"/>
                    <a:pt x="432" y="577"/>
                  </a:cubicBezTo>
                  <a:cubicBezTo>
                    <a:pt x="386" y="623"/>
                    <a:pt x="376" y="692"/>
                    <a:pt x="402" y="747"/>
                  </a:cubicBezTo>
                  <a:cubicBezTo>
                    <a:pt x="374" y="754"/>
                    <a:pt x="349" y="767"/>
                    <a:pt x="329" y="788"/>
                  </a:cubicBezTo>
                  <a:cubicBezTo>
                    <a:pt x="270" y="846"/>
                    <a:pt x="270" y="942"/>
                    <a:pt x="329" y="1001"/>
                  </a:cubicBezTo>
                  <a:cubicBezTo>
                    <a:pt x="409" y="1081"/>
                    <a:pt x="409" y="1081"/>
                    <a:pt x="409" y="1081"/>
                  </a:cubicBezTo>
                  <a:cubicBezTo>
                    <a:pt x="16" y="1474"/>
                    <a:pt x="16" y="1474"/>
                    <a:pt x="16" y="1474"/>
                  </a:cubicBezTo>
                  <a:cubicBezTo>
                    <a:pt x="0" y="1489"/>
                    <a:pt x="0" y="1515"/>
                    <a:pt x="16" y="1530"/>
                  </a:cubicBezTo>
                  <a:cubicBezTo>
                    <a:pt x="24" y="1538"/>
                    <a:pt x="34" y="1542"/>
                    <a:pt x="44" y="1542"/>
                  </a:cubicBezTo>
                  <a:cubicBezTo>
                    <a:pt x="54" y="1542"/>
                    <a:pt x="64" y="1538"/>
                    <a:pt x="72" y="1530"/>
                  </a:cubicBezTo>
                  <a:cubicBezTo>
                    <a:pt x="469" y="1133"/>
                    <a:pt x="469" y="1133"/>
                    <a:pt x="469" y="1133"/>
                  </a:cubicBezTo>
                  <a:cubicBezTo>
                    <a:pt x="491" y="1146"/>
                    <a:pt x="517" y="1153"/>
                    <a:pt x="544" y="1153"/>
                  </a:cubicBezTo>
                  <a:cubicBezTo>
                    <a:pt x="584" y="1153"/>
                    <a:pt x="622" y="1137"/>
                    <a:pt x="650" y="1109"/>
                  </a:cubicBezTo>
                  <a:cubicBezTo>
                    <a:pt x="681" y="1078"/>
                    <a:pt x="696" y="1037"/>
                    <a:pt x="694" y="996"/>
                  </a:cubicBezTo>
                  <a:cubicBezTo>
                    <a:pt x="696" y="996"/>
                    <a:pt x="698" y="996"/>
                    <a:pt x="700" y="996"/>
                  </a:cubicBezTo>
                  <a:cubicBezTo>
                    <a:pt x="739" y="996"/>
                    <a:pt x="777" y="982"/>
                    <a:pt x="807" y="952"/>
                  </a:cubicBezTo>
                  <a:cubicBezTo>
                    <a:pt x="835" y="924"/>
                    <a:pt x="851" y="886"/>
                    <a:pt x="851" y="846"/>
                  </a:cubicBezTo>
                  <a:cubicBezTo>
                    <a:pt x="851" y="844"/>
                    <a:pt x="851" y="842"/>
                    <a:pt x="851" y="840"/>
                  </a:cubicBezTo>
                  <a:cubicBezTo>
                    <a:pt x="853" y="840"/>
                    <a:pt x="855" y="840"/>
                    <a:pt x="857" y="840"/>
                  </a:cubicBezTo>
                  <a:cubicBezTo>
                    <a:pt x="895" y="840"/>
                    <a:pt x="934" y="825"/>
                    <a:pt x="963" y="796"/>
                  </a:cubicBezTo>
                  <a:cubicBezTo>
                    <a:pt x="992" y="767"/>
                    <a:pt x="1008" y="729"/>
                    <a:pt x="1008" y="689"/>
                  </a:cubicBezTo>
                  <a:cubicBezTo>
                    <a:pt x="1008" y="687"/>
                    <a:pt x="1007" y="685"/>
                    <a:pt x="1007" y="683"/>
                  </a:cubicBezTo>
                  <a:cubicBezTo>
                    <a:pt x="1009" y="683"/>
                    <a:pt x="1011" y="683"/>
                    <a:pt x="1013" y="683"/>
                  </a:cubicBezTo>
                  <a:cubicBezTo>
                    <a:pt x="1052" y="683"/>
                    <a:pt x="1091" y="668"/>
                    <a:pt x="1120" y="639"/>
                  </a:cubicBezTo>
                  <a:cubicBezTo>
                    <a:pt x="1175" y="584"/>
                    <a:pt x="1179" y="496"/>
                    <a:pt x="1130" y="437"/>
                  </a:cubicBezTo>
                  <a:cubicBezTo>
                    <a:pt x="1396" y="171"/>
                    <a:pt x="1396" y="171"/>
                    <a:pt x="1396" y="171"/>
                  </a:cubicBezTo>
                  <a:cubicBezTo>
                    <a:pt x="1409" y="158"/>
                    <a:pt x="1427" y="151"/>
                    <a:pt x="1446" y="151"/>
                  </a:cubicBezTo>
                  <a:cubicBezTo>
                    <a:pt x="1465" y="151"/>
                    <a:pt x="1482" y="158"/>
                    <a:pt x="1496" y="171"/>
                  </a:cubicBezTo>
                  <a:cubicBezTo>
                    <a:pt x="1509" y="185"/>
                    <a:pt x="1516" y="202"/>
                    <a:pt x="1516" y="221"/>
                  </a:cubicBezTo>
                  <a:cubicBezTo>
                    <a:pt x="1516" y="240"/>
                    <a:pt x="1509" y="258"/>
                    <a:pt x="1496" y="271"/>
                  </a:cubicBezTo>
                  <a:cubicBezTo>
                    <a:pt x="1457" y="311"/>
                    <a:pt x="1457" y="311"/>
                    <a:pt x="1457" y="311"/>
                  </a:cubicBezTo>
                  <a:cubicBezTo>
                    <a:pt x="1314" y="453"/>
                    <a:pt x="1314" y="453"/>
                    <a:pt x="1314" y="453"/>
                  </a:cubicBezTo>
                  <a:cubicBezTo>
                    <a:pt x="1299" y="468"/>
                    <a:pt x="1299" y="494"/>
                    <a:pt x="1314" y="509"/>
                  </a:cubicBezTo>
                  <a:cubicBezTo>
                    <a:pt x="1322" y="517"/>
                    <a:pt x="1332" y="521"/>
                    <a:pt x="1343" y="521"/>
                  </a:cubicBezTo>
                  <a:cubicBezTo>
                    <a:pt x="1353" y="521"/>
                    <a:pt x="1363" y="517"/>
                    <a:pt x="1371" y="509"/>
                  </a:cubicBezTo>
                  <a:cubicBezTo>
                    <a:pt x="1513" y="367"/>
                    <a:pt x="1513" y="367"/>
                    <a:pt x="1513" y="367"/>
                  </a:cubicBezTo>
                  <a:cubicBezTo>
                    <a:pt x="1541" y="340"/>
                    <a:pt x="1586" y="340"/>
                    <a:pt x="1613" y="367"/>
                  </a:cubicBezTo>
                  <a:cubicBezTo>
                    <a:pt x="1641" y="395"/>
                    <a:pt x="1641" y="440"/>
                    <a:pt x="1613" y="467"/>
                  </a:cubicBezTo>
                  <a:cubicBezTo>
                    <a:pt x="1574" y="506"/>
                    <a:pt x="1574" y="506"/>
                    <a:pt x="1574" y="506"/>
                  </a:cubicBezTo>
                  <a:cubicBezTo>
                    <a:pt x="1471" y="609"/>
                    <a:pt x="1471" y="609"/>
                    <a:pt x="1471" y="609"/>
                  </a:cubicBezTo>
                  <a:cubicBezTo>
                    <a:pt x="1455" y="625"/>
                    <a:pt x="1455" y="650"/>
                    <a:pt x="1471" y="666"/>
                  </a:cubicBezTo>
                  <a:cubicBezTo>
                    <a:pt x="1479" y="674"/>
                    <a:pt x="1489" y="678"/>
                    <a:pt x="1499" y="678"/>
                  </a:cubicBezTo>
                  <a:cubicBezTo>
                    <a:pt x="1510" y="678"/>
                    <a:pt x="1520" y="674"/>
                    <a:pt x="1528" y="666"/>
                  </a:cubicBezTo>
                  <a:cubicBezTo>
                    <a:pt x="1631" y="563"/>
                    <a:pt x="1631" y="563"/>
                    <a:pt x="1631" y="563"/>
                  </a:cubicBezTo>
                  <a:cubicBezTo>
                    <a:pt x="1644" y="550"/>
                    <a:pt x="1662" y="542"/>
                    <a:pt x="1681" y="542"/>
                  </a:cubicBezTo>
                  <a:cubicBezTo>
                    <a:pt x="1699" y="542"/>
                    <a:pt x="1717" y="550"/>
                    <a:pt x="1731" y="563"/>
                  </a:cubicBezTo>
                  <a:cubicBezTo>
                    <a:pt x="1744" y="576"/>
                    <a:pt x="1751" y="594"/>
                    <a:pt x="1751" y="613"/>
                  </a:cubicBezTo>
                  <a:cubicBezTo>
                    <a:pt x="1751" y="632"/>
                    <a:pt x="1744" y="650"/>
                    <a:pt x="1731" y="663"/>
                  </a:cubicBezTo>
                  <a:cubicBezTo>
                    <a:pt x="1677" y="717"/>
                    <a:pt x="1677" y="717"/>
                    <a:pt x="1677" y="717"/>
                  </a:cubicBezTo>
                  <a:cubicBezTo>
                    <a:pt x="1628" y="766"/>
                    <a:pt x="1628" y="766"/>
                    <a:pt x="1628" y="766"/>
                  </a:cubicBezTo>
                  <a:cubicBezTo>
                    <a:pt x="1612" y="781"/>
                    <a:pt x="1612" y="807"/>
                    <a:pt x="1628" y="822"/>
                  </a:cubicBezTo>
                  <a:cubicBezTo>
                    <a:pt x="1636" y="830"/>
                    <a:pt x="1646" y="834"/>
                    <a:pt x="1656" y="834"/>
                  </a:cubicBezTo>
                  <a:cubicBezTo>
                    <a:pt x="1666" y="834"/>
                    <a:pt x="1676" y="830"/>
                    <a:pt x="1684" y="822"/>
                  </a:cubicBezTo>
                  <a:cubicBezTo>
                    <a:pt x="1733" y="773"/>
                    <a:pt x="1733" y="773"/>
                    <a:pt x="1733" y="773"/>
                  </a:cubicBezTo>
                  <a:cubicBezTo>
                    <a:pt x="1761" y="746"/>
                    <a:pt x="1806" y="746"/>
                    <a:pt x="1833" y="773"/>
                  </a:cubicBezTo>
                  <a:cubicBezTo>
                    <a:pt x="1861" y="801"/>
                    <a:pt x="1861" y="846"/>
                    <a:pt x="1833" y="873"/>
                  </a:cubicBezTo>
                  <a:cubicBezTo>
                    <a:pt x="1445" y="1261"/>
                    <a:pt x="1445" y="1261"/>
                    <a:pt x="1445" y="1261"/>
                  </a:cubicBezTo>
                  <a:cubicBezTo>
                    <a:pt x="1348" y="1359"/>
                    <a:pt x="1218" y="1415"/>
                    <a:pt x="1081" y="1420"/>
                  </a:cubicBezTo>
                  <a:cubicBezTo>
                    <a:pt x="1071" y="1421"/>
                    <a:pt x="1061" y="1425"/>
                    <a:pt x="1054" y="1432"/>
                  </a:cubicBezTo>
                  <a:cubicBezTo>
                    <a:pt x="695" y="1792"/>
                    <a:pt x="695" y="1792"/>
                    <a:pt x="695" y="1792"/>
                  </a:cubicBezTo>
                  <a:cubicBezTo>
                    <a:pt x="680" y="1808"/>
                    <a:pt x="680" y="1833"/>
                    <a:pt x="695" y="1848"/>
                  </a:cubicBezTo>
                  <a:cubicBezTo>
                    <a:pt x="703" y="1856"/>
                    <a:pt x="713" y="1860"/>
                    <a:pt x="724" y="1860"/>
                  </a:cubicBezTo>
                  <a:cubicBezTo>
                    <a:pt x="734" y="1860"/>
                    <a:pt x="744" y="1856"/>
                    <a:pt x="752" y="1848"/>
                  </a:cubicBezTo>
                  <a:cubicBezTo>
                    <a:pt x="1016" y="1584"/>
                    <a:pt x="1016" y="1584"/>
                    <a:pt x="1016" y="1584"/>
                  </a:cubicBezTo>
                  <a:cubicBezTo>
                    <a:pt x="1083" y="1627"/>
                    <a:pt x="1161" y="1647"/>
                    <a:pt x="1241" y="1642"/>
                  </a:cubicBezTo>
                  <a:cubicBezTo>
                    <a:pt x="1448" y="1848"/>
                    <a:pt x="1448" y="1848"/>
                    <a:pt x="1448" y="1848"/>
                  </a:cubicBezTo>
                  <a:cubicBezTo>
                    <a:pt x="1456" y="1856"/>
                    <a:pt x="1466" y="1860"/>
                    <a:pt x="1476" y="1860"/>
                  </a:cubicBezTo>
                  <a:cubicBezTo>
                    <a:pt x="1486" y="1860"/>
                    <a:pt x="1497" y="1856"/>
                    <a:pt x="1504" y="1848"/>
                  </a:cubicBezTo>
                  <a:cubicBezTo>
                    <a:pt x="1520" y="1833"/>
                    <a:pt x="1520" y="1807"/>
                    <a:pt x="1504" y="1792"/>
                  </a:cubicBezTo>
                  <a:lnTo>
                    <a:pt x="1285" y="1572"/>
                  </a:lnTo>
                  <a:close/>
                  <a:moveTo>
                    <a:pt x="901" y="80"/>
                  </a:moveTo>
                  <a:cubicBezTo>
                    <a:pt x="1175" y="80"/>
                    <a:pt x="1175" y="80"/>
                    <a:pt x="1175" y="80"/>
                  </a:cubicBezTo>
                  <a:cubicBezTo>
                    <a:pt x="1226" y="80"/>
                    <a:pt x="1276" y="101"/>
                    <a:pt x="1311" y="139"/>
                  </a:cubicBezTo>
                  <a:cubicBezTo>
                    <a:pt x="1313" y="141"/>
                    <a:pt x="1313" y="141"/>
                    <a:pt x="1313" y="141"/>
                  </a:cubicBezTo>
                  <a:cubicBezTo>
                    <a:pt x="1074" y="380"/>
                    <a:pt x="1074" y="380"/>
                    <a:pt x="1074" y="380"/>
                  </a:cubicBezTo>
                  <a:cubicBezTo>
                    <a:pt x="964" y="270"/>
                    <a:pt x="964" y="270"/>
                    <a:pt x="964" y="270"/>
                  </a:cubicBezTo>
                  <a:cubicBezTo>
                    <a:pt x="977" y="273"/>
                    <a:pt x="989" y="274"/>
                    <a:pt x="1002" y="274"/>
                  </a:cubicBezTo>
                  <a:cubicBezTo>
                    <a:pt x="1003" y="274"/>
                    <a:pt x="1003" y="274"/>
                    <a:pt x="1003" y="274"/>
                  </a:cubicBezTo>
                  <a:cubicBezTo>
                    <a:pt x="1113" y="273"/>
                    <a:pt x="1113" y="273"/>
                    <a:pt x="1113" y="273"/>
                  </a:cubicBezTo>
                  <a:cubicBezTo>
                    <a:pt x="1135" y="273"/>
                    <a:pt x="1153" y="255"/>
                    <a:pt x="1153" y="233"/>
                  </a:cubicBezTo>
                  <a:cubicBezTo>
                    <a:pt x="1153" y="211"/>
                    <a:pt x="1135" y="193"/>
                    <a:pt x="1113" y="193"/>
                  </a:cubicBezTo>
                  <a:cubicBezTo>
                    <a:pt x="1113" y="193"/>
                    <a:pt x="1113" y="193"/>
                    <a:pt x="1113" y="193"/>
                  </a:cubicBezTo>
                  <a:cubicBezTo>
                    <a:pt x="1003" y="194"/>
                    <a:pt x="1003" y="194"/>
                    <a:pt x="1003" y="194"/>
                  </a:cubicBezTo>
                  <a:cubicBezTo>
                    <a:pt x="1003" y="194"/>
                    <a:pt x="1003" y="194"/>
                    <a:pt x="1002" y="194"/>
                  </a:cubicBezTo>
                  <a:cubicBezTo>
                    <a:pt x="975" y="194"/>
                    <a:pt x="950" y="183"/>
                    <a:pt x="931" y="164"/>
                  </a:cubicBezTo>
                  <a:cubicBezTo>
                    <a:pt x="911" y="145"/>
                    <a:pt x="901" y="120"/>
                    <a:pt x="901" y="92"/>
                  </a:cubicBezTo>
                  <a:cubicBezTo>
                    <a:pt x="901" y="80"/>
                    <a:pt x="901" y="80"/>
                    <a:pt x="901" y="80"/>
                  </a:cubicBezTo>
                  <a:close/>
                  <a:moveTo>
                    <a:pt x="594" y="1052"/>
                  </a:moveTo>
                  <a:cubicBezTo>
                    <a:pt x="580" y="1066"/>
                    <a:pt x="562" y="1073"/>
                    <a:pt x="544" y="1073"/>
                  </a:cubicBezTo>
                  <a:cubicBezTo>
                    <a:pt x="525" y="1073"/>
                    <a:pt x="507" y="1066"/>
                    <a:pt x="494" y="1052"/>
                  </a:cubicBezTo>
                  <a:cubicBezTo>
                    <a:pt x="385" y="944"/>
                    <a:pt x="385" y="944"/>
                    <a:pt x="385" y="944"/>
                  </a:cubicBezTo>
                  <a:cubicBezTo>
                    <a:pt x="358" y="917"/>
                    <a:pt x="358" y="872"/>
                    <a:pt x="385" y="844"/>
                  </a:cubicBezTo>
                  <a:cubicBezTo>
                    <a:pt x="399" y="831"/>
                    <a:pt x="417" y="823"/>
                    <a:pt x="435" y="823"/>
                  </a:cubicBezTo>
                  <a:cubicBezTo>
                    <a:pt x="454" y="823"/>
                    <a:pt x="472" y="831"/>
                    <a:pt x="485" y="844"/>
                  </a:cubicBezTo>
                  <a:cubicBezTo>
                    <a:pt x="594" y="952"/>
                    <a:pt x="594" y="952"/>
                    <a:pt x="594" y="952"/>
                  </a:cubicBezTo>
                  <a:cubicBezTo>
                    <a:pt x="621" y="980"/>
                    <a:pt x="621" y="1025"/>
                    <a:pt x="594" y="1052"/>
                  </a:cubicBezTo>
                  <a:close/>
                  <a:moveTo>
                    <a:pt x="771" y="846"/>
                  </a:moveTo>
                  <a:cubicBezTo>
                    <a:pt x="771" y="865"/>
                    <a:pt x="764" y="882"/>
                    <a:pt x="750" y="896"/>
                  </a:cubicBezTo>
                  <a:cubicBezTo>
                    <a:pt x="723" y="923"/>
                    <a:pt x="678" y="923"/>
                    <a:pt x="650" y="896"/>
                  </a:cubicBezTo>
                  <a:cubicBezTo>
                    <a:pt x="542" y="788"/>
                    <a:pt x="542" y="788"/>
                    <a:pt x="542" y="788"/>
                  </a:cubicBezTo>
                  <a:cubicBezTo>
                    <a:pt x="488" y="734"/>
                    <a:pt x="488" y="734"/>
                    <a:pt x="488" y="734"/>
                  </a:cubicBezTo>
                  <a:cubicBezTo>
                    <a:pt x="461" y="706"/>
                    <a:pt x="461" y="661"/>
                    <a:pt x="488" y="634"/>
                  </a:cubicBezTo>
                  <a:cubicBezTo>
                    <a:pt x="502" y="620"/>
                    <a:pt x="519" y="613"/>
                    <a:pt x="538" y="613"/>
                  </a:cubicBezTo>
                  <a:cubicBezTo>
                    <a:pt x="557" y="613"/>
                    <a:pt x="575" y="620"/>
                    <a:pt x="588" y="634"/>
                  </a:cubicBezTo>
                  <a:cubicBezTo>
                    <a:pt x="750" y="796"/>
                    <a:pt x="750" y="796"/>
                    <a:pt x="750" y="796"/>
                  </a:cubicBezTo>
                  <a:cubicBezTo>
                    <a:pt x="750" y="796"/>
                    <a:pt x="750" y="796"/>
                    <a:pt x="750" y="796"/>
                  </a:cubicBezTo>
                  <a:cubicBezTo>
                    <a:pt x="764" y="809"/>
                    <a:pt x="771" y="827"/>
                    <a:pt x="771" y="846"/>
                  </a:cubicBezTo>
                  <a:close/>
                  <a:moveTo>
                    <a:pt x="928" y="689"/>
                  </a:moveTo>
                  <a:cubicBezTo>
                    <a:pt x="928" y="708"/>
                    <a:pt x="920" y="726"/>
                    <a:pt x="907" y="739"/>
                  </a:cubicBezTo>
                  <a:cubicBezTo>
                    <a:pt x="879" y="767"/>
                    <a:pt x="834" y="767"/>
                    <a:pt x="807" y="739"/>
                  </a:cubicBezTo>
                  <a:cubicBezTo>
                    <a:pt x="606" y="538"/>
                    <a:pt x="606" y="538"/>
                    <a:pt x="606" y="538"/>
                  </a:cubicBezTo>
                  <a:cubicBezTo>
                    <a:pt x="592" y="525"/>
                    <a:pt x="585" y="507"/>
                    <a:pt x="585" y="488"/>
                  </a:cubicBezTo>
                  <a:cubicBezTo>
                    <a:pt x="585" y="469"/>
                    <a:pt x="592" y="451"/>
                    <a:pt x="606" y="438"/>
                  </a:cubicBezTo>
                  <a:cubicBezTo>
                    <a:pt x="620" y="424"/>
                    <a:pt x="638" y="417"/>
                    <a:pt x="656" y="417"/>
                  </a:cubicBezTo>
                  <a:cubicBezTo>
                    <a:pt x="674" y="417"/>
                    <a:pt x="692" y="424"/>
                    <a:pt x="706" y="438"/>
                  </a:cubicBezTo>
                  <a:cubicBezTo>
                    <a:pt x="797" y="530"/>
                    <a:pt x="797" y="530"/>
                    <a:pt x="797" y="530"/>
                  </a:cubicBezTo>
                  <a:cubicBezTo>
                    <a:pt x="907" y="639"/>
                    <a:pt x="907" y="639"/>
                    <a:pt x="907" y="639"/>
                  </a:cubicBezTo>
                  <a:cubicBezTo>
                    <a:pt x="907" y="639"/>
                    <a:pt x="907" y="639"/>
                    <a:pt x="907" y="639"/>
                  </a:cubicBezTo>
                  <a:cubicBezTo>
                    <a:pt x="920" y="652"/>
                    <a:pt x="928" y="670"/>
                    <a:pt x="928" y="689"/>
                  </a:cubicBezTo>
                  <a:close/>
                  <a:moveTo>
                    <a:pt x="1063" y="582"/>
                  </a:moveTo>
                  <a:cubicBezTo>
                    <a:pt x="1036" y="610"/>
                    <a:pt x="991" y="610"/>
                    <a:pt x="963" y="582"/>
                  </a:cubicBezTo>
                  <a:cubicBezTo>
                    <a:pt x="762" y="381"/>
                    <a:pt x="762" y="381"/>
                    <a:pt x="762" y="381"/>
                  </a:cubicBezTo>
                  <a:cubicBezTo>
                    <a:pt x="762" y="381"/>
                    <a:pt x="762" y="381"/>
                    <a:pt x="762" y="381"/>
                  </a:cubicBezTo>
                  <a:cubicBezTo>
                    <a:pt x="723" y="342"/>
                    <a:pt x="723" y="342"/>
                    <a:pt x="723" y="342"/>
                  </a:cubicBezTo>
                  <a:cubicBezTo>
                    <a:pt x="696" y="315"/>
                    <a:pt x="696" y="270"/>
                    <a:pt x="723" y="242"/>
                  </a:cubicBezTo>
                  <a:cubicBezTo>
                    <a:pt x="737" y="228"/>
                    <a:pt x="755" y="222"/>
                    <a:pt x="773" y="222"/>
                  </a:cubicBezTo>
                  <a:cubicBezTo>
                    <a:pt x="791" y="222"/>
                    <a:pt x="809" y="228"/>
                    <a:pt x="823" y="242"/>
                  </a:cubicBezTo>
                  <a:cubicBezTo>
                    <a:pt x="1063" y="482"/>
                    <a:pt x="1063" y="482"/>
                    <a:pt x="1063" y="482"/>
                  </a:cubicBezTo>
                  <a:cubicBezTo>
                    <a:pt x="1077" y="496"/>
                    <a:pt x="1084" y="514"/>
                    <a:pt x="1084" y="532"/>
                  </a:cubicBezTo>
                  <a:cubicBezTo>
                    <a:pt x="1084" y="551"/>
                    <a:pt x="1077" y="569"/>
                    <a:pt x="1063" y="5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10">
            <a:extLst>
              <a:ext uri="{FF2B5EF4-FFF2-40B4-BE49-F238E27FC236}">
                <a16:creationId xmlns:a16="http://schemas.microsoft.com/office/drawing/2014/main" id="{F9E3E641-D2A2-4EDF-A294-D57DB209A0F8}"/>
              </a:ext>
            </a:extLst>
          </p:cNvPr>
          <p:cNvGrpSpPr>
            <a:grpSpLocks noChangeAspect="1"/>
          </p:cNvGrpSpPr>
          <p:nvPr/>
        </p:nvGrpSpPr>
        <p:grpSpPr bwMode="auto">
          <a:xfrm>
            <a:off x="3568364" y="2117998"/>
            <a:ext cx="609874" cy="606700"/>
            <a:chOff x="1724" y="58"/>
            <a:chExt cx="4228" cy="4206"/>
          </a:xfrm>
          <a:solidFill>
            <a:schemeClr val="tx1"/>
          </a:solidFill>
        </p:grpSpPr>
        <p:sp>
          <p:nvSpPr>
            <p:cNvPr id="34" name="Freeform 11">
              <a:extLst>
                <a:ext uri="{FF2B5EF4-FFF2-40B4-BE49-F238E27FC236}">
                  <a16:creationId xmlns:a16="http://schemas.microsoft.com/office/drawing/2014/main" id="{6E4775E5-DAFA-41EC-A736-38ACD543E1B4}"/>
                </a:ext>
              </a:extLst>
            </p:cNvPr>
            <p:cNvSpPr>
              <a:spLocks/>
            </p:cNvSpPr>
            <p:nvPr/>
          </p:nvSpPr>
          <p:spPr bwMode="auto">
            <a:xfrm>
              <a:off x="2714" y="2354"/>
              <a:ext cx="822" cy="1910"/>
            </a:xfrm>
            <a:custGeom>
              <a:avLst/>
              <a:gdLst>
                <a:gd name="T0" fmla="*/ 355 w 400"/>
                <a:gd name="T1" fmla="*/ 0 h 930"/>
                <a:gd name="T2" fmla="*/ 315 w 400"/>
                <a:gd name="T3" fmla="*/ 40 h 930"/>
                <a:gd name="T4" fmla="*/ 315 w 400"/>
                <a:gd name="T5" fmla="*/ 188 h 930"/>
                <a:gd name="T6" fmla="*/ 277 w 400"/>
                <a:gd name="T7" fmla="*/ 118 h 930"/>
                <a:gd name="T8" fmla="*/ 89 w 400"/>
                <a:gd name="T9" fmla="*/ 59 h 930"/>
                <a:gd name="T10" fmla="*/ 15 w 400"/>
                <a:gd name="T11" fmla="*/ 218 h 930"/>
                <a:gd name="T12" fmla="*/ 88 w 400"/>
                <a:gd name="T13" fmla="*/ 522 h 930"/>
                <a:gd name="T14" fmla="*/ 179 w 400"/>
                <a:gd name="T15" fmla="*/ 717 h 930"/>
                <a:gd name="T16" fmla="*/ 322 w 400"/>
                <a:gd name="T17" fmla="*/ 914 h 930"/>
                <a:gd name="T18" fmla="*/ 355 w 400"/>
                <a:gd name="T19" fmla="*/ 930 h 930"/>
                <a:gd name="T20" fmla="*/ 378 w 400"/>
                <a:gd name="T21" fmla="*/ 922 h 930"/>
                <a:gd name="T22" fmla="*/ 387 w 400"/>
                <a:gd name="T23" fmla="*/ 866 h 930"/>
                <a:gd name="T24" fmla="*/ 243 w 400"/>
                <a:gd name="T25" fmla="*/ 670 h 930"/>
                <a:gd name="T26" fmla="*/ 166 w 400"/>
                <a:gd name="T27" fmla="*/ 503 h 930"/>
                <a:gd name="T28" fmla="*/ 93 w 400"/>
                <a:gd name="T29" fmla="*/ 199 h 930"/>
                <a:gd name="T30" fmla="*/ 125 w 400"/>
                <a:gd name="T31" fmla="*/ 130 h 930"/>
                <a:gd name="T32" fmla="*/ 206 w 400"/>
                <a:gd name="T33" fmla="*/ 156 h 930"/>
                <a:gd name="T34" fmla="*/ 319 w 400"/>
                <a:gd name="T35" fmla="*/ 365 h 930"/>
                <a:gd name="T36" fmla="*/ 364 w 400"/>
                <a:gd name="T37" fmla="*/ 385 h 930"/>
                <a:gd name="T38" fmla="*/ 395 w 400"/>
                <a:gd name="T39" fmla="*/ 346 h 930"/>
                <a:gd name="T40" fmla="*/ 395 w 400"/>
                <a:gd name="T41" fmla="*/ 40 h 930"/>
                <a:gd name="T42" fmla="*/ 355 w 400"/>
                <a:gd name="T43" fmla="*/ 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0" h="930">
                  <a:moveTo>
                    <a:pt x="355" y="0"/>
                  </a:moveTo>
                  <a:cubicBezTo>
                    <a:pt x="333" y="0"/>
                    <a:pt x="315" y="18"/>
                    <a:pt x="315" y="40"/>
                  </a:cubicBezTo>
                  <a:cubicBezTo>
                    <a:pt x="315" y="188"/>
                    <a:pt x="315" y="188"/>
                    <a:pt x="315" y="188"/>
                  </a:cubicBezTo>
                  <a:cubicBezTo>
                    <a:pt x="277" y="118"/>
                    <a:pt x="277" y="118"/>
                    <a:pt x="277" y="118"/>
                  </a:cubicBezTo>
                  <a:cubicBezTo>
                    <a:pt x="240" y="50"/>
                    <a:pt x="158" y="24"/>
                    <a:pt x="89" y="59"/>
                  </a:cubicBezTo>
                  <a:cubicBezTo>
                    <a:pt x="30" y="88"/>
                    <a:pt x="0" y="154"/>
                    <a:pt x="15" y="218"/>
                  </a:cubicBezTo>
                  <a:cubicBezTo>
                    <a:pt x="88" y="522"/>
                    <a:pt x="88" y="522"/>
                    <a:pt x="88" y="522"/>
                  </a:cubicBezTo>
                  <a:cubicBezTo>
                    <a:pt x="105" y="592"/>
                    <a:pt x="136" y="658"/>
                    <a:pt x="179" y="717"/>
                  </a:cubicBezTo>
                  <a:cubicBezTo>
                    <a:pt x="322" y="914"/>
                    <a:pt x="322" y="914"/>
                    <a:pt x="322" y="914"/>
                  </a:cubicBezTo>
                  <a:cubicBezTo>
                    <a:pt x="330" y="924"/>
                    <a:pt x="342" y="930"/>
                    <a:pt x="355" y="930"/>
                  </a:cubicBezTo>
                  <a:cubicBezTo>
                    <a:pt x="363" y="930"/>
                    <a:pt x="371" y="927"/>
                    <a:pt x="378" y="922"/>
                  </a:cubicBezTo>
                  <a:cubicBezTo>
                    <a:pt x="396" y="909"/>
                    <a:pt x="400" y="884"/>
                    <a:pt x="387" y="866"/>
                  </a:cubicBezTo>
                  <a:cubicBezTo>
                    <a:pt x="243" y="670"/>
                    <a:pt x="243" y="670"/>
                    <a:pt x="243" y="670"/>
                  </a:cubicBezTo>
                  <a:cubicBezTo>
                    <a:pt x="207" y="620"/>
                    <a:pt x="181" y="563"/>
                    <a:pt x="166" y="503"/>
                  </a:cubicBezTo>
                  <a:cubicBezTo>
                    <a:pt x="93" y="199"/>
                    <a:pt x="93" y="199"/>
                    <a:pt x="93" y="199"/>
                  </a:cubicBezTo>
                  <a:cubicBezTo>
                    <a:pt x="86" y="171"/>
                    <a:pt x="99" y="143"/>
                    <a:pt x="125" y="130"/>
                  </a:cubicBezTo>
                  <a:cubicBezTo>
                    <a:pt x="155" y="115"/>
                    <a:pt x="191" y="126"/>
                    <a:pt x="206" y="156"/>
                  </a:cubicBezTo>
                  <a:cubicBezTo>
                    <a:pt x="319" y="365"/>
                    <a:pt x="319" y="365"/>
                    <a:pt x="319" y="365"/>
                  </a:cubicBezTo>
                  <a:cubicBezTo>
                    <a:pt x="328" y="381"/>
                    <a:pt x="347" y="389"/>
                    <a:pt x="364" y="385"/>
                  </a:cubicBezTo>
                  <a:cubicBezTo>
                    <a:pt x="382" y="380"/>
                    <a:pt x="395" y="364"/>
                    <a:pt x="395" y="346"/>
                  </a:cubicBezTo>
                  <a:cubicBezTo>
                    <a:pt x="395" y="40"/>
                    <a:pt x="395" y="40"/>
                    <a:pt x="395" y="40"/>
                  </a:cubicBezTo>
                  <a:cubicBezTo>
                    <a:pt x="395" y="18"/>
                    <a:pt x="377" y="0"/>
                    <a:pt x="3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2">
              <a:extLst>
                <a:ext uri="{FF2B5EF4-FFF2-40B4-BE49-F238E27FC236}">
                  <a16:creationId xmlns:a16="http://schemas.microsoft.com/office/drawing/2014/main" id="{C58C2835-1F00-4145-B90A-A46D644A723C}"/>
                </a:ext>
              </a:extLst>
            </p:cNvPr>
            <p:cNvSpPr>
              <a:spLocks/>
            </p:cNvSpPr>
            <p:nvPr/>
          </p:nvSpPr>
          <p:spPr bwMode="auto">
            <a:xfrm>
              <a:off x="3361" y="1352"/>
              <a:ext cx="1745" cy="2912"/>
            </a:xfrm>
            <a:custGeom>
              <a:avLst/>
              <a:gdLst>
                <a:gd name="T0" fmla="*/ 713 w 849"/>
                <a:gd name="T1" fmla="*/ 448 h 1418"/>
                <a:gd name="T2" fmla="*/ 648 w 849"/>
                <a:gd name="T3" fmla="*/ 464 h 1418"/>
                <a:gd name="T4" fmla="*/ 521 w 849"/>
                <a:gd name="T5" fmla="*/ 377 h 1418"/>
                <a:gd name="T6" fmla="*/ 452 w 849"/>
                <a:gd name="T7" fmla="*/ 395 h 1418"/>
                <a:gd name="T8" fmla="*/ 328 w 849"/>
                <a:gd name="T9" fmla="*/ 316 h 1418"/>
                <a:gd name="T10" fmla="*/ 272 w 849"/>
                <a:gd name="T11" fmla="*/ 328 h 1418"/>
                <a:gd name="T12" fmla="*/ 272 w 849"/>
                <a:gd name="T13" fmla="*/ 137 h 1418"/>
                <a:gd name="T14" fmla="*/ 136 w 849"/>
                <a:gd name="T15" fmla="*/ 0 h 1418"/>
                <a:gd name="T16" fmla="*/ 0 w 849"/>
                <a:gd name="T17" fmla="*/ 137 h 1418"/>
                <a:gd name="T18" fmla="*/ 0 w 849"/>
                <a:gd name="T19" fmla="*/ 206 h 1418"/>
                <a:gd name="T20" fmla="*/ 40 w 849"/>
                <a:gd name="T21" fmla="*/ 246 h 1418"/>
                <a:gd name="T22" fmla="*/ 80 w 849"/>
                <a:gd name="T23" fmla="*/ 206 h 1418"/>
                <a:gd name="T24" fmla="*/ 80 w 849"/>
                <a:gd name="T25" fmla="*/ 137 h 1418"/>
                <a:gd name="T26" fmla="*/ 136 w 849"/>
                <a:gd name="T27" fmla="*/ 80 h 1418"/>
                <a:gd name="T28" fmla="*/ 192 w 849"/>
                <a:gd name="T29" fmla="*/ 137 h 1418"/>
                <a:gd name="T30" fmla="*/ 192 w 849"/>
                <a:gd name="T31" fmla="*/ 701 h 1418"/>
                <a:gd name="T32" fmla="*/ 232 w 849"/>
                <a:gd name="T33" fmla="*/ 741 h 1418"/>
                <a:gd name="T34" fmla="*/ 272 w 849"/>
                <a:gd name="T35" fmla="*/ 701 h 1418"/>
                <a:gd name="T36" fmla="*/ 272 w 849"/>
                <a:gd name="T37" fmla="*/ 452 h 1418"/>
                <a:gd name="T38" fmla="*/ 328 w 849"/>
                <a:gd name="T39" fmla="*/ 396 h 1418"/>
                <a:gd name="T40" fmla="*/ 384 w 849"/>
                <a:gd name="T41" fmla="*/ 452 h 1418"/>
                <a:gd name="T42" fmla="*/ 384 w 849"/>
                <a:gd name="T43" fmla="*/ 701 h 1418"/>
                <a:gd name="T44" fmla="*/ 424 w 849"/>
                <a:gd name="T45" fmla="*/ 741 h 1418"/>
                <a:gd name="T46" fmla="*/ 464 w 849"/>
                <a:gd name="T47" fmla="*/ 701 h 1418"/>
                <a:gd name="T48" fmla="*/ 464 w 849"/>
                <a:gd name="T49" fmla="*/ 513 h 1418"/>
                <a:gd name="T50" fmla="*/ 521 w 849"/>
                <a:gd name="T51" fmla="*/ 457 h 1418"/>
                <a:gd name="T52" fmla="*/ 577 w 849"/>
                <a:gd name="T53" fmla="*/ 513 h 1418"/>
                <a:gd name="T54" fmla="*/ 577 w 849"/>
                <a:gd name="T55" fmla="*/ 701 h 1418"/>
                <a:gd name="T56" fmla="*/ 617 w 849"/>
                <a:gd name="T57" fmla="*/ 741 h 1418"/>
                <a:gd name="T58" fmla="*/ 657 w 849"/>
                <a:gd name="T59" fmla="*/ 701 h 1418"/>
                <a:gd name="T60" fmla="*/ 657 w 849"/>
                <a:gd name="T61" fmla="*/ 584 h 1418"/>
                <a:gd name="T62" fmla="*/ 713 w 849"/>
                <a:gd name="T63" fmla="*/ 528 h 1418"/>
                <a:gd name="T64" fmla="*/ 769 w 849"/>
                <a:gd name="T65" fmla="*/ 584 h 1418"/>
                <a:gd name="T66" fmla="*/ 769 w 849"/>
                <a:gd name="T67" fmla="*/ 921 h 1418"/>
                <a:gd name="T68" fmla="*/ 729 w 849"/>
                <a:gd name="T69" fmla="*/ 1186 h 1418"/>
                <a:gd name="T70" fmla="*/ 672 w 849"/>
                <a:gd name="T71" fmla="*/ 1366 h 1418"/>
                <a:gd name="T72" fmla="*/ 698 w 849"/>
                <a:gd name="T73" fmla="*/ 1416 h 1418"/>
                <a:gd name="T74" fmla="*/ 710 w 849"/>
                <a:gd name="T75" fmla="*/ 1418 h 1418"/>
                <a:gd name="T76" fmla="*/ 748 w 849"/>
                <a:gd name="T77" fmla="*/ 1390 h 1418"/>
                <a:gd name="T78" fmla="*/ 805 w 849"/>
                <a:gd name="T79" fmla="*/ 1210 h 1418"/>
                <a:gd name="T80" fmla="*/ 849 w 849"/>
                <a:gd name="T81" fmla="*/ 921 h 1418"/>
                <a:gd name="T82" fmla="*/ 849 w 849"/>
                <a:gd name="T83" fmla="*/ 584 h 1418"/>
                <a:gd name="T84" fmla="*/ 713 w 849"/>
                <a:gd name="T85" fmla="*/ 448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9" h="1418">
                  <a:moveTo>
                    <a:pt x="713" y="448"/>
                  </a:moveTo>
                  <a:cubicBezTo>
                    <a:pt x="689" y="448"/>
                    <a:pt x="667" y="454"/>
                    <a:pt x="648" y="464"/>
                  </a:cubicBezTo>
                  <a:cubicBezTo>
                    <a:pt x="628" y="413"/>
                    <a:pt x="578" y="377"/>
                    <a:pt x="521" y="377"/>
                  </a:cubicBezTo>
                  <a:cubicBezTo>
                    <a:pt x="496" y="377"/>
                    <a:pt x="472" y="383"/>
                    <a:pt x="452" y="395"/>
                  </a:cubicBezTo>
                  <a:cubicBezTo>
                    <a:pt x="430" y="348"/>
                    <a:pt x="383" y="316"/>
                    <a:pt x="328" y="316"/>
                  </a:cubicBezTo>
                  <a:cubicBezTo>
                    <a:pt x="308" y="316"/>
                    <a:pt x="289" y="320"/>
                    <a:pt x="272" y="328"/>
                  </a:cubicBezTo>
                  <a:cubicBezTo>
                    <a:pt x="272" y="137"/>
                    <a:pt x="272" y="137"/>
                    <a:pt x="272" y="137"/>
                  </a:cubicBezTo>
                  <a:cubicBezTo>
                    <a:pt x="272" y="62"/>
                    <a:pt x="211" y="0"/>
                    <a:pt x="136" y="0"/>
                  </a:cubicBezTo>
                  <a:cubicBezTo>
                    <a:pt x="61" y="0"/>
                    <a:pt x="0" y="62"/>
                    <a:pt x="0" y="137"/>
                  </a:cubicBezTo>
                  <a:cubicBezTo>
                    <a:pt x="0" y="206"/>
                    <a:pt x="0" y="206"/>
                    <a:pt x="0" y="206"/>
                  </a:cubicBezTo>
                  <a:cubicBezTo>
                    <a:pt x="0" y="228"/>
                    <a:pt x="18" y="246"/>
                    <a:pt x="40" y="246"/>
                  </a:cubicBezTo>
                  <a:cubicBezTo>
                    <a:pt x="62" y="246"/>
                    <a:pt x="80" y="228"/>
                    <a:pt x="80" y="206"/>
                  </a:cubicBezTo>
                  <a:cubicBezTo>
                    <a:pt x="80" y="137"/>
                    <a:pt x="80" y="137"/>
                    <a:pt x="80" y="137"/>
                  </a:cubicBezTo>
                  <a:cubicBezTo>
                    <a:pt x="80" y="106"/>
                    <a:pt x="105" y="80"/>
                    <a:pt x="136" y="80"/>
                  </a:cubicBezTo>
                  <a:cubicBezTo>
                    <a:pt x="167" y="80"/>
                    <a:pt x="192" y="106"/>
                    <a:pt x="192" y="137"/>
                  </a:cubicBezTo>
                  <a:cubicBezTo>
                    <a:pt x="192" y="701"/>
                    <a:pt x="192" y="701"/>
                    <a:pt x="192" y="701"/>
                  </a:cubicBezTo>
                  <a:cubicBezTo>
                    <a:pt x="192" y="723"/>
                    <a:pt x="210" y="741"/>
                    <a:pt x="232" y="741"/>
                  </a:cubicBezTo>
                  <a:cubicBezTo>
                    <a:pt x="254" y="741"/>
                    <a:pt x="272" y="723"/>
                    <a:pt x="272" y="701"/>
                  </a:cubicBezTo>
                  <a:cubicBezTo>
                    <a:pt x="272" y="452"/>
                    <a:pt x="272" y="452"/>
                    <a:pt x="272" y="452"/>
                  </a:cubicBezTo>
                  <a:cubicBezTo>
                    <a:pt x="272" y="421"/>
                    <a:pt x="297" y="396"/>
                    <a:pt x="328" y="396"/>
                  </a:cubicBezTo>
                  <a:cubicBezTo>
                    <a:pt x="359" y="396"/>
                    <a:pt x="384" y="421"/>
                    <a:pt x="384" y="452"/>
                  </a:cubicBezTo>
                  <a:cubicBezTo>
                    <a:pt x="384" y="701"/>
                    <a:pt x="384" y="701"/>
                    <a:pt x="384" y="701"/>
                  </a:cubicBezTo>
                  <a:cubicBezTo>
                    <a:pt x="384" y="723"/>
                    <a:pt x="402" y="741"/>
                    <a:pt x="424" y="741"/>
                  </a:cubicBezTo>
                  <a:cubicBezTo>
                    <a:pt x="446" y="741"/>
                    <a:pt x="464" y="723"/>
                    <a:pt x="464" y="701"/>
                  </a:cubicBezTo>
                  <a:cubicBezTo>
                    <a:pt x="464" y="513"/>
                    <a:pt x="464" y="513"/>
                    <a:pt x="464" y="513"/>
                  </a:cubicBezTo>
                  <a:cubicBezTo>
                    <a:pt x="464" y="482"/>
                    <a:pt x="490" y="457"/>
                    <a:pt x="521" y="457"/>
                  </a:cubicBezTo>
                  <a:cubicBezTo>
                    <a:pt x="552" y="457"/>
                    <a:pt x="577" y="482"/>
                    <a:pt x="577" y="513"/>
                  </a:cubicBezTo>
                  <a:cubicBezTo>
                    <a:pt x="577" y="701"/>
                    <a:pt x="577" y="701"/>
                    <a:pt x="577" y="701"/>
                  </a:cubicBezTo>
                  <a:cubicBezTo>
                    <a:pt x="577" y="723"/>
                    <a:pt x="595" y="741"/>
                    <a:pt x="617" y="741"/>
                  </a:cubicBezTo>
                  <a:cubicBezTo>
                    <a:pt x="639" y="741"/>
                    <a:pt x="657" y="723"/>
                    <a:pt x="657" y="701"/>
                  </a:cubicBezTo>
                  <a:cubicBezTo>
                    <a:pt x="657" y="584"/>
                    <a:pt x="657" y="584"/>
                    <a:pt x="657" y="584"/>
                  </a:cubicBezTo>
                  <a:cubicBezTo>
                    <a:pt x="657" y="553"/>
                    <a:pt x="682" y="528"/>
                    <a:pt x="713" y="528"/>
                  </a:cubicBezTo>
                  <a:cubicBezTo>
                    <a:pt x="744" y="528"/>
                    <a:pt x="769" y="553"/>
                    <a:pt x="769" y="584"/>
                  </a:cubicBezTo>
                  <a:cubicBezTo>
                    <a:pt x="769" y="921"/>
                    <a:pt x="769" y="921"/>
                    <a:pt x="769" y="921"/>
                  </a:cubicBezTo>
                  <a:cubicBezTo>
                    <a:pt x="769" y="1011"/>
                    <a:pt x="755" y="1100"/>
                    <a:pt x="729" y="1186"/>
                  </a:cubicBezTo>
                  <a:cubicBezTo>
                    <a:pt x="672" y="1366"/>
                    <a:pt x="672" y="1366"/>
                    <a:pt x="672" y="1366"/>
                  </a:cubicBezTo>
                  <a:cubicBezTo>
                    <a:pt x="665" y="1387"/>
                    <a:pt x="677" y="1410"/>
                    <a:pt x="698" y="1416"/>
                  </a:cubicBezTo>
                  <a:cubicBezTo>
                    <a:pt x="702" y="1417"/>
                    <a:pt x="706" y="1418"/>
                    <a:pt x="710" y="1418"/>
                  </a:cubicBezTo>
                  <a:cubicBezTo>
                    <a:pt x="727" y="1418"/>
                    <a:pt x="743" y="1407"/>
                    <a:pt x="748" y="1390"/>
                  </a:cubicBezTo>
                  <a:cubicBezTo>
                    <a:pt x="805" y="1210"/>
                    <a:pt x="805" y="1210"/>
                    <a:pt x="805" y="1210"/>
                  </a:cubicBezTo>
                  <a:cubicBezTo>
                    <a:pt x="834" y="1116"/>
                    <a:pt x="849" y="1019"/>
                    <a:pt x="849" y="921"/>
                  </a:cubicBezTo>
                  <a:cubicBezTo>
                    <a:pt x="849" y="584"/>
                    <a:pt x="849" y="584"/>
                    <a:pt x="849" y="584"/>
                  </a:cubicBezTo>
                  <a:cubicBezTo>
                    <a:pt x="849" y="509"/>
                    <a:pt x="788" y="448"/>
                    <a:pt x="713" y="4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3">
              <a:extLst>
                <a:ext uri="{FF2B5EF4-FFF2-40B4-BE49-F238E27FC236}">
                  <a16:creationId xmlns:a16="http://schemas.microsoft.com/office/drawing/2014/main" id="{87525461-BC6F-4481-B748-4E7F4B8DA7E9}"/>
                </a:ext>
              </a:extLst>
            </p:cNvPr>
            <p:cNvSpPr>
              <a:spLocks noEditPoints="1"/>
            </p:cNvSpPr>
            <p:nvPr/>
          </p:nvSpPr>
          <p:spPr bwMode="auto">
            <a:xfrm>
              <a:off x="4719" y="58"/>
              <a:ext cx="1233" cy="1177"/>
            </a:xfrm>
            <a:custGeom>
              <a:avLst/>
              <a:gdLst>
                <a:gd name="T0" fmla="*/ 592 w 600"/>
                <a:gd name="T1" fmla="*/ 212 h 573"/>
                <a:gd name="T2" fmla="*/ 537 w 600"/>
                <a:gd name="T3" fmla="*/ 166 h 573"/>
                <a:gd name="T4" fmla="*/ 415 w 600"/>
                <a:gd name="T5" fmla="*/ 149 h 573"/>
                <a:gd name="T6" fmla="*/ 360 w 600"/>
                <a:gd name="T7" fmla="*/ 38 h 573"/>
                <a:gd name="T8" fmla="*/ 300 w 600"/>
                <a:gd name="T9" fmla="*/ 0 h 573"/>
                <a:gd name="T10" fmla="*/ 300 w 600"/>
                <a:gd name="T11" fmla="*/ 0 h 573"/>
                <a:gd name="T12" fmla="*/ 239 w 600"/>
                <a:gd name="T13" fmla="*/ 38 h 573"/>
                <a:gd name="T14" fmla="*/ 184 w 600"/>
                <a:gd name="T15" fmla="*/ 149 h 573"/>
                <a:gd name="T16" fmla="*/ 62 w 600"/>
                <a:gd name="T17" fmla="*/ 166 h 573"/>
                <a:gd name="T18" fmla="*/ 8 w 600"/>
                <a:gd name="T19" fmla="*/ 212 h 573"/>
                <a:gd name="T20" fmla="*/ 25 w 600"/>
                <a:gd name="T21" fmla="*/ 281 h 573"/>
                <a:gd name="T22" fmla="*/ 113 w 600"/>
                <a:gd name="T23" fmla="*/ 368 h 573"/>
                <a:gd name="T24" fmla="*/ 92 w 600"/>
                <a:gd name="T25" fmla="*/ 490 h 573"/>
                <a:gd name="T26" fmla="*/ 119 w 600"/>
                <a:gd name="T27" fmla="*/ 556 h 573"/>
                <a:gd name="T28" fmla="*/ 159 w 600"/>
                <a:gd name="T29" fmla="*/ 568 h 573"/>
                <a:gd name="T30" fmla="*/ 190 w 600"/>
                <a:gd name="T31" fmla="*/ 561 h 573"/>
                <a:gd name="T32" fmla="*/ 300 w 600"/>
                <a:gd name="T33" fmla="*/ 503 h 573"/>
                <a:gd name="T34" fmla="*/ 409 w 600"/>
                <a:gd name="T35" fmla="*/ 561 h 573"/>
                <a:gd name="T36" fmla="*/ 480 w 600"/>
                <a:gd name="T37" fmla="*/ 555 h 573"/>
                <a:gd name="T38" fmla="*/ 507 w 600"/>
                <a:gd name="T39" fmla="*/ 490 h 573"/>
                <a:gd name="T40" fmla="*/ 486 w 600"/>
                <a:gd name="T41" fmla="*/ 368 h 573"/>
                <a:gd name="T42" fmla="*/ 575 w 600"/>
                <a:gd name="T43" fmla="*/ 281 h 573"/>
                <a:gd name="T44" fmla="*/ 592 w 600"/>
                <a:gd name="T45" fmla="*/ 212 h 573"/>
                <a:gd name="T46" fmla="*/ 425 w 600"/>
                <a:gd name="T47" fmla="*/ 315 h 573"/>
                <a:gd name="T48" fmla="*/ 406 w 600"/>
                <a:gd name="T49" fmla="*/ 375 h 573"/>
                <a:gd name="T50" fmla="*/ 424 w 600"/>
                <a:gd name="T51" fmla="*/ 478 h 573"/>
                <a:gd name="T52" fmla="*/ 331 w 600"/>
                <a:gd name="T53" fmla="*/ 429 h 573"/>
                <a:gd name="T54" fmla="*/ 268 w 600"/>
                <a:gd name="T55" fmla="*/ 429 h 573"/>
                <a:gd name="T56" fmla="*/ 176 w 600"/>
                <a:gd name="T57" fmla="*/ 478 h 573"/>
                <a:gd name="T58" fmla="*/ 193 w 600"/>
                <a:gd name="T59" fmla="*/ 375 h 573"/>
                <a:gd name="T60" fmla="*/ 174 w 600"/>
                <a:gd name="T61" fmla="*/ 315 h 573"/>
                <a:gd name="T62" fmla="*/ 99 w 600"/>
                <a:gd name="T63" fmla="*/ 242 h 573"/>
                <a:gd name="T64" fmla="*/ 203 w 600"/>
                <a:gd name="T65" fmla="*/ 227 h 573"/>
                <a:gd name="T66" fmla="*/ 253 w 600"/>
                <a:gd name="T67" fmla="*/ 190 h 573"/>
                <a:gd name="T68" fmla="*/ 300 w 600"/>
                <a:gd name="T69" fmla="*/ 96 h 573"/>
                <a:gd name="T70" fmla="*/ 346 w 600"/>
                <a:gd name="T71" fmla="*/ 190 h 573"/>
                <a:gd name="T72" fmla="*/ 397 w 600"/>
                <a:gd name="T73" fmla="*/ 227 h 573"/>
                <a:gd name="T74" fmla="*/ 500 w 600"/>
                <a:gd name="T75" fmla="*/ 242 h 573"/>
                <a:gd name="T76" fmla="*/ 425 w 600"/>
                <a:gd name="T77" fmla="*/ 31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0" h="573">
                  <a:moveTo>
                    <a:pt x="592" y="212"/>
                  </a:moveTo>
                  <a:cubicBezTo>
                    <a:pt x="584" y="188"/>
                    <a:pt x="563" y="170"/>
                    <a:pt x="537" y="166"/>
                  </a:cubicBezTo>
                  <a:cubicBezTo>
                    <a:pt x="415" y="149"/>
                    <a:pt x="415" y="149"/>
                    <a:pt x="415" y="149"/>
                  </a:cubicBezTo>
                  <a:cubicBezTo>
                    <a:pt x="360" y="38"/>
                    <a:pt x="360" y="38"/>
                    <a:pt x="360" y="38"/>
                  </a:cubicBezTo>
                  <a:cubicBezTo>
                    <a:pt x="349" y="14"/>
                    <a:pt x="325" y="0"/>
                    <a:pt x="300" y="0"/>
                  </a:cubicBezTo>
                  <a:cubicBezTo>
                    <a:pt x="300" y="0"/>
                    <a:pt x="300" y="0"/>
                    <a:pt x="300" y="0"/>
                  </a:cubicBezTo>
                  <a:cubicBezTo>
                    <a:pt x="274" y="0"/>
                    <a:pt x="251" y="14"/>
                    <a:pt x="239" y="38"/>
                  </a:cubicBezTo>
                  <a:cubicBezTo>
                    <a:pt x="184" y="149"/>
                    <a:pt x="184" y="149"/>
                    <a:pt x="184" y="149"/>
                  </a:cubicBezTo>
                  <a:cubicBezTo>
                    <a:pt x="62" y="166"/>
                    <a:pt x="62" y="166"/>
                    <a:pt x="62" y="166"/>
                  </a:cubicBezTo>
                  <a:cubicBezTo>
                    <a:pt x="36" y="170"/>
                    <a:pt x="16" y="188"/>
                    <a:pt x="8" y="212"/>
                  </a:cubicBezTo>
                  <a:cubicBezTo>
                    <a:pt x="0" y="237"/>
                    <a:pt x="6" y="263"/>
                    <a:pt x="25" y="281"/>
                  </a:cubicBezTo>
                  <a:cubicBezTo>
                    <a:pt x="113" y="368"/>
                    <a:pt x="113" y="368"/>
                    <a:pt x="113" y="368"/>
                  </a:cubicBezTo>
                  <a:cubicBezTo>
                    <a:pt x="92" y="490"/>
                    <a:pt x="92" y="490"/>
                    <a:pt x="92" y="490"/>
                  </a:cubicBezTo>
                  <a:cubicBezTo>
                    <a:pt x="88" y="515"/>
                    <a:pt x="98" y="540"/>
                    <a:pt x="119" y="556"/>
                  </a:cubicBezTo>
                  <a:cubicBezTo>
                    <a:pt x="131" y="564"/>
                    <a:pt x="145" y="568"/>
                    <a:pt x="159" y="568"/>
                  </a:cubicBezTo>
                  <a:cubicBezTo>
                    <a:pt x="169" y="568"/>
                    <a:pt x="180" y="566"/>
                    <a:pt x="190" y="561"/>
                  </a:cubicBezTo>
                  <a:cubicBezTo>
                    <a:pt x="300" y="503"/>
                    <a:pt x="300" y="503"/>
                    <a:pt x="300" y="503"/>
                  </a:cubicBezTo>
                  <a:cubicBezTo>
                    <a:pt x="409" y="561"/>
                    <a:pt x="409" y="561"/>
                    <a:pt x="409" y="561"/>
                  </a:cubicBezTo>
                  <a:cubicBezTo>
                    <a:pt x="432" y="573"/>
                    <a:pt x="459" y="571"/>
                    <a:pt x="480" y="555"/>
                  </a:cubicBezTo>
                  <a:cubicBezTo>
                    <a:pt x="501" y="540"/>
                    <a:pt x="511" y="515"/>
                    <a:pt x="507" y="490"/>
                  </a:cubicBezTo>
                  <a:cubicBezTo>
                    <a:pt x="486" y="368"/>
                    <a:pt x="486" y="368"/>
                    <a:pt x="486" y="368"/>
                  </a:cubicBezTo>
                  <a:cubicBezTo>
                    <a:pt x="575" y="281"/>
                    <a:pt x="575" y="281"/>
                    <a:pt x="575" y="281"/>
                  </a:cubicBezTo>
                  <a:cubicBezTo>
                    <a:pt x="593" y="263"/>
                    <a:pt x="600" y="237"/>
                    <a:pt x="592" y="212"/>
                  </a:cubicBezTo>
                  <a:close/>
                  <a:moveTo>
                    <a:pt x="425" y="315"/>
                  </a:moveTo>
                  <a:cubicBezTo>
                    <a:pt x="410" y="330"/>
                    <a:pt x="402" y="353"/>
                    <a:pt x="406" y="375"/>
                  </a:cubicBezTo>
                  <a:cubicBezTo>
                    <a:pt x="424" y="478"/>
                    <a:pt x="424" y="478"/>
                    <a:pt x="424" y="478"/>
                  </a:cubicBezTo>
                  <a:cubicBezTo>
                    <a:pt x="331" y="429"/>
                    <a:pt x="331" y="429"/>
                    <a:pt x="331" y="429"/>
                  </a:cubicBezTo>
                  <a:cubicBezTo>
                    <a:pt x="311" y="419"/>
                    <a:pt x="288" y="419"/>
                    <a:pt x="268" y="429"/>
                  </a:cubicBezTo>
                  <a:cubicBezTo>
                    <a:pt x="176" y="478"/>
                    <a:pt x="176" y="478"/>
                    <a:pt x="176" y="478"/>
                  </a:cubicBezTo>
                  <a:cubicBezTo>
                    <a:pt x="193" y="375"/>
                    <a:pt x="193" y="375"/>
                    <a:pt x="193" y="375"/>
                  </a:cubicBezTo>
                  <a:cubicBezTo>
                    <a:pt x="197" y="353"/>
                    <a:pt x="190" y="330"/>
                    <a:pt x="174" y="315"/>
                  </a:cubicBezTo>
                  <a:cubicBezTo>
                    <a:pt x="99" y="242"/>
                    <a:pt x="99" y="242"/>
                    <a:pt x="99" y="242"/>
                  </a:cubicBezTo>
                  <a:cubicBezTo>
                    <a:pt x="203" y="227"/>
                    <a:pt x="203" y="227"/>
                    <a:pt x="203" y="227"/>
                  </a:cubicBezTo>
                  <a:cubicBezTo>
                    <a:pt x="224" y="224"/>
                    <a:pt x="243" y="210"/>
                    <a:pt x="253" y="190"/>
                  </a:cubicBezTo>
                  <a:cubicBezTo>
                    <a:pt x="300" y="96"/>
                    <a:pt x="300" y="96"/>
                    <a:pt x="300" y="96"/>
                  </a:cubicBezTo>
                  <a:cubicBezTo>
                    <a:pt x="346" y="190"/>
                    <a:pt x="346" y="190"/>
                    <a:pt x="346" y="190"/>
                  </a:cubicBezTo>
                  <a:cubicBezTo>
                    <a:pt x="356" y="210"/>
                    <a:pt x="375" y="224"/>
                    <a:pt x="397" y="227"/>
                  </a:cubicBezTo>
                  <a:cubicBezTo>
                    <a:pt x="500" y="242"/>
                    <a:pt x="500" y="242"/>
                    <a:pt x="500" y="242"/>
                  </a:cubicBezTo>
                  <a:lnTo>
                    <a:pt x="425" y="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4">
              <a:extLst>
                <a:ext uri="{FF2B5EF4-FFF2-40B4-BE49-F238E27FC236}">
                  <a16:creationId xmlns:a16="http://schemas.microsoft.com/office/drawing/2014/main" id="{0532076C-3135-4382-A424-2B753D3E947D}"/>
                </a:ext>
              </a:extLst>
            </p:cNvPr>
            <p:cNvSpPr>
              <a:spLocks noEditPoints="1"/>
            </p:cNvSpPr>
            <p:nvPr/>
          </p:nvSpPr>
          <p:spPr bwMode="auto">
            <a:xfrm>
              <a:off x="3222" y="58"/>
              <a:ext cx="1232" cy="1177"/>
            </a:xfrm>
            <a:custGeom>
              <a:avLst/>
              <a:gdLst>
                <a:gd name="T0" fmla="*/ 114 w 600"/>
                <a:gd name="T1" fmla="*/ 368 h 573"/>
                <a:gd name="T2" fmla="*/ 93 w 600"/>
                <a:gd name="T3" fmla="*/ 490 h 573"/>
                <a:gd name="T4" fmla="*/ 120 w 600"/>
                <a:gd name="T5" fmla="*/ 556 h 573"/>
                <a:gd name="T6" fmla="*/ 159 w 600"/>
                <a:gd name="T7" fmla="*/ 568 h 573"/>
                <a:gd name="T8" fmla="*/ 191 w 600"/>
                <a:gd name="T9" fmla="*/ 561 h 573"/>
                <a:gd name="T10" fmla="*/ 300 w 600"/>
                <a:gd name="T11" fmla="*/ 503 h 573"/>
                <a:gd name="T12" fmla="*/ 410 w 600"/>
                <a:gd name="T13" fmla="*/ 561 h 573"/>
                <a:gd name="T14" fmla="*/ 481 w 600"/>
                <a:gd name="T15" fmla="*/ 555 h 573"/>
                <a:gd name="T16" fmla="*/ 507 w 600"/>
                <a:gd name="T17" fmla="*/ 490 h 573"/>
                <a:gd name="T18" fmla="*/ 486 w 600"/>
                <a:gd name="T19" fmla="*/ 368 h 573"/>
                <a:gd name="T20" fmla="*/ 575 w 600"/>
                <a:gd name="T21" fmla="*/ 281 h 573"/>
                <a:gd name="T22" fmla="*/ 592 w 600"/>
                <a:gd name="T23" fmla="*/ 212 h 573"/>
                <a:gd name="T24" fmla="*/ 538 w 600"/>
                <a:gd name="T25" fmla="*/ 166 h 573"/>
                <a:gd name="T26" fmla="*/ 415 w 600"/>
                <a:gd name="T27" fmla="*/ 149 h 573"/>
                <a:gd name="T28" fmla="*/ 360 w 600"/>
                <a:gd name="T29" fmla="*/ 38 h 573"/>
                <a:gd name="T30" fmla="*/ 300 w 600"/>
                <a:gd name="T31" fmla="*/ 0 h 573"/>
                <a:gd name="T32" fmla="*/ 300 w 600"/>
                <a:gd name="T33" fmla="*/ 0 h 573"/>
                <a:gd name="T34" fmla="*/ 240 w 600"/>
                <a:gd name="T35" fmla="*/ 38 h 573"/>
                <a:gd name="T36" fmla="*/ 185 w 600"/>
                <a:gd name="T37" fmla="*/ 149 h 573"/>
                <a:gd name="T38" fmla="*/ 62 w 600"/>
                <a:gd name="T39" fmla="*/ 166 h 573"/>
                <a:gd name="T40" fmla="*/ 8 w 600"/>
                <a:gd name="T41" fmla="*/ 212 h 573"/>
                <a:gd name="T42" fmla="*/ 25 w 600"/>
                <a:gd name="T43" fmla="*/ 281 h 573"/>
                <a:gd name="T44" fmla="*/ 114 w 600"/>
                <a:gd name="T45" fmla="*/ 368 h 573"/>
                <a:gd name="T46" fmla="*/ 203 w 600"/>
                <a:gd name="T47" fmla="*/ 227 h 573"/>
                <a:gd name="T48" fmla="*/ 254 w 600"/>
                <a:gd name="T49" fmla="*/ 190 h 573"/>
                <a:gd name="T50" fmla="*/ 300 w 600"/>
                <a:gd name="T51" fmla="*/ 96 h 573"/>
                <a:gd name="T52" fmla="*/ 346 w 600"/>
                <a:gd name="T53" fmla="*/ 190 h 573"/>
                <a:gd name="T54" fmla="*/ 397 w 600"/>
                <a:gd name="T55" fmla="*/ 227 h 573"/>
                <a:gd name="T56" fmla="*/ 501 w 600"/>
                <a:gd name="T57" fmla="*/ 242 h 573"/>
                <a:gd name="T58" fmla="*/ 426 w 600"/>
                <a:gd name="T59" fmla="*/ 315 h 573"/>
                <a:gd name="T60" fmla="*/ 406 w 600"/>
                <a:gd name="T61" fmla="*/ 375 h 573"/>
                <a:gd name="T62" fmla="*/ 424 w 600"/>
                <a:gd name="T63" fmla="*/ 478 h 573"/>
                <a:gd name="T64" fmla="*/ 331 w 600"/>
                <a:gd name="T65" fmla="*/ 429 h 573"/>
                <a:gd name="T66" fmla="*/ 269 w 600"/>
                <a:gd name="T67" fmla="*/ 429 h 573"/>
                <a:gd name="T68" fmla="*/ 176 w 600"/>
                <a:gd name="T69" fmla="*/ 478 h 573"/>
                <a:gd name="T70" fmla="*/ 194 w 600"/>
                <a:gd name="T71" fmla="*/ 375 h 573"/>
                <a:gd name="T72" fmla="*/ 174 w 600"/>
                <a:gd name="T73" fmla="*/ 315 h 573"/>
                <a:gd name="T74" fmla="*/ 99 w 600"/>
                <a:gd name="T75" fmla="*/ 242 h 573"/>
                <a:gd name="T76" fmla="*/ 203 w 600"/>
                <a:gd name="T77" fmla="*/ 227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0" h="573">
                  <a:moveTo>
                    <a:pt x="114" y="368"/>
                  </a:moveTo>
                  <a:cubicBezTo>
                    <a:pt x="93" y="490"/>
                    <a:pt x="93" y="490"/>
                    <a:pt x="93" y="490"/>
                  </a:cubicBezTo>
                  <a:cubicBezTo>
                    <a:pt x="88" y="515"/>
                    <a:pt x="99" y="540"/>
                    <a:pt x="120" y="556"/>
                  </a:cubicBezTo>
                  <a:cubicBezTo>
                    <a:pt x="131" y="564"/>
                    <a:pt x="145" y="568"/>
                    <a:pt x="159" y="568"/>
                  </a:cubicBezTo>
                  <a:cubicBezTo>
                    <a:pt x="170" y="568"/>
                    <a:pt x="181" y="566"/>
                    <a:pt x="191" y="561"/>
                  </a:cubicBezTo>
                  <a:cubicBezTo>
                    <a:pt x="300" y="503"/>
                    <a:pt x="300" y="503"/>
                    <a:pt x="300" y="503"/>
                  </a:cubicBezTo>
                  <a:cubicBezTo>
                    <a:pt x="410" y="561"/>
                    <a:pt x="410" y="561"/>
                    <a:pt x="410" y="561"/>
                  </a:cubicBezTo>
                  <a:cubicBezTo>
                    <a:pt x="433" y="573"/>
                    <a:pt x="460" y="571"/>
                    <a:pt x="481" y="555"/>
                  </a:cubicBezTo>
                  <a:cubicBezTo>
                    <a:pt x="501" y="540"/>
                    <a:pt x="512" y="515"/>
                    <a:pt x="507" y="490"/>
                  </a:cubicBezTo>
                  <a:cubicBezTo>
                    <a:pt x="486" y="368"/>
                    <a:pt x="486" y="368"/>
                    <a:pt x="486" y="368"/>
                  </a:cubicBezTo>
                  <a:cubicBezTo>
                    <a:pt x="575" y="281"/>
                    <a:pt x="575" y="281"/>
                    <a:pt x="575" y="281"/>
                  </a:cubicBezTo>
                  <a:cubicBezTo>
                    <a:pt x="594" y="263"/>
                    <a:pt x="600" y="237"/>
                    <a:pt x="592" y="212"/>
                  </a:cubicBezTo>
                  <a:cubicBezTo>
                    <a:pt x="584" y="188"/>
                    <a:pt x="563" y="170"/>
                    <a:pt x="538" y="166"/>
                  </a:cubicBezTo>
                  <a:cubicBezTo>
                    <a:pt x="415" y="149"/>
                    <a:pt x="415" y="149"/>
                    <a:pt x="415" y="149"/>
                  </a:cubicBezTo>
                  <a:cubicBezTo>
                    <a:pt x="360" y="38"/>
                    <a:pt x="360" y="38"/>
                    <a:pt x="360" y="38"/>
                  </a:cubicBezTo>
                  <a:cubicBezTo>
                    <a:pt x="349" y="14"/>
                    <a:pt x="326" y="0"/>
                    <a:pt x="300" y="0"/>
                  </a:cubicBezTo>
                  <a:cubicBezTo>
                    <a:pt x="300" y="0"/>
                    <a:pt x="300" y="0"/>
                    <a:pt x="300" y="0"/>
                  </a:cubicBezTo>
                  <a:cubicBezTo>
                    <a:pt x="274" y="0"/>
                    <a:pt x="251" y="14"/>
                    <a:pt x="240" y="38"/>
                  </a:cubicBezTo>
                  <a:cubicBezTo>
                    <a:pt x="185" y="149"/>
                    <a:pt x="185" y="149"/>
                    <a:pt x="185" y="149"/>
                  </a:cubicBezTo>
                  <a:cubicBezTo>
                    <a:pt x="62" y="166"/>
                    <a:pt x="62" y="166"/>
                    <a:pt x="62" y="166"/>
                  </a:cubicBezTo>
                  <a:cubicBezTo>
                    <a:pt x="37" y="170"/>
                    <a:pt x="16" y="188"/>
                    <a:pt x="8" y="212"/>
                  </a:cubicBezTo>
                  <a:cubicBezTo>
                    <a:pt x="0" y="237"/>
                    <a:pt x="7" y="263"/>
                    <a:pt x="25" y="281"/>
                  </a:cubicBezTo>
                  <a:lnTo>
                    <a:pt x="114" y="368"/>
                  </a:lnTo>
                  <a:close/>
                  <a:moveTo>
                    <a:pt x="203" y="227"/>
                  </a:moveTo>
                  <a:cubicBezTo>
                    <a:pt x="225" y="224"/>
                    <a:pt x="244" y="210"/>
                    <a:pt x="254" y="190"/>
                  </a:cubicBezTo>
                  <a:cubicBezTo>
                    <a:pt x="300" y="96"/>
                    <a:pt x="300" y="96"/>
                    <a:pt x="300" y="96"/>
                  </a:cubicBezTo>
                  <a:cubicBezTo>
                    <a:pt x="346" y="190"/>
                    <a:pt x="346" y="190"/>
                    <a:pt x="346" y="190"/>
                  </a:cubicBezTo>
                  <a:cubicBezTo>
                    <a:pt x="356" y="210"/>
                    <a:pt x="375" y="224"/>
                    <a:pt x="397" y="227"/>
                  </a:cubicBezTo>
                  <a:cubicBezTo>
                    <a:pt x="501" y="242"/>
                    <a:pt x="501" y="242"/>
                    <a:pt x="501" y="242"/>
                  </a:cubicBezTo>
                  <a:cubicBezTo>
                    <a:pt x="426" y="315"/>
                    <a:pt x="426" y="315"/>
                    <a:pt x="426" y="315"/>
                  </a:cubicBezTo>
                  <a:cubicBezTo>
                    <a:pt x="410" y="330"/>
                    <a:pt x="403" y="353"/>
                    <a:pt x="406" y="375"/>
                  </a:cubicBezTo>
                  <a:cubicBezTo>
                    <a:pt x="424" y="478"/>
                    <a:pt x="424" y="478"/>
                    <a:pt x="424" y="478"/>
                  </a:cubicBezTo>
                  <a:cubicBezTo>
                    <a:pt x="331" y="429"/>
                    <a:pt x="331" y="429"/>
                    <a:pt x="331" y="429"/>
                  </a:cubicBezTo>
                  <a:cubicBezTo>
                    <a:pt x="312" y="419"/>
                    <a:pt x="288" y="419"/>
                    <a:pt x="269" y="429"/>
                  </a:cubicBezTo>
                  <a:cubicBezTo>
                    <a:pt x="176" y="478"/>
                    <a:pt x="176" y="478"/>
                    <a:pt x="176" y="478"/>
                  </a:cubicBezTo>
                  <a:cubicBezTo>
                    <a:pt x="194" y="375"/>
                    <a:pt x="194" y="375"/>
                    <a:pt x="194" y="375"/>
                  </a:cubicBezTo>
                  <a:cubicBezTo>
                    <a:pt x="197" y="353"/>
                    <a:pt x="190" y="330"/>
                    <a:pt x="174" y="315"/>
                  </a:cubicBezTo>
                  <a:cubicBezTo>
                    <a:pt x="99" y="242"/>
                    <a:pt x="99" y="242"/>
                    <a:pt x="99" y="242"/>
                  </a:cubicBezTo>
                  <a:lnTo>
                    <a:pt x="203"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5">
              <a:extLst>
                <a:ext uri="{FF2B5EF4-FFF2-40B4-BE49-F238E27FC236}">
                  <a16:creationId xmlns:a16="http://schemas.microsoft.com/office/drawing/2014/main" id="{EE854E25-2A6C-48BF-B1B7-302D8C20DE21}"/>
                </a:ext>
              </a:extLst>
            </p:cNvPr>
            <p:cNvSpPr>
              <a:spLocks noEditPoints="1"/>
            </p:cNvSpPr>
            <p:nvPr/>
          </p:nvSpPr>
          <p:spPr bwMode="auto">
            <a:xfrm>
              <a:off x="1724" y="58"/>
              <a:ext cx="1233" cy="1177"/>
            </a:xfrm>
            <a:custGeom>
              <a:avLst/>
              <a:gdLst>
                <a:gd name="T0" fmla="*/ 508 w 600"/>
                <a:gd name="T1" fmla="*/ 490 h 573"/>
                <a:gd name="T2" fmla="*/ 487 w 600"/>
                <a:gd name="T3" fmla="*/ 368 h 573"/>
                <a:gd name="T4" fmla="*/ 575 w 600"/>
                <a:gd name="T5" fmla="*/ 281 h 573"/>
                <a:gd name="T6" fmla="*/ 592 w 600"/>
                <a:gd name="T7" fmla="*/ 212 h 573"/>
                <a:gd name="T8" fmla="*/ 538 w 600"/>
                <a:gd name="T9" fmla="*/ 166 h 573"/>
                <a:gd name="T10" fmla="*/ 416 w 600"/>
                <a:gd name="T11" fmla="*/ 149 h 573"/>
                <a:gd name="T12" fmla="*/ 361 w 600"/>
                <a:gd name="T13" fmla="*/ 38 h 573"/>
                <a:gd name="T14" fmla="*/ 300 w 600"/>
                <a:gd name="T15" fmla="*/ 0 h 573"/>
                <a:gd name="T16" fmla="*/ 300 w 600"/>
                <a:gd name="T17" fmla="*/ 0 h 573"/>
                <a:gd name="T18" fmla="*/ 240 w 600"/>
                <a:gd name="T19" fmla="*/ 38 h 573"/>
                <a:gd name="T20" fmla="*/ 185 w 600"/>
                <a:gd name="T21" fmla="*/ 149 h 573"/>
                <a:gd name="T22" fmla="*/ 63 w 600"/>
                <a:gd name="T23" fmla="*/ 166 h 573"/>
                <a:gd name="T24" fmla="*/ 8 w 600"/>
                <a:gd name="T25" fmla="*/ 212 h 573"/>
                <a:gd name="T26" fmla="*/ 25 w 600"/>
                <a:gd name="T27" fmla="*/ 281 h 573"/>
                <a:gd name="T28" fmla="*/ 114 w 600"/>
                <a:gd name="T29" fmla="*/ 368 h 573"/>
                <a:gd name="T30" fmla="*/ 93 w 600"/>
                <a:gd name="T31" fmla="*/ 490 h 573"/>
                <a:gd name="T32" fmla="*/ 120 w 600"/>
                <a:gd name="T33" fmla="*/ 556 h 573"/>
                <a:gd name="T34" fmla="*/ 159 w 600"/>
                <a:gd name="T35" fmla="*/ 568 h 573"/>
                <a:gd name="T36" fmla="*/ 191 w 600"/>
                <a:gd name="T37" fmla="*/ 561 h 573"/>
                <a:gd name="T38" fmla="*/ 300 w 600"/>
                <a:gd name="T39" fmla="*/ 503 h 573"/>
                <a:gd name="T40" fmla="*/ 410 w 600"/>
                <a:gd name="T41" fmla="*/ 561 h 573"/>
                <a:gd name="T42" fmla="*/ 481 w 600"/>
                <a:gd name="T43" fmla="*/ 555 h 573"/>
                <a:gd name="T44" fmla="*/ 508 w 600"/>
                <a:gd name="T45" fmla="*/ 490 h 573"/>
                <a:gd name="T46" fmla="*/ 426 w 600"/>
                <a:gd name="T47" fmla="*/ 315 h 573"/>
                <a:gd name="T48" fmla="*/ 407 w 600"/>
                <a:gd name="T49" fmla="*/ 375 h 573"/>
                <a:gd name="T50" fmla="*/ 425 w 600"/>
                <a:gd name="T51" fmla="*/ 478 h 573"/>
                <a:gd name="T52" fmla="*/ 332 w 600"/>
                <a:gd name="T53" fmla="*/ 429 h 573"/>
                <a:gd name="T54" fmla="*/ 269 w 600"/>
                <a:gd name="T55" fmla="*/ 429 h 573"/>
                <a:gd name="T56" fmla="*/ 176 w 600"/>
                <a:gd name="T57" fmla="*/ 478 h 573"/>
                <a:gd name="T58" fmla="*/ 194 w 600"/>
                <a:gd name="T59" fmla="*/ 375 h 573"/>
                <a:gd name="T60" fmla="*/ 175 w 600"/>
                <a:gd name="T61" fmla="*/ 315 h 573"/>
                <a:gd name="T62" fmla="*/ 100 w 600"/>
                <a:gd name="T63" fmla="*/ 242 h 573"/>
                <a:gd name="T64" fmla="*/ 203 w 600"/>
                <a:gd name="T65" fmla="*/ 227 h 573"/>
                <a:gd name="T66" fmla="*/ 254 w 600"/>
                <a:gd name="T67" fmla="*/ 190 h 573"/>
                <a:gd name="T68" fmla="*/ 300 w 600"/>
                <a:gd name="T69" fmla="*/ 96 h 573"/>
                <a:gd name="T70" fmla="*/ 347 w 600"/>
                <a:gd name="T71" fmla="*/ 190 h 573"/>
                <a:gd name="T72" fmla="*/ 397 w 600"/>
                <a:gd name="T73" fmla="*/ 227 h 573"/>
                <a:gd name="T74" fmla="*/ 501 w 600"/>
                <a:gd name="T75" fmla="*/ 242 h 573"/>
                <a:gd name="T76" fmla="*/ 426 w 600"/>
                <a:gd name="T77" fmla="*/ 31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0" h="573">
                  <a:moveTo>
                    <a:pt x="508" y="490"/>
                  </a:moveTo>
                  <a:cubicBezTo>
                    <a:pt x="487" y="368"/>
                    <a:pt x="487" y="368"/>
                    <a:pt x="487" y="368"/>
                  </a:cubicBezTo>
                  <a:cubicBezTo>
                    <a:pt x="575" y="281"/>
                    <a:pt x="575" y="281"/>
                    <a:pt x="575" y="281"/>
                  </a:cubicBezTo>
                  <a:cubicBezTo>
                    <a:pt x="594" y="263"/>
                    <a:pt x="600" y="237"/>
                    <a:pt x="592" y="212"/>
                  </a:cubicBezTo>
                  <a:cubicBezTo>
                    <a:pt x="584" y="188"/>
                    <a:pt x="564" y="170"/>
                    <a:pt x="538" y="166"/>
                  </a:cubicBezTo>
                  <a:cubicBezTo>
                    <a:pt x="416" y="149"/>
                    <a:pt x="416" y="149"/>
                    <a:pt x="416" y="149"/>
                  </a:cubicBezTo>
                  <a:cubicBezTo>
                    <a:pt x="361" y="38"/>
                    <a:pt x="361" y="38"/>
                    <a:pt x="361" y="38"/>
                  </a:cubicBezTo>
                  <a:cubicBezTo>
                    <a:pt x="349" y="14"/>
                    <a:pt x="326" y="0"/>
                    <a:pt x="300" y="0"/>
                  </a:cubicBezTo>
                  <a:cubicBezTo>
                    <a:pt x="300" y="0"/>
                    <a:pt x="300" y="0"/>
                    <a:pt x="300" y="0"/>
                  </a:cubicBezTo>
                  <a:cubicBezTo>
                    <a:pt x="275" y="0"/>
                    <a:pt x="251" y="14"/>
                    <a:pt x="240" y="38"/>
                  </a:cubicBezTo>
                  <a:cubicBezTo>
                    <a:pt x="185" y="149"/>
                    <a:pt x="185" y="149"/>
                    <a:pt x="185" y="149"/>
                  </a:cubicBezTo>
                  <a:cubicBezTo>
                    <a:pt x="63" y="166"/>
                    <a:pt x="63" y="166"/>
                    <a:pt x="63" y="166"/>
                  </a:cubicBezTo>
                  <a:cubicBezTo>
                    <a:pt x="37" y="170"/>
                    <a:pt x="16" y="188"/>
                    <a:pt x="8" y="212"/>
                  </a:cubicBezTo>
                  <a:cubicBezTo>
                    <a:pt x="0" y="237"/>
                    <a:pt x="7" y="263"/>
                    <a:pt x="25" y="281"/>
                  </a:cubicBezTo>
                  <a:cubicBezTo>
                    <a:pt x="114" y="368"/>
                    <a:pt x="114" y="368"/>
                    <a:pt x="114" y="368"/>
                  </a:cubicBezTo>
                  <a:cubicBezTo>
                    <a:pt x="93" y="490"/>
                    <a:pt x="93" y="490"/>
                    <a:pt x="93" y="490"/>
                  </a:cubicBezTo>
                  <a:cubicBezTo>
                    <a:pt x="89" y="515"/>
                    <a:pt x="99" y="540"/>
                    <a:pt x="120" y="556"/>
                  </a:cubicBezTo>
                  <a:cubicBezTo>
                    <a:pt x="132" y="564"/>
                    <a:pt x="146" y="568"/>
                    <a:pt x="159" y="568"/>
                  </a:cubicBezTo>
                  <a:cubicBezTo>
                    <a:pt x="170" y="568"/>
                    <a:pt x="181" y="566"/>
                    <a:pt x="191" y="561"/>
                  </a:cubicBezTo>
                  <a:cubicBezTo>
                    <a:pt x="300" y="503"/>
                    <a:pt x="300" y="503"/>
                    <a:pt x="300" y="503"/>
                  </a:cubicBezTo>
                  <a:cubicBezTo>
                    <a:pt x="410" y="561"/>
                    <a:pt x="410" y="561"/>
                    <a:pt x="410" y="561"/>
                  </a:cubicBezTo>
                  <a:cubicBezTo>
                    <a:pt x="433" y="573"/>
                    <a:pt x="460" y="571"/>
                    <a:pt x="481" y="555"/>
                  </a:cubicBezTo>
                  <a:cubicBezTo>
                    <a:pt x="502" y="540"/>
                    <a:pt x="512" y="515"/>
                    <a:pt x="508" y="490"/>
                  </a:cubicBezTo>
                  <a:close/>
                  <a:moveTo>
                    <a:pt x="426" y="315"/>
                  </a:moveTo>
                  <a:cubicBezTo>
                    <a:pt x="410" y="330"/>
                    <a:pt x="403" y="353"/>
                    <a:pt x="407" y="375"/>
                  </a:cubicBezTo>
                  <a:cubicBezTo>
                    <a:pt x="425" y="478"/>
                    <a:pt x="425" y="478"/>
                    <a:pt x="425" y="478"/>
                  </a:cubicBezTo>
                  <a:cubicBezTo>
                    <a:pt x="332" y="429"/>
                    <a:pt x="332" y="429"/>
                    <a:pt x="332" y="429"/>
                  </a:cubicBezTo>
                  <a:cubicBezTo>
                    <a:pt x="312" y="419"/>
                    <a:pt x="289" y="419"/>
                    <a:pt x="269" y="429"/>
                  </a:cubicBezTo>
                  <a:cubicBezTo>
                    <a:pt x="176" y="478"/>
                    <a:pt x="176" y="478"/>
                    <a:pt x="176" y="478"/>
                  </a:cubicBezTo>
                  <a:cubicBezTo>
                    <a:pt x="194" y="375"/>
                    <a:pt x="194" y="375"/>
                    <a:pt x="194" y="375"/>
                  </a:cubicBezTo>
                  <a:cubicBezTo>
                    <a:pt x="198" y="353"/>
                    <a:pt x="191" y="331"/>
                    <a:pt x="175" y="315"/>
                  </a:cubicBezTo>
                  <a:cubicBezTo>
                    <a:pt x="100" y="242"/>
                    <a:pt x="100" y="242"/>
                    <a:pt x="100" y="242"/>
                  </a:cubicBezTo>
                  <a:cubicBezTo>
                    <a:pt x="203" y="227"/>
                    <a:pt x="203" y="227"/>
                    <a:pt x="203" y="227"/>
                  </a:cubicBezTo>
                  <a:cubicBezTo>
                    <a:pt x="225" y="224"/>
                    <a:pt x="244" y="210"/>
                    <a:pt x="254" y="190"/>
                  </a:cubicBezTo>
                  <a:cubicBezTo>
                    <a:pt x="300" y="96"/>
                    <a:pt x="300" y="96"/>
                    <a:pt x="300" y="96"/>
                  </a:cubicBezTo>
                  <a:cubicBezTo>
                    <a:pt x="347" y="190"/>
                    <a:pt x="347" y="190"/>
                    <a:pt x="347" y="190"/>
                  </a:cubicBezTo>
                  <a:cubicBezTo>
                    <a:pt x="357" y="210"/>
                    <a:pt x="376" y="224"/>
                    <a:pt x="397" y="227"/>
                  </a:cubicBezTo>
                  <a:cubicBezTo>
                    <a:pt x="501" y="242"/>
                    <a:pt x="501" y="242"/>
                    <a:pt x="501" y="242"/>
                  </a:cubicBezTo>
                  <a:lnTo>
                    <a:pt x="426" y="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6">
              <a:extLst>
                <a:ext uri="{FF2B5EF4-FFF2-40B4-BE49-F238E27FC236}">
                  <a16:creationId xmlns:a16="http://schemas.microsoft.com/office/drawing/2014/main" id="{955733D7-B43E-4AF8-9E37-152A3BF523E5}"/>
                </a:ext>
              </a:extLst>
            </p:cNvPr>
            <p:cNvSpPr>
              <a:spLocks/>
            </p:cNvSpPr>
            <p:nvPr/>
          </p:nvSpPr>
          <p:spPr bwMode="auto">
            <a:xfrm>
              <a:off x="3361" y="2032"/>
              <a:ext cx="165" cy="164"/>
            </a:xfrm>
            <a:custGeom>
              <a:avLst/>
              <a:gdLst>
                <a:gd name="T0" fmla="*/ 40 w 80"/>
                <a:gd name="T1" fmla="*/ 0 h 80"/>
                <a:gd name="T2" fmla="*/ 11 w 80"/>
                <a:gd name="T3" fmla="*/ 12 h 80"/>
                <a:gd name="T4" fmla="*/ 0 w 80"/>
                <a:gd name="T5" fmla="*/ 40 h 80"/>
                <a:gd name="T6" fmla="*/ 11 w 80"/>
                <a:gd name="T7" fmla="*/ 68 h 80"/>
                <a:gd name="T8" fmla="*/ 40 w 80"/>
                <a:gd name="T9" fmla="*/ 80 h 80"/>
                <a:gd name="T10" fmla="*/ 68 w 80"/>
                <a:gd name="T11" fmla="*/ 68 h 80"/>
                <a:gd name="T12" fmla="*/ 80 w 80"/>
                <a:gd name="T13" fmla="*/ 40 h 80"/>
                <a:gd name="T14" fmla="*/ 68 w 80"/>
                <a:gd name="T15" fmla="*/ 12 h 80"/>
                <a:gd name="T16" fmla="*/ 40 w 80"/>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80">
                  <a:moveTo>
                    <a:pt x="40" y="0"/>
                  </a:moveTo>
                  <a:cubicBezTo>
                    <a:pt x="29" y="0"/>
                    <a:pt x="19" y="4"/>
                    <a:pt x="11" y="12"/>
                  </a:cubicBezTo>
                  <a:cubicBezTo>
                    <a:pt x="4" y="19"/>
                    <a:pt x="0" y="29"/>
                    <a:pt x="0" y="40"/>
                  </a:cubicBezTo>
                  <a:cubicBezTo>
                    <a:pt x="0" y="50"/>
                    <a:pt x="4" y="61"/>
                    <a:pt x="11" y="68"/>
                  </a:cubicBezTo>
                  <a:cubicBezTo>
                    <a:pt x="19" y="76"/>
                    <a:pt x="29" y="80"/>
                    <a:pt x="40" y="80"/>
                  </a:cubicBezTo>
                  <a:cubicBezTo>
                    <a:pt x="50" y="80"/>
                    <a:pt x="60" y="76"/>
                    <a:pt x="68" y="68"/>
                  </a:cubicBezTo>
                  <a:cubicBezTo>
                    <a:pt x="75" y="61"/>
                    <a:pt x="80" y="50"/>
                    <a:pt x="80" y="40"/>
                  </a:cubicBezTo>
                  <a:cubicBezTo>
                    <a:pt x="80" y="29"/>
                    <a:pt x="75" y="19"/>
                    <a:pt x="68" y="12"/>
                  </a:cubicBezTo>
                  <a:cubicBezTo>
                    <a:pt x="60" y="4"/>
                    <a:pt x="50"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0" name="Group 19">
            <a:extLst>
              <a:ext uri="{FF2B5EF4-FFF2-40B4-BE49-F238E27FC236}">
                <a16:creationId xmlns:a16="http://schemas.microsoft.com/office/drawing/2014/main" id="{4064B3C3-0FBC-404A-8F9F-698F40933DD1}"/>
              </a:ext>
            </a:extLst>
          </p:cNvPr>
          <p:cNvGrpSpPr>
            <a:grpSpLocks noChangeAspect="1"/>
          </p:cNvGrpSpPr>
          <p:nvPr/>
        </p:nvGrpSpPr>
        <p:grpSpPr bwMode="auto">
          <a:xfrm>
            <a:off x="5757513" y="2085976"/>
            <a:ext cx="676200" cy="639704"/>
            <a:chOff x="2365" y="766"/>
            <a:chExt cx="1575" cy="1490"/>
          </a:xfrm>
          <a:solidFill>
            <a:schemeClr val="tx1"/>
          </a:solidFill>
        </p:grpSpPr>
        <p:sp>
          <p:nvSpPr>
            <p:cNvPr id="41" name="Freeform 20">
              <a:extLst>
                <a:ext uri="{FF2B5EF4-FFF2-40B4-BE49-F238E27FC236}">
                  <a16:creationId xmlns:a16="http://schemas.microsoft.com/office/drawing/2014/main" id="{DAF4E4A6-A535-42E6-B49E-C046DB6A4603}"/>
                </a:ext>
              </a:extLst>
            </p:cNvPr>
            <p:cNvSpPr>
              <a:spLocks noEditPoints="1"/>
            </p:cNvSpPr>
            <p:nvPr/>
          </p:nvSpPr>
          <p:spPr bwMode="auto">
            <a:xfrm>
              <a:off x="2365" y="766"/>
              <a:ext cx="1575" cy="1490"/>
            </a:xfrm>
            <a:custGeom>
              <a:avLst/>
              <a:gdLst>
                <a:gd name="T0" fmla="*/ 1229 w 1434"/>
                <a:gd name="T1" fmla="*/ 513 h 1357"/>
                <a:gd name="T2" fmla="*/ 717 w 1434"/>
                <a:gd name="T3" fmla="*/ 0 h 1357"/>
                <a:gd name="T4" fmla="*/ 205 w 1434"/>
                <a:gd name="T5" fmla="*/ 512 h 1357"/>
                <a:gd name="T6" fmla="*/ 205 w 1434"/>
                <a:gd name="T7" fmla="*/ 513 h 1357"/>
                <a:gd name="T8" fmla="*/ 0 w 1434"/>
                <a:gd name="T9" fmla="*/ 730 h 1357"/>
                <a:gd name="T10" fmla="*/ 0 w 1434"/>
                <a:gd name="T11" fmla="*/ 755 h 1357"/>
                <a:gd name="T12" fmla="*/ 218 w 1434"/>
                <a:gd name="T13" fmla="*/ 973 h 1357"/>
                <a:gd name="T14" fmla="*/ 229 w 1434"/>
                <a:gd name="T15" fmla="*/ 973 h 1357"/>
                <a:gd name="T16" fmla="*/ 320 w 1434"/>
                <a:gd name="T17" fmla="*/ 1117 h 1357"/>
                <a:gd name="T18" fmla="*/ 613 w 1434"/>
                <a:gd name="T19" fmla="*/ 1280 h 1357"/>
                <a:gd name="T20" fmla="*/ 631 w 1434"/>
                <a:gd name="T21" fmla="*/ 1280 h 1357"/>
                <a:gd name="T22" fmla="*/ 730 w 1434"/>
                <a:gd name="T23" fmla="*/ 1357 h 1357"/>
                <a:gd name="T24" fmla="*/ 832 w 1434"/>
                <a:gd name="T25" fmla="*/ 1254 h 1357"/>
                <a:gd name="T26" fmla="*/ 730 w 1434"/>
                <a:gd name="T27" fmla="*/ 1152 h 1357"/>
                <a:gd name="T28" fmla="*/ 631 w 1434"/>
                <a:gd name="T29" fmla="*/ 1229 h 1357"/>
                <a:gd name="T30" fmla="*/ 613 w 1434"/>
                <a:gd name="T31" fmla="*/ 1229 h 1357"/>
                <a:gd name="T32" fmla="*/ 364 w 1434"/>
                <a:gd name="T33" fmla="*/ 1089 h 1357"/>
                <a:gd name="T34" fmla="*/ 289 w 1434"/>
                <a:gd name="T35" fmla="*/ 973 h 1357"/>
                <a:gd name="T36" fmla="*/ 307 w 1434"/>
                <a:gd name="T37" fmla="*/ 973 h 1357"/>
                <a:gd name="T38" fmla="*/ 358 w 1434"/>
                <a:gd name="T39" fmla="*/ 922 h 1357"/>
                <a:gd name="T40" fmla="*/ 358 w 1434"/>
                <a:gd name="T41" fmla="*/ 563 h 1357"/>
                <a:gd name="T42" fmla="*/ 307 w 1434"/>
                <a:gd name="T43" fmla="*/ 512 h 1357"/>
                <a:gd name="T44" fmla="*/ 256 w 1434"/>
                <a:gd name="T45" fmla="*/ 512 h 1357"/>
                <a:gd name="T46" fmla="*/ 717 w 1434"/>
                <a:gd name="T47" fmla="*/ 51 h 1357"/>
                <a:gd name="T48" fmla="*/ 1178 w 1434"/>
                <a:gd name="T49" fmla="*/ 512 h 1357"/>
                <a:gd name="T50" fmla="*/ 1126 w 1434"/>
                <a:gd name="T51" fmla="*/ 512 h 1357"/>
                <a:gd name="T52" fmla="*/ 1075 w 1434"/>
                <a:gd name="T53" fmla="*/ 563 h 1357"/>
                <a:gd name="T54" fmla="*/ 1075 w 1434"/>
                <a:gd name="T55" fmla="*/ 922 h 1357"/>
                <a:gd name="T56" fmla="*/ 1126 w 1434"/>
                <a:gd name="T57" fmla="*/ 973 h 1357"/>
                <a:gd name="T58" fmla="*/ 1216 w 1434"/>
                <a:gd name="T59" fmla="*/ 973 h 1357"/>
                <a:gd name="T60" fmla="*/ 1434 w 1434"/>
                <a:gd name="T61" fmla="*/ 755 h 1357"/>
                <a:gd name="T62" fmla="*/ 1434 w 1434"/>
                <a:gd name="T63" fmla="*/ 730 h 1357"/>
                <a:gd name="T64" fmla="*/ 1229 w 1434"/>
                <a:gd name="T65" fmla="*/ 513 h 1357"/>
                <a:gd name="T66" fmla="*/ 730 w 1434"/>
                <a:gd name="T67" fmla="*/ 1203 h 1357"/>
                <a:gd name="T68" fmla="*/ 781 w 1434"/>
                <a:gd name="T69" fmla="*/ 1254 h 1357"/>
                <a:gd name="T70" fmla="*/ 730 w 1434"/>
                <a:gd name="T71" fmla="*/ 1306 h 1357"/>
                <a:gd name="T72" fmla="*/ 678 w 1434"/>
                <a:gd name="T73" fmla="*/ 1254 h 1357"/>
                <a:gd name="T74" fmla="*/ 730 w 1434"/>
                <a:gd name="T75" fmla="*/ 1203 h 1357"/>
                <a:gd name="T76" fmla="*/ 307 w 1434"/>
                <a:gd name="T77" fmla="*/ 563 h 1357"/>
                <a:gd name="T78" fmla="*/ 307 w 1434"/>
                <a:gd name="T79" fmla="*/ 922 h 1357"/>
                <a:gd name="T80" fmla="*/ 218 w 1434"/>
                <a:gd name="T81" fmla="*/ 922 h 1357"/>
                <a:gd name="T82" fmla="*/ 51 w 1434"/>
                <a:gd name="T83" fmla="*/ 755 h 1357"/>
                <a:gd name="T84" fmla="*/ 51 w 1434"/>
                <a:gd name="T85" fmla="*/ 730 h 1357"/>
                <a:gd name="T86" fmla="*/ 218 w 1434"/>
                <a:gd name="T87" fmla="*/ 563 h 1357"/>
                <a:gd name="T88" fmla="*/ 307 w 1434"/>
                <a:gd name="T89" fmla="*/ 563 h 1357"/>
                <a:gd name="T90" fmla="*/ 1382 w 1434"/>
                <a:gd name="T91" fmla="*/ 755 h 1357"/>
                <a:gd name="T92" fmla="*/ 1216 w 1434"/>
                <a:gd name="T93" fmla="*/ 922 h 1357"/>
                <a:gd name="T94" fmla="*/ 1126 w 1434"/>
                <a:gd name="T95" fmla="*/ 922 h 1357"/>
                <a:gd name="T96" fmla="*/ 1126 w 1434"/>
                <a:gd name="T97" fmla="*/ 563 h 1357"/>
                <a:gd name="T98" fmla="*/ 1216 w 1434"/>
                <a:gd name="T99" fmla="*/ 563 h 1357"/>
                <a:gd name="T100" fmla="*/ 1382 w 1434"/>
                <a:gd name="T101" fmla="*/ 730 h 1357"/>
                <a:gd name="T102" fmla="*/ 1382 w 1434"/>
                <a:gd name="T103" fmla="*/ 755 h 1357"/>
                <a:gd name="T104" fmla="*/ 1382 w 1434"/>
                <a:gd name="T105" fmla="*/ 755 h 1357"/>
                <a:gd name="T106" fmla="*/ 1382 w 1434"/>
                <a:gd name="T107" fmla="*/ 755 h 1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4" h="1357">
                  <a:moveTo>
                    <a:pt x="1229" y="513"/>
                  </a:moveTo>
                  <a:cubicBezTo>
                    <a:pt x="1229" y="229"/>
                    <a:pt x="1000" y="0"/>
                    <a:pt x="717" y="0"/>
                  </a:cubicBezTo>
                  <a:cubicBezTo>
                    <a:pt x="434" y="0"/>
                    <a:pt x="205" y="229"/>
                    <a:pt x="205" y="512"/>
                  </a:cubicBezTo>
                  <a:cubicBezTo>
                    <a:pt x="205" y="513"/>
                    <a:pt x="205" y="513"/>
                    <a:pt x="205" y="513"/>
                  </a:cubicBezTo>
                  <a:cubicBezTo>
                    <a:pt x="91" y="520"/>
                    <a:pt x="0" y="614"/>
                    <a:pt x="0" y="730"/>
                  </a:cubicBezTo>
                  <a:cubicBezTo>
                    <a:pt x="0" y="755"/>
                    <a:pt x="0" y="755"/>
                    <a:pt x="0" y="755"/>
                  </a:cubicBezTo>
                  <a:cubicBezTo>
                    <a:pt x="0" y="876"/>
                    <a:pt x="97" y="973"/>
                    <a:pt x="218" y="973"/>
                  </a:cubicBezTo>
                  <a:cubicBezTo>
                    <a:pt x="229" y="973"/>
                    <a:pt x="229" y="973"/>
                    <a:pt x="229" y="973"/>
                  </a:cubicBezTo>
                  <a:cubicBezTo>
                    <a:pt x="320" y="1117"/>
                    <a:pt x="320" y="1117"/>
                    <a:pt x="320" y="1117"/>
                  </a:cubicBezTo>
                  <a:cubicBezTo>
                    <a:pt x="384" y="1220"/>
                    <a:pt x="493" y="1280"/>
                    <a:pt x="613" y="1280"/>
                  </a:cubicBezTo>
                  <a:cubicBezTo>
                    <a:pt x="631" y="1280"/>
                    <a:pt x="631" y="1280"/>
                    <a:pt x="631" y="1280"/>
                  </a:cubicBezTo>
                  <a:cubicBezTo>
                    <a:pt x="643" y="1324"/>
                    <a:pt x="682" y="1357"/>
                    <a:pt x="730" y="1357"/>
                  </a:cubicBezTo>
                  <a:cubicBezTo>
                    <a:pt x="786" y="1357"/>
                    <a:pt x="832" y="1311"/>
                    <a:pt x="832" y="1254"/>
                  </a:cubicBezTo>
                  <a:cubicBezTo>
                    <a:pt x="832" y="1198"/>
                    <a:pt x="786" y="1152"/>
                    <a:pt x="730" y="1152"/>
                  </a:cubicBezTo>
                  <a:cubicBezTo>
                    <a:pt x="682" y="1152"/>
                    <a:pt x="643" y="1185"/>
                    <a:pt x="631" y="1229"/>
                  </a:cubicBezTo>
                  <a:cubicBezTo>
                    <a:pt x="613" y="1229"/>
                    <a:pt x="613" y="1229"/>
                    <a:pt x="613" y="1229"/>
                  </a:cubicBezTo>
                  <a:cubicBezTo>
                    <a:pt x="511" y="1229"/>
                    <a:pt x="417" y="1176"/>
                    <a:pt x="364" y="1089"/>
                  </a:cubicBezTo>
                  <a:cubicBezTo>
                    <a:pt x="289" y="973"/>
                    <a:pt x="289" y="973"/>
                    <a:pt x="289" y="973"/>
                  </a:cubicBezTo>
                  <a:cubicBezTo>
                    <a:pt x="307" y="973"/>
                    <a:pt x="307" y="973"/>
                    <a:pt x="307" y="973"/>
                  </a:cubicBezTo>
                  <a:cubicBezTo>
                    <a:pt x="335" y="973"/>
                    <a:pt x="358" y="950"/>
                    <a:pt x="358" y="922"/>
                  </a:cubicBezTo>
                  <a:cubicBezTo>
                    <a:pt x="358" y="563"/>
                    <a:pt x="358" y="563"/>
                    <a:pt x="358" y="563"/>
                  </a:cubicBezTo>
                  <a:cubicBezTo>
                    <a:pt x="358" y="535"/>
                    <a:pt x="335" y="512"/>
                    <a:pt x="307" y="512"/>
                  </a:cubicBezTo>
                  <a:cubicBezTo>
                    <a:pt x="256" y="512"/>
                    <a:pt x="256" y="512"/>
                    <a:pt x="256" y="512"/>
                  </a:cubicBezTo>
                  <a:cubicBezTo>
                    <a:pt x="256" y="257"/>
                    <a:pt x="462" y="51"/>
                    <a:pt x="717" y="51"/>
                  </a:cubicBezTo>
                  <a:cubicBezTo>
                    <a:pt x="972" y="51"/>
                    <a:pt x="1178" y="257"/>
                    <a:pt x="1178" y="512"/>
                  </a:cubicBezTo>
                  <a:cubicBezTo>
                    <a:pt x="1126" y="512"/>
                    <a:pt x="1126" y="512"/>
                    <a:pt x="1126" y="512"/>
                  </a:cubicBezTo>
                  <a:cubicBezTo>
                    <a:pt x="1098" y="512"/>
                    <a:pt x="1075" y="535"/>
                    <a:pt x="1075" y="563"/>
                  </a:cubicBezTo>
                  <a:cubicBezTo>
                    <a:pt x="1075" y="922"/>
                    <a:pt x="1075" y="922"/>
                    <a:pt x="1075" y="922"/>
                  </a:cubicBezTo>
                  <a:cubicBezTo>
                    <a:pt x="1075" y="950"/>
                    <a:pt x="1098" y="973"/>
                    <a:pt x="1126" y="973"/>
                  </a:cubicBezTo>
                  <a:cubicBezTo>
                    <a:pt x="1216" y="973"/>
                    <a:pt x="1216" y="973"/>
                    <a:pt x="1216" y="973"/>
                  </a:cubicBezTo>
                  <a:cubicBezTo>
                    <a:pt x="1336" y="973"/>
                    <a:pt x="1434" y="876"/>
                    <a:pt x="1434" y="755"/>
                  </a:cubicBezTo>
                  <a:cubicBezTo>
                    <a:pt x="1434" y="730"/>
                    <a:pt x="1434" y="730"/>
                    <a:pt x="1434" y="730"/>
                  </a:cubicBezTo>
                  <a:cubicBezTo>
                    <a:pt x="1434" y="614"/>
                    <a:pt x="1343" y="520"/>
                    <a:pt x="1229" y="513"/>
                  </a:cubicBezTo>
                  <a:close/>
                  <a:moveTo>
                    <a:pt x="730" y="1203"/>
                  </a:moveTo>
                  <a:cubicBezTo>
                    <a:pt x="758" y="1203"/>
                    <a:pt x="781" y="1226"/>
                    <a:pt x="781" y="1254"/>
                  </a:cubicBezTo>
                  <a:cubicBezTo>
                    <a:pt x="781" y="1283"/>
                    <a:pt x="758" y="1306"/>
                    <a:pt x="730" y="1306"/>
                  </a:cubicBezTo>
                  <a:cubicBezTo>
                    <a:pt x="701" y="1306"/>
                    <a:pt x="678" y="1283"/>
                    <a:pt x="678" y="1254"/>
                  </a:cubicBezTo>
                  <a:cubicBezTo>
                    <a:pt x="678" y="1226"/>
                    <a:pt x="701" y="1203"/>
                    <a:pt x="730" y="1203"/>
                  </a:cubicBezTo>
                  <a:close/>
                  <a:moveTo>
                    <a:pt x="307" y="563"/>
                  </a:moveTo>
                  <a:cubicBezTo>
                    <a:pt x="307" y="922"/>
                    <a:pt x="307" y="922"/>
                    <a:pt x="307" y="922"/>
                  </a:cubicBezTo>
                  <a:cubicBezTo>
                    <a:pt x="218" y="922"/>
                    <a:pt x="218" y="922"/>
                    <a:pt x="218" y="922"/>
                  </a:cubicBezTo>
                  <a:cubicBezTo>
                    <a:pt x="125" y="922"/>
                    <a:pt x="51" y="847"/>
                    <a:pt x="51" y="755"/>
                  </a:cubicBezTo>
                  <a:cubicBezTo>
                    <a:pt x="51" y="730"/>
                    <a:pt x="51" y="730"/>
                    <a:pt x="51" y="730"/>
                  </a:cubicBezTo>
                  <a:cubicBezTo>
                    <a:pt x="51" y="637"/>
                    <a:pt x="125" y="563"/>
                    <a:pt x="218" y="563"/>
                  </a:cubicBezTo>
                  <a:lnTo>
                    <a:pt x="307" y="563"/>
                  </a:lnTo>
                  <a:close/>
                  <a:moveTo>
                    <a:pt x="1382" y="755"/>
                  </a:moveTo>
                  <a:cubicBezTo>
                    <a:pt x="1382" y="847"/>
                    <a:pt x="1308" y="922"/>
                    <a:pt x="1216" y="922"/>
                  </a:cubicBezTo>
                  <a:cubicBezTo>
                    <a:pt x="1126" y="922"/>
                    <a:pt x="1126" y="922"/>
                    <a:pt x="1126" y="922"/>
                  </a:cubicBezTo>
                  <a:cubicBezTo>
                    <a:pt x="1126" y="563"/>
                    <a:pt x="1126" y="563"/>
                    <a:pt x="1126" y="563"/>
                  </a:cubicBezTo>
                  <a:cubicBezTo>
                    <a:pt x="1216" y="563"/>
                    <a:pt x="1216" y="563"/>
                    <a:pt x="1216" y="563"/>
                  </a:cubicBezTo>
                  <a:cubicBezTo>
                    <a:pt x="1308" y="563"/>
                    <a:pt x="1382" y="637"/>
                    <a:pt x="1382" y="730"/>
                  </a:cubicBezTo>
                  <a:lnTo>
                    <a:pt x="1382" y="755"/>
                  </a:lnTo>
                  <a:close/>
                  <a:moveTo>
                    <a:pt x="1382" y="755"/>
                  </a:moveTo>
                  <a:cubicBezTo>
                    <a:pt x="1382" y="755"/>
                    <a:pt x="1382" y="755"/>
                    <a:pt x="1382" y="7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1">
              <a:extLst>
                <a:ext uri="{FF2B5EF4-FFF2-40B4-BE49-F238E27FC236}">
                  <a16:creationId xmlns:a16="http://schemas.microsoft.com/office/drawing/2014/main" id="{D9654764-836F-461F-9991-71E6A5FCF427}"/>
                </a:ext>
              </a:extLst>
            </p:cNvPr>
            <p:cNvSpPr>
              <a:spLocks noEditPoints="1"/>
            </p:cNvSpPr>
            <p:nvPr/>
          </p:nvSpPr>
          <p:spPr bwMode="auto">
            <a:xfrm>
              <a:off x="3318" y="956"/>
              <a:ext cx="86" cy="75"/>
            </a:xfrm>
            <a:custGeom>
              <a:avLst/>
              <a:gdLst>
                <a:gd name="T0" fmla="*/ 61 w 78"/>
                <a:gd name="T1" fmla="*/ 20 h 68"/>
                <a:gd name="T2" fmla="*/ 51 w 78"/>
                <a:gd name="T3" fmla="*/ 14 h 68"/>
                <a:gd name="T4" fmla="*/ 41 w 78"/>
                <a:gd name="T5" fmla="*/ 7 h 68"/>
                <a:gd name="T6" fmla="*/ 6 w 78"/>
                <a:gd name="T7" fmla="*/ 16 h 68"/>
                <a:gd name="T8" fmla="*/ 15 w 78"/>
                <a:gd name="T9" fmla="*/ 51 h 68"/>
                <a:gd name="T10" fmla="*/ 25 w 78"/>
                <a:gd name="T11" fmla="*/ 57 h 68"/>
                <a:gd name="T12" fmla="*/ 37 w 78"/>
                <a:gd name="T13" fmla="*/ 64 h 68"/>
                <a:gd name="T14" fmla="*/ 50 w 78"/>
                <a:gd name="T15" fmla="*/ 68 h 68"/>
                <a:gd name="T16" fmla="*/ 72 w 78"/>
                <a:gd name="T17" fmla="*/ 55 h 68"/>
                <a:gd name="T18" fmla="*/ 61 w 78"/>
                <a:gd name="T19" fmla="*/ 20 h 68"/>
                <a:gd name="T20" fmla="*/ 61 w 78"/>
                <a:gd name="T21" fmla="*/ 20 h 68"/>
                <a:gd name="T22" fmla="*/ 61 w 78"/>
                <a:gd name="T23"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8">
                  <a:moveTo>
                    <a:pt x="61" y="20"/>
                  </a:moveTo>
                  <a:cubicBezTo>
                    <a:pt x="59" y="19"/>
                    <a:pt x="55" y="16"/>
                    <a:pt x="51" y="14"/>
                  </a:cubicBezTo>
                  <a:cubicBezTo>
                    <a:pt x="47" y="11"/>
                    <a:pt x="43" y="9"/>
                    <a:pt x="41" y="7"/>
                  </a:cubicBezTo>
                  <a:cubicBezTo>
                    <a:pt x="29" y="0"/>
                    <a:pt x="13" y="4"/>
                    <a:pt x="6" y="16"/>
                  </a:cubicBezTo>
                  <a:cubicBezTo>
                    <a:pt x="0" y="29"/>
                    <a:pt x="2" y="43"/>
                    <a:pt x="15" y="51"/>
                  </a:cubicBezTo>
                  <a:cubicBezTo>
                    <a:pt x="18" y="52"/>
                    <a:pt x="22" y="55"/>
                    <a:pt x="25" y="57"/>
                  </a:cubicBezTo>
                  <a:cubicBezTo>
                    <a:pt x="29" y="60"/>
                    <a:pt x="33" y="63"/>
                    <a:pt x="37" y="64"/>
                  </a:cubicBezTo>
                  <a:cubicBezTo>
                    <a:pt x="41" y="66"/>
                    <a:pt x="46" y="68"/>
                    <a:pt x="50" y="68"/>
                  </a:cubicBezTo>
                  <a:cubicBezTo>
                    <a:pt x="59" y="68"/>
                    <a:pt x="66" y="64"/>
                    <a:pt x="72" y="55"/>
                  </a:cubicBezTo>
                  <a:cubicBezTo>
                    <a:pt x="78" y="43"/>
                    <a:pt x="74" y="28"/>
                    <a:pt x="61" y="20"/>
                  </a:cubicBezTo>
                  <a:close/>
                  <a:moveTo>
                    <a:pt x="61" y="20"/>
                  </a:moveTo>
                  <a:cubicBezTo>
                    <a:pt x="61" y="20"/>
                    <a:pt x="61" y="20"/>
                    <a:pt x="61" y="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2">
              <a:extLst>
                <a:ext uri="{FF2B5EF4-FFF2-40B4-BE49-F238E27FC236}">
                  <a16:creationId xmlns:a16="http://schemas.microsoft.com/office/drawing/2014/main" id="{7ED19AA5-B30B-4558-8017-000A5B7F8FE9}"/>
                </a:ext>
              </a:extLst>
            </p:cNvPr>
            <p:cNvSpPr>
              <a:spLocks noEditPoints="1"/>
            </p:cNvSpPr>
            <p:nvPr/>
          </p:nvSpPr>
          <p:spPr bwMode="auto">
            <a:xfrm>
              <a:off x="2833" y="907"/>
              <a:ext cx="433" cy="188"/>
            </a:xfrm>
            <a:custGeom>
              <a:avLst/>
              <a:gdLst>
                <a:gd name="T0" fmla="*/ 291 w 394"/>
                <a:gd name="T1" fmla="*/ 0 h 172"/>
                <a:gd name="T2" fmla="*/ 9 w 394"/>
                <a:gd name="T3" fmla="*/ 129 h 172"/>
                <a:gd name="T4" fmla="*/ 12 w 394"/>
                <a:gd name="T5" fmla="*/ 165 h 172"/>
                <a:gd name="T6" fmla="*/ 28 w 394"/>
                <a:gd name="T7" fmla="*/ 172 h 172"/>
                <a:gd name="T8" fmla="*/ 48 w 394"/>
                <a:gd name="T9" fmla="*/ 163 h 172"/>
                <a:gd name="T10" fmla="*/ 291 w 394"/>
                <a:gd name="T11" fmla="*/ 51 h 172"/>
                <a:gd name="T12" fmla="*/ 360 w 394"/>
                <a:gd name="T13" fmla="*/ 59 h 172"/>
                <a:gd name="T14" fmla="*/ 391 w 394"/>
                <a:gd name="T15" fmla="*/ 40 h 172"/>
                <a:gd name="T16" fmla="*/ 371 w 394"/>
                <a:gd name="T17" fmla="*/ 9 h 172"/>
                <a:gd name="T18" fmla="*/ 291 w 394"/>
                <a:gd name="T19" fmla="*/ 0 h 172"/>
                <a:gd name="T20" fmla="*/ 291 w 394"/>
                <a:gd name="T21" fmla="*/ 0 h 172"/>
                <a:gd name="T22" fmla="*/ 291 w 394"/>
                <a:gd name="T23"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4" h="172">
                  <a:moveTo>
                    <a:pt x="291" y="0"/>
                  </a:moveTo>
                  <a:cubicBezTo>
                    <a:pt x="182" y="0"/>
                    <a:pt x="80" y="47"/>
                    <a:pt x="9" y="129"/>
                  </a:cubicBezTo>
                  <a:cubicBezTo>
                    <a:pt x="0" y="140"/>
                    <a:pt x="2" y="156"/>
                    <a:pt x="12" y="165"/>
                  </a:cubicBezTo>
                  <a:cubicBezTo>
                    <a:pt x="17" y="169"/>
                    <a:pt x="22" y="172"/>
                    <a:pt x="28" y="172"/>
                  </a:cubicBezTo>
                  <a:cubicBezTo>
                    <a:pt x="36" y="172"/>
                    <a:pt x="42" y="169"/>
                    <a:pt x="48" y="163"/>
                  </a:cubicBezTo>
                  <a:cubicBezTo>
                    <a:pt x="109" y="92"/>
                    <a:pt x="197" y="51"/>
                    <a:pt x="291" y="51"/>
                  </a:cubicBezTo>
                  <a:cubicBezTo>
                    <a:pt x="314" y="51"/>
                    <a:pt x="337" y="54"/>
                    <a:pt x="360" y="59"/>
                  </a:cubicBezTo>
                  <a:cubicBezTo>
                    <a:pt x="374" y="61"/>
                    <a:pt x="387" y="52"/>
                    <a:pt x="391" y="40"/>
                  </a:cubicBezTo>
                  <a:cubicBezTo>
                    <a:pt x="394" y="27"/>
                    <a:pt x="384" y="13"/>
                    <a:pt x="371" y="9"/>
                  </a:cubicBezTo>
                  <a:cubicBezTo>
                    <a:pt x="345" y="3"/>
                    <a:pt x="318" y="0"/>
                    <a:pt x="291" y="0"/>
                  </a:cubicBezTo>
                  <a:close/>
                  <a:moveTo>
                    <a:pt x="291" y="0"/>
                  </a:moveTo>
                  <a:cubicBezTo>
                    <a:pt x="291" y="0"/>
                    <a:pt x="291" y="0"/>
                    <a:pt x="2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 name="Group 25">
            <a:extLst>
              <a:ext uri="{FF2B5EF4-FFF2-40B4-BE49-F238E27FC236}">
                <a16:creationId xmlns:a16="http://schemas.microsoft.com/office/drawing/2014/main" id="{D6F297A1-3F0E-45F7-A55C-1DEDA5153C72}"/>
              </a:ext>
            </a:extLst>
          </p:cNvPr>
          <p:cNvGrpSpPr>
            <a:grpSpLocks noChangeAspect="1"/>
          </p:cNvGrpSpPr>
          <p:nvPr/>
        </p:nvGrpSpPr>
        <p:grpSpPr bwMode="auto">
          <a:xfrm>
            <a:off x="7912295" y="2017304"/>
            <a:ext cx="804868" cy="632838"/>
            <a:chOff x="1913" y="635"/>
            <a:chExt cx="3874" cy="3046"/>
          </a:xfrm>
          <a:solidFill>
            <a:schemeClr val="tx1"/>
          </a:solidFill>
        </p:grpSpPr>
        <p:sp>
          <p:nvSpPr>
            <p:cNvPr id="45" name="Freeform 26">
              <a:extLst>
                <a:ext uri="{FF2B5EF4-FFF2-40B4-BE49-F238E27FC236}">
                  <a16:creationId xmlns:a16="http://schemas.microsoft.com/office/drawing/2014/main" id="{29261451-F0DE-4B5D-AAE3-0DE1DF9A029C}"/>
                </a:ext>
              </a:extLst>
            </p:cNvPr>
            <p:cNvSpPr>
              <a:spLocks noEditPoints="1"/>
            </p:cNvSpPr>
            <p:nvPr/>
          </p:nvSpPr>
          <p:spPr bwMode="auto">
            <a:xfrm>
              <a:off x="3148" y="635"/>
              <a:ext cx="1380" cy="1379"/>
            </a:xfrm>
            <a:custGeom>
              <a:avLst/>
              <a:gdLst>
                <a:gd name="T0" fmla="*/ 336 w 672"/>
                <a:gd name="T1" fmla="*/ 671 h 671"/>
                <a:gd name="T2" fmla="*/ 672 w 672"/>
                <a:gd name="T3" fmla="*/ 336 h 671"/>
                <a:gd name="T4" fmla="*/ 336 w 672"/>
                <a:gd name="T5" fmla="*/ 0 h 671"/>
                <a:gd name="T6" fmla="*/ 0 w 672"/>
                <a:gd name="T7" fmla="*/ 336 h 671"/>
                <a:gd name="T8" fmla="*/ 336 w 672"/>
                <a:gd name="T9" fmla="*/ 671 h 671"/>
                <a:gd name="T10" fmla="*/ 336 w 672"/>
                <a:gd name="T11" fmla="*/ 63 h 671"/>
                <a:gd name="T12" fmla="*/ 609 w 672"/>
                <a:gd name="T13" fmla="*/ 336 h 671"/>
                <a:gd name="T14" fmla="*/ 336 w 672"/>
                <a:gd name="T15" fmla="*/ 608 h 671"/>
                <a:gd name="T16" fmla="*/ 63 w 672"/>
                <a:gd name="T17" fmla="*/ 336 h 671"/>
                <a:gd name="T18" fmla="*/ 336 w 672"/>
                <a:gd name="T19" fmla="*/ 6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2" h="671">
                  <a:moveTo>
                    <a:pt x="336" y="671"/>
                  </a:moveTo>
                  <a:cubicBezTo>
                    <a:pt x="521" y="671"/>
                    <a:pt x="672" y="521"/>
                    <a:pt x="672" y="336"/>
                  </a:cubicBezTo>
                  <a:cubicBezTo>
                    <a:pt x="672" y="151"/>
                    <a:pt x="521" y="0"/>
                    <a:pt x="336" y="0"/>
                  </a:cubicBezTo>
                  <a:cubicBezTo>
                    <a:pt x="151" y="0"/>
                    <a:pt x="0" y="151"/>
                    <a:pt x="0" y="336"/>
                  </a:cubicBezTo>
                  <a:cubicBezTo>
                    <a:pt x="0" y="521"/>
                    <a:pt x="151" y="671"/>
                    <a:pt x="336" y="671"/>
                  </a:cubicBezTo>
                  <a:close/>
                  <a:moveTo>
                    <a:pt x="336" y="63"/>
                  </a:moveTo>
                  <a:cubicBezTo>
                    <a:pt x="486" y="63"/>
                    <a:pt x="609" y="185"/>
                    <a:pt x="609" y="336"/>
                  </a:cubicBezTo>
                  <a:cubicBezTo>
                    <a:pt x="609" y="486"/>
                    <a:pt x="486" y="608"/>
                    <a:pt x="336" y="608"/>
                  </a:cubicBezTo>
                  <a:cubicBezTo>
                    <a:pt x="186" y="608"/>
                    <a:pt x="63" y="486"/>
                    <a:pt x="63" y="336"/>
                  </a:cubicBezTo>
                  <a:cubicBezTo>
                    <a:pt x="63" y="185"/>
                    <a:pt x="186" y="63"/>
                    <a:pt x="336"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27">
              <a:extLst>
                <a:ext uri="{FF2B5EF4-FFF2-40B4-BE49-F238E27FC236}">
                  <a16:creationId xmlns:a16="http://schemas.microsoft.com/office/drawing/2014/main" id="{A56B278B-4290-462C-97D6-62F9A26D2CEF}"/>
                </a:ext>
              </a:extLst>
            </p:cNvPr>
            <p:cNvSpPr>
              <a:spLocks noChangeArrowheads="1"/>
            </p:cNvSpPr>
            <p:nvPr/>
          </p:nvSpPr>
          <p:spPr bwMode="auto">
            <a:xfrm>
              <a:off x="2182" y="3019"/>
              <a:ext cx="238" cy="2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8">
              <a:extLst>
                <a:ext uri="{FF2B5EF4-FFF2-40B4-BE49-F238E27FC236}">
                  <a16:creationId xmlns:a16="http://schemas.microsoft.com/office/drawing/2014/main" id="{9976814F-E245-4298-B0C5-7068F5432BAE}"/>
                </a:ext>
              </a:extLst>
            </p:cNvPr>
            <p:cNvSpPr>
              <a:spLocks noEditPoints="1"/>
            </p:cNvSpPr>
            <p:nvPr/>
          </p:nvSpPr>
          <p:spPr bwMode="auto">
            <a:xfrm>
              <a:off x="1913" y="1852"/>
              <a:ext cx="3874" cy="1829"/>
            </a:xfrm>
            <a:custGeom>
              <a:avLst/>
              <a:gdLst>
                <a:gd name="T0" fmla="*/ 1866 w 1886"/>
                <a:gd name="T1" fmla="*/ 264 h 890"/>
                <a:gd name="T2" fmla="*/ 1343 w 1886"/>
                <a:gd name="T3" fmla="*/ 215 h 890"/>
                <a:gd name="T4" fmla="*/ 882 w 1886"/>
                <a:gd name="T5" fmla="*/ 216 h 890"/>
                <a:gd name="T6" fmla="*/ 478 w 1886"/>
                <a:gd name="T7" fmla="*/ 126 h 890"/>
                <a:gd name="T8" fmla="*/ 377 w 1886"/>
                <a:gd name="T9" fmla="*/ 126 h 890"/>
                <a:gd name="T10" fmla="*/ 346 w 1886"/>
                <a:gd name="T11" fmla="*/ 0 h 890"/>
                <a:gd name="T12" fmla="*/ 0 w 1886"/>
                <a:gd name="T13" fmla="*/ 32 h 890"/>
                <a:gd name="T14" fmla="*/ 31 w 1886"/>
                <a:gd name="T15" fmla="*/ 890 h 890"/>
                <a:gd name="T16" fmla="*/ 377 w 1886"/>
                <a:gd name="T17" fmla="*/ 859 h 890"/>
                <a:gd name="T18" fmla="*/ 478 w 1886"/>
                <a:gd name="T19" fmla="*/ 703 h 890"/>
                <a:gd name="T20" fmla="*/ 701 w 1886"/>
                <a:gd name="T21" fmla="*/ 764 h 890"/>
                <a:gd name="T22" fmla="*/ 1057 w 1886"/>
                <a:gd name="T23" fmla="*/ 757 h 890"/>
                <a:gd name="T24" fmla="*/ 1867 w 1886"/>
                <a:gd name="T25" fmla="*/ 266 h 890"/>
                <a:gd name="T26" fmla="*/ 63 w 1886"/>
                <a:gd name="T27" fmla="*/ 827 h 890"/>
                <a:gd name="T28" fmla="*/ 314 w 1886"/>
                <a:gd name="T29" fmla="*/ 63 h 890"/>
                <a:gd name="T30" fmla="*/ 314 w 1886"/>
                <a:gd name="T31" fmla="*/ 671 h 890"/>
                <a:gd name="T32" fmla="*/ 1794 w 1886"/>
                <a:gd name="T33" fmla="*/ 330 h 890"/>
                <a:gd name="T34" fmla="*/ 726 w 1886"/>
                <a:gd name="T35" fmla="*/ 706 h 890"/>
                <a:gd name="T36" fmla="*/ 478 w 1886"/>
                <a:gd name="T37" fmla="*/ 640 h 890"/>
                <a:gd name="T38" fmla="*/ 377 w 1886"/>
                <a:gd name="T39" fmla="*/ 189 h 890"/>
                <a:gd name="T40" fmla="*/ 478 w 1886"/>
                <a:gd name="T41" fmla="*/ 189 h 890"/>
                <a:gd name="T42" fmla="*/ 897 w 1886"/>
                <a:gd name="T43" fmla="*/ 277 h 890"/>
                <a:gd name="T44" fmla="*/ 1325 w 1886"/>
                <a:gd name="T45" fmla="*/ 302 h 890"/>
                <a:gd name="T46" fmla="*/ 1331 w 1886"/>
                <a:gd name="T47" fmla="*/ 315 h 890"/>
                <a:gd name="T48" fmla="*/ 1337 w 1886"/>
                <a:gd name="T49" fmla="*/ 329 h 890"/>
                <a:gd name="T50" fmla="*/ 929 w 1886"/>
                <a:gd name="T51" fmla="*/ 561 h 890"/>
                <a:gd name="T52" fmla="*/ 1390 w 1886"/>
                <a:gd name="T53" fmla="*/ 375 h 890"/>
                <a:gd name="T54" fmla="*/ 1391 w 1886"/>
                <a:gd name="T55" fmla="*/ 374 h 890"/>
                <a:gd name="T56" fmla="*/ 1394 w 1886"/>
                <a:gd name="T57" fmla="*/ 373 h 890"/>
                <a:gd name="T58" fmla="*/ 1397 w 1886"/>
                <a:gd name="T59" fmla="*/ 371 h 890"/>
                <a:gd name="T60" fmla="*/ 1400 w 1886"/>
                <a:gd name="T61" fmla="*/ 369 h 890"/>
                <a:gd name="T62" fmla="*/ 1402 w 1886"/>
                <a:gd name="T63" fmla="*/ 367 h 890"/>
                <a:gd name="T64" fmla="*/ 1403 w 1886"/>
                <a:gd name="T65" fmla="*/ 364 h 890"/>
                <a:gd name="T66" fmla="*/ 1405 w 1886"/>
                <a:gd name="T67" fmla="*/ 362 h 890"/>
                <a:gd name="T68" fmla="*/ 1407 w 1886"/>
                <a:gd name="T69" fmla="*/ 359 h 890"/>
                <a:gd name="T70" fmla="*/ 1407 w 1886"/>
                <a:gd name="T71" fmla="*/ 358 h 890"/>
                <a:gd name="T72" fmla="*/ 1408 w 1886"/>
                <a:gd name="T73" fmla="*/ 355 h 890"/>
                <a:gd name="T74" fmla="*/ 1407 w 1886"/>
                <a:gd name="T75" fmla="*/ 334 h 890"/>
                <a:gd name="T76" fmla="*/ 1384 w 1886"/>
                <a:gd name="T77" fmla="*/ 277 h 890"/>
                <a:gd name="T78" fmla="*/ 1599 w 1886"/>
                <a:gd name="T79" fmla="*/ 192 h 890"/>
                <a:gd name="T80" fmla="*/ 1809 w 1886"/>
                <a:gd name="T81" fmla="*/ 29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6" h="890">
                  <a:moveTo>
                    <a:pt x="1867" y="266"/>
                  </a:moveTo>
                  <a:cubicBezTo>
                    <a:pt x="1866" y="264"/>
                    <a:pt x="1866" y="264"/>
                    <a:pt x="1866" y="264"/>
                  </a:cubicBezTo>
                  <a:cubicBezTo>
                    <a:pt x="1821" y="150"/>
                    <a:pt x="1694" y="93"/>
                    <a:pt x="1579" y="133"/>
                  </a:cubicBezTo>
                  <a:cubicBezTo>
                    <a:pt x="1343" y="215"/>
                    <a:pt x="1343" y="215"/>
                    <a:pt x="1343" y="215"/>
                  </a:cubicBezTo>
                  <a:cubicBezTo>
                    <a:pt x="1291" y="158"/>
                    <a:pt x="1210" y="132"/>
                    <a:pt x="1132" y="152"/>
                  </a:cubicBezTo>
                  <a:cubicBezTo>
                    <a:pt x="882" y="216"/>
                    <a:pt x="882" y="216"/>
                    <a:pt x="882" y="216"/>
                  </a:cubicBezTo>
                  <a:cubicBezTo>
                    <a:pt x="824" y="230"/>
                    <a:pt x="763" y="221"/>
                    <a:pt x="712" y="191"/>
                  </a:cubicBezTo>
                  <a:cubicBezTo>
                    <a:pt x="641" y="149"/>
                    <a:pt x="560" y="126"/>
                    <a:pt x="478" y="126"/>
                  </a:cubicBezTo>
                  <a:cubicBezTo>
                    <a:pt x="477" y="126"/>
                    <a:pt x="477" y="126"/>
                    <a:pt x="477" y="126"/>
                  </a:cubicBezTo>
                  <a:cubicBezTo>
                    <a:pt x="377" y="126"/>
                    <a:pt x="377" y="126"/>
                    <a:pt x="377" y="126"/>
                  </a:cubicBezTo>
                  <a:cubicBezTo>
                    <a:pt x="377" y="32"/>
                    <a:pt x="377" y="32"/>
                    <a:pt x="377" y="32"/>
                  </a:cubicBezTo>
                  <a:cubicBezTo>
                    <a:pt x="377" y="14"/>
                    <a:pt x="363" y="0"/>
                    <a:pt x="346" y="0"/>
                  </a:cubicBezTo>
                  <a:cubicBezTo>
                    <a:pt x="31" y="0"/>
                    <a:pt x="31" y="0"/>
                    <a:pt x="31" y="0"/>
                  </a:cubicBezTo>
                  <a:cubicBezTo>
                    <a:pt x="14" y="0"/>
                    <a:pt x="0" y="14"/>
                    <a:pt x="0" y="32"/>
                  </a:cubicBezTo>
                  <a:cubicBezTo>
                    <a:pt x="0" y="859"/>
                    <a:pt x="0" y="859"/>
                    <a:pt x="0" y="859"/>
                  </a:cubicBezTo>
                  <a:cubicBezTo>
                    <a:pt x="0" y="876"/>
                    <a:pt x="14" y="890"/>
                    <a:pt x="31" y="890"/>
                  </a:cubicBezTo>
                  <a:cubicBezTo>
                    <a:pt x="346" y="890"/>
                    <a:pt x="346" y="890"/>
                    <a:pt x="346" y="890"/>
                  </a:cubicBezTo>
                  <a:cubicBezTo>
                    <a:pt x="363" y="890"/>
                    <a:pt x="377" y="876"/>
                    <a:pt x="377" y="859"/>
                  </a:cubicBezTo>
                  <a:cubicBezTo>
                    <a:pt x="377" y="703"/>
                    <a:pt x="377" y="703"/>
                    <a:pt x="377" y="703"/>
                  </a:cubicBezTo>
                  <a:cubicBezTo>
                    <a:pt x="478" y="703"/>
                    <a:pt x="478" y="703"/>
                    <a:pt x="478" y="703"/>
                  </a:cubicBezTo>
                  <a:cubicBezTo>
                    <a:pt x="533" y="703"/>
                    <a:pt x="587" y="714"/>
                    <a:pt x="638" y="736"/>
                  </a:cubicBezTo>
                  <a:cubicBezTo>
                    <a:pt x="701" y="764"/>
                    <a:pt x="701" y="764"/>
                    <a:pt x="701" y="764"/>
                  </a:cubicBezTo>
                  <a:cubicBezTo>
                    <a:pt x="755" y="787"/>
                    <a:pt x="813" y="799"/>
                    <a:pt x="872" y="799"/>
                  </a:cubicBezTo>
                  <a:cubicBezTo>
                    <a:pt x="935" y="799"/>
                    <a:pt x="998" y="785"/>
                    <a:pt x="1057" y="757"/>
                  </a:cubicBezTo>
                  <a:cubicBezTo>
                    <a:pt x="1281" y="648"/>
                    <a:pt x="1677" y="457"/>
                    <a:pt x="1821" y="387"/>
                  </a:cubicBezTo>
                  <a:cubicBezTo>
                    <a:pt x="1866" y="365"/>
                    <a:pt x="1886" y="312"/>
                    <a:pt x="1867" y="266"/>
                  </a:cubicBezTo>
                  <a:close/>
                  <a:moveTo>
                    <a:pt x="314" y="827"/>
                  </a:moveTo>
                  <a:cubicBezTo>
                    <a:pt x="63" y="827"/>
                    <a:pt x="63" y="827"/>
                    <a:pt x="63" y="827"/>
                  </a:cubicBezTo>
                  <a:cubicBezTo>
                    <a:pt x="63" y="63"/>
                    <a:pt x="63" y="63"/>
                    <a:pt x="63" y="63"/>
                  </a:cubicBezTo>
                  <a:cubicBezTo>
                    <a:pt x="314" y="63"/>
                    <a:pt x="314" y="63"/>
                    <a:pt x="314" y="63"/>
                  </a:cubicBezTo>
                  <a:cubicBezTo>
                    <a:pt x="314" y="158"/>
                    <a:pt x="314" y="158"/>
                    <a:pt x="314" y="158"/>
                  </a:cubicBezTo>
                  <a:cubicBezTo>
                    <a:pt x="314" y="671"/>
                    <a:pt x="314" y="671"/>
                    <a:pt x="314" y="671"/>
                  </a:cubicBezTo>
                  <a:lnTo>
                    <a:pt x="314" y="827"/>
                  </a:lnTo>
                  <a:close/>
                  <a:moveTo>
                    <a:pt x="1794" y="330"/>
                  </a:moveTo>
                  <a:cubicBezTo>
                    <a:pt x="1650" y="400"/>
                    <a:pt x="1253" y="592"/>
                    <a:pt x="1030" y="700"/>
                  </a:cubicBezTo>
                  <a:cubicBezTo>
                    <a:pt x="934" y="746"/>
                    <a:pt x="823" y="748"/>
                    <a:pt x="726" y="706"/>
                  </a:cubicBezTo>
                  <a:cubicBezTo>
                    <a:pt x="663" y="678"/>
                    <a:pt x="663" y="678"/>
                    <a:pt x="663" y="678"/>
                  </a:cubicBezTo>
                  <a:cubicBezTo>
                    <a:pt x="605" y="653"/>
                    <a:pt x="542" y="640"/>
                    <a:pt x="478" y="640"/>
                  </a:cubicBezTo>
                  <a:cubicBezTo>
                    <a:pt x="377" y="640"/>
                    <a:pt x="377" y="640"/>
                    <a:pt x="377" y="640"/>
                  </a:cubicBezTo>
                  <a:cubicBezTo>
                    <a:pt x="377" y="189"/>
                    <a:pt x="377" y="189"/>
                    <a:pt x="377" y="189"/>
                  </a:cubicBezTo>
                  <a:cubicBezTo>
                    <a:pt x="477" y="189"/>
                    <a:pt x="477" y="189"/>
                    <a:pt x="477" y="189"/>
                  </a:cubicBezTo>
                  <a:cubicBezTo>
                    <a:pt x="477" y="189"/>
                    <a:pt x="477" y="189"/>
                    <a:pt x="478" y="189"/>
                  </a:cubicBezTo>
                  <a:cubicBezTo>
                    <a:pt x="549" y="189"/>
                    <a:pt x="619" y="208"/>
                    <a:pt x="680" y="245"/>
                  </a:cubicBezTo>
                  <a:cubicBezTo>
                    <a:pt x="745" y="284"/>
                    <a:pt x="824" y="295"/>
                    <a:pt x="897" y="277"/>
                  </a:cubicBezTo>
                  <a:cubicBezTo>
                    <a:pt x="1147" y="213"/>
                    <a:pt x="1147" y="213"/>
                    <a:pt x="1147" y="213"/>
                  </a:cubicBezTo>
                  <a:cubicBezTo>
                    <a:pt x="1220" y="195"/>
                    <a:pt x="1296" y="233"/>
                    <a:pt x="1325" y="302"/>
                  </a:cubicBezTo>
                  <a:cubicBezTo>
                    <a:pt x="1331" y="315"/>
                    <a:pt x="1331" y="315"/>
                    <a:pt x="1331" y="315"/>
                  </a:cubicBezTo>
                  <a:cubicBezTo>
                    <a:pt x="1331" y="315"/>
                    <a:pt x="1331" y="315"/>
                    <a:pt x="1331" y="315"/>
                  </a:cubicBezTo>
                  <a:cubicBezTo>
                    <a:pt x="1334" y="323"/>
                    <a:pt x="1334" y="323"/>
                    <a:pt x="1334" y="323"/>
                  </a:cubicBezTo>
                  <a:cubicBezTo>
                    <a:pt x="1337" y="329"/>
                    <a:pt x="1337" y="329"/>
                    <a:pt x="1337" y="329"/>
                  </a:cubicBezTo>
                  <a:cubicBezTo>
                    <a:pt x="905" y="502"/>
                    <a:pt x="905" y="502"/>
                    <a:pt x="905" y="502"/>
                  </a:cubicBezTo>
                  <a:cubicBezTo>
                    <a:pt x="929" y="561"/>
                    <a:pt x="929" y="561"/>
                    <a:pt x="929" y="561"/>
                  </a:cubicBezTo>
                  <a:cubicBezTo>
                    <a:pt x="1390" y="375"/>
                    <a:pt x="1390" y="375"/>
                    <a:pt x="1390" y="375"/>
                  </a:cubicBezTo>
                  <a:cubicBezTo>
                    <a:pt x="1390" y="375"/>
                    <a:pt x="1390" y="375"/>
                    <a:pt x="1390" y="375"/>
                  </a:cubicBezTo>
                  <a:cubicBezTo>
                    <a:pt x="1390" y="375"/>
                    <a:pt x="1390" y="375"/>
                    <a:pt x="1390" y="375"/>
                  </a:cubicBezTo>
                  <a:cubicBezTo>
                    <a:pt x="1391" y="375"/>
                    <a:pt x="1391" y="375"/>
                    <a:pt x="1391" y="374"/>
                  </a:cubicBezTo>
                  <a:cubicBezTo>
                    <a:pt x="1392" y="374"/>
                    <a:pt x="1392" y="374"/>
                    <a:pt x="1393" y="374"/>
                  </a:cubicBezTo>
                  <a:cubicBezTo>
                    <a:pt x="1393" y="374"/>
                    <a:pt x="1394" y="373"/>
                    <a:pt x="1394" y="373"/>
                  </a:cubicBezTo>
                  <a:cubicBezTo>
                    <a:pt x="1395" y="373"/>
                    <a:pt x="1395" y="372"/>
                    <a:pt x="1395" y="372"/>
                  </a:cubicBezTo>
                  <a:cubicBezTo>
                    <a:pt x="1396" y="372"/>
                    <a:pt x="1397" y="371"/>
                    <a:pt x="1397" y="371"/>
                  </a:cubicBezTo>
                  <a:cubicBezTo>
                    <a:pt x="1397" y="371"/>
                    <a:pt x="1398" y="371"/>
                    <a:pt x="1398" y="370"/>
                  </a:cubicBezTo>
                  <a:cubicBezTo>
                    <a:pt x="1398" y="370"/>
                    <a:pt x="1399" y="369"/>
                    <a:pt x="1400" y="369"/>
                  </a:cubicBezTo>
                  <a:cubicBezTo>
                    <a:pt x="1400" y="369"/>
                    <a:pt x="1400" y="369"/>
                    <a:pt x="1400" y="368"/>
                  </a:cubicBezTo>
                  <a:cubicBezTo>
                    <a:pt x="1401" y="368"/>
                    <a:pt x="1401" y="367"/>
                    <a:pt x="1402" y="367"/>
                  </a:cubicBezTo>
                  <a:cubicBezTo>
                    <a:pt x="1402" y="367"/>
                    <a:pt x="1402" y="366"/>
                    <a:pt x="1402" y="366"/>
                  </a:cubicBezTo>
                  <a:cubicBezTo>
                    <a:pt x="1403" y="366"/>
                    <a:pt x="1403" y="365"/>
                    <a:pt x="1403" y="364"/>
                  </a:cubicBezTo>
                  <a:cubicBezTo>
                    <a:pt x="1404" y="364"/>
                    <a:pt x="1404" y="364"/>
                    <a:pt x="1404" y="364"/>
                  </a:cubicBezTo>
                  <a:cubicBezTo>
                    <a:pt x="1404" y="363"/>
                    <a:pt x="1405" y="362"/>
                    <a:pt x="1405" y="362"/>
                  </a:cubicBezTo>
                  <a:cubicBezTo>
                    <a:pt x="1405" y="362"/>
                    <a:pt x="1406" y="361"/>
                    <a:pt x="1406" y="361"/>
                  </a:cubicBezTo>
                  <a:cubicBezTo>
                    <a:pt x="1406" y="360"/>
                    <a:pt x="1406" y="360"/>
                    <a:pt x="1407" y="359"/>
                  </a:cubicBezTo>
                  <a:cubicBezTo>
                    <a:pt x="1407" y="359"/>
                    <a:pt x="1407" y="359"/>
                    <a:pt x="1407" y="358"/>
                  </a:cubicBezTo>
                  <a:cubicBezTo>
                    <a:pt x="1407" y="358"/>
                    <a:pt x="1407" y="358"/>
                    <a:pt x="1407" y="358"/>
                  </a:cubicBezTo>
                  <a:cubicBezTo>
                    <a:pt x="1407" y="357"/>
                    <a:pt x="1408" y="357"/>
                    <a:pt x="1408" y="356"/>
                  </a:cubicBezTo>
                  <a:cubicBezTo>
                    <a:pt x="1408" y="356"/>
                    <a:pt x="1408" y="355"/>
                    <a:pt x="1408" y="355"/>
                  </a:cubicBezTo>
                  <a:cubicBezTo>
                    <a:pt x="1410" y="349"/>
                    <a:pt x="1410" y="343"/>
                    <a:pt x="1408" y="337"/>
                  </a:cubicBezTo>
                  <a:cubicBezTo>
                    <a:pt x="1408" y="336"/>
                    <a:pt x="1407" y="335"/>
                    <a:pt x="1407" y="334"/>
                  </a:cubicBezTo>
                  <a:cubicBezTo>
                    <a:pt x="1384" y="278"/>
                    <a:pt x="1384" y="278"/>
                    <a:pt x="1384" y="278"/>
                  </a:cubicBezTo>
                  <a:cubicBezTo>
                    <a:pt x="1384" y="278"/>
                    <a:pt x="1384" y="278"/>
                    <a:pt x="1384" y="277"/>
                  </a:cubicBezTo>
                  <a:cubicBezTo>
                    <a:pt x="1380" y="269"/>
                    <a:pt x="1380" y="269"/>
                    <a:pt x="1380" y="269"/>
                  </a:cubicBezTo>
                  <a:cubicBezTo>
                    <a:pt x="1599" y="192"/>
                    <a:pt x="1599" y="192"/>
                    <a:pt x="1599" y="192"/>
                  </a:cubicBezTo>
                  <a:cubicBezTo>
                    <a:pt x="1683" y="163"/>
                    <a:pt x="1775" y="205"/>
                    <a:pt x="1808" y="287"/>
                  </a:cubicBezTo>
                  <a:cubicBezTo>
                    <a:pt x="1809" y="290"/>
                    <a:pt x="1809" y="290"/>
                    <a:pt x="1809" y="290"/>
                  </a:cubicBezTo>
                  <a:cubicBezTo>
                    <a:pt x="1815" y="306"/>
                    <a:pt x="1809" y="323"/>
                    <a:pt x="1794" y="3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9">
              <a:extLst>
                <a:ext uri="{FF2B5EF4-FFF2-40B4-BE49-F238E27FC236}">
                  <a16:creationId xmlns:a16="http://schemas.microsoft.com/office/drawing/2014/main" id="{0EA0AEAA-4169-43B5-92EE-F26A852E1FE1}"/>
                </a:ext>
              </a:extLst>
            </p:cNvPr>
            <p:cNvSpPr>
              <a:spLocks noEditPoints="1"/>
            </p:cNvSpPr>
            <p:nvPr/>
          </p:nvSpPr>
          <p:spPr bwMode="auto">
            <a:xfrm>
              <a:off x="3608" y="935"/>
              <a:ext cx="460" cy="779"/>
            </a:xfrm>
            <a:custGeom>
              <a:avLst/>
              <a:gdLst>
                <a:gd name="T0" fmla="*/ 79 w 224"/>
                <a:gd name="T1" fmla="*/ 299 h 379"/>
                <a:gd name="T2" fmla="*/ 53 w 224"/>
                <a:gd name="T3" fmla="*/ 290 h 379"/>
                <a:gd name="T4" fmla="*/ 33 w 224"/>
                <a:gd name="T5" fmla="*/ 278 h 379"/>
                <a:gd name="T6" fmla="*/ 17 w 224"/>
                <a:gd name="T7" fmla="*/ 266 h 379"/>
                <a:gd name="T8" fmla="*/ 0 w 224"/>
                <a:gd name="T9" fmla="*/ 297 h 379"/>
                <a:gd name="T10" fmla="*/ 99 w 224"/>
                <a:gd name="T11" fmla="*/ 337 h 379"/>
                <a:gd name="T12" fmla="*/ 99 w 224"/>
                <a:gd name="T13" fmla="*/ 379 h 379"/>
                <a:gd name="T14" fmla="*/ 105 w 224"/>
                <a:gd name="T15" fmla="*/ 379 h 379"/>
                <a:gd name="T16" fmla="*/ 123 w 224"/>
                <a:gd name="T17" fmla="*/ 379 h 379"/>
                <a:gd name="T18" fmla="*/ 146 w 224"/>
                <a:gd name="T19" fmla="*/ 379 h 379"/>
                <a:gd name="T20" fmla="*/ 146 w 224"/>
                <a:gd name="T21" fmla="*/ 336 h 379"/>
                <a:gd name="T22" fmla="*/ 163 w 224"/>
                <a:gd name="T23" fmla="*/ 332 h 379"/>
                <a:gd name="T24" fmla="*/ 195 w 224"/>
                <a:gd name="T25" fmla="*/ 317 h 379"/>
                <a:gd name="T26" fmla="*/ 217 w 224"/>
                <a:gd name="T27" fmla="*/ 292 h 379"/>
                <a:gd name="T28" fmla="*/ 224 w 224"/>
                <a:gd name="T29" fmla="*/ 257 h 379"/>
                <a:gd name="T30" fmla="*/ 218 w 224"/>
                <a:gd name="T31" fmla="*/ 223 h 379"/>
                <a:gd name="T32" fmla="*/ 198 w 224"/>
                <a:gd name="T33" fmla="*/ 200 h 379"/>
                <a:gd name="T34" fmla="*/ 167 w 224"/>
                <a:gd name="T35" fmla="*/ 185 h 379"/>
                <a:gd name="T36" fmla="*/ 146 w 224"/>
                <a:gd name="T37" fmla="*/ 178 h 379"/>
                <a:gd name="T38" fmla="*/ 146 w 224"/>
                <a:gd name="T39" fmla="*/ 78 h 379"/>
                <a:gd name="T40" fmla="*/ 165 w 224"/>
                <a:gd name="T41" fmla="*/ 85 h 379"/>
                <a:gd name="T42" fmla="*/ 182 w 224"/>
                <a:gd name="T43" fmla="*/ 94 h 379"/>
                <a:gd name="T44" fmla="*/ 194 w 224"/>
                <a:gd name="T45" fmla="*/ 105 h 379"/>
                <a:gd name="T46" fmla="*/ 211 w 224"/>
                <a:gd name="T47" fmla="*/ 75 h 379"/>
                <a:gd name="T48" fmla="*/ 172 w 224"/>
                <a:gd name="T49" fmla="*/ 52 h 379"/>
                <a:gd name="T50" fmla="*/ 146 w 224"/>
                <a:gd name="T51" fmla="*/ 44 h 379"/>
                <a:gd name="T52" fmla="*/ 146 w 224"/>
                <a:gd name="T53" fmla="*/ 0 h 379"/>
                <a:gd name="T54" fmla="*/ 123 w 224"/>
                <a:gd name="T55" fmla="*/ 0 h 379"/>
                <a:gd name="T56" fmla="*/ 105 w 224"/>
                <a:gd name="T57" fmla="*/ 0 h 379"/>
                <a:gd name="T58" fmla="*/ 99 w 224"/>
                <a:gd name="T59" fmla="*/ 0 h 379"/>
                <a:gd name="T60" fmla="*/ 99 w 224"/>
                <a:gd name="T61" fmla="*/ 42 h 379"/>
                <a:gd name="T62" fmla="*/ 67 w 224"/>
                <a:gd name="T63" fmla="*/ 49 h 379"/>
                <a:gd name="T64" fmla="*/ 37 w 224"/>
                <a:gd name="T65" fmla="*/ 66 h 379"/>
                <a:gd name="T66" fmla="*/ 18 w 224"/>
                <a:gd name="T67" fmla="*/ 93 h 379"/>
                <a:gd name="T68" fmla="*/ 11 w 224"/>
                <a:gd name="T69" fmla="*/ 128 h 379"/>
                <a:gd name="T70" fmla="*/ 16 w 224"/>
                <a:gd name="T71" fmla="*/ 157 h 379"/>
                <a:gd name="T72" fmla="*/ 34 w 224"/>
                <a:gd name="T73" fmla="*/ 178 h 379"/>
                <a:gd name="T74" fmla="*/ 62 w 224"/>
                <a:gd name="T75" fmla="*/ 193 h 379"/>
                <a:gd name="T76" fmla="*/ 99 w 224"/>
                <a:gd name="T77" fmla="*/ 204 h 379"/>
                <a:gd name="T78" fmla="*/ 99 w 224"/>
                <a:gd name="T79" fmla="*/ 304 h 379"/>
                <a:gd name="T80" fmla="*/ 79 w 224"/>
                <a:gd name="T81" fmla="*/ 299 h 379"/>
                <a:gd name="T82" fmla="*/ 146 w 224"/>
                <a:gd name="T83" fmla="*/ 217 h 379"/>
                <a:gd name="T84" fmla="*/ 148 w 224"/>
                <a:gd name="T85" fmla="*/ 218 h 379"/>
                <a:gd name="T86" fmla="*/ 168 w 224"/>
                <a:gd name="T87" fmla="*/ 229 h 379"/>
                <a:gd name="T88" fmla="*/ 181 w 224"/>
                <a:gd name="T89" fmla="*/ 242 h 379"/>
                <a:gd name="T90" fmla="*/ 185 w 224"/>
                <a:gd name="T91" fmla="*/ 260 h 379"/>
                <a:gd name="T92" fmla="*/ 168 w 224"/>
                <a:gd name="T93" fmla="*/ 294 h 379"/>
                <a:gd name="T94" fmla="*/ 146 w 224"/>
                <a:gd name="T95" fmla="*/ 302 h 379"/>
                <a:gd name="T96" fmla="*/ 146 w 224"/>
                <a:gd name="T97" fmla="*/ 217 h 379"/>
                <a:gd name="T98" fmla="*/ 81 w 224"/>
                <a:gd name="T99" fmla="*/ 162 h 379"/>
                <a:gd name="T100" fmla="*/ 63 w 224"/>
                <a:gd name="T101" fmla="*/ 152 h 379"/>
                <a:gd name="T102" fmla="*/ 52 w 224"/>
                <a:gd name="T103" fmla="*/ 140 h 379"/>
                <a:gd name="T104" fmla="*/ 49 w 224"/>
                <a:gd name="T105" fmla="*/ 122 h 379"/>
                <a:gd name="T106" fmla="*/ 63 w 224"/>
                <a:gd name="T107" fmla="*/ 89 h 379"/>
                <a:gd name="T108" fmla="*/ 99 w 224"/>
                <a:gd name="T109" fmla="*/ 75 h 379"/>
                <a:gd name="T110" fmla="*/ 99 w 224"/>
                <a:gd name="T111" fmla="*/ 167 h 379"/>
                <a:gd name="T112" fmla="*/ 81 w 224"/>
                <a:gd name="T113" fmla="*/ 162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379">
                  <a:moveTo>
                    <a:pt x="79" y="299"/>
                  </a:moveTo>
                  <a:cubicBezTo>
                    <a:pt x="69" y="297"/>
                    <a:pt x="61" y="293"/>
                    <a:pt x="53" y="290"/>
                  </a:cubicBezTo>
                  <a:cubicBezTo>
                    <a:pt x="45" y="286"/>
                    <a:pt x="39" y="282"/>
                    <a:pt x="33" y="278"/>
                  </a:cubicBezTo>
                  <a:cubicBezTo>
                    <a:pt x="26" y="274"/>
                    <a:pt x="21" y="270"/>
                    <a:pt x="17" y="266"/>
                  </a:cubicBezTo>
                  <a:cubicBezTo>
                    <a:pt x="0" y="297"/>
                    <a:pt x="0" y="297"/>
                    <a:pt x="0" y="297"/>
                  </a:cubicBezTo>
                  <a:cubicBezTo>
                    <a:pt x="28" y="320"/>
                    <a:pt x="62" y="334"/>
                    <a:pt x="99" y="337"/>
                  </a:cubicBezTo>
                  <a:cubicBezTo>
                    <a:pt x="99" y="379"/>
                    <a:pt x="99" y="379"/>
                    <a:pt x="99" y="379"/>
                  </a:cubicBezTo>
                  <a:cubicBezTo>
                    <a:pt x="105" y="379"/>
                    <a:pt x="105" y="379"/>
                    <a:pt x="105" y="379"/>
                  </a:cubicBezTo>
                  <a:cubicBezTo>
                    <a:pt x="123" y="379"/>
                    <a:pt x="123" y="379"/>
                    <a:pt x="123" y="379"/>
                  </a:cubicBezTo>
                  <a:cubicBezTo>
                    <a:pt x="146" y="379"/>
                    <a:pt x="146" y="379"/>
                    <a:pt x="146" y="379"/>
                  </a:cubicBezTo>
                  <a:cubicBezTo>
                    <a:pt x="146" y="336"/>
                    <a:pt x="146" y="336"/>
                    <a:pt x="146" y="336"/>
                  </a:cubicBezTo>
                  <a:cubicBezTo>
                    <a:pt x="152" y="335"/>
                    <a:pt x="158" y="334"/>
                    <a:pt x="163" y="332"/>
                  </a:cubicBezTo>
                  <a:cubicBezTo>
                    <a:pt x="175" y="329"/>
                    <a:pt x="186" y="324"/>
                    <a:pt x="195" y="317"/>
                  </a:cubicBezTo>
                  <a:cubicBezTo>
                    <a:pt x="204" y="311"/>
                    <a:pt x="211" y="303"/>
                    <a:pt x="217" y="292"/>
                  </a:cubicBezTo>
                  <a:cubicBezTo>
                    <a:pt x="222" y="282"/>
                    <a:pt x="224" y="270"/>
                    <a:pt x="224" y="257"/>
                  </a:cubicBezTo>
                  <a:cubicBezTo>
                    <a:pt x="224" y="244"/>
                    <a:pt x="222" y="232"/>
                    <a:pt x="218" y="223"/>
                  </a:cubicBezTo>
                  <a:cubicBezTo>
                    <a:pt x="213" y="214"/>
                    <a:pt x="206" y="207"/>
                    <a:pt x="198" y="200"/>
                  </a:cubicBezTo>
                  <a:cubicBezTo>
                    <a:pt x="189" y="194"/>
                    <a:pt x="179" y="189"/>
                    <a:pt x="167" y="185"/>
                  </a:cubicBezTo>
                  <a:cubicBezTo>
                    <a:pt x="160" y="182"/>
                    <a:pt x="153" y="180"/>
                    <a:pt x="146" y="178"/>
                  </a:cubicBezTo>
                  <a:cubicBezTo>
                    <a:pt x="146" y="78"/>
                    <a:pt x="146" y="78"/>
                    <a:pt x="146" y="78"/>
                  </a:cubicBezTo>
                  <a:cubicBezTo>
                    <a:pt x="153" y="80"/>
                    <a:pt x="159" y="82"/>
                    <a:pt x="165" y="85"/>
                  </a:cubicBezTo>
                  <a:cubicBezTo>
                    <a:pt x="171" y="88"/>
                    <a:pt x="177" y="91"/>
                    <a:pt x="182" y="94"/>
                  </a:cubicBezTo>
                  <a:cubicBezTo>
                    <a:pt x="187" y="98"/>
                    <a:pt x="191" y="101"/>
                    <a:pt x="194" y="105"/>
                  </a:cubicBezTo>
                  <a:cubicBezTo>
                    <a:pt x="211" y="75"/>
                    <a:pt x="211" y="75"/>
                    <a:pt x="211" y="75"/>
                  </a:cubicBezTo>
                  <a:cubicBezTo>
                    <a:pt x="200" y="65"/>
                    <a:pt x="187" y="57"/>
                    <a:pt x="172" y="52"/>
                  </a:cubicBezTo>
                  <a:cubicBezTo>
                    <a:pt x="164" y="49"/>
                    <a:pt x="155" y="46"/>
                    <a:pt x="146" y="44"/>
                  </a:cubicBezTo>
                  <a:cubicBezTo>
                    <a:pt x="146" y="0"/>
                    <a:pt x="146" y="0"/>
                    <a:pt x="146" y="0"/>
                  </a:cubicBezTo>
                  <a:cubicBezTo>
                    <a:pt x="123" y="0"/>
                    <a:pt x="123" y="0"/>
                    <a:pt x="123" y="0"/>
                  </a:cubicBezTo>
                  <a:cubicBezTo>
                    <a:pt x="105" y="0"/>
                    <a:pt x="105" y="0"/>
                    <a:pt x="105" y="0"/>
                  </a:cubicBezTo>
                  <a:cubicBezTo>
                    <a:pt x="99" y="0"/>
                    <a:pt x="99" y="0"/>
                    <a:pt x="99" y="0"/>
                  </a:cubicBezTo>
                  <a:cubicBezTo>
                    <a:pt x="99" y="42"/>
                    <a:pt x="99" y="42"/>
                    <a:pt x="99" y="42"/>
                  </a:cubicBezTo>
                  <a:cubicBezTo>
                    <a:pt x="88" y="43"/>
                    <a:pt x="77" y="46"/>
                    <a:pt x="67" y="49"/>
                  </a:cubicBezTo>
                  <a:cubicBezTo>
                    <a:pt x="56" y="53"/>
                    <a:pt x="46" y="59"/>
                    <a:pt x="37" y="66"/>
                  </a:cubicBezTo>
                  <a:cubicBezTo>
                    <a:pt x="29" y="74"/>
                    <a:pt x="22" y="82"/>
                    <a:pt x="18" y="93"/>
                  </a:cubicBezTo>
                  <a:cubicBezTo>
                    <a:pt x="13" y="103"/>
                    <a:pt x="11" y="115"/>
                    <a:pt x="11" y="128"/>
                  </a:cubicBezTo>
                  <a:cubicBezTo>
                    <a:pt x="11" y="139"/>
                    <a:pt x="13" y="149"/>
                    <a:pt x="16" y="157"/>
                  </a:cubicBezTo>
                  <a:cubicBezTo>
                    <a:pt x="20" y="165"/>
                    <a:pt x="26" y="172"/>
                    <a:pt x="34" y="178"/>
                  </a:cubicBezTo>
                  <a:cubicBezTo>
                    <a:pt x="41" y="184"/>
                    <a:pt x="50" y="189"/>
                    <a:pt x="62" y="193"/>
                  </a:cubicBezTo>
                  <a:cubicBezTo>
                    <a:pt x="73" y="197"/>
                    <a:pt x="85" y="201"/>
                    <a:pt x="99" y="204"/>
                  </a:cubicBezTo>
                  <a:cubicBezTo>
                    <a:pt x="99" y="304"/>
                    <a:pt x="99" y="304"/>
                    <a:pt x="99" y="304"/>
                  </a:cubicBezTo>
                  <a:cubicBezTo>
                    <a:pt x="92" y="303"/>
                    <a:pt x="85" y="301"/>
                    <a:pt x="79" y="299"/>
                  </a:cubicBezTo>
                  <a:close/>
                  <a:moveTo>
                    <a:pt x="146" y="217"/>
                  </a:moveTo>
                  <a:cubicBezTo>
                    <a:pt x="147" y="218"/>
                    <a:pt x="147" y="218"/>
                    <a:pt x="148" y="218"/>
                  </a:cubicBezTo>
                  <a:cubicBezTo>
                    <a:pt x="156" y="221"/>
                    <a:pt x="163" y="225"/>
                    <a:pt x="168" y="229"/>
                  </a:cubicBezTo>
                  <a:cubicBezTo>
                    <a:pt x="174" y="232"/>
                    <a:pt x="178" y="237"/>
                    <a:pt x="181" y="242"/>
                  </a:cubicBezTo>
                  <a:cubicBezTo>
                    <a:pt x="183" y="247"/>
                    <a:pt x="185" y="253"/>
                    <a:pt x="185" y="260"/>
                  </a:cubicBezTo>
                  <a:cubicBezTo>
                    <a:pt x="185" y="275"/>
                    <a:pt x="179" y="286"/>
                    <a:pt x="168" y="294"/>
                  </a:cubicBezTo>
                  <a:cubicBezTo>
                    <a:pt x="162" y="298"/>
                    <a:pt x="155" y="300"/>
                    <a:pt x="146" y="302"/>
                  </a:cubicBezTo>
                  <a:lnTo>
                    <a:pt x="146" y="217"/>
                  </a:lnTo>
                  <a:close/>
                  <a:moveTo>
                    <a:pt x="81" y="162"/>
                  </a:moveTo>
                  <a:cubicBezTo>
                    <a:pt x="74" y="159"/>
                    <a:pt x="68" y="156"/>
                    <a:pt x="63" y="152"/>
                  </a:cubicBezTo>
                  <a:cubicBezTo>
                    <a:pt x="58" y="149"/>
                    <a:pt x="55" y="145"/>
                    <a:pt x="52" y="140"/>
                  </a:cubicBezTo>
                  <a:cubicBezTo>
                    <a:pt x="50" y="135"/>
                    <a:pt x="49" y="129"/>
                    <a:pt x="49" y="122"/>
                  </a:cubicBezTo>
                  <a:cubicBezTo>
                    <a:pt x="49" y="108"/>
                    <a:pt x="54" y="97"/>
                    <a:pt x="63" y="89"/>
                  </a:cubicBezTo>
                  <a:cubicBezTo>
                    <a:pt x="71" y="81"/>
                    <a:pt x="83" y="77"/>
                    <a:pt x="99" y="75"/>
                  </a:cubicBezTo>
                  <a:cubicBezTo>
                    <a:pt x="99" y="167"/>
                    <a:pt x="99" y="167"/>
                    <a:pt x="99" y="167"/>
                  </a:cubicBezTo>
                  <a:cubicBezTo>
                    <a:pt x="93" y="165"/>
                    <a:pt x="86" y="163"/>
                    <a:pt x="81" y="1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4" name="Group 32">
            <a:extLst>
              <a:ext uri="{FF2B5EF4-FFF2-40B4-BE49-F238E27FC236}">
                <a16:creationId xmlns:a16="http://schemas.microsoft.com/office/drawing/2014/main" id="{92DF8D8C-2FD3-4958-9332-CE5F2E0FD022}"/>
              </a:ext>
            </a:extLst>
          </p:cNvPr>
          <p:cNvGrpSpPr>
            <a:grpSpLocks noChangeAspect="1"/>
          </p:cNvGrpSpPr>
          <p:nvPr/>
        </p:nvGrpSpPr>
        <p:grpSpPr bwMode="auto">
          <a:xfrm>
            <a:off x="10201747" y="2032796"/>
            <a:ext cx="667394" cy="736252"/>
            <a:chOff x="2308" y="474"/>
            <a:chExt cx="3053" cy="3368"/>
          </a:xfrm>
          <a:solidFill>
            <a:schemeClr val="tx1"/>
          </a:solidFill>
        </p:grpSpPr>
        <p:sp>
          <p:nvSpPr>
            <p:cNvPr id="55" name="Freeform 33">
              <a:extLst>
                <a:ext uri="{FF2B5EF4-FFF2-40B4-BE49-F238E27FC236}">
                  <a16:creationId xmlns:a16="http://schemas.microsoft.com/office/drawing/2014/main" id="{621BA815-2032-4830-B7E8-8B76BD6A316E}"/>
                </a:ext>
              </a:extLst>
            </p:cNvPr>
            <p:cNvSpPr>
              <a:spLocks noEditPoints="1"/>
            </p:cNvSpPr>
            <p:nvPr/>
          </p:nvSpPr>
          <p:spPr bwMode="auto">
            <a:xfrm>
              <a:off x="2308" y="474"/>
              <a:ext cx="3053" cy="3368"/>
            </a:xfrm>
            <a:custGeom>
              <a:avLst/>
              <a:gdLst>
                <a:gd name="T0" fmla="*/ 1401 w 1485"/>
                <a:gd name="T1" fmla="*/ 1127 h 1639"/>
                <a:gd name="T2" fmla="*/ 1347 w 1485"/>
                <a:gd name="T3" fmla="*/ 1161 h 1639"/>
                <a:gd name="T4" fmla="*/ 1399 w 1485"/>
                <a:gd name="T5" fmla="*/ 1304 h 1639"/>
                <a:gd name="T6" fmla="*/ 1336 w 1485"/>
                <a:gd name="T7" fmla="*/ 1298 h 1639"/>
                <a:gd name="T8" fmla="*/ 987 w 1485"/>
                <a:gd name="T9" fmla="*/ 706 h 1639"/>
                <a:gd name="T10" fmla="*/ 955 w 1485"/>
                <a:gd name="T11" fmla="*/ 646 h 1639"/>
                <a:gd name="T12" fmla="*/ 923 w 1485"/>
                <a:gd name="T13" fmla="*/ 1104 h 1639"/>
                <a:gd name="T14" fmla="*/ 562 w 1485"/>
                <a:gd name="T15" fmla="*/ 678 h 1639"/>
                <a:gd name="T16" fmla="*/ 498 w 1485"/>
                <a:gd name="T17" fmla="*/ 678 h 1639"/>
                <a:gd name="T18" fmla="*/ 399 w 1485"/>
                <a:gd name="T19" fmla="*/ 942 h 1639"/>
                <a:gd name="T20" fmla="*/ 119 w 1485"/>
                <a:gd name="T21" fmla="*/ 1316 h 1639"/>
                <a:gd name="T22" fmla="*/ 80 w 1485"/>
                <a:gd name="T23" fmla="*/ 1252 h 1639"/>
                <a:gd name="T24" fmla="*/ 306 w 1485"/>
                <a:gd name="T25" fmla="*/ 895 h 1639"/>
                <a:gd name="T26" fmla="*/ 633 w 1485"/>
                <a:gd name="T27" fmla="*/ 445 h 1639"/>
                <a:gd name="T28" fmla="*/ 1084 w 1485"/>
                <a:gd name="T29" fmla="*/ 612 h 1639"/>
                <a:gd name="T30" fmla="*/ 1182 w 1485"/>
                <a:gd name="T31" fmla="*/ 902 h 1639"/>
                <a:gd name="T32" fmla="*/ 1253 w 1485"/>
                <a:gd name="T33" fmla="*/ 985 h 1639"/>
                <a:gd name="T34" fmla="*/ 1280 w 1485"/>
                <a:gd name="T35" fmla="*/ 936 h 1639"/>
                <a:gd name="T36" fmla="*/ 1145 w 1485"/>
                <a:gd name="T37" fmla="*/ 591 h 1639"/>
                <a:gd name="T38" fmla="*/ 944 w 1485"/>
                <a:gd name="T39" fmla="*/ 244 h 1639"/>
                <a:gd name="T40" fmla="*/ 743 w 1485"/>
                <a:gd name="T41" fmla="*/ 0 h 1639"/>
                <a:gd name="T42" fmla="*/ 541 w 1485"/>
                <a:gd name="T43" fmla="*/ 244 h 1639"/>
                <a:gd name="T44" fmla="*/ 340 w 1485"/>
                <a:gd name="T45" fmla="*/ 591 h 1639"/>
                <a:gd name="T46" fmla="*/ 26 w 1485"/>
                <a:gd name="T47" fmla="*/ 1218 h 1639"/>
                <a:gd name="T48" fmla="*/ 99 w 1485"/>
                <a:gd name="T49" fmla="*/ 1379 h 1639"/>
                <a:gd name="T50" fmla="*/ 101 w 1485"/>
                <a:gd name="T51" fmla="*/ 1518 h 1639"/>
                <a:gd name="T52" fmla="*/ 329 w 1485"/>
                <a:gd name="T53" fmla="*/ 1632 h 1639"/>
                <a:gd name="T54" fmla="*/ 1156 w 1485"/>
                <a:gd name="T55" fmla="*/ 1632 h 1639"/>
                <a:gd name="T56" fmla="*/ 1384 w 1485"/>
                <a:gd name="T57" fmla="*/ 1518 h 1639"/>
                <a:gd name="T58" fmla="*/ 1386 w 1485"/>
                <a:gd name="T59" fmla="*/ 1379 h 1639"/>
                <a:gd name="T60" fmla="*/ 1459 w 1485"/>
                <a:gd name="T61" fmla="*/ 1218 h 1639"/>
                <a:gd name="T62" fmla="*/ 743 w 1485"/>
                <a:gd name="T63" fmla="*/ 64 h 1639"/>
                <a:gd name="T64" fmla="*/ 880 w 1485"/>
                <a:gd name="T65" fmla="*/ 244 h 1639"/>
                <a:gd name="T66" fmla="*/ 605 w 1485"/>
                <a:gd name="T67" fmla="*/ 244 h 1639"/>
                <a:gd name="T68" fmla="*/ 1028 w 1485"/>
                <a:gd name="T69" fmla="*/ 970 h 1639"/>
                <a:gd name="T70" fmla="*/ 1212 w 1485"/>
                <a:gd name="T71" fmla="*/ 1233 h 1639"/>
                <a:gd name="T72" fmla="*/ 987 w 1485"/>
                <a:gd name="T73" fmla="*/ 871 h 1639"/>
                <a:gd name="T74" fmla="*/ 454 w 1485"/>
                <a:gd name="T75" fmla="*/ 976 h 1639"/>
                <a:gd name="T76" fmla="*/ 498 w 1485"/>
                <a:gd name="T77" fmla="*/ 872 h 1639"/>
                <a:gd name="T78" fmla="*/ 273 w 1485"/>
                <a:gd name="T79" fmla="*/ 1233 h 1639"/>
                <a:gd name="T80" fmla="*/ 1325 w 1485"/>
                <a:gd name="T81" fmla="*/ 1494 h 1639"/>
                <a:gd name="T82" fmla="*/ 849 w 1485"/>
                <a:gd name="T83" fmla="*/ 1483 h 1639"/>
                <a:gd name="T84" fmla="*/ 891 w 1485"/>
                <a:gd name="T85" fmla="*/ 1393 h 1639"/>
                <a:gd name="T86" fmla="*/ 1098 w 1485"/>
                <a:gd name="T87" fmla="*/ 1441 h 1639"/>
                <a:gd name="T88" fmla="*/ 1105 w 1485"/>
                <a:gd name="T89" fmla="*/ 1378 h 1639"/>
                <a:gd name="T90" fmla="*/ 860 w 1485"/>
                <a:gd name="T91" fmla="*/ 1321 h 1639"/>
                <a:gd name="T92" fmla="*/ 755 w 1485"/>
                <a:gd name="T93" fmla="*/ 1289 h 1639"/>
                <a:gd name="T94" fmla="*/ 356 w 1485"/>
                <a:gd name="T95" fmla="*/ 1417 h 1639"/>
                <a:gd name="T96" fmla="*/ 770 w 1485"/>
                <a:gd name="T97" fmla="*/ 1352 h 1639"/>
                <a:gd name="T98" fmla="*/ 827 w 1485"/>
                <a:gd name="T99" fmla="*/ 1397 h 1639"/>
                <a:gd name="T100" fmla="*/ 735 w 1485"/>
                <a:gd name="T101" fmla="*/ 1457 h 1639"/>
                <a:gd name="T102" fmla="*/ 313 w 1485"/>
                <a:gd name="T103" fmla="*/ 1570 h 1639"/>
                <a:gd name="T104" fmla="*/ 221 w 1485"/>
                <a:gd name="T105" fmla="*/ 1332 h 1639"/>
                <a:gd name="T106" fmla="*/ 944 w 1485"/>
                <a:gd name="T107" fmla="*/ 1168 h 1639"/>
                <a:gd name="T108" fmla="*/ 1325 w 1485"/>
                <a:gd name="T109" fmla="*/ 1494 h 1639"/>
                <a:gd name="T110" fmla="*/ 1325 w 1485"/>
                <a:gd name="T111" fmla="*/ 1494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5" h="1639">
                  <a:moveTo>
                    <a:pt x="1459" y="1218"/>
                  </a:moveTo>
                  <a:cubicBezTo>
                    <a:pt x="1401" y="1127"/>
                    <a:pt x="1401" y="1127"/>
                    <a:pt x="1401" y="1127"/>
                  </a:cubicBezTo>
                  <a:cubicBezTo>
                    <a:pt x="1391" y="1112"/>
                    <a:pt x="1372" y="1107"/>
                    <a:pt x="1357" y="1117"/>
                  </a:cubicBezTo>
                  <a:cubicBezTo>
                    <a:pt x="1342" y="1126"/>
                    <a:pt x="1337" y="1146"/>
                    <a:pt x="1347" y="1161"/>
                  </a:cubicBezTo>
                  <a:cubicBezTo>
                    <a:pt x="1405" y="1252"/>
                    <a:pt x="1405" y="1252"/>
                    <a:pt x="1405" y="1252"/>
                  </a:cubicBezTo>
                  <a:cubicBezTo>
                    <a:pt x="1415" y="1269"/>
                    <a:pt x="1413" y="1290"/>
                    <a:pt x="1399" y="1304"/>
                  </a:cubicBezTo>
                  <a:cubicBezTo>
                    <a:pt x="1390" y="1313"/>
                    <a:pt x="1378" y="1317"/>
                    <a:pt x="1366" y="1316"/>
                  </a:cubicBezTo>
                  <a:cubicBezTo>
                    <a:pt x="1354" y="1315"/>
                    <a:pt x="1343" y="1308"/>
                    <a:pt x="1336" y="1298"/>
                  </a:cubicBezTo>
                  <a:cubicBezTo>
                    <a:pt x="1086" y="942"/>
                    <a:pt x="1086" y="942"/>
                    <a:pt x="1086" y="942"/>
                  </a:cubicBezTo>
                  <a:cubicBezTo>
                    <a:pt x="987" y="706"/>
                    <a:pt x="987" y="706"/>
                    <a:pt x="987" y="706"/>
                  </a:cubicBezTo>
                  <a:cubicBezTo>
                    <a:pt x="987" y="678"/>
                    <a:pt x="987" y="678"/>
                    <a:pt x="987" y="678"/>
                  </a:cubicBezTo>
                  <a:cubicBezTo>
                    <a:pt x="987" y="660"/>
                    <a:pt x="972" y="646"/>
                    <a:pt x="955" y="646"/>
                  </a:cubicBezTo>
                  <a:cubicBezTo>
                    <a:pt x="937" y="646"/>
                    <a:pt x="923" y="660"/>
                    <a:pt x="923" y="678"/>
                  </a:cubicBezTo>
                  <a:cubicBezTo>
                    <a:pt x="923" y="1104"/>
                    <a:pt x="923" y="1104"/>
                    <a:pt x="923" y="1104"/>
                  </a:cubicBezTo>
                  <a:cubicBezTo>
                    <a:pt x="562" y="1104"/>
                    <a:pt x="562" y="1104"/>
                    <a:pt x="562" y="1104"/>
                  </a:cubicBezTo>
                  <a:cubicBezTo>
                    <a:pt x="562" y="678"/>
                    <a:pt x="562" y="678"/>
                    <a:pt x="562" y="678"/>
                  </a:cubicBezTo>
                  <a:cubicBezTo>
                    <a:pt x="562" y="660"/>
                    <a:pt x="548" y="646"/>
                    <a:pt x="530" y="646"/>
                  </a:cubicBezTo>
                  <a:cubicBezTo>
                    <a:pt x="513" y="646"/>
                    <a:pt x="498" y="660"/>
                    <a:pt x="498" y="678"/>
                  </a:cubicBezTo>
                  <a:cubicBezTo>
                    <a:pt x="498" y="706"/>
                    <a:pt x="498" y="706"/>
                    <a:pt x="498" y="706"/>
                  </a:cubicBezTo>
                  <a:cubicBezTo>
                    <a:pt x="399" y="942"/>
                    <a:pt x="399" y="942"/>
                    <a:pt x="399" y="942"/>
                  </a:cubicBezTo>
                  <a:cubicBezTo>
                    <a:pt x="149" y="1298"/>
                    <a:pt x="149" y="1298"/>
                    <a:pt x="149" y="1298"/>
                  </a:cubicBezTo>
                  <a:cubicBezTo>
                    <a:pt x="142" y="1308"/>
                    <a:pt x="131" y="1315"/>
                    <a:pt x="119" y="1316"/>
                  </a:cubicBezTo>
                  <a:cubicBezTo>
                    <a:pt x="107" y="1317"/>
                    <a:pt x="95" y="1313"/>
                    <a:pt x="86" y="1304"/>
                  </a:cubicBezTo>
                  <a:cubicBezTo>
                    <a:pt x="72" y="1290"/>
                    <a:pt x="70" y="1269"/>
                    <a:pt x="80" y="1252"/>
                  </a:cubicBezTo>
                  <a:cubicBezTo>
                    <a:pt x="303" y="902"/>
                    <a:pt x="303" y="902"/>
                    <a:pt x="303" y="902"/>
                  </a:cubicBezTo>
                  <a:cubicBezTo>
                    <a:pt x="304" y="899"/>
                    <a:pt x="305" y="897"/>
                    <a:pt x="306" y="895"/>
                  </a:cubicBezTo>
                  <a:cubicBezTo>
                    <a:pt x="401" y="612"/>
                    <a:pt x="401" y="612"/>
                    <a:pt x="401" y="612"/>
                  </a:cubicBezTo>
                  <a:cubicBezTo>
                    <a:pt x="435" y="512"/>
                    <a:pt x="528" y="445"/>
                    <a:pt x="633" y="445"/>
                  </a:cubicBezTo>
                  <a:cubicBezTo>
                    <a:pt x="852" y="445"/>
                    <a:pt x="852" y="445"/>
                    <a:pt x="852" y="445"/>
                  </a:cubicBezTo>
                  <a:cubicBezTo>
                    <a:pt x="957" y="445"/>
                    <a:pt x="1051" y="512"/>
                    <a:pt x="1084" y="612"/>
                  </a:cubicBezTo>
                  <a:cubicBezTo>
                    <a:pt x="1179" y="895"/>
                    <a:pt x="1179" y="895"/>
                    <a:pt x="1179" y="895"/>
                  </a:cubicBezTo>
                  <a:cubicBezTo>
                    <a:pt x="1180" y="897"/>
                    <a:pt x="1181" y="899"/>
                    <a:pt x="1182" y="902"/>
                  </a:cubicBezTo>
                  <a:cubicBezTo>
                    <a:pt x="1226" y="970"/>
                    <a:pt x="1226" y="970"/>
                    <a:pt x="1226" y="970"/>
                  </a:cubicBezTo>
                  <a:cubicBezTo>
                    <a:pt x="1232" y="980"/>
                    <a:pt x="1242" y="985"/>
                    <a:pt x="1253" y="985"/>
                  </a:cubicBezTo>
                  <a:cubicBezTo>
                    <a:pt x="1259" y="985"/>
                    <a:pt x="1265" y="983"/>
                    <a:pt x="1270" y="980"/>
                  </a:cubicBezTo>
                  <a:cubicBezTo>
                    <a:pt x="1285" y="971"/>
                    <a:pt x="1289" y="951"/>
                    <a:pt x="1280" y="936"/>
                  </a:cubicBezTo>
                  <a:cubicBezTo>
                    <a:pt x="1239" y="871"/>
                    <a:pt x="1239" y="871"/>
                    <a:pt x="1239" y="871"/>
                  </a:cubicBezTo>
                  <a:cubicBezTo>
                    <a:pt x="1145" y="591"/>
                    <a:pt x="1145" y="591"/>
                    <a:pt x="1145" y="591"/>
                  </a:cubicBezTo>
                  <a:cubicBezTo>
                    <a:pt x="1106" y="477"/>
                    <a:pt x="1005" y="397"/>
                    <a:pt x="888" y="383"/>
                  </a:cubicBezTo>
                  <a:cubicBezTo>
                    <a:pt x="922" y="347"/>
                    <a:pt x="944" y="298"/>
                    <a:pt x="944" y="244"/>
                  </a:cubicBezTo>
                  <a:cubicBezTo>
                    <a:pt x="944" y="202"/>
                    <a:pt x="944" y="202"/>
                    <a:pt x="944" y="202"/>
                  </a:cubicBezTo>
                  <a:cubicBezTo>
                    <a:pt x="944" y="91"/>
                    <a:pt x="854" y="0"/>
                    <a:pt x="743" y="0"/>
                  </a:cubicBezTo>
                  <a:cubicBezTo>
                    <a:pt x="631" y="0"/>
                    <a:pt x="541" y="91"/>
                    <a:pt x="541" y="202"/>
                  </a:cubicBezTo>
                  <a:cubicBezTo>
                    <a:pt x="541" y="244"/>
                    <a:pt x="541" y="244"/>
                    <a:pt x="541" y="244"/>
                  </a:cubicBezTo>
                  <a:cubicBezTo>
                    <a:pt x="541" y="298"/>
                    <a:pt x="563" y="347"/>
                    <a:pt x="597" y="383"/>
                  </a:cubicBezTo>
                  <a:cubicBezTo>
                    <a:pt x="480" y="397"/>
                    <a:pt x="379" y="477"/>
                    <a:pt x="340" y="591"/>
                  </a:cubicBezTo>
                  <a:cubicBezTo>
                    <a:pt x="247" y="871"/>
                    <a:pt x="247" y="871"/>
                    <a:pt x="247" y="871"/>
                  </a:cubicBezTo>
                  <a:cubicBezTo>
                    <a:pt x="26" y="1218"/>
                    <a:pt x="26" y="1218"/>
                    <a:pt x="26" y="1218"/>
                  </a:cubicBezTo>
                  <a:cubicBezTo>
                    <a:pt x="0" y="1260"/>
                    <a:pt x="6" y="1315"/>
                    <a:pt x="41" y="1350"/>
                  </a:cubicBezTo>
                  <a:cubicBezTo>
                    <a:pt x="57" y="1365"/>
                    <a:pt x="77" y="1375"/>
                    <a:pt x="99" y="1379"/>
                  </a:cubicBezTo>
                  <a:cubicBezTo>
                    <a:pt x="99" y="1379"/>
                    <a:pt x="99" y="1379"/>
                    <a:pt x="99" y="1379"/>
                  </a:cubicBezTo>
                  <a:cubicBezTo>
                    <a:pt x="82" y="1424"/>
                    <a:pt x="83" y="1474"/>
                    <a:pt x="101" y="1518"/>
                  </a:cubicBezTo>
                  <a:cubicBezTo>
                    <a:pt x="131" y="1593"/>
                    <a:pt x="203" y="1639"/>
                    <a:pt x="279" y="1639"/>
                  </a:cubicBezTo>
                  <a:cubicBezTo>
                    <a:pt x="296" y="1639"/>
                    <a:pt x="313" y="1637"/>
                    <a:pt x="329" y="1632"/>
                  </a:cubicBezTo>
                  <a:cubicBezTo>
                    <a:pt x="743" y="1521"/>
                    <a:pt x="743" y="1521"/>
                    <a:pt x="743" y="1521"/>
                  </a:cubicBezTo>
                  <a:cubicBezTo>
                    <a:pt x="1156" y="1632"/>
                    <a:pt x="1156" y="1632"/>
                    <a:pt x="1156" y="1632"/>
                  </a:cubicBezTo>
                  <a:cubicBezTo>
                    <a:pt x="1172" y="1637"/>
                    <a:pt x="1189" y="1639"/>
                    <a:pt x="1206" y="1639"/>
                  </a:cubicBezTo>
                  <a:cubicBezTo>
                    <a:pt x="1282" y="1639"/>
                    <a:pt x="1354" y="1593"/>
                    <a:pt x="1384" y="1518"/>
                  </a:cubicBezTo>
                  <a:cubicBezTo>
                    <a:pt x="1402" y="1474"/>
                    <a:pt x="1403" y="1424"/>
                    <a:pt x="1386" y="1379"/>
                  </a:cubicBezTo>
                  <a:cubicBezTo>
                    <a:pt x="1386" y="1379"/>
                    <a:pt x="1386" y="1379"/>
                    <a:pt x="1386" y="1379"/>
                  </a:cubicBezTo>
                  <a:cubicBezTo>
                    <a:pt x="1408" y="1375"/>
                    <a:pt x="1428" y="1365"/>
                    <a:pt x="1444" y="1350"/>
                  </a:cubicBezTo>
                  <a:cubicBezTo>
                    <a:pt x="1479" y="1315"/>
                    <a:pt x="1485" y="1260"/>
                    <a:pt x="1459" y="1218"/>
                  </a:cubicBezTo>
                  <a:close/>
                  <a:moveTo>
                    <a:pt x="605" y="202"/>
                  </a:moveTo>
                  <a:cubicBezTo>
                    <a:pt x="605" y="126"/>
                    <a:pt x="667" y="64"/>
                    <a:pt x="743" y="64"/>
                  </a:cubicBezTo>
                  <a:cubicBezTo>
                    <a:pt x="818" y="64"/>
                    <a:pt x="880" y="126"/>
                    <a:pt x="880" y="202"/>
                  </a:cubicBezTo>
                  <a:cubicBezTo>
                    <a:pt x="880" y="244"/>
                    <a:pt x="880" y="244"/>
                    <a:pt x="880" y="244"/>
                  </a:cubicBezTo>
                  <a:cubicBezTo>
                    <a:pt x="880" y="320"/>
                    <a:pt x="818" y="381"/>
                    <a:pt x="743" y="381"/>
                  </a:cubicBezTo>
                  <a:cubicBezTo>
                    <a:pt x="667" y="381"/>
                    <a:pt x="605" y="320"/>
                    <a:pt x="605" y="244"/>
                  </a:cubicBezTo>
                  <a:lnTo>
                    <a:pt x="605" y="202"/>
                  </a:lnTo>
                  <a:close/>
                  <a:moveTo>
                    <a:pt x="1028" y="970"/>
                  </a:moveTo>
                  <a:cubicBezTo>
                    <a:pt x="1029" y="973"/>
                    <a:pt x="1030" y="975"/>
                    <a:pt x="1032" y="976"/>
                  </a:cubicBezTo>
                  <a:cubicBezTo>
                    <a:pt x="1212" y="1233"/>
                    <a:pt x="1212" y="1233"/>
                    <a:pt x="1212" y="1233"/>
                  </a:cubicBezTo>
                  <a:cubicBezTo>
                    <a:pt x="987" y="1118"/>
                    <a:pt x="987" y="1118"/>
                    <a:pt x="987" y="1118"/>
                  </a:cubicBezTo>
                  <a:cubicBezTo>
                    <a:pt x="987" y="871"/>
                    <a:pt x="987" y="871"/>
                    <a:pt x="987" y="871"/>
                  </a:cubicBezTo>
                  <a:lnTo>
                    <a:pt x="1028" y="970"/>
                  </a:lnTo>
                  <a:close/>
                  <a:moveTo>
                    <a:pt x="454" y="976"/>
                  </a:moveTo>
                  <a:cubicBezTo>
                    <a:pt x="455" y="975"/>
                    <a:pt x="456" y="973"/>
                    <a:pt x="457" y="970"/>
                  </a:cubicBezTo>
                  <a:cubicBezTo>
                    <a:pt x="498" y="872"/>
                    <a:pt x="498" y="872"/>
                    <a:pt x="498" y="872"/>
                  </a:cubicBezTo>
                  <a:cubicBezTo>
                    <a:pt x="498" y="1118"/>
                    <a:pt x="498" y="1118"/>
                    <a:pt x="498" y="1118"/>
                  </a:cubicBezTo>
                  <a:cubicBezTo>
                    <a:pt x="273" y="1233"/>
                    <a:pt x="273" y="1233"/>
                    <a:pt x="273" y="1233"/>
                  </a:cubicBezTo>
                  <a:lnTo>
                    <a:pt x="454" y="976"/>
                  </a:lnTo>
                  <a:close/>
                  <a:moveTo>
                    <a:pt x="1325" y="1494"/>
                  </a:moveTo>
                  <a:cubicBezTo>
                    <a:pt x="1301" y="1555"/>
                    <a:pt x="1235" y="1587"/>
                    <a:pt x="1172" y="1570"/>
                  </a:cubicBezTo>
                  <a:cubicBezTo>
                    <a:pt x="849" y="1483"/>
                    <a:pt x="849" y="1483"/>
                    <a:pt x="849" y="1483"/>
                  </a:cubicBezTo>
                  <a:cubicBezTo>
                    <a:pt x="874" y="1463"/>
                    <a:pt x="891" y="1431"/>
                    <a:pt x="891" y="1397"/>
                  </a:cubicBezTo>
                  <a:cubicBezTo>
                    <a:pt x="891" y="1395"/>
                    <a:pt x="891" y="1394"/>
                    <a:pt x="891" y="1393"/>
                  </a:cubicBezTo>
                  <a:cubicBezTo>
                    <a:pt x="1091" y="1440"/>
                    <a:pt x="1091" y="1440"/>
                    <a:pt x="1091" y="1440"/>
                  </a:cubicBezTo>
                  <a:cubicBezTo>
                    <a:pt x="1093" y="1441"/>
                    <a:pt x="1096" y="1441"/>
                    <a:pt x="1098" y="1441"/>
                  </a:cubicBezTo>
                  <a:cubicBezTo>
                    <a:pt x="1112" y="1441"/>
                    <a:pt x="1126" y="1431"/>
                    <a:pt x="1129" y="1417"/>
                  </a:cubicBezTo>
                  <a:cubicBezTo>
                    <a:pt x="1133" y="1399"/>
                    <a:pt x="1123" y="1382"/>
                    <a:pt x="1105" y="1378"/>
                  </a:cubicBezTo>
                  <a:cubicBezTo>
                    <a:pt x="866" y="1321"/>
                    <a:pt x="866" y="1321"/>
                    <a:pt x="866" y="1321"/>
                  </a:cubicBezTo>
                  <a:cubicBezTo>
                    <a:pt x="864" y="1321"/>
                    <a:pt x="862" y="1321"/>
                    <a:pt x="860" y="1321"/>
                  </a:cubicBezTo>
                  <a:cubicBezTo>
                    <a:pt x="857" y="1317"/>
                    <a:pt x="853" y="1313"/>
                    <a:pt x="849" y="1310"/>
                  </a:cubicBezTo>
                  <a:cubicBezTo>
                    <a:pt x="822" y="1289"/>
                    <a:pt x="788" y="1282"/>
                    <a:pt x="755" y="1289"/>
                  </a:cubicBezTo>
                  <a:cubicBezTo>
                    <a:pt x="380" y="1378"/>
                    <a:pt x="380" y="1378"/>
                    <a:pt x="380" y="1378"/>
                  </a:cubicBezTo>
                  <a:cubicBezTo>
                    <a:pt x="363" y="1382"/>
                    <a:pt x="352" y="1399"/>
                    <a:pt x="356" y="1417"/>
                  </a:cubicBezTo>
                  <a:cubicBezTo>
                    <a:pt x="360" y="1434"/>
                    <a:pt x="377" y="1444"/>
                    <a:pt x="394" y="1440"/>
                  </a:cubicBezTo>
                  <a:cubicBezTo>
                    <a:pt x="770" y="1352"/>
                    <a:pt x="770" y="1352"/>
                    <a:pt x="770" y="1352"/>
                  </a:cubicBezTo>
                  <a:cubicBezTo>
                    <a:pt x="784" y="1348"/>
                    <a:pt x="798" y="1352"/>
                    <a:pt x="809" y="1360"/>
                  </a:cubicBezTo>
                  <a:cubicBezTo>
                    <a:pt x="820" y="1369"/>
                    <a:pt x="827" y="1382"/>
                    <a:pt x="827" y="1397"/>
                  </a:cubicBezTo>
                  <a:cubicBezTo>
                    <a:pt x="827" y="1417"/>
                    <a:pt x="813" y="1436"/>
                    <a:pt x="792" y="1441"/>
                  </a:cubicBezTo>
                  <a:cubicBezTo>
                    <a:pt x="735" y="1457"/>
                    <a:pt x="735" y="1457"/>
                    <a:pt x="735" y="1457"/>
                  </a:cubicBezTo>
                  <a:cubicBezTo>
                    <a:pt x="735" y="1457"/>
                    <a:pt x="734" y="1457"/>
                    <a:pt x="733" y="1457"/>
                  </a:cubicBezTo>
                  <a:cubicBezTo>
                    <a:pt x="313" y="1570"/>
                    <a:pt x="313" y="1570"/>
                    <a:pt x="313" y="1570"/>
                  </a:cubicBezTo>
                  <a:cubicBezTo>
                    <a:pt x="250" y="1587"/>
                    <a:pt x="184" y="1555"/>
                    <a:pt x="160" y="1494"/>
                  </a:cubicBezTo>
                  <a:cubicBezTo>
                    <a:pt x="135" y="1432"/>
                    <a:pt x="161" y="1362"/>
                    <a:pt x="221" y="1332"/>
                  </a:cubicBezTo>
                  <a:cubicBezTo>
                    <a:pt x="541" y="1168"/>
                    <a:pt x="541" y="1168"/>
                    <a:pt x="541" y="1168"/>
                  </a:cubicBezTo>
                  <a:cubicBezTo>
                    <a:pt x="944" y="1168"/>
                    <a:pt x="944" y="1168"/>
                    <a:pt x="944" y="1168"/>
                  </a:cubicBezTo>
                  <a:cubicBezTo>
                    <a:pt x="1264" y="1332"/>
                    <a:pt x="1264" y="1332"/>
                    <a:pt x="1264" y="1332"/>
                  </a:cubicBezTo>
                  <a:cubicBezTo>
                    <a:pt x="1324" y="1362"/>
                    <a:pt x="1350" y="1432"/>
                    <a:pt x="1325" y="1494"/>
                  </a:cubicBezTo>
                  <a:close/>
                  <a:moveTo>
                    <a:pt x="1325" y="1494"/>
                  </a:moveTo>
                  <a:cubicBezTo>
                    <a:pt x="1325" y="1494"/>
                    <a:pt x="1325" y="1494"/>
                    <a:pt x="1325" y="14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4">
              <a:extLst>
                <a:ext uri="{FF2B5EF4-FFF2-40B4-BE49-F238E27FC236}">
                  <a16:creationId xmlns:a16="http://schemas.microsoft.com/office/drawing/2014/main" id="{F33054EB-2BB3-4E1D-81B2-C2523F8A0570}"/>
                </a:ext>
              </a:extLst>
            </p:cNvPr>
            <p:cNvSpPr>
              <a:spLocks noEditPoints="1"/>
            </p:cNvSpPr>
            <p:nvPr/>
          </p:nvSpPr>
          <p:spPr bwMode="auto">
            <a:xfrm>
              <a:off x="4930" y="2550"/>
              <a:ext cx="146" cy="139"/>
            </a:xfrm>
            <a:custGeom>
              <a:avLst/>
              <a:gdLst>
                <a:gd name="T0" fmla="*/ 12 w 71"/>
                <a:gd name="T1" fmla="*/ 59 h 68"/>
                <a:gd name="T2" fmla="*/ 35 w 71"/>
                <a:gd name="T3" fmla="*/ 68 h 68"/>
                <a:gd name="T4" fmla="*/ 57 w 71"/>
                <a:gd name="T5" fmla="*/ 59 h 68"/>
                <a:gd name="T6" fmla="*/ 59 w 71"/>
                <a:gd name="T7" fmla="*/ 57 h 68"/>
                <a:gd name="T8" fmla="*/ 59 w 71"/>
                <a:gd name="T9" fmla="*/ 12 h 68"/>
                <a:gd name="T10" fmla="*/ 13 w 71"/>
                <a:gd name="T11" fmla="*/ 12 h 68"/>
                <a:gd name="T12" fmla="*/ 12 w 71"/>
                <a:gd name="T13" fmla="*/ 13 h 68"/>
                <a:gd name="T14" fmla="*/ 12 w 71"/>
                <a:gd name="T15" fmla="*/ 59 h 68"/>
                <a:gd name="T16" fmla="*/ 12 w 71"/>
                <a:gd name="T17" fmla="*/ 59 h 68"/>
                <a:gd name="T18" fmla="*/ 12 w 71"/>
                <a:gd name="T19"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8">
                  <a:moveTo>
                    <a:pt x="12" y="59"/>
                  </a:moveTo>
                  <a:cubicBezTo>
                    <a:pt x="18" y="65"/>
                    <a:pt x="27" y="68"/>
                    <a:pt x="35" y="68"/>
                  </a:cubicBezTo>
                  <a:cubicBezTo>
                    <a:pt x="43" y="68"/>
                    <a:pt x="51" y="65"/>
                    <a:pt x="57" y="59"/>
                  </a:cubicBezTo>
                  <a:cubicBezTo>
                    <a:pt x="59" y="57"/>
                    <a:pt x="59" y="57"/>
                    <a:pt x="59" y="57"/>
                  </a:cubicBezTo>
                  <a:cubicBezTo>
                    <a:pt x="71" y="45"/>
                    <a:pt x="71" y="25"/>
                    <a:pt x="59" y="12"/>
                  </a:cubicBezTo>
                  <a:cubicBezTo>
                    <a:pt x="46" y="0"/>
                    <a:pt x="26" y="0"/>
                    <a:pt x="13" y="12"/>
                  </a:cubicBezTo>
                  <a:cubicBezTo>
                    <a:pt x="12" y="13"/>
                    <a:pt x="12" y="13"/>
                    <a:pt x="12" y="13"/>
                  </a:cubicBezTo>
                  <a:cubicBezTo>
                    <a:pt x="0" y="26"/>
                    <a:pt x="0" y="46"/>
                    <a:pt x="12" y="59"/>
                  </a:cubicBezTo>
                  <a:close/>
                  <a:moveTo>
                    <a:pt x="12" y="59"/>
                  </a:moveTo>
                  <a:cubicBezTo>
                    <a:pt x="12" y="59"/>
                    <a:pt x="12" y="59"/>
                    <a:pt x="12" y="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8625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E69B14E0-D493-415F-8688-5FBE82722AE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994" r="12994"/>
          <a:stretch/>
        </p:blipFill>
        <p:spPr>
          <a:xfrm>
            <a:off x="606426" y="1884363"/>
            <a:ext cx="4688444" cy="3137228"/>
          </a:xfrm>
          <a:prstGeom prst="rect">
            <a:avLst/>
          </a:prstGeom>
        </p:spPr>
      </p:pic>
      <p:sp>
        <p:nvSpPr>
          <p:cNvPr id="2" name="Title 1">
            <a:extLst>
              <a:ext uri="{FF2B5EF4-FFF2-40B4-BE49-F238E27FC236}">
                <a16:creationId xmlns:a16="http://schemas.microsoft.com/office/drawing/2014/main" id="{A0BC74E1-EF1B-40A7-8B0E-E6840DF8324F}"/>
              </a:ext>
            </a:extLst>
          </p:cNvPr>
          <p:cNvSpPr>
            <a:spLocks noGrp="1"/>
          </p:cNvSpPr>
          <p:nvPr>
            <p:ph type="title"/>
          </p:nvPr>
        </p:nvSpPr>
        <p:spPr/>
        <p:txBody>
          <a:bodyPr/>
          <a:lstStyle/>
          <a:p>
            <a:r>
              <a:rPr lang="en-US"/>
              <a:t>Why “Location”?</a:t>
            </a:r>
          </a:p>
        </p:txBody>
      </p:sp>
      <p:sp>
        <p:nvSpPr>
          <p:cNvPr id="3" name="Date Placeholder 2">
            <a:extLst>
              <a:ext uri="{FF2B5EF4-FFF2-40B4-BE49-F238E27FC236}">
                <a16:creationId xmlns:a16="http://schemas.microsoft.com/office/drawing/2014/main" id="{8470A73D-FD6A-4C36-83D9-E239A17DA4CB}"/>
              </a:ext>
            </a:extLst>
          </p:cNvPr>
          <p:cNvSpPr>
            <a:spLocks noGrp="1"/>
          </p:cNvSpPr>
          <p:nvPr>
            <p:ph type="dt" sz="half" idx="10"/>
          </p:nvPr>
        </p:nvSpPr>
        <p:spPr/>
        <p:txBody>
          <a:bodyPr/>
          <a:lstStyle/>
          <a:p>
            <a:r>
              <a:rPr lang="en-US"/>
              <a:t>© 2019 HERE</a:t>
            </a:r>
          </a:p>
        </p:txBody>
      </p:sp>
      <p:sp>
        <p:nvSpPr>
          <p:cNvPr id="4" name="Footer Placeholder 3">
            <a:extLst>
              <a:ext uri="{FF2B5EF4-FFF2-40B4-BE49-F238E27FC236}">
                <a16:creationId xmlns:a16="http://schemas.microsoft.com/office/drawing/2014/main" id="{52130887-B6E2-4F72-A896-3F9E29378D2D}"/>
              </a:ext>
            </a:extLst>
          </p:cNvPr>
          <p:cNvSpPr>
            <a:spLocks noGrp="1"/>
          </p:cNvSpPr>
          <p:nvPr>
            <p:ph type="ftr" sz="quarter" idx="11"/>
          </p:nvPr>
        </p:nvSpPr>
        <p:spPr/>
        <p:txBody>
          <a:bodyPr/>
          <a:lstStyle/>
          <a:p>
            <a:r>
              <a:rPr lang="en-US"/>
              <a:t>Open Location Platform</a:t>
            </a:r>
          </a:p>
        </p:txBody>
      </p:sp>
      <p:sp>
        <p:nvSpPr>
          <p:cNvPr id="5" name="Slide Number Placeholder 4">
            <a:extLst>
              <a:ext uri="{FF2B5EF4-FFF2-40B4-BE49-F238E27FC236}">
                <a16:creationId xmlns:a16="http://schemas.microsoft.com/office/drawing/2014/main" id="{510DA69B-A579-4E0C-AAC3-DAB90FDFCE86}"/>
              </a:ext>
            </a:extLst>
          </p:cNvPr>
          <p:cNvSpPr>
            <a:spLocks noGrp="1"/>
          </p:cNvSpPr>
          <p:nvPr>
            <p:ph type="sldNum" sz="quarter" idx="12"/>
          </p:nvPr>
        </p:nvSpPr>
        <p:spPr/>
        <p:txBody>
          <a:bodyPr/>
          <a:lstStyle/>
          <a:p>
            <a:fld id="{C01CAAA5-CA10-431C-B0CA-C8BF8493446D}" type="slidenum">
              <a:rPr lang="en-US" smtClean="0"/>
              <a:t>24</a:t>
            </a:fld>
            <a:endParaRPr lang="en-US"/>
          </a:p>
        </p:txBody>
      </p:sp>
      <p:sp>
        <p:nvSpPr>
          <p:cNvPr id="6" name="Subtitle 5">
            <a:extLst>
              <a:ext uri="{FF2B5EF4-FFF2-40B4-BE49-F238E27FC236}">
                <a16:creationId xmlns:a16="http://schemas.microsoft.com/office/drawing/2014/main" id="{AB0A82A9-F1FE-4471-9E21-1FB28B179895}"/>
              </a:ext>
            </a:extLst>
          </p:cNvPr>
          <p:cNvSpPr>
            <a:spLocks noGrp="1"/>
          </p:cNvSpPr>
          <p:nvPr>
            <p:ph type="subTitle" idx="1"/>
          </p:nvPr>
        </p:nvSpPr>
        <p:spPr/>
        <p:txBody>
          <a:bodyPr/>
          <a:lstStyle/>
          <a:p>
            <a:r>
              <a:rPr lang="en-US"/>
              <a:t>Proliferation of geo-tagged data available with emergence of connected and autonomous devices</a:t>
            </a:r>
          </a:p>
        </p:txBody>
      </p:sp>
      <p:sp>
        <p:nvSpPr>
          <p:cNvPr id="35" name="Text Placeholder 7">
            <a:extLst>
              <a:ext uri="{FF2B5EF4-FFF2-40B4-BE49-F238E27FC236}">
                <a16:creationId xmlns:a16="http://schemas.microsoft.com/office/drawing/2014/main" id="{82FC7FC4-FFDC-4F6B-959A-B5C72757D558}"/>
              </a:ext>
            </a:extLst>
          </p:cNvPr>
          <p:cNvSpPr txBox="1">
            <a:spLocks/>
          </p:cNvSpPr>
          <p:nvPr/>
        </p:nvSpPr>
        <p:spPr>
          <a:xfrm>
            <a:off x="6897132" y="1782764"/>
            <a:ext cx="4688442" cy="2371797"/>
          </a:xfrm>
          <a:prstGeom prst="rect">
            <a:avLst/>
          </a:prstGeom>
        </p:spPr>
        <p:txBody>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2"/>
            <a:r>
              <a:rPr lang="en-US" dirty="0"/>
              <a:t>Highest-quality global map available for processing/enrichment</a:t>
            </a:r>
          </a:p>
          <a:p>
            <a:pPr lvl="2"/>
            <a:r>
              <a:rPr lang="en-US" dirty="0"/>
              <a:t>Customer-provided processing logic can run close to the data center of gravity</a:t>
            </a:r>
          </a:p>
          <a:p>
            <a:pPr lvl="2"/>
            <a:r>
              <a:rPr lang="en-US" dirty="0"/>
              <a:t>Out-of-the-box support for map matching (stream and batch)</a:t>
            </a:r>
          </a:p>
          <a:p>
            <a:pPr lvl="2"/>
            <a:r>
              <a:rPr lang="en-US" dirty="0"/>
              <a:t>More out-of-the-box capabilities needed to accelerate customer success</a:t>
            </a:r>
          </a:p>
          <a:p>
            <a:pPr lvl="2"/>
            <a:r>
              <a:rPr lang="en-US" dirty="0"/>
              <a:t>Additional location processing/enrichment functions</a:t>
            </a:r>
          </a:p>
          <a:p>
            <a:pPr lvl="2"/>
            <a:r>
              <a:rPr lang="en-US" dirty="0"/>
              <a:t>Simplified access to the map data</a:t>
            </a:r>
          </a:p>
          <a:p>
            <a:pPr lvl="2"/>
            <a:r>
              <a:rPr lang="en-US" dirty="0"/>
              <a:t>Better ways to spatially align and associate disparate data sources</a:t>
            </a:r>
          </a:p>
        </p:txBody>
      </p:sp>
      <p:sp>
        <p:nvSpPr>
          <p:cNvPr id="42" name="Rectangle 3">
            <a:extLst>
              <a:ext uri="{FF2B5EF4-FFF2-40B4-BE49-F238E27FC236}">
                <a16:creationId xmlns:a16="http://schemas.microsoft.com/office/drawing/2014/main" id="{7DFA9E91-1F6F-4E9A-976A-889F11F1F6BE}"/>
              </a:ext>
            </a:extLst>
          </p:cNvPr>
          <p:cNvSpPr/>
          <p:nvPr/>
        </p:nvSpPr>
        <p:spPr bwMode="gray">
          <a:xfrm>
            <a:off x="2688517" y="3410114"/>
            <a:ext cx="3712285" cy="2590637"/>
          </a:xfrm>
          <a:prstGeom prst="rect">
            <a:avLst/>
          </a:prstGeom>
          <a:gradFill flip="none" rotWithShape="1">
            <a:gsLst>
              <a:gs pos="0">
                <a:schemeClr val="accent2">
                  <a:alpha val="80000"/>
                </a:schemeClr>
              </a:gs>
              <a:gs pos="100000">
                <a:schemeClr val="accent6">
                  <a:alpha val="8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nSpc>
                <a:spcPct val="120000"/>
              </a:lnSpc>
            </a:pPr>
            <a:r>
              <a:rPr lang="en-US" sz="1600" dirty="0">
                <a:solidFill>
                  <a:schemeClr val="tx1"/>
                </a:solidFill>
              </a:rPr>
              <a:t>Difficult to acquire and make sense of location-based data</a:t>
            </a:r>
          </a:p>
          <a:p>
            <a:pPr>
              <a:lnSpc>
                <a:spcPct val="120000"/>
              </a:lnSpc>
            </a:pPr>
            <a:endParaRPr lang="en-US" sz="1600" dirty="0">
              <a:solidFill>
                <a:schemeClr val="tx1"/>
              </a:solidFill>
            </a:endParaRPr>
          </a:p>
          <a:p>
            <a:pPr>
              <a:lnSpc>
                <a:spcPct val="120000"/>
              </a:lnSpc>
            </a:pPr>
            <a:r>
              <a:rPr lang="en-US" sz="1600" dirty="0">
                <a:solidFill>
                  <a:schemeClr val="tx1"/>
                </a:solidFill>
              </a:rPr>
              <a:t>HERE has a long legacy of acquiring and processing location-based data </a:t>
            </a:r>
            <a:br>
              <a:rPr lang="en-US" sz="1600" dirty="0">
                <a:solidFill>
                  <a:schemeClr val="tx1"/>
                </a:solidFill>
              </a:rPr>
            </a:br>
            <a:br>
              <a:rPr lang="en-US" sz="1600" dirty="0">
                <a:solidFill>
                  <a:schemeClr val="tx1"/>
                </a:solidFill>
              </a:rPr>
            </a:br>
            <a:r>
              <a:rPr lang="en-US" sz="1600" dirty="0">
                <a:solidFill>
                  <a:schemeClr val="tx1"/>
                </a:solidFill>
              </a:rPr>
              <a:t>– </a:t>
            </a:r>
            <a:r>
              <a:rPr lang="en-US" sz="1600" b="1" dirty="0">
                <a:solidFill>
                  <a:schemeClr val="tx1"/>
                </a:solidFill>
                <a:latin typeface="+mj-lt"/>
              </a:rPr>
              <a:t>it’s our core competency</a:t>
            </a:r>
          </a:p>
        </p:txBody>
      </p:sp>
      <p:sp>
        <p:nvSpPr>
          <p:cNvPr id="60" name="Rechteck 13">
            <a:extLst>
              <a:ext uri="{FF2B5EF4-FFF2-40B4-BE49-F238E27FC236}">
                <a16:creationId xmlns:a16="http://schemas.microsoft.com/office/drawing/2014/main" id="{E91832B3-5D48-4408-88C1-310EB00E49B3}"/>
              </a:ext>
            </a:extLst>
          </p:cNvPr>
          <p:cNvSpPr/>
          <p:nvPr/>
        </p:nvSpPr>
        <p:spPr bwMode="gray">
          <a:xfrm>
            <a:off x="10550206" y="0"/>
            <a:ext cx="1029020" cy="132753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nvGrpSpPr>
          <p:cNvPr id="75" name="Group 4">
            <a:extLst>
              <a:ext uri="{FF2B5EF4-FFF2-40B4-BE49-F238E27FC236}">
                <a16:creationId xmlns:a16="http://schemas.microsoft.com/office/drawing/2014/main" id="{3169C4FB-9CE4-4DD4-8EB4-62E0A7B6675E}"/>
              </a:ext>
            </a:extLst>
          </p:cNvPr>
          <p:cNvGrpSpPr>
            <a:grpSpLocks noChangeAspect="1"/>
          </p:cNvGrpSpPr>
          <p:nvPr/>
        </p:nvGrpSpPr>
        <p:grpSpPr bwMode="auto">
          <a:xfrm>
            <a:off x="10803772" y="286547"/>
            <a:ext cx="521888" cy="676246"/>
            <a:chOff x="3695" y="1970"/>
            <a:chExt cx="284" cy="368"/>
          </a:xfrm>
          <a:solidFill>
            <a:schemeClr val="bg1"/>
          </a:solidFill>
        </p:grpSpPr>
        <p:sp>
          <p:nvSpPr>
            <p:cNvPr id="76" name="Freeform 5">
              <a:extLst>
                <a:ext uri="{FF2B5EF4-FFF2-40B4-BE49-F238E27FC236}">
                  <a16:creationId xmlns:a16="http://schemas.microsoft.com/office/drawing/2014/main" id="{EEE30500-6C2E-4461-B234-3FD6CB6F037B}"/>
                </a:ext>
              </a:extLst>
            </p:cNvPr>
            <p:cNvSpPr>
              <a:spLocks noEditPoints="1"/>
            </p:cNvSpPr>
            <p:nvPr/>
          </p:nvSpPr>
          <p:spPr bwMode="auto">
            <a:xfrm>
              <a:off x="3792" y="2051"/>
              <a:ext cx="92" cy="94"/>
            </a:xfrm>
            <a:custGeom>
              <a:avLst/>
              <a:gdLst>
                <a:gd name="T0" fmla="*/ 22 w 44"/>
                <a:gd name="T1" fmla="*/ 0 h 45"/>
                <a:gd name="T2" fmla="*/ 0 w 44"/>
                <a:gd name="T3" fmla="*/ 22 h 45"/>
                <a:gd name="T4" fmla="*/ 22 w 44"/>
                <a:gd name="T5" fmla="*/ 45 h 45"/>
                <a:gd name="T6" fmla="*/ 44 w 44"/>
                <a:gd name="T7" fmla="*/ 22 h 45"/>
                <a:gd name="T8" fmla="*/ 22 w 44"/>
                <a:gd name="T9" fmla="*/ 0 h 45"/>
                <a:gd name="T10" fmla="*/ 22 w 44"/>
                <a:gd name="T11" fmla="*/ 38 h 45"/>
                <a:gd name="T12" fmla="*/ 6 w 44"/>
                <a:gd name="T13" fmla="*/ 22 h 45"/>
                <a:gd name="T14" fmla="*/ 22 w 44"/>
                <a:gd name="T15" fmla="*/ 6 h 45"/>
                <a:gd name="T16" fmla="*/ 38 w 44"/>
                <a:gd name="T17" fmla="*/ 22 h 45"/>
                <a:gd name="T18" fmla="*/ 22 w 44"/>
                <a:gd name="T19" fmla="*/ 38 h 45"/>
                <a:gd name="T20" fmla="*/ 22 w 44"/>
                <a:gd name="T21" fmla="*/ 38 h 45"/>
                <a:gd name="T22" fmla="*/ 22 w 44"/>
                <a:gd name="T23"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5">
                  <a:moveTo>
                    <a:pt x="22" y="0"/>
                  </a:moveTo>
                  <a:cubicBezTo>
                    <a:pt x="10" y="0"/>
                    <a:pt x="0" y="10"/>
                    <a:pt x="0" y="22"/>
                  </a:cubicBezTo>
                  <a:cubicBezTo>
                    <a:pt x="0" y="35"/>
                    <a:pt x="10" y="45"/>
                    <a:pt x="22" y="45"/>
                  </a:cubicBezTo>
                  <a:cubicBezTo>
                    <a:pt x="34" y="45"/>
                    <a:pt x="44" y="35"/>
                    <a:pt x="44" y="22"/>
                  </a:cubicBezTo>
                  <a:cubicBezTo>
                    <a:pt x="44" y="10"/>
                    <a:pt x="34" y="0"/>
                    <a:pt x="22" y="0"/>
                  </a:cubicBezTo>
                  <a:close/>
                  <a:moveTo>
                    <a:pt x="22" y="38"/>
                  </a:moveTo>
                  <a:cubicBezTo>
                    <a:pt x="13" y="38"/>
                    <a:pt x="6" y="31"/>
                    <a:pt x="6" y="22"/>
                  </a:cubicBezTo>
                  <a:cubicBezTo>
                    <a:pt x="6" y="13"/>
                    <a:pt x="13" y="6"/>
                    <a:pt x="22" y="6"/>
                  </a:cubicBezTo>
                  <a:cubicBezTo>
                    <a:pt x="31" y="6"/>
                    <a:pt x="38" y="13"/>
                    <a:pt x="38" y="22"/>
                  </a:cubicBezTo>
                  <a:cubicBezTo>
                    <a:pt x="38" y="31"/>
                    <a:pt x="31" y="38"/>
                    <a:pt x="22" y="38"/>
                  </a:cubicBezTo>
                  <a:close/>
                  <a:moveTo>
                    <a:pt x="22" y="38"/>
                  </a:moveTo>
                  <a:cubicBezTo>
                    <a:pt x="22" y="38"/>
                    <a:pt x="22" y="38"/>
                    <a:pt x="22" y="38"/>
                  </a:cubicBezTo>
                </a:path>
              </a:pathLst>
            </a:custGeom>
            <a:grpFill/>
          </p:spPr>
          <p:txBody>
            <a:bodyPr vert="horz" wrap="square" lIns="360000" tIns="360000" rIns="90000" bIns="720000" rtlCol="0" anchor="t">
              <a:noAutofit/>
            </a:bodyPr>
            <a:lstStyle/>
            <a:p>
              <a:endParaRPr lang="en-US" sz="3600">
                <a:latin typeface="+mj-lt"/>
              </a:endParaRPr>
            </a:p>
          </p:txBody>
        </p:sp>
        <p:sp>
          <p:nvSpPr>
            <p:cNvPr id="77" name="Freeform 6">
              <a:extLst>
                <a:ext uri="{FF2B5EF4-FFF2-40B4-BE49-F238E27FC236}">
                  <a16:creationId xmlns:a16="http://schemas.microsoft.com/office/drawing/2014/main" id="{822AF9AA-ED81-49A4-9884-9A716E724013}"/>
                </a:ext>
              </a:extLst>
            </p:cNvPr>
            <p:cNvSpPr>
              <a:spLocks noEditPoints="1"/>
            </p:cNvSpPr>
            <p:nvPr/>
          </p:nvSpPr>
          <p:spPr bwMode="auto">
            <a:xfrm>
              <a:off x="3695" y="1970"/>
              <a:ext cx="284" cy="368"/>
            </a:xfrm>
            <a:custGeom>
              <a:avLst/>
              <a:gdLst>
                <a:gd name="T0" fmla="*/ 111 w 135"/>
                <a:gd name="T1" fmla="*/ 18 h 176"/>
                <a:gd name="T2" fmla="*/ 67 w 135"/>
                <a:gd name="T3" fmla="*/ 0 h 176"/>
                <a:gd name="T4" fmla="*/ 24 w 135"/>
                <a:gd name="T5" fmla="*/ 18 h 176"/>
                <a:gd name="T6" fmla="*/ 18 w 135"/>
                <a:gd name="T7" fmla="*/ 105 h 176"/>
                <a:gd name="T8" fmla="*/ 67 w 135"/>
                <a:gd name="T9" fmla="*/ 176 h 176"/>
                <a:gd name="T10" fmla="*/ 116 w 135"/>
                <a:gd name="T11" fmla="*/ 105 h 176"/>
                <a:gd name="T12" fmla="*/ 111 w 135"/>
                <a:gd name="T13" fmla="*/ 18 h 176"/>
                <a:gd name="T14" fmla="*/ 111 w 135"/>
                <a:gd name="T15" fmla="*/ 101 h 176"/>
                <a:gd name="T16" fmla="*/ 67 w 135"/>
                <a:gd name="T17" fmla="*/ 164 h 176"/>
                <a:gd name="T18" fmla="*/ 23 w 135"/>
                <a:gd name="T19" fmla="*/ 101 h 176"/>
                <a:gd name="T20" fmla="*/ 29 w 135"/>
                <a:gd name="T21" fmla="*/ 23 h 176"/>
                <a:gd name="T22" fmla="*/ 67 w 135"/>
                <a:gd name="T23" fmla="*/ 7 h 176"/>
                <a:gd name="T24" fmla="*/ 106 w 135"/>
                <a:gd name="T25" fmla="*/ 23 h 176"/>
                <a:gd name="T26" fmla="*/ 111 w 135"/>
                <a:gd name="T27" fmla="*/ 101 h 176"/>
                <a:gd name="T28" fmla="*/ 111 w 135"/>
                <a:gd name="T29" fmla="*/ 101 h 176"/>
                <a:gd name="T30" fmla="*/ 111 w 135"/>
                <a:gd name="T31" fmla="*/ 10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76">
                  <a:moveTo>
                    <a:pt x="111" y="18"/>
                  </a:moveTo>
                  <a:cubicBezTo>
                    <a:pt x="99" y="7"/>
                    <a:pt x="84" y="0"/>
                    <a:pt x="67" y="0"/>
                  </a:cubicBezTo>
                  <a:cubicBezTo>
                    <a:pt x="51" y="0"/>
                    <a:pt x="36" y="7"/>
                    <a:pt x="24" y="18"/>
                  </a:cubicBezTo>
                  <a:cubicBezTo>
                    <a:pt x="3" y="40"/>
                    <a:pt x="0" y="80"/>
                    <a:pt x="18" y="105"/>
                  </a:cubicBezTo>
                  <a:cubicBezTo>
                    <a:pt x="67" y="176"/>
                    <a:pt x="67" y="176"/>
                    <a:pt x="67" y="176"/>
                  </a:cubicBezTo>
                  <a:cubicBezTo>
                    <a:pt x="116" y="105"/>
                    <a:pt x="116" y="105"/>
                    <a:pt x="116" y="105"/>
                  </a:cubicBezTo>
                  <a:cubicBezTo>
                    <a:pt x="135" y="80"/>
                    <a:pt x="132" y="40"/>
                    <a:pt x="111" y="18"/>
                  </a:cubicBezTo>
                  <a:close/>
                  <a:moveTo>
                    <a:pt x="111" y="101"/>
                  </a:moveTo>
                  <a:cubicBezTo>
                    <a:pt x="67" y="164"/>
                    <a:pt x="67" y="164"/>
                    <a:pt x="67" y="164"/>
                  </a:cubicBezTo>
                  <a:cubicBezTo>
                    <a:pt x="23" y="101"/>
                    <a:pt x="23" y="101"/>
                    <a:pt x="23" y="101"/>
                  </a:cubicBezTo>
                  <a:cubicBezTo>
                    <a:pt x="7" y="79"/>
                    <a:pt x="9" y="42"/>
                    <a:pt x="29" y="23"/>
                  </a:cubicBezTo>
                  <a:cubicBezTo>
                    <a:pt x="39" y="13"/>
                    <a:pt x="53" y="7"/>
                    <a:pt x="67" y="7"/>
                  </a:cubicBezTo>
                  <a:cubicBezTo>
                    <a:pt x="82" y="7"/>
                    <a:pt x="96" y="13"/>
                    <a:pt x="106" y="23"/>
                  </a:cubicBezTo>
                  <a:cubicBezTo>
                    <a:pt x="126" y="42"/>
                    <a:pt x="128" y="79"/>
                    <a:pt x="111" y="101"/>
                  </a:cubicBezTo>
                  <a:close/>
                  <a:moveTo>
                    <a:pt x="111" y="101"/>
                  </a:moveTo>
                  <a:cubicBezTo>
                    <a:pt x="111" y="101"/>
                    <a:pt x="111" y="101"/>
                    <a:pt x="111" y="101"/>
                  </a:cubicBezTo>
                </a:path>
              </a:pathLst>
            </a:custGeom>
            <a:grpFill/>
          </p:spPr>
          <p:txBody>
            <a:bodyPr vert="horz" wrap="square" lIns="360000" tIns="360000" rIns="90000" bIns="720000" rtlCol="0" anchor="t">
              <a:noAutofit/>
            </a:bodyPr>
            <a:lstStyle/>
            <a:p>
              <a:endParaRPr lang="en-US" sz="3600">
                <a:latin typeface="+mj-lt"/>
              </a:endParaRPr>
            </a:p>
          </p:txBody>
        </p:sp>
      </p:grpSp>
    </p:spTree>
    <p:extLst>
      <p:ext uri="{BB962C8B-B14F-4D97-AF65-F5344CB8AC3E}">
        <p14:creationId xmlns:p14="http://schemas.microsoft.com/office/powerpoint/2010/main" val="60022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11165F-7A44-4C92-AC3D-8E7C033C53F0}"/>
              </a:ext>
            </a:extLst>
          </p:cNvPr>
          <p:cNvSpPr>
            <a:spLocks noGrp="1"/>
          </p:cNvSpPr>
          <p:nvPr>
            <p:ph type="title"/>
          </p:nvPr>
        </p:nvSpPr>
        <p:spPr/>
        <p:txBody>
          <a:bodyPr/>
          <a:lstStyle/>
          <a:p>
            <a:r>
              <a:rPr lang="en-US"/>
              <a:t>What makes it a “Platform”</a:t>
            </a:r>
          </a:p>
        </p:txBody>
      </p:sp>
      <p:sp>
        <p:nvSpPr>
          <p:cNvPr id="2" name="Date Placeholder 1">
            <a:extLst>
              <a:ext uri="{FF2B5EF4-FFF2-40B4-BE49-F238E27FC236}">
                <a16:creationId xmlns:a16="http://schemas.microsoft.com/office/drawing/2014/main" id="{C422B3EB-947A-4A7F-BA61-2ECEFDC6E504}"/>
              </a:ext>
            </a:extLst>
          </p:cNvPr>
          <p:cNvSpPr>
            <a:spLocks noGrp="1"/>
          </p:cNvSpPr>
          <p:nvPr>
            <p:ph type="dt" sz="half" idx="10"/>
          </p:nvPr>
        </p:nvSpPr>
        <p:spPr/>
        <p:txBody>
          <a:bodyPr/>
          <a:lstStyle/>
          <a:p>
            <a:r>
              <a:rPr lang="en-US"/>
              <a:t>© 2019 HERE</a:t>
            </a:r>
          </a:p>
        </p:txBody>
      </p:sp>
      <p:sp>
        <p:nvSpPr>
          <p:cNvPr id="3" name="Fußzeilenplatzhalter 2">
            <a:extLst>
              <a:ext uri="{FF2B5EF4-FFF2-40B4-BE49-F238E27FC236}">
                <a16:creationId xmlns:a16="http://schemas.microsoft.com/office/drawing/2014/main" id="{AEE59F90-624F-4C1A-A900-C9B4F6D8D7E7}"/>
              </a:ext>
            </a:extLst>
          </p:cNvPr>
          <p:cNvSpPr>
            <a:spLocks noGrp="1"/>
          </p:cNvSpPr>
          <p:nvPr>
            <p:ph type="ftr" sz="quarter" idx="11"/>
          </p:nvPr>
        </p:nvSpPr>
        <p:spPr/>
        <p:txBody>
          <a:bodyPr/>
          <a:lstStyle/>
          <a:p>
            <a:r>
              <a:rPr lang="en-US"/>
              <a:t>Open Location Platform</a:t>
            </a:r>
          </a:p>
        </p:txBody>
      </p:sp>
      <p:sp>
        <p:nvSpPr>
          <p:cNvPr id="5" name="Slide Number Placeholder 4">
            <a:extLst>
              <a:ext uri="{FF2B5EF4-FFF2-40B4-BE49-F238E27FC236}">
                <a16:creationId xmlns:a16="http://schemas.microsoft.com/office/drawing/2014/main" id="{6C48D04D-E3B0-468C-B29F-DC29004204F8}"/>
              </a:ext>
            </a:extLst>
          </p:cNvPr>
          <p:cNvSpPr>
            <a:spLocks noGrp="1"/>
          </p:cNvSpPr>
          <p:nvPr>
            <p:ph type="sldNum" sz="quarter" idx="12"/>
          </p:nvPr>
        </p:nvSpPr>
        <p:spPr/>
        <p:txBody>
          <a:bodyPr/>
          <a:lstStyle/>
          <a:p>
            <a:fld id="{C01CAAA5-CA10-431C-B0CA-C8BF8493446D}" type="slidenum">
              <a:rPr lang="en-US" smtClean="0"/>
              <a:pPr/>
              <a:t>25</a:t>
            </a:fld>
            <a:endParaRPr lang="en-US"/>
          </a:p>
        </p:txBody>
      </p:sp>
      <p:sp>
        <p:nvSpPr>
          <p:cNvPr id="6" name="Subtitle 5">
            <a:extLst>
              <a:ext uri="{FF2B5EF4-FFF2-40B4-BE49-F238E27FC236}">
                <a16:creationId xmlns:a16="http://schemas.microsoft.com/office/drawing/2014/main" id="{0C6C1337-3B24-4BDB-AEAC-CEB9609BE8FC}"/>
              </a:ext>
            </a:extLst>
          </p:cNvPr>
          <p:cNvSpPr>
            <a:spLocks noGrp="1"/>
          </p:cNvSpPr>
          <p:nvPr>
            <p:ph type="subTitle" idx="1"/>
          </p:nvPr>
        </p:nvSpPr>
        <p:spPr/>
        <p:txBody>
          <a:bodyPr/>
          <a:lstStyle/>
          <a:p>
            <a:endParaRPr lang="en-US"/>
          </a:p>
        </p:txBody>
      </p:sp>
      <p:sp>
        <p:nvSpPr>
          <p:cNvPr id="20" name="Rectangle 35">
            <a:extLst>
              <a:ext uri="{FF2B5EF4-FFF2-40B4-BE49-F238E27FC236}">
                <a16:creationId xmlns:a16="http://schemas.microsoft.com/office/drawing/2014/main" id="{D70C9DA9-97FE-4BEA-B561-38F0700A4A36}"/>
              </a:ext>
            </a:extLst>
          </p:cNvPr>
          <p:cNvSpPr/>
          <p:nvPr/>
        </p:nvSpPr>
        <p:spPr bwMode="gray">
          <a:xfrm>
            <a:off x="8229055" y="-1"/>
            <a:ext cx="3961358" cy="6858000"/>
          </a:xfrm>
          <a:prstGeom prst="rect">
            <a:avLst/>
          </a:prstGeom>
          <a:solidFill>
            <a:srgbClr val="CFD5E9"/>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1" name="Text Placeholder 15">
            <a:extLst>
              <a:ext uri="{FF2B5EF4-FFF2-40B4-BE49-F238E27FC236}">
                <a16:creationId xmlns:a16="http://schemas.microsoft.com/office/drawing/2014/main" id="{FDBC9F64-E663-49D9-9074-4748197ACFE6}"/>
              </a:ext>
            </a:extLst>
          </p:cNvPr>
          <p:cNvSpPr txBox="1">
            <a:spLocks/>
          </p:cNvSpPr>
          <p:nvPr/>
        </p:nvSpPr>
        <p:spPr>
          <a:xfrm>
            <a:off x="8460279" y="1481870"/>
            <a:ext cx="3228484" cy="4736430"/>
          </a:xfrm>
          <a:prstGeom prst="rect">
            <a:avLst/>
          </a:prstGeom>
        </p:spPr>
        <p:txBody>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2">
              <a:spcBef>
                <a:spcPts val="0"/>
              </a:spcBef>
              <a:spcAft>
                <a:spcPts val="600"/>
              </a:spcAft>
            </a:pPr>
            <a:r>
              <a:rPr lang="en-US" dirty="0"/>
              <a:t>HERE is seeding the ecosystem </a:t>
            </a:r>
            <a:br>
              <a:rPr lang="en-US" dirty="0"/>
            </a:br>
            <a:r>
              <a:rPr lang="en-US" dirty="0"/>
              <a:t>with data, algorithms and services</a:t>
            </a:r>
          </a:p>
          <a:p>
            <a:pPr lvl="2">
              <a:spcBef>
                <a:spcPts val="0"/>
              </a:spcBef>
            </a:pPr>
            <a:r>
              <a:rPr lang="en-US" dirty="0"/>
              <a:t>Initial focus on “single-player mode” – enabling participants to build end-to-end value for themselves</a:t>
            </a:r>
          </a:p>
          <a:p>
            <a:pPr lvl="3">
              <a:spcBef>
                <a:spcPts val="0"/>
              </a:spcBef>
              <a:spcAft>
                <a:spcPts val="600"/>
              </a:spcAft>
            </a:pPr>
            <a:r>
              <a:rPr lang="en-US" dirty="0"/>
              <a:t>Need to partner closely with early adopters to evolve capabilities</a:t>
            </a:r>
          </a:p>
          <a:p>
            <a:pPr lvl="2">
              <a:spcBef>
                <a:spcPts val="0"/>
              </a:spcBef>
            </a:pPr>
            <a:r>
              <a:rPr lang="en-US" dirty="0"/>
              <a:t>Core enablers built to allow participants to “choose their own adventure” – discovering new possibilities for value creation and monetization</a:t>
            </a:r>
          </a:p>
          <a:p>
            <a:pPr lvl="3">
              <a:spcBef>
                <a:spcPts val="0"/>
              </a:spcBef>
              <a:spcAft>
                <a:spcPts val="600"/>
              </a:spcAft>
            </a:pPr>
            <a:r>
              <a:rPr lang="en-US" dirty="0"/>
              <a:t>Need to add support for “Bring Your Own Service” – to enable Service Providers and Developers</a:t>
            </a:r>
          </a:p>
        </p:txBody>
      </p:sp>
      <p:grpSp>
        <p:nvGrpSpPr>
          <p:cNvPr id="270" name="Group 6">
            <a:extLst>
              <a:ext uri="{FF2B5EF4-FFF2-40B4-BE49-F238E27FC236}">
                <a16:creationId xmlns:a16="http://schemas.microsoft.com/office/drawing/2014/main" id="{A100F469-90E6-49FC-AC18-B7428A5C29BE}"/>
              </a:ext>
            </a:extLst>
          </p:cNvPr>
          <p:cNvGrpSpPr/>
          <p:nvPr/>
        </p:nvGrpSpPr>
        <p:grpSpPr bwMode="gray">
          <a:xfrm>
            <a:off x="11221306" y="6169107"/>
            <a:ext cx="475313" cy="441447"/>
            <a:chOff x="1012825" y="-171450"/>
            <a:chExt cx="8281988" cy="7691438"/>
          </a:xfrm>
          <a:solidFill>
            <a:schemeClr val="bg1"/>
          </a:solidFill>
        </p:grpSpPr>
        <p:sp>
          <p:nvSpPr>
            <p:cNvPr id="271" name="Freeform 1">
              <a:extLst>
                <a:ext uri="{FF2B5EF4-FFF2-40B4-BE49-F238E27FC236}">
                  <a16:creationId xmlns:a16="http://schemas.microsoft.com/office/drawing/2014/main" id="{D348434A-7565-4084-B7FC-14BE1078DA61}"/>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sp>
          <p:nvSpPr>
            <p:cNvPr id="272" name="Freeform 2">
              <a:extLst>
                <a:ext uri="{FF2B5EF4-FFF2-40B4-BE49-F238E27FC236}">
                  <a16:creationId xmlns:a16="http://schemas.microsoft.com/office/drawing/2014/main" id="{E29E9E45-66E9-405B-823C-D5CB5984BD11}"/>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grpSp>
      <p:grpSp>
        <p:nvGrpSpPr>
          <p:cNvPr id="523" name="Group 522">
            <a:extLst>
              <a:ext uri="{FF2B5EF4-FFF2-40B4-BE49-F238E27FC236}">
                <a16:creationId xmlns:a16="http://schemas.microsoft.com/office/drawing/2014/main" id="{85A5F6C7-5C3A-4996-9E55-0B8F93519651}"/>
              </a:ext>
            </a:extLst>
          </p:cNvPr>
          <p:cNvGrpSpPr/>
          <p:nvPr/>
        </p:nvGrpSpPr>
        <p:grpSpPr>
          <a:xfrm>
            <a:off x="2143274" y="2265221"/>
            <a:ext cx="3647430" cy="3410552"/>
            <a:chOff x="2143274" y="2265221"/>
            <a:chExt cx="3647430" cy="3410552"/>
          </a:xfrm>
        </p:grpSpPr>
        <p:grpSp>
          <p:nvGrpSpPr>
            <p:cNvPr id="524" name="Group 28">
              <a:extLst>
                <a:ext uri="{FF2B5EF4-FFF2-40B4-BE49-F238E27FC236}">
                  <a16:creationId xmlns:a16="http://schemas.microsoft.com/office/drawing/2014/main" id="{4D42D7D5-5E80-4F9C-BDDB-BCD782E5824F}"/>
                </a:ext>
              </a:extLst>
            </p:cNvPr>
            <p:cNvGrpSpPr/>
            <p:nvPr/>
          </p:nvGrpSpPr>
          <p:grpSpPr>
            <a:xfrm>
              <a:off x="2340538" y="2265221"/>
              <a:ext cx="3390550" cy="3390870"/>
              <a:chOff x="4393201" y="2228235"/>
              <a:chExt cx="3390550" cy="3390870"/>
            </a:xfrm>
          </p:grpSpPr>
          <p:grpSp>
            <p:nvGrpSpPr>
              <p:cNvPr id="649" name="Group 648">
                <a:extLst>
                  <a:ext uri="{FF2B5EF4-FFF2-40B4-BE49-F238E27FC236}">
                    <a16:creationId xmlns:a16="http://schemas.microsoft.com/office/drawing/2014/main" id="{7DF62D9D-F49A-4CC9-90E0-C0E8B0DFC3C2}"/>
                  </a:ext>
                </a:extLst>
              </p:cNvPr>
              <p:cNvGrpSpPr/>
              <p:nvPr/>
            </p:nvGrpSpPr>
            <p:grpSpPr>
              <a:xfrm>
                <a:off x="4393201" y="2228235"/>
                <a:ext cx="3390550" cy="3390870"/>
                <a:chOff x="4252592" y="2093983"/>
                <a:chExt cx="3682076" cy="3682423"/>
              </a:xfrm>
            </p:grpSpPr>
            <p:cxnSp>
              <p:nvCxnSpPr>
                <p:cNvPr id="651" name="Straight Connector 650">
                  <a:extLst>
                    <a:ext uri="{FF2B5EF4-FFF2-40B4-BE49-F238E27FC236}">
                      <a16:creationId xmlns:a16="http://schemas.microsoft.com/office/drawing/2014/main" id="{DB80B0FA-0F31-4A28-9E3C-81D4B35BCC4E}"/>
                    </a:ext>
                  </a:extLst>
                </p:cNvPr>
                <p:cNvCxnSpPr/>
                <p:nvPr/>
              </p:nvCxnSpPr>
              <p:spPr bwMode="gray">
                <a:xfrm rot="3240000">
                  <a:off x="7497026" y="2817144"/>
                  <a:ext cx="0" cy="206477"/>
                </a:xfrm>
                <a:prstGeom prst="line">
                  <a:avLst/>
                </a:prstGeom>
                <a:noFill/>
                <a:ln w="6350" cap="flat" cmpd="sng" algn="ctr">
                  <a:solidFill>
                    <a:srgbClr val="48DAD0"/>
                  </a:solidFill>
                  <a:prstDash val="solid"/>
                  <a:miter lim="800000"/>
                </a:ln>
                <a:effectLst/>
              </p:spPr>
            </p:cxnSp>
            <p:cxnSp>
              <p:nvCxnSpPr>
                <p:cNvPr id="652" name="Straight Connector 651">
                  <a:extLst>
                    <a:ext uri="{FF2B5EF4-FFF2-40B4-BE49-F238E27FC236}">
                      <a16:creationId xmlns:a16="http://schemas.microsoft.com/office/drawing/2014/main" id="{43F9FADB-6322-441E-9518-62508DC469EF}"/>
                    </a:ext>
                  </a:extLst>
                </p:cNvPr>
                <p:cNvCxnSpPr>
                  <a:cxnSpLocks/>
                </p:cNvCxnSpPr>
                <p:nvPr/>
              </p:nvCxnSpPr>
              <p:spPr bwMode="gray">
                <a:xfrm rot="8640000">
                  <a:off x="7118689" y="5239095"/>
                  <a:ext cx="0" cy="206477"/>
                </a:xfrm>
                <a:prstGeom prst="line">
                  <a:avLst/>
                </a:prstGeom>
                <a:noFill/>
                <a:ln w="6350" cap="flat" cmpd="sng" algn="ctr">
                  <a:solidFill>
                    <a:srgbClr val="48DAD0"/>
                  </a:solidFill>
                  <a:prstDash val="solid"/>
                  <a:miter lim="800000"/>
                </a:ln>
                <a:effectLst/>
              </p:spPr>
            </p:cxnSp>
            <p:cxnSp>
              <p:nvCxnSpPr>
                <p:cNvPr id="653" name="Straight Connector 652">
                  <a:extLst>
                    <a:ext uri="{FF2B5EF4-FFF2-40B4-BE49-F238E27FC236}">
                      <a16:creationId xmlns:a16="http://schemas.microsoft.com/office/drawing/2014/main" id="{63AE7AC2-49CC-4C4C-828E-842860FCD1D7}"/>
                    </a:ext>
                  </a:extLst>
                </p:cNvPr>
                <p:cNvCxnSpPr/>
                <p:nvPr/>
              </p:nvCxnSpPr>
              <p:spPr bwMode="gray">
                <a:xfrm rot="3240000">
                  <a:off x="4691153" y="4855730"/>
                  <a:ext cx="0" cy="206477"/>
                </a:xfrm>
                <a:prstGeom prst="line">
                  <a:avLst/>
                </a:prstGeom>
                <a:noFill/>
                <a:ln w="6350" cap="flat" cmpd="sng" algn="ctr">
                  <a:solidFill>
                    <a:srgbClr val="48DAD0"/>
                  </a:solidFill>
                  <a:prstDash val="solid"/>
                  <a:miter lim="800000"/>
                </a:ln>
                <a:effectLst/>
              </p:spPr>
            </p:cxnSp>
            <p:cxnSp>
              <p:nvCxnSpPr>
                <p:cNvPr id="654" name="Straight Connector 653">
                  <a:extLst>
                    <a:ext uri="{FF2B5EF4-FFF2-40B4-BE49-F238E27FC236}">
                      <a16:creationId xmlns:a16="http://schemas.microsoft.com/office/drawing/2014/main" id="{1C84464F-B669-4CA8-A047-2BEA4B869990}"/>
                    </a:ext>
                  </a:extLst>
                </p:cNvPr>
                <p:cNvCxnSpPr>
                  <a:cxnSpLocks/>
                </p:cNvCxnSpPr>
                <p:nvPr/>
              </p:nvCxnSpPr>
              <p:spPr bwMode="gray">
                <a:xfrm rot="8640000">
                  <a:off x="5075783" y="2427276"/>
                  <a:ext cx="0" cy="206477"/>
                </a:xfrm>
                <a:prstGeom prst="line">
                  <a:avLst/>
                </a:prstGeom>
                <a:noFill/>
                <a:ln w="6350" cap="flat" cmpd="sng" algn="ctr">
                  <a:solidFill>
                    <a:srgbClr val="48DAD0"/>
                  </a:solidFill>
                  <a:prstDash val="solid"/>
                  <a:miter lim="800000"/>
                </a:ln>
                <a:effectLst/>
              </p:spPr>
            </p:cxnSp>
            <p:cxnSp>
              <p:nvCxnSpPr>
                <p:cNvPr id="655" name="Straight Connector 654">
                  <a:extLst>
                    <a:ext uri="{FF2B5EF4-FFF2-40B4-BE49-F238E27FC236}">
                      <a16:creationId xmlns:a16="http://schemas.microsoft.com/office/drawing/2014/main" id="{FBC4646B-DAF0-45DF-A263-994B8B046CC9}"/>
                    </a:ext>
                  </a:extLst>
                </p:cNvPr>
                <p:cNvCxnSpPr/>
                <p:nvPr/>
              </p:nvCxnSpPr>
              <p:spPr bwMode="gray">
                <a:xfrm rot="3060000">
                  <a:off x="7441790" y="2745092"/>
                  <a:ext cx="0" cy="206477"/>
                </a:xfrm>
                <a:prstGeom prst="line">
                  <a:avLst/>
                </a:prstGeom>
                <a:noFill/>
                <a:ln w="6350" cap="flat" cmpd="sng" algn="ctr">
                  <a:solidFill>
                    <a:srgbClr val="48DAD0"/>
                  </a:solidFill>
                  <a:prstDash val="solid"/>
                  <a:miter lim="800000"/>
                </a:ln>
                <a:effectLst/>
              </p:spPr>
            </p:cxnSp>
            <p:cxnSp>
              <p:nvCxnSpPr>
                <p:cNvPr id="656" name="Straight Connector 655">
                  <a:extLst>
                    <a:ext uri="{FF2B5EF4-FFF2-40B4-BE49-F238E27FC236}">
                      <a16:creationId xmlns:a16="http://schemas.microsoft.com/office/drawing/2014/main" id="{AE0A94D2-2773-4C19-8AD6-5974C3E447F6}"/>
                    </a:ext>
                  </a:extLst>
                </p:cNvPr>
                <p:cNvCxnSpPr>
                  <a:cxnSpLocks/>
                </p:cNvCxnSpPr>
                <p:nvPr/>
              </p:nvCxnSpPr>
              <p:spPr bwMode="gray">
                <a:xfrm rot="8460000">
                  <a:off x="7190726" y="5183524"/>
                  <a:ext cx="0" cy="206477"/>
                </a:xfrm>
                <a:prstGeom prst="line">
                  <a:avLst/>
                </a:prstGeom>
                <a:noFill/>
                <a:ln w="6350" cap="flat" cmpd="sng" algn="ctr">
                  <a:solidFill>
                    <a:srgbClr val="48DAD0"/>
                  </a:solidFill>
                  <a:prstDash val="solid"/>
                  <a:miter lim="800000"/>
                </a:ln>
                <a:effectLst/>
              </p:spPr>
            </p:cxnSp>
            <p:cxnSp>
              <p:nvCxnSpPr>
                <p:cNvPr id="657" name="Straight Connector 656">
                  <a:extLst>
                    <a:ext uri="{FF2B5EF4-FFF2-40B4-BE49-F238E27FC236}">
                      <a16:creationId xmlns:a16="http://schemas.microsoft.com/office/drawing/2014/main" id="{A4E36DAE-2B1D-419B-B9D8-02D82B523538}"/>
                    </a:ext>
                  </a:extLst>
                </p:cNvPr>
                <p:cNvCxnSpPr/>
                <p:nvPr/>
              </p:nvCxnSpPr>
              <p:spPr bwMode="gray">
                <a:xfrm rot="3060000">
                  <a:off x="4746454" y="4927732"/>
                  <a:ext cx="0" cy="206477"/>
                </a:xfrm>
                <a:prstGeom prst="line">
                  <a:avLst/>
                </a:prstGeom>
                <a:noFill/>
                <a:ln w="6350" cap="flat" cmpd="sng" algn="ctr">
                  <a:solidFill>
                    <a:srgbClr val="48DAD0"/>
                  </a:solidFill>
                  <a:prstDash val="solid"/>
                  <a:miter lim="800000"/>
                </a:ln>
                <a:effectLst/>
              </p:spPr>
            </p:cxnSp>
            <p:cxnSp>
              <p:nvCxnSpPr>
                <p:cNvPr id="658" name="Straight Connector 657">
                  <a:extLst>
                    <a:ext uri="{FF2B5EF4-FFF2-40B4-BE49-F238E27FC236}">
                      <a16:creationId xmlns:a16="http://schemas.microsoft.com/office/drawing/2014/main" id="{AE2589F0-50AB-4E3F-A5B9-C3DD739155B7}"/>
                    </a:ext>
                  </a:extLst>
                </p:cNvPr>
                <p:cNvCxnSpPr>
                  <a:cxnSpLocks/>
                </p:cNvCxnSpPr>
                <p:nvPr/>
              </p:nvCxnSpPr>
              <p:spPr bwMode="gray">
                <a:xfrm rot="8460000">
                  <a:off x="5003461" y="2482476"/>
                  <a:ext cx="0" cy="206477"/>
                </a:xfrm>
                <a:prstGeom prst="line">
                  <a:avLst/>
                </a:prstGeom>
                <a:noFill/>
                <a:ln w="6350" cap="flat" cmpd="sng" algn="ctr">
                  <a:solidFill>
                    <a:srgbClr val="48DAD0"/>
                  </a:solidFill>
                  <a:prstDash val="solid"/>
                  <a:miter lim="800000"/>
                </a:ln>
                <a:effectLst/>
              </p:spPr>
            </p:cxnSp>
            <p:cxnSp>
              <p:nvCxnSpPr>
                <p:cNvPr id="659" name="Straight Connector 658">
                  <a:extLst>
                    <a:ext uri="{FF2B5EF4-FFF2-40B4-BE49-F238E27FC236}">
                      <a16:creationId xmlns:a16="http://schemas.microsoft.com/office/drawing/2014/main" id="{2779DC68-A794-4E00-9DDC-0CB52028312B}"/>
                    </a:ext>
                  </a:extLst>
                </p:cNvPr>
                <p:cNvCxnSpPr/>
                <p:nvPr/>
              </p:nvCxnSpPr>
              <p:spPr bwMode="gray">
                <a:xfrm rot="2880000">
                  <a:off x="7382859" y="2676030"/>
                  <a:ext cx="0" cy="206477"/>
                </a:xfrm>
                <a:prstGeom prst="line">
                  <a:avLst/>
                </a:prstGeom>
                <a:noFill/>
                <a:ln w="6350" cap="flat" cmpd="sng" algn="ctr">
                  <a:solidFill>
                    <a:srgbClr val="48DAD0"/>
                  </a:solidFill>
                  <a:prstDash val="solid"/>
                  <a:miter lim="800000"/>
                </a:ln>
                <a:effectLst/>
              </p:spPr>
            </p:cxnSp>
            <p:cxnSp>
              <p:nvCxnSpPr>
                <p:cNvPr id="660" name="Straight Connector 659">
                  <a:extLst>
                    <a:ext uri="{FF2B5EF4-FFF2-40B4-BE49-F238E27FC236}">
                      <a16:creationId xmlns:a16="http://schemas.microsoft.com/office/drawing/2014/main" id="{8D38BE31-9C9C-4D43-8858-EBB52554F4F2}"/>
                    </a:ext>
                  </a:extLst>
                </p:cNvPr>
                <p:cNvCxnSpPr>
                  <a:cxnSpLocks/>
                </p:cNvCxnSpPr>
                <p:nvPr/>
              </p:nvCxnSpPr>
              <p:spPr bwMode="gray">
                <a:xfrm rot="8280000">
                  <a:off x="7259757" y="5124260"/>
                  <a:ext cx="0" cy="206477"/>
                </a:xfrm>
                <a:prstGeom prst="line">
                  <a:avLst/>
                </a:prstGeom>
                <a:noFill/>
                <a:ln w="6350" cap="flat" cmpd="sng" algn="ctr">
                  <a:solidFill>
                    <a:srgbClr val="48DAD0"/>
                  </a:solidFill>
                  <a:prstDash val="solid"/>
                  <a:miter lim="800000"/>
                </a:ln>
                <a:effectLst/>
              </p:spPr>
            </p:cxnSp>
            <p:cxnSp>
              <p:nvCxnSpPr>
                <p:cNvPr id="661" name="Straight Connector 660">
                  <a:extLst>
                    <a:ext uri="{FF2B5EF4-FFF2-40B4-BE49-F238E27FC236}">
                      <a16:creationId xmlns:a16="http://schemas.microsoft.com/office/drawing/2014/main" id="{0B59BA97-FE0E-4E69-BE22-94DF8E13E209}"/>
                    </a:ext>
                  </a:extLst>
                </p:cNvPr>
                <p:cNvCxnSpPr/>
                <p:nvPr/>
              </p:nvCxnSpPr>
              <p:spPr bwMode="gray">
                <a:xfrm rot="2880000">
                  <a:off x="4805448" y="4996741"/>
                  <a:ext cx="0" cy="206477"/>
                </a:xfrm>
                <a:prstGeom prst="line">
                  <a:avLst/>
                </a:prstGeom>
                <a:noFill/>
                <a:ln w="6350" cap="flat" cmpd="sng" algn="ctr">
                  <a:solidFill>
                    <a:srgbClr val="48DAD0"/>
                  </a:solidFill>
                  <a:prstDash val="solid"/>
                  <a:miter lim="800000"/>
                </a:ln>
                <a:effectLst/>
              </p:spPr>
            </p:cxnSp>
            <p:cxnSp>
              <p:nvCxnSpPr>
                <p:cNvPr id="662" name="Straight Connector 661">
                  <a:extLst>
                    <a:ext uri="{FF2B5EF4-FFF2-40B4-BE49-F238E27FC236}">
                      <a16:creationId xmlns:a16="http://schemas.microsoft.com/office/drawing/2014/main" id="{82515A71-E4DB-4645-94D0-ECB9FEDB6DFC}"/>
                    </a:ext>
                  </a:extLst>
                </p:cNvPr>
                <p:cNvCxnSpPr>
                  <a:cxnSpLocks/>
                </p:cNvCxnSpPr>
                <p:nvPr/>
              </p:nvCxnSpPr>
              <p:spPr bwMode="gray">
                <a:xfrm rot="8280000">
                  <a:off x="4934127" y="2541386"/>
                  <a:ext cx="0" cy="206477"/>
                </a:xfrm>
                <a:prstGeom prst="line">
                  <a:avLst/>
                </a:prstGeom>
                <a:noFill/>
                <a:ln w="6350" cap="flat" cmpd="sng" algn="ctr">
                  <a:solidFill>
                    <a:srgbClr val="48DAD0"/>
                  </a:solidFill>
                  <a:prstDash val="solid"/>
                  <a:miter lim="800000"/>
                </a:ln>
                <a:effectLst/>
              </p:spPr>
            </p:cxnSp>
            <p:cxnSp>
              <p:nvCxnSpPr>
                <p:cNvPr id="663" name="Straight Connector 662">
                  <a:extLst>
                    <a:ext uri="{FF2B5EF4-FFF2-40B4-BE49-F238E27FC236}">
                      <a16:creationId xmlns:a16="http://schemas.microsoft.com/office/drawing/2014/main" id="{118C8C8D-F023-4415-9B43-80A1B4810046}"/>
                    </a:ext>
                  </a:extLst>
                </p:cNvPr>
                <p:cNvCxnSpPr/>
                <p:nvPr/>
              </p:nvCxnSpPr>
              <p:spPr bwMode="gray">
                <a:xfrm rot="2700000">
                  <a:off x="7320394" y="2610146"/>
                  <a:ext cx="0" cy="206477"/>
                </a:xfrm>
                <a:prstGeom prst="line">
                  <a:avLst/>
                </a:prstGeom>
                <a:noFill/>
                <a:ln w="6350" cap="flat" cmpd="sng" algn="ctr">
                  <a:solidFill>
                    <a:srgbClr val="48DAD0"/>
                  </a:solidFill>
                  <a:prstDash val="solid"/>
                  <a:miter lim="800000"/>
                </a:ln>
                <a:effectLst/>
              </p:spPr>
            </p:cxnSp>
            <p:cxnSp>
              <p:nvCxnSpPr>
                <p:cNvPr id="664" name="Straight Connector 663">
                  <a:extLst>
                    <a:ext uri="{FF2B5EF4-FFF2-40B4-BE49-F238E27FC236}">
                      <a16:creationId xmlns:a16="http://schemas.microsoft.com/office/drawing/2014/main" id="{D1DDC826-6B02-42EA-ABC3-5F691A2AB968}"/>
                    </a:ext>
                  </a:extLst>
                </p:cNvPr>
                <p:cNvCxnSpPr>
                  <a:cxnSpLocks/>
                </p:cNvCxnSpPr>
                <p:nvPr/>
              </p:nvCxnSpPr>
              <p:spPr bwMode="gray">
                <a:xfrm rot="8100000">
                  <a:off x="7325591" y="5061463"/>
                  <a:ext cx="0" cy="206477"/>
                </a:xfrm>
                <a:prstGeom prst="line">
                  <a:avLst/>
                </a:prstGeom>
                <a:noFill/>
                <a:ln w="6350" cap="flat" cmpd="sng" algn="ctr">
                  <a:solidFill>
                    <a:srgbClr val="48DAD0"/>
                  </a:solidFill>
                  <a:prstDash val="solid"/>
                  <a:miter lim="800000"/>
                </a:ln>
                <a:effectLst/>
              </p:spPr>
            </p:cxnSp>
            <p:cxnSp>
              <p:nvCxnSpPr>
                <p:cNvPr id="665" name="Straight Connector 664">
                  <a:extLst>
                    <a:ext uri="{FF2B5EF4-FFF2-40B4-BE49-F238E27FC236}">
                      <a16:creationId xmlns:a16="http://schemas.microsoft.com/office/drawing/2014/main" id="{645C88B6-30A1-4571-851B-B339517D16F7}"/>
                    </a:ext>
                  </a:extLst>
                </p:cNvPr>
                <p:cNvCxnSpPr/>
                <p:nvPr/>
              </p:nvCxnSpPr>
              <p:spPr bwMode="gray">
                <a:xfrm rot="2700000">
                  <a:off x="4867972" y="5062569"/>
                  <a:ext cx="0" cy="206477"/>
                </a:xfrm>
                <a:prstGeom prst="line">
                  <a:avLst/>
                </a:prstGeom>
                <a:noFill/>
                <a:ln w="6350" cap="flat" cmpd="sng" algn="ctr">
                  <a:solidFill>
                    <a:srgbClr val="48DAD0"/>
                  </a:solidFill>
                  <a:prstDash val="solid"/>
                  <a:miter lim="800000"/>
                </a:ln>
                <a:effectLst/>
              </p:spPr>
            </p:cxnSp>
            <p:cxnSp>
              <p:nvCxnSpPr>
                <p:cNvPr id="666" name="Straight Connector 665">
                  <a:extLst>
                    <a:ext uri="{FF2B5EF4-FFF2-40B4-BE49-F238E27FC236}">
                      <a16:creationId xmlns:a16="http://schemas.microsoft.com/office/drawing/2014/main" id="{C80FB1AF-8B6C-4DE2-95ED-87ABC4AAF782}"/>
                    </a:ext>
                  </a:extLst>
                </p:cNvPr>
                <p:cNvCxnSpPr>
                  <a:cxnSpLocks/>
                </p:cNvCxnSpPr>
                <p:nvPr/>
              </p:nvCxnSpPr>
              <p:spPr bwMode="gray">
                <a:xfrm rot="8100000">
                  <a:off x="4867972" y="2603844"/>
                  <a:ext cx="0" cy="206477"/>
                </a:xfrm>
                <a:prstGeom prst="line">
                  <a:avLst/>
                </a:prstGeom>
                <a:noFill/>
                <a:ln w="6350" cap="flat" cmpd="sng" algn="ctr">
                  <a:solidFill>
                    <a:srgbClr val="48DAD0"/>
                  </a:solidFill>
                  <a:prstDash val="solid"/>
                  <a:miter lim="800000"/>
                </a:ln>
                <a:effectLst/>
              </p:spPr>
            </p:cxnSp>
            <p:cxnSp>
              <p:nvCxnSpPr>
                <p:cNvPr id="667" name="Straight Connector 666">
                  <a:extLst>
                    <a:ext uri="{FF2B5EF4-FFF2-40B4-BE49-F238E27FC236}">
                      <a16:creationId xmlns:a16="http://schemas.microsoft.com/office/drawing/2014/main" id="{412069DF-1B03-4010-924B-5C31101DA7F6}"/>
                    </a:ext>
                  </a:extLst>
                </p:cNvPr>
                <p:cNvCxnSpPr/>
                <p:nvPr/>
              </p:nvCxnSpPr>
              <p:spPr bwMode="gray">
                <a:xfrm rot="2520000">
                  <a:off x="7254567" y="2547622"/>
                  <a:ext cx="0" cy="206477"/>
                </a:xfrm>
                <a:prstGeom prst="line">
                  <a:avLst/>
                </a:prstGeom>
                <a:noFill/>
                <a:ln w="6350" cap="flat" cmpd="sng" algn="ctr">
                  <a:solidFill>
                    <a:srgbClr val="48DAD0"/>
                  </a:solidFill>
                  <a:prstDash val="solid"/>
                  <a:miter lim="800000"/>
                </a:ln>
                <a:effectLst/>
              </p:spPr>
            </p:cxnSp>
            <p:cxnSp>
              <p:nvCxnSpPr>
                <p:cNvPr id="668" name="Straight Connector 667">
                  <a:extLst>
                    <a:ext uri="{FF2B5EF4-FFF2-40B4-BE49-F238E27FC236}">
                      <a16:creationId xmlns:a16="http://schemas.microsoft.com/office/drawing/2014/main" id="{79A75498-6EC1-4A35-BE9F-1500B293F88F}"/>
                    </a:ext>
                  </a:extLst>
                </p:cNvPr>
                <p:cNvCxnSpPr>
                  <a:cxnSpLocks/>
                </p:cNvCxnSpPr>
                <p:nvPr/>
              </p:nvCxnSpPr>
              <p:spPr bwMode="gray">
                <a:xfrm rot="7920000">
                  <a:off x="7388049" y="4995308"/>
                  <a:ext cx="0" cy="206477"/>
                </a:xfrm>
                <a:prstGeom prst="line">
                  <a:avLst/>
                </a:prstGeom>
                <a:noFill/>
                <a:ln w="6350" cap="flat" cmpd="sng" algn="ctr">
                  <a:solidFill>
                    <a:srgbClr val="48DAD0"/>
                  </a:solidFill>
                  <a:prstDash val="solid"/>
                  <a:miter lim="800000"/>
                </a:ln>
                <a:effectLst/>
              </p:spPr>
            </p:cxnSp>
            <p:cxnSp>
              <p:nvCxnSpPr>
                <p:cNvPr id="669" name="Straight Connector 668">
                  <a:extLst>
                    <a:ext uri="{FF2B5EF4-FFF2-40B4-BE49-F238E27FC236}">
                      <a16:creationId xmlns:a16="http://schemas.microsoft.com/office/drawing/2014/main" id="{2103553E-738E-43D5-9DC8-B4EF53503F48}"/>
                    </a:ext>
                  </a:extLst>
                </p:cNvPr>
                <p:cNvCxnSpPr/>
                <p:nvPr/>
              </p:nvCxnSpPr>
              <p:spPr bwMode="gray">
                <a:xfrm rot="2520000">
                  <a:off x="4933855" y="5125033"/>
                  <a:ext cx="0" cy="206477"/>
                </a:xfrm>
                <a:prstGeom prst="line">
                  <a:avLst/>
                </a:prstGeom>
                <a:noFill/>
                <a:ln w="6350" cap="flat" cmpd="sng" algn="ctr">
                  <a:solidFill>
                    <a:srgbClr val="48DAD0"/>
                  </a:solidFill>
                  <a:prstDash val="solid"/>
                  <a:miter lim="800000"/>
                </a:ln>
                <a:effectLst/>
              </p:spPr>
            </p:cxnSp>
            <p:cxnSp>
              <p:nvCxnSpPr>
                <p:cNvPr id="670" name="Straight Connector 669">
                  <a:extLst>
                    <a:ext uri="{FF2B5EF4-FFF2-40B4-BE49-F238E27FC236}">
                      <a16:creationId xmlns:a16="http://schemas.microsoft.com/office/drawing/2014/main" id="{046C5417-FBF3-4D4B-BCF3-779ADF2777DB}"/>
                    </a:ext>
                  </a:extLst>
                </p:cNvPr>
                <p:cNvCxnSpPr>
                  <a:cxnSpLocks/>
                </p:cNvCxnSpPr>
                <p:nvPr/>
              </p:nvCxnSpPr>
              <p:spPr bwMode="gray">
                <a:xfrm rot="7920000">
                  <a:off x="4805176" y="2669678"/>
                  <a:ext cx="0" cy="206477"/>
                </a:xfrm>
                <a:prstGeom prst="line">
                  <a:avLst/>
                </a:prstGeom>
                <a:noFill/>
                <a:ln w="6350" cap="flat" cmpd="sng" algn="ctr">
                  <a:solidFill>
                    <a:srgbClr val="48DAD0"/>
                  </a:solidFill>
                  <a:prstDash val="solid"/>
                  <a:miter lim="800000"/>
                </a:ln>
                <a:effectLst/>
              </p:spPr>
            </p:cxnSp>
            <p:cxnSp>
              <p:nvCxnSpPr>
                <p:cNvPr id="671" name="Straight Connector 670">
                  <a:extLst>
                    <a:ext uri="{FF2B5EF4-FFF2-40B4-BE49-F238E27FC236}">
                      <a16:creationId xmlns:a16="http://schemas.microsoft.com/office/drawing/2014/main" id="{3ED3FAFE-DD0B-4F39-A0B5-BB1BC9581CBB}"/>
                    </a:ext>
                  </a:extLst>
                </p:cNvPr>
                <p:cNvCxnSpPr/>
                <p:nvPr/>
              </p:nvCxnSpPr>
              <p:spPr bwMode="gray">
                <a:xfrm rot="2340000">
                  <a:off x="7185558" y="2488629"/>
                  <a:ext cx="0" cy="206477"/>
                </a:xfrm>
                <a:prstGeom prst="line">
                  <a:avLst/>
                </a:prstGeom>
                <a:noFill/>
                <a:ln w="6350" cap="flat" cmpd="sng" algn="ctr">
                  <a:solidFill>
                    <a:srgbClr val="48DAD0"/>
                  </a:solidFill>
                  <a:prstDash val="solid"/>
                  <a:miter lim="800000"/>
                </a:ln>
                <a:effectLst/>
              </p:spPr>
            </p:cxnSp>
            <p:cxnSp>
              <p:nvCxnSpPr>
                <p:cNvPr id="672" name="Straight Connector 671">
                  <a:extLst>
                    <a:ext uri="{FF2B5EF4-FFF2-40B4-BE49-F238E27FC236}">
                      <a16:creationId xmlns:a16="http://schemas.microsoft.com/office/drawing/2014/main" id="{E684A782-9ABA-4EA9-B045-04861ADE2999}"/>
                    </a:ext>
                  </a:extLst>
                </p:cNvPr>
                <p:cNvCxnSpPr>
                  <a:cxnSpLocks/>
                </p:cNvCxnSpPr>
                <p:nvPr/>
              </p:nvCxnSpPr>
              <p:spPr bwMode="gray">
                <a:xfrm rot="7740000">
                  <a:off x="7446959" y="4925974"/>
                  <a:ext cx="0" cy="206477"/>
                </a:xfrm>
                <a:prstGeom prst="line">
                  <a:avLst/>
                </a:prstGeom>
                <a:noFill/>
                <a:ln w="6350" cap="flat" cmpd="sng" algn="ctr">
                  <a:solidFill>
                    <a:srgbClr val="48DAD0"/>
                  </a:solidFill>
                  <a:prstDash val="solid"/>
                  <a:miter lim="800000"/>
                </a:ln>
                <a:effectLst/>
              </p:spPr>
            </p:cxnSp>
            <p:cxnSp>
              <p:nvCxnSpPr>
                <p:cNvPr id="673" name="Straight Connector 672">
                  <a:extLst>
                    <a:ext uri="{FF2B5EF4-FFF2-40B4-BE49-F238E27FC236}">
                      <a16:creationId xmlns:a16="http://schemas.microsoft.com/office/drawing/2014/main" id="{4AC5406E-5013-4708-B86D-A20340CA1ADD}"/>
                    </a:ext>
                  </a:extLst>
                </p:cNvPr>
                <p:cNvCxnSpPr/>
                <p:nvPr/>
              </p:nvCxnSpPr>
              <p:spPr bwMode="gray">
                <a:xfrm rot="2340000">
                  <a:off x="5002918" y="5183964"/>
                  <a:ext cx="0" cy="206477"/>
                </a:xfrm>
                <a:prstGeom prst="line">
                  <a:avLst/>
                </a:prstGeom>
                <a:noFill/>
                <a:ln w="6350" cap="flat" cmpd="sng" algn="ctr">
                  <a:solidFill>
                    <a:srgbClr val="48DAD0"/>
                  </a:solidFill>
                  <a:prstDash val="solid"/>
                  <a:miter lim="800000"/>
                </a:ln>
                <a:effectLst/>
              </p:spPr>
            </p:cxnSp>
            <p:cxnSp>
              <p:nvCxnSpPr>
                <p:cNvPr id="674" name="Straight Connector 673">
                  <a:extLst>
                    <a:ext uri="{FF2B5EF4-FFF2-40B4-BE49-F238E27FC236}">
                      <a16:creationId xmlns:a16="http://schemas.microsoft.com/office/drawing/2014/main" id="{26EA8F9F-AB68-4BEC-8B50-3D40CB5EBB33}"/>
                    </a:ext>
                  </a:extLst>
                </p:cNvPr>
                <p:cNvCxnSpPr>
                  <a:cxnSpLocks/>
                </p:cNvCxnSpPr>
                <p:nvPr/>
              </p:nvCxnSpPr>
              <p:spPr bwMode="gray">
                <a:xfrm rot="7740000">
                  <a:off x="4745911" y="2738709"/>
                  <a:ext cx="0" cy="206477"/>
                </a:xfrm>
                <a:prstGeom prst="line">
                  <a:avLst/>
                </a:prstGeom>
                <a:noFill/>
                <a:ln w="6350" cap="flat" cmpd="sng" algn="ctr">
                  <a:solidFill>
                    <a:srgbClr val="48DAD0"/>
                  </a:solidFill>
                  <a:prstDash val="solid"/>
                  <a:miter lim="800000"/>
                </a:ln>
                <a:effectLst/>
              </p:spPr>
            </p:cxnSp>
            <p:cxnSp>
              <p:nvCxnSpPr>
                <p:cNvPr id="675" name="Straight Connector 674">
                  <a:extLst>
                    <a:ext uri="{FF2B5EF4-FFF2-40B4-BE49-F238E27FC236}">
                      <a16:creationId xmlns:a16="http://schemas.microsoft.com/office/drawing/2014/main" id="{99D65DA9-4735-4839-AFEE-DA3F04DDC8FB}"/>
                    </a:ext>
                  </a:extLst>
                </p:cNvPr>
                <p:cNvCxnSpPr/>
                <p:nvPr/>
              </p:nvCxnSpPr>
              <p:spPr bwMode="gray">
                <a:xfrm rot="2160000">
                  <a:off x="7113555" y="2433328"/>
                  <a:ext cx="0" cy="206477"/>
                </a:xfrm>
                <a:prstGeom prst="line">
                  <a:avLst/>
                </a:prstGeom>
                <a:noFill/>
                <a:ln w="6350" cap="flat" cmpd="sng" algn="ctr">
                  <a:solidFill>
                    <a:srgbClr val="48DAD0"/>
                  </a:solidFill>
                  <a:prstDash val="solid"/>
                  <a:miter lim="800000"/>
                </a:ln>
                <a:effectLst/>
              </p:spPr>
            </p:cxnSp>
            <p:cxnSp>
              <p:nvCxnSpPr>
                <p:cNvPr id="676" name="Straight Connector 675">
                  <a:extLst>
                    <a:ext uri="{FF2B5EF4-FFF2-40B4-BE49-F238E27FC236}">
                      <a16:creationId xmlns:a16="http://schemas.microsoft.com/office/drawing/2014/main" id="{38BF5695-0339-4AD3-954A-24B7B7EC530A}"/>
                    </a:ext>
                  </a:extLst>
                </p:cNvPr>
                <p:cNvCxnSpPr>
                  <a:cxnSpLocks/>
                </p:cNvCxnSpPr>
                <p:nvPr/>
              </p:nvCxnSpPr>
              <p:spPr bwMode="gray">
                <a:xfrm rot="7560000">
                  <a:off x="7502159" y="4853652"/>
                  <a:ext cx="0" cy="206477"/>
                </a:xfrm>
                <a:prstGeom prst="line">
                  <a:avLst/>
                </a:prstGeom>
                <a:noFill/>
                <a:ln w="6350" cap="flat" cmpd="sng" algn="ctr">
                  <a:solidFill>
                    <a:srgbClr val="48DAD0"/>
                  </a:solidFill>
                  <a:prstDash val="solid"/>
                  <a:miter lim="800000"/>
                </a:ln>
                <a:effectLst/>
              </p:spPr>
            </p:cxnSp>
            <p:cxnSp>
              <p:nvCxnSpPr>
                <p:cNvPr id="677" name="Straight Connector 676">
                  <a:extLst>
                    <a:ext uri="{FF2B5EF4-FFF2-40B4-BE49-F238E27FC236}">
                      <a16:creationId xmlns:a16="http://schemas.microsoft.com/office/drawing/2014/main" id="{9B3E449F-6FA0-4227-AC13-95C31981FB2B}"/>
                    </a:ext>
                  </a:extLst>
                </p:cNvPr>
                <p:cNvCxnSpPr/>
                <p:nvPr/>
              </p:nvCxnSpPr>
              <p:spPr bwMode="gray">
                <a:xfrm rot="2160000">
                  <a:off x="5074970" y="5239200"/>
                  <a:ext cx="0" cy="206477"/>
                </a:xfrm>
                <a:prstGeom prst="line">
                  <a:avLst/>
                </a:prstGeom>
                <a:noFill/>
                <a:ln w="6350" cap="flat" cmpd="sng" algn="ctr">
                  <a:solidFill>
                    <a:srgbClr val="48DAD0"/>
                  </a:solidFill>
                  <a:prstDash val="solid"/>
                  <a:miter lim="800000"/>
                </a:ln>
                <a:effectLst/>
              </p:spPr>
            </p:cxnSp>
            <p:cxnSp>
              <p:nvCxnSpPr>
                <p:cNvPr id="678" name="Straight Connector 677">
                  <a:extLst>
                    <a:ext uri="{FF2B5EF4-FFF2-40B4-BE49-F238E27FC236}">
                      <a16:creationId xmlns:a16="http://schemas.microsoft.com/office/drawing/2014/main" id="{C4201695-42EA-46D6-8FFD-6E220CE35EE9}"/>
                    </a:ext>
                  </a:extLst>
                </p:cNvPr>
                <p:cNvCxnSpPr>
                  <a:cxnSpLocks/>
                </p:cNvCxnSpPr>
                <p:nvPr/>
              </p:nvCxnSpPr>
              <p:spPr bwMode="gray">
                <a:xfrm rot="7560000">
                  <a:off x="4690341" y="2810746"/>
                  <a:ext cx="0" cy="206477"/>
                </a:xfrm>
                <a:prstGeom prst="line">
                  <a:avLst/>
                </a:prstGeom>
                <a:noFill/>
                <a:ln w="6350" cap="flat" cmpd="sng" algn="ctr">
                  <a:solidFill>
                    <a:srgbClr val="48DAD0"/>
                  </a:solidFill>
                  <a:prstDash val="solid"/>
                  <a:miter lim="800000"/>
                </a:ln>
                <a:effectLst/>
              </p:spPr>
            </p:cxnSp>
            <p:cxnSp>
              <p:nvCxnSpPr>
                <p:cNvPr id="679" name="Straight Connector 678">
                  <a:extLst>
                    <a:ext uri="{FF2B5EF4-FFF2-40B4-BE49-F238E27FC236}">
                      <a16:creationId xmlns:a16="http://schemas.microsoft.com/office/drawing/2014/main" id="{4FECCB65-6609-4F70-B598-23E31B5E4364}"/>
                    </a:ext>
                  </a:extLst>
                </p:cNvPr>
                <p:cNvCxnSpPr/>
                <p:nvPr/>
              </p:nvCxnSpPr>
              <p:spPr bwMode="gray">
                <a:xfrm rot="4140000">
                  <a:off x="7712855" y="3215080"/>
                  <a:ext cx="0" cy="206477"/>
                </a:xfrm>
                <a:prstGeom prst="line">
                  <a:avLst/>
                </a:prstGeom>
                <a:noFill/>
                <a:ln w="6350" cap="flat" cmpd="sng" algn="ctr">
                  <a:solidFill>
                    <a:srgbClr val="48DAD0"/>
                  </a:solidFill>
                  <a:prstDash val="solid"/>
                  <a:miter lim="800000"/>
                </a:ln>
                <a:effectLst/>
              </p:spPr>
            </p:cxnSp>
            <p:cxnSp>
              <p:nvCxnSpPr>
                <p:cNvPr id="680" name="Straight Connector 679">
                  <a:extLst>
                    <a:ext uri="{FF2B5EF4-FFF2-40B4-BE49-F238E27FC236}">
                      <a16:creationId xmlns:a16="http://schemas.microsoft.com/office/drawing/2014/main" id="{28D02CA1-3E5B-4F7A-B492-4CD8EFCF98E7}"/>
                    </a:ext>
                  </a:extLst>
                </p:cNvPr>
                <p:cNvCxnSpPr/>
                <p:nvPr/>
              </p:nvCxnSpPr>
              <p:spPr bwMode="gray">
                <a:xfrm rot="4140000">
                  <a:off x="4474966" y="4457989"/>
                  <a:ext cx="0" cy="206477"/>
                </a:xfrm>
                <a:prstGeom prst="line">
                  <a:avLst/>
                </a:prstGeom>
                <a:noFill/>
                <a:ln w="6350" cap="flat" cmpd="sng" algn="ctr">
                  <a:solidFill>
                    <a:srgbClr val="48DAD0"/>
                  </a:solidFill>
                  <a:prstDash val="solid"/>
                  <a:miter lim="800000"/>
                </a:ln>
                <a:effectLst/>
              </p:spPr>
            </p:cxnSp>
            <p:cxnSp>
              <p:nvCxnSpPr>
                <p:cNvPr id="681" name="Straight Connector 680">
                  <a:extLst>
                    <a:ext uri="{FF2B5EF4-FFF2-40B4-BE49-F238E27FC236}">
                      <a16:creationId xmlns:a16="http://schemas.microsoft.com/office/drawing/2014/main" id="{EF91C79E-5D16-4A00-9AC8-6DE1FA8278C7}"/>
                    </a:ext>
                  </a:extLst>
                </p:cNvPr>
                <p:cNvCxnSpPr/>
                <p:nvPr/>
              </p:nvCxnSpPr>
              <p:spPr bwMode="gray">
                <a:xfrm rot="3960000">
                  <a:off x="7678150" y="3131187"/>
                  <a:ext cx="0" cy="206477"/>
                </a:xfrm>
                <a:prstGeom prst="line">
                  <a:avLst/>
                </a:prstGeom>
                <a:noFill/>
                <a:ln w="6350" cap="flat" cmpd="sng" algn="ctr">
                  <a:solidFill>
                    <a:srgbClr val="48DAD0"/>
                  </a:solidFill>
                  <a:prstDash val="solid"/>
                  <a:miter lim="800000"/>
                </a:ln>
                <a:effectLst/>
              </p:spPr>
            </p:cxnSp>
            <p:cxnSp>
              <p:nvCxnSpPr>
                <p:cNvPr id="682" name="Straight Connector 681">
                  <a:extLst>
                    <a:ext uri="{FF2B5EF4-FFF2-40B4-BE49-F238E27FC236}">
                      <a16:creationId xmlns:a16="http://schemas.microsoft.com/office/drawing/2014/main" id="{838E4261-47D8-497F-9920-7B558F7D7617}"/>
                    </a:ext>
                  </a:extLst>
                </p:cNvPr>
                <p:cNvCxnSpPr/>
                <p:nvPr/>
              </p:nvCxnSpPr>
              <p:spPr bwMode="gray">
                <a:xfrm rot="3960000">
                  <a:off x="4509747" y="4541851"/>
                  <a:ext cx="0" cy="206477"/>
                </a:xfrm>
                <a:prstGeom prst="line">
                  <a:avLst/>
                </a:prstGeom>
                <a:noFill/>
                <a:ln w="6350" cap="flat" cmpd="sng" algn="ctr">
                  <a:solidFill>
                    <a:srgbClr val="48DAD0"/>
                  </a:solidFill>
                  <a:prstDash val="solid"/>
                  <a:miter lim="800000"/>
                </a:ln>
                <a:effectLst/>
              </p:spPr>
            </p:cxnSp>
            <p:cxnSp>
              <p:nvCxnSpPr>
                <p:cNvPr id="683" name="Straight Connector 682">
                  <a:extLst>
                    <a:ext uri="{FF2B5EF4-FFF2-40B4-BE49-F238E27FC236}">
                      <a16:creationId xmlns:a16="http://schemas.microsoft.com/office/drawing/2014/main" id="{AA7EC28F-0882-4855-9440-0687C25915E4}"/>
                    </a:ext>
                  </a:extLst>
                </p:cNvPr>
                <p:cNvCxnSpPr/>
                <p:nvPr/>
              </p:nvCxnSpPr>
              <p:spPr bwMode="gray">
                <a:xfrm rot="3780000">
                  <a:off x="7639101" y="3049225"/>
                  <a:ext cx="0" cy="206477"/>
                </a:xfrm>
                <a:prstGeom prst="line">
                  <a:avLst/>
                </a:prstGeom>
                <a:noFill/>
                <a:ln w="6350" cap="flat" cmpd="sng" algn="ctr">
                  <a:solidFill>
                    <a:srgbClr val="48DAD0"/>
                  </a:solidFill>
                  <a:prstDash val="solid"/>
                  <a:miter lim="800000"/>
                </a:ln>
                <a:effectLst/>
              </p:spPr>
            </p:cxnSp>
            <p:cxnSp>
              <p:nvCxnSpPr>
                <p:cNvPr id="684" name="Straight Connector 683">
                  <a:extLst>
                    <a:ext uri="{FF2B5EF4-FFF2-40B4-BE49-F238E27FC236}">
                      <a16:creationId xmlns:a16="http://schemas.microsoft.com/office/drawing/2014/main" id="{C715DB93-4817-485B-B64C-9DD9E1F56A7D}"/>
                    </a:ext>
                  </a:extLst>
                </p:cNvPr>
                <p:cNvCxnSpPr/>
                <p:nvPr/>
              </p:nvCxnSpPr>
              <p:spPr bwMode="gray">
                <a:xfrm rot="3780000">
                  <a:off x="4548869" y="4623777"/>
                  <a:ext cx="0" cy="206477"/>
                </a:xfrm>
                <a:prstGeom prst="line">
                  <a:avLst/>
                </a:prstGeom>
                <a:noFill/>
                <a:ln w="6350" cap="flat" cmpd="sng" algn="ctr">
                  <a:solidFill>
                    <a:srgbClr val="48DAD0"/>
                  </a:solidFill>
                  <a:prstDash val="solid"/>
                  <a:miter lim="800000"/>
                </a:ln>
                <a:effectLst/>
              </p:spPr>
            </p:cxnSp>
            <p:cxnSp>
              <p:nvCxnSpPr>
                <p:cNvPr id="685" name="Straight Connector 684">
                  <a:extLst>
                    <a:ext uri="{FF2B5EF4-FFF2-40B4-BE49-F238E27FC236}">
                      <a16:creationId xmlns:a16="http://schemas.microsoft.com/office/drawing/2014/main" id="{FBA1D0C0-0F5E-4E3C-A280-DEFD3BA32AC0}"/>
                    </a:ext>
                  </a:extLst>
                </p:cNvPr>
                <p:cNvCxnSpPr/>
                <p:nvPr/>
              </p:nvCxnSpPr>
              <p:spPr bwMode="gray">
                <a:xfrm rot="3600000">
                  <a:off x="7595817" y="2969419"/>
                  <a:ext cx="0" cy="206477"/>
                </a:xfrm>
                <a:prstGeom prst="line">
                  <a:avLst/>
                </a:prstGeom>
                <a:noFill/>
                <a:ln w="6350" cap="flat" cmpd="sng" algn="ctr">
                  <a:solidFill>
                    <a:srgbClr val="48DAD0"/>
                  </a:solidFill>
                  <a:prstDash val="solid"/>
                  <a:miter lim="800000"/>
                </a:ln>
                <a:effectLst/>
              </p:spPr>
            </p:cxnSp>
            <p:cxnSp>
              <p:nvCxnSpPr>
                <p:cNvPr id="686" name="Straight Connector 685">
                  <a:extLst>
                    <a:ext uri="{FF2B5EF4-FFF2-40B4-BE49-F238E27FC236}">
                      <a16:creationId xmlns:a16="http://schemas.microsoft.com/office/drawing/2014/main" id="{53E80A3F-07C3-4C44-840F-562215ED85A9}"/>
                    </a:ext>
                  </a:extLst>
                </p:cNvPr>
                <p:cNvCxnSpPr/>
                <p:nvPr/>
              </p:nvCxnSpPr>
              <p:spPr bwMode="gray">
                <a:xfrm rot="3600000">
                  <a:off x="4592225" y="4703544"/>
                  <a:ext cx="0" cy="206477"/>
                </a:xfrm>
                <a:prstGeom prst="line">
                  <a:avLst/>
                </a:prstGeom>
                <a:noFill/>
                <a:ln w="6350" cap="flat" cmpd="sng" algn="ctr">
                  <a:solidFill>
                    <a:srgbClr val="48DAD0"/>
                  </a:solidFill>
                  <a:prstDash val="solid"/>
                  <a:miter lim="800000"/>
                </a:ln>
                <a:effectLst/>
              </p:spPr>
            </p:cxnSp>
            <p:cxnSp>
              <p:nvCxnSpPr>
                <p:cNvPr id="687" name="Straight Connector 686">
                  <a:extLst>
                    <a:ext uri="{FF2B5EF4-FFF2-40B4-BE49-F238E27FC236}">
                      <a16:creationId xmlns:a16="http://schemas.microsoft.com/office/drawing/2014/main" id="{E87F9367-7601-4871-A7E4-F2A1DA490A92}"/>
                    </a:ext>
                  </a:extLst>
                </p:cNvPr>
                <p:cNvCxnSpPr/>
                <p:nvPr/>
              </p:nvCxnSpPr>
              <p:spPr bwMode="gray">
                <a:xfrm rot="3420000">
                  <a:off x="7548415" y="2891988"/>
                  <a:ext cx="0" cy="206477"/>
                </a:xfrm>
                <a:prstGeom prst="line">
                  <a:avLst/>
                </a:prstGeom>
                <a:noFill/>
                <a:ln w="6350" cap="flat" cmpd="sng" algn="ctr">
                  <a:solidFill>
                    <a:srgbClr val="48DAD0"/>
                  </a:solidFill>
                  <a:prstDash val="solid"/>
                  <a:miter lim="800000"/>
                </a:ln>
                <a:effectLst/>
              </p:spPr>
            </p:cxnSp>
            <p:cxnSp>
              <p:nvCxnSpPr>
                <p:cNvPr id="688" name="Straight Connector 687">
                  <a:extLst>
                    <a:ext uri="{FF2B5EF4-FFF2-40B4-BE49-F238E27FC236}">
                      <a16:creationId xmlns:a16="http://schemas.microsoft.com/office/drawing/2014/main" id="{3FCDAB0A-9F5F-4554-B06B-828FCC02B844}"/>
                    </a:ext>
                  </a:extLst>
                </p:cNvPr>
                <p:cNvCxnSpPr/>
                <p:nvPr/>
              </p:nvCxnSpPr>
              <p:spPr bwMode="gray">
                <a:xfrm rot="3420000">
                  <a:off x="4639697" y="4780932"/>
                  <a:ext cx="0" cy="206477"/>
                </a:xfrm>
                <a:prstGeom prst="line">
                  <a:avLst/>
                </a:prstGeom>
                <a:noFill/>
                <a:ln w="6350" cap="flat" cmpd="sng" algn="ctr">
                  <a:solidFill>
                    <a:srgbClr val="48DAD0"/>
                  </a:solidFill>
                  <a:prstDash val="solid"/>
                  <a:miter lim="800000"/>
                </a:ln>
                <a:effectLst/>
              </p:spPr>
            </p:cxnSp>
            <p:cxnSp>
              <p:nvCxnSpPr>
                <p:cNvPr id="689" name="Straight Connector 688">
                  <a:extLst>
                    <a:ext uri="{FF2B5EF4-FFF2-40B4-BE49-F238E27FC236}">
                      <a16:creationId xmlns:a16="http://schemas.microsoft.com/office/drawing/2014/main" id="{AC36B099-713D-43EE-B5F6-8094CD93A2E9}"/>
                    </a:ext>
                  </a:extLst>
                </p:cNvPr>
                <p:cNvCxnSpPr>
                  <a:cxnSpLocks/>
                </p:cNvCxnSpPr>
                <p:nvPr/>
              </p:nvCxnSpPr>
              <p:spPr bwMode="gray">
                <a:xfrm rot="9540000">
                  <a:off x="6720562" y="5456583"/>
                  <a:ext cx="0" cy="206477"/>
                </a:xfrm>
                <a:prstGeom prst="line">
                  <a:avLst/>
                </a:prstGeom>
                <a:noFill/>
                <a:ln w="6350" cap="flat" cmpd="sng" algn="ctr">
                  <a:solidFill>
                    <a:srgbClr val="48DAD0"/>
                  </a:solidFill>
                  <a:prstDash val="solid"/>
                  <a:miter lim="800000"/>
                </a:ln>
                <a:effectLst/>
              </p:spPr>
            </p:cxnSp>
            <p:cxnSp>
              <p:nvCxnSpPr>
                <p:cNvPr id="690" name="Straight Connector 689">
                  <a:extLst>
                    <a:ext uri="{FF2B5EF4-FFF2-40B4-BE49-F238E27FC236}">
                      <a16:creationId xmlns:a16="http://schemas.microsoft.com/office/drawing/2014/main" id="{122B0694-A27C-4D84-93F1-4F3A1785169B}"/>
                    </a:ext>
                  </a:extLst>
                </p:cNvPr>
                <p:cNvCxnSpPr>
                  <a:cxnSpLocks/>
                </p:cNvCxnSpPr>
                <p:nvPr/>
              </p:nvCxnSpPr>
              <p:spPr bwMode="gray">
                <a:xfrm rot="9540000">
                  <a:off x="5475019" y="2211832"/>
                  <a:ext cx="0" cy="206477"/>
                </a:xfrm>
                <a:prstGeom prst="line">
                  <a:avLst/>
                </a:prstGeom>
                <a:noFill/>
                <a:ln w="6350" cap="flat" cmpd="sng" algn="ctr">
                  <a:solidFill>
                    <a:srgbClr val="48DAD0"/>
                  </a:solidFill>
                  <a:prstDash val="solid"/>
                  <a:miter lim="800000"/>
                </a:ln>
                <a:effectLst/>
              </p:spPr>
            </p:cxnSp>
            <p:cxnSp>
              <p:nvCxnSpPr>
                <p:cNvPr id="691" name="Straight Connector 690">
                  <a:extLst>
                    <a:ext uri="{FF2B5EF4-FFF2-40B4-BE49-F238E27FC236}">
                      <a16:creationId xmlns:a16="http://schemas.microsoft.com/office/drawing/2014/main" id="{CD4C8911-F3AB-4ECD-B0D2-C0764EC78095}"/>
                    </a:ext>
                  </a:extLst>
                </p:cNvPr>
                <p:cNvCxnSpPr>
                  <a:cxnSpLocks/>
                </p:cNvCxnSpPr>
                <p:nvPr/>
              </p:nvCxnSpPr>
              <p:spPr bwMode="gray">
                <a:xfrm rot="9360000">
                  <a:off x="6804528" y="5421551"/>
                  <a:ext cx="0" cy="206477"/>
                </a:xfrm>
                <a:prstGeom prst="line">
                  <a:avLst/>
                </a:prstGeom>
                <a:noFill/>
                <a:ln w="6350" cap="flat" cmpd="sng" algn="ctr">
                  <a:solidFill>
                    <a:srgbClr val="48DAD0"/>
                  </a:solidFill>
                  <a:prstDash val="solid"/>
                  <a:miter lim="800000"/>
                </a:ln>
                <a:effectLst/>
              </p:spPr>
            </p:cxnSp>
            <p:cxnSp>
              <p:nvCxnSpPr>
                <p:cNvPr id="692" name="Straight Connector 691">
                  <a:extLst>
                    <a:ext uri="{FF2B5EF4-FFF2-40B4-BE49-F238E27FC236}">
                      <a16:creationId xmlns:a16="http://schemas.microsoft.com/office/drawing/2014/main" id="{5667D898-F163-4582-8F0B-E9B67E424A4D}"/>
                    </a:ext>
                  </a:extLst>
                </p:cNvPr>
                <p:cNvCxnSpPr>
                  <a:cxnSpLocks/>
                </p:cNvCxnSpPr>
                <p:nvPr/>
              </p:nvCxnSpPr>
              <p:spPr bwMode="gray">
                <a:xfrm rot="9360000">
                  <a:off x="5390875" y="2246433"/>
                  <a:ext cx="0" cy="206477"/>
                </a:xfrm>
                <a:prstGeom prst="line">
                  <a:avLst/>
                </a:prstGeom>
                <a:noFill/>
                <a:ln w="6350" cap="flat" cmpd="sng" algn="ctr">
                  <a:solidFill>
                    <a:srgbClr val="48DAD0"/>
                  </a:solidFill>
                  <a:prstDash val="solid"/>
                  <a:miter lim="800000"/>
                </a:ln>
                <a:effectLst/>
              </p:spPr>
            </p:cxnSp>
            <p:cxnSp>
              <p:nvCxnSpPr>
                <p:cNvPr id="693" name="Straight Connector 692">
                  <a:extLst>
                    <a:ext uri="{FF2B5EF4-FFF2-40B4-BE49-F238E27FC236}">
                      <a16:creationId xmlns:a16="http://schemas.microsoft.com/office/drawing/2014/main" id="{795FB07F-F0FF-45CE-9961-9E4FE01DA6D3}"/>
                    </a:ext>
                  </a:extLst>
                </p:cNvPr>
                <p:cNvCxnSpPr>
                  <a:cxnSpLocks/>
                </p:cNvCxnSpPr>
                <p:nvPr/>
              </p:nvCxnSpPr>
              <p:spPr bwMode="gray">
                <a:xfrm rot="9180000">
                  <a:off x="6886545" y="5382172"/>
                  <a:ext cx="0" cy="206477"/>
                </a:xfrm>
                <a:prstGeom prst="line">
                  <a:avLst/>
                </a:prstGeom>
                <a:noFill/>
                <a:ln w="6350" cap="flat" cmpd="sng" algn="ctr">
                  <a:solidFill>
                    <a:srgbClr val="48DAD0"/>
                  </a:solidFill>
                  <a:prstDash val="solid"/>
                  <a:miter lim="800000"/>
                </a:ln>
                <a:effectLst/>
              </p:spPr>
            </p:cxnSp>
            <p:cxnSp>
              <p:nvCxnSpPr>
                <p:cNvPr id="694" name="Straight Connector 693">
                  <a:extLst>
                    <a:ext uri="{FF2B5EF4-FFF2-40B4-BE49-F238E27FC236}">
                      <a16:creationId xmlns:a16="http://schemas.microsoft.com/office/drawing/2014/main" id="{88A61730-B10D-4A6A-80C3-A37015D06AF5}"/>
                    </a:ext>
                  </a:extLst>
                </p:cNvPr>
                <p:cNvCxnSpPr>
                  <a:cxnSpLocks/>
                </p:cNvCxnSpPr>
                <p:nvPr/>
              </p:nvCxnSpPr>
              <p:spPr bwMode="gray">
                <a:xfrm rot="9180000">
                  <a:off x="5308657" y="2285391"/>
                  <a:ext cx="0" cy="206477"/>
                </a:xfrm>
                <a:prstGeom prst="line">
                  <a:avLst/>
                </a:prstGeom>
                <a:noFill/>
                <a:ln w="6350" cap="flat" cmpd="sng" algn="ctr">
                  <a:solidFill>
                    <a:srgbClr val="48DAD0"/>
                  </a:solidFill>
                  <a:prstDash val="solid"/>
                  <a:miter lim="800000"/>
                </a:ln>
                <a:effectLst/>
              </p:spPr>
            </p:cxnSp>
            <p:cxnSp>
              <p:nvCxnSpPr>
                <p:cNvPr id="695" name="Straight Connector 694">
                  <a:extLst>
                    <a:ext uri="{FF2B5EF4-FFF2-40B4-BE49-F238E27FC236}">
                      <a16:creationId xmlns:a16="http://schemas.microsoft.com/office/drawing/2014/main" id="{F7B6D7E8-8621-42FF-8EAA-B1E97361F59B}"/>
                    </a:ext>
                  </a:extLst>
                </p:cNvPr>
                <p:cNvCxnSpPr>
                  <a:cxnSpLocks/>
                </p:cNvCxnSpPr>
                <p:nvPr/>
              </p:nvCxnSpPr>
              <p:spPr bwMode="gray">
                <a:xfrm rot="9000000">
                  <a:off x="6966389" y="5338555"/>
                  <a:ext cx="0" cy="206477"/>
                </a:xfrm>
                <a:prstGeom prst="line">
                  <a:avLst/>
                </a:prstGeom>
                <a:noFill/>
                <a:ln w="6350" cap="flat" cmpd="sng" algn="ctr">
                  <a:solidFill>
                    <a:srgbClr val="48DAD0"/>
                  </a:solidFill>
                  <a:prstDash val="solid"/>
                  <a:miter lim="800000"/>
                </a:ln>
                <a:effectLst/>
              </p:spPr>
            </p:cxnSp>
            <p:cxnSp>
              <p:nvCxnSpPr>
                <p:cNvPr id="696" name="Straight Connector 695">
                  <a:extLst>
                    <a:ext uri="{FF2B5EF4-FFF2-40B4-BE49-F238E27FC236}">
                      <a16:creationId xmlns:a16="http://schemas.microsoft.com/office/drawing/2014/main" id="{089B3CF7-0385-49FA-BA84-D46E163F2E95}"/>
                    </a:ext>
                  </a:extLst>
                </p:cNvPr>
                <p:cNvCxnSpPr>
                  <a:cxnSpLocks/>
                </p:cNvCxnSpPr>
                <p:nvPr/>
              </p:nvCxnSpPr>
              <p:spPr bwMode="gray">
                <a:xfrm rot="9000000">
                  <a:off x="5228590" y="2328598"/>
                  <a:ext cx="0" cy="206477"/>
                </a:xfrm>
                <a:prstGeom prst="line">
                  <a:avLst/>
                </a:prstGeom>
                <a:noFill/>
                <a:ln w="6350" cap="flat" cmpd="sng" algn="ctr">
                  <a:solidFill>
                    <a:srgbClr val="48DAD0"/>
                  </a:solidFill>
                  <a:prstDash val="solid"/>
                  <a:miter lim="800000"/>
                </a:ln>
                <a:effectLst/>
              </p:spPr>
            </p:cxnSp>
            <p:cxnSp>
              <p:nvCxnSpPr>
                <p:cNvPr id="697" name="Straight Connector 696">
                  <a:extLst>
                    <a:ext uri="{FF2B5EF4-FFF2-40B4-BE49-F238E27FC236}">
                      <a16:creationId xmlns:a16="http://schemas.microsoft.com/office/drawing/2014/main" id="{656F0740-05FE-423C-94EC-1C7E1EFE6791}"/>
                    </a:ext>
                  </a:extLst>
                </p:cNvPr>
                <p:cNvCxnSpPr>
                  <a:cxnSpLocks/>
                </p:cNvCxnSpPr>
                <p:nvPr/>
              </p:nvCxnSpPr>
              <p:spPr bwMode="gray">
                <a:xfrm rot="8820000">
                  <a:off x="7043841" y="5290819"/>
                  <a:ext cx="0" cy="206477"/>
                </a:xfrm>
                <a:prstGeom prst="line">
                  <a:avLst/>
                </a:prstGeom>
                <a:noFill/>
                <a:ln w="6350" cap="flat" cmpd="sng" algn="ctr">
                  <a:solidFill>
                    <a:srgbClr val="48DAD0"/>
                  </a:solidFill>
                  <a:prstDash val="solid"/>
                  <a:miter lim="800000"/>
                </a:ln>
                <a:effectLst/>
              </p:spPr>
            </p:cxnSp>
            <p:cxnSp>
              <p:nvCxnSpPr>
                <p:cNvPr id="698" name="Straight Connector 697">
                  <a:extLst>
                    <a:ext uri="{FF2B5EF4-FFF2-40B4-BE49-F238E27FC236}">
                      <a16:creationId xmlns:a16="http://schemas.microsoft.com/office/drawing/2014/main" id="{1EE12C86-F141-4A15-916B-2E746CF7F3BE}"/>
                    </a:ext>
                  </a:extLst>
                </p:cNvPr>
                <p:cNvCxnSpPr/>
                <p:nvPr/>
              </p:nvCxnSpPr>
              <p:spPr bwMode="gray">
                <a:xfrm rot="5220000">
                  <a:off x="7825639" y="3745775"/>
                  <a:ext cx="0" cy="206477"/>
                </a:xfrm>
                <a:prstGeom prst="line">
                  <a:avLst/>
                </a:prstGeom>
                <a:noFill/>
                <a:ln w="6350" cap="flat" cmpd="sng" algn="ctr">
                  <a:solidFill>
                    <a:srgbClr val="48DAD0"/>
                  </a:solidFill>
                  <a:prstDash val="solid"/>
                  <a:miter lim="800000"/>
                </a:ln>
                <a:effectLst/>
              </p:spPr>
            </p:cxnSp>
            <p:cxnSp>
              <p:nvCxnSpPr>
                <p:cNvPr id="699" name="Straight Connector 698">
                  <a:extLst>
                    <a:ext uri="{FF2B5EF4-FFF2-40B4-BE49-F238E27FC236}">
                      <a16:creationId xmlns:a16="http://schemas.microsoft.com/office/drawing/2014/main" id="{F1350D3A-474A-4F59-BF49-A570F23049BA}"/>
                    </a:ext>
                  </a:extLst>
                </p:cNvPr>
                <p:cNvCxnSpPr/>
                <p:nvPr/>
              </p:nvCxnSpPr>
              <p:spPr bwMode="gray">
                <a:xfrm rot="5220000">
                  <a:off x="4362144" y="3927289"/>
                  <a:ext cx="0" cy="206477"/>
                </a:xfrm>
                <a:prstGeom prst="line">
                  <a:avLst/>
                </a:prstGeom>
                <a:noFill/>
                <a:ln w="6350" cap="flat" cmpd="sng" algn="ctr">
                  <a:solidFill>
                    <a:srgbClr val="48DAD0"/>
                  </a:solidFill>
                  <a:prstDash val="solid"/>
                  <a:miter lim="800000"/>
                </a:ln>
                <a:effectLst/>
              </p:spPr>
            </p:cxnSp>
            <p:cxnSp>
              <p:nvCxnSpPr>
                <p:cNvPr id="700" name="Straight Connector 699">
                  <a:extLst>
                    <a:ext uri="{FF2B5EF4-FFF2-40B4-BE49-F238E27FC236}">
                      <a16:creationId xmlns:a16="http://schemas.microsoft.com/office/drawing/2014/main" id="{23882C1A-6704-47E9-B0FC-EBE997A85A1F}"/>
                    </a:ext>
                  </a:extLst>
                </p:cNvPr>
                <p:cNvCxnSpPr/>
                <p:nvPr/>
              </p:nvCxnSpPr>
              <p:spPr bwMode="gray">
                <a:xfrm rot="4860000">
                  <a:off x="7806707" y="3565250"/>
                  <a:ext cx="0" cy="206477"/>
                </a:xfrm>
                <a:prstGeom prst="line">
                  <a:avLst/>
                </a:prstGeom>
                <a:noFill/>
                <a:ln w="6350" cap="flat" cmpd="sng" algn="ctr">
                  <a:solidFill>
                    <a:srgbClr val="48DAD0"/>
                  </a:solidFill>
                  <a:prstDash val="solid"/>
                  <a:miter lim="800000"/>
                </a:ln>
                <a:effectLst/>
              </p:spPr>
            </p:cxnSp>
            <p:cxnSp>
              <p:nvCxnSpPr>
                <p:cNvPr id="701" name="Straight Connector 700">
                  <a:extLst>
                    <a:ext uri="{FF2B5EF4-FFF2-40B4-BE49-F238E27FC236}">
                      <a16:creationId xmlns:a16="http://schemas.microsoft.com/office/drawing/2014/main" id="{B270A3DC-675A-467B-A103-AC76E6F597B2}"/>
                    </a:ext>
                  </a:extLst>
                </p:cNvPr>
                <p:cNvCxnSpPr/>
                <p:nvPr/>
              </p:nvCxnSpPr>
              <p:spPr bwMode="gray">
                <a:xfrm rot="4860000">
                  <a:off x="4381158" y="4107804"/>
                  <a:ext cx="0" cy="206477"/>
                </a:xfrm>
                <a:prstGeom prst="line">
                  <a:avLst/>
                </a:prstGeom>
                <a:noFill/>
                <a:ln w="6350" cap="flat" cmpd="sng" algn="ctr">
                  <a:solidFill>
                    <a:srgbClr val="48DAD0"/>
                  </a:solidFill>
                  <a:prstDash val="solid"/>
                  <a:miter lim="800000"/>
                </a:ln>
                <a:effectLst/>
              </p:spPr>
            </p:cxnSp>
            <p:cxnSp>
              <p:nvCxnSpPr>
                <p:cNvPr id="702" name="Straight Connector 701">
                  <a:extLst>
                    <a:ext uri="{FF2B5EF4-FFF2-40B4-BE49-F238E27FC236}">
                      <a16:creationId xmlns:a16="http://schemas.microsoft.com/office/drawing/2014/main" id="{3197E337-F152-4489-AED7-4FB599168B65}"/>
                    </a:ext>
                  </a:extLst>
                </p:cNvPr>
                <p:cNvCxnSpPr/>
                <p:nvPr/>
              </p:nvCxnSpPr>
              <p:spPr bwMode="gray">
                <a:xfrm rot="4680000">
                  <a:off x="7790201" y="3475974"/>
                  <a:ext cx="0" cy="206477"/>
                </a:xfrm>
                <a:prstGeom prst="line">
                  <a:avLst/>
                </a:prstGeom>
                <a:noFill/>
                <a:ln w="6350" cap="flat" cmpd="sng" algn="ctr">
                  <a:solidFill>
                    <a:srgbClr val="48DAD0"/>
                  </a:solidFill>
                  <a:prstDash val="solid"/>
                  <a:miter lim="800000"/>
                </a:ln>
                <a:effectLst/>
              </p:spPr>
            </p:cxnSp>
            <p:cxnSp>
              <p:nvCxnSpPr>
                <p:cNvPr id="703" name="Straight Connector 702">
                  <a:extLst>
                    <a:ext uri="{FF2B5EF4-FFF2-40B4-BE49-F238E27FC236}">
                      <a16:creationId xmlns:a16="http://schemas.microsoft.com/office/drawing/2014/main" id="{E28F9DA6-739A-425B-B760-458892C79E2F}"/>
                    </a:ext>
                  </a:extLst>
                </p:cNvPr>
                <p:cNvCxnSpPr/>
                <p:nvPr/>
              </p:nvCxnSpPr>
              <p:spPr bwMode="gray">
                <a:xfrm rot="4680000">
                  <a:off x="4397742" y="4197064"/>
                  <a:ext cx="0" cy="206477"/>
                </a:xfrm>
                <a:prstGeom prst="line">
                  <a:avLst/>
                </a:prstGeom>
                <a:noFill/>
                <a:ln w="6350" cap="flat" cmpd="sng" algn="ctr">
                  <a:solidFill>
                    <a:srgbClr val="48DAD0"/>
                  </a:solidFill>
                  <a:prstDash val="solid"/>
                  <a:miter lim="800000"/>
                </a:ln>
                <a:effectLst/>
              </p:spPr>
            </p:cxnSp>
            <p:cxnSp>
              <p:nvCxnSpPr>
                <p:cNvPr id="704" name="Straight Connector 703">
                  <a:extLst>
                    <a:ext uri="{FF2B5EF4-FFF2-40B4-BE49-F238E27FC236}">
                      <a16:creationId xmlns:a16="http://schemas.microsoft.com/office/drawing/2014/main" id="{B8F6000D-C882-4A9C-8D9F-53F7DC2B8D3A}"/>
                    </a:ext>
                  </a:extLst>
                </p:cNvPr>
                <p:cNvCxnSpPr/>
                <p:nvPr/>
              </p:nvCxnSpPr>
              <p:spPr bwMode="gray">
                <a:xfrm rot="4500000">
                  <a:off x="7769048" y="3387685"/>
                  <a:ext cx="0" cy="206477"/>
                </a:xfrm>
                <a:prstGeom prst="line">
                  <a:avLst/>
                </a:prstGeom>
                <a:noFill/>
                <a:ln w="6350" cap="flat" cmpd="sng" algn="ctr">
                  <a:solidFill>
                    <a:srgbClr val="48DAD0"/>
                  </a:solidFill>
                  <a:prstDash val="solid"/>
                  <a:miter lim="800000"/>
                </a:ln>
                <a:effectLst/>
              </p:spPr>
            </p:cxnSp>
            <p:cxnSp>
              <p:nvCxnSpPr>
                <p:cNvPr id="705" name="Straight Connector 704">
                  <a:extLst>
                    <a:ext uri="{FF2B5EF4-FFF2-40B4-BE49-F238E27FC236}">
                      <a16:creationId xmlns:a16="http://schemas.microsoft.com/office/drawing/2014/main" id="{B98F33EC-810F-4A54-A0A3-13BE158172EB}"/>
                    </a:ext>
                  </a:extLst>
                </p:cNvPr>
                <p:cNvCxnSpPr/>
                <p:nvPr/>
              </p:nvCxnSpPr>
              <p:spPr bwMode="gray">
                <a:xfrm rot="4500000">
                  <a:off x="4418976" y="4285334"/>
                  <a:ext cx="0" cy="206477"/>
                </a:xfrm>
                <a:prstGeom prst="line">
                  <a:avLst/>
                </a:prstGeom>
                <a:noFill/>
                <a:ln w="6350" cap="flat" cmpd="sng" algn="ctr">
                  <a:solidFill>
                    <a:srgbClr val="48DAD0"/>
                  </a:solidFill>
                  <a:prstDash val="solid"/>
                  <a:miter lim="800000"/>
                </a:ln>
                <a:effectLst/>
              </p:spPr>
            </p:cxnSp>
            <p:cxnSp>
              <p:nvCxnSpPr>
                <p:cNvPr id="706" name="Straight Connector 705">
                  <a:extLst>
                    <a:ext uri="{FF2B5EF4-FFF2-40B4-BE49-F238E27FC236}">
                      <a16:creationId xmlns:a16="http://schemas.microsoft.com/office/drawing/2014/main" id="{471B3F8B-65C4-4296-BC23-4A6C2CA35B22}"/>
                    </a:ext>
                  </a:extLst>
                </p:cNvPr>
                <p:cNvCxnSpPr/>
                <p:nvPr/>
              </p:nvCxnSpPr>
              <p:spPr bwMode="gray">
                <a:xfrm rot="4320000">
                  <a:off x="7743301" y="3300624"/>
                  <a:ext cx="0" cy="206477"/>
                </a:xfrm>
                <a:prstGeom prst="line">
                  <a:avLst/>
                </a:prstGeom>
                <a:noFill/>
                <a:ln w="6350" cap="flat" cmpd="sng" algn="ctr">
                  <a:solidFill>
                    <a:srgbClr val="48DAD0"/>
                  </a:solidFill>
                  <a:prstDash val="solid"/>
                  <a:miter lim="800000"/>
                </a:ln>
                <a:effectLst/>
              </p:spPr>
            </p:cxnSp>
            <p:cxnSp>
              <p:nvCxnSpPr>
                <p:cNvPr id="707" name="Straight Connector 706">
                  <a:extLst>
                    <a:ext uri="{FF2B5EF4-FFF2-40B4-BE49-F238E27FC236}">
                      <a16:creationId xmlns:a16="http://schemas.microsoft.com/office/drawing/2014/main" id="{15742BEA-379B-426A-BE1B-A53D6BB9629F}"/>
                    </a:ext>
                  </a:extLst>
                </p:cNvPr>
                <p:cNvCxnSpPr/>
                <p:nvPr/>
              </p:nvCxnSpPr>
              <p:spPr bwMode="gray">
                <a:xfrm rot="4320000">
                  <a:off x="4444801" y="4372372"/>
                  <a:ext cx="0" cy="206477"/>
                </a:xfrm>
                <a:prstGeom prst="line">
                  <a:avLst/>
                </a:prstGeom>
                <a:noFill/>
                <a:ln w="6350" cap="flat" cmpd="sng" algn="ctr">
                  <a:solidFill>
                    <a:srgbClr val="48DAD0"/>
                  </a:solidFill>
                  <a:prstDash val="solid"/>
                  <a:miter lim="800000"/>
                </a:ln>
                <a:effectLst/>
              </p:spPr>
            </p:cxnSp>
            <p:cxnSp>
              <p:nvCxnSpPr>
                <p:cNvPr id="708" name="Straight Connector 707">
                  <a:extLst>
                    <a:ext uri="{FF2B5EF4-FFF2-40B4-BE49-F238E27FC236}">
                      <a16:creationId xmlns:a16="http://schemas.microsoft.com/office/drawing/2014/main" id="{9FA34FA6-C285-42FA-866F-0FD75B10DA08}"/>
                    </a:ext>
                  </a:extLst>
                </p:cNvPr>
                <p:cNvCxnSpPr>
                  <a:cxnSpLocks/>
                </p:cNvCxnSpPr>
                <p:nvPr/>
              </p:nvCxnSpPr>
              <p:spPr bwMode="gray">
                <a:xfrm rot="8820000">
                  <a:off x="5150894" y="2375936"/>
                  <a:ext cx="0" cy="206477"/>
                </a:xfrm>
                <a:prstGeom prst="line">
                  <a:avLst/>
                </a:prstGeom>
                <a:noFill/>
                <a:ln w="6350" cap="flat" cmpd="sng" algn="ctr">
                  <a:solidFill>
                    <a:srgbClr val="48DAD0"/>
                  </a:solidFill>
                  <a:prstDash val="solid"/>
                  <a:miter lim="800000"/>
                </a:ln>
                <a:effectLst/>
              </p:spPr>
            </p:cxnSp>
            <p:cxnSp>
              <p:nvCxnSpPr>
                <p:cNvPr id="709" name="Straight Connector 708">
                  <a:extLst>
                    <a:ext uri="{FF2B5EF4-FFF2-40B4-BE49-F238E27FC236}">
                      <a16:creationId xmlns:a16="http://schemas.microsoft.com/office/drawing/2014/main" id="{BD9A64FB-1C3A-4466-AA83-4967AB1B3EDD}"/>
                    </a:ext>
                  </a:extLst>
                </p:cNvPr>
                <p:cNvCxnSpPr/>
                <p:nvPr/>
              </p:nvCxnSpPr>
              <p:spPr bwMode="gray">
                <a:xfrm rot="1980000">
                  <a:off x="7038758" y="2381871"/>
                  <a:ext cx="0" cy="206477"/>
                </a:xfrm>
                <a:prstGeom prst="line">
                  <a:avLst/>
                </a:prstGeom>
                <a:noFill/>
                <a:ln w="6350" cap="flat" cmpd="sng" algn="ctr">
                  <a:solidFill>
                    <a:srgbClr val="48DAD0"/>
                  </a:solidFill>
                  <a:prstDash val="solid"/>
                  <a:miter lim="800000"/>
                </a:ln>
                <a:effectLst/>
              </p:spPr>
            </p:cxnSp>
            <p:cxnSp>
              <p:nvCxnSpPr>
                <p:cNvPr id="710" name="Straight Connector 709">
                  <a:extLst>
                    <a:ext uri="{FF2B5EF4-FFF2-40B4-BE49-F238E27FC236}">
                      <a16:creationId xmlns:a16="http://schemas.microsoft.com/office/drawing/2014/main" id="{47BDE815-BBD9-4BFC-AE2E-E556D0F75464}"/>
                    </a:ext>
                  </a:extLst>
                </p:cNvPr>
                <p:cNvCxnSpPr>
                  <a:cxnSpLocks/>
                </p:cNvCxnSpPr>
                <p:nvPr/>
              </p:nvCxnSpPr>
              <p:spPr bwMode="gray">
                <a:xfrm rot="7380000">
                  <a:off x="7553499" y="4778541"/>
                  <a:ext cx="0" cy="206477"/>
                </a:xfrm>
                <a:prstGeom prst="line">
                  <a:avLst/>
                </a:prstGeom>
                <a:noFill/>
                <a:ln w="6350" cap="flat" cmpd="sng" algn="ctr">
                  <a:solidFill>
                    <a:srgbClr val="48DAD0"/>
                  </a:solidFill>
                  <a:prstDash val="solid"/>
                  <a:miter lim="800000"/>
                </a:ln>
                <a:effectLst/>
              </p:spPr>
            </p:cxnSp>
            <p:cxnSp>
              <p:nvCxnSpPr>
                <p:cNvPr id="711" name="Straight Connector 710">
                  <a:extLst>
                    <a:ext uri="{FF2B5EF4-FFF2-40B4-BE49-F238E27FC236}">
                      <a16:creationId xmlns:a16="http://schemas.microsoft.com/office/drawing/2014/main" id="{BAFC1383-1C77-4BAB-AC3B-D1FF7ADEC17D}"/>
                    </a:ext>
                  </a:extLst>
                </p:cNvPr>
                <p:cNvCxnSpPr/>
                <p:nvPr/>
              </p:nvCxnSpPr>
              <p:spPr bwMode="gray">
                <a:xfrm rot="1980000">
                  <a:off x="5149814" y="5290590"/>
                  <a:ext cx="0" cy="206477"/>
                </a:xfrm>
                <a:prstGeom prst="line">
                  <a:avLst/>
                </a:prstGeom>
                <a:noFill/>
                <a:ln w="6350" cap="flat" cmpd="sng" algn="ctr">
                  <a:solidFill>
                    <a:srgbClr val="48DAD0"/>
                  </a:solidFill>
                  <a:prstDash val="solid"/>
                  <a:miter lim="800000"/>
                </a:ln>
                <a:effectLst/>
              </p:spPr>
            </p:cxnSp>
            <p:cxnSp>
              <p:nvCxnSpPr>
                <p:cNvPr id="712" name="Straight Connector 711">
                  <a:extLst>
                    <a:ext uri="{FF2B5EF4-FFF2-40B4-BE49-F238E27FC236}">
                      <a16:creationId xmlns:a16="http://schemas.microsoft.com/office/drawing/2014/main" id="{4401B2D6-D773-444B-BC32-C53AE0B6681B}"/>
                    </a:ext>
                  </a:extLst>
                </p:cNvPr>
                <p:cNvCxnSpPr>
                  <a:cxnSpLocks/>
                </p:cNvCxnSpPr>
                <p:nvPr/>
              </p:nvCxnSpPr>
              <p:spPr bwMode="gray">
                <a:xfrm rot="7380000">
                  <a:off x="4638616" y="2885594"/>
                  <a:ext cx="0" cy="206477"/>
                </a:xfrm>
                <a:prstGeom prst="line">
                  <a:avLst/>
                </a:prstGeom>
                <a:noFill/>
                <a:ln w="6350" cap="flat" cmpd="sng" algn="ctr">
                  <a:solidFill>
                    <a:srgbClr val="48DAD0"/>
                  </a:solidFill>
                  <a:prstDash val="solid"/>
                  <a:miter lim="800000"/>
                </a:ln>
                <a:effectLst/>
              </p:spPr>
            </p:cxnSp>
            <p:cxnSp>
              <p:nvCxnSpPr>
                <p:cNvPr id="713" name="Straight Connector 712">
                  <a:extLst>
                    <a:ext uri="{FF2B5EF4-FFF2-40B4-BE49-F238E27FC236}">
                      <a16:creationId xmlns:a16="http://schemas.microsoft.com/office/drawing/2014/main" id="{06D59C42-B5D2-4691-8DCC-68698E72C5F1}"/>
                    </a:ext>
                  </a:extLst>
                </p:cNvPr>
                <p:cNvCxnSpPr/>
                <p:nvPr/>
              </p:nvCxnSpPr>
              <p:spPr bwMode="gray">
                <a:xfrm rot="1800000">
                  <a:off x="6961369" y="2334400"/>
                  <a:ext cx="0" cy="206477"/>
                </a:xfrm>
                <a:prstGeom prst="line">
                  <a:avLst/>
                </a:prstGeom>
                <a:noFill/>
                <a:ln w="6350" cap="flat" cmpd="sng" algn="ctr">
                  <a:solidFill>
                    <a:srgbClr val="48DAD0"/>
                  </a:solidFill>
                  <a:prstDash val="solid"/>
                  <a:miter lim="800000"/>
                </a:ln>
                <a:effectLst/>
              </p:spPr>
            </p:cxnSp>
            <p:cxnSp>
              <p:nvCxnSpPr>
                <p:cNvPr id="714" name="Straight Connector 713">
                  <a:extLst>
                    <a:ext uri="{FF2B5EF4-FFF2-40B4-BE49-F238E27FC236}">
                      <a16:creationId xmlns:a16="http://schemas.microsoft.com/office/drawing/2014/main" id="{848866BA-3596-44FC-B14A-E9EC3CF3F0F5}"/>
                    </a:ext>
                  </a:extLst>
                </p:cNvPr>
                <p:cNvCxnSpPr>
                  <a:cxnSpLocks/>
                </p:cNvCxnSpPr>
                <p:nvPr/>
              </p:nvCxnSpPr>
              <p:spPr bwMode="gray">
                <a:xfrm rot="7200000">
                  <a:off x="7600837" y="4700845"/>
                  <a:ext cx="0" cy="206477"/>
                </a:xfrm>
                <a:prstGeom prst="line">
                  <a:avLst/>
                </a:prstGeom>
                <a:noFill/>
                <a:ln w="6350" cap="flat" cmpd="sng" algn="ctr">
                  <a:solidFill>
                    <a:srgbClr val="48DAD0"/>
                  </a:solidFill>
                  <a:prstDash val="solid"/>
                  <a:miter lim="800000"/>
                </a:ln>
                <a:effectLst/>
              </p:spPr>
            </p:cxnSp>
            <p:cxnSp>
              <p:nvCxnSpPr>
                <p:cNvPr id="715" name="Straight Connector 714">
                  <a:extLst>
                    <a:ext uri="{FF2B5EF4-FFF2-40B4-BE49-F238E27FC236}">
                      <a16:creationId xmlns:a16="http://schemas.microsoft.com/office/drawing/2014/main" id="{F076B472-0034-451E-93C0-D9E7C90BA7A1}"/>
                    </a:ext>
                  </a:extLst>
                </p:cNvPr>
                <p:cNvCxnSpPr/>
                <p:nvPr/>
              </p:nvCxnSpPr>
              <p:spPr bwMode="gray">
                <a:xfrm rot="1800000">
                  <a:off x="5227245" y="5337991"/>
                  <a:ext cx="0" cy="206477"/>
                </a:xfrm>
                <a:prstGeom prst="line">
                  <a:avLst/>
                </a:prstGeom>
                <a:noFill/>
                <a:ln w="6350" cap="flat" cmpd="sng" algn="ctr">
                  <a:solidFill>
                    <a:srgbClr val="48DAD0"/>
                  </a:solidFill>
                  <a:prstDash val="solid"/>
                  <a:miter lim="800000"/>
                </a:ln>
                <a:effectLst/>
              </p:spPr>
            </p:cxnSp>
            <p:cxnSp>
              <p:nvCxnSpPr>
                <p:cNvPr id="716" name="Straight Connector 715">
                  <a:extLst>
                    <a:ext uri="{FF2B5EF4-FFF2-40B4-BE49-F238E27FC236}">
                      <a16:creationId xmlns:a16="http://schemas.microsoft.com/office/drawing/2014/main" id="{9CCF3863-42EE-4574-BD4A-81875B90B242}"/>
                    </a:ext>
                  </a:extLst>
                </p:cNvPr>
                <p:cNvCxnSpPr>
                  <a:cxnSpLocks/>
                </p:cNvCxnSpPr>
                <p:nvPr/>
              </p:nvCxnSpPr>
              <p:spPr bwMode="gray">
                <a:xfrm rot="7200000">
                  <a:off x="4590880" y="2963046"/>
                  <a:ext cx="0" cy="206477"/>
                </a:xfrm>
                <a:prstGeom prst="line">
                  <a:avLst/>
                </a:prstGeom>
                <a:noFill/>
                <a:ln w="6350" cap="flat" cmpd="sng" algn="ctr">
                  <a:solidFill>
                    <a:srgbClr val="48DAD0"/>
                  </a:solidFill>
                  <a:prstDash val="solid"/>
                  <a:miter lim="800000"/>
                </a:ln>
                <a:effectLst/>
              </p:spPr>
            </p:cxnSp>
            <p:cxnSp>
              <p:nvCxnSpPr>
                <p:cNvPr id="717" name="Straight Connector 716">
                  <a:extLst>
                    <a:ext uri="{FF2B5EF4-FFF2-40B4-BE49-F238E27FC236}">
                      <a16:creationId xmlns:a16="http://schemas.microsoft.com/office/drawing/2014/main" id="{8D608375-E047-4FC5-AC97-8BC6993D5564}"/>
                    </a:ext>
                  </a:extLst>
                </p:cNvPr>
                <p:cNvCxnSpPr/>
                <p:nvPr/>
              </p:nvCxnSpPr>
              <p:spPr bwMode="gray">
                <a:xfrm rot="1620000">
                  <a:off x="6881603" y="2291043"/>
                  <a:ext cx="0" cy="206477"/>
                </a:xfrm>
                <a:prstGeom prst="line">
                  <a:avLst/>
                </a:prstGeom>
                <a:noFill/>
                <a:ln w="6350" cap="flat" cmpd="sng" algn="ctr">
                  <a:solidFill>
                    <a:srgbClr val="48DAD0"/>
                  </a:solidFill>
                  <a:prstDash val="solid"/>
                  <a:miter lim="800000"/>
                </a:ln>
                <a:effectLst/>
              </p:spPr>
            </p:cxnSp>
            <p:cxnSp>
              <p:nvCxnSpPr>
                <p:cNvPr id="718" name="Straight Connector 717">
                  <a:extLst>
                    <a:ext uri="{FF2B5EF4-FFF2-40B4-BE49-F238E27FC236}">
                      <a16:creationId xmlns:a16="http://schemas.microsoft.com/office/drawing/2014/main" id="{5BA63C90-130D-4B61-AA65-86392FFB2E2C}"/>
                    </a:ext>
                  </a:extLst>
                </p:cNvPr>
                <p:cNvCxnSpPr>
                  <a:cxnSpLocks/>
                </p:cNvCxnSpPr>
                <p:nvPr/>
              </p:nvCxnSpPr>
              <p:spPr bwMode="gray">
                <a:xfrm rot="7020000">
                  <a:off x="7644044" y="4620778"/>
                  <a:ext cx="0" cy="206477"/>
                </a:xfrm>
                <a:prstGeom prst="line">
                  <a:avLst/>
                </a:prstGeom>
                <a:noFill/>
                <a:ln w="6350" cap="flat" cmpd="sng" algn="ctr">
                  <a:solidFill>
                    <a:srgbClr val="48DAD0"/>
                  </a:solidFill>
                  <a:prstDash val="solid"/>
                  <a:miter lim="800000"/>
                </a:ln>
                <a:effectLst/>
              </p:spPr>
            </p:cxnSp>
            <p:cxnSp>
              <p:nvCxnSpPr>
                <p:cNvPr id="719" name="Straight Connector 718">
                  <a:extLst>
                    <a:ext uri="{FF2B5EF4-FFF2-40B4-BE49-F238E27FC236}">
                      <a16:creationId xmlns:a16="http://schemas.microsoft.com/office/drawing/2014/main" id="{3FF26AF9-1783-4245-9729-C17596725AA2}"/>
                    </a:ext>
                  </a:extLst>
                </p:cNvPr>
                <p:cNvCxnSpPr/>
                <p:nvPr/>
              </p:nvCxnSpPr>
              <p:spPr bwMode="gray">
                <a:xfrm rot="1620000">
                  <a:off x="5307051" y="5381276"/>
                  <a:ext cx="0" cy="206477"/>
                </a:xfrm>
                <a:prstGeom prst="line">
                  <a:avLst/>
                </a:prstGeom>
                <a:noFill/>
                <a:ln w="6350" cap="flat" cmpd="sng" algn="ctr">
                  <a:solidFill>
                    <a:srgbClr val="48DAD0"/>
                  </a:solidFill>
                  <a:prstDash val="solid"/>
                  <a:miter lim="800000"/>
                </a:ln>
                <a:effectLst/>
              </p:spPr>
            </p:cxnSp>
            <p:cxnSp>
              <p:nvCxnSpPr>
                <p:cNvPr id="720" name="Straight Connector 719">
                  <a:extLst>
                    <a:ext uri="{FF2B5EF4-FFF2-40B4-BE49-F238E27FC236}">
                      <a16:creationId xmlns:a16="http://schemas.microsoft.com/office/drawing/2014/main" id="{079854BD-170F-4F2A-AE8A-6E474F1A054A}"/>
                    </a:ext>
                  </a:extLst>
                </p:cNvPr>
                <p:cNvCxnSpPr>
                  <a:cxnSpLocks/>
                </p:cNvCxnSpPr>
                <p:nvPr/>
              </p:nvCxnSpPr>
              <p:spPr bwMode="gray">
                <a:xfrm rot="7020000">
                  <a:off x="4547263" y="3042889"/>
                  <a:ext cx="0" cy="206477"/>
                </a:xfrm>
                <a:prstGeom prst="line">
                  <a:avLst/>
                </a:prstGeom>
                <a:noFill/>
                <a:ln w="6350" cap="flat" cmpd="sng" algn="ctr">
                  <a:solidFill>
                    <a:srgbClr val="48DAD0"/>
                  </a:solidFill>
                  <a:prstDash val="solid"/>
                  <a:miter lim="800000"/>
                </a:ln>
                <a:effectLst/>
              </p:spPr>
            </p:cxnSp>
            <p:cxnSp>
              <p:nvCxnSpPr>
                <p:cNvPr id="721" name="Straight Connector 720">
                  <a:extLst>
                    <a:ext uri="{FF2B5EF4-FFF2-40B4-BE49-F238E27FC236}">
                      <a16:creationId xmlns:a16="http://schemas.microsoft.com/office/drawing/2014/main" id="{0C65C015-AE74-40D2-A659-708BD8697755}"/>
                    </a:ext>
                  </a:extLst>
                </p:cNvPr>
                <p:cNvCxnSpPr/>
                <p:nvPr/>
              </p:nvCxnSpPr>
              <p:spPr bwMode="gray">
                <a:xfrm rot="1440000">
                  <a:off x="6799676" y="2251921"/>
                  <a:ext cx="0" cy="206477"/>
                </a:xfrm>
                <a:prstGeom prst="line">
                  <a:avLst/>
                </a:prstGeom>
                <a:noFill/>
                <a:ln w="6350" cap="flat" cmpd="sng" algn="ctr">
                  <a:solidFill>
                    <a:srgbClr val="48DAD0"/>
                  </a:solidFill>
                  <a:prstDash val="solid"/>
                  <a:miter lim="800000"/>
                </a:ln>
                <a:effectLst/>
              </p:spPr>
            </p:cxnSp>
            <p:cxnSp>
              <p:nvCxnSpPr>
                <p:cNvPr id="722" name="Straight Connector 721">
                  <a:extLst>
                    <a:ext uri="{FF2B5EF4-FFF2-40B4-BE49-F238E27FC236}">
                      <a16:creationId xmlns:a16="http://schemas.microsoft.com/office/drawing/2014/main" id="{F384363E-B532-49E9-8F1A-784E36796087}"/>
                    </a:ext>
                  </a:extLst>
                </p:cNvPr>
                <p:cNvCxnSpPr>
                  <a:cxnSpLocks/>
                </p:cNvCxnSpPr>
                <p:nvPr/>
              </p:nvCxnSpPr>
              <p:spPr bwMode="gray">
                <a:xfrm rot="6840000">
                  <a:off x="7683002" y="4538560"/>
                  <a:ext cx="0" cy="206477"/>
                </a:xfrm>
                <a:prstGeom prst="line">
                  <a:avLst/>
                </a:prstGeom>
                <a:noFill/>
                <a:ln w="6350" cap="flat" cmpd="sng" algn="ctr">
                  <a:solidFill>
                    <a:srgbClr val="48DAD0"/>
                  </a:solidFill>
                  <a:prstDash val="solid"/>
                  <a:miter lim="800000"/>
                </a:ln>
                <a:effectLst/>
              </p:spPr>
            </p:cxnSp>
            <p:cxnSp>
              <p:nvCxnSpPr>
                <p:cNvPr id="723" name="Straight Connector 722">
                  <a:extLst>
                    <a:ext uri="{FF2B5EF4-FFF2-40B4-BE49-F238E27FC236}">
                      <a16:creationId xmlns:a16="http://schemas.microsoft.com/office/drawing/2014/main" id="{B61A2F22-D866-4393-9A42-7B412C7F24D5}"/>
                    </a:ext>
                  </a:extLst>
                </p:cNvPr>
                <p:cNvCxnSpPr/>
                <p:nvPr/>
              </p:nvCxnSpPr>
              <p:spPr bwMode="gray">
                <a:xfrm rot="1440000">
                  <a:off x="5389012" y="5420324"/>
                  <a:ext cx="0" cy="206477"/>
                </a:xfrm>
                <a:prstGeom prst="line">
                  <a:avLst/>
                </a:prstGeom>
                <a:noFill/>
                <a:ln w="6350" cap="flat" cmpd="sng" algn="ctr">
                  <a:solidFill>
                    <a:srgbClr val="48DAD0"/>
                  </a:solidFill>
                  <a:prstDash val="solid"/>
                  <a:miter lim="800000"/>
                </a:ln>
                <a:effectLst/>
              </p:spPr>
            </p:cxnSp>
            <p:cxnSp>
              <p:nvCxnSpPr>
                <p:cNvPr id="724" name="Straight Connector 723">
                  <a:extLst>
                    <a:ext uri="{FF2B5EF4-FFF2-40B4-BE49-F238E27FC236}">
                      <a16:creationId xmlns:a16="http://schemas.microsoft.com/office/drawing/2014/main" id="{771C4819-6C34-487E-8D3D-CEA9FEC72A5C}"/>
                    </a:ext>
                  </a:extLst>
                </p:cNvPr>
                <p:cNvCxnSpPr>
                  <a:cxnSpLocks/>
                </p:cNvCxnSpPr>
                <p:nvPr/>
              </p:nvCxnSpPr>
              <p:spPr bwMode="gray">
                <a:xfrm rot="6840000">
                  <a:off x="4507884" y="3124907"/>
                  <a:ext cx="0" cy="206477"/>
                </a:xfrm>
                <a:prstGeom prst="line">
                  <a:avLst/>
                </a:prstGeom>
                <a:noFill/>
                <a:ln w="6350" cap="flat" cmpd="sng" algn="ctr">
                  <a:solidFill>
                    <a:srgbClr val="48DAD0"/>
                  </a:solidFill>
                  <a:prstDash val="solid"/>
                  <a:miter lim="800000"/>
                </a:ln>
                <a:effectLst/>
              </p:spPr>
            </p:cxnSp>
            <p:cxnSp>
              <p:nvCxnSpPr>
                <p:cNvPr id="725" name="Straight Connector 724">
                  <a:extLst>
                    <a:ext uri="{FF2B5EF4-FFF2-40B4-BE49-F238E27FC236}">
                      <a16:creationId xmlns:a16="http://schemas.microsoft.com/office/drawing/2014/main" id="{806FC918-3DDF-4DD8-89C8-2893D834A741}"/>
                    </a:ext>
                  </a:extLst>
                </p:cNvPr>
                <p:cNvCxnSpPr/>
                <p:nvPr/>
              </p:nvCxnSpPr>
              <p:spPr bwMode="gray">
                <a:xfrm rot="1260000">
                  <a:off x="6715815" y="2217140"/>
                  <a:ext cx="0" cy="206477"/>
                </a:xfrm>
                <a:prstGeom prst="line">
                  <a:avLst/>
                </a:prstGeom>
                <a:noFill/>
                <a:ln w="6350" cap="flat" cmpd="sng" algn="ctr">
                  <a:solidFill>
                    <a:srgbClr val="48DAD0"/>
                  </a:solidFill>
                  <a:prstDash val="solid"/>
                  <a:miter lim="800000"/>
                </a:ln>
                <a:effectLst/>
              </p:spPr>
            </p:cxnSp>
            <p:cxnSp>
              <p:nvCxnSpPr>
                <p:cNvPr id="726" name="Straight Connector 725">
                  <a:extLst>
                    <a:ext uri="{FF2B5EF4-FFF2-40B4-BE49-F238E27FC236}">
                      <a16:creationId xmlns:a16="http://schemas.microsoft.com/office/drawing/2014/main" id="{6EB61659-01CE-4DFF-A95E-9E80DBD0094E}"/>
                    </a:ext>
                  </a:extLst>
                </p:cNvPr>
                <p:cNvCxnSpPr>
                  <a:cxnSpLocks/>
                </p:cNvCxnSpPr>
                <p:nvPr/>
              </p:nvCxnSpPr>
              <p:spPr bwMode="gray">
                <a:xfrm rot="6660000">
                  <a:off x="7717603" y="4454416"/>
                  <a:ext cx="0" cy="206477"/>
                </a:xfrm>
                <a:prstGeom prst="line">
                  <a:avLst/>
                </a:prstGeom>
                <a:noFill/>
                <a:ln w="6350" cap="flat" cmpd="sng" algn="ctr">
                  <a:solidFill>
                    <a:srgbClr val="48DAD0"/>
                  </a:solidFill>
                  <a:prstDash val="solid"/>
                  <a:miter lim="800000"/>
                </a:ln>
                <a:effectLst/>
              </p:spPr>
            </p:cxnSp>
            <p:cxnSp>
              <p:nvCxnSpPr>
                <p:cNvPr id="727" name="Straight Connector 726">
                  <a:extLst>
                    <a:ext uri="{FF2B5EF4-FFF2-40B4-BE49-F238E27FC236}">
                      <a16:creationId xmlns:a16="http://schemas.microsoft.com/office/drawing/2014/main" id="{A840DB2A-6FAB-4659-ADB4-FA8FE9FB8647}"/>
                    </a:ext>
                  </a:extLst>
                </p:cNvPr>
                <p:cNvCxnSpPr/>
                <p:nvPr/>
              </p:nvCxnSpPr>
              <p:spPr bwMode="gray">
                <a:xfrm rot="1260000">
                  <a:off x="5472905" y="5455029"/>
                  <a:ext cx="0" cy="206477"/>
                </a:xfrm>
                <a:prstGeom prst="line">
                  <a:avLst/>
                </a:prstGeom>
                <a:noFill/>
                <a:ln w="6350" cap="flat" cmpd="sng" algn="ctr">
                  <a:solidFill>
                    <a:srgbClr val="48DAD0"/>
                  </a:solidFill>
                  <a:prstDash val="solid"/>
                  <a:miter lim="800000"/>
                </a:ln>
                <a:effectLst/>
              </p:spPr>
            </p:cxnSp>
            <p:cxnSp>
              <p:nvCxnSpPr>
                <p:cNvPr id="728" name="Straight Connector 727">
                  <a:extLst>
                    <a:ext uri="{FF2B5EF4-FFF2-40B4-BE49-F238E27FC236}">
                      <a16:creationId xmlns:a16="http://schemas.microsoft.com/office/drawing/2014/main" id="{0EEA2CE9-96AB-4C49-864D-BD635B745A8F}"/>
                    </a:ext>
                  </a:extLst>
                </p:cNvPr>
                <p:cNvCxnSpPr>
                  <a:cxnSpLocks/>
                </p:cNvCxnSpPr>
                <p:nvPr/>
              </p:nvCxnSpPr>
              <p:spPr bwMode="gray">
                <a:xfrm rot="6660000">
                  <a:off x="4472852" y="3208873"/>
                  <a:ext cx="0" cy="206477"/>
                </a:xfrm>
                <a:prstGeom prst="line">
                  <a:avLst/>
                </a:prstGeom>
                <a:noFill/>
                <a:ln w="6350" cap="flat" cmpd="sng" algn="ctr">
                  <a:solidFill>
                    <a:srgbClr val="48DAD0"/>
                  </a:solidFill>
                  <a:prstDash val="solid"/>
                  <a:miter lim="800000"/>
                </a:ln>
                <a:effectLst/>
              </p:spPr>
            </p:cxnSp>
            <p:cxnSp>
              <p:nvCxnSpPr>
                <p:cNvPr id="729" name="Straight Connector 728">
                  <a:extLst>
                    <a:ext uri="{FF2B5EF4-FFF2-40B4-BE49-F238E27FC236}">
                      <a16:creationId xmlns:a16="http://schemas.microsoft.com/office/drawing/2014/main" id="{F4BAA559-1DF3-4475-89AF-518ACB561597}"/>
                    </a:ext>
                  </a:extLst>
                </p:cNvPr>
                <p:cNvCxnSpPr/>
                <p:nvPr/>
              </p:nvCxnSpPr>
              <p:spPr bwMode="gray">
                <a:xfrm rot="1080000">
                  <a:off x="6630248" y="2186796"/>
                  <a:ext cx="0" cy="206477"/>
                </a:xfrm>
                <a:prstGeom prst="line">
                  <a:avLst/>
                </a:prstGeom>
                <a:noFill/>
                <a:ln w="6350" cap="flat" cmpd="sng" algn="ctr">
                  <a:solidFill>
                    <a:srgbClr val="48DAD0"/>
                  </a:solidFill>
                  <a:prstDash val="solid"/>
                  <a:miter lim="800000"/>
                </a:ln>
                <a:effectLst/>
              </p:spPr>
            </p:cxnSp>
            <p:cxnSp>
              <p:nvCxnSpPr>
                <p:cNvPr id="730" name="Straight Connector 729">
                  <a:extLst>
                    <a:ext uri="{FF2B5EF4-FFF2-40B4-BE49-F238E27FC236}">
                      <a16:creationId xmlns:a16="http://schemas.microsoft.com/office/drawing/2014/main" id="{8E4167D6-061B-41C7-AABE-72F23B965BE2}"/>
                    </a:ext>
                  </a:extLst>
                </p:cNvPr>
                <p:cNvCxnSpPr>
                  <a:cxnSpLocks/>
                </p:cNvCxnSpPr>
                <p:nvPr/>
              </p:nvCxnSpPr>
              <p:spPr bwMode="gray">
                <a:xfrm rot="6480000">
                  <a:off x="7747753" y="4368576"/>
                  <a:ext cx="0" cy="206477"/>
                </a:xfrm>
                <a:prstGeom prst="line">
                  <a:avLst/>
                </a:prstGeom>
                <a:noFill/>
                <a:ln w="6350" cap="flat" cmpd="sng" algn="ctr">
                  <a:solidFill>
                    <a:srgbClr val="48DAD0"/>
                  </a:solidFill>
                  <a:prstDash val="solid"/>
                  <a:miter lim="800000"/>
                </a:ln>
                <a:effectLst/>
              </p:spPr>
            </p:cxnSp>
            <p:cxnSp>
              <p:nvCxnSpPr>
                <p:cNvPr id="731" name="Straight Connector 730">
                  <a:extLst>
                    <a:ext uri="{FF2B5EF4-FFF2-40B4-BE49-F238E27FC236}">
                      <a16:creationId xmlns:a16="http://schemas.microsoft.com/office/drawing/2014/main" id="{02599F00-95AF-4551-9DD8-6CEB1A282687}"/>
                    </a:ext>
                  </a:extLst>
                </p:cNvPr>
                <p:cNvCxnSpPr/>
                <p:nvPr/>
              </p:nvCxnSpPr>
              <p:spPr bwMode="gray">
                <a:xfrm rot="1080000">
                  <a:off x="5558500" y="5485297"/>
                  <a:ext cx="0" cy="206477"/>
                </a:xfrm>
                <a:prstGeom prst="line">
                  <a:avLst/>
                </a:prstGeom>
                <a:noFill/>
                <a:ln w="6350" cap="flat" cmpd="sng" algn="ctr">
                  <a:solidFill>
                    <a:srgbClr val="48DAD0"/>
                  </a:solidFill>
                  <a:prstDash val="solid"/>
                  <a:miter lim="800000"/>
                </a:ln>
                <a:effectLst/>
              </p:spPr>
            </p:cxnSp>
            <p:cxnSp>
              <p:nvCxnSpPr>
                <p:cNvPr id="732" name="Straight Connector 731">
                  <a:extLst>
                    <a:ext uri="{FF2B5EF4-FFF2-40B4-BE49-F238E27FC236}">
                      <a16:creationId xmlns:a16="http://schemas.microsoft.com/office/drawing/2014/main" id="{B4025135-F087-4EB5-B416-068D40663F22}"/>
                    </a:ext>
                  </a:extLst>
                </p:cNvPr>
                <p:cNvCxnSpPr>
                  <a:cxnSpLocks/>
                </p:cNvCxnSpPr>
                <p:nvPr/>
              </p:nvCxnSpPr>
              <p:spPr bwMode="gray">
                <a:xfrm rot="6480000">
                  <a:off x="4442262" y="3294557"/>
                  <a:ext cx="0" cy="206477"/>
                </a:xfrm>
                <a:prstGeom prst="line">
                  <a:avLst/>
                </a:prstGeom>
                <a:noFill/>
                <a:ln w="6350" cap="flat" cmpd="sng" algn="ctr">
                  <a:solidFill>
                    <a:srgbClr val="48DAD0"/>
                  </a:solidFill>
                  <a:prstDash val="solid"/>
                  <a:miter lim="800000"/>
                </a:ln>
                <a:effectLst/>
              </p:spPr>
            </p:cxnSp>
            <p:cxnSp>
              <p:nvCxnSpPr>
                <p:cNvPr id="733" name="Straight Connector 732">
                  <a:extLst>
                    <a:ext uri="{FF2B5EF4-FFF2-40B4-BE49-F238E27FC236}">
                      <a16:creationId xmlns:a16="http://schemas.microsoft.com/office/drawing/2014/main" id="{8181D4B5-8066-466F-BCC3-3FFFE9907C2F}"/>
                    </a:ext>
                  </a:extLst>
                </p:cNvPr>
                <p:cNvCxnSpPr/>
                <p:nvPr/>
              </p:nvCxnSpPr>
              <p:spPr bwMode="gray">
                <a:xfrm rot="900000">
                  <a:off x="6543210" y="2160971"/>
                  <a:ext cx="0" cy="206477"/>
                </a:xfrm>
                <a:prstGeom prst="line">
                  <a:avLst/>
                </a:prstGeom>
                <a:noFill/>
                <a:ln w="6350" cap="flat" cmpd="sng" algn="ctr">
                  <a:solidFill>
                    <a:srgbClr val="48DAD0"/>
                  </a:solidFill>
                  <a:prstDash val="solid"/>
                  <a:miter lim="800000"/>
                </a:ln>
                <a:effectLst/>
              </p:spPr>
            </p:cxnSp>
            <p:cxnSp>
              <p:nvCxnSpPr>
                <p:cNvPr id="734" name="Straight Connector 733">
                  <a:extLst>
                    <a:ext uri="{FF2B5EF4-FFF2-40B4-BE49-F238E27FC236}">
                      <a16:creationId xmlns:a16="http://schemas.microsoft.com/office/drawing/2014/main" id="{BCE018C2-1060-4940-9D4E-117F62895845}"/>
                    </a:ext>
                  </a:extLst>
                </p:cNvPr>
                <p:cNvCxnSpPr>
                  <a:cxnSpLocks/>
                </p:cNvCxnSpPr>
                <p:nvPr/>
              </p:nvCxnSpPr>
              <p:spPr bwMode="gray">
                <a:xfrm rot="6300000">
                  <a:off x="7773369" y="4281276"/>
                  <a:ext cx="0" cy="206477"/>
                </a:xfrm>
                <a:prstGeom prst="line">
                  <a:avLst/>
                </a:prstGeom>
                <a:noFill/>
                <a:ln w="6350" cap="flat" cmpd="sng" algn="ctr">
                  <a:solidFill>
                    <a:srgbClr val="48DAD0"/>
                  </a:solidFill>
                  <a:prstDash val="solid"/>
                  <a:miter lim="800000"/>
                </a:ln>
                <a:effectLst/>
              </p:spPr>
            </p:cxnSp>
            <p:cxnSp>
              <p:nvCxnSpPr>
                <p:cNvPr id="735" name="Straight Connector 734">
                  <a:extLst>
                    <a:ext uri="{FF2B5EF4-FFF2-40B4-BE49-F238E27FC236}">
                      <a16:creationId xmlns:a16="http://schemas.microsoft.com/office/drawing/2014/main" id="{F9E950B1-9D65-4D8D-8B66-683232EE9C9E}"/>
                    </a:ext>
                  </a:extLst>
                </p:cNvPr>
                <p:cNvCxnSpPr/>
                <p:nvPr/>
              </p:nvCxnSpPr>
              <p:spPr bwMode="gray">
                <a:xfrm rot="900000">
                  <a:off x="5645561" y="5511043"/>
                  <a:ext cx="0" cy="206477"/>
                </a:xfrm>
                <a:prstGeom prst="line">
                  <a:avLst/>
                </a:prstGeom>
                <a:noFill/>
                <a:ln w="6350" cap="flat" cmpd="sng" algn="ctr">
                  <a:solidFill>
                    <a:srgbClr val="48DAD0"/>
                  </a:solidFill>
                  <a:prstDash val="solid"/>
                  <a:miter lim="800000"/>
                </a:ln>
                <a:effectLst/>
              </p:spPr>
            </p:cxnSp>
            <p:cxnSp>
              <p:nvCxnSpPr>
                <p:cNvPr id="736" name="Straight Connector 735">
                  <a:extLst>
                    <a:ext uri="{FF2B5EF4-FFF2-40B4-BE49-F238E27FC236}">
                      <a16:creationId xmlns:a16="http://schemas.microsoft.com/office/drawing/2014/main" id="{10057F8E-4726-4767-956C-A542914902D0}"/>
                    </a:ext>
                  </a:extLst>
                </p:cNvPr>
                <p:cNvCxnSpPr>
                  <a:cxnSpLocks/>
                </p:cNvCxnSpPr>
                <p:nvPr/>
              </p:nvCxnSpPr>
              <p:spPr bwMode="gray">
                <a:xfrm rot="6300000">
                  <a:off x="4416198" y="3381724"/>
                  <a:ext cx="0" cy="206477"/>
                </a:xfrm>
                <a:prstGeom prst="line">
                  <a:avLst/>
                </a:prstGeom>
                <a:noFill/>
                <a:ln w="6350" cap="flat" cmpd="sng" algn="ctr">
                  <a:solidFill>
                    <a:srgbClr val="48DAD0"/>
                  </a:solidFill>
                  <a:prstDash val="solid"/>
                  <a:miter lim="800000"/>
                </a:ln>
                <a:effectLst/>
              </p:spPr>
            </p:cxnSp>
            <p:cxnSp>
              <p:nvCxnSpPr>
                <p:cNvPr id="737" name="Straight Connector 736">
                  <a:extLst>
                    <a:ext uri="{FF2B5EF4-FFF2-40B4-BE49-F238E27FC236}">
                      <a16:creationId xmlns:a16="http://schemas.microsoft.com/office/drawing/2014/main" id="{120E61F6-E4AB-46E9-9E12-F731C0C64809}"/>
                    </a:ext>
                  </a:extLst>
                </p:cNvPr>
                <p:cNvCxnSpPr/>
                <p:nvPr/>
              </p:nvCxnSpPr>
              <p:spPr bwMode="gray">
                <a:xfrm rot="720000">
                  <a:off x="6454940" y="2139737"/>
                  <a:ext cx="0" cy="206477"/>
                </a:xfrm>
                <a:prstGeom prst="line">
                  <a:avLst/>
                </a:prstGeom>
                <a:noFill/>
                <a:ln w="6350" cap="flat" cmpd="sng" algn="ctr">
                  <a:solidFill>
                    <a:srgbClr val="48DAD0"/>
                  </a:solidFill>
                  <a:prstDash val="solid"/>
                  <a:miter lim="800000"/>
                </a:ln>
                <a:effectLst/>
              </p:spPr>
            </p:cxnSp>
            <p:cxnSp>
              <p:nvCxnSpPr>
                <p:cNvPr id="738" name="Straight Connector 737">
                  <a:extLst>
                    <a:ext uri="{FF2B5EF4-FFF2-40B4-BE49-F238E27FC236}">
                      <a16:creationId xmlns:a16="http://schemas.microsoft.com/office/drawing/2014/main" id="{F1D95C83-A2CA-47FD-A8F2-8A1B97E3496B}"/>
                    </a:ext>
                  </a:extLst>
                </p:cNvPr>
                <p:cNvCxnSpPr>
                  <a:cxnSpLocks/>
                </p:cNvCxnSpPr>
                <p:nvPr/>
              </p:nvCxnSpPr>
              <p:spPr bwMode="gray">
                <a:xfrm rot="6120000">
                  <a:off x="7794381" y="4192754"/>
                  <a:ext cx="0" cy="206477"/>
                </a:xfrm>
                <a:prstGeom prst="line">
                  <a:avLst/>
                </a:prstGeom>
                <a:noFill/>
                <a:ln w="6350" cap="flat" cmpd="sng" algn="ctr">
                  <a:solidFill>
                    <a:srgbClr val="48DAD0"/>
                  </a:solidFill>
                  <a:prstDash val="solid"/>
                  <a:miter lim="800000"/>
                </a:ln>
                <a:effectLst/>
              </p:spPr>
            </p:cxnSp>
            <p:cxnSp>
              <p:nvCxnSpPr>
                <p:cNvPr id="739" name="Straight Connector 738">
                  <a:extLst>
                    <a:ext uri="{FF2B5EF4-FFF2-40B4-BE49-F238E27FC236}">
                      <a16:creationId xmlns:a16="http://schemas.microsoft.com/office/drawing/2014/main" id="{A6C1A1B9-0BA3-4A25-9E51-EA1A2028449B}"/>
                    </a:ext>
                  </a:extLst>
                </p:cNvPr>
                <p:cNvCxnSpPr/>
                <p:nvPr/>
              </p:nvCxnSpPr>
              <p:spPr bwMode="gray">
                <a:xfrm rot="720000">
                  <a:off x="5733850" y="5532197"/>
                  <a:ext cx="0" cy="206477"/>
                </a:xfrm>
                <a:prstGeom prst="line">
                  <a:avLst/>
                </a:prstGeom>
                <a:noFill/>
                <a:ln w="6350" cap="flat" cmpd="sng" algn="ctr">
                  <a:solidFill>
                    <a:srgbClr val="48DAD0"/>
                  </a:solidFill>
                  <a:prstDash val="solid"/>
                  <a:miter lim="800000"/>
                </a:ln>
                <a:effectLst/>
              </p:spPr>
            </p:cxnSp>
            <p:cxnSp>
              <p:nvCxnSpPr>
                <p:cNvPr id="740" name="Straight Connector 739">
                  <a:extLst>
                    <a:ext uri="{FF2B5EF4-FFF2-40B4-BE49-F238E27FC236}">
                      <a16:creationId xmlns:a16="http://schemas.microsoft.com/office/drawing/2014/main" id="{6615A05F-3FBF-4598-AAC1-D253433C1F0C}"/>
                    </a:ext>
                  </a:extLst>
                </p:cNvPr>
                <p:cNvCxnSpPr>
                  <a:cxnSpLocks/>
                </p:cNvCxnSpPr>
                <p:nvPr/>
              </p:nvCxnSpPr>
              <p:spPr bwMode="gray">
                <a:xfrm rot="6120000">
                  <a:off x="4394733" y="3470137"/>
                  <a:ext cx="0" cy="206477"/>
                </a:xfrm>
                <a:prstGeom prst="line">
                  <a:avLst/>
                </a:prstGeom>
                <a:noFill/>
                <a:ln w="6350" cap="flat" cmpd="sng" algn="ctr">
                  <a:solidFill>
                    <a:srgbClr val="48DAD0"/>
                  </a:solidFill>
                  <a:prstDash val="solid"/>
                  <a:miter lim="800000"/>
                </a:ln>
                <a:effectLst/>
              </p:spPr>
            </p:cxnSp>
            <p:cxnSp>
              <p:nvCxnSpPr>
                <p:cNvPr id="741" name="Straight Connector 740">
                  <a:extLst>
                    <a:ext uri="{FF2B5EF4-FFF2-40B4-BE49-F238E27FC236}">
                      <a16:creationId xmlns:a16="http://schemas.microsoft.com/office/drawing/2014/main" id="{A6769E96-C013-4B0E-B3BB-704F089BBAD9}"/>
                    </a:ext>
                  </a:extLst>
                </p:cNvPr>
                <p:cNvCxnSpPr/>
                <p:nvPr/>
              </p:nvCxnSpPr>
              <p:spPr bwMode="gray">
                <a:xfrm rot="540000">
                  <a:off x="6365679" y="2123152"/>
                  <a:ext cx="0" cy="206477"/>
                </a:xfrm>
                <a:prstGeom prst="line">
                  <a:avLst/>
                </a:prstGeom>
                <a:noFill/>
                <a:ln w="6350" cap="flat" cmpd="sng" algn="ctr">
                  <a:solidFill>
                    <a:srgbClr val="48DAD0"/>
                  </a:solidFill>
                  <a:prstDash val="solid"/>
                  <a:miter lim="800000"/>
                </a:ln>
                <a:effectLst/>
              </p:spPr>
            </p:cxnSp>
            <p:cxnSp>
              <p:nvCxnSpPr>
                <p:cNvPr id="742" name="Straight Connector 741">
                  <a:extLst>
                    <a:ext uri="{FF2B5EF4-FFF2-40B4-BE49-F238E27FC236}">
                      <a16:creationId xmlns:a16="http://schemas.microsoft.com/office/drawing/2014/main" id="{3BD56BA6-84D8-4B63-8201-448D439E7484}"/>
                    </a:ext>
                  </a:extLst>
                </p:cNvPr>
                <p:cNvCxnSpPr>
                  <a:cxnSpLocks/>
                </p:cNvCxnSpPr>
                <p:nvPr/>
              </p:nvCxnSpPr>
              <p:spPr bwMode="gray">
                <a:xfrm rot="5940000">
                  <a:off x="7810732" y="4103255"/>
                  <a:ext cx="0" cy="206477"/>
                </a:xfrm>
                <a:prstGeom prst="line">
                  <a:avLst/>
                </a:prstGeom>
                <a:noFill/>
                <a:ln w="6350" cap="flat" cmpd="sng" algn="ctr">
                  <a:solidFill>
                    <a:srgbClr val="48DAD0"/>
                  </a:solidFill>
                  <a:prstDash val="solid"/>
                  <a:miter lim="800000"/>
                </a:ln>
                <a:effectLst/>
              </p:spPr>
            </p:cxnSp>
            <p:cxnSp>
              <p:nvCxnSpPr>
                <p:cNvPr id="743" name="Straight Connector 742">
                  <a:extLst>
                    <a:ext uri="{FF2B5EF4-FFF2-40B4-BE49-F238E27FC236}">
                      <a16:creationId xmlns:a16="http://schemas.microsoft.com/office/drawing/2014/main" id="{A282942E-95CB-44C4-AFCD-FDD0B999CF3F}"/>
                    </a:ext>
                  </a:extLst>
                </p:cNvPr>
                <p:cNvCxnSpPr/>
                <p:nvPr/>
              </p:nvCxnSpPr>
              <p:spPr bwMode="gray">
                <a:xfrm rot="540000">
                  <a:off x="5823126" y="5548701"/>
                  <a:ext cx="0" cy="206477"/>
                </a:xfrm>
                <a:prstGeom prst="line">
                  <a:avLst/>
                </a:prstGeom>
                <a:noFill/>
                <a:ln w="6350" cap="flat" cmpd="sng" algn="ctr">
                  <a:solidFill>
                    <a:srgbClr val="48DAD0"/>
                  </a:solidFill>
                  <a:prstDash val="solid"/>
                  <a:miter lim="800000"/>
                </a:ln>
                <a:effectLst/>
              </p:spPr>
            </p:cxnSp>
            <p:cxnSp>
              <p:nvCxnSpPr>
                <p:cNvPr id="744" name="Straight Connector 743">
                  <a:extLst>
                    <a:ext uri="{FF2B5EF4-FFF2-40B4-BE49-F238E27FC236}">
                      <a16:creationId xmlns:a16="http://schemas.microsoft.com/office/drawing/2014/main" id="{5AFF77A8-21EA-4FD9-9516-68D439065DD9}"/>
                    </a:ext>
                  </a:extLst>
                </p:cNvPr>
                <p:cNvCxnSpPr>
                  <a:cxnSpLocks/>
                </p:cNvCxnSpPr>
                <p:nvPr/>
              </p:nvCxnSpPr>
              <p:spPr bwMode="gray">
                <a:xfrm rot="5940000">
                  <a:off x="4377923" y="3559551"/>
                  <a:ext cx="0" cy="206477"/>
                </a:xfrm>
                <a:prstGeom prst="line">
                  <a:avLst/>
                </a:prstGeom>
                <a:noFill/>
                <a:ln w="6350" cap="flat" cmpd="sng" algn="ctr">
                  <a:solidFill>
                    <a:srgbClr val="48DAD0"/>
                  </a:solidFill>
                  <a:prstDash val="solid"/>
                  <a:miter lim="800000"/>
                </a:ln>
                <a:effectLst/>
              </p:spPr>
            </p:cxnSp>
            <p:cxnSp>
              <p:nvCxnSpPr>
                <p:cNvPr id="745" name="Straight Connector 744">
                  <a:extLst>
                    <a:ext uri="{FF2B5EF4-FFF2-40B4-BE49-F238E27FC236}">
                      <a16:creationId xmlns:a16="http://schemas.microsoft.com/office/drawing/2014/main" id="{FC16DDEB-C302-49CA-824C-A448B23861A3}"/>
                    </a:ext>
                  </a:extLst>
                </p:cNvPr>
                <p:cNvCxnSpPr/>
                <p:nvPr/>
              </p:nvCxnSpPr>
              <p:spPr bwMode="gray">
                <a:xfrm rot="360000">
                  <a:off x="6275673" y="2111261"/>
                  <a:ext cx="0" cy="206477"/>
                </a:xfrm>
                <a:prstGeom prst="line">
                  <a:avLst/>
                </a:prstGeom>
                <a:noFill/>
                <a:ln w="6350" cap="flat" cmpd="sng" algn="ctr">
                  <a:solidFill>
                    <a:srgbClr val="48DAD0"/>
                  </a:solidFill>
                  <a:prstDash val="solid"/>
                  <a:miter lim="800000"/>
                </a:ln>
                <a:effectLst/>
              </p:spPr>
            </p:cxnSp>
            <p:cxnSp>
              <p:nvCxnSpPr>
                <p:cNvPr id="746" name="Straight Connector 745">
                  <a:extLst>
                    <a:ext uri="{FF2B5EF4-FFF2-40B4-BE49-F238E27FC236}">
                      <a16:creationId xmlns:a16="http://schemas.microsoft.com/office/drawing/2014/main" id="{88242392-E4C1-4EDC-B494-A75EAD463FF1}"/>
                    </a:ext>
                  </a:extLst>
                </p:cNvPr>
                <p:cNvCxnSpPr>
                  <a:cxnSpLocks/>
                </p:cNvCxnSpPr>
                <p:nvPr/>
              </p:nvCxnSpPr>
              <p:spPr bwMode="gray">
                <a:xfrm rot="5760000">
                  <a:off x="7822376" y="4013022"/>
                  <a:ext cx="0" cy="206477"/>
                </a:xfrm>
                <a:prstGeom prst="line">
                  <a:avLst/>
                </a:prstGeom>
                <a:noFill/>
                <a:ln w="6350" cap="flat" cmpd="sng" algn="ctr">
                  <a:solidFill>
                    <a:srgbClr val="48DAD0"/>
                  </a:solidFill>
                  <a:prstDash val="solid"/>
                  <a:miter lim="800000"/>
                </a:ln>
                <a:effectLst/>
              </p:spPr>
            </p:cxnSp>
            <p:cxnSp>
              <p:nvCxnSpPr>
                <p:cNvPr id="747" name="Straight Connector 746">
                  <a:extLst>
                    <a:ext uri="{FF2B5EF4-FFF2-40B4-BE49-F238E27FC236}">
                      <a16:creationId xmlns:a16="http://schemas.microsoft.com/office/drawing/2014/main" id="{F8AC0DFC-03BD-42F3-891E-4C3331F2180C}"/>
                    </a:ext>
                  </a:extLst>
                </p:cNvPr>
                <p:cNvCxnSpPr/>
                <p:nvPr/>
              </p:nvCxnSpPr>
              <p:spPr bwMode="gray">
                <a:xfrm rot="360000">
                  <a:off x="5913142" y="5560511"/>
                  <a:ext cx="0" cy="206477"/>
                </a:xfrm>
                <a:prstGeom prst="line">
                  <a:avLst/>
                </a:prstGeom>
                <a:noFill/>
                <a:ln w="6350" cap="flat" cmpd="sng" algn="ctr">
                  <a:solidFill>
                    <a:srgbClr val="48DAD0"/>
                  </a:solidFill>
                  <a:prstDash val="solid"/>
                  <a:miter lim="800000"/>
                </a:ln>
                <a:effectLst/>
              </p:spPr>
            </p:cxnSp>
            <p:cxnSp>
              <p:nvCxnSpPr>
                <p:cNvPr id="748" name="Straight Connector 747">
                  <a:extLst>
                    <a:ext uri="{FF2B5EF4-FFF2-40B4-BE49-F238E27FC236}">
                      <a16:creationId xmlns:a16="http://schemas.microsoft.com/office/drawing/2014/main" id="{7EC4A86C-426A-46A8-BD71-DD5EBEC5A63B}"/>
                    </a:ext>
                  </a:extLst>
                </p:cNvPr>
                <p:cNvCxnSpPr>
                  <a:cxnSpLocks/>
                </p:cNvCxnSpPr>
                <p:nvPr/>
              </p:nvCxnSpPr>
              <p:spPr bwMode="gray">
                <a:xfrm rot="5760000">
                  <a:off x="4365817" y="3649723"/>
                  <a:ext cx="0" cy="206477"/>
                </a:xfrm>
                <a:prstGeom prst="line">
                  <a:avLst/>
                </a:prstGeom>
                <a:noFill/>
                <a:ln w="6350" cap="flat" cmpd="sng" algn="ctr">
                  <a:solidFill>
                    <a:srgbClr val="48DAD0"/>
                  </a:solidFill>
                  <a:prstDash val="solid"/>
                  <a:miter lim="800000"/>
                </a:ln>
                <a:effectLst/>
              </p:spPr>
            </p:cxnSp>
            <p:cxnSp>
              <p:nvCxnSpPr>
                <p:cNvPr id="749" name="Straight Connector 748">
                  <a:extLst>
                    <a:ext uri="{FF2B5EF4-FFF2-40B4-BE49-F238E27FC236}">
                      <a16:creationId xmlns:a16="http://schemas.microsoft.com/office/drawing/2014/main" id="{46A87F7B-C3EF-4A1C-A47F-B5A0B3606D95}"/>
                    </a:ext>
                  </a:extLst>
                </p:cNvPr>
                <p:cNvCxnSpPr/>
                <p:nvPr/>
              </p:nvCxnSpPr>
              <p:spPr bwMode="gray">
                <a:xfrm rot="180000">
                  <a:off x="6185168" y="2104097"/>
                  <a:ext cx="0" cy="206477"/>
                </a:xfrm>
                <a:prstGeom prst="line">
                  <a:avLst/>
                </a:prstGeom>
                <a:noFill/>
                <a:ln w="6350" cap="flat" cmpd="sng" algn="ctr">
                  <a:solidFill>
                    <a:srgbClr val="48DAD0"/>
                  </a:solidFill>
                  <a:prstDash val="solid"/>
                  <a:miter lim="800000"/>
                </a:ln>
                <a:effectLst/>
              </p:spPr>
            </p:cxnSp>
            <p:cxnSp>
              <p:nvCxnSpPr>
                <p:cNvPr id="750" name="Straight Connector 749">
                  <a:extLst>
                    <a:ext uri="{FF2B5EF4-FFF2-40B4-BE49-F238E27FC236}">
                      <a16:creationId xmlns:a16="http://schemas.microsoft.com/office/drawing/2014/main" id="{ED4F1DDF-A43F-4BBB-B0E1-5AB23E7DEBFE}"/>
                    </a:ext>
                  </a:extLst>
                </p:cNvPr>
                <p:cNvCxnSpPr>
                  <a:cxnSpLocks/>
                </p:cNvCxnSpPr>
                <p:nvPr/>
              </p:nvCxnSpPr>
              <p:spPr bwMode="gray">
                <a:xfrm rot="5580000">
                  <a:off x="7829282" y="3922304"/>
                  <a:ext cx="0" cy="206477"/>
                </a:xfrm>
                <a:prstGeom prst="line">
                  <a:avLst/>
                </a:prstGeom>
                <a:noFill/>
                <a:ln w="6350" cap="flat" cmpd="sng" algn="ctr">
                  <a:solidFill>
                    <a:srgbClr val="48DAD0"/>
                  </a:solidFill>
                  <a:prstDash val="solid"/>
                  <a:miter lim="800000"/>
                </a:ln>
                <a:effectLst/>
              </p:spPr>
            </p:cxnSp>
            <p:cxnSp>
              <p:nvCxnSpPr>
                <p:cNvPr id="751" name="Straight Connector 750">
                  <a:extLst>
                    <a:ext uri="{FF2B5EF4-FFF2-40B4-BE49-F238E27FC236}">
                      <a16:creationId xmlns:a16="http://schemas.microsoft.com/office/drawing/2014/main" id="{97F30133-42C8-4FE6-986F-33E11877BE81}"/>
                    </a:ext>
                  </a:extLst>
                </p:cNvPr>
                <p:cNvCxnSpPr/>
                <p:nvPr/>
              </p:nvCxnSpPr>
              <p:spPr bwMode="gray">
                <a:xfrm rot="180000">
                  <a:off x="6003654" y="5567593"/>
                  <a:ext cx="0" cy="206477"/>
                </a:xfrm>
                <a:prstGeom prst="line">
                  <a:avLst/>
                </a:prstGeom>
                <a:noFill/>
                <a:ln w="6350" cap="flat" cmpd="sng" algn="ctr">
                  <a:solidFill>
                    <a:srgbClr val="48DAD0"/>
                  </a:solidFill>
                  <a:prstDash val="solid"/>
                  <a:miter lim="800000"/>
                </a:ln>
                <a:effectLst/>
              </p:spPr>
            </p:cxnSp>
            <p:cxnSp>
              <p:nvCxnSpPr>
                <p:cNvPr id="752" name="Straight Connector 751">
                  <a:extLst>
                    <a:ext uri="{FF2B5EF4-FFF2-40B4-BE49-F238E27FC236}">
                      <a16:creationId xmlns:a16="http://schemas.microsoft.com/office/drawing/2014/main" id="{2A7F2D7B-DE94-493F-8F3A-4696F392FB4D}"/>
                    </a:ext>
                  </a:extLst>
                </p:cNvPr>
                <p:cNvCxnSpPr>
                  <a:cxnSpLocks/>
                </p:cNvCxnSpPr>
                <p:nvPr/>
              </p:nvCxnSpPr>
              <p:spPr bwMode="gray">
                <a:xfrm rot="5580000">
                  <a:off x="4358446" y="3740405"/>
                  <a:ext cx="0" cy="206477"/>
                </a:xfrm>
                <a:prstGeom prst="line">
                  <a:avLst/>
                </a:prstGeom>
                <a:noFill/>
                <a:ln w="6350" cap="flat" cmpd="sng" algn="ctr">
                  <a:solidFill>
                    <a:srgbClr val="48DAD0"/>
                  </a:solidFill>
                  <a:prstDash val="solid"/>
                  <a:miter lim="800000"/>
                </a:ln>
                <a:effectLst/>
              </p:spPr>
            </p:cxnSp>
            <p:cxnSp>
              <p:nvCxnSpPr>
                <p:cNvPr id="753" name="Straight Connector 752">
                  <a:extLst>
                    <a:ext uri="{FF2B5EF4-FFF2-40B4-BE49-F238E27FC236}">
                      <a16:creationId xmlns:a16="http://schemas.microsoft.com/office/drawing/2014/main" id="{E90D2F2F-32DA-4159-8FFE-02442A83C3F2}"/>
                    </a:ext>
                  </a:extLst>
                </p:cNvPr>
                <p:cNvCxnSpPr/>
                <p:nvPr/>
              </p:nvCxnSpPr>
              <p:spPr bwMode="gray">
                <a:xfrm>
                  <a:off x="6094412" y="2101680"/>
                  <a:ext cx="0" cy="206477"/>
                </a:xfrm>
                <a:prstGeom prst="line">
                  <a:avLst/>
                </a:prstGeom>
                <a:noFill/>
                <a:ln w="6350" cap="flat" cmpd="sng" algn="ctr">
                  <a:solidFill>
                    <a:srgbClr val="48DAD0"/>
                  </a:solidFill>
                  <a:prstDash val="solid"/>
                  <a:miter lim="800000"/>
                </a:ln>
                <a:effectLst/>
              </p:spPr>
            </p:cxnSp>
            <p:cxnSp>
              <p:nvCxnSpPr>
                <p:cNvPr id="754" name="Straight Connector 753">
                  <a:extLst>
                    <a:ext uri="{FF2B5EF4-FFF2-40B4-BE49-F238E27FC236}">
                      <a16:creationId xmlns:a16="http://schemas.microsoft.com/office/drawing/2014/main" id="{1A1602BA-7CAE-48AC-B802-818492A83D49}"/>
                    </a:ext>
                  </a:extLst>
                </p:cNvPr>
                <p:cNvCxnSpPr>
                  <a:cxnSpLocks/>
                </p:cNvCxnSpPr>
                <p:nvPr/>
              </p:nvCxnSpPr>
              <p:spPr bwMode="gray">
                <a:xfrm rot="5400000">
                  <a:off x="7831430" y="3831348"/>
                  <a:ext cx="0" cy="206477"/>
                </a:xfrm>
                <a:prstGeom prst="line">
                  <a:avLst/>
                </a:prstGeom>
                <a:noFill/>
                <a:ln w="6350" cap="flat" cmpd="sng" algn="ctr">
                  <a:solidFill>
                    <a:srgbClr val="48DAD0"/>
                  </a:solidFill>
                  <a:prstDash val="solid"/>
                  <a:miter lim="800000"/>
                </a:ln>
                <a:effectLst/>
              </p:spPr>
            </p:cxnSp>
            <p:cxnSp>
              <p:nvCxnSpPr>
                <p:cNvPr id="755" name="Straight Connector 754">
                  <a:extLst>
                    <a:ext uri="{FF2B5EF4-FFF2-40B4-BE49-F238E27FC236}">
                      <a16:creationId xmlns:a16="http://schemas.microsoft.com/office/drawing/2014/main" id="{D05458D5-AADB-4A73-A8AC-F2C772896A40}"/>
                    </a:ext>
                  </a:extLst>
                </p:cNvPr>
                <p:cNvCxnSpPr/>
                <p:nvPr/>
              </p:nvCxnSpPr>
              <p:spPr bwMode="gray">
                <a:xfrm>
                  <a:off x="6094412" y="5569929"/>
                  <a:ext cx="0" cy="206477"/>
                </a:xfrm>
                <a:prstGeom prst="line">
                  <a:avLst/>
                </a:prstGeom>
                <a:noFill/>
                <a:ln w="6350" cap="flat" cmpd="sng" algn="ctr">
                  <a:solidFill>
                    <a:srgbClr val="48DAD0"/>
                  </a:solidFill>
                  <a:prstDash val="solid"/>
                  <a:miter lim="800000"/>
                </a:ln>
                <a:effectLst/>
              </p:spPr>
            </p:cxnSp>
            <p:cxnSp>
              <p:nvCxnSpPr>
                <p:cNvPr id="756" name="Straight Connector 755">
                  <a:extLst>
                    <a:ext uri="{FF2B5EF4-FFF2-40B4-BE49-F238E27FC236}">
                      <a16:creationId xmlns:a16="http://schemas.microsoft.com/office/drawing/2014/main" id="{E701D655-9799-4CA0-AFFB-9032113F9BFD}"/>
                    </a:ext>
                  </a:extLst>
                </p:cNvPr>
                <p:cNvCxnSpPr>
                  <a:cxnSpLocks/>
                </p:cNvCxnSpPr>
                <p:nvPr/>
              </p:nvCxnSpPr>
              <p:spPr bwMode="gray">
                <a:xfrm rot="5400000">
                  <a:off x="4355831" y="3831348"/>
                  <a:ext cx="0" cy="206477"/>
                </a:xfrm>
                <a:prstGeom prst="line">
                  <a:avLst/>
                </a:prstGeom>
                <a:noFill/>
                <a:ln w="6350" cap="flat" cmpd="sng" algn="ctr">
                  <a:solidFill>
                    <a:srgbClr val="48DAD0"/>
                  </a:solidFill>
                  <a:prstDash val="solid"/>
                  <a:miter lim="800000"/>
                </a:ln>
                <a:effectLst/>
              </p:spPr>
            </p:cxnSp>
            <p:cxnSp>
              <p:nvCxnSpPr>
                <p:cNvPr id="757" name="Straight Connector 756">
                  <a:extLst>
                    <a:ext uri="{FF2B5EF4-FFF2-40B4-BE49-F238E27FC236}">
                      <a16:creationId xmlns:a16="http://schemas.microsoft.com/office/drawing/2014/main" id="{D3D044C9-002A-4759-82A5-56555D854F79}"/>
                    </a:ext>
                  </a:extLst>
                </p:cNvPr>
                <p:cNvCxnSpPr>
                  <a:cxnSpLocks/>
                </p:cNvCxnSpPr>
                <p:nvPr/>
              </p:nvCxnSpPr>
              <p:spPr bwMode="gray">
                <a:xfrm rot="10440000">
                  <a:off x="6274512" y="5557681"/>
                  <a:ext cx="0" cy="206477"/>
                </a:xfrm>
                <a:prstGeom prst="line">
                  <a:avLst/>
                </a:prstGeom>
                <a:noFill/>
                <a:ln w="6350" cap="flat" cmpd="sng" algn="ctr">
                  <a:solidFill>
                    <a:srgbClr val="48DAD0"/>
                  </a:solidFill>
                  <a:prstDash val="solid"/>
                  <a:miter lim="800000"/>
                </a:ln>
                <a:effectLst/>
              </p:spPr>
            </p:cxnSp>
            <p:cxnSp>
              <p:nvCxnSpPr>
                <p:cNvPr id="758" name="Straight Connector 757">
                  <a:extLst>
                    <a:ext uri="{FF2B5EF4-FFF2-40B4-BE49-F238E27FC236}">
                      <a16:creationId xmlns:a16="http://schemas.microsoft.com/office/drawing/2014/main" id="{02ADA5FB-4629-4FF1-B3BC-5EBF9A7D5F80}"/>
                    </a:ext>
                  </a:extLst>
                </p:cNvPr>
                <p:cNvCxnSpPr>
                  <a:cxnSpLocks/>
                </p:cNvCxnSpPr>
                <p:nvPr/>
              </p:nvCxnSpPr>
              <p:spPr bwMode="gray">
                <a:xfrm rot="10440000">
                  <a:off x="5911214" y="2101121"/>
                  <a:ext cx="0" cy="206477"/>
                </a:xfrm>
                <a:prstGeom prst="line">
                  <a:avLst/>
                </a:prstGeom>
                <a:noFill/>
                <a:ln w="6350" cap="flat" cmpd="sng" algn="ctr">
                  <a:solidFill>
                    <a:srgbClr val="48DAD0"/>
                  </a:solidFill>
                  <a:prstDash val="solid"/>
                  <a:miter lim="800000"/>
                </a:ln>
                <a:effectLst/>
              </p:spPr>
            </p:cxnSp>
            <p:cxnSp>
              <p:nvCxnSpPr>
                <p:cNvPr id="759" name="Straight Connector 758">
                  <a:extLst>
                    <a:ext uri="{FF2B5EF4-FFF2-40B4-BE49-F238E27FC236}">
                      <a16:creationId xmlns:a16="http://schemas.microsoft.com/office/drawing/2014/main" id="{E7420176-8216-4140-BDAE-D46572AEF5E3}"/>
                    </a:ext>
                  </a:extLst>
                </p:cNvPr>
                <p:cNvCxnSpPr>
                  <a:cxnSpLocks/>
                </p:cNvCxnSpPr>
                <p:nvPr/>
              </p:nvCxnSpPr>
              <p:spPr bwMode="gray">
                <a:xfrm rot="10260000">
                  <a:off x="6364684" y="5545574"/>
                  <a:ext cx="0" cy="206477"/>
                </a:xfrm>
                <a:prstGeom prst="line">
                  <a:avLst/>
                </a:prstGeom>
                <a:noFill/>
                <a:ln w="6350" cap="flat" cmpd="sng" algn="ctr">
                  <a:solidFill>
                    <a:srgbClr val="48DAD0"/>
                  </a:solidFill>
                  <a:prstDash val="solid"/>
                  <a:miter lim="800000"/>
                </a:ln>
                <a:effectLst/>
              </p:spPr>
            </p:cxnSp>
            <p:cxnSp>
              <p:nvCxnSpPr>
                <p:cNvPr id="760" name="Straight Connector 759">
                  <a:extLst>
                    <a:ext uri="{FF2B5EF4-FFF2-40B4-BE49-F238E27FC236}">
                      <a16:creationId xmlns:a16="http://schemas.microsoft.com/office/drawing/2014/main" id="{743EB65A-CFBB-47F8-9E81-59476E146858}"/>
                    </a:ext>
                  </a:extLst>
                </p:cNvPr>
                <p:cNvCxnSpPr>
                  <a:cxnSpLocks/>
                </p:cNvCxnSpPr>
                <p:nvPr/>
              </p:nvCxnSpPr>
              <p:spPr bwMode="gray">
                <a:xfrm rot="10260000">
                  <a:off x="5820981" y="2112765"/>
                  <a:ext cx="0" cy="206477"/>
                </a:xfrm>
                <a:prstGeom prst="line">
                  <a:avLst/>
                </a:prstGeom>
                <a:noFill/>
                <a:ln w="6350" cap="flat" cmpd="sng" algn="ctr">
                  <a:solidFill>
                    <a:srgbClr val="48DAD0"/>
                  </a:solidFill>
                  <a:prstDash val="solid"/>
                  <a:miter lim="800000"/>
                </a:ln>
                <a:effectLst/>
              </p:spPr>
            </p:cxnSp>
            <p:cxnSp>
              <p:nvCxnSpPr>
                <p:cNvPr id="761" name="Straight Connector 760">
                  <a:extLst>
                    <a:ext uri="{FF2B5EF4-FFF2-40B4-BE49-F238E27FC236}">
                      <a16:creationId xmlns:a16="http://schemas.microsoft.com/office/drawing/2014/main" id="{FF314623-F56F-469E-A85B-61E0E5F870E3}"/>
                    </a:ext>
                  </a:extLst>
                </p:cNvPr>
                <p:cNvCxnSpPr>
                  <a:cxnSpLocks/>
                </p:cNvCxnSpPr>
                <p:nvPr/>
              </p:nvCxnSpPr>
              <p:spPr bwMode="gray">
                <a:xfrm rot="10080000">
                  <a:off x="6454099" y="5528765"/>
                  <a:ext cx="0" cy="206477"/>
                </a:xfrm>
                <a:prstGeom prst="line">
                  <a:avLst/>
                </a:prstGeom>
                <a:noFill/>
                <a:ln w="6350" cap="flat" cmpd="sng" algn="ctr">
                  <a:solidFill>
                    <a:srgbClr val="48DAD0"/>
                  </a:solidFill>
                  <a:prstDash val="solid"/>
                  <a:miter lim="800000"/>
                </a:ln>
                <a:effectLst/>
              </p:spPr>
            </p:cxnSp>
            <p:cxnSp>
              <p:nvCxnSpPr>
                <p:cNvPr id="762" name="Straight Connector 761">
                  <a:extLst>
                    <a:ext uri="{FF2B5EF4-FFF2-40B4-BE49-F238E27FC236}">
                      <a16:creationId xmlns:a16="http://schemas.microsoft.com/office/drawing/2014/main" id="{EA645AC8-29E5-4EC5-889E-F026C099CDD3}"/>
                    </a:ext>
                  </a:extLst>
                </p:cNvPr>
                <p:cNvCxnSpPr>
                  <a:cxnSpLocks/>
                </p:cNvCxnSpPr>
                <p:nvPr/>
              </p:nvCxnSpPr>
              <p:spPr bwMode="gray">
                <a:xfrm rot="10080000">
                  <a:off x="5731482" y="2129116"/>
                  <a:ext cx="0" cy="206477"/>
                </a:xfrm>
                <a:prstGeom prst="line">
                  <a:avLst/>
                </a:prstGeom>
                <a:noFill/>
                <a:ln w="6350" cap="flat" cmpd="sng" algn="ctr">
                  <a:solidFill>
                    <a:srgbClr val="48DAD0"/>
                  </a:solidFill>
                  <a:prstDash val="solid"/>
                  <a:miter lim="800000"/>
                </a:ln>
                <a:effectLst/>
              </p:spPr>
            </p:cxnSp>
            <p:cxnSp>
              <p:nvCxnSpPr>
                <p:cNvPr id="763" name="Straight Connector 762">
                  <a:extLst>
                    <a:ext uri="{FF2B5EF4-FFF2-40B4-BE49-F238E27FC236}">
                      <a16:creationId xmlns:a16="http://schemas.microsoft.com/office/drawing/2014/main" id="{44C4EF70-41DA-4772-AB1A-E90E0F1046DB}"/>
                    </a:ext>
                  </a:extLst>
                </p:cNvPr>
                <p:cNvCxnSpPr>
                  <a:cxnSpLocks/>
                </p:cNvCxnSpPr>
                <p:nvPr/>
              </p:nvCxnSpPr>
              <p:spPr bwMode="gray">
                <a:xfrm rot="9900000">
                  <a:off x="6542511" y="5507299"/>
                  <a:ext cx="0" cy="206477"/>
                </a:xfrm>
                <a:prstGeom prst="line">
                  <a:avLst/>
                </a:prstGeom>
                <a:noFill/>
                <a:ln w="6350" cap="flat" cmpd="sng" algn="ctr">
                  <a:solidFill>
                    <a:srgbClr val="48DAD0"/>
                  </a:solidFill>
                  <a:prstDash val="solid"/>
                  <a:miter lim="800000"/>
                </a:ln>
                <a:effectLst/>
              </p:spPr>
            </p:cxnSp>
            <p:cxnSp>
              <p:nvCxnSpPr>
                <p:cNvPr id="764" name="Straight Connector 763">
                  <a:extLst>
                    <a:ext uri="{FF2B5EF4-FFF2-40B4-BE49-F238E27FC236}">
                      <a16:creationId xmlns:a16="http://schemas.microsoft.com/office/drawing/2014/main" id="{E64A8B57-6B19-43C6-9162-B35A740E1E75}"/>
                    </a:ext>
                  </a:extLst>
                </p:cNvPr>
                <p:cNvCxnSpPr>
                  <a:cxnSpLocks/>
                </p:cNvCxnSpPr>
                <p:nvPr/>
              </p:nvCxnSpPr>
              <p:spPr bwMode="gray">
                <a:xfrm rot="9900000">
                  <a:off x="5642960" y="2150128"/>
                  <a:ext cx="0" cy="206477"/>
                </a:xfrm>
                <a:prstGeom prst="line">
                  <a:avLst/>
                </a:prstGeom>
                <a:noFill/>
                <a:ln w="6350" cap="flat" cmpd="sng" algn="ctr">
                  <a:solidFill>
                    <a:srgbClr val="48DAD0"/>
                  </a:solidFill>
                  <a:prstDash val="solid"/>
                  <a:miter lim="800000"/>
                </a:ln>
                <a:effectLst/>
              </p:spPr>
            </p:cxnSp>
            <p:cxnSp>
              <p:nvCxnSpPr>
                <p:cNvPr id="765" name="Straight Connector 764">
                  <a:extLst>
                    <a:ext uri="{FF2B5EF4-FFF2-40B4-BE49-F238E27FC236}">
                      <a16:creationId xmlns:a16="http://schemas.microsoft.com/office/drawing/2014/main" id="{7BD04631-BBF5-414F-B723-8540FB767745}"/>
                    </a:ext>
                  </a:extLst>
                </p:cNvPr>
                <p:cNvCxnSpPr>
                  <a:cxnSpLocks/>
                </p:cNvCxnSpPr>
                <p:nvPr/>
              </p:nvCxnSpPr>
              <p:spPr bwMode="gray">
                <a:xfrm rot="9720000">
                  <a:off x="6629679" y="5481236"/>
                  <a:ext cx="0" cy="206477"/>
                </a:xfrm>
                <a:prstGeom prst="line">
                  <a:avLst/>
                </a:prstGeom>
                <a:noFill/>
                <a:ln w="6350" cap="flat" cmpd="sng" algn="ctr">
                  <a:solidFill>
                    <a:srgbClr val="48DAD0"/>
                  </a:solidFill>
                  <a:prstDash val="solid"/>
                  <a:miter lim="800000"/>
                </a:ln>
                <a:effectLst/>
              </p:spPr>
            </p:cxnSp>
            <p:cxnSp>
              <p:nvCxnSpPr>
                <p:cNvPr id="766" name="Straight Connector 765">
                  <a:extLst>
                    <a:ext uri="{FF2B5EF4-FFF2-40B4-BE49-F238E27FC236}">
                      <a16:creationId xmlns:a16="http://schemas.microsoft.com/office/drawing/2014/main" id="{1E5D502A-0F81-46B1-AAA5-0431111E4E84}"/>
                    </a:ext>
                  </a:extLst>
                </p:cNvPr>
                <p:cNvCxnSpPr>
                  <a:cxnSpLocks/>
                </p:cNvCxnSpPr>
                <p:nvPr/>
              </p:nvCxnSpPr>
              <p:spPr bwMode="gray">
                <a:xfrm rot="9720000">
                  <a:off x="5555660" y="2175744"/>
                  <a:ext cx="0" cy="206477"/>
                </a:xfrm>
                <a:prstGeom prst="line">
                  <a:avLst/>
                </a:prstGeom>
                <a:noFill/>
                <a:ln w="6350" cap="flat" cmpd="sng" algn="ctr">
                  <a:solidFill>
                    <a:srgbClr val="48DAD0"/>
                  </a:solidFill>
                  <a:prstDash val="solid"/>
                  <a:miter lim="800000"/>
                </a:ln>
                <a:effectLst/>
              </p:spPr>
            </p:cxnSp>
            <p:cxnSp>
              <p:nvCxnSpPr>
                <p:cNvPr id="767" name="Straight Connector 766">
                  <a:extLst>
                    <a:ext uri="{FF2B5EF4-FFF2-40B4-BE49-F238E27FC236}">
                      <a16:creationId xmlns:a16="http://schemas.microsoft.com/office/drawing/2014/main" id="{D8490B15-BF00-45F7-8310-6F02B6B74858}"/>
                    </a:ext>
                  </a:extLst>
                </p:cNvPr>
                <p:cNvCxnSpPr>
                  <a:cxnSpLocks/>
                </p:cNvCxnSpPr>
                <p:nvPr/>
              </p:nvCxnSpPr>
              <p:spPr bwMode="gray">
                <a:xfrm rot="10620000">
                  <a:off x="6183812" y="5564819"/>
                  <a:ext cx="0" cy="206477"/>
                </a:xfrm>
                <a:prstGeom prst="line">
                  <a:avLst/>
                </a:prstGeom>
                <a:noFill/>
                <a:ln w="6350" cap="flat" cmpd="sng" algn="ctr">
                  <a:solidFill>
                    <a:srgbClr val="48DAD0"/>
                  </a:solidFill>
                  <a:prstDash val="solid"/>
                  <a:miter lim="800000"/>
                </a:ln>
                <a:effectLst/>
              </p:spPr>
            </p:cxnSp>
            <p:cxnSp>
              <p:nvCxnSpPr>
                <p:cNvPr id="768" name="Straight Connector 767">
                  <a:extLst>
                    <a:ext uri="{FF2B5EF4-FFF2-40B4-BE49-F238E27FC236}">
                      <a16:creationId xmlns:a16="http://schemas.microsoft.com/office/drawing/2014/main" id="{1031F7EB-2D27-418C-9A09-33ED3FA9732B}"/>
                    </a:ext>
                  </a:extLst>
                </p:cNvPr>
                <p:cNvCxnSpPr>
                  <a:cxnSpLocks/>
                </p:cNvCxnSpPr>
                <p:nvPr/>
              </p:nvCxnSpPr>
              <p:spPr bwMode="gray">
                <a:xfrm rot="10620000">
                  <a:off x="6001914" y="2093983"/>
                  <a:ext cx="0" cy="206477"/>
                </a:xfrm>
                <a:prstGeom prst="line">
                  <a:avLst/>
                </a:prstGeom>
                <a:noFill/>
                <a:ln w="6350" cap="flat" cmpd="sng" algn="ctr">
                  <a:solidFill>
                    <a:srgbClr val="48DAD0"/>
                  </a:solidFill>
                  <a:prstDash val="solid"/>
                  <a:miter lim="800000"/>
                </a:ln>
                <a:effectLst/>
              </p:spPr>
            </p:cxnSp>
            <p:cxnSp>
              <p:nvCxnSpPr>
                <p:cNvPr id="769" name="Straight Connector 768">
                  <a:extLst>
                    <a:ext uri="{FF2B5EF4-FFF2-40B4-BE49-F238E27FC236}">
                      <a16:creationId xmlns:a16="http://schemas.microsoft.com/office/drawing/2014/main" id="{0AB1451B-A771-43ED-B35E-ACA5F15627B1}"/>
                    </a:ext>
                  </a:extLst>
                </p:cNvPr>
                <p:cNvCxnSpPr/>
                <p:nvPr/>
              </p:nvCxnSpPr>
              <p:spPr bwMode="gray">
                <a:xfrm rot="5040000">
                  <a:off x="7818516" y="3655267"/>
                  <a:ext cx="0" cy="206477"/>
                </a:xfrm>
                <a:prstGeom prst="line">
                  <a:avLst/>
                </a:prstGeom>
                <a:noFill/>
                <a:ln w="6350" cap="flat" cmpd="sng" algn="ctr">
                  <a:solidFill>
                    <a:srgbClr val="48DAD0"/>
                  </a:solidFill>
                  <a:prstDash val="solid"/>
                  <a:miter lim="800000"/>
                </a:ln>
                <a:effectLst/>
              </p:spPr>
            </p:cxnSp>
            <p:cxnSp>
              <p:nvCxnSpPr>
                <p:cNvPr id="770" name="Straight Connector 769">
                  <a:extLst>
                    <a:ext uri="{FF2B5EF4-FFF2-40B4-BE49-F238E27FC236}">
                      <a16:creationId xmlns:a16="http://schemas.microsoft.com/office/drawing/2014/main" id="{ED534F6D-20C3-4383-AF2B-CDE445FBA0C2}"/>
                    </a:ext>
                  </a:extLst>
                </p:cNvPr>
                <p:cNvCxnSpPr/>
                <p:nvPr/>
              </p:nvCxnSpPr>
              <p:spPr bwMode="gray">
                <a:xfrm rot="5040000">
                  <a:off x="4369267" y="4017797"/>
                  <a:ext cx="0" cy="206477"/>
                </a:xfrm>
                <a:prstGeom prst="line">
                  <a:avLst/>
                </a:prstGeom>
                <a:noFill/>
                <a:ln w="6350" cap="flat" cmpd="sng" algn="ctr">
                  <a:solidFill>
                    <a:srgbClr val="48DAD0"/>
                  </a:solidFill>
                  <a:prstDash val="solid"/>
                  <a:miter lim="800000"/>
                </a:ln>
                <a:effectLst/>
              </p:spPr>
            </p:cxnSp>
          </p:grpSp>
          <p:sp>
            <p:nvSpPr>
              <p:cNvPr id="650" name="Oval 649">
                <a:extLst>
                  <a:ext uri="{FF2B5EF4-FFF2-40B4-BE49-F238E27FC236}">
                    <a16:creationId xmlns:a16="http://schemas.microsoft.com/office/drawing/2014/main" id="{68C68645-9DF3-4065-AC5E-C8C405659BCD}"/>
                  </a:ext>
                </a:extLst>
              </p:cNvPr>
              <p:cNvSpPr/>
              <p:nvPr/>
            </p:nvSpPr>
            <p:spPr bwMode="gray">
              <a:xfrm>
                <a:off x="4437258" y="2272452"/>
                <a:ext cx="3302438" cy="3302438"/>
              </a:xfrm>
              <a:prstGeom prst="ellipse">
                <a:avLst/>
              </a:prstGeom>
              <a:solidFill>
                <a:srgbClr val="FFFFFF"/>
              </a:soli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383C45"/>
                  </a:solidFill>
                  <a:effectLst/>
                  <a:uLnTx/>
                  <a:uFillTx/>
                  <a:latin typeface="FiraGO Book"/>
                  <a:ea typeface="+mn-ea"/>
                  <a:cs typeface="+mn-cs"/>
                </a:endParaRPr>
              </a:p>
            </p:txBody>
          </p:sp>
        </p:grpSp>
        <p:grpSp>
          <p:nvGrpSpPr>
            <p:cNvPr id="525" name="Group 244">
              <a:extLst>
                <a:ext uri="{FF2B5EF4-FFF2-40B4-BE49-F238E27FC236}">
                  <a16:creationId xmlns:a16="http://schemas.microsoft.com/office/drawing/2014/main" id="{1E855DC4-3BF0-4F80-844F-D4CFB00B0C5D}"/>
                </a:ext>
              </a:extLst>
            </p:cNvPr>
            <p:cNvGrpSpPr/>
            <p:nvPr/>
          </p:nvGrpSpPr>
          <p:grpSpPr>
            <a:xfrm>
              <a:off x="2553451" y="2478155"/>
              <a:ext cx="2964724" cy="2965002"/>
              <a:chOff x="4393201" y="2228235"/>
              <a:chExt cx="3390550" cy="3390870"/>
            </a:xfrm>
          </p:grpSpPr>
          <p:grpSp>
            <p:nvGrpSpPr>
              <p:cNvPr id="527" name="Group 526">
                <a:extLst>
                  <a:ext uri="{FF2B5EF4-FFF2-40B4-BE49-F238E27FC236}">
                    <a16:creationId xmlns:a16="http://schemas.microsoft.com/office/drawing/2014/main" id="{F8D80EA6-8930-46F0-B5FB-FE2575FBB072}"/>
                  </a:ext>
                </a:extLst>
              </p:cNvPr>
              <p:cNvGrpSpPr/>
              <p:nvPr/>
            </p:nvGrpSpPr>
            <p:grpSpPr>
              <a:xfrm>
                <a:off x="4393201" y="2228235"/>
                <a:ext cx="3390550" cy="3390870"/>
                <a:chOff x="4252592" y="2093983"/>
                <a:chExt cx="3682076" cy="3682423"/>
              </a:xfrm>
            </p:grpSpPr>
            <p:cxnSp>
              <p:nvCxnSpPr>
                <p:cNvPr id="529" name="Straight Connector 528">
                  <a:extLst>
                    <a:ext uri="{FF2B5EF4-FFF2-40B4-BE49-F238E27FC236}">
                      <a16:creationId xmlns:a16="http://schemas.microsoft.com/office/drawing/2014/main" id="{6B36E626-2C17-4BB3-8012-2B545594ACCF}"/>
                    </a:ext>
                  </a:extLst>
                </p:cNvPr>
                <p:cNvCxnSpPr/>
                <p:nvPr/>
              </p:nvCxnSpPr>
              <p:spPr bwMode="gray">
                <a:xfrm rot="3240000">
                  <a:off x="7497026" y="2817144"/>
                  <a:ext cx="0" cy="206477"/>
                </a:xfrm>
                <a:prstGeom prst="line">
                  <a:avLst/>
                </a:prstGeom>
                <a:noFill/>
                <a:ln w="6350" cap="flat" cmpd="sng" algn="ctr">
                  <a:solidFill>
                    <a:srgbClr val="FCDB7F"/>
                  </a:solidFill>
                  <a:prstDash val="solid"/>
                  <a:miter lim="800000"/>
                </a:ln>
                <a:effectLst/>
              </p:spPr>
            </p:cxnSp>
            <p:cxnSp>
              <p:nvCxnSpPr>
                <p:cNvPr id="530" name="Straight Connector 529">
                  <a:extLst>
                    <a:ext uri="{FF2B5EF4-FFF2-40B4-BE49-F238E27FC236}">
                      <a16:creationId xmlns:a16="http://schemas.microsoft.com/office/drawing/2014/main" id="{CDC38C20-107C-49DC-B186-F8B86AFAD867}"/>
                    </a:ext>
                  </a:extLst>
                </p:cNvPr>
                <p:cNvCxnSpPr>
                  <a:cxnSpLocks/>
                </p:cNvCxnSpPr>
                <p:nvPr/>
              </p:nvCxnSpPr>
              <p:spPr bwMode="gray">
                <a:xfrm rot="8640000">
                  <a:off x="7118689" y="5239095"/>
                  <a:ext cx="0" cy="206477"/>
                </a:xfrm>
                <a:prstGeom prst="line">
                  <a:avLst/>
                </a:prstGeom>
                <a:noFill/>
                <a:ln w="6350" cap="flat" cmpd="sng" algn="ctr">
                  <a:solidFill>
                    <a:srgbClr val="FCDB7F"/>
                  </a:solidFill>
                  <a:prstDash val="solid"/>
                  <a:miter lim="800000"/>
                </a:ln>
                <a:effectLst/>
              </p:spPr>
            </p:cxnSp>
            <p:cxnSp>
              <p:nvCxnSpPr>
                <p:cNvPr id="531" name="Straight Connector 530">
                  <a:extLst>
                    <a:ext uri="{FF2B5EF4-FFF2-40B4-BE49-F238E27FC236}">
                      <a16:creationId xmlns:a16="http://schemas.microsoft.com/office/drawing/2014/main" id="{40A66564-AE9E-4E51-880B-193AF9093839}"/>
                    </a:ext>
                  </a:extLst>
                </p:cNvPr>
                <p:cNvCxnSpPr/>
                <p:nvPr/>
              </p:nvCxnSpPr>
              <p:spPr bwMode="gray">
                <a:xfrm rot="3240000">
                  <a:off x="4691153" y="4855730"/>
                  <a:ext cx="0" cy="206477"/>
                </a:xfrm>
                <a:prstGeom prst="line">
                  <a:avLst/>
                </a:prstGeom>
                <a:noFill/>
                <a:ln w="6350" cap="flat" cmpd="sng" algn="ctr">
                  <a:solidFill>
                    <a:srgbClr val="FCDB7F"/>
                  </a:solidFill>
                  <a:prstDash val="solid"/>
                  <a:miter lim="800000"/>
                </a:ln>
                <a:effectLst/>
              </p:spPr>
            </p:cxnSp>
            <p:cxnSp>
              <p:nvCxnSpPr>
                <p:cNvPr id="532" name="Straight Connector 531">
                  <a:extLst>
                    <a:ext uri="{FF2B5EF4-FFF2-40B4-BE49-F238E27FC236}">
                      <a16:creationId xmlns:a16="http://schemas.microsoft.com/office/drawing/2014/main" id="{8A7C25F7-F256-41FD-B5FC-A5F1DD534989}"/>
                    </a:ext>
                  </a:extLst>
                </p:cNvPr>
                <p:cNvCxnSpPr>
                  <a:cxnSpLocks/>
                </p:cNvCxnSpPr>
                <p:nvPr/>
              </p:nvCxnSpPr>
              <p:spPr bwMode="gray">
                <a:xfrm rot="8640000">
                  <a:off x="5075783" y="2427276"/>
                  <a:ext cx="0" cy="206477"/>
                </a:xfrm>
                <a:prstGeom prst="line">
                  <a:avLst/>
                </a:prstGeom>
                <a:noFill/>
                <a:ln w="6350" cap="flat" cmpd="sng" algn="ctr">
                  <a:solidFill>
                    <a:srgbClr val="FCDB7F"/>
                  </a:solidFill>
                  <a:prstDash val="solid"/>
                  <a:miter lim="800000"/>
                </a:ln>
                <a:effectLst/>
              </p:spPr>
            </p:cxnSp>
            <p:cxnSp>
              <p:nvCxnSpPr>
                <p:cNvPr id="533" name="Straight Connector 532">
                  <a:extLst>
                    <a:ext uri="{FF2B5EF4-FFF2-40B4-BE49-F238E27FC236}">
                      <a16:creationId xmlns:a16="http://schemas.microsoft.com/office/drawing/2014/main" id="{CDA0E3C7-AC60-4CC7-A115-DA3767AAF3B5}"/>
                    </a:ext>
                  </a:extLst>
                </p:cNvPr>
                <p:cNvCxnSpPr/>
                <p:nvPr/>
              </p:nvCxnSpPr>
              <p:spPr bwMode="gray">
                <a:xfrm rot="3060000">
                  <a:off x="7441790" y="2745092"/>
                  <a:ext cx="0" cy="206477"/>
                </a:xfrm>
                <a:prstGeom prst="line">
                  <a:avLst/>
                </a:prstGeom>
                <a:noFill/>
                <a:ln w="6350" cap="flat" cmpd="sng" algn="ctr">
                  <a:solidFill>
                    <a:srgbClr val="FCDB7F"/>
                  </a:solidFill>
                  <a:prstDash val="solid"/>
                  <a:miter lim="800000"/>
                </a:ln>
                <a:effectLst/>
              </p:spPr>
            </p:cxnSp>
            <p:cxnSp>
              <p:nvCxnSpPr>
                <p:cNvPr id="534" name="Straight Connector 533">
                  <a:extLst>
                    <a:ext uri="{FF2B5EF4-FFF2-40B4-BE49-F238E27FC236}">
                      <a16:creationId xmlns:a16="http://schemas.microsoft.com/office/drawing/2014/main" id="{2525CF03-D9FC-4FF9-85DD-5E7FB626ABE2}"/>
                    </a:ext>
                  </a:extLst>
                </p:cNvPr>
                <p:cNvCxnSpPr>
                  <a:cxnSpLocks/>
                </p:cNvCxnSpPr>
                <p:nvPr/>
              </p:nvCxnSpPr>
              <p:spPr bwMode="gray">
                <a:xfrm rot="8460000">
                  <a:off x="7190726" y="5183524"/>
                  <a:ext cx="0" cy="206477"/>
                </a:xfrm>
                <a:prstGeom prst="line">
                  <a:avLst/>
                </a:prstGeom>
                <a:noFill/>
                <a:ln w="6350" cap="flat" cmpd="sng" algn="ctr">
                  <a:solidFill>
                    <a:srgbClr val="FCDB7F"/>
                  </a:solidFill>
                  <a:prstDash val="solid"/>
                  <a:miter lim="800000"/>
                </a:ln>
                <a:effectLst/>
              </p:spPr>
            </p:cxnSp>
            <p:cxnSp>
              <p:nvCxnSpPr>
                <p:cNvPr id="535" name="Straight Connector 534">
                  <a:extLst>
                    <a:ext uri="{FF2B5EF4-FFF2-40B4-BE49-F238E27FC236}">
                      <a16:creationId xmlns:a16="http://schemas.microsoft.com/office/drawing/2014/main" id="{B5C3BFDA-F688-4320-B34F-D9FB30D9E8ED}"/>
                    </a:ext>
                  </a:extLst>
                </p:cNvPr>
                <p:cNvCxnSpPr/>
                <p:nvPr/>
              </p:nvCxnSpPr>
              <p:spPr bwMode="gray">
                <a:xfrm rot="3060000">
                  <a:off x="4746454" y="4927732"/>
                  <a:ext cx="0" cy="206477"/>
                </a:xfrm>
                <a:prstGeom prst="line">
                  <a:avLst/>
                </a:prstGeom>
                <a:noFill/>
                <a:ln w="6350" cap="flat" cmpd="sng" algn="ctr">
                  <a:solidFill>
                    <a:srgbClr val="FCDB7F"/>
                  </a:solidFill>
                  <a:prstDash val="solid"/>
                  <a:miter lim="800000"/>
                </a:ln>
                <a:effectLst/>
              </p:spPr>
            </p:cxnSp>
            <p:cxnSp>
              <p:nvCxnSpPr>
                <p:cNvPr id="536" name="Straight Connector 535">
                  <a:extLst>
                    <a:ext uri="{FF2B5EF4-FFF2-40B4-BE49-F238E27FC236}">
                      <a16:creationId xmlns:a16="http://schemas.microsoft.com/office/drawing/2014/main" id="{8D3F4310-6BC7-4B13-8298-5D31D562C8C3}"/>
                    </a:ext>
                  </a:extLst>
                </p:cNvPr>
                <p:cNvCxnSpPr>
                  <a:cxnSpLocks/>
                </p:cNvCxnSpPr>
                <p:nvPr/>
              </p:nvCxnSpPr>
              <p:spPr bwMode="gray">
                <a:xfrm rot="8460000">
                  <a:off x="5003461" y="2482476"/>
                  <a:ext cx="0" cy="206477"/>
                </a:xfrm>
                <a:prstGeom prst="line">
                  <a:avLst/>
                </a:prstGeom>
                <a:noFill/>
                <a:ln w="6350" cap="flat" cmpd="sng" algn="ctr">
                  <a:solidFill>
                    <a:srgbClr val="FCDB7F"/>
                  </a:solidFill>
                  <a:prstDash val="solid"/>
                  <a:miter lim="800000"/>
                </a:ln>
                <a:effectLst/>
              </p:spPr>
            </p:cxnSp>
            <p:cxnSp>
              <p:nvCxnSpPr>
                <p:cNvPr id="537" name="Straight Connector 536">
                  <a:extLst>
                    <a:ext uri="{FF2B5EF4-FFF2-40B4-BE49-F238E27FC236}">
                      <a16:creationId xmlns:a16="http://schemas.microsoft.com/office/drawing/2014/main" id="{5456AD8D-B955-46BA-9371-BCF8C2A4504B}"/>
                    </a:ext>
                  </a:extLst>
                </p:cNvPr>
                <p:cNvCxnSpPr/>
                <p:nvPr/>
              </p:nvCxnSpPr>
              <p:spPr bwMode="gray">
                <a:xfrm rot="2880000">
                  <a:off x="7382859" y="2676030"/>
                  <a:ext cx="0" cy="206477"/>
                </a:xfrm>
                <a:prstGeom prst="line">
                  <a:avLst/>
                </a:prstGeom>
                <a:noFill/>
                <a:ln w="6350" cap="flat" cmpd="sng" algn="ctr">
                  <a:solidFill>
                    <a:srgbClr val="FCDB7F"/>
                  </a:solidFill>
                  <a:prstDash val="solid"/>
                  <a:miter lim="800000"/>
                </a:ln>
                <a:effectLst/>
              </p:spPr>
            </p:cxnSp>
            <p:cxnSp>
              <p:nvCxnSpPr>
                <p:cNvPr id="538" name="Straight Connector 537">
                  <a:extLst>
                    <a:ext uri="{FF2B5EF4-FFF2-40B4-BE49-F238E27FC236}">
                      <a16:creationId xmlns:a16="http://schemas.microsoft.com/office/drawing/2014/main" id="{DF9A1957-DD95-4E7A-B52A-03557ED84A11}"/>
                    </a:ext>
                  </a:extLst>
                </p:cNvPr>
                <p:cNvCxnSpPr>
                  <a:cxnSpLocks/>
                </p:cNvCxnSpPr>
                <p:nvPr/>
              </p:nvCxnSpPr>
              <p:spPr bwMode="gray">
                <a:xfrm rot="8280000">
                  <a:off x="7259757" y="5124260"/>
                  <a:ext cx="0" cy="206477"/>
                </a:xfrm>
                <a:prstGeom prst="line">
                  <a:avLst/>
                </a:prstGeom>
                <a:noFill/>
                <a:ln w="6350" cap="flat" cmpd="sng" algn="ctr">
                  <a:solidFill>
                    <a:srgbClr val="FCDB7F"/>
                  </a:solidFill>
                  <a:prstDash val="solid"/>
                  <a:miter lim="800000"/>
                </a:ln>
                <a:effectLst/>
              </p:spPr>
            </p:cxnSp>
            <p:cxnSp>
              <p:nvCxnSpPr>
                <p:cNvPr id="539" name="Straight Connector 538">
                  <a:extLst>
                    <a:ext uri="{FF2B5EF4-FFF2-40B4-BE49-F238E27FC236}">
                      <a16:creationId xmlns:a16="http://schemas.microsoft.com/office/drawing/2014/main" id="{436CBE72-13FB-4B82-B525-3A3C11D063FF}"/>
                    </a:ext>
                  </a:extLst>
                </p:cNvPr>
                <p:cNvCxnSpPr/>
                <p:nvPr/>
              </p:nvCxnSpPr>
              <p:spPr bwMode="gray">
                <a:xfrm rot="2880000">
                  <a:off x="4805448" y="4996741"/>
                  <a:ext cx="0" cy="206477"/>
                </a:xfrm>
                <a:prstGeom prst="line">
                  <a:avLst/>
                </a:prstGeom>
                <a:noFill/>
                <a:ln w="6350" cap="flat" cmpd="sng" algn="ctr">
                  <a:solidFill>
                    <a:srgbClr val="FCDB7F"/>
                  </a:solidFill>
                  <a:prstDash val="solid"/>
                  <a:miter lim="800000"/>
                </a:ln>
                <a:effectLst/>
              </p:spPr>
            </p:cxnSp>
            <p:cxnSp>
              <p:nvCxnSpPr>
                <p:cNvPr id="540" name="Straight Connector 539">
                  <a:extLst>
                    <a:ext uri="{FF2B5EF4-FFF2-40B4-BE49-F238E27FC236}">
                      <a16:creationId xmlns:a16="http://schemas.microsoft.com/office/drawing/2014/main" id="{839AF635-9595-4DB2-9F4F-9CB3F6ECD430}"/>
                    </a:ext>
                  </a:extLst>
                </p:cNvPr>
                <p:cNvCxnSpPr>
                  <a:cxnSpLocks/>
                </p:cNvCxnSpPr>
                <p:nvPr/>
              </p:nvCxnSpPr>
              <p:spPr bwMode="gray">
                <a:xfrm rot="8280000">
                  <a:off x="4934127" y="2541386"/>
                  <a:ext cx="0" cy="206477"/>
                </a:xfrm>
                <a:prstGeom prst="line">
                  <a:avLst/>
                </a:prstGeom>
                <a:noFill/>
                <a:ln w="6350" cap="flat" cmpd="sng" algn="ctr">
                  <a:solidFill>
                    <a:srgbClr val="FCDB7F"/>
                  </a:solidFill>
                  <a:prstDash val="solid"/>
                  <a:miter lim="800000"/>
                </a:ln>
                <a:effectLst/>
              </p:spPr>
            </p:cxnSp>
            <p:cxnSp>
              <p:nvCxnSpPr>
                <p:cNvPr id="541" name="Straight Connector 540">
                  <a:extLst>
                    <a:ext uri="{FF2B5EF4-FFF2-40B4-BE49-F238E27FC236}">
                      <a16:creationId xmlns:a16="http://schemas.microsoft.com/office/drawing/2014/main" id="{E5625220-5DD7-42B4-B165-0567F87AAFB6}"/>
                    </a:ext>
                  </a:extLst>
                </p:cNvPr>
                <p:cNvCxnSpPr/>
                <p:nvPr/>
              </p:nvCxnSpPr>
              <p:spPr bwMode="gray">
                <a:xfrm rot="2700000">
                  <a:off x="7320394" y="2610146"/>
                  <a:ext cx="0" cy="206477"/>
                </a:xfrm>
                <a:prstGeom prst="line">
                  <a:avLst/>
                </a:prstGeom>
                <a:noFill/>
                <a:ln w="6350" cap="flat" cmpd="sng" algn="ctr">
                  <a:solidFill>
                    <a:srgbClr val="FCDB7F"/>
                  </a:solidFill>
                  <a:prstDash val="solid"/>
                  <a:miter lim="800000"/>
                </a:ln>
                <a:effectLst/>
              </p:spPr>
            </p:cxnSp>
            <p:cxnSp>
              <p:nvCxnSpPr>
                <p:cNvPr id="542" name="Straight Connector 541">
                  <a:extLst>
                    <a:ext uri="{FF2B5EF4-FFF2-40B4-BE49-F238E27FC236}">
                      <a16:creationId xmlns:a16="http://schemas.microsoft.com/office/drawing/2014/main" id="{BE0D315E-A077-4BB3-B835-74DC76168973}"/>
                    </a:ext>
                  </a:extLst>
                </p:cNvPr>
                <p:cNvCxnSpPr>
                  <a:cxnSpLocks/>
                </p:cNvCxnSpPr>
                <p:nvPr/>
              </p:nvCxnSpPr>
              <p:spPr bwMode="gray">
                <a:xfrm rot="8100000">
                  <a:off x="7325591" y="5061463"/>
                  <a:ext cx="0" cy="206477"/>
                </a:xfrm>
                <a:prstGeom prst="line">
                  <a:avLst/>
                </a:prstGeom>
                <a:noFill/>
                <a:ln w="6350" cap="flat" cmpd="sng" algn="ctr">
                  <a:solidFill>
                    <a:srgbClr val="FCDB7F"/>
                  </a:solidFill>
                  <a:prstDash val="solid"/>
                  <a:miter lim="800000"/>
                </a:ln>
                <a:effectLst/>
              </p:spPr>
            </p:cxnSp>
            <p:cxnSp>
              <p:nvCxnSpPr>
                <p:cNvPr id="543" name="Straight Connector 542">
                  <a:extLst>
                    <a:ext uri="{FF2B5EF4-FFF2-40B4-BE49-F238E27FC236}">
                      <a16:creationId xmlns:a16="http://schemas.microsoft.com/office/drawing/2014/main" id="{BC6E7F86-8FA4-42FF-AB38-1466B3064F95}"/>
                    </a:ext>
                  </a:extLst>
                </p:cNvPr>
                <p:cNvCxnSpPr/>
                <p:nvPr/>
              </p:nvCxnSpPr>
              <p:spPr bwMode="gray">
                <a:xfrm rot="2700000">
                  <a:off x="4867972" y="5062569"/>
                  <a:ext cx="0" cy="206477"/>
                </a:xfrm>
                <a:prstGeom prst="line">
                  <a:avLst/>
                </a:prstGeom>
                <a:noFill/>
                <a:ln w="6350" cap="flat" cmpd="sng" algn="ctr">
                  <a:solidFill>
                    <a:srgbClr val="FCDB7F"/>
                  </a:solidFill>
                  <a:prstDash val="solid"/>
                  <a:miter lim="800000"/>
                </a:ln>
                <a:effectLst/>
              </p:spPr>
            </p:cxnSp>
            <p:cxnSp>
              <p:nvCxnSpPr>
                <p:cNvPr id="544" name="Straight Connector 543">
                  <a:extLst>
                    <a:ext uri="{FF2B5EF4-FFF2-40B4-BE49-F238E27FC236}">
                      <a16:creationId xmlns:a16="http://schemas.microsoft.com/office/drawing/2014/main" id="{12395043-9824-4A76-ACC2-7453C0586ECD}"/>
                    </a:ext>
                  </a:extLst>
                </p:cNvPr>
                <p:cNvCxnSpPr>
                  <a:cxnSpLocks/>
                </p:cNvCxnSpPr>
                <p:nvPr/>
              </p:nvCxnSpPr>
              <p:spPr bwMode="gray">
                <a:xfrm rot="8100000">
                  <a:off x="4867972" y="2603844"/>
                  <a:ext cx="0" cy="206477"/>
                </a:xfrm>
                <a:prstGeom prst="line">
                  <a:avLst/>
                </a:prstGeom>
                <a:noFill/>
                <a:ln w="6350" cap="flat" cmpd="sng" algn="ctr">
                  <a:solidFill>
                    <a:srgbClr val="FCDB7F"/>
                  </a:solidFill>
                  <a:prstDash val="solid"/>
                  <a:miter lim="800000"/>
                </a:ln>
                <a:effectLst/>
              </p:spPr>
            </p:cxnSp>
            <p:cxnSp>
              <p:nvCxnSpPr>
                <p:cNvPr id="545" name="Straight Connector 544">
                  <a:extLst>
                    <a:ext uri="{FF2B5EF4-FFF2-40B4-BE49-F238E27FC236}">
                      <a16:creationId xmlns:a16="http://schemas.microsoft.com/office/drawing/2014/main" id="{DB5D822B-8080-49B9-B13C-06D8E341FC94}"/>
                    </a:ext>
                  </a:extLst>
                </p:cNvPr>
                <p:cNvCxnSpPr/>
                <p:nvPr/>
              </p:nvCxnSpPr>
              <p:spPr bwMode="gray">
                <a:xfrm rot="2520000">
                  <a:off x="7254567" y="2547622"/>
                  <a:ext cx="0" cy="206477"/>
                </a:xfrm>
                <a:prstGeom prst="line">
                  <a:avLst/>
                </a:prstGeom>
                <a:noFill/>
                <a:ln w="6350" cap="flat" cmpd="sng" algn="ctr">
                  <a:solidFill>
                    <a:srgbClr val="FCDB7F"/>
                  </a:solidFill>
                  <a:prstDash val="solid"/>
                  <a:miter lim="800000"/>
                </a:ln>
                <a:effectLst/>
              </p:spPr>
            </p:cxnSp>
            <p:cxnSp>
              <p:nvCxnSpPr>
                <p:cNvPr id="546" name="Straight Connector 545">
                  <a:extLst>
                    <a:ext uri="{FF2B5EF4-FFF2-40B4-BE49-F238E27FC236}">
                      <a16:creationId xmlns:a16="http://schemas.microsoft.com/office/drawing/2014/main" id="{AD1927A7-0FC9-4F3C-AA54-9D08EC6662ED}"/>
                    </a:ext>
                  </a:extLst>
                </p:cNvPr>
                <p:cNvCxnSpPr>
                  <a:cxnSpLocks/>
                </p:cNvCxnSpPr>
                <p:nvPr/>
              </p:nvCxnSpPr>
              <p:spPr bwMode="gray">
                <a:xfrm rot="7920000">
                  <a:off x="7388049" y="4995308"/>
                  <a:ext cx="0" cy="206477"/>
                </a:xfrm>
                <a:prstGeom prst="line">
                  <a:avLst/>
                </a:prstGeom>
                <a:noFill/>
                <a:ln w="6350" cap="flat" cmpd="sng" algn="ctr">
                  <a:solidFill>
                    <a:srgbClr val="FCDB7F"/>
                  </a:solidFill>
                  <a:prstDash val="solid"/>
                  <a:miter lim="800000"/>
                </a:ln>
                <a:effectLst/>
              </p:spPr>
            </p:cxnSp>
            <p:cxnSp>
              <p:nvCxnSpPr>
                <p:cNvPr id="547" name="Straight Connector 546">
                  <a:extLst>
                    <a:ext uri="{FF2B5EF4-FFF2-40B4-BE49-F238E27FC236}">
                      <a16:creationId xmlns:a16="http://schemas.microsoft.com/office/drawing/2014/main" id="{306DDD21-4F9A-40D2-B1F3-85974153441F}"/>
                    </a:ext>
                  </a:extLst>
                </p:cNvPr>
                <p:cNvCxnSpPr/>
                <p:nvPr/>
              </p:nvCxnSpPr>
              <p:spPr bwMode="gray">
                <a:xfrm rot="2520000">
                  <a:off x="4933855" y="5125033"/>
                  <a:ext cx="0" cy="206477"/>
                </a:xfrm>
                <a:prstGeom prst="line">
                  <a:avLst/>
                </a:prstGeom>
                <a:noFill/>
                <a:ln w="6350" cap="flat" cmpd="sng" algn="ctr">
                  <a:solidFill>
                    <a:srgbClr val="FCDB7F"/>
                  </a:solidFill>
                  <a:prstDash val="solid"/>
                  <a:miter lim="800000"/>
                </a:ln>
                <a:effectLst/>
              </p:spPr>
            </p:cxnSp>
            <p:cxnSp>
              <p:nvCxnSpPr>
                <p:cNvPr id="548" name="Straight Connector 547">
                  <a:extLst>
                    <a:ext uri="{FF2B5EF4-FFF2-40B4-BE49-F238E27FC236}">
                      <a16:creationId xmlns:a16="http://schemas.microsoft.com/office/drawing/2014/main" id="{45E9CC28-5389-4DEA-B49F-F9F577B2E634}"/>
                    </a:ext>
                  </a:extLst>
                </p:cNvPr>
                <p:cNvCxnSpPr>
                  <a:cxnSpLocks/>
                </p:cNvCxnSpPr>
                <p:nvPr/>
              </p:nvCxnSpPr>
              <p:spPr bwMode="gray">
                <a:xfrm rot="7920000">
                  <a:off x="4805176" y="2669678"/>
                  <a:ext cx="0" cy="206477"/>
                </a:xfrm>
                <a:prstGeom prst="line">
                  <a:avLst/>
                </a:prstGeom>
                <a:noFill/>
                <a:ln w="6350" cap="flat" cmpd="sng" algn="ctr">
                  <a:solidFill>
                    <a:srgbClr val="FCDB7F"/>
                  </a:solidFill>
                  <a:prstDash val="solid"/>
                  <a:miter lim="800000"/>
                </a:ln>
                <a:effectLst/>
              </p:spPr>
            </p:cxnSp>
            <p:cxnSp>
              <p:nvCxnSpPr>
                <p:cNvPr id="549" name="Straight Connector 548">
                  <a:extLst>
                    <a:ext uri="{FF2B5EF4-FFF2-40B4-BE49-F238E27FC236}">
                      <a16:creationId xmlns:a16="http://schemas.microsoft.com/office/drawing/2014/main" id="{D335F66C-B022-49F3-884B-E1E9DCAEFEAD}"/>
                    </a:ext>
                  </a:extLst>
                </p:cNvPr>
                <p:cNvCxnSpPr/>
                <p:nvPr/>
              </p:nvCxnSpPr>
              <p:spPr bwMode="gray">
                <a:xfrm rot="2340000">
                  <a:off x="7185558" y="2488629"/>
                  <a:ext cx="0" cy="206477"/>
                </a:xfrm>
                <a:prstGeom prst="line">
                  <a:avLst/>
                </a:prstGeom>
                <a:noFill/>
                <a:ln w="6350" cap="flat" cmpd="sng" algn="ctr">
                  <a:solidFill>
                    <a:srgbClr val="FCDB7F"/>
                  </a:solidFill>
                  <a:prstDash val="solid"/>
                  <a:miter lim="800000"/>
                </a:ln>
                <a:effectLst/>
              </p:spPr>
            </p:cxnSp>
            <p:cxnSp>
              <p:nvCxnSpPr>
                <p:cNvPr id="550" name="Straight Connector 549">
                  <a:extLst>
                    <a:ext uri="{FF2B5EF4-FFF2-40B4-BE49-F238E27FC236}">
                      <a16:creationId xmlns:a16="http://schemas.microsoft.com/office/drawing/2014/main" id="{9C7263B6-8ED4-4156-A1C2-F9C5D6AB89FB}"/>
                    </a:ext>
                  </a:extLst>
                </p:cNvPr>
                <p:cNvCxnSpPr>
                  <a:cxnSpLocks/>
                </p:cNvCxnSpPr>
                <p:nvPr/>
              </p:nvCxnSpPr>
              <p:spPr bwMode="gray">
                <a:xfrm rot="7740000">
                  <a:off x="7446959" y="4925974"/>
                  <a:ext cx="0" cy="206477"/>
                </a:xfrm>
                <a:prstGeom prst="line">
                  <a:avLst/>
                </a:prstGeom>
                <a:noFill/>
                <a:ln w="6350" cap="flat" cmpd="sng" algn="ctr">
                  <a:solidFill>
                    <a:srgbClr val="FCDB7F"/>
                  </a:solidFill>
                  <a:prstDash val="solid"/>
                  <a:miter lim="800000"/>
                </a:ln>
                <a:effectLst/>
              </p:spPr>
            </p:cxnSp>
            <p:cxnSp>
              <p:nvCxnSpPr>
                <p:cNvPr id="551" name="Straight Connector 550">
                  <a:extLst>
                    <a:ext uri="{FF2B5EF4-FFF2-40B4-BE49-F238E27FC236}">
                      <a16:creationId xmlns:a16="http://schemas.microsoft.com/office/drawing/2014/main" id="{DA562911-C202-49CB-A0A3-0CACF504F468}"/>
                    </a:ext>
                  </a:extLst>
                </p:cNvPr>
                <p:cNvCxnSpPr/>
                <p:nvPr/>
              </p:nvCxnSpPr>
              <p:spPr bwMode="gray">
                <a:xfrm rot="2340000">
                  <a:off x="5002918" y="5183964"/>
                  <a:ext cx="0" cy="206477"/>
                </a:xfrm>
                <a:prstGeom prst="line">
                  <a:avLst/>
                </a:prstGeom>
                <a:noFill/>
                <a:ln w="6350" cap="flat" cmpd="sng" algn="ctr">
                  <a:solidFill>
                    <a:srgbClr val="FCDB7F"/>
                  </a:solidFill>
                  <a:prstDash val="solid"/>
                  <a:miter lim="800000"/>
                </a:ln>
                <a:effectLst/>
              </p:spPr>
            </p:cxnSp>
            <p:cxnSp>
              <p:nvCxnSpPr>
                <p:cNvPr id="552" name="Straight Connector 551">
                  <a:extLst>
                    <a:ext uri="{FF2B5EF4-FFF2-40B4-BE49-F238E27FC236}">
                      <a16:creationId xmlns:a16="http://schemas.microsoft.com/office/drawing/2014/main" id="{E15C7DBB-4363-4764-B64C-0CAB28C6B945}"/>
                    </a:ext>
                  </a:extLst>
                </p:cNvPr>
                <p:cNvCxnSpPr>
                  <a:cxnSpLocks/>
                </p:cNvCxnSpPr>
                <p:nvPr/>
              </p:nvCxnSpPr>
              <p:spPr bwMode="gray">
                <a:xfrm rot="7740000">
                  <a:off x="4745911" y="2738709"/>
                  <a:ext cx="0" cy="206477"/>
                </a:xfrm>
                <a:prstGeom prst="line">
                  <a:avLst/>
                </a:prstGeom>
                <a:noFill/>
                <a:ln w="6350" cap="flat" cmpd="sng" algn="ctr">
                  <a:solidFill>
                    <a:srgbClr val="FCDB7F"/>
                  </a:solidFill>
                  <a:prstDash val="solid"/>
                  <a:miter lim="800000"/>
                </a:ln>
                <a:effectLst/>
              </p:spPr>
            </p:cxnSp>
            <p:cxnSp>
              <p:nvCxnSpPr>
                <p:cNvPr id="553" name="Straight Connector 552">
                  <a:extLst>
                    <a:ext uri="{FF2B5EF4-FFF2-40B4-BE49-F238E27FC236}">
                      <a16:creationId xmlns:a16="http://schemas.microsoft.com/office/drawing/2014/main" id="{9F5F6B4E-71A9-435C-ADA3-9D2D44F4B639}"/>
                    </a:ext>
                  </a:extLst>
                </p:cNvPr>
                <p:cNvCxnSpPr/>
                <p:nvPr/>
              </p:nvCxnSpPr>
              <p:spPr bwMode="gray">
                <a:xfrm rot="2160000">
                  <a:off x="7113555" y="2433328"/>
                  <a:ext cx="0" cy="206477"/>
                </a:xfrm>
                <a:prstGeom prst="line">
                  <a:avLst/>
                </a:prstGeom>
                <a:noFill/>
                <a:ln w="6350" cap="flat" cmpd="sng" algn="ctr">
                  <a:solidFill>
                    <a:srgbClr val="FCDB7F"/>
                  </a:solidFill>
                  <a:prstDash val="solid"/>
                  <a:miter lim="800000"/>
                </a:ln>
                <a:effectLst/>
              </p:spPr>
            </p:cxnSp>
            <p:cxnSp>
              <p:nvCxnSpPr>
                <p:cNvPr id="554" name="Straight Connector 553">
                  <a:extLst>
                    <a:ext uri="{FF2B5EF4-FFF2-40B4-BE49-F238E27FC236}">
                      <a16:creationId xmlns:a16="http://schemas.microsoft.com/office/drawing/2014/main" id="{2D522582-B532-4475-AD7B-B5B645C71DB7}"/>
                    </a:ext>
                  </a:extLst>
                </p:cNvPr>
                <p:cNvCxnSpPr>
                  <a:cxnSpLocks/>
                </p:cNvCxnSpPr>
                <p:nvPr/>
              </p:nvCxnSpPr>
              <p:spPr bwMode="gray">
                <a:xfrm rot="7560000">
                  <a:off x="7502159" y="4853652"/>
                  <a:ext cx="0" cy="206477"/>
                </a:xfrm>
                <a:prstGeom prst="line">
                  <a:avLst/>
                </a:prstGeom>
                <a:noFill/>
                <a:ln w="6350" cap="flat" cmpd="sng" algn="ctr">
                  <a:solidFill>
                    <a:srgbClr val="FCDB7F"/>
                  </a:solidFill>
                  <a:prstDash val="solid"/>
                  <a:miter lim="800000"/>
                </a:ln>
                <a:effectLst/>
              </p:spPr>
            </p:cxnSp>
            <p:cxnSp>
              <p:nvCxnSpPr>
                <p:cNvPr id="555" name="Straight Connector 554">
                  <a:extLst>
                    <a:ext uri="{FF2B5EF4-FFF2-40B4-BE49-F238E27FC236}">
                      <a16:creationId xmlns:a16="http://schemas.microsoft.com/office/drawing/2014/main" id="{6C4497B6-91C2-48C4-A86C-884EB4189B35}"/>
                    </a:ext>
                  </a:extLst>
                </p:cNvPr>
                <p:cNvCxnSpPr/>
                <p:nvPr/>
              </p:nvCxnSpPr>
              <p:spPr bwMode="gray">
                <a:xfrm rot="2160000">
                  <a:off x="5074970" y="5239200"/>
                  <a:ext cx="0" cy="206477"/>
                </a:xfrm>
                <a:prstGeom prst="line">
                  <a:avLst/>
                </a:prstGeom>
                <a:noFill/>
                <a:ln w="6350" cap="flat" cmpd="sng" algn="ctr">
                  <a:solidFill>
                    <a:srgbClr val="FCDB7F"/>
                  </a:solidFill>
                  <a:prstDash val="solid"/>
                  <a:miter lim="800000"/>
                </a:ln>
                <a:effectLst/>
              </p:spPr>
            </p:cxnSp>
            <p:cxnSp>
              <p:nvCxnSpPr>
                <p:cNvPr id="556" name="Straight Connector 555">
                  <a:extLst>
                    <a:ext uri="{FF2B5EF4-FFF2-40B4-BE49-F238E27FC236}">
                      <a16:creationId xmlns:a16="http://schemas.microsoft.com/office/drawing/2014/main" id="{FD565CC2-EBE4-4083-80E2-7E6E1543E152}"/>
                    </a:ext>
                  </a:extLst>
                </p:cNvPr>
                <p:cNvCxnSpPr>
                  <a:cxnSpLocks/>
                </p:cNvCxnSpPr>
                <p:nvPr/>
              </p:nvCxnSpPr>
              <p:spPr bwMode="gray">
                <a:xfrm rot="7560000">
                  <a:off x="4690341" y="2810746"/>
                  <a:ext cx="0" cy="206477"/>
                </a:xfrm>
                <a:prstGeom prst="line">
                  <a:avLst/>
                </a:prstGeom>
                <a:noFill/>
                <a:ln w="6350" cap="flat" cmpd="sng" algn="ctr">
                  <a:solidFill>
                    <a:srgbClr val="FCDB7F"/>
                  </a:solidFill>
                  <a:prstDash val="solid"/>
                  <a:miter lim="800000"/>
                </a:ln>
                <a:effectLst/>
              </p:spPr>
            </p:cxnSp>
            <p:cxnSp>
              <p:nvCxnSpPr>
                <p:cNvPr id="557" name="Straight Connector 556">
                  <a:extLst>
                    <a:ext uri="{FF2B5EF4-FFF2-40B4-BE49-F238E27FC236}">
                      <a16:creationId xmlns:a16="http://schemas.microsoft.com/office/drawing/2014/main" id="{44FF47CB-9C9E-4FDE-9046-596059F313A0}"/>
                    </a:ext>
                  </a:extLst>
                </p:cNvPr>
                <p:cNvCxnSpPr/>
                <p:nvPr/>
              </p:nvCxnSpPr>
              <p:spPr bwMode="gray">
                <a:xfrm rot="4140000">
                  <a:off x="7712855" y="3215080"/>
                  <a:ext cx="0" cy="206477"/>
                </a:xfrm>
                <a:prstGeom prst="line">
                  <a:avLst/>
                </a:prstGeom>
                <a:noFill/>
                <a:ln w="6350" cap="flat" cmpd="sng" algn="ctr">
                  <a:solidFill>
                    <a:srgbClr val="FCDB7F"/>
                  </a:solidFill>
                  <a:prstDash val="solid"/>
                  <a:miter lim="800000"/>
                </a:ln>
                <a:effectLst/>
              </p:spPr>
            </p:cxnSp>
            <p:cxnSp>
              <p:nvCxnSpPr>
                <p:cNvPr id="558" name="Straight Connector 557">
                  <a:extLst>
                    <a:ext uri="{FF2B5EF4-FFF2-40B4-BE49-F238E27FC236}">
                      <a16:creationId xmlns:a16="http://schemas.microsoft.com/office/drawing/2014/main" id="{DE0328FC-016A-4BE0-B9BB-54C08F8F50BD}"/>
                    </a:ext>
                  </a:extLst>
                </p:cNvPr>
                <p:cNvCxnSpPr/>
                <p:nvPr/>
              </p:nvCxnSpPr>
              <p:spPr bwMode="gray">
                <a:xfrm rot="4140000">
                  <a:off x="4474966" y="4457989"/>
                  <a:ext cx="0" cy="206477"/>
                </a:xfrm>
                <a:prstGeom prst="line">
                  <a:avLst/>
                </a:prstGeom>
                <a:noFill/>
                <a:ln w="6350" cap="flat" cmpd="sng" algn="ctr">
                  <a:solidFill>
                    <a:srgbClr val="FCDB7F"/>
                  </a:solidFill>
                  <a:prstDash val="solid"/>
                  <a:miter lim="800000"/>
                </a:ln>
                <a:effectLst/>
              </p:spPr>
            </p:cxnSp>
            <p:cxnSp>
              <p:nvCxnSpPr>
                <p:cNvPr id="559" name="Straight Connector 558">
                  <a:extLst>
                    <a:ext uri="{FF2B5EF4-FFF2-40B4-BE49-F238E27FC236}">
                      <a16:creationId xmlns:a16="http://schemas.microsoft.com/office/drawing/2014/main" id="{7701116B-6E1C-4D67-AEBD-8F25FBCA6B82}"/>
                    </a:ext>
                  </a:extLst>
                </p:cNvPr>
                <p:cNvCxnSpPr/>
                <p:nvPr/>
              </p:nvCxnSpPr>
              <p:spPr bwMode="gray">
                <a:xfrm rot="3960000">
                  <a:off x="7678150" y="3131187"/>
                  <a:ext cx="0" cy="206477"/>
                </a:xfrm>
                <a:prstGeom prst="line">
                  <a:avLst/>
                </a:prstGeom>
                <a:noFill/>
                <a:ln w="6350" cap="flat" cmpd="sng" algn="ctr">
                  <a:solidFill>
                    <a:srgbClr val="FCDB7F"/>
                  </a:solidFill>
                  <a:prstDash val="solid"/>
                  <a:miter lim="800000"/>
                </a:ln>
                <a:effectLst/>
              </p:spPr>
            </p:cxnSp>
            <p:cxnSp>
              <p:nvCxnSpPr>
                <p:cNvPr id="560" name="Straight Connector 559">
                  <a:extLst>
                    <a:ext uri="{FF2B5EF4-FFF2-40B4-BE49-F238E27FC236}">
                      <a16:creationId xmlns:a16="http://schemas.microsoft.com/office/drawing/2014/main" id="{FE365009-FB49-479E-974A-9B0FF8416CA8}"/>
                    </a:ext>
                  </a:extLst>
                </p:cNvPr>
                <p:cNvCxnSpPr/>
                <p:nvPr/>
              </p:nvCxnSpPr>
              <p:spPr bwMode="gray">
                <a:xfrm rot="3960000">
                  <a:off x="4509747" y="4541851"/>
                  <a:ext cx="0" cy="206477"/>
                </a:xfrm>
                <a:prstGeom prst="line">
                  <a:avLst/>
                </a:prstGeom>
                <a:noFill/>
                <a:ln w="6350" cap="flat" cmpd="sng" algn="ctr">
                  <a:solidFill>
                    <a:srgbClr val="FCDB7F"/>
                  </a:solidFill>
                  <a:prstDash val="solid"/>
                  <a:miter lim="800000"/>
                </a:ln>
                <a:effectLst/>
              </p:spPr>
            </p:cxnSp>
            <p:cxnSp>
              <p:nvCxnSpPr>
                <p:cNvPr id="561" name="Straight Connector 560">
                  <a:extLst>
                    <a:ext uri="{FF2B5EF4-FFF2-40B4-BE49-F238E27FC236}">
                      <a16:creationId xmlns:a16="http://schemas.microsoft.com/office/drawing/2014/main" id="{652637D8-491A-47D6-9CDE-C701B432C943}"/>
                    </a:ext>
                  </a:extLst>
                </p:cNvPr>
                <p:cNvCxnSpPr/>
                <p:nvPr/>
              </p:nvCxnSpPr>
              <p:spPr bwMode="gray">
                <a:xfrm rot="3780000">
                  <a:off x="7639101" y="3049225"/>
                  <a:ext cx="0" cy="206477"/>
                </a:xfrm>
                <a:prstGeom prst="line">
                  <a:avLst/>
                </a:prstGeom>
                <a:noFill/>
                <a:ln w="6350" cap="flat" cmpd="sng" algn="ctr">
                  <a:solidFill>
                    <a:srgbClr val="FCDB7F"/>
                  </a:solidFill>
                  <a:prstDash val="solid"/>
                  <a:miter lim="800000"/>
                </a:ln>
                <a:effectLst/>
              </p:spPr>
            </p:cxnSp>
            <p:cxnSp>
              <p:nvCxnSpPr>
                <p:cNvPr id="562" name="Straight Connector 561">
                  <a:extLst>
                    <a:ext uri="{FF2B5EF4-FFF2-40B4-BE49-F238E27FC236}">
                      <a16:creationId xmlns:a16="http://schemas.microsoft.com/office/drawing/2014/main" id="{9A517B01-9FD6-4936-BF8F-315481F6CE5E}"/>
                    </a:ext>
                  </a:extLst>
                </p:cNvPr>
                <p:cNvCxnSpPr/>
                <p:nvPr/>
              </p:nvCxnSpPr>
              <p:spPr bwMode="gray">
                <a:xfrm rot="3780000">
                  <a:off x="4548869" y="4623777"/>
                  <a:ext cx="0" cy="206477"/>
                </a:xfrm>
                <a:prstGeom prst="line">
                  <a:avLst/>
                </a:prstGeom>
                <a:noFill/>
                <a:ln w="6350" cap="flat" cmpd="sng" algn="ctr">
                  <a:solidFill>
                    <a:srgbClr val="FCDB7F"/>
                  </a:solidFill>
                  <a:prstDash val="solid"/>
                  <a:miter lim="800000"/>
                </a:ln>
                <a:effectLst/>
              </p:spPr>
            </p:cxnSp>
            <p:cxnSp>
              <p:nvCxnSpPr>
                <p:cNvPr id="563" name="Straight Connector 562">
                  <a:extLst>
                    <a:ext uri="{FF2B5EF4-FFF2-40B4-BE49-F238E27FC236}">
                      <a16:creationId xmlns:a16="http://schemas.microsoft.com/office/drawing/2014/main" id="{20CB7C7F-3C0E-4A5D-864E-37CDCF5139B4}"/>
                    </a:ext>
                  </a:extLst>
                </p:cNvPr>
                <p:cNvCxnSpPr/>
                <p:nvPr/>
              </p:nvCxnSpPr>
              <p:spPr bwMode="gray">
                <a:xfrm rot="3600000">
                  <a:off x="7595817" y="2969419"/>
                  <a:ext cx="0" cy="206477"/>
                </a:xfrm>
                <a:prstGeom prst="line">
                  <a:avLst/>
                </a:prstGeom>
                <a:noFill/>
                <a:ln w="6350" cap="flat" cmpd="sng" algn="ctr">
                  <a:solidFill>
                    <a:srgbClr val="FCDB7F"/>
                  </a:solidFill>
                  <a:prstDash val="solid"/>
                  <a:miter lim="800000"/>
                </a:ln>
                <a:effectLst/>
              </p:spPr>
            </p:cxnSp>
            <p:cxnSp>
              <p:nvCxnSpPr>
                <p:cNvPr id="564" name="Straight Connector 563">
                  <a:extLst>
                    <a:ext uri="{FF2B5EF4-FFF2-40B4-BE49-F238E27FC236}">
                      <a16:creationId xmlns:a16="http://schemas.microsoft.com/office/drawing/2014/main" id="{14A983EE-12DC-48EC-B003-5C8D377060ED}"/>
                    </a:ext>
                  </a:extLst>
                </p:cNvPr>
                <p:cNvCxnSpPr/>
                <p:nvPr/>
              </p:nvCxnSpPr>
              <p:spPr bwMode="gray">
                <a:xfrm rot="3600000">
                  <a:off x="4592225" y="4703544"/>
                  <a:ext cx="0" cy="206477"/>
                </a:xfrm>
                <a:prstGeom prst="line">
                  <a:avLst/>
                </a:prstGeom>
                <a:noFill/>
                <a:ln w="6350" cap="flat" cmpd="sng" algn="ctr">
                  <a:solidFill>
                    <a:srgbClr val="FCDB7F"/>
                  </a:solidFill>
                  <a:prstDash val="solid"/>
                  <a:miter lim="800000"/>
                </a:ln>
                <a:effectLst/>
              </p:spPr>
            </p:cxnSp>
            <p:cxnSp>
              <p:nvCxnSpPr>
                <p:cNvPr id="565" name="Straight Connector 564">
                  <a:extLst>
                    <a:ext uri="{FF2B5EF4-FFF2-40B4-BE49-F238E27FC236}">
                      <a16:creationId xmlns:a16="http://schemas.microsoft.com/office/drawing/2014/main" id="{507045F5-4811-4624-9B55-E553FB962EA9}"/>
                    </a:ext>
                  </a:extLst>
                </p:cNvPr>
                <p:cNvCxnSpPr/>
                <p:nvPr/>
              </p:nvCxnSpPr>
              <p:spPr bwMode="gray">
                <a:xfrm rot="3420000">
                  <a:off x="7548415" y="2891988"/>
                  <a:ext cx="0" cy="206477"/>
                </a:xfrm>
                <a:prstGeom prst="line">
                  <a:avLst/>
                </a:prstGeom>
                <a:noFill/>
                <a:ln w="6350" cap="flat" cmpd="sng" algn="ctr">
                  <a:solidFill>
                    <a:srgbClr val="FCDB7F"/>
                  </a:solidFill>
                  <a:prstDash val="solid"/>
                  <a:miter lim="800000"/>
                </a:ln>
                <a:effectLst/>
              </p:spPr>
            </p:cxnSp>
            <p:cxnSp>
              <p:nvCxnSpPr>
                <p:cNvPr id="566" name="Straight Connector 565">
                  <a:extLst>
                    <a:ext uri="{FF2B5EF4-FFF2-40B4-BE49-F238E27FC236}">
                      <a16:creationId xmlns:a16="http://schemas.microsoft.com/office/drawing/2014/main" id="{577FFF61-10B4-40D7-BA66-543506C73E45}"/>
                    </a:ext>
                  </a:extLst>
                </p:cNvPr>
                <p:cNvCxnSpPr/>
                <p:nvPr/>
              </p:nvCxnSpPr>
              <p:spPr bwMode="gray">
                <a:xfrm rot="3420000">
                  <a:off x="4639697" y="4780932"/>
                  <a:ext cx="0" cy="206477"/>
                </a:xfrm>
                <a:prstGeom prst="line">
                  <a:avLst/>
                </a:prstGeom>
                <a:noFill/>
                <a:ln w="6350" cap="flat" cmpd="sng" algn="ctr">
                  <a:solidFill>
                    <a:srgbClr val="FCDB7F"/>
                  </a:solidFill>
                  <a:prstDash val="solid"/>
                  <a:miter lim="800000"/>
                </a:ln>
                <a:effectLst/>
              </p:spPr>
            </p:cxnSp>
            <p:cxnSp>
              <p:nvCxnSpPr>
                <p:cNvPr id="567" name="Straight Connector 566">
                  <a:extLst>
                    <a:ext uri="{FF2B5EF4-FFF2-40B4-BE49-F238E27FC236}">
                      <a16:creationId xmlns:a16="http://schemas.microsoft.com/office/drawing/2014/main" id="{3563781E-CFD5-4AF5-AE26-E912060E36D6}"/>
                    </a:ext>
                  </a:extLst>
                </p:cNvPr>
                <p:cNvCxnSpPr>
                  <a:cxnSpLocks/>
                </p:cNvCxnSpPr>
                <p:nvPr/>
              </p:nvCxnSpPr>
              <p:spPr bwMode="gray">
                <a:xfrm rot="9540000">
                  <a:off x="6720562" y="5456583"/>
                  <a:ext cx="0" cy="206477"/>
                </a:xfrm>
                <a:prstGeom prst="line">
                  <a:avLst/>
                </a:prstGeom>
                <a:noFill/>
                <a:ln w="6350" cap="flat" cmpd="sng" algn="ctr">
                  <a:solidFill>
                    <a:srgbClr val="FCDB7F"/>
                  </a:solidFill>
                  <a:prstDash val="solid"/>
                  <a:miter lim="800000"/>
                </a:ln>
                <a:effectLst/>
              </p:spPr>
            </p:cxnSp>
            <p:cxnSp>
              <p:nvCxnSpPr>
                <p:cNvPr id="568" name="Straight Connector 567">
                  <a:extLst>
                    <a:ext uri="{FF2B5EF4-FFF2-40B4-BE49-F238E27FC236}">
                      <a16:creationId xmlns:a16="http://schemas.microsoft.com/office/drawing/2014/main" id="{3164D234-A2E1-4ACA-BD16-70ABCA9F75D9}"/>
                    </a:ext>
                  </a:extLst>
                </p:cNvPr>
                <p:cNvCxnSpPr>
                  <a:cxnSpLocks/>
                </p:cNvCxnSpPr>
                <p:nvPr/>
              </p:nvCxnSpPr>
              <p:spPr bwMode="gray">
                <a:xfrm rot="9540000">
                  <a:off x="5475019" y="2211832"/>
                  <a:ext cx="0" cy="206477"/>
                </a:xfrm>
                <a:prstGeom prst="line">
                  <a:avLst/>
                </a:prstGeom>
                <a:noFill/>
                <a:ln w="6350" cap="flat" cmpd="sng" algn="ctr">
                  <a:solidFill>
                    <a:srgbClr val="FCDB7F"/>
                  </a:solidFill>
                  <a:prstDash val="solid"/>
                  <a:miter lim="800000"/>
                </a:ln>
                <a:effectLst/>
              </p:spPr>
            </p:cxnSp>
            <p:cxnSp>
              <p:nvCxnSpPr>
                <p:cNvPr id="569" name="Straight Connector 568">
                  <a:extLst>
                    <a:ext uri="{FF2B5EF4-FFF2-40B4-BE49-F238E27FC236}">
                      <a16:creationId xmlns:a16="http://schemas.microsoft.com/office/drawing/2014/main" id="{3483E858-F998-468D-A9D2-A4A1A52F3FE1}"/>
                    </a:ext>
                  </a:extLst>
                </p:cNvPr>
                <p:cNvCxnSpPr>
                  <a:cxnSpLocks/>
                </p:cNvCxnSpPr>
                <p:nvPr/>
              </p:nvCxnSpPr>
              <p:spPr bwMode="gray">
                <a:xfrm rot="9360000">
                  <a:off x="6804528" y="5421551"/>
                  <a:ext cx="0" cy="206477"/>
                </a:xfrm>
                <a:prstGeom prst="line">
                  <a:avLst/>
                </a:prstGeom>
                <a:noFill/>
                <a:ln w="6350" cap="flat" cmpd="sng" algn="ctr">
                  <a:solidFill>
                    <a:srgbClr val="FCDB7F"/>
                  </a:solidFill>
                  <a:prstDash val="solid"/>
                  <a:miter lim="800000"/>
                </a:ln>
                <a:effectLst/>
              </p:spPr>
            </p:cxnSp>
            <p:cxnSp>
              <p:nvCxnSpPr>
                <p:cNvPr id="570" name="Straight Connector 569">
                  <a:extLst>
                    <a:ext uri="{FF2B5EF4-FFF2-40B4-BE49-F238E27FC236}">
                      <a16:creationId xmlns:a16="http://schemas.microsoft.com/office/drawing/2014/main" id="{2C6AA0F4-200B-4A60-A934-B1C3F49CB16B}"/>
                    </a:ext>
                  </a:extLst>
                </p:cNvPr>
                <p:cNvCxnSpPr>
                  <a:cxnSpLocks/>
                </p:cNvCxnSpPr>
                <p:nvPr/>
              </p:nvCxnSpPr>
              <p:spPr bwMode="gray">
                <a:xfrm rot="9360000">
                  <a:off x="5390875" y="2246433"/>
                  <a:ext cx="0" cy="206477"/>
                </a:xfrm>
                <a:prstGeom prst="line">
                  <a:avLst/>
                </a:prstGeom>
                <a:noFill/>
                <a:ln w="6350" cap="flat" cmpd="sng" algn="ctr">
                  <a:solidFill>
                    <a:srgbClr val="FCDB7F"/>
                  </a:solidFill>
                  <a:prstDash val="solid"/>
                  <a:miter lim="800000"/>
                </a:ln>
                <a:effectLst/>
              </p:spPr>
            </p:cxnSp>
            <p:cxnSp>
              <p:nvCxnSpPr>
                <p:cNvPr id="571" name="Straight Connector 570">
                  <a:extLst>
                    <a:ext uri="{FF2B5EF4-FFF2-40B4-BE49-F238E27FC236}">
                      <a16:creationId xmlns:a16="http://schemas.microsoft.com/office/drawing/2014/main" id="{C0697169-5FCE-41AD-ABA7-9F46A8C00AAC}"/>
                    </a:ext>
                  </a:extLst>
                </p:cNvPr>
                <p:cNvCxnSpPr>
                  <a:cxnSpLocks/>
                </p:cNvCxnSpPr>
                <p:nvPr/>
              </p:nvCxnSpPr>
              <p:spPr bwMode="gray">
                <a:xfrm rot="9180000">
                  <a:off x="6886545" y="5382172"/>
                  <a:ext cx="0" cy="206477"/>
                </a:xfrm>
                <a:prstGeom prst="line">
                  <a:avLst/>
                </a:prstGeom>
                <a:noFill/>
                <a:ln w="6350" cap="flat" cmpd="sng" algn="ctr">
                  <a:solidFill>
                    <a:srgbClr val="FCDB7F"/>
                  </a:solidFill>
                  <a:prstDash val="solid"/>
                  <a:miter lim="800000"/>
                </a:ln>
                <a:effectLst/>
              </p:spPr>
            </p:cxnSp>
            <p:cxnSp>
              <p:nvCxnSpPr>
                <p:cNvPr id="572" name="Straight Connector 571">
                  <a:extLst>
                    <a:ext uri="{FF2B5EF4-FFF2-40B4-BE49-F238E27FC236}">
                      <a16:creationId xmlns:a16="http://schemas.microsoft.com/office/drawing/2014/main" id="{4AC139A3-EB7B-4EB4-B6B7-7B9EB111FD76}"/>
                    </a:ext>
                  </a:extLst>
                </p:cNvPr>
                <p:cNvCxnSpPr>
                  <a:cxnSpLocks/>
                </p:cNvCxnSpPr>
                <p:nvPr/>
              </p:nvCxnSpPr>
              <p:spPr bwMode="gray">
                <a:xfrm rot="9180000">
                  <a:off x="5308657" y="2285391"/>
                  <a:ext cx="0" cy="206477"/>
                </a:xfrm>
                <a:prstGeom prst="line">
                  <a:avLst/>
                </a:prstGeom>
                <a:noFill/>
                <a:ln w="6350" cap="flat" cmpd="sng" algn="ctr">
                  <a:solidFill>
                    <a:srgbClr val="FCDB7F"/>
                  </a:solidFill>
                  <a:prstDash val="solid"/>
                  <a:miter lim="800000"/>
                </a:ln>
                <a:effectLst/>
              </p:spPr>
            </p:cxnSp>
            <p:cxnSp>
              <p:nvCxnSpPr>
                <p:cNvPr id="573" name="Straight Connector 572">
                  <a:extLst>
                    <a:ext uri="{FF2B5EF4-FFF2-40B4-BE49-F238E27FC236}">
                      <a16:creationId xmlns:a16="http://schemas.microsoft.com/office/drawing/2014/main" id="{A0C247D5-D890-4AC2-8D4A-7FF855C45048}"/>
                    </a:ext>
                  </a:extLst>
                </p:cNvPr>
                <p:cNvCxnSpPr>
                  <a:cxnSpLocks/>
                </p:cNvCxnSpPr>
                <p:nvPr/>
              </p:nvCxnSpPr>
              <p:spPr bwMode="gray">
                <a:xfrm rot="9000000">
                  <a:off x="6966389" y="5338555"/>
                  <a:ext cx="0" cy="206477"/>
                </a:xfrm>
                <a:prstGeom prst="line">
                  <a:avLst/>
                </a:prstGeom>
                <a:noFill/>
                <a:ln w="6350" cap="flat" cmpd="sng" algn="ctr">
                  <a:solidFill>
                    <a:srgbClr val="FCDB7F"/>
                  </a:solidFill>
                  <a:prstDash val="solid"/>
                  <a:miter lim="800000"/>
                </a:ln>
                <a:effectLst/>
              </p:spPr>
            </p:cxnSp>
            <p:cxnSp>
              <p:nvCxnSpPr>
                <p:cNvPr id="574" name="Straight Connector 573">
                  <a:extLst>
                    <a:ext uri="{FF2B5EF4-FFF2-40B4-BE49-F238E27FC236}">
                      <a16:creationId xmlns:a16="http://schemas.microsoft.com/office/drawing/2014/main" id="{15D77F65-2FB0-4201-B5F2-B2D3B4C7BE93}"/>
                    </a:ext>
                  </a:extLst>
                </p:cNvPr>
                <p:cNvCxnSpPr>
                  <a:cxnSpLocks/>
                </p:cNvCxnSpPr>
                <p:nvPr/>
              </p:nvCxnSpPr>
              <p:spPr bwMode="gray">
                <a:xfrm rot="9000000">
                  <a:off x="5228590" y="2328598"/>
                  <a:ext cx="0" cy="206477"/>
                </a:xfrm>
                <a:prstGeom prst="line">
                  <a:avLst/>
                </a:prstGeom>
                <a:noFill/>
                <a:ln w="6350" cap="flat" cmpd="sng" algn="ctr">
                  <a:solidFill>
                    <a:srgbClr val="FCDB7F"/>
                  </a:solidFill>
                  <a:prstDash val="solid"/>
                  <a:miter lim="800000"/>
                </a:ln>
                <a:effectLst/>
              </p:spPr>
            </p:cxnSp>
            <p:cxnSp>
              <p:nvCxnSpPr>
                <p:cNvPr id="575" name="Straight Connector 574">
                  <a:extLst>
                    <a:ext uri="{FF2B5EF4-FFF2-40B4-BE49-F238E27FC236}">
                      <a16:creationId xmlns:a16="http://schemas.microsoft.com/office/drawing/2014/main" id="{5AA35A5B-3F32-4566-AC43-E6812D8B0FE3}"/>
                    </a:ext>
                  </a:extLst>
                </p:cNvPr>
                <p:cNvCxnSpPr>
                  <a:cxnSpLocks/>
                </p:cNvCxnSpPr>
                <p:nvPr/>
              </p:nvCxnSpPr>
              <p:spPr bwMode="gray">
                <a:xfrm rot="8820000">
                  <a:off x="7043841" y="5290819"/>
                  <a:ext cx="0" cy="206477"/>
                </a:xfrm>
                <a:prstGeom prst="line">
                  <a:avLst/>
                </a:prstGeom>
                <a:noFill/>
                <a:ln w="6350" cap="flat" cmpd="sng" algn="ctr">
                  <a:solidFill>
                    <a:srgbClr val="FCDB7F"/>
                  </a:solidFill>
                  <a:prstDash val="solid"/>
                  <a:miter lim="800000"/>
                </a:ln>
                <a:effectLst/>
              </p:spPr>
            </p:cxnSp>
            <p:cxnSp>
              <p:nvCxnSpPr>
                <p:cNvPr id="576" name="Straight Connector 575">
                  <a:extLst>
                    <a:ext uri="{FF2B5EF4-FFF2-40B4-BE49-F238E27FC236}">
                      <a16:creationId xmlns:a16="http://schemas.microsoft.com/office/drawing/2014/main" id="{0F9A74AE-DB0F-4860-8D18-97A80EBF499F}"/>
                    </a:ext>
                  </a:extLst>
                </p:cNvPr>
                <p:cNvCxnSpPr/>
                <p:nvPr/>
              </p:nvCxnSpPr>
              <p:spPr bwMode="gray">
                <a:xfrm rot="5220000">
                  <a:off x="7825639" y="3745775"/>
                  <a:ext cx="0" cy="206477"/>
                </a:xfrm>
                <a:prstGeom prst="line">
                  <a:avLst/>
                </a:prstGeom>
                <a:noFill/>
                <a:ln w="6350" cap="flat" cmpd="sng" algn="ctr">
                  <a:solidFill>
                    <a:srgbClr val="FCDB7F"/>
                  </a:solidFill>
                  <a:prstDash val="solid"/>
                  <a:miter lim="800000"/>
                </a:ln>
                <a:effectLst/>
              </p:spPr>
            </p:cxnSp>
            <p:cxnSp>
              <p:nvCxnSpPr>
                <p:cNvPr id="577" name="Straight Connector 576">
                  <a:extLst>
                    <a:ext uri="{FF2B5EF4-FFF2-40B4-BE49-F238E27FC236}">
                      <a16:creationId xmlns:a16="http://schemas.microsoft.com/office/drawing/2014/main" id="{ADB32CB1-78E4-406D-948D-6555DA5A90BB}"/>
                    </a:ext>
                  </a:extLst>
                </p:cNvPr>
                <p:cNvCxnSpPr/>
                <p:nvPr/>
              </p:nvCxnSpPr>
              <p:spPr bwMode="gray">
                <a:xfrm rot="5220000">
                  <a:off x="4362144" y="3927289"/>
                  <a:ext cx="0" cy="206477"/>
                </a:xfrm>
                <a:prstGeom prst="line">
                  <a:avLst/>
                </a:prstGeom>
                <a:noFill/>
                <a:ln w="6350" cap="flat" cmpd="sng" algn="ctr">
                  <a:solidFill>
                    <a:srgbClr val="FCDB7F"/>
                  </a:solidFill>
                  <a:prstDash val="solid"/>
                  <a:miter lim="800000"/>
                </a:ln>
                <a:effectLst/>
              </p:spPr>
            </p:cxnSp>
            <p:cxnSp>
              <p:nvCxnSpPr>
                <p:cNvPr id="578" name="Straight Connector 577">
                  <a:extLst>
                    <a:ext uri="{FF2B5EF4-FFF2-40B4-BE49-F238E27FC236}">
                      <a16:creationId xmlns:a16="http://schemas.microsoft.com/office/drawing/2014/main" id="{B131D6D6-4294-43B9-A92D-162642E296F1}"/>
                    </a:ext>
                  </a:extLst>
                </p:cNvPr>
                <p:cNvCxnSpPr/>
                <p:nvPr/>
              </p:nvCxnSpPr>
              <p:spPr bwMode="gray">
                <a:xfrm rot="4860000">
                  <a:off x="7806707" y="3565250"/>
                  <a:ext cx="0" cy="206477"/>
                </a:xfrm>
                <a:prstGeom prst="line">
                  <a:avLst/>
                </a:prstGeom>
                <a:noFill/>
                <a:ln w="6350" cap="flat" cmpd="sng" algn="ctr">
                  <a:solidFill>
                    <a:srgbClr val="FCDB7F"/>
                  </a:solidFill>
                  <a:prstDash val="solid"/>
                  <a:miter lim="800000"/>
                </a:ln>
                <a:effectLst/>
              </p:spPr>
            </p:cxnSp>
            <p:cxnSp>
              <p:nvCxnSpPr>
                <p:cNvPr id="579" name="Straight Connector 578">
                  <a:extLst>
                    <a:ext uri="{FF2B5EF4-FFF2-40B4-BE49-F238E27FC236}">
                      <a16:creationId xmlns:a16="http://schemas.microsoft.com/office/drawing/2014/main" id="{93246DD0-A2C6-46EA-84E5-0355C94E47C8}"/>
                    </a:ext>
                  </a:extLst>
                </p:cNvPr>
                <p:cNvCxnSpPr/>
                <p:nvPr/>
              </p:nvCxnSpPr>
              <p:spPr bwMode="gray">
                <a:xfrm rot="4860000">
                  <a:off x="4381158" y="4107804"/>
                  <a:ext cx="0" cy="206477"/>
                </a:xfrm>
                <a:prstGeom prst="line">
                  <a:avLst/>
                </a:prstGeom>
                <a:noFill/>
                <a:ln w="6350" cap="flat" cmpd="sng" algn="ctr">
                  <a:solidFill>
                    <a:srgbClr val="FCDB7F"/>
                  </a:solidFill>
                  <a:prstDash val="solid"/>
                  <a:miter lim="800000"/>
                </a:ln>
                <a:effectLst/>
              </p:spPr>
            </p:cxnSp>
            <p:cxnSp>
              <p:nvCxnSpPr>
                <p:cNvPr id="580" name="Straight Connector 579">
                  <a:extLst>
                    <a:ext uri="{FF2B5EF4-FFF2-40B4-BE49-F238E27FC236}">
                      <a16:creationId xmlns:a16="http://schemas.microsoft.com/office/drawing/2014/main" id="{7E208000-E7D3-4FC2-BA94-0EC2EF7D33FD}"/>
                    </a:ext>
                  </a:extLst>
                </p:cNvPr>
                <p:cNvCxnSpPr/>
                <p:nvPr/>
              </p:nvCxnSpPr>
              <p:spPr bwMode="gray">
                <a:xfrm rot="4680000">
                  <a:off x="7790201" y="3475974"/>
                  <a:ext cx="0" cy="206477"/>
                </a:xfrm>
                <a:prstGeom prst="line">
                  <a:avLst/>
                </a:prstGeom>
                <a:noFill/>
                <a:ln w="6350" cap="flat" cmpd="sng" algn="ctr">
                  <a:solidFill>
                    <a:srgbClr val="FCDB7F"/>
                  </a:solidFill>
                  <a:prstDash val="solid"/>
                  <a:miter lim="800000"/>
                </a:ln>
                <a:effectLst/>
              </p:spPr>
            </p:cxnSp>
            <p:cxnSp>
              <p:nvCxnSpPr>
                <p:cNvPr id="581" name="Straight Connector 580">
                  <a:extLst>
                    <a:ext uri="{FF2B5EF4-FFF2-40B4-BE49-F238E27FC236}">
                      <a16:creationId xmlns:a16="http://schemas.microsoft.com/office/drawing/2014/main" id="{BCD168BA-2A29-4352-A9ED-75D805CE17B6}"/>
                    </a:ext>
                  </a:extLst>
                </p:cNvPr>
                <p:cNvCxnSpPr/>
                <p:nvPr/>
              </p:nvCxnSpPr>
              <p:spPr bwMode="gray">
                <a:xfrm rot="4680000">
                  <a:off x="4397742" y="4197064"/>
                  <a:ext cx="0" cy="206477"/>
                </a:xfrm>
                <a:prstGeom prst="line">
                  <a:avLst/>
                </a:prstGeom>
                <a:noFill/>
                <a:ln w="6350" cap="flat" cmpd="sng" algn="ctr">
                  <a:solidFill>
                    <a:srgbClr val="FCDB7F"/>
                  </a:solidFill>
                  <a:prstDash val="solid"/>
                  <a:miter lim="800000"/>
                </a:ln>
                <a:effectLst/>
              </p:spPr>
            </p:cxnSp>
            <p:cxnSp>
              <p:nvCxnSpPr>
                <p:cNvPr id="582" name="Straight Connector 581">
                  <a:extLst>
                    <a:ext uri="{FF2B5EF4-FFF2-40B4-BE49-F238E27FC236}">
                      <a16:creationId xmlns:a16="http://schemas.microsoft.com/office/drawing/2014/main" id="{51455A56-357B-40E5-B36F-0B0B10083F43}"/>
                    </a:ext>
                  </a:extLst>
                </p:cNvPr>
                <p:cNvCxnSpPr/>
                <p:nvPr/>
              </p:nvCxnSpPr>
              <p:spPr bwMode="gray">
                <a:xfrm rot="4500000">
                  <a:off x="7769048" y="3387685"/>
                  <a:ext cx="0" cy="206477"/>
                </a:xfrm>
                <a:prstGeom prst="line">
                  <a:avLst/>
                </a:prstGeom>
                <a:noFill/>
                <a:ln w="6350" cap="flat" cmpd="sng" algn="ctr">
                  <a:solidFill>
                    <a:srgbClr val="FCDB7F"/>
                  </a:solidFill>
                  <a:prstDash val="solid"/>
                  <a:miter lim="800000"/>
                </a:ln>
                <a:effectLst/>
              </p:spPr>
            </p:cxnSp>
            <p:cxnSp>
              <p:nvCxnSpPr>
                <p:cNvPr id="583" name="Straight Connector 582">
                  <a:extLst>
                    <a:ext uri="{FF2B5EF4-FFF2-40B4-BE49-F238E27FC236}">
                      <a16:creationId xmlns:a16="http://schemas.microsoft.com/office/drawing/2014/main" id="{931736AE-56DD-4ADC-B3DE-A74E716E3842}"/>
                    </a:ext>
                  </a:extLst>
                </p:cNvPr>
                <p:cNvCxnSpPr/>
                <p:nvPr/>
              </p:nvCxnSpPr>
              <p:spPr bwMode="gray">
                <a:xfrm rot="4500000">
                  <a:off x="4418976" y="4285334"/>
                  <a:ext cx="0" cy="206477"/>
                </a:xfrm>
                <a:prstGeom prst="line">
                  <a:avLst/>
                </a:prstGeom>
                <a:noFill/>
                <a:ln w="6350" cap="flat" cmpd="sng" algn="ctr">
                  <a:solidFill>
                    <a:srgbClr val="FCDB7F"/>
                  </a:solidFill>
                  <a:prstDash val="solid"/>
                  <a:miter lim="800000"/>
                </a:ln>
                <a:effectLst/>
              </p:spPr>
            </p:cxnSp>
            <p:cxnSp>
              <p:nvCxnSpPr>
                <p:cNvPr id="584" name="Straight Connector 583">
                  <a:extLst>
                    <a:ext uri="{FF2B5EF4-FFF2-40B4-BE49-F238E27FC236}">
                      <a16:creationId xmlns:a16="http://schemas.microsoft.com/office/drawing/2014/main" id="{B38BD60F-850C-49A0-96D9-25FCC07889FA}"/>
                    </a:ext>
                  </a:extLst>
                </p:cNvPr>
                <p:cNvCxnSpPr/>
                <p:nvPr/>
              </p:nvCxnSpPr>
              <p:spPr bwMode="gray">
                <a:xfrm rot="4320000">
                  <a:off x="7743301" y="3300624"/>
                  <a:ext cx="0" cy="206477"/>
                </a:xfrm>
                <a:prstGeom prst="line">
                  <a:avLst/>
                </a:prstGeom>
                <a:noFill/>
                <a:ln w="6350" cap="flat" cmpd="sng" algn="ctr">
                  <a:solidFill>
                    <a:srgbClr val="FCDB7F"/>
                  </a:solidFill>
                  <a:prstDash val="solid"/>
                  <a:miter lim="800000"/>
                </a:ln>
                <a:effectLst/>
              </p:spPr>
            </p:cxnSp>
            <p:cxnSp>
              <p:nvCxnSpPr>
                <p:cNvPr id="585" name="Straight Connector 584">
                  <a:extLst>
                    <a:ext uri="{FF2B5EF4-FFF2-40B4-BE49-F238E27FC236}">
                      <a16:creationId xmlns:a16="http://schemas.microsoft.com/office/drawing/2014/main" id="{39BC1492-FAD7-4371-9B8D-C0BA5483F062}"/>
                    </a:ext>
                  </a:extLst>
                </p:cNvPr>
                <p:cNvCxnSpPr/>
                <p:nvPr/>
              </p:nvCxnSpPr>
              <p:spPr bwMode="gray">
                <a:xfrm rot="4320000">
                  <a:off x="4444801" y="4372372"/>
                  <a:ext cx="0" cy="206477"/>
                </a:xfrm>
                <a:prstGeom prst="line">
                  <a:avLst/>
                </a:prstGeom>
                <a:noFill/>
                <a:ln w="6350" cap="flat" cmpd="sng" algn="ctr">
                  <a:solidFill>
                    <a:srgbClr val="FCDB7F"/>
                  </a:solidFill>
                  <a:prstDash val="solid"/>
                  <a:miter lim="800000"/>
                </a:ln>
                <a:effectLst/>
              </p:spPr>
            </p:cxnSp>
            <p:cxnSp>
              <p:nvCxnSpPr>
                <p:cNvPr id="586" name="Straight Connector 585">
                  <a:extLst>
                    <a:ext uri="{FF2B5EF4-FFF2-40B4-BE49-F238E27FC236}">
                      <a16:creationId xmlns:a16="http://schemas.microsoft.com/office/drawing/2014/main" id="{97CFC789-C2F3-49C6-9FAF-FD2648216757}"/>
                    </a:ext>
                  </a:extLst>
                </p:cNvPr>
                <p:cNvCxnSpPr>
                  <a:cxnSpLocks/>
                </p:cNvCxnSpPr>
                <p:nvPr/>
              </p:nvCxnSpPr>
              <p:spPr bwMode="gray">
                <a:xfrm rot="8820000">
                  <a:off x="5150894" y="2375936"/>
                  <a:ext cx="0" cy="206477"/>
                </a:xfrm>
                <a:prstGeom prst="line">
                  <a:avLst/>
                </a:prstGeom>
                <a:noFill/>
                <a:ln w="6350" cap="flat" cmpd="sng" algn="ctr">
                  <a:solidFill>
                    <a:srgbClr val="FCDB7F"/>
                  </a:solidFill>
                  <a:prstDash val="solid"/>
                  <a:miter lim="800000"/>
                </a:ln>
                <a:effectLst/>
              </p:spPr>
            </p:cxnSp>
            <p:cxnSp>
              <p:nvCxnSpPr>
                <p:cNvPr id="587" name="Straight Connector 586">
                  <a:extLst>
                    <a:ext uri="{FF2B5EF4-FFF2-40B4-BE49-F238E27FC236}">
                      <a16:creationId xmlns:a16="http://schemas.microsoft.com/office/drawing/2014/main" id="{1B9EB08B-9714-4550-B195-CE3C68FF8305}"/>
                    </a:ext>
                  </a:extLst>
                </p:cNvPr>
                <p:cNvCxnSpPr/>
                <p:nvPr/>
              </p:nvCxnSpPr>
              <p:spPr bwMode="gray">
                <a:xfrm rot="1980000">
                  <a:off x="7038758" y="2381871"/>
                  <a:ext cx="0" cy="206477"/>
                </a:xfrm>
                <a:prstGeom prst="line">
                  <a:avLst/>
                </a:prstGeom>
                <a:noFill/>
                <a:ln w="6350" cap="flat" cmpd="sng" algn="ctr">
                  <a:solidFill>
                    <a:srgbClr val="FCDB7F"/>
                  </a:solidFill>
                  <a:prstDash val="solid"/>
                  <a:miter lim="800000"/>
                </a:ln>
                <a:effectLst/>
              </p:spPr>
            </p:cxnSp>
            <p:cxnSp>
              <p:nvCxnSpPr>
                <p:cNvPr id="588" name="Straight Connector 587">
                  <a:extLst>
                    <a:ext uri="{FF2B5EF4-FFF2-40B4-BE49-F238E27FC236}">
                      <a16:creationId xmlns:a16="http://schemas.microsoft.com/office/drawing/2014/main" id="{97169E32-875D-4111-98B1-D9E44AB5C688}"/>
                    </a:ext>
                  </a:extLst>
                </p:cNvPr>
                <p:cNvCxnSpPr>
                  <a:cxnSpLocks/>
                </p:cNvCxnSpPr>
                <p:nvPr/>
              </p:nvCxnSpPr>
              <p:spPr bwMode="gray">
                <a:xfrm rot="7380000">
                  <a:off x="7553499" y="4778541"/>
                  <a:ext cx="0" cy="206477"/>
                </a:xfrm>
                <a:prstGeom prst="line">
                  <a:avLst/>
                </a:prstGeom>
                <a:noFill/>
                <a:ln w="6350" cap="flat" cmpd="sng" algn="ctr">
                  <a:solidFill>
                    <a:srgbClr val="FCDB7F"/>
                  </a:solidFill>
                  <a:prstDash val="solid"/>
                  <a:miter lim="800000"/>
                </a:ln>
                <a:effectLst/>
              </p:spPr>
            </p:cxnSp>
            <p:cxnSp>
              <p:nvCxnSpPr>
                <p:cNvPr id="589" name="Straight Connector 588">
                  <a:extLst>
                    <a:ext uri="{FF2B5EF4-FFF2-40B4-BE49-F238E27FC236}">
                      <a16:creationId xmlns:a16="http://schemas.microsoft.com/office/drawing/2014/main" id="{9B047636-716E-4F71-98E2-03569FCE9A03}"/>
                    </a:ext>
                  </a:extLst>
                </p:cNvPr>
                <p:cNvCxnSpPr/>
                <p:nvPr/>
              </p:nvCxnSpPr>
              <p:spPr bwMode="gray">
                <a:xfrm rot="1980000">
                  <a:off x="5149814" y="5290590"/>
                  <a:ext cx="0" cy="206477"/>
                </a:xfrm>
                <a:prstGeom prst="line">
                  <a:avLst/>
                </a:prstGeom>
                <a:noFill/>
                <a:ln w="6350" cap="flat" cmpd="sng" algn="ctr">
                  <a:solidFill>
                    <a:srgbClr val="FCDB7F"/>
                  </a:solidFill>
                  <a:prstDash val="solid"/>
                  <a:miter lim="800000"/>
                </a:ln>
                <a:effectLst/>
              </p:spPr>
            </p:cxnSp>
            <p:cxnSp>
              <p:nvCxnSpPr>
                <p:cNvPr id="590" name="Straight Connector 589">
                  <a:extLst>
                    <a:ext uri="{FF2B5EF4-FFF2-40B4-BE49-F238E27FC236}">
                      <a16:creationId xmlns:a16="http://schemas.microsoft.com/office/drawing/2014/main" id="{1A326DAB-F903-4ADB-85DB-37E1C3585020}"/>
                    </a:ext>
                  </a:extLst>
                </p:cNvPr>
                <p:cNvCxnSpPr>
                  <a:cxnSpLocks/>
                </p:cNvCxnSpPr>
                <p:nvPr/>
              </p:nvCxnSpPr>
              <p:spPr bwMode="gray">
                <a:xfrm rot="7380000">
                  <a:off x="4638616" y="2885594"/>
                  <a:ext cx="0" cy="206477"/>
                </a:xfrm>
                <a:prstGeom prst="line">
                  <a:avLst/>
                </a:prstGeom>
                <a:noFill/>
                <a:ln w="6350" cap="flat" cmpd="sng" algn="ctr">
                  <a:solidFill>
                    <a:srgbClr val="FCDB7F"/>
                  </a:solidFill>
                  <a:prstDash val="solid"/>
                  <a:miter lim="800000"/>
                </a:ln>
                <a:effectLst/>
              </p:spPr>
            </p:cxnSp>
            <p:cxnSp>
              <p:nvCxnSpPr>
                <p:cNvPr id="591" name="Straight Connector 590">
                  <a:extLst>
                    <a:ext uri="{FF2B5EF4-FFF2-40B4-BE49-F238E27FC236}">
                      <a16:creationId xmlns:a16="http://schemas.microsoft.com/office/drawing/2014/main" id="{34AF4AA5-153F-489E-BE4C-71AB0CD71D57}"/>
                    </a:ext>
                  </a:extLst>
                </p:cNvPr>
                <p:cNvCxnSpPr/>
                <p:nvPr/>
              </p:nvCxnSpPr>
              <p:spPr bwMode="gray">
                <a:xfrm rot="1800000">
                  <a:off x="6961369" y="2334400"/>
                  <a:ext cx="0" cy="206477"/>
                </a:xfrm>
                <a:prstGeom prst="line">
                  <a:avLst/>
                </a:prstGeom>
                <a:noFill/>
                <a:ln w="6350" cap="flat" cmpd="sng" algn="ctr">
                  <a:solidFill>
                    <a:srgbClr val="FCDB7F"/>
                  </a:solidFill>
                  <a:prstDash val="solid"/>
                  <a:miter lim="800000"/>
                </a:ln>
                <a:effectLst/>
              </p:spPr>
            </p:cxnSp>
            <p:cxnSp>
              <p:nvCxnSpPr>
                <p:cNvPr id="592" name="Straight Connector 591">
                  <a:extLst>
                    <a:ext uri="{FF2B5EF4-FFF2-40B4-BE49-F238E27FC236}">
                      <a16:creationId xmlns:a16="http://schemas.microsoft.com/office/drawing/2014/main" id="{99EDE604-C596-4E9B-A11D-ED31330D6A62}"/>
                    </a:ext>
                  </a:extLst>
                </p:cNvPr>
                <p:cNvCxnSpPr>
                  <a:cxnSpLocks/>
                </p:cNvCxnSpPr>
                <p:nvPr/>
              </p:nvCxnSpPr>
              <p:spPr bwMode="gray">
                <a:xfrm rot="7200000">
                  <a:off x="7600837" y="4700845"/>
                  <a:ext cx="0" cy="206477"/>
                </a:xfrm>
                <a:prstGeom prst="line">
                  <a:avLst/>
                </a:prstGeom>
                <a:noFill/>
                <a:ln w="6350" cap="flat" cmpd="sng" algn="ctr">
                  <a:solidFill>
                    <a:srgbClr val="FCDB7F"/>
                  </a:solidFill>
                  <a:prstDash val="solid"/>
                  <a:miter lim="800000"/>
                </a:ln>
                <a:effectLst/>
              </p:spPr>
            </p:cxnSp>
            <p:cxnSp>
              <p:nvCxnSpPr>
                <p:cNvPr id="593" name="Straight Connector 592">
                  <a:extLst>
                    <a:ext uri="{FF2B5EF4-FFF2-40B4-BE49-F238E27FC236}">
                      <a16:creationId xmlns:a16="http://schemas.microsoft.com/office/drawing/2014/main" id="{2D36C169-2243-443F-BD23-AF5F33C2BF6B}"/>
                    </a:ext>
                  </a:extLst>
                </p:cNvPr>
                <p:cNvCxnSpPr/>
                <p:nvPr/>
              </p:nvCxnSpPr>
              <p:spPr bwMode="gray">
                <a:xfrm rot="1800000">
                  <a:off x="5227245" y="5337991"/>
                  <a:ext cx="0" cy="206477"/>
                </a:xfrm>
                <a:prstGeom prst="line">
                  <a:avLst/>
                </a:prstGeom>
                <a:noFill/>
                <a:ln w="6350" cap="flat" cmpd="sng" algn="ctr">
                  <a:solidFill>
                    <a:srgbClr val="FCDB7F"/>
                  </a:solidFill>
                  <a:prstDash val="solid"/>
                  <a:miter lim="800000"/>
                </a:ln>
                <a:effectLst/>
              </p:spPr>
            </p:cxnSp>
            <p:cxnSp>
              <p:nvCxnSpPr>
                <p:cNvPr id="594" name="Straight Connector 593">
                  <a:extLst>
                    <a:ext uri="{FF2B5EF4-FFF2-40B4-BE49-F238E27FC236}">
                      <a16:creationId xmlns:a16="http://schemas.microsoft.com/office/drawing/2014/main" id="{31B2E278-9F37-459C-8A12-C1D812636340}"/>
                    </a:ext>
                  </a:extLst>
                </p:cNvPr>
                <p:cNvCxnSpPr>
                  <a:cxnSpLocks/>
                </p:cNvCxnSpPr>
                <p:nvPr/>
              </p:nvCxnSpPr>
              <p:spPr bwMode="gray">
                <a:xfrm rot="7200000">
                  <a:off x="4590880" y="2963046"/>
                  <a:ext cx="0" cy="206477"/>
                </a:xfrm>
                <a:prstGeom prst="line">
                  <a:avLst/>
                </a:prstGeom>
                <a:noFill/>
                <a:ln w="6350" cap="flat" cmpd="sng" algn="ctr">
                  <a:solidFill>
                    <a:srgbClr val="FCDB7F"/>
                  </a:solidFill>
                  <a:prstDash val="solid"/>
                  <a:miter lim="800000"/>
                </a:ln>
                <a:effectLst/>
              </p:spPr>
            </p:cxnSp>
            <p:cxnSp>
              <p:nvCxnSpPr>
                <p:cNvPr id="595" name="Straight Connector 594">
                  <a:extLst>
                    <a:ext uri="{FF2B5EF4-FFF2-40B4-BE49-F238E27FC236}">
                      <a16:creationId xmlns:a16="http://schemas.microsoft.com/office/drawing/2014/main" id="{D2858762-C1F4-4DE2-95F9-0119B3468BBE}"/>
                    </a:ext>
                  </a:extLst>
                </p:cNvPr>
                <p:cNvCxnSpPr/>
                <p:nvPr/>
              </p:nvCxnSpPr>
              <p:spPr bwMode="gray">
                <a:xfrm rot="1620000">
                  <a:off x="6881603" y="2291043"/>
                  <a:ext cx="0" cy="206477"/>
                </a:xfrm>
                <a:prstGeom prst="line">
                  <a:avLst/>
                </a:prstGeom>
                <a:noFill/>
                <a:ln w="6350" cap="flat" cmpd="sng" algn="ctr">
                  <a:solidFill>
                    <a:srgbClr val="FCDB7F"/>
                  </a:solidFill>
                  <a:prstDash val="solid"/>
                  <a:miter lim="800000"/>
                </a:ln>
                <a:effectLst/>
              </p:spPr>
            </p:cxnSp>
            <p:cxnSp>
              <p:nvCxnSpPr>
                <p:cNvPr id="596" name="Straight Connector 595">
                  <a:extLst>
                    <a:ext uri="{FF2B5EF4-FFF2-40B4-BE49-F238E27FC236}">
                      <a16:creationId xmlns:a16="http://schemas.microsoft.com/office/drawing/2014/main" id="{590B5BBB-12BC-43F4-BFDA-1B2E7B6C88E4}"/>
                    </a:ext>
                  </a:extLst>
                </p:cNvPr>
                <p:cNvCxnSpPr>
                  <a:cxnSpLocks/>
                </p:cNvCxnSpPr>
                <p:nvPr/>
              </p:nvCxnSpPr>
              <p:spPr bwMode="gray">
                <a:xfrm rot="7020000">
                  <a:off x="7644044" y="4620778"/>
                  <a:ext cx="0" cy="206477"/>
                </a:xfrm>
                <a:prstGeom prst="line">
                  <a:avLst/>
                </a:prstGeom>
                <a:noFill/>
                <a:ln w="6350" cap="flat" cmpd="sng" algn="ctr">
                  <a:solidFill>
                    <a:srgbClr val="FCDB7F"/>
                  </a:solidFill>
                  <a:prstDash val="solid"/>
                  <a:miter lim="800000"/>
                </a:ln>
                <a:effectLst/>
              </p:spPr>
            </p:cxnSp>
            <p:cxnSp>
              <p:nvCxnSpPr>
                <p:cNvPr id="597" name="Straight Connector 596">
                  <a:extLst>
                    <a:ext uri="{FF2B5EF4-FFF2-40B4-BE49-F238E27FC236}">
                      <a16:creationId xmlns:a16="http://schemas.microsoft.com/office/drawing/2014/main" id="{CB87CB52-7D57-4F62-B68A-123D994B02F2}"/>
                    </a:ext>
                  </a:extLst>
                </p:cNvPr>
                <p:cNvCxnSpPr/>
                <p:nvPr/>
              </p:nvCxnSpPr>
              <p:spPr bwMode="gray">
                <a:xfrm rot="1620000">
                  <a:off x="5307051" y="5381276"/>
                  <a:ext cx="0" cy="206477"/>
                </a:xfrm>
                <a:prstGeom prst="line">
                  <a:avLst/>
                </a:prstGeom>
                <a:noFill/>
                <a:ln w="6350" cap="flat" cmpd="sng" algn="ctr">
                  <a:solidFill>
                    <a:srgbClr val="FCDB7F"/>
                  </a:solidFill>
                  <a:prstDash val="solid"/>
                  <a:miter lim="800000"/>
                </a:ln>
                <a:effectLst/>
              </p:spPr>
            </p:cxnSp>
            <p:cxnSp>
              <p:nvCxnSpPr>
                <p:cNvPr id="598" name="Straight Connector 597">
                  <a:extLst>
                    <a:ext uri="{FF2B5EF4-FFF2-40B4-BE49-F238E27FC236}">
                      <a16:creationId xmlns:a16="http://schemas.microsoft.com/office/drawing/2014/main" id="{EC24E079-D6DE-48C1-A6B7-3AF0A2956D8E}"/>
                    </a:ext>
                  </a:extLst>
                </p:cNvPr>
                <p:cNvCxnSpPr>
                  <a:cxnSpLocks/>
                </p:cNvCxnSpPr>
                <p:nvPr/>
              </p:nvCxnSpPr>
              <p:spPr bwMode="gray">
                <a:xfrm rot="7020000">
                  <a:off x="4547263" y="3042889"/>
                  <a:ext cx="0" cy="206477"/>
                </a:xfrm>
                <a:prstGeom prst="line">
                  <a:avLst/>
                </a:prstGeom>
                <a:noFill/>
                <a:ln w="6350" cap="flat" cmpd="sng" algn="ctr">
                  <a:solidFill>
                    <a:srgbClr val="FCDB7F"/>
                  </a:solidFill>
                  <a:prstDash val="solid"/>
                  <a:miter lim="800000"/>
                </a:ln>
                <a:effectLst/>
              </p:spPr>
            </p:cxnSp>
            <p:cxnSp>
              <p:nvCxnSpPr>
                <p:cNvPr id="599" name="Straight Connector 598">
                  <a:extLst>
                    <a:ext uri="{FF2B5EF4-FFF2-40B4-BE49-F238E27FC236}">
                      <a16:creationId xmlns:a16="http://schemas.microsoft.com/office/drawing/2014/main" id="{D2BB63A3-35DC-4F4F-A08D-97D5844CECFC}"/>
                    </a:ext>
                  </a:extLst>
                </p:cNvPr>
                <p:cNvCxnSpPr/>
                <p:nvPr/>
              </p:nvCxnSpPr>
              <p:spPr bwMode="gray">
                <a:xfrm rot="1440000">
                  <a:off x="6799676" y="2251921"/>
                  <a:ext cx="0" cy="206477"/>
                </a:xfrm>
                <a:prstGeom prst="line">
                  <a:avLst/>
                </a:prstGeom>
                <a:noFill/>
                <a:ln w="6350" cap="flat" cmpd="sng" algn="ctr">
                  <a:solidFill>
                    <a:srgbClr val="FCDB7F"/>
                  </a:solidFill>
                  <a:prstDash val="solid"/>
                  <a:miter lim="800000"/>
                </a:ln>
                <a:effectLst/>
              </p:spPr>
            </p:cxnSp>
            <p:cxnSp>
              <p:nvCxnSpPr>
                <p:cNvPr id="600" name="Straight Connector 599">
                  <a:extLst>
                    <a:ext uri="{FF2B5EF4-FFF2-40B4-BE49-F238E27FC236}">
                      <a16:creationId xmlns:a16="http://schemas.microsoft.com/office/drawing/2014/main" id="{31BA0C2B-30B8-48C1-A938-E979B9A8487F}"/>
                    </a:ext>
                  </a:extLst>
                </p:cNvPr>
                <p:cNvCxnSpPr>
                  <a:cxnSpLocks/>
                </p:cNvCxnSpPr>
                <p:nvPr/>
              </p:nvCxnSpPr>
              <p:spPr bwMode="gray">
                <a:xfrm rot="6840000">
                  <a:off x="7683002" y="4538560"/>
                  <a:ext cx="0" cy="206477"/>
                </a:xfrm>
                <a:prstGeom prst="line">
                  <a:avLst/>
                </a:prstGeom>
                <a:noFill/>
                <a:ln w="6350" cap="flat" cmpd="sng" algn="ctr">
                  <a:solidFill>
                    <a:srgbClr val="FCDB7F"/>
                  </a:solidFill>
                  <a:prstDash val="solid"/>
                  <a:miter lim="800000"/>
                </a:ln>
                <a:effectLst/>
              </p:spPr>
            </p:cxnSp>
            <p:cxnSp>
              <p:nvCxnSpPr>
                <p:cNvPr id="601" name="Straight Connector 600">
                  <a:extLst>
                    <a:ext uri="{FF2B5EF4-FFF2-40B4-BE49-F238E27FC236}">
                      <a16:creationId xmlns:a16="http://schemas.microsoft.com/office/drawing/2014/main" id="{17E9EE04-0049-4889-9FEC-533166E783F7}"/>
                    </a:ext>
                  </a:extLst>
                </p:cNvPr>
                <p:cNvCxnSpPr/>
                <p:nvPr/>
              </p:nvCxnSpPr>
              <p:spPr bwMode="gray">
                <a:xfrm rot="1440000">
                  <a:off x="5389012" y="5420324"/>
                  <a:ext cx="0" cy="206477"/>
                </a:xfrm>
                <a:prstGeom prst="line">
                  <a:avLst/>
                </a:prstGeom>
                <a:noFill/>
                <a:ln w="6350" cap="flat" cmpd="sng" algn="ctr">
                  <a:solidFill>
                    <a:srgbClr val="FCDB7F"/>
                  </a:solidFill>
                  <a:prstDash val="solid"/>
                  <a:miter lim="800000"/>
                </a:ln>
                <a:effectLst/>
              </p:spPr>
            </p:cxnSp>
            <p:cxnSp>
              <p:nvCxnSpPr>
                <p:cNvPr id="602" name="Straight Connector 601">
                  <a:extLst>
                    <a:ext uri="{FF2B5EF4-FFF2-40B4-BE49-F238E27FC236}">
                      <a16:creationId xmlns:a16="http://schemas.microsoft.com/office/drawing/2014/main" id="{491DC8FA-7513-4FE1-983B-B83E96846FDD}"/>
                    </a:ext>
                  </a:extLst>
                </p:cNvPr>
                <p:cNvCxnSpPr>
                  <a:cxnSpLocks/>
                </p:cNvCxnSpPr>
                <p:nvPr/>
              </p:nvCxnSpPr>
              <p:spPr bwMode="gray">
                <a:xfrm rot="6840000">
                  <a:off x="4507884" y="3124907"/>
                  <a:ext cx="0" cy="206477"/>
                </a:xfrm>
                <a:prstGeom prst="line">
                  <a:avLst/>
                </a:prstGeom>
                <a:noFill/>
                <a:ln w="6350" cap="flat" cmpd="sng" algn="ctr">
                  <a:solidFill>
                    <a:srgbClr val="FCDB7F"/>
                  </a:solidFill>
                  <a:prstDash val="solid"/>
                  <a:miter lim="800000"/>
                </a:ln>
                <a:effectLst/>
              </p:spPr>
            </p:cxnSp>
            <p:cxnSp>
              <p:nvCxnSpPr>
                <p:cNvPr id="603" name="Straight Connector 602">
                  <a:extLst>
                    <a:ext uri="{FF2B5EF4-FFF2-40B4-BE49-F238E27FC236}">
                      <a16:creationId xmlns:a16="http://schemas.microsoft.com/office/drawing/2014/main" id="{4CFECACB-5F35-4931-B43F-5D8A91F1145D}"/>
                    </a:ext>
                  </a:extLst>
                </p:cNvPr>
                <p:cNvCxnSpPr/>
                <p:nvPr/>
              </p:nvCxnSpPr>
              <p:spPr bwMode="gray">
                <a:xfrm rot="1260000">
                  <a:off x="6715815" y="2217140"/>
                  <a:ext cx="0" cy="206477"/>
                </a:xfrm>
                <a:prstGeom prst="line">
                  <a:avLst/>
                </a:prstGeom>
                <a:noFill/>
                <a:ln w="6350" cap="flat" cmpd="sng" algn="ctr">
                  <a:solidFill>
                    <a:srgbClr val="FCDB7F"/>
                  </a:solidFill>
                  <a:prstDash val="solid"/>
                  <a:miter lim="800000"/>
                </a:ln>
                <a:effectLst/>
              </p:spPr>
            </p:cxnSp>
            <p:cxnSp>
              <p:nvCxnSpPr>
                <p:cNvPr id="604" name="Straight Connector 603">
                  <a:extLst>
                    <a:ext uri="{FF2B5EF4-FFF2-40B4-BE49-F238E27FC236}">
                      <a16:creationId xmlns:a16="http://schemas.microsoft.com/office/drawing/2014/main" id="{AD96F98B-F3B6-494C-AD34-73A5F2313BD8}"/>
                    </a:ext>
                  </a:extLst>
                </p:cNvPr>
                <p:cNvCxnSpPr>
                  <a:cxnSpLocks/>
                </p:cNvCxnSpPr>
                <p:nvPr/>
              </p:nvCxnSpPr>
              <p:spPr bwMode="gray">
                <a:xfrm rot="6660000">
                  <a:off x="7717603" y="4454416"/>
                  <a:ext cx="0" cy="206477"/>
                </a:xfrm>
                <a:prstGeom prst="line">
                  <a:avLst/>
                </a:prstGeom>
                <a:noFill/>
                <a:ln w="6350" cap="flat" cmpd="sng" algn="ctr">
                  <a:solidFill>
                    <a:srgbClr val="FCDB7F"/>
                  </a:solidFill>
                  <a:prstDash val="solid"/>
                  <a:miter lim="800000"/>
                </a:ln>
                <a:effectLst/>
              </p:spPr>
            </p:cxnSp>
            <p:cxnSp>
              <p:nvCxnSpPr>
                <p:cNvPr id="605" name="Straight Connector 604">
                  <a:extLst>
                    <a:ext uri="{FF2B5EF4-FFF2-40B4-BE49-F238E27FC236}">
                      <a16:creationId xmlns:a16="http://schemas.microsoft.com/office/drawing/2014/main" id="{4FA03DC8-EFD7-424D-81DE-C0FB8F88ECE0}"/>
                    </a:ext>
                  </a:extLst>
                </p:cNvPr>
                <p:cNvCxnSpPr/>
                <p:nvPr/>
              </p:nvCxnSpPr>
              <p:spPr bwMode="gray">
                <a:xfrm rot="1260000">
                  <a:off x="5472905" y="5455029"/>
                  <a:ext cx="0" cy="206477"/>
                </a:xfrm>
                <a:prstGeom prst="line">
                  <a:avLst/>
                </a:prstGeom>
                <a:noFill/>
                <a:ln w="6350" cap="flat" cmpd="sng" algn="ctr">
                  <a:solidFill>
                    <a:srgbClr val="FCDB7F"/>
                  </a:solidFill>
                  <a:prstDash val="solid"/>
                  <a:miter lim="800000"/>
                </a:ln>
                <a:effectLst/>
              </p:spPr>
            </p:cxnSp>
            <p:cxnSp>
              <p:nvCxnSpPr>
                <p:cNvPr id="606" name="Straight Connector 605">
                  <a:extLst>
                    <a:ext uri="{FF2B5EF4-FFF2-40B4-BE49-F238E27FC236}">
                      <a16:creationId xmlns:a16="http://schemas.microsoft.com/office/drawing/2014/main" id="{555F2AD2-4045-4DE8-A0B4-87751CA454BE}"/>
                    </a:ext>
                  </a:extLst>
                </p:cNvPr>
                <p:cNvCxnSpPr>
                  <a:cxnSpLocks/>
                </p:cNvCxnSpPr>
                <p:nvPr/>
              </p:nvCxnSpPr>
              <p:spPr bwMode="gray">
                <a:xfrm rot="6660000">
                  <a:off x="4472852" y="3208873"/>
                  <a:ext cx="0" cy="206477"/>
                </a:xfrm>
                <a:prstGeom prst="line">
                  <a:avLst/>
                </a:prstGeom>
                <a:noFill/>
                <a:ln w="6350" cap="flat" cmpd="sng" algn="ctr">
                  <a:solidFill>
                    <a:srgbClr val="FCDB7F"/>
                  </a:solidFill>
                  <a:prstDash val="solid"/>
                  <a:miter lim="800000"/>
                </a:ln>
                <a:effectLst/>
              </p:spPr>
            </p:cxnSp>
            <p:cxnSp>
              <p:nvCxnSpPr>
                <p:cNvPr id="607" name="Straight Connector 606">
                  <a:extLst>
                    <a:ext uri="{FF2B5EF4-FFF2-40B4-BE49-F238E27FC236}">
                      <a16:creationId xmlns:a16="http://schemas.microsoft.com/office/drawing/2014/main" id="{010B9672-8138-46C1-92A9-D28A9F6E2760}"/>
                    </a:ext>
                  </a:extLst>
                </p:cNvPr>
                <p:cNvCxnSpPr/>
                <p:nvPr/>
              </p:nvCxnSpPr>
              <p:spPr bwMode="gray">
                <a:xfrm rot="1080000">
                  <a:off x="6630248" y="2186796"/>
                  <a:ext cx="0" cy="206477"/>
                </a:xfrm>
                <a:prstGeom prst="line">
                  <a:avLst/>
                </a:prstGeom>
                <a:noFill/>
                <a:ln w="6350" cap="flat" cmpd="sng" algn="ctr">
                  <a:solidFill>
                    <a:srgbClr val="FCDB7F"/>
                  </a:solidFill>
                  <a:prstDash val="solid"/>
                  <a:miter lim="800000"/>
                </a:ln>
                <a:effectLst/>
              </p:spPr>
            </p:cxnSp>
            <p:cxnSp>
              <p:nvCxnSpPr>
                <p:cNvPr id="608" name="Straight Connector 607">
                  <a:extLst>
                    <a:ext uri="{FF2B5EF4-FFF2-40B4-BE49-F238E27FC236}">
                      <a16:creationId xmlns:a16="http://schemas.microsoft.com/office/drawing/2014/main" id="{AE411276-B1F1-4860-B222-908FEC7DF08C}"/>
                    </a:ext>
                  </a:extLst>
                </p:cNvPr>
                <p:cNvCxnSpPr>
                  <a:cxnSpLocks/>
                </p:cNvCxnSpPr>
                <p:nvPr/>
              </p:nvCxnSpPr>
              <p:spPr bwMode="gray">
                <a:xfrm rot="6480000">
                  <a:off x="7747753" y="4368576"/>
                  <a:ext cx="0" cy="206477"/>
                </a:xfrm>
                <a:prstGeom prst="line">
                  <a:avLst/>
                </a:prstGeom>
                <a:noFill/>
                <a:ln w="6350" cap="flat" cmpd="sng" algn="ctr">
                  <a:solidFill>
                    <a:srgbClr val="FCDB7F"/>
                  </a:solidFill>
                  <a:prstDash val="solid"/>
                  <a:miter lim="800000"/>
                </a:ln>
                <a:effectLst/>
              </p:spPr>
            </p:cxnSp>
            <p:cxnSp>
              <p:nvCxnSpPr>
                <p:cNvPr id="609" name="Straight Connector 608">
                  <a:extLst>
                    <a:ext uri="{FF2B5EF4-FFF2-40B4-BE49-F238E27FC236}">
                      <a16:creationId xmlns:a16="http://schemas.microsoft.com/office/drawing/2014/main" id="{FEBB33CB-4B0E-4153-B8B3-843383698C61}"/>
                    </a:ext>
                  </a:extLst>
                </p:cNvPr>
                <p:cNvCxnSpPr/>
                <p:nvPr/>
              </p:nvCxnSpPr>
              <p:spPr bwMode="gray">
                <a:xfrm rot="1080000">
                  <a:off x="5558500" y="5485297"/>
                  <a:ext cx="0" cy="206477"/>
                </a:xfrm>
                <a:prstGeom prst="line">
                  <a:avLst/>
                </a:prstGeom>
                <a:noFill/>
                <a:ln w="6350" cap="flat" cmpd="sng" algn="ctr">
                  <a:solidFill>
                    <a:srgbClr val="FCDB7F"/>
                  </a:solidFill>
                  <a:prstDash val="solid"/>
                  <a:miter lim="800000"/>
                </a:ln>
                <a:effectLst/>
              </p:spPr>
            </p:cxnSp>
            <p:cxnSp>
              <p:nvCxnSpPr>
                <p:cNvPr id="610" name="Straight Connector 609">
                  <a:extLst>
                    <a:ext uri="{FF2B5EF4-FFF2-40B4-BE49-F238E27FC236}">
                      <a16:creationId xmlns:a16="http://schemas.microsoft.com/office/drawing/2014/main" id="{12E69C94-9B7E-40F0-A93B-81BC507F12E5}"/>
                    </a:ext>
                  </a:extLst>
                </p:cNvPr>
                <p:cNvCxnSpPr>
                  <a:cxnSpLocks/>
                </p:cNvCxnSpPr>
                <p:nvPr/>
              </p:nvCxnSpPr>
              <p:spPr bwMode="gray">
                <a:xfrm rot="6480000">
                  <a:off x="4442262" y="3294557"/>
                  <a:ext cx="0" cy="206477"/>
                </a:xfrm>
                <a:prstGeom prst="line">
                  <a:avLst/>
                </a:prstGeom>
                <a:noFill/>
                <a:ln w="6350" cap="flat" cmpd="sng" algn="ctr">
                  <a:solidFill>
                    <a:srgbClr val="FCDB7F"/>
                  </a:solidFill>
                  <a:prstDash val="solid"/>
                  <a:miter lim="800000"/>
                </a:ln>
                <a:effectLst/>
              </p:spPr>
            </p:cxnSp>
            <p:cxnSp>
              <p:nvCxnSpPr>
                <p:cNvPr id="611" name="Straight Connector 610">
                  <a:extLst>
                    <a:ext uri="{FF2B5EF4-FFF2-40B4-BE49-F238E27FC236}">
                      <a16:creationId xmlns:a16="http://schemas.microsoft.com/office/drawing/2014/main" id="{5B97F31B-5BE6-45A9-8CD8-3E95D2AAF3F6}"/>
                    </a:ext>
                  </a:extLst>
                </p:cNvPr>
                <p:cNvCxnSpPr/>
                <p:nvPr/>
              </p:nvCxnSpPr>
              <p:spPr bwMode="gray">
                <a:xfrm rot="900000">
                  <a:off x="6543210" y="2160971"/>
                  <a:ext cx="0" cy="206477"/>
                </a:xfrm>
                <a:prstGeom prst="line">
                  <a:avLst/>
                </a:prstGeom>
                <a:noFill/>
                <a:ln w="6350" cap="flat" cmpd="sng" algn="ctr">
                  <a:solidFill>
                    <a:srgbClr val="FCDB7F"/>
                  </a:solidFill>
                  <a:prstDash val="solid"/>
                  <a:miter lim="800000"/>
                </a:ln>
                <a:effectLst/>
              </p:spPr>
            </p:cxnSp>
            <p:cxnSp>
              <p:nvCxnSpPr>
                <p:cNvPr id="612" name="Straight Connector 611">
                  <a:extLst>
                    <a:ext uri="{FF2B5EF4-FFF2-40B4-BE49-F238E27FC236}">
                      <a16:creationId xmlns:a16="http://schemas.microsoft.com/office/drawing/2014/main" id="{86FFA1EB-A501-46ED-BA1B-4729CEE4B2D3}"/>
                    </a:ext>
                  </a:extLst>
                </p:cNvPr>
                <p:cNvCxnSpPr>
                  <a:cxnSpLocks/>
                </p:cNvCxnSpPr>
                <p:nvPr/>
              </p:nvCxnSpPr>
              <p:spPr bwMode="gray">
                <a:xfrm rot="6300000">
                  <a:off x="7773369" y="4281276"/>
                  <a:ext cx="0" cy="206477"/>
                </a:xfrm>
                <a:prstGeom prst="line">
                  <a:avLst/>
                </a:prstGeom>
                <a:noFill/>
                <a:ln w="6350" cap="flat" cmpd="sng" algn="ctr">
                  <a:solidFill>
                    <a:srgbClr val="FCDB7F"/>
                  </a:solidFill>
                  <a:prstDash val="solid"/>
                  <a:miter lim="800000"/>
                </a:ln>
                <a:effectLst/>
              </p:spPr>
            </p:cxnSp>
            <p:cxnSp>
              <p:nvCxnSpPr>
                <p:cNvPr id="613" name="Straight Connector 612">
                  <a:extLst>
                    <a:ext uri="{FF2B5EF4-FFF2-40B4-BE49-F238E27FC236}">
                      <a16:creationId xmlns:a16="http://schemas.microsoft.com/office/drawing/2014/main" id="{D5E21CDC-4603-459D-A93F-A5D7D1F64261}"/>
                    </a:ext>
                  </a:extLst>
                </p:cNvPr>
                <p:cNvCxnSpPr/>
                <p:nvPr/>
              </p:nvCxnSpPr>
              <p:spPr bwMode="gray">
                <a:xfrm rot="900000">
                  <a:off x="5645561" y="5511043"/>
                  <a:ext cx="0" cy="206477"/>
                </a:xfrm>
                <a:prstGeom prst="line">
                  <a:avLst/>
                </a:prstGeom>
                <a:noFill/>
                <a:ln w="6350" cap="flat" cmpd="sng" algn="ctr">
                  <a:solidFill>
                    <a:srgbClr val="FCDB7F"/>
                  </a:solidFill>
                  <a:prstDash val="solid"/>
                  <a:miter lim="800000"/>
                </a:ln>
                <a:effectLst/>
              </p:spPr>
            </p:cxnSp>
            <p:cxnSp>
              <p:nvCxnSpPr>
                <p:cNvPr id="614" name="Straight Connector 613">
                  <a:extLst>
                    <a:ext uri="{FF2B5EF4-FFF2-40B4-BE49-F238E27FC236}">
                      <a16:creationId xmlns:a16="http://schemas.microsoft.com/office/drawing/2014/main" id="{3477591C-FE12-483E-B87E-F3A7DB71FD1D}"/>
                    </a:ext>
                  </a:extLst>
                </p:cNvPr>
                <p:cNvCxnSpPr>
                  <a:cxnSpLocks/>
                </p:cNvCxnSpPr>
                <p:nvPr/>
              </p:nvCxnSpPr>
              <p:spPr bwMode="gray">
                <a:xfrm rot="6300000">
                  <a:off x="4416198" y="3381724"/>
                  <a:ext cx="0" cy="206477"/>
                </a:xfrm>
                <a:prstGeom prst="line">
                  <a:avLst/>
                </a:prstGeom>
                <a:noFill/>
                <a:ln w="6350" cap="flat" cmpd="sng" algn="ctr">
                  <a:solidFill>
                    <a:srgbClr val="FCDB7F"/>
                  </a:solidFill>
                  <a:prstDash val="solid"/>
                  <a:miter lim="800000"/>
                </a:ln>
                <a:effectLst/>
              </p:spPr>
            </p:cxnSp>
            <p:cxnSp>
              <p:nvCxnSpPr>
                <p:cNvPr id="615" name="Straight Connector 614">
                  <a:extLst>
                    <a:ext uri="{FF2B5EF4-FFF2-40B4-BE49-F238E27FC236}">
                      <a16:creationId xmlns:a16="http://schemas.microsoft.com/office/drawing/2014/main" id="{1B2AE40F-B2F9-4371-B639-79077EC7C7CF}"/>
                    </a:ext>
                  </a:extLst>
                </p:cNvPr>
                <p:cNvCxnSpPr/>
                <p:nvPr/>
              </p:nvCxnSpPr>
              <p:spPr bwMode="gray">
                <a:xfrm rot="720000">
                  <a:off x="6454940" y="2139737"/>
                  <a:ext cx="0" cy="206477"/>
                </a:xfrm>
                <a:prstGeom prst="line">
                  <a:avLst/>
                </a:prstGeom>
                <a:noFill/>
                <a:ln w="6350" cap="flat" cmpd="sng" algn="ctr">
                  <a:solidFill>
                    <a:srgbClr val="FCDB7F"/>
                  </a:solidFill>
                  <a:prstDash val="solid"/>
                  <a:miter lim="800000"/>
                </a:ln>
                <a:effectLst/>
              </p:spPr>
            </p:cxnSp>
            <p:cxnSp>
              <p:nvCxnSpPr>
                <p:cNvPr id="616" name="Straight Connector 615">
                  <a:extLst>
                    <a:ext uri="{FF2B5EF4-FFF2-40B4-BE49-F238E27FC236}">
                      <a16:creationId xmlns:a16="http://schemas.microsoft.com/office/drawing/2014/main" id="{4E10E58A-B677-48CA-A0CD-F5C13D33F649}"/>
                    </a:ext>
                  </a:extLst>
                </p:cNvPr>
                <p:cNvCxnSpPr>
                  <a:cxnSpLocks/>
                </p:cNvCxnSpPr>
                <p:nvPr/>
              </p:nvCxnSpPr>
              <p:spPr bwMode="gray">
                <a:xfrm rot="6120000">
                  <a:off x="7794381" y="4192754"/>
                  <a:ext cx="0" cy="206477"/>
                </a:xfrm>
                <a:prstGeom prst="line">
                  <a:avLst/>
                </a:prstGeom>
                <a:noFill/>
                <a:ln w="6350" cap="flat" cmpd="sng" algn="ctr">
                  <a:solidFill>
                    <a:srgbClr val="FCDB7F"/>
                  </a:solidFill>
                  <a:prstDash val="solid"/>
                  <a:miter lim="800000"/>
                </a:ln>
                <a:effectLst/>
              </p:spPr>
            </p:cxnSp>
            <p:cxnSp>
              <p:nvCxnSpPr>
                <p:cNvPr id="617" name="Straight Connector 616">
                  <a:extLst>
                    <a:ext uri="{FF2B5EF4-FFF2-40B4-BE49-F238E27FC236}">
                      <a16:creationId xmlns:a16="http://schemas.microsoft.com/office/drawing/2014/main" id="{F3DFA7C4-5477-4831-A058-CC44B0E345F2}"/>
                    </a:ext>
                  </a:extLst>
                </p:cNvPr>
                <p:cNvCxnSpPr/>
                <p:nvPr/>
              </p:nvCxnSpPr>
              <p:spPr bwMode="gray">
                <a:xfrm rot="720000">
                  <a:off x="5733850" y="5532197"/>
                  <a:ext cx="0" cy="206477"/>
                </a:xfrm>
                <a:prstGeom prst="line">
                  <a:avLst/>
                </a:prstGeom>
                <a:noFill/>
                <a:ln w="6350" cap="flat" cmpd="sng" algn="ctr">
                  <a:solidFill>
                    <a:srgbClr val="FCDB7F"/>
                  </a:solidFill>
                  <a:prstDash val="solid"/>
                  <a:miter lim="800000"/>
                </a:ln>
                <a:effectLst/>
              </p:spPr>
            </p:cxnSp>
            <p:cxnSp>
              <p:nvCxnSpPr>
                <p:cNvPr id="618" name="Straight Connector 617">
                  <a:extLst>
                    <a:ext uri="{FF2B5EF4-FFF2-40B4-BE49-F238E27FC236}">
                      <a16:creationId xmlns:a16="http://schemas.microsoft.com/office/drawing/2014/main" id="{46B0EAAB-5015-4353-8463-9FDD0934787F}"/>
                    </a:ext>
                  </a:extLst>
                </p:cNvPr>
                <p:cNvCxnSpPr>
                  <a:cxnSpLocks/>
                </p:cNvCxnSpPr>
                <p:nvPr/>
              </p:nvCxnSpPr>
              <p:spPr bwMode="gray">
                <a:xfrm rot="6120000">
                  <a:off x="4394733" y="3470137"/>
                  <a:ext cx="0" cy="206477"/>
                </a:xfrm>
                <a:prstGeom prst="line">
                  <a:avLst/>
                </a:prstGeom>
                <a:noFill/>
                <a:ln w="6350" cap="flat" cmpd="sng" algn="ctr">
                  <a:solidFill>
                    <a:srgbClr val="FCDB7F"/>
                  </a:solidFill>
                  <a:prstDash val="solid"/>
                  <a:miter lim="800000"/>
                </a:ln>
                <a:effectLst/>
              </p:spPr>
            </p:cxnSp>
            <p:cxnSp>
              <p:nvCxnSpPr>
                <p:cNvPr id="619" name="Straight Connector 618">
                  <a:extLst>
                    <a:ext uri="{FF2B5EF4-FFF2-40B4-BE49-F238E27FC236}">
                      <a16:creationId xmlns:a16="http://schemas.microsoft.com/office/drawing/2014/main" id="{C155B846-5761-4EAF-B308-35480C02FCD5}"/>
                    </a:ext>
                  </a:extLst>
                </p:cNvPr>
                <p:cNvCxnSpPr/>
                <p:nvPr/>
              </p:nvCxnSpPr>
              <p:spPr bwMode="gray">
                <a:xfrm rot="540000">
                  <a:off x="6365679" y="2123152"/>
                  <a:ext cx="0" cy="206477"/>
                </a:xfrm>
                <a:prstGeom prst="line">
                  <a:avLst/>
                </a:prstGeom>
                <a:noFill/>
                <a:ln w="6350" cap="flat" cmpd="sng" algn="ctr">
                  <a:solidFill>
                    <a:srgbClr val="FCDB7F"/>
                  </a:solidFill>
                  <a:prstDash val="solid"/>
                  <a:miter lim="800000"/>
                </a:ln>
                <a:effectLst/>
              </p:spPr>
            </p:cxnSp>
            <p:cxnSp>
              <p:nvCxnSpPr>
                <p:cNvPr id="620" name="Straight Connector 619">
                  <a:extLst>
                    <a:ext uri="{FF2B5EF4-FFF2-40B4-BE49-F238E27FC236}">
                      <a16:creationId xmlns:a16="http://schemas.microsoft.com/office/drawing/2014/main" id="{93B46672-A89A-45B6-A29E-F11E25C9497A}"/>
                    </a:ext>
                  </a:extLst>
                </p:cNvPr>
                <p:cNvCxnSpPr>
                  <a:cxnSpLocks/>
                </p:cNvCxnSpPr>
                <p:nvPr/>
              </p:nvCxnSpPr>
              <p:spPr bwMode="gray">
                <a:xfrm rot="5940000">
                  <a:off x="7810732" y="4103255"/>
                  <a:ext cx="0" cy="206477"/>
                </a:xfrm>
                <a:prstGeom prst="line">
                  <a:avLst/>
                </a:prstGeom>
                <a:noFill/>
                <a:ln w="6350" cap="flat" cmpd="sng" algn="ctr">
                  <a:solidFill>
                    <a:srgbClr val="FCDB7F"/>
                  </a:solidFill>
                  <a:prstDash val="solid"/>
                  <a:miter lim="800000"/>
                </a:ln>
                <a:effectLst/>
              </p:spPr>
            </p:cxnSp>
            <p:cxnSp>
              <p:nvCxnSpPr>
                <p:cNvPr id="621" name="Straight Connector 620">
                  <a:extLst>
                    <a:ext uri="{FF2B5EF4-FFF2-40B4-BE49-F238E27FC236}">
                      <a16:creationId xmlns:a16="http://schemas.microsoft.com/office/drawing/2014/main" id="{C4423175-97D9-47EF-9F08-3C1BB40EC35E}"/>
                    </a:ext>
                  </a:extLst>
                </p:cNvPr>
                <p:cNvCxnSpPr/>
                <p:nvPr/>
              </p:nvCxnSpPr>
              <p:spPr bwMode="gray">
                <a:xfrm rot="540000">
                  <a:off x="5823126" y="5548701"/>
                  <a:ext cx="0" cy="206477"/>
                </a:xfrm>
                <a:prstGeom prst="line">
                  <a:avLst/>
                </a:prstGeom>
                <a:noFill/>
                <a:ln w="6350" cap="flat" cmpd="sng" algn="ctr">
                  <a:solidFill>
                    <a:srgbClr val="FCDB7F"/>
                  </a:solidFill>
                  <a:prstDash val="solid"/>
                  <a:miter lim="800000"/>
                </a:ln>
                <a:effectLst/>
              </p:spPr>
            </p:cxnSp>
            <p:cxnSp>
              <p:nvCxnSpPr>
                <p:cNvPr id="622" name="Straight Connector 621">
                  <a:extLst>
                    <a:ext uri="{FF2B5EF4-FFF2-40B4-BE49-F238E27FC236}">
                      <a16:creationId xmlns:a16="http://schemas.microsoft.com/office/drawing/2014/main" id="{C4D62AD9-40E4-49A7-B74A-9FFA86D037F3}"/>
                    </a:ext>
                  </a:extLst>
                </p:cNvPr>
                <p:cNvCxnSpPr>
                  <a:cxnSpLocks/>
                </p:cNvCxnSpPr>
                <p:nvPr/>
              </p:nvCxnSpPr>
              <p:spPr bwMode="gray">
                <a:xfrm rot="5940000">
                  <a:off x="4377923" y="3559551"/>
                  <a:ext cx="0" cy="206477"/>
                </a:xfrm>
                <a:prstGeom prst="line">
                  <a:avLst/>
                </a:prstGeom>
                <a:noFill/>
                <a:ln w="6350" cap="flat" cmpd="sng" algn="ctr">
                  <a:solidFill>
                    <a:srgbClr val="FCDB7F"/>
                  </a:solidFill>
                  <a:prstDash val="solid"/>
                  <a:miter lim="800000"/>
                </a:ln>
                <a:effectLst/>
              </p:spPr>
            </p:cxnSp>
            <p:cxnSp>
              <p:nvCxnSpPr>
                <p:cNvPr id="623" name="Straight Connector 622">
                  <a:extLst>
                    <a:ext uri="{FF2B5EF4-FFF2-40B4-BE49-F238E27FC236}">
                      <a16:creationId xmlns:a16="http://schemas.microsoft.com/office/drawing/2014/main" id="{1717CBE3-1718-471A-9346-26B479BCCEE7}"/>
                    </a:ext>
                  </a:extLst>
                </p:cNvPr>
                <p:cNvCxnSpPr/>
                <p:nvPr/>
              </p:nvCxnSpPr>
              <p:spPr bwMode="gray">
                <a:xfrm rot="360000">
                  <a:off x="6275673" y="2111261"/>
                  <a:ext cx="0" cy="206477"/>
                </a:xfrm>
                <a:prstGeom prst="line">
                  <a:avLst/>
                </a:prstGeom>
                <a:noFill/>
                <a:ln w="6350" cap="flat" cmpd="sng" algn="ctr">
                  <a:solidFill>
                    <a:srgbClr val="FCDB7F"/>
                  </a:solidFill>
                  <a:prstDash val="solid"/>
                  <a:miter lim="800000"/>
                </a:ln>
                <a:effectLst/>
              </p:spPr>
            </p:cxnSp>
            <p:cxnSp>
              <p:nvCxnSpPr>
                <p:cNvPr id="624" name="Straight Connector 623">
                  <a:extLst>
                    <a:ext uri="{FF2B5EF4-FFF2-40B4-BE49-F238E27FC236}">
                      <a16:creationId xmlns:a16="http://schemas.microsoft.com/office/drawing/2014/main" id="{8FA9E850-9ED5-41DF-AE0F-5E719FB64D4C}"/>
                    </a:ext>
                  </a:extLst>
                </p:cNvPr>
                <p:cNvCxnSpPr>
                  <a:cxnSpLocks/>
                </p:cNvCxnSpPr>
                <p:nvPr/>
              </p:nvCxnSpPr>
              <p:spPr bwMode="gray">
                <a:xfrm rot="5760000">
                  <a:off x="7822376" y="4013022"/>
                  <a:ext cx="0" cy="206477"/>
                </a:xfrm>
                <a:prstGeom prst="line">
                  <a:avLst/>
                </a:prstGeom>
                <a:noFill/>
                <a:ln w="6350" cap="flat" cmpd="sng" algn="ctr">
                  <a:solidFill>
                    <a:srgbClr val="FCDB7F"/>
                  </a:solidFill>
                  <a:prstDash val="solid"/>
                  <a:miter lim="800000"/>
                </a:ln>
                <a:effectLst/>
              </p:spPr>
            </p:cxnSp>
            <p:cxnSp>
              <p:nvCxnSpPr>
                <p:cNvPr id="625" name="Straight Connector 624">
                  <a:extLst>
                    <a:ext uri="{FF2B5EF4-FFF2-40B4-BE49-F238E27FC236}">
                      <a16:creationId xmlns:a16="http://schemas.microsoft.com/office/drawing/2014/main" id="{593CBD16-26AD-4815-A9FE-1CB4C3707475}"/>
                    </a:ext>
                  </a:extLst>
                </p:cNvPr>
                <p:cNvCxnSpPr/>
                <p:nvPr/>
              </p:nvCxnSpPr>
              <p:spPr bwMode="gray">
                <a:xfrm rot="360000">
                  <a:off x="5913142" y="5560511"/>
                  <a:ext cx="0" cy="206477"/>
                </a:xfrm>
                <a:prstGeom prst="line">
                  <a:avLst/>
                </a:prstGeom>
                <a:noFill/>
                <a:ln w="6350" cap="flat" cmpd="sng" algn="ctr">
                  <a:solidFill>
                    <a:srgbClr val="FCDB7F"/>
                  </a:solidFill>
                  <a:prstDash val="solid"/>
                  <a:miter lim="800000"/>
                </a:ln>
                <a:effectLst/>
              </p:spPr>
            </p:cxnSp>
            <p:cxnSp>
              <p:nvCxnSpPr>
                <p:cNvPr id="626" name="Straight Connector 625">
                  <a:extLst>
                    <a:ext uri="{FF2B5EF4-FFF2-40B4-BE49-F238E27FC236}">
                      <a16:creationId xmlns:a16="http://schemas.microsoft.com/office/drawing/2014/main" id="{A0EBCC93-FC8B-4B89-B9F8-6711B1F5E0D7}"/>
                    </a:ext>
                  </a:extLst>
                </p:cNvPr>
                <p:cNvCxnSpPr>
                  <a:cxnSpLocks/>
                </p:cNvCxnSpPr>
                <p:nvPr/>
              </p:nvCxnSpPr>
              <p:spPr bwMode="gray">
                <a:xfrm rot="5760000">
                  <a:off x="4365817" y="3649723"/>
                  <a:ext cx="0" cy="206477"/>
                </a:xfrm>
                <a:prstGeom prst="line">
                  <a:avLst/>
                </a:prstGeom>
                <a:noFill/>
                <a:ln w="6350" cap="flat" cmpd="sng" algn="ctr">
                  <a:solidFill>
                    <a:srgbClr val="FCDB7F"/>
                  </a:solidFill>
                  <a:prstDash val="solid"/>
                  <a:miter lim="800000"/>
                </a:ln>
                <a:effectLst/>
              </p:spPr>
            </p:cxnSp>
            <p:cxnSp>
              <p:nvCxnSpPr>
                <p:cNvPr id="627" name="Straight Connector 626">
                  <a:extLst>
                    <a:ext uri="{FF2B5EF4-FFF2-40B4-BE49-F238E27FC236}">
                      <a16:creationId xmlns:a16="http://schemas.microsoft.com/office/drawing/2014/main" id="{1CFD6C05-9D03-4EFE-AA30-E5485955A1F4}"/>
                    </a:ext>
                  </a:extLst>
                </p:cNvPr>
                <p:cNvCxnSpPr/>
                <p:nvPr/>
              </p:nvCxnSpPr>
              <p:spPr bwMode="gray">
                <a:xfrm rot="180000">
                  <a:off x="6185168" y="2104097"/>
                  <a:ext cx="0" cy="206477"/>
                </a:xfrm>
                <a:prstGeom prst="line">
                  <a:avLst/>
                </a:prstGeom>
                <a:noFill/>
                <a:ln w="6350" cap="flat" cmpd="sng" algn="ctr">
                  <a:solidFill>
                    <a:srgbClr val="FCDB7F"/>
                  </a:solidFill>
                  <a:prstDash val="solid"/>
                  <a:miter lim="800000"/>
                </a:ln>
                <a:effectLst/>
              </p:spPr>
            </p:cxnSp>
            <p:cxnSp>
              <p:nvCxnSpPr>
                <p:cNvPr id="628" name="Straight Connector 627">
                  <a:extLst>
                    <a:ext uri="{FF2B5EF4-FFF2-40B4-BE49-F238E27FC236}">
                      <a16:creationId xmlns:a16="http://schemas.microsoft.com/office/drawing/2014/main" id="{14E7089A-8D75-4BC3-8DA1-D6E30AF7B4B9}"/>
                    </a:ext>
                  </a:extLst>
                </p:cNvPr>
                <p:cNvCxnSpPr>
                  <a:cxnSpLocks/>
                </p:cNvCxnSpPr>
                <p:nvPr/>
              </p:nvCxnSpPr>
              <p:spPr bwMode="gray">
                <a:xfrm rot="5580000">
                  <a:off x="7829282" y="3922304"/>
                  <a:ext cx="0" cy="206477"/>
                </a:xfrm>
                <a:prstGeom prst="line">
                  <a:avLst/>
                </a:prstGeom>
                <a:noFill/>
                <a:ln w="6350" cap="flat" cmpd="sng" algn="ctr">
                  <a:solidFill>
                    <a:srgbClr val="FCDB7F"/>
                  </a:solidFill>
                  <a:prstDash val="solid"/>
                  <a:miter lim="800000"/>
                </a:ln>
                <a:effectLst/>
              </p:spPr>
            </p:cxnSp>
            <p:cxnSp>
              <p:nvCxnSpPr>
                <p:cNvPr id="629" name="Straight Connector 628">
                  <a:extLst>
                    <a:ext uri="{FF2B5EF4-FFF2-40B4-BE49-F238E27FC236}">
                      <a16:creationId xmlns:a16="http://schemas.microsoft.com/office/drawing/2014/main" id="{155A4249-B19C-4D63-8B17-5DF07553990A}"/>
                    </a:ext>
                  </a:extLst>
                </p:cNvPr>
                <p:cNvCxnSpPr/>
                <p:nvPr/>
              </p:nvCxnSpPr>
              <p:spPr bwMode="gray">
                <a:xfrm rot="180000">
                  <a:off x="6003654" y="5567593"/>
                  <a:ext cx="0" cy="206477"/>
                </a:xfrm>
                <a:prstGeom prst="line">
                  <a:avLst/>
                </a:prstGeom>
                <a:noFill/>
                <a:ln w="6350" cap="flat" cmpd="sng" algn="ctr">
                  <a:solidFill>
                    <a:srgbClr val="FCDB7F"/>
                  </a:solidFill>
                  <a:prstDash val="solid"/>
                  <a:miter lim="800000"/>
                </a:ln>
                <a:effectLst/>
              </p:spPr>
            </p:cxnSp>
            <p:cxnSp>
              <p:nvCxnSpPr>
                <p:cNvPr id="630" name="Straight Connector 629">
                  <a:extLst>
                    <a:ext uri="{FF2B5EF4-FFF2-40B4-BE49-F238E27FC236}">
                      <a16:creationId xmlns:a16="http://schemas.microsoft.com/office/drawing/2014/main" id="{D48C5C92-6BE6-4B29-9A19-65B61F5F64C5}"/>
                    </a:ext>
                  </a:extLst>
                </p:cNvPr>
                <p:cNvCxnSpPr>
                  <a:cxnSpLocks/>
                </p:cNvCxnSpPr>
                <p:nvPr/>
              </p:nvCxnSpPr>
              <p:spPr bwMode="gray">
                <a:xfrm rot="5580000">
                  <a:off x="4358446" y="3740405"/>
                  <a:ext cx="0" cy="206477"/>
                </a:xfrm>
                <a:prstGeom prst="line">
                  <a:avLst/>
                </a:prstGeom>
                <a:noFill/>
                <a:ln w="6350" cap="flat" cmpd="sng" algn="ctr">
                  <a:solidFill>
                    <a:srgbClr val="FCDB7F"/>
                  </a:solidFill>
                  <a:prstDash val="solid"/>
                  <a:miter lim="800000"/>
                </a:ln>
                <a:effectLst/>
              </p:spPr>
            </p:cxnSp>
            <p:cxnSp>
              <p:nvCxnSpPr>
                <p:cNvPr id="631" name="Straight Connector 630">
                  <a:extLst>
                    <a:ext uri="{FF2B5EF4-FFF2-40B4-BE49-F238E27FC236}">
                      <a16:creationId xmlns:a16="http://schemas.microsoft.com/office/drawing/2014/main" id="{F654058E-B114-4539-BDFA-6D1AE9F8527F}"/>
                    </a:ext>
                  </a:extLst>
                </p:cNvPr>
                <p:cNvCxnSpPr/>
                <p:nvPr/>
              </p:nvCxnSpPr>
              <p:spPr bwMode="gray">
                <a:xfrm>
                  <a:off x="6094412" y="2101680"/>
                  <a:ext cx="0" cy="206477"/>
                </a:xfrm>
                <a:prstGeom prst="line">
                  <a:avLst/>
                </a:prstGeom>
                <a:noFill/>
                <a:ln w="6350" cap="flat" cmpd="sng" algn="ctr">
                  <a:solidFill>
                    <a:srgbClr val="FCDB7F"/>
                  </a:solidFill>
                  <a:prstDash val="solid"/>
                  <a:miter lim="800000"/>
                </a:ln>
                <a:effectLst/>
              </p:spPr>
            </p:cxnSp>
            <p:cxnSp>
              <p:nvCxnSpPr>
                <p:cNvPr id="632" name="Straight Connector 631">
                  <a:extLst>
                    <a:ext uri="{FF2B5EF4-FFF2-40B4-BE49-F238E27FC236}">
                      <a16:creationId xmlns:a16="http://schemas.microsoft.com/office/drawing/2014/main" id="{127BD313-0CEF-47B1-9DA0-D3E8FAE47B0E}"/>
                    </a:ext>
                  </a:extLst>
                </p:cNvPr>
                <p:cNvCxnSpPr>
                  <a:cxnSpLocks/>
                </p:cNvCxnSpPr>
                <p:nvPr/>
              </p:nvCxnSpPr>
              <p:spPr bwMode="gray">
                <a:xfrm rot="5400000">
                  <a:off x="7831430" y="3831348"/>
                  <a:ext cx="0" cy="206477"/>
                </a:xfrm>
                <a:prstGeom prst="line">
                  <a:avLst/>
                </a:prstGeom>
                <a:noFill/>
                <a:ln w="6350" cap="flat" cmpd="sng" algn="ctr">
                  <a:solidFill>
                    <a:srgbClr val="FCDB7F"/>
                  </a:solidFill>
                  <a:prstDash val="solid"/>
                  <a:miter lim="800000"/>
                </a:ln>
                <a:effectLst/>
              </p:spPr>
            </p:cxnSp>
            <p:cxnSp>
              <p:nvCxnSpPr>
                <p:cNvPr id="633" name="Straight Connector 632">
                  <a:extLst>
                    <a:ext uri="{FF2B5EF4-FFF2-40B4-BE49-F238E27FC236}">
                      <a16:creationId xmlns:a16="http://schemas.microsoft.com/office/drawing/2014/main" id="{F39D1FB7-05FB-4267-AE3F-D3BB85907920}"/>
                    </a:ext>
                  </a:extLst>
                </p:cNvPr>
                <p:cNvCxnSpPr/>
                <p:nvPr/>
              </p:nvCxnSpPr>
              <p:spPr bwMode="gray">
                <a:xfrm>
                  <a:off x="6094412" y="5569929"/>
                  <a:ext cx="0" cy="206477"/>
                </a:xfrm>
                <a:prstGeom prst="line">
                  <a:avLst/>
                </a:prstGeom>
                <a:noFill/>
                <a:ln w="6350" cap="flat" cmpd="sng" algn="ctr">
                  <a:solidFill>
                    <a:srgbClr val="FCDB7F"/>
                  </a:solidFill>
                  <a:prstDash val="solid"/>
                  <a:miter lim="800000"/>
                </a:ln>
                <a:effectLst/>
              </p:spPr>
            </p:cxnSp>
            <p:cxnSp>
              <p:nvCxnSpPr>
                <p:cNvPr id="634" name="Straight Connector 633">
                  <a:extLst>
                    <a:ext uri="{FF2B5EF4-FFF2-40B4-BE49-F238E27FC236}">
                      <a16:creationId xmlns:a16="http://schemas.microsoft.com/office/drawing/2014/main" id="{769DAFEA-7128-4CBC-BB80-FE851BAC0B9D}"/>
                    </a:ext>
                  </a:extLst>
                </p:cNvPr>
                <p:cNvCxnSpPr>
                  <a:cxnSpLocks/>
                </p:cNvCxnSpPr>
                <p:nvPr/>
              </p:nvCxnSpPr>
              <p:spPr bwMode="gray">
                <a:xfrm rot="5400000">
                  <a:off x="4355831" y="3831348"/>
                  <a:ext cx="0" cy="206477"/>
                </a:xfrm>
                <a:prstGeom prst="line">
                  <a:avLst/>
                </a:prstGeom>
                <a:noFill/>
                <a:ln w="6350" cap="flat" cmpd="sng" algn="ctr">
                  <a:solidFill>
                    <a:srgbClr val="FCDB7F"/>
                  </a:solidFill>
                  <a:prstDash val="solid"/>
                  <a:miter lim="800000"/>
                </a:ln>
                <a:effectLst/>
              </p:spPr>
            </p:cxnSp>
            <p:cxnSp>
              <p:nvCxnSpPr>
                <p:cNvPr id="635" name="Straight Connector 634">
                  <a:extLst>
                    <a:ext uri="{FF2B5EF4-FFF2-40B4-BE49-F238E27FC236}">
                      <a16:creationId xmlns:a16="http://schemas.microsoft.com/office/drawing/2014/main" id="{CC83C86A-A05A-415C-BD5D-5AD7C2BD8257}"/>
                    </a:ext>
                  </a:extLst>
                </p:cNvPr>
                <p:cNvCxnSpPr>
                  <a:cxnSpLocks/>
                </p:cNvCxnSpPr>
                <p:nvPr/>
              </p:nvCxnSpPr>
              <p:spPr bwMode="gray">
                <a:xfrm rot="10440000">
                  <a:off x="6274512" y="5557681"/>
                  <a:ext cx="0" cy="206477"/>
                </a:xfrm>
                <a:prstGeom prst="line">
                  <a:avLst/>
                </a:prstGeom>
                <a:noFill/>
                <a:ln w="6350" cap="flat" cmpd="sng" algn="ctr">
                  <a:solidFill>
                    <a:srgbClr val="FCDB7F"/>
                  </a:solidFill>
                  <a:prstDash val="solid"/>
                  <a:miter lim="800000"/>
                </a:ln>
                <a:effectLst/>
              </p:spPr>
            </p:cxnSp>
            <p:cxnSp>
              <p:nvCxnSpPr>
                <p:cNvPr id="636" name="Straight Connector 635">
                  <a:extLst>
                    <a:ext uri="{FF2B5EF4-FFF2-40B4-BE49-F238E27FC236}">
                      <a16:creationId xmlns:a16="http://schemas.microsoft.com/office/drawing/2014/main" id="{D7D4BA51-3812-4EBD-8B28-D379753E1C00}"/>
                    </a:ext>
                  </a:extLst>
                </p:cNvPr>
                <p:cNvCxnSpPr>
                  <a:cxnSpLocks/>
                </p:cNvCxnSpPr>
                <p:nvPr/>
              </p:nvCxnSpPr>
              <p:spPr bwMode="gray">
                <a:xfrm rot="10440000">
                  <a:off x="5911214" y="2101121"/>
                  <a:ext cx="0" cy="206477"/>
                </a:xfrm>
                <a:prstGeom prst="line">
                  <a:avLst/>
                </a:prstGeom>
                <a:noFill/>
                <a:ln w="6350" cap="flat" cmpd="sng" algn="ctr">
                  <a:solidFill>
                    <a:srgbClr val="FCDB7F"/>
                  </a:solidFill>
                  <a:prstDash val="solid"/>
                  <a:miter lim="800000"/>
                </a:ln>
                <a:effectLst/>
              </p:spPr>
            </p:cxnSp>
            <p:cxnSp>
              <p:nvCxnSpPr>
                <p:cNvPr id="637" name="Straight Connector 636">
                  <a:extLst>
                    <a:ext uri="{FF2B5EF4-FFF2-40B4-BE49-F238E27FC236}">
                      <a16:creationId xmlns:a16="http://schemas.microsoft.com/office/drawing/2014/main" id="{64685805-67D4-4536-B181-C077988DCEBA}"/>
                    </a:ext>
                  </a:extLst>
                </p:cNvPr>
                <p:cNvCxnSpPr>
                  <a:cxnSpLocks/>
                </p:cNvCxnSpPr>
                <p:nvPr/>
              </p:nvCxnSpPr>
              <p:spPr bwMode="gray">
                <a:xfrm rot="10260000">
                  <a:off x="6364684" y="5545574"/>
                  <a:ext cx="0" cy="206477"/>
                </a:xfrm>
                <a:prstGeom prst="line">
                  <a:avLst/>
                </a:prstGeom>
                <a:noFill/>
                <a:ln w="6350" cap="flat" cmpd="sng" algn="ctr">
                  <a:solidFill>
                    <a:srgbClr val="FCDB7F"/>
                  </a:solidFill>
                  <a:prstDash val="solid"/>
                  <a:miter lim="800000"/>
                </a:ln>
                <a:effectLst/>
              </p:spPr>
            </p:cxnSp>
            <p:cxnSp>
              <p:nvCxnSpPr>
                <p:cNvPr id="638" name="Straight Connector 637">
                  <a:extLst>
                    <a:ext uri="{FF2B5EF4-FFF2-40B4-BE49-F238E27FC236}">
                      <a16:creationId xmlns:a16="http://schemas.microsoft.com/office/drawing/2014/main" id="{27349E1F-8FA8-4F3A-AFDB-60E7FEDDF7B5}"/>
                    </a:ext>
                  </a:extLst>
                </p:cNvPr>
                <p:cNvCxnSpPr>
                  <a:cxnSpLocks/>
                </p:cNvCxnSpPr>
                <p:nvPr/>
              </p:nvCxnSpPr>
              <p:spPr bwMode="gray">
                <a:xfrm rot="10260000">
                  <a:off x="5820981" y="2112765"/>
                  <a:ext cx="0" cy="206477"/>
                </a:xfrm>
                <a:prstGeom prst="line">
                  <a:avLst/>
                </a:prstGeom>
                <a:noFill/>
                <a:ln w="6350" cap="flat" cmpd="sng" algn="ctr">
                  <a:solidFill>
                    <a:srgbClr val="FCDB7F"/>
                  </a:solidFill>
                  <a:prstDash val="solid"/>
                  <a:miter lim="800000"/>
                </a:ln>
                <a:effectLst/>
              </p:spPr>
            </p:cxnSp>
            <p:cxnSp>
              <p:nvCxnSpPr>
                <p:cNvPr id="639" name="Straight Connector 638">
                  <a:extLst>
                    <a:ext uri="{FF2B5EF4-FFF2-40B4-BE49-F238E27FC236}">
                      <a16:creationId xmlns:a16="http://schemas.microsoft.com/office/drawing/2014/main" id="{493479F9-1467-4754-9E68-771E1D4078F3}"/>
                    </a:ext>
                  </a:extLst>
                </p:cNvPr>
                <p:cNvCxnSpPr>
                  <a:cxnSpLocks/>
                </p:cNvCxnSpPr>
                <p:nvPr/>
              </p:nvCxnSpPr>
              <p:spPr bwMode="gray">
                <a:xfrm rot="10080000">
                  <a:off x="6454099" y="5528765"/>
                  <a:ext cx="0" cy="206477"/>
                </a:xfrm>
                <a:prstGeom prst="line">
                  <a:avLst/>
                </a:prstGeom>
                <a:noFill/>
                <a:ln w="6350" cap="flat" cmpd="sng" algn="ctr">
                  <a:solidFill>
                    <a:srgbClr val="FCDB7F"/>
                  </a:solidFill>
                  <a:prstDash val="solid"/>
                  <a:miter lim="800000"/>
                </a:ln>
                <a:effectLst/>
              </p:spPr>
            </p:cxnSp>
            <p:cxnSp>
              <p:nvCxnSpPr>
                <p:cNvPr id="640" name="Straight Connector 639">
                  <a:extLst>
                    <a:ext uri="{FF2B5EF4-FFF2-40B4-BE49-F238E27FC236}">
                      <a16:creationId xmlns:a16="http://schemas.microsoft.com/office/drawing/2014/main" id="{09EF80CD-EEC0-410B-A932-11E523ACAAC9}"/>
                    </a:ext>
                  </a:extLst>
                </p:cNvPr>
                <p:cNvCxnSpPr>
                  <a:cxnSpLocks/>
                </p:cNvCxnSpPr>
                <p:nvPr/>
              </p:nvCxnSpPr>
              <p:spPr bwMode="gray">
                <a:xfrm rot="10080000">
                  <a:off x="5731482" y="2129116"/>
                  <a:ext cx="0" cy="206477"/>
                </a:xfrm>
                <a:prstGeom prst="line">
                  <a:avLst/>
                </a:prstGeom>
                <a:noFill/>
                <a:ln w="6350" cap="flat" cmpd="sng" algn="ctr">
                  <a:solidFill>
                    <a:srgbClr val="FCDB7F"/>
                  </a:solidFill>
                  <a:prstDash val="solid"/>
                  <a:miter lim="800000"/>
                </a:ln>
                <a:effectLst/>
              </p:spPr>
            </p:cxnSp>
            <p:cxnSp>
              <p:nvCxnSpPr>
                <p:cNvPr id="641" name="Straight Connector 640">
                  <a:extLst>
                    <a:ext uri="{FF2B5EF4-FFF2-40B4-BE49-F238E27FC236}">
                      <a16:creationId xmlns:a16="http://schemas.microsoft.com/office/drawing/2014/main" id="{054CE6B7-785C-45D0-9E40-C1B7FA7FE862}"/>
                    </a:ext>
                  </a:extLst>
                </p:cNvPr>
                <p:cNvCxnSpPr>
                  <a:cxnSpLocks/>
                </p:cNvCxnSpPr>
                <p:nvPr/>
              </p:nvCxnSpPr>
              <p:spPr bwMode="gray">
                <a:xfrm rot="9900000">
                  <a:off x="6542511" y="5507299"/>
                  <a:ext cx="0" cy="206477"/>
                </a:xfrm>
                <a:prstGeom prst="line">
                  <a:avLst/>
                </a:prstGeom>
                <a:noFill/>
                <a:ln w="6350" cap="flat" cmpd="sng" algn="ctr">
                  <a:solidFill>
                    <a:srgbClr val="FCDB7F"/>
                  </a:solidFill>
                  <a:prstDash val="solid"/>
                  <a:miter lim="800000"/>
                </a:ln>
                <a:effectLst/>
              </p:spPr>
            </p:cxnSp>
            <p:cxnSp>
              <p:nvCxnSpPr>
                <p:cNvPr id="642" name="Straight Connector 641">
                  <a:extLst>
                    <a:ext uri="{FF2B5EF4-FFF2-40B4-BE49-F238E27FC236}">
                      <a16:creationId xmlns:a16="http://schemas.microsoft.com/office/drawing/2014/main" id="{EFD0D348-BD23-4F1E-BEDD-A6EC3DB2E8E8}"/>
                    </a:ext>
                  </a:extLst>
                </p:cNvPr>
                <p:cNvCxnSpPr>
                  <a:cxnSpLocks/>
                </p:cNvCxnSpPr>
                <p:nvPr/>
              </p:nvCxnSpPr>
              <p:spPr bwMode="gray">
                <a:xfrm rot="9900000">
                  <a:off x="5642960" y="2150128"/>
                  <a:ext cx="0" cy="206477"/>
                </a:xfrm>
                <a:prstGeom prst="line">
                  <a:avLst/>
                </a:prstGeom>
                <a:noFill/>
                <a:ln w="6350" cap="flat" cmpd="sng" algn="ctr">
                  <a:solidFill>
                    <a:srgbClr val="FCDB7F"/>
                  </a:solidFill>
                  <a:prstDash val="solid"/>
                  <a:miter lim="800000"/>
                </a:ln>
                <a:effectLst/>
              </p:spPr>
            </p:cxnSp>
            <p:cxnSp>
              <p:nvCxnSpPr>
                <p:cNvPr id="643" name="Straight Connector 642">
                  <a:extLst>
                    <a:ext uri="{FF2B5EF4-FFF2-40B4-BE49-F238E27FC236}">
                      <a16:creationId xmlns:a16="http://schemas.microsoft.com/office/drawing/2014/main" id="{7C571FC7-A19F-4D03-BBFD-FD1AEC9131BE}"/>
                    </a:ext>
                  </a:extLst>
                </p:cNvPr>
                <p:cNvCxnSpPr>
                  <a:cxnSpLocks/>
                </p:cNvCxnSpPr>
                <p:nvPr/>
              </p:nvCxnSpPr>
              <p:spPr bwMode="gray">
                <a:xfrm rot="9720000">
                  <a:off x="6629679" y="5481236"/>
                  <a:ext cx="0" cy="206477"/>
                </a:xfrm>
                <a:prstGeom prst="line">
                  <a:avLst/>
                </a:prstGeom>
                <a:noFill/>
                <a:ln w="6350" cap="flat" cmpd="sng" algn="ctr">
                  <a:solidFill>
                    <a:srgbClr val="FCDB7F"/>
                  </a:solidFill>
                  <a:prstDash val="solid"/>
                  <a:miter lim="800000"/>
                </a:ln>
                <a:effectLst/>
              </p:spPr>
            </p:cxnSp>
            <p:cxnSp>
              <p:nvCxnSpPr>
                <p:cNvPr id="644" name="Straight Connector 643">
                  <a:extLst>
                    <a:ext uri="{FF2B5EF4-FFF2-40B4-BE49-F238E27FC236}">
                      <a16:creationId xmlns:a16="http://schemas.microsoft.com/office/drawing/2014/main" id="{CDEA5E71-5DAF-4086-820B-1101425B2DEA}"/>
                    </a:ext>
                  </a:extLst>
                </p:cNvPr>
                <p:cNvCxnSpPr>
                  <a:cxnSpLocks/>
                </p:cNvCxnSpPr>
                <p:nvPr/>
              </p:nvCxnSpPr>
              <p:spPr bwMode="gray">
                <a:xfrm rot="9720000">
                  <a:off x="5555660" y="2175744"/>
                  <a:ext cx="0" cy="206477"/>
                </a:xfrm>
                <a:prstGeom prst="line">
                  <a:avLst/>
                </a:prstGeom>
                <a:noFill/>
                <a:ln w="6350" cap="flat" cmpd="sng" algn="ctr">
                  <a:solidFill>
                    <a:srgbClr val="FCDB7F"/>
                  </a:solidFill>
                  <a:prstDash val="solid"/>
                  <a:miter lim="800000"/>
                </a:ln>
                <a:effectLst/>
              </p:spPr>
            </p:cxnSp>
            <p:cxnSp>
              <p:nvCxnSpPr>
                <p:cNvPr id="645" name="Straight Connector 644">
                  <a:extLst>
                    <a:ext uri="{FF2B5EF4-FFF2-40B4-BE49-F238E27FC236}">
                      <a16:creationId xmlns:a16="http://schemas.microsoft.com/office/drawing/2014/main" id="{E4EB2838-7F1C-4E4A-84FE-BDD835BE0AA4}"/>
                    </a:ext>
                  </a:extLst>
                </p:cNvPr>
                <p:cNvCxnSpPr>
                  <a:cxnSpLocks/>
                </p:cNvCxnSpPr>
                <p:nvPr/>
              </p:nvCxnSpPr>
              <p:spPr bwMode="gray">
                <a:xfrm rot="10620000">
                  <a:off x="6183812" y="5564819"/>
                  <a:ext cx="0" cy="206477"/>
                </a:xfrm>
                <a:prstGeom prst="line">
                  <a:avLst/>
                </a:prstGeom>
                <a:noFill/>
                <a:ln w="6350" cap="flat" cmpd="sng" algn="ctr">
                  <a:solidFill>
                    <a:srgbClr val="FCDB7F"/>
                  </a:solidFill>
                  <a:prstDash val="solid"/>
                  <a:miter lim="800000"/>
                </a:ln>
                <a:effectLst/>
              </p:spPr>
            </p:cxnSp>
            <p:cxnSp>
              <p:nvCxnSpPr>
                <p:cNvPr id="646" name="Straight Connector 645">
                  <a:extLst>
                    <a:ext uri="{FF2B5EF4-FFF2-40B4-BE49-F238E27FC236}">
                      <a16:creationId xmlns:a16="http://schemas.microsoft.com/office/drawing/2014/main" id="{682686D7-9650-4FA9-8657-01B1FDF42F3D}"/>
                    </a:ext>
                  </a:extLst>
                </p:cNvPr>
                <p:cNvCxnSpPr>
                  <a:cxnSpLocks/>
                </p:cNvCxnSpPr>
                <p:nvPr/>
              </p:nvCxnSpPr>
              <p:spPr bwMode="gray">
                <a:xfrm rot="10620000">
                  <a:off x="6001914" y="2093983"/>
                  <a:ext cx="0" cy="206477"/>
                </a:xfrm>
                <a:prstGeom prst="line">
                  <a:avLst/>
                </a:prstGeom>
                <a:noFill/>
                <a:ln w="6350" cap="flat" cmpd="sng" algn="ctr">
                  <a:solidFill>
                    <a:srgbClr val="FCDB7F"/>
                  </a:solidFill>
                  <a:prstDash val="solid"/>
                  <a:miter lim="800000"/>
                </a:ln>
                <a:effectLst/>
              </p:spPr>
            </p:cxnSp>
            <p:cxnSp>
              <p:nvCxnSpPr>
                <p:cNvPr id="647" name="Straight Connector 646">
                  <a:extLst>
                    <a:ext uri="{FF2B5EF4-FFF2-40B4-BE49-F238E27FC236}">
                      <a16:creationId xmlns:a16="http://schemas.microsoft.com/office/drawing/2014/main" id="{AF1AA1D6-161D-40F4-95EE-358D997E6F09}"/>
                    </a:ext>
                  </a:extLst>
                </p:cNvPr>
                <p:cNvCxnSpPr/>
                <p:nvPr/>
              </p:nvCxnSpPr>
              <p:spPr bwMode="gray">
                <a:xfrm rot="5040000">
                  <a:off x="7818516" y="3655267"/>
                  <a:ext cx="0" cy="206477"/>
                </a:xfrm>
                <a:prstGeom prst="line">
                  <a:avLst/>
                </a:prstGeom>
                <a:noFill/>
                <a:ln w="6350" cap="flat" cmpd="sng" algn="ctr">
                  <a:solidFill>
                    <a:srgbClr val="FCDB7F"/>
                  </a:solidFill>
                  <a:prstDash val="solid"/>
                  <a:miter lim="800000"/>
                </a:ln>
                <a:effectLst/>
              </p:spPr>
            </p:cxnSp>
            <p:cxnSp>
              <p:nvCxnSpPr>
                <p:cNvPr id="648" name="Straight Connector 647">
                  <a:extLst>
                    <a:ext uri="{FF2B5EF4-FFF2-40B4-BE49-F238E27FC236}">
                      <a16:creationId xmlns:a16="http://schemas.microsoft.com/office/drawing/2014/main" id="{D4B3E3F2-91BB-4F76-91C0-F48128C91DD3}"/>
                    </a:ext>
                  </a:extLst>
                </p:cNvPr>
                <p:cNvCxnSpPr/>
                <p:nvPr/>
              </p:nvCxnSpPr>
              <p:spPr bwMode="gray">
                <a:xfrm rot="5040000">
                  <a:off x="4369267" y="4017797"/>
                  <a:ext cx="0" cy="206477"/>
                </a:xfrm>
                <a:prstGeom prst="line">
                  <a:avLst/>
                </a:prstGeom>
                <a:noFill/>
                <a:ln w="6350" cap="flat" cmpd="sng" algn="ctr">
                  <a:solidFill>
                    <a:srgbClr val="FCDB7F"/>
                  </a:solidFill>
                  <a:prstDash val="solid"/>
                  <a:miter lim="800000"/>
                </a:ln>
                <a:effectLst/>
              </p:spPr>
            </p:cxnSp>
          </p:grpSp>
          <p:sp>
            <p:nvSpPr>
              <p:cNvPr id="528" name="Oval 527">
                <a:extLst>
                  <a:ext uri="{FF2B5EF4-FFF2-40B4-BE49-F238E27FC236}">
                    <a16:creationId xmlns:a16="http://schemas.microsoft.com/office/drawing/2014/main" id="{B07B683E-B367-4E48-9185-33FCE1008683}"/>
                  </a:ext>
                </a:extLst>
              </p:cNvPr>
              <p:cNvSpPr/>
              <p:nvPr/>
            </p:nvSpPr>
            <p:spPr bwMode="gray">
              <a:xfrm>
                <a:off x="4437258" y="2272452"/>
                <a:ext cx="3302438" cy="3302438"/>
              </a:xfrm>
              <a:prstGeom prst="ellipse">
                <a:avLst/>
              </a:prstGeom>
              <a:solidFill>
                <a:srgbClr val="FFFFFF"/>
              </a:soli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383C45"/>
                  </a:solidFill>
                  <a:effectLst/>
                  <a:uLnTx/>
                  <a:uFillTx/>
                  <a:latin typeface="FiraGO Book"/>
                  <a:ea typeface="+mn-ea"/>
                  <a:cs typeface="+mn-cs"/>
                </a:endParaRPr>
              </a:p>
            </p:txBody>
          </p:sp>
        </p:grpSp>
        <p:pic>
          <p:nvPicPr>
            <p:cNvPr id="526" name="Picture 47">
              <a:extLst>
                <a:ext uri="{FF2B5EF4-FFF2-40B4-BE49-F238E27FC236}">
                  <a16:creationId xmlns:a16="http://schemas.microsoft.com/office/drawing/2014/main" id="{5A9904F9-E3B6-4B9C-A473-8CF799D1AC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3274" y="2461851"/>
              <a:ext cx="3647430" cy="3213922"/>
            </a:xfrm>
            <a:prstGeom prst="rect">
              <a:avLst/>
            </a:prstGeom>
            <a:effectLst>
              <a:reflection blurRad="6350" stA="27000" endPos="35000" dist="317500" dir="5400000" sy="-100000" algn="bl" rotWithShape="0"/>
            </a:effectLst>
          </p:spPr>
        </p:pic>
      </p:grpSp>
      <p:sp>
        <p:nvSpPr>
          <p:cNvPr id="771" name="Rectangle 770">
            <a:extLst>
              <a:ext uri="{FF2B5EF4-FFF2-40B4-BE49-F238E27FC236}">
                <a16:creationId xmlns:a16="http://schemas.microsoft.com/office/drawing/2014/main" id="{AF6E0136-0DB8-4E37-828C-C57E3CC1EFA2}"/>
              </a:ext>
            </a:extLst>
          </p:cNvPr>
          <p:cNvSpPr/>
          <p:nvPr/>
        </p:nvSpPr>
        <p:spPr>
          <a:xfrm>
            <a:off x="5092098" y="2516819"/>
            <a:ext cx="3117257" cy="2406684"/>
          </a:xfrm>
          <a:prstGeom prst="rect">
            <a:avLst/>
          </a:prstGeom>
        </p:spPr>
        <p:txBody>
          <a:bodyPr wrap="square">
            <a:spAutoFit/>
          </a:bodyPr>
          <a:lstStyle/>
          <a:p>
            <a:pPr marL="0" marR="0" lvl="0" indent="0" defTabSz="914126" eaLnBrk="1" fontAlgn="auto" latinLnBrk="0" hangingPunct="1">
              <a:lnSpc>
                <a:spcPct val="100000"/>
              </a:lnSpc>
              <a:spcBef>
                <a:spcPts val="300"/>
              </a:spcBef>
              <a:spcAft>
                <a:spcPts val="0"/>
              </a:spcAft>
              <a:buClrTx/>
              <a:buSzTx/>
              <a:buFontTx/>
              <a:buNone/>
              <a:tabLst/>
              <a:defRPr/>
            </a:pPr>
            <a:r>
              <a:rPr kumimoji="0" lang="en-US" sz="2000" b="1" i="0" u="none" strike="noStrike" kern="0" cap="none" spc="0" normalizeH="0" baseline="0" noProof="0">
                <a:ln>
                  <a:noFill/>
                </a:ln>
                <a:solidFill>
                  <a:srgbClr val="383C45"/>
                </a:solidFill>
                <a:effectLst/>
                <a:uLnTx/>
                <a:uFillTx/>
              </a:rPr>
              <a:t>OLP Marketplace</a:t>
            </a:r>
          </a:p>
          <a:p>
            <a:pPr marL="0" marR="0" lvl="0" indent="0" defTabSz="914126" eaLnBrk="1" fontAlgn="auto" latinLnBrk="0" hangingPunct="1">
              <a:lnSpc>
                <a:spcPct val="100000"/>
              </a:lnSpc>
              <a:spcBef>
                <a:spcPts val="300"/>
              </a:spcBef>
              <a:spcAft>
                <a:spcPts val="0"/>
              </a:spcAft>
              <a:buClrTx/>
              <a:buSzTx/>
              <a:buFontTx/>
              <a:buNone/>
              <a:tabLst/>
              <a:defRPr/>
            </a:pPr>
            <a:r>
              <a:rPr kumimoji="0" lang="en-US" sz="2000" b="1" i="0" u="none" strike="noStrike" kern="0" cap="none" spc="0" normalizeH="0" baseline="0" noProof="0">
                <a:ln>
                  <a:noFill/>
                </a:ln>
                <a:solidFill>
                  <a:srgbClr val="00AFAA"/>
                </a:solidFill>
                <a:effectLst/>
                <a:uLnTx/>
                <a:uFillTx/>
              </a:rPr>
              <a:t>Multi-sided platform business model</a:t>
            </a:r>
          </a:p>
          <a:p>
            <a:pPr marL="144000" marR="0" lvl="2" indent="-144000" defTabSz="914126" eaLnBrk="1" fontAlgn="auto" latinLnBrk="0" hangingPunct="1">
              <a:lnSpc>
                <a:spcPct val="120000"/>
              </a:lnSpc>
              <a:spcBef>
                <a:spcPts val="300"/>
              </a:spcBef>
              <a:spcAft>
                <a:spcPts val="0"/>
              </a:spcAft>
              <a:buClr>
                <a:srgbClr val="383C45"/>
              </a:buClr>
              <a:buSzTx/>
              <a:buFont typeface="Arial" panose="020B0604020202020204" pitchFamily="34" charset="0"/>
              <a:buChar char="•"/>
              <a:tabLst/>
              <a:defRPr/>
            </a:pPr>
            <a:r>
              <a:rPr kumimoji="0" lang="en-US" sz="1400" b="0" i="0" u="none" strike="noStrike" kern="0" cap="none" spc="0" normalizeH="0" baseline="0" noProof="0">
                <a:ln>
                  <a:noFill/>
                </a:ln>
                <a:solidFill>
                  <a:srgbClr val="383C45"/>
                </a:solidFill>
                <a:effectLst/>
                <a:uLnTx/>
                <a:uFillTx/>
                <a:latin typeface="FiraGO Book"/>
              </a:rPr>
              <a:t>Ecosystem facilitating interactions between Data Providers, Data Consumers, and Developers</a:t>
            </a:r>
          </a:p>
          <a:p>
            <a:pPr marL="144000" marR="0" lvl="2" indent="-144000" defTabSz="914126" eaLnBrk="1" fontAlgn="auto" latinLnBrk="0" hangingPunct="1">
              <a:lnSpc>
                <a:spcPct val="120000"/>
              </a:lnSpc>
              <a:spcBef>
                <a:spcPts val="300"/>
              </a:spcBef>
              <a:spcAft>
                <a:spcPts val="0"/>
              </a:spcAft>
              <a:buClr>
                <a:srgbClr val="383C45"/>
              </a:buClr>
              <a:buSzTx/>
              <a:buFont typeface="Arial" panose="020B0604020202020204" pitchFamily="34" charset="0"/>
              <a:buChar char="•"/>
              <a:tabLst/>
              <a:defRPr/>
            </a:pPr>
            <a:r>
              <a:rPr kumimoji="0" lang="en-US" sz="1400" b="0" i="0" u="none" strike="noStrike" kern="0" cap="none" spc="0" normalizeH="0" baseline="0" noProof="0">
                <a:ln>
                  <a:noFill/>
                </a:ln>
                <a:solidFill>
                  <a:srgbClr val="383C45"/>
                </a:solidFill>
                <a:effectLst/>
                <a:uLnTx/>
                <a:uFillTx/>
                <a:latin typeface="FiraGO Book"/>
              </a:rPr>
              <a:t>Foundational pay-as-you-go, transaction-based pricing</a:t>
            </a:r>
          </a:p>
        </p:txBody>
      </p:sp>
      <p:sp>
        <p:nvSpPr>
          <p:cNvPr id="772" name="Rectangle 771">
            <a:extLst>
              <a:ext uri="{FF2B5EF4-FFF2-40B4-BE49-F238E27FC236}">
                <a16:creationId xmlns:a16="http://schemas.microsoft.com/office/drawing/2014/main" id="{1F59ED75-FEF3-4FB4-9023-2E93CB8E091C}"/>
              </a:ext>
            </a:extLst>
          </p:cNvPr>
          <p:cNvSpPr/>
          <p:nvPr/>
        </p:nvSpPr>
        <p:spPr>
          <a:xfrm>
            <a:off x="565102" y="2520584"/>
            <a:ext cx="3068358" cy="2186624"/>
          </a:xfrm>
          <a:prstGeom prst="rect">
            <a:avLst/>
          </a:prstGeom>
        </p:spPr>
        <p:txBody>
          <a:bodyPr wrap="square">
            <a:spAutoFit/>
          </a:bodyPr>
          <a:lstStyle/>
          <a:p>
            <a:pPr marL="0" marR="0" lvl="0" indent="0" defTabSz="914126" eaLnBrk="1" fontAlgn="auto" latinLnBrk="0" hangingPunct="1">
              <a:lnSpc>
                <a:spcPct val="100000"/>
              </a:lnSpc>
              <a:spcBef>
                <a:spcPts val="600"/>
              </a:spcBef>
              <a:spcAft>
                <a:spcPts val="0"/>
              </a:spcAft>
              <a:buClrTx/>
              <a:buSzTx/>
              <a:buFontTx/>
              <a:buNone/>
              <a:tabLst/>
              <a:defRPr/>
            </a:pPr>
            <a:r>
              <a:rPr kumimoji="0" lang="en-US" sz="2000" b="1" i="0" u="none" strike="noStrike" kern="0" cap="none" spc="0" normalizeH="0" baseline="0" noProof="0">
                <a:ln>
                  <a:noFill/>
                </a:ln>
                <a:solidFill>
                  <a:srgbClr val="383C45"/>
                </a:solidFill>
                <a:effectLst/>
                <a:uLnTx/>
                <a:uFillTx/>
              </a:rPr>
              <a:t>OLP Workspace</a:t>
            </a:r>
          </a:p>
          <a:p>
            <a:pPr marL="0" marR="0" lvl="0" indent="0" defTabSz="914126" eaLnBrk="1" fontAlgn="auto" latinLnBrk="0" hangingPunct="1">
              <a:lnSpc>
                <a:spcPct val="100000"/>
              </a:lnSpc>
              <a:spcBef>
                <a:spcPts val="600"/>
              </a:spcBef>
              <a:spcAft>
                <a:spcPts val="0"/>
              </a:spcAft>
              <a:buClrTx/>
              <a:buSzTx/>
              <a:buFontTx/>
              <a:buNone/>
              <a:tabLst/>
              <a:defRPr/>
            </a:pPr>
            <a:r>
              <a:rPr kumimoji="0" lang="en-US" sz="2000" b="1" i="0" u="none" strike="noStrike" kern="0" cap="none" spc="0" normalizeH="0" baseline="0" noProof="0">
                <a:ln>
                  <a:noFill/>
                </a:ln>
                <a:solidFill>
                  <a:srgbClr val="00AFAA"/>
                </a:solidFill>
                <a:effectLst/>
                <a:uLnTx/>
                <a:uFillTx/>
              </a:rPr>
              <a:t>Developer-oriented platform technology</a:t>
            </a:r>
          </a:p>
          <a:p>
            <a:pPr marL="144000" marR="0" lvl="2" indent="-144000" defTabSz="914126" eaLnBrk="1" fontAlgn="auto" latinLnBrk="0" hangingPunct="1">
              <a:lnSpc>
                <a:spcPct val="120000"/>
              </a:lnSpc>
              <a:spcBef>
                <a:spcPts val="300"/>
              </a:spcBef>
              <a:spcAft>
                <a:spcPts val="0"/>
              </a:spcAft>
              <a:buClr>
                <a:srgbClr val="383C45"/>
              </a:buClr>
              <a:buSzTx/>
              <a:buFont typeface="Arial" panose="020B0604020202020204" pitchFamily="34" charset="0"/>
              <a:buChar char="•"/>
              <a:tabLst/>
              <a:defRPr/>
            </a:pPr>
            <a:r>
              <a:rPr kumimoji="0" lang="en-US" sz="1400" b="0" i="0" u="none" strike="noStrike" kern="0" cap="none" spc="0" normalizeH="0" baseline="0" noProof="0">
                <a:ln>
                  <a:noFill/>
                </a:ln>
                <a:solidFill>
                  <a:srgbClr val="383C45"/>
                </a:solidFill>
                <a:effectLst/>
                <a:uLnTx/>
                <a:uFillTx/>
                <a:latin typeface="FiraGO Book"/>
              </a:rPr>
              <a:t>Focus on developing your value-added business logic</a:t>
            </a:r>
          </a:p>
          <a:p>
            <a:pPr marL="144000" marR="0" lvl="2" indent="-144000" defTabSz="914126" eaLnBrk="1" fontAlgn="auto" latinLnBrk="0" hangingPunct="1">
              <a:lnSpc>
                <a:spcPct val="120000"/>
              </a:lnSpc>
              <a:spcBef>
                <a:spcPts val="300"/>
              </a:spcBef>
              <a:spcAft>
                <a:spcPts val="0"/>
              </a:spcAft>
              <a:buClr>
                <a:srgbClr val="383C45"/>
              </a:buClr>
              <a:buSzTx/>
              <a:buFont typeface="Arial" panose="020B0604020202020204" pitchFamily="34" charset="0"/>
              <a:buChar char="•"/>
              <a:tabLst/>
              <a:defRPr/>
            </a:pPr>
            <a:r>
              <a:rPr kumimoji="0" lang="en-US" sz="1400" b="0" i="0" u="none" strike="noStrike" kern="0" cap="none" spc="0" normalizeH="0" baseline="0" noProof="0">
                <a:ln>
                  <a:noFill/>
                </a:ln>
                <a:solidFill>
                  <a:srgbClr val="383C45"/>
                </a:solidFill>
                <a:effectLst/>
                <a:uLnTx/>
                <a:uFillTx/>
                <a:latin typeface="FiraGO Book"/>
              </a:rPr>
              <a:t>Cloud-based managed services to reduce operational overhead</a:t>
            </a:r>
          </a:p>
        </p:txBody>
      </p:sp>
    </p:spTree>
    <p:extLst>
      <p:ext uri="{BB962C8B-B14F-4D97-AF65-F5344CB8AC3E}">
        <p14:creationId xmlns:p14="http://schemas.microsoft.com/office/powerpoint/2010/main" val="377127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0" name="Group 2">
            <a:extLst>
              <a:ext uri="{FF2B5EF4-FFF2-40B4-BE49-F238E27FC236}">
                <a16:creationId xmlns:a16="http://schemas.microsoft.com/office/drawing/2014/main" id="{5D034E67-A257-42D2-A8D7-5C2E09B0AF84}"/>
              </a:ext>
            </a:extLst>
          </p:cNvPr>
          <p:cNvGrpSpPr/>
          <p:nvPr/>
        </p:nvGrpSpPr>
        <p:grpSpPr>
          <a:xfrm>
            <a:off x="2010229" y="1"/>
            <a:ext cx="8171542" cy="6858000"/>
            <a:chOff x="1959429" y="1"/>
            <a:chExt cx="8171542" cy="6858000"/>
          </a:xfrm>
        </p:grpSpPr>
        <p:grpSp>
          <p:nvGrpSpPr>
            <p:cNvPr id="261" name="Group 269">
              <a:extLst>
                <a:ext uri="{FF2B5EF4-FFF2-40B4-BE49-F238E27FC236}">
                  <a16:creationId xmlns:a16="http://schemas.microsoft.com/office/drawing/2014/main" id="{0E57DA7F-27D1-4236-8035-EE2BB44A4E7C}"/>
                </a:ext>
              </a:extLst>
            </p:cNvPr>
            <p:cNvGrpSpPr/>
            <p:nvPr/>
          </p:nvGrpSpPr>
          <p:grpSpPr>
            <a:xfrm>
              <a:off x="2227620" y="286547"/>
              <a:ext cx="6943426" cy="6281298"/>
              <a:chOff x="2134339" y="2265221"/>
              <a:chExt cx="3886498" cy="3515879"/>
            </a:xfrm>
          </p:grpSpPr>
          <p:grpSp>
            <p:nvGrpSpPr>
              <p:cNvPr id="263" name="Group 28">
                <a:extLst>
                  <a:ext uri="{FF2B5EF4-FFF2-40B4-BE49-F238E27FC236}">
                    <a16:creationId xmlns:a16="http://schemas.microsoft.com/office/drawing/2014/main" id="{1E07D0E7-6187-4243-8906-234849836F41}"/>
                  </a:ext>
                </a:extLst>
              </p:cNvPr>
              <p:cNvGrpSpPr/>
              <p:nvPr/>
            </p:nvGrpSpPr>
            <p:grpSpPr>
              <a:xfrm>
                <a:off x="2451137" y="2265221"/>
                <a:ext cx="3390550" cy="3390870"/>
                <a:chOff x="4393201" y="2228235"/>
                <a:chExt cx="3390550" cy="3390870"/>
              </a:xfrm>
            </p:grpSpPr>
            <p:grpSp>
              <p:nvGrpSpPr>
                <p:cNvPr id="388" name="Group 387">
                  <a:extLst>
                    <a:ext uri="{FF2B5EF4-FFF2-40B4-BE49-F238E27FC236}">
                      <a16:creationId xmlns:a16="http://schemas.microsoft.com/office/drawing/2014/main" id="{214FCFBC-3C9B-40B4-88B2-7716F9F2E933}"/>
                    </a:ext>
                  </a:extLst>
                </p:cNvPr>
                <p:cNvGrpSpPr/>
                <p:nvPr/>
              </p:nvGrpSpPr>
              <p:grpSpPr>
                <a:xfrm>
                  <a:off x="4393201" y="2228235"/>
                  <a:ext cx="3390550" cy="3390870"/>
                  <a:chOff x="4252592" y="2093983"/>
                  <a:chExt cx="3682076" cy="3682423"/>
                </a:xfrm>
              </p:grpSpPr>
              <p:cxnSp>
                <p:nvCxnSpPr>
                  <p:cNvPr id="390" name="Straight Connector 389">
                    <a:extLst>
                      <a:ext uri="{FF2B5EF4-FFF2-40B4-BE49-F238E27FC236}">
                        <a16:creationId xmlns:a16="http://schemas.microsoft.com/office/drawing/2014/main" id="{CB9A69F8-366B-4FED-8D5D-6C8D5B949FFE}"/>
                      </a:ext>
                    </a:extLst>
                  </p:cNvPr>
                  <p:cNvCxnSpPr/>
                  <p:nvPr/>
                </p:nvCxnSpPr>
                <p:spPr bwMode="gray">
                  <a:xfrm rot="3240000">
                    <a:off x="7497026" y="28171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EBDF44F3-0E02-4118-97E2-00D94942032A}"/>
                      </a:ext>
                    </a:extLst>
                  </p:cNvPr>
                  <p:cNvCxnSpPr>
                    <a:cxnSpLocks/>
                  </p:cNvCxnSpPr>
                  <p:nvPr/>
                </p:nvCxnSpPr>
                <p:spPr bwMode="gray">
                  <a:xfrm rot="8640000">
                    <a:off x="7118689" y="523909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0CD3CA06-B360-4A01-87D9-0D22656EA7A7}"/>
                      </a:ext>
                    </a:extLst>
                  </p:cNvPr>
                  <p:cNvCxnSpPr/>
                  <p:nvPr/>
                </p:nvCxnSpPr>
                <p:spPr bwMode="gray">
                  <a:xfrm rot="3240000">
                    <a:off x="4691153" y="485573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AAA232AC-BF4E-4070-9DA8-38929999DB38}"/>
                      </a:ext>
                    </a:extLst>
                  </p:cNvPr>
                  <p:cNvCxnSpPr>
                    <a:cxnSpLocks/>
                  </p:cNvCxnSpPr>
                  <p:nvPr/>
                </p:nvCxnSpPr>
                <p:spPr bwMode="gray">
                  <a:xfrm rot="8640000">
                    <a:off x="5075783" y="2427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E6141737-6048-4570-8BB8-90322A97D233}"/>
                      </a:ext>
                    </a:extLst>
                  </p:cNvPr>
                  <p:cNvCxnSpPr/>
                  <p:nvPr/>
                </p:nvCxnSpPr>
                <p:spPr bwMode="gray">
                  <a:xfrm rot="3060000">
                    <a:off x="7441790" y="274509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79E50FCF-2310-435B-8FA7-3C00403882F3}"/>
                      </a:ext>
                    </a:extLst>
                  </p:cNvPr>
                  <p:cNvCxnSpPr>
                    <a:cxnSpLocks/>
                  </p:cNvCxnSpPr>
                  <p:nvPr/>
                </p:nvCxnSpPr>
                <p:spPr bwMode="gray">
                  <a:xfrm rot="8460000">
                    <a:off x="7190726" y="51835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F3D26A19-5265-4930-8414-77B76EE69807}"/>
                      </a:ext>
                    </a:extLst>
                  </p:cNvPr>
                  <p:cNvCxnSpPr/>
                  <p:nvPr/>
                </p:nvCxnSpPr>
                <p:spPr bwMode="gray">
                  <a:xfrm rot="3060000">
                    <a:off x="4746454" y="49277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B9DD30A5-A995-489A-BD7F-0E4A731F035A}"/>
                      </a:ext>
                    </a:extLst>
                  </p:cNvPr>
                  <p:cNvCxnSpPr>
                    <a:cxnSpLocks/>
                  </p:cNvCxnSpPr>
                  <p:nvPr/>
                </p:nvCxnSpPr>
                <p:spPr bwMode="gray">
                  <a:xfrm rot="8460000">
                    <a:off x="5003461" y="24824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C22BFE1A-36BF-41B3-98AD-DACD8D517053}"/>
                      </a:ext>
                    </a:extLst>
                  </p:cNvPr>
                  <p:cNvCxnSpPr/>
                  <p:nvPr/>
                </p:nvCxnSpPr>
                <p:spPr bwMode="gray">
                  <a:xfrm rot="2880000">
                    <a:off x="7382859" y="267603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E657EC58-D547-4155-AB82-94841104BF03}"/>
                      </a:ext>
                    </a:extLst>
                  </p:cNvPr>
                  <p:cNvCxnSpPr>
                    <a:cxnSpLocks/>
                  </p:cNvCxnSpPr>
                  <p:nvPr/>
                </p:nvCxnSpPr>
                <p:spPr bwMode="gray">
                  <a:xfrm rot="8280000">
                    <a:off x="7259757" y="512426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FF72B93C-A0ED-4CFF-A387-59141F5617DE}"/>
                      </a:ext>
                    </a:extLst>
                  </p:cNvPr>
                  <p:cNvCxnSpPr/>
                  <p:nvPr/>
                </p:nvCxnSpPr>
                <p:spPr bwMode="gray">
                  <a:xfrm rot="2880000">
                    <a:off x="4805448" y="499674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F2280CA7-602B-4476-840F-7ED426362294}"/>
                      </a:ext>
                    </a:extLst>
                  </p:cNvPr>
                  <p:cNvCxnSpPr>
                    <a:cxnSpLocks/>
                  </p:cNvCxnSpPr>
                  <p:nvPr/>
                </p:nvCxnSpPr>
                <p:spPr bwMode="gray">
                  <a:xfrm rot="8280000">
                    <a:off x="4934127" y="254138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73D4C8F7-213B-4EAD-9FFF-FC28A5732421}"/>
                      </a:ext>
                    </a:extLst>
                  </p:cNvPr>
                  <p:cNvCxnSpPr/>
                  <p:nvPr/>
                </p:nvCxnSpPr>
                <p:spPr bwMode="gray">
                  <a:xfrm rot="2700000">
                    <a:off x="7320394" y="26101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2A44466A-FBAE-48BD-A811-08E9BDF74E0E}"/>
                      </a:ext>
                    </a:extLst>
                  </p:cNvPr>
                  <p:cNvCxnSpPr>
                    <a:cxnSpLocks/>
                  </p:cNvCxnSpPr>
                  <p:nvPr/>
                </p:nvCxnSpPr>
                <p:spPr bwMode="gray">
                  <a:xfrm rot="8100000">
                    <a:off x="7325591" y="506146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469CBF7C-1095-4616-8E32-78D6AE891358}"/>
                      </a:ext>
                    </a:extLst>
                  </p:cNvPr>
                  <p:cNvCxnSpPr/>
                  <p:nvPr/>
                </p:nvCxnSpPr>
                <p:spPr bwMode="gray">
                  <a:xfrm rot="2700000">
                    <a:off x="4867972" y="506256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24AC0B4D-60AE-4CB4-BC55-A49BC68E7519}"/>
                      </a:ext>
                    </a:extLst>
                  </p:cNvPr>
                  <p:cNvCxnSpPr>
                    <a:cxnSpLocks/>
                  </p:cNvCxnSpPr>
                  <p:nvPr/>
                </p:nvCxnSpPr>
                <p:spPr bwMode="gray">
                  <a:xfrm rot="8100000">
                    <a:off x="4867972" y="26038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9D64A07D-3ACA-4FBD-8D60-26F8F74C103C}"/>
                      </a:ext>
                    </a:extLst>
                  </p:cNvPr>
                  <p:cNvCxnSpPr/>
                  <p:nvPr/>
                </p:nvCxnSpPr>
                <p:spPr bwMode="gray">
                  <a:xfrm rot="2520000">
                    <a:off x="7254567" y="254762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ADD2810F-8293-4A98-9B1D-D6A29E4C3EE3}"/>
                      </a:ext>
                    </a:extLst>
                  </p:cNvPr>
                  <p:cNvCxnSpPr>
                    <a:cxnSpLocks/>
                  </p:cNvCxnSpPr>
                  <p:nvPr/>
                </p:nvCxnSpPr>
                <p:spPr bwMode="gray">
                  <a:xfrm rot="7920000">
                    <a:off x="7388049" y="499530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6DAC81AD-6E33-4062-852B-927BABD12331}"/>
                      </a:ext>
                    </a:extLst>
                  </p:cNvPr>
                  <p:cNvCxnSpPr/>
                  <p:nvPr/>
                </p:nvCxnSpPr>
                <p:spPr bwMode="gray">
                  <a:xfrm rot="2520000">
                    <a:off x="4933855" y="512503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4A29897D-1271-4A24-87CB-E140A0A5AE9D}"/>
                      </a:ext>
                    </a:extLst>
                  </p:cNvPr>
                  <p:cNvCxnSpPr>
                    <a:cxnSpLocks/>
                  </p:cNvCxnSpPr>
                  <p:nvPr/>
                </p:nvCxnSpPr>
                <p:spPr bwMode="gray">
                  <a:xfrm rot="7920000">
                    <a:off x="4805176" y="266967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3E935B6B-DEAC-4F13-B686-C8E0A29A5079}"/>
                      </a:ext>
                    </a:extLst>
                  </p:cNvPr>
                  <p:cNvCxnSpPr/>
                  <p:nvPr/>
                </p:nvCxnSpPr>
                <p:spPr bwMode="gray">
                  <a:xfrm rot="2340000">
                    <a:off x="7185558" y="24886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3E68582C-F1AC-4884-94CF-1CF59FA11773}"/>
                      </a:ext>
                    </a:extLst>
                  </p:cNvPr>
                  <p:cNvCxnSpPr>
                    <a:cxnSpLocks/>
                  </p:cNvCxnSpPr>
                  <p:nvPr/>
                </p:nvCxnSpPr>
                <p:spPr bwMode="gray">
                  <a:xfrm rot="7740000">
                    <a:off x="7446959" y="49259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6BD6E9B7-0996-4DBB-B3E8-9BC2D239FE92}"/>
                      </a:ext>
                    </a:extLst>
                  </p:cNvPr>
                  <p:cNvCxnSpPr/>
                  <p:nvPr/>
                </p:nvCxnSpPr>
                <p:spPr bwMode="gray">
                  <a:xfrm rot="2340000">
                    <a:off x="5002918" y="518396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CBD176A4-BAB8-4381-A771-36214ED26A67}"/>
                      </a:ext>
                    </a:extLst>
                  </p:cNvPr>
                  <p:cNvCxnSpPr>
                    <a:cxnSpLocks/>
                  </p:cNvCxnSpPr>
                  <p:nvPr/>
                </p:nvCxnSpPr>
                <p:spPr bwMode="gray">
                  <a:xfrm rot="7740000">
                    <a:off x="4745911" y="273870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C1AFD2B5-5607-48FE-AA7A-755E440FE007}"/>
                      </a:ext>
                    </a:extLst>
                  </p:cNvPr>
                  <p:cNvCxnSpPr/>
                  <p:nvPr/>
                </p:nvCxnSpPr>
                <p:spPr bwMode="gray">
                  <a:xfrm rot="2160000">
                    <a:off x="7113555" y="243332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22BC433D-9F0E-4576-B747-6230D51C1B77}"/>
                      </a:ext>
                    </a:extLst>
                  </p:cNvPr>
                  <p:cNvCxnSpPr>
                    <a:cxnSpLocks/>
                  </p:cNvCxnSpPr>
                  <p:nvPr/>
                </p:nvCxnSpPr>
                <p:spPr bwMode="gray">
                  <a:xfrm rot="7560000">
                    <a:off x="7502159" y="485365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7561A095-1CAA-4C2E-AC0C-7F5BC9DEF7D6}"/>
                      </a:ext>
                    </a:extLst>
                  </p:cNvPr>
                  <p:cNvCxnSpPr/>
                  <p:nvPr/>
                </p:nvCxnSpPr>
                <p:spPr bwMode="gray">
                  <a:xfrm rot="2160000">
                    <a:off x="5074970" y="523920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164F1F16-8A8F-42AF-B8FC-7B5BD173F072}"/>
                      </a:ext>
                    </a:extLst>
                  </p:cNvPr>
                  <p:cNvCxnSpPr>
                    <a:cxnSpLocks/>
                  </p:cNvCxnSpPr>
                  <p:nvPr/>
                </p:nvCxnSpPr>
                <p:spPr bwMode="gray">
                  <a:xfrm rot="7560000">
                    <a:off x="4690341" y="28107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9F052161-65C6-4508-9545-8A08579FCCEF}"/>
                      </a:ext>
                    </a:extLst>
                  </p:cNvPr>
                  <p:cNvCxnSpPr/>
                  <p:nvPr/>
                </p:nvCxnSpPr>
                <p:spPr bwMode="gray">
                  <a:xfrm rot="4140000">
                    <a:off x="7712855" y="321508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FB7F8058-1383-4A86-B5E5-A910BEDCDBBC}"/>
                      </a:ext>
                    </a:extLst>
                  </p:cNvPr>
                  <p:cNvCxnSpPr/>
                  <p:nvPr/>
                </p:nvCxnSpPr>
                <p:spPr bwMode="gray">
                  <a:xfrm rot="4140000">
                    <a:off x="4474966" y="44579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DBE3E74D-1E83-47E4-8979-B46DB37D862F}"/>
                      </a:ext>
                    </a:extLst>
                  </p:cNvPr>
                  <p:cNvCxnSpPr/>
                  <p:nvPr/>
                </p:nvCxnSpPr>
                <p:spPr bwMode="gray">
                  <a:xfrm rot="3960000">
                    <a:off x="7678150" y="313118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C7A1B315-4502-4727-94A9-90898B41611F}"/>
                      </a:ext>
                    </a:extLst>
                  </p:cNvPr>
                  <p:cNvCxnSpPr/>
                  <p:nvPr/>
                </p:nvCxnSpPr>
                <p:spPr bwMode="gray">
                  <a:xfrm rot="3960000">
                    <a:off x="4509747" y="45418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D3E3A2A9-3E81-4137-A92B-52A703C7D942}"/>
                      </a:ext>
                    </a:extLst>
                  </p:cNvPr>
                  <p:cNvCxnSpPr/>
                  <p:nvPr/>
                </p:nvCxnSpPr>
                <p:spPr bwMode="gray">
                  <a:xfrm rot="3780000">
                    <a:off x="7639101" y="304922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9926B93F-ADF4-422B-AAA7-88F3D6996E64}"/>
                      </a:ext>
                    </a:extLst>
                  </p:cNvPr>
                  <p:cNvCxnSpPr/>
                  <p:nvPr/>
                </p:nvCxnSpPr>
                <p:spPr bwMode="gray">
                  <a:xfrm rot="3780000">
                    <a:off x="4548869" y="462377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5E62B1F6-F3A3-49FC-AA28-3591DC5A87D0}"/>
                      </a:ext>
                    </a:extLst>
                  </p:cNvPr>
                  <p:cNvCxnSpPr/>
                  <p:nvPr/>
                </p:nvCxnSpPr>
                <p:spPr bwMode="gray">
                  <a:xfrm rot="3600000">
                    <a:off x="7595817" y="29694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B28A8A35-D3BE-4BB3-A0ED-F94FA0BEA545}"/>
                      </a:ext>
                    </a:extLst>
                  </p:cNvPr>
                  <p:cNvCxnSpPr/>
                  <p:nvPr/>
                </p:nvCxnSpPr>
                <p:spPr bwMode="gray">
                  <a:xfrm rot="3600000">
                    <a:off x="4592225" y="47035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B5315B4E-A16F-4940-9071-E25F7937EE4A}"/>
                      </a:ext>
                    </a:extLst>
                  </p:cNvPr>
                  <p:cNvCxnSpPr/>
                  <p:nvPr/>
                </p:nvCxnSpPr>
                <p:spPr bwMode="gray">
                  <a:xfrm rot="3420000">
                    <a:off x="7548415" y="289198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1B478D78-78ED-4268-A849-84DE6AACE35B}"/>
                      </a:ext>
                    </a:extLst>
                  </p:cNvPr>
                  <p:cNvCxnSpPr/>
                  <p:nvPr/>
                </p:nvCxnSpPr>
                <p:spPr bwMode="gray">
                  <a:xfrm rot="3420000">
                    <a:off x="4639697" y="47809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3FDE4A1A-BBC8-4458-9CD1-7F120F8A3B46}"/>
                      </a:ext>
                    </a:extLst>
                  </p:cNvPr>
                  <p:cNvCxnSpPr>
                    <a:cxnSpLocks/>
                  </p:cNvCxnSpPr>
                  <p:nvPr/>
                </p:nvCxnSpPr>
                <p:spPr bwMode="gray">
                  <a:xfrm rot="9540000">
                    <a:off x="6720562" y="545658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593C7365-47E6-4E6E-B844-96434A48713D}"/>
                      </a:ext>
                    </a:extLst>
                  </p:cNvPr>
                  <p:cNvCxnSpPr>
                    <a:cxnSpLocks/>
                  </p:cNvCxnSpPr>
                  <p:nvPr/>
                </p:nvCxnSpPr>
                <p:spPr bwMode="gray">
                  <a:xfrm rot="9540000">
                    <a:off x="5475019" y="22118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A9F32027-ACE5-4D6E-85B2-17586A8C413B}"/>
                      </a:ext>
                    </a:extLst>
                  </p:cNvPr>
                  <p:cNvCxnSpPr>
                    <a:cxnSpLocks/>
                  </p:cNvCxnSpPr>
                  <p:nvPr/>
                </p:nvCxnSpPr>
                <p:spPr bwMode="gray">
                  <a:xfrm rot="9360000">
                    <a:off x="6804528" y="54215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834F3779-AA4D-491F-84A4-A6152EA64BFA}"/>
                      </a:ext>
                    </a:extLst>
                  </p:cNvPr>
                  <p:cNvCxnSpPr>
                    <a:cxnSpLocks/>
                  </p:cNvCxnSpPr>
                  <p:nvPr/>
                </p:nvCxnSpPr>
                <p:spPr bwMode="gray">
                  <a:xfrm rot="9360000">
                    <a:off x="5390875" y="224643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4C04A8ED-7418-4869-843F-CE818FA3E33E}"/>
                      </a:ext>
                    </a:extLst>
                  </p:cNvPr>
                  <p:cNvCxnSpPr>
                    <a:cxnSpLocks/>
                  </p:cNvCxnSpPr>
                  <p:nvPr/>
                </p:nvCxnSpPr>
                <p:spPr bwMode="gray">
                  <a:xfrm rot="9180000">
                    <a:off x="6886545" y="538217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C873825F-16E1-4872-8463-B8043BAB9235}"/>
                      </a:ext>
                    </a:extLst>
                  </p:cNvPr>
                  <p:cNvCxnSpPr>
                    <a:cxnSpLocks/>
                  </p:cNvCxnSpPr>
                  <p:nvPr/>
                </p:nvCxnSpPr>
                <p:spPr bwMode="gray">
                  <a:xfrm rot="9180000">
                    <a:off x="5308657" y="228539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1B7B2CC6-9390-4A37-8873-9116BD0E72C9}"/>
                      </a:ext>
                    </a:extLst>
                  </p:cNvPr>
                  <p:cNvCxnSpPr>
                    <a:cxnSpLocks/>
                  </p:cNvCxnSpPr>
                  <p:nvPr/>
                </p:nvCxnSpPr>
                <p:spPr bwMode="gray">
                  <a:xfrm rot="9000000">
                    <a:off x="6966389" y="533855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9184CA5-F0B2-477B-B118-69D0AB76788B}"/>
                      </a:ext>
                    </a:extLst>
                  </p:cNvPr>
                  <p:cNvCxnSpPr>
                    <a:cxnSpLocks/>
                  </p:cNvCxnSpPr>
                  <p:nvPr/>
                </p:nvCxnSpPr>
                <p:spPr bwMode="gray">
                  <a:xfrm rot="9000000">
                    <a:off x="5228590" y="232859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60499910-2D82-4BA5-B81B-5EA95C1832E9}"/>
                      </a:ext>
                    </a:extLst>
                  </p:cNvPr>
                  <p:cNvCxnSpPr>
                    <a:cxnSpLocks/>
                  </p:cNvCxnSpPr>
                  <p:nvPr/>
                </p:nvCxnSpPr>
                <p:spPr bwMode="gray">
                  <a:xfrm rot="8820000">
                    <a:off x="7043841" y="52908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686E9EEC-0F8E-4E10-90B5-BE24AB9DE7D2}"/>
                      </a:ext>
                    </a:extLst>
                  </p:cNvPr>
                  <p:cNvCxnSpPr/>
                  <p:nvPr/>
                </p:nvCxnSpPr>
                <p:spPr bwMode="gray">
                  <a:xfrm rot="5220000">
                    <a:off x="7825639" y="374577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E8BA571B-65EB-4D9A-89C0-6C83BEC2568B}"/>
                      </a:ext>
                    </a:extLst>
                  </p:cNvPr>
                  <p:cNvCxnSpPr/>
                  <p:nvPr/>
                </p:nvCxnSpPr>
                <p:spPr bwMode="gray">
                  <a:xfrm rot="5220000">
                    <a:off x="4362144" y="39272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7401C28B-7DDA-4151-9A88-9D085DB482A5}"/>
                      </a:ext>
                    </a:extLst>
                  </p:cNvPr>
                  <p:cNvCxnSpPr/>
                  <p:nvPr/>
                </p:nvCxnSpPr>
                <p:spPr bwMode="gray">
                  <a:xfrm rot="4860000">
                    <a:off x="7806707" y="356525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C7A91F02-228B-441A-A210-9A4A701B9615}"/>
                      </a:ext>
                    </a:extLst>
                  </p:cNvPr>
                  <p:cNvCxnSpPr/>
                  <p:nvPr/>
                </p:nvCxnSpPr>
                <p:spPr bwMode="gray">
                  <a:xfrm rot="4860000">
                    <a:off x="4381158" y="410780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94A87342-FBC9-49FD-80BE-C2CB9259F4C7}"/>
                      </a:ext>
                    </a:extLst>
                  </p:cNvPr>
                  <p:cNvCxnSpPr/>
                  <p:nvPr/>
                </p:nvCxnSpPr>
                <p:spPr bwMode="gray">
                  <a:xfrm rot="4680000">
                    <a:off x="7790201" y="34759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F2132737-C511-415D-B8DD-B1047DB29FB0}"/>
                      </a:ext>
                    </a:extLst>
                  </p:cNvPr>
                  <p:cNvCxnSpPr/>
                  <p:nvPr/>
                </p:nvCxnSpPr>
                <p:spPr bwMode="gray">
                  <a:xfrm rot="4680000">
                    <a:off x="4397742" y="419706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DE0581F7-48A2-4FC4-9919-003EA81C17C9}"/>
                      </a:ext>
                    </a:extLst>
                  </p:cNvPr>
                  <p:cNvCxnSpPr/>
                  <p:nvPr/>
                </p:nvCxnSpPr>
                <p:spPr bwMode="gray">
                  <a:xfrm rot="4500000">
                    <a:off x="7769048" y="338768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F4311E2A-071B-44D0-8D95-23D73599C20D}"/>
                      </a:ext>
                    </a:extLst>
                  </p:cNvPr>
                  <p:cNvCxnSpPr/>
                  <p:nvPr/>
                </p:nvCxnSpPr>
                <p:spPr bwMode="gray">
                  <a:xfrm rot="4500000">
                    <a:off x="4418976" y="428533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C8E2E38D-CE64-48EC-A686-BA01CCBCD3B4}"/>
                      </a:ext>
                    </a:extLst>
                  </p:cNvPr>
                  <p:cNvCxnSpPr/>
                  <p:nvPr/>
                </p:nvCxnSpPr>
                <p:spPr bwMode="gray">
                  <a:xfrm rot="4320000">
                    <a:off x="7743301" y="33006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6BDFB3DD-01CE-4F9E-AEDB-E50188526532}"/>
                      </a:ext>
                    </a:extLst>
                  </p:cNvPr>
                  <p:cNvCxnSpPr/>
                  <p:nvPr/>
                </p:nvCxnSpPr>
                <p:spPr bwMode="gray">
                  <a:xfrm rot="4320000">
                    <a:off x="4444801" y="437237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1A2C47E7-42A6-420D-BEC5-431E533DA9ED}"/>
                      </a:ext>
                    </a:extLst>
                  </p:cNvPr>
                  <p:cNvCxnSpPr>
                    <a:cxnSpLocks/>
                  </p:cNvCxnSpPr>
                  <p:nvPr/>
                </p:nvCxnSpPr>
                <p:spPr bwMode="gray">
                  <a:xfrm rot="8820000">
                    <a:off x="5150894" y="237593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7818EDCA-2CFF-4172-92C1-84CE98ECC961}"/>
                      </a:ext>
                    </a:extLst>
                  </p:cNvPr>
                  <p:cNvCxnSpPr/>
                  <p:nvPr/>
                </p:nvCxnSpPr>
                <p:spPr bwMode="gray">
                  <a:xfrm rot="1980000">
                    <a:off x="7038758" y="238187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B940A710-7CAE-4380-82CD-498631F72EB9}"/>
                      </a:ext>
                    </a:extLst>
                  </p:cNvPr>
                  <p:cNvCxnSpPr>
                    <a:cxnSpLocks/>
                  </p:cNvCxnSpPr>
                  <p:nvPr/>
                </p:nvCxnSpPr>
                <p:spPr bwMode="gray">
                  <a:xfrm rot="7380000">
                    <a:off x="7553499" y="477854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B18F6752-CCBD-472B-BF0D-4ED074782763}"/>
                      </a:ext>
                    </a:extLst>
                  </p:cNvPr>
                  <p:cNvCxnSpPr/>
                  <p:nvPr/>
                </p:nvCxnSpPr>
                <p:spPr bwMode="gray">
                  <a:xfrm rot="1980000">
                    <a:off x="5149814" y="529059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5C043851-5C4C-46FD-A249-28AF5EA19F25}"/>
                      </a:ext>
                    </a:extLst>
                  </p:cNvPr>
                  <p:cNvCxnSpPr>
                    <a:cxnSpLocks/>
                  </p:cNvCxnSpPr>
                  <p:nvPr/>
                </p:nvCxnSpPr>
                <p:spPr bwMode="gray">
                  <a:xfrm rot="7380000">
                    <a:off x="4638616" y="288559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435E0443-9F03-40B7-95F2-C621F667A550}"/>
                      </a:ext>
                    </a:extLst>
                  </p:cNvPr>
                  <p:cNvCxnSpPr/>
                  <p:nvPr/>
                </p:nvCxnSpPr>
                <p:spPr bwMode="gray">
                  <a:xfrm rot="1800000">
                    <a:off x="6961369" y="233440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DE15DDBC-BE74-43C0-8BBF-EC15F07D257C}"/>
                      </a:ext>
                    </a:extLst>
                  </p:cNvPr>
                  <p:cNvCxnSpPr>
                    <a:cxnSpLocks/>
                  </p:cNvCxnSpPr>
                  <p:nvPr/>
                </p:nvCxnSpPr>
                <p:spPr bwMode="gray">
                  <a:xfrm rot="7200000">
                    <a:off x="7600837" y="470084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68213D5F-BBFD-49CB-8D56-A48E604C1A96}"/>
                      </a:ext>
                    </a:extLst>
                  </p:cNvPr>
                  <p:cNvCxnSpPr/>
                  <p:nvPr/>
                </p:nvCxnSpPr>
                <p:spPr bwMode="gray">
                  <a:xfrm rot="1800000">
                    <a:off x="5227245" y="533799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43AD67F8-F916-482A-94FF-A565C49C3B01}"/>
                      </a:ext>
                    </a:extLst>
                  </p:cNvPr>
                  <p:cNvCxnSpPr>
                    <a:cxnSpLocks/>
                  </p:cNvCxnSpPr>
                  <p:nvPr/>
                </p:nvCxnSpPr>
                <p:spPr bwMode="gray">
                  <a:xfrm rot="7200000">
                    <a:off x="4590880" y="29630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AA5A0A7C-980D-47FD-99A6-106B2209FEB2}"/>
                      </a:ext>
                    </a:extLst>
                  </p:cNvPr>
                  <p:cNvCxnSpPr/>
                  <p:nvPr/>
                </p:nvCxnSpPr>
                <p:spPr bwMode="gray">
                  <a:xfrm rot="1620000">
                    <a:off x="6881603" y="229104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4877C6F7-BD5C-46D6-B769-6267DC0D3A4B}"/>
                      </a:ext>
                    </a:extLst>
                  </p:cNvPr>
                  <p:cNvCxnSpPr>
                    <a:cxnSpLocks/>
                  </p:cNvCxnSpPr>
                  <p:nvPr/>
                </p:nvCxnSpPr>
                <p:spPr bwMode="gray">
                  <a:xfrm rot="7020000">
                    <a:off x="7644044" y="462077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99412972-A945-4AFA-A27B-E112802A482B}"/>
                      </a:ext>
                    </a:extLst>
                  </p:cNvPr>
                  <p:cNvCxnSpPr/>
                  <p:nvPr/>
                </p:nvCxnSpPr>
                <p:spPr bwMode="gray">
                  <a:xfrm rot="1620000">
                    <a:off x="5307051" y="5381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FF5F4599-16D8-4E8D-A628-50163189D422}"/>
                      </a:ext>
                    </a:extLst>
                  </p:cNvPr>
                  <p:cNvCxnSpPr>
                    <a:cxnSpLocks/>
                  </p:cNvCxnSpPr>
                  <p:nvPr/>
                </p:nvCxnSpPr>
                <p:spPr bwMode="gray">
                  <a:xfrm rot="7020000">
                    <a:off x="4547263" y="30428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AA748EC3-3076-44DE-A7A4-5F087C30D345}"/>
                      </a:ext>
                    </a:extLst>
                  </p:cNvPr>
                  <p:cNvCxnSpPr/>
                  <p:nvPr/>
                </p:nvCxnSpPr>
                <p:spPr bwMode="gray">
                  <a:xfrm rot="1440000">
                    <a:off x="6799676" y="225192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5E7C8641-3778-4234-A986-B291060B9866}"/>
                      </a:ext>
                    </a:extLst>
                  </p:cNvPr>
                  <p:cNvCxnSpPr>
                    <a:cxnSpLocks/>
                  </p:cNvCxnSpPr>
                  <p:nvPr/>
                </p:nvCxnSpPr>
                <p:spPr bwMode="gray">
                  <a:xfrm rot="6840000">
                    <a:off x="7683002" y="453856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050D10B0-E569-436F-8493-99F16285CA88}"/>
                      </a:ext>
                    </a:extLst>
                  </p:cNvPr>
                  <p:cNvCxnSpPr/>
                  <p:nvPr/>
                </p:nvCxnSpPr>
                <p:spPr bwMode="gray">
                  <a:xfrm rot="1440000">
                    <a:off x="5389012" y="54203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D4E043D2-4C48-46DF-BE52-34B720A4F6A7}"/>
                      </a:ext>
                    </a:extLst>
                  </p:cNvPr>
                  <p:cNvCxnSpPr>
                    <a:cxnSpLocks/>
                  </p:cNvCxnSpPr>
                  <p:nvPr/>
                </p:nvCxnSpPr>
                <p:spPr bwMode="gray">
                  <a:xfrm rot="6840000">
                    <a:off x="4507884" y="312490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9EBC4BC3-B3F4-4194-A8E8-A4FBE012FD1B}"/>
                      </a:ext>
                    </a:extLst>
                  </p:cNvPr>
                  <p:cNvCxnSpPr/>
                  <p:nvPr/>
                </p:nvCxnSpPr>
                <p:spPr bwMode="gray">
                  <a:xfrm rot="1260000">
                    <a:off x="6715815" y="221714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4BBEC32A-660F-4BAE-A23C-78BC697A302E}"/>
                      </a:ext>
                    </a:extLst>
                  </p:cNvPr>
                  <p:cNvCxnSpPr>
                    <a:cxnSpLocks/>
                  </p:cNvCxnSpPr>
                  <p:nvPr/>
                </p:nvCxnSpPr>
                <p:spPr bwMode="gray">
                  <a:xfrm rot="6660000">
                    <a:off x="7717603" y="445441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46FEAECB-BB78-4091-84ED-FD592C9C4EE8}"/>
                      </a:ext>
                    </a:extLst>
                  </p:cNvPr>
                  <p:cNvCxnSpPr/>
                  <p:nvPr/>
                </p:nvCxnSpPr>
                <p:spPr bwMode="gray">
                  <a:xfrm rot="1260000">
                    <a:off x="5472905" y="54550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96E0328C-F995-4251-B606-9FA78C65AE75}"/>
                      </a:ext>
                    </a:extLst>
                  </p:cNvPr>
                  <p:cNvCxnSpPr>
                    <a:cxnSpLocks/>
                  </p:cNvCxnSpPr>
                  <p:nvPr/>
                </p:nvCxnSpPr>
                <p:spPr bwMode="gray">
                  <a:xfrm rot="6660000">
                    <a:off x="4472852" y="320887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B740129-6E28-4B73-855E-873B27FF651C}"/>
                      </a:ext>
                    </a:extLst>
                  </p:cNvPr>
                  <p:cNvCxnSpPr/>
                  <p:nvPr/>
                </p:nvCxnSpPr>
                <p:spPr bwMode="gray">
                  <a:xfrm rot="1080000">
                    <a:off x="6630248" y="218679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E4236A35-2540-4C47-816B-DA333E945527}"/>
                      </a:ext>
                    </a:extLst>
                  </p:cNvPr>
                  <p:cNvCxnSpPr>
                    <a:cxnSpLocks/>
                  </p:cNvCxnSpPr>
                  <p:nvPr/>
                </p:nvCxnSpPr>
                <p:spPr bwMode="gray">
                  <a:xfrm rot="6480000">
                    <a:off x="7747753" y="43685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CF770BE6-7AD3-4852-BEBE-4B4E9E01B5D7}"/>
                      </a:ext>
                    </a:extLst>
                  </p:cNvPr>
                  <p:cNvCxnSpPr/>
                  <p:nvPr/>
                </p:nvCxnSpPr>
                <p:spPr bwMode="gray">
                  <a:xfrm rot="1080000">
                    <a:off x="5558500" y="54852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1DF2FACB-6DD3-4BA6-B03F-E8D0728F2BA4}"/>
                      </a:ext>
                    </a:extLst>
                  </p:cNvPr>
                  <p:cNvCxnSpPr>
                    <a:cxnSpLocks/>
                  </p:cNvCxnSpPr>
                  <p:nvPr/>
                </p:nvCxnSpPr>
                <p:spPr bwMode="gray">
                  <a:xfrm rot="6480000">
                    <a:off x="4442262" y="329455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74A330C7-62D6-465B-811F-BD051E82CF73}"/>
                      </a:ext>
                    </a:extLst>
                  </p:cNvPr>
                  <p:cNvCxnSpPr/>
                  <p:nvPr/>
                </p:nvCxnSpPr>
                <p:spPr bwMode="gray">
                  <a:xfrm rot="900000">
                    <a:off x="6543210" y="216097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919D2812-374F-4260-B69A-BB933B28250A}"/>
                      </a:ext>
                    </a:extLst>
                  </p:cNvPr>
                  <p:cNvCxnSpPr>
                    <a:cxnSpLocks/>
                  </p:cNvCxnSpPr>
                  <p:nvPr/>
                </p:nvCxnSpPr>
                <p:spPr bwMode="gray">
                  <a:xfrm rot="6300000">
                    <a:off x="7773369" y="4281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127A3929-BC25-4C0B-A623-08279FD1D4A4}"/>
                      </a:ext>
                    </a:extLst>
                  </p:cNvPr>
                  <p:cNvCxnSpPr/>
                  <p:nvPr/>
                </p:nvCxnSpPr>
                <p:spPr bwMode="gray">
                  <a:xfrm rot="900000">
                    <a:off x="5645561" y="551104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F2198EB2-3F37-4432-9F58-CAF58CD06B5B}"/>
                      </a:ext>
                    </a:extLst>
                  </p:cNvPr>
                  <p:cNvCxnSpPr>
                    <a:cxnSpLocks/>
                  </p:cNvCxnSpPr>
                  <p:nvPr/>
                </p:nvCxnSpPr>
                <p:spPr bwMode="gray">
                  <a:xfrm rot="6300000">
                    <a:off x="4416198" y="33817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6450E64F-C739-4F55-9B27-339D77BED7CA}"/>
                      </a:ext>
                    </a:extLst>
                  </p:cNvPr>
                  <p:cNvCxnSpPr/>
                  <p:nvPr/>
                </p:nvCxnSpPr>
                <p:spPr bwMode="gray">
                  <a:xfrm rot="720000">
                    <a:off x="6454940" y="213973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E9BD502C-4122-4C9A-A977-89B3DA96746C}"/>
                      </a:ext>
                    </a:extLst>
                  </p:cNvPr>
                  <p:cNvCxnSpPr>
                    <a:cxnSpLocks/>
                  </p:cNvCxnSpPr>
                  <p:nvPr/>
                </p:nvCxnSpPr>
                <p:spPr bwMode="gray">
                  <a:xfrm rot="6120000">
                    <a:off x="7794381" y="419275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EEE68AC2-1C0F-46D4-AB51-3A652860637C}"/>
                      </a:ext>
                    </a:extLst>
                  </p:cNvPr>
                  <p:cNvCxnSpPr/>
                  <p:nvPr/>
                </p:nvCxnSpPr>
                <p:spPr bwMode="gray">
                  <a:xfrm rot="720000">
                    <a:off x="5733850" y="55321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01B3B421-2E8B-4B25-B1D9-27B85AEC5D83}"/>
                      </a:ext>
                    </a:extLst>
                  </p:cNvPr>
                  <p:cNvCxnSpPr>
                    <a:cxnSpLocks/>
                  </p:cNvCxnSpPr>
                  <p:nvPr/>
                </p:nvCxnSpPr>
                <p:spPr bwMode="gray">
                  <a:xfrm rot="6120000">
                    <a:off x="4394733" y="347013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6F4D04F4-C15B-47A6-9794-AFD88C7AF6F2}"/>
                      </a:ext>
                    </a:extLst>
                  </p:cNvPr>
                  <p:cNvCxnSpPr/>
                  <p:nvPr/>
                </p:nvCxnSpPr>
                <p:spPr bwMode="gray">
                  <a:xfrm rot="540000">
                    <a:off x="6365679" y="212315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E4AF58EB-0BCC-443B-82B4-D5F6C8DF38E9}"/>
                      </a:ext>
                    </a:extLst>
                  </p:cNvPr>
                  <p:cNvCxnSpPr>
                    <a:cxnSpLocks/>
                  </p:cNvCxnSpPr>
                  <p:nvPr/>
                </p:nvCxnSpPr>
                <p:spPr bwMode="gray">
                  <a:xfrm rot="5940000">
                    <a:off x="7810732" y="410325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4B844455-6EDB-4BA0-B62F-624AB8AC8F05}"/>
                      </a:ext>
                    </a:extLst>
                  </p:cNvPr>
                  <p:cNvCxnSpPr/>
                  <p:nvPr/>
                </p:nvCxnSpPr>
                <p:spPr bwMode="gray">
                  <a:xfrm rot="540000">
                    <a:off x="5823126" y="554870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B15EC409-CC7B-45A2-8466-91ACA05EA234}"/>
                      </a:ext>
                    </a:extLst>
                  </p:cNvPr>
                  <p:cNvCxnSpPr>
                    <a:cxnSpLocks/>
                  </p:cNvCxnSpPr>
                  <p:nvPr/>
                </p:nvCxnSpPr>
                <p:spPr bwMode="gray">
                  <a:xfrm rot="5940000">
                    <a:off x="4377923" y="35595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55959A51-75F2-431E-B9A1-7518F74830CC}"/>
                      </a:ext>
                    </a:extLst>
                  </p:cNvPr>
                  <p:cNvCxnSpPr/>
                  <p:nvPr/>
                </p:nvCxnSpPr>
                <p:spPr bwMode="gray">
                  <a:xfrm rot="360000">
                    <a:off x="6275673" y="211126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C8A9127B-E321-486E-BC47-9C3410FE33D2}"/>
                      </a:ext>
                    </a:extLst>
                  </p:cNvPr>
                  <p:cNvCxnSpPr>
                    <a:cxnSpLocks/>
                  </p:cNvCxnSpPr>
                  <p:nvPr/>
                </p:nvCxnSpPr>
                <p:spPr bwMode="gray">
                  <a:xfrm rot="5760000">
                    <a:off x="7822376" y="401302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C0A40215-1DAC-4FA5-82F3-AE1B0B5AE9FE}"/>
                      </a:ext>
                    </a:extLst>
                  </p:cNvPr>
                  <p:cNvCxnSpPr/>
                  <p:nvPr/>
                </p:nvCxnSpPr>
                <p:spPr bwMode="gray">
                  <a:xfrm rot="360000">
                    <a:off x="5913142" y="556051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70650814-EF8C-4719-A2CD-DFEA24F97E8B}"/>
                      </a:ext>
                    </a:extLst>
                  </p:cNvPr>
                  <p:cNvCxnSpPr>
                    <a:cxnSpLocks/>
                  </p:cNvCxnSpPr>
                  <p:nvPr/>
                </p:nvCxnSpPr>
                <p:spPr bwMode="gray">
                  <a:xfrm rot="5760000">
                    <a:off x="4365817" y="364972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1AB19C3C-4C76-4EE4-A613-2D04EF9AE765}"/>
                      </a:ext>
                    </a:extLst>
                  </p:cNvPr>
                  <p:cNvCxnSpPr/>
                  <p:nvPr/>
                </p:nvCxnSpPr>
                <p:spPr bwMode="gray">
                  <a:xfrm rot="180000">
                    <a:off x="6185168" y="21040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A162E9EF-7799-4A67-ABA4-7F1D586140C8}"/>
                      </a:ext>
                    </a:extLst>
                  </p:cNvPr>
                  <p:cNvCxnSpPr>
                    <a:cxnSpLocks/>
                  </p:cNvCxnSpPr>
                  <p:nvPr/>
                </p:nvCxnSpPr>
                <p:spPr bwMode="gray">
                  <a:xfrm rot="5580000">
                    <a:off x="7829282" y="392230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FAF9D6A4-B3AA-4288-9926-DFC5AF8C07A9}"/>
                      </a:ext>
                    </a:extLst>
                  </p:cNvPr>
                  <p:cNvCxnSpPr/>
                  <p:nvPr/>
                </p:nvCxnSpPr>
                <p:spPr bwMode="gray">
                  <a:xfrm rot="180000">
                    <a:off x="6003654" y="556759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3DABBD55-73E0-4999-B641-F5DA1FA040D5}"/>
                      </a:ext>
                    </a:extLst>
                  </p:cNvPr>
                  <p:cNvCxnSpPr>
                    <a:cxnSpLocks/>
                  </p:cNvCxnSpPr>
                  <p:nvPr/>
                </p:nvCxnSpPr>
                <p:spPr bwMode="gray">
                  <a:xfrm rot="5580000">
                    <a:off x="4358446" y="374040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0C7A862B-8CF5-454D-B5F6-78B0941CF4A9}"/>
                      </a:ext>
                    </a:extLst>
                  </p:cNvPr>
                  <p:cNvCxnSpPr/>
                  <p:nvPr/>
                </p:nvCxnSpPr>
                <p:spPr bwMode="gray">
                  <a:xfrm>
                    <a:off x="6094412" y="210168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9E5A3D74-3F25-43A0-B7DD-9AEF56C5F8D6}"/>
                      </a:ext>
                    </a:extLst>
                  </p:cNvPr>
                  <p:cNvCxnSpPr>
                    <a:cxnSpLocks/>
                  </p:cNvCxnSpPr>
                  <p:nvPr/>
                </p:nvCxnSpPr>
                <p:spPr bwMode="gray">
                  <a:xfrm rot="5400000">
                    <a:off x="7831430" y="383134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87D94533-3727-4838-B2EC-8C7A40B49B41}"/>
                      </a:ext>
                    </a:extLst>
                  </p:cNvPr>
                  <p:cNvCxnSpPr/>
                  <p:nvPr/>
                </p:nvCxnSpPr>
                <p:spPr bwMode="gray">
                  <a:xfrm>
                    <a:off x="6094412" y="55699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0850BC93-6199-461F-B9B4-35A24EED8A3E}"/>
                      </a:ext>
                    </a:extLst>
                  </p:cNvPr>
                  <p:cNvCxnSpPr>
                    <a:cxnSpLocks/>
                  </p:cNvCxnSpPr>
                  <p:nvPr/>
                </p:nvCxnSpPr>
                <p:spPr bwMode="gray">
                  <a:xfrm rot="5400000">
                    <a:off x="4355831" y="383134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BF408AA5-6617-42A4-9A16-0793E7C4EE97}"/>
                      </a:ext>
                    </a:extLst>
                  </p:cNvPr>
                  <p:cNvCxnSpPr>
                    <a:cxnSpLocks/>
                  </p:cNvCxnSpPr>
                  <p:nvPr/>
                </p:nvCxnSpPr>
                <p:spPr bwMode="gray">
                  <a:xfrm rot="10440000">
                    <a:off x="6274512" y="555768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C663519D-740A-4BE8-AB54-4D9E871ADAAF}"/>
                      </a:ext>
                    </a:extLst>
                  </p:cNvPr>
                  <p:cNvCxnSpPr>
                    <a:cxnSpLocks/>
                  </p:cNvCxnSpPr>
                  <p:nvPr/>
                </p:nvCxnSpPr>
                <p:spPr bwMode="gray">
                  <a:xfrm rot="10440000">
                    <a:off x="5911214" y="210112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947852C9-B7F5-459A-B7EB-592028901533}"/>
                      </a:ext>
                    </a:extLst>
                  </p:cNvPr>
                  <p:cNvCxnSpPr>
                    <a:cxnSpLocks/>
                  </p:cNvCxnSpPr>
                  <p:nvPr/>
                </p:nvCxnSpPr>
                <p:spPr bwMode="gray">
                  <a:xfrm rot="10260000">
                    <a:off x="6364684" y="55455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99152F10-DD44-492E-BC2C-CFECB2DE1187}"/>
                      </a:ext>
                    </a:extLst>
                  </p:cNvPr>
                  <p:cNvCxnSpPr>
                    <a:cxnSpLocks/>
                  </p:cNvCxnSpPr>
                  <p:nvPr/>
                </p:nvCxnSpPr>
                <p:spPr bwMode="gray">
                  <a:xfrm rot="10260000">
                    <a:off x="5820981" y="211276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0148D21A-F198-4A1E-96D9-7F41D69A0C26}"/>
                      </a:ext>
                    </a:extLst>
                  </p:cNvPr>
                  <p:cNvCxnSpPr>
                    <a:cxnSpLocks/>
                  </p:cNvCxnSpPr>
                  <p:nvPr/>
                </p:nvCxnSpPr>
                <p:spPr bwMode="gray">
                  <a:xfrm rot="10080000">
                    <a:off x="6454099" y="552876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53D1CD25-0A29-4D09-B288-A2596FD1F5D8}"/>
                      </a:ext>
                    </a:extLst>
                  </p:cNvPr>
                  <p:cNvCxnSpPr>
                    <a:cxnSpLocks/>
                  </p:cNvCxnSpPr>
                  <p:nvPr/>
                </p:nvCxnSpPr>
                <p:spPr bwMode="gray">
                  <a:xfrm rot="10080000">
                    <a:off x="5731482" y="212911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6C1E3921-5083-467A-8D4C-3F0A38577E35}"/>
                      </a:ext>
                    </a:extLst>
                  </p:cNvPr>
                  <p:cNvCxnSpPr>
                    <a:cxnSpLocks/>
                  </p:cNvCxnSpPr>
                  <p:nvPr/>
                </p:nvCxnSpPr>
                <p:spPr bwMode="gray">
                  <a:xfrm rot="9900000">
                    <a:off x="6542511" y="550729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60900F1D-C321-49CA-8208-D904408DAC0D}"/>
                      </a:ext>
                    </a:extLst>
                  </p:cNvPr>
                  <p:cNvCxnSpPr>
                    <a:cxnSpLocks/>
                  </p:cNvCxnSpPr>
                  <p:nvPr/>
                </p:nvCxnSpPr>
                <p:spPr bwMode="gray">
                  <a:xfrm rot="9900000">
                    <a:off x="5642960" y="215012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640F0682-88C0-4ADD-A58C-566AB471FFEF}"/>
                      </a:ext>
                    </a:extLst>
                  </p:cNvPr>
                  <p:cNvCxnSpPr>
                    <a:cxnSpLocks/>
                  </p:cNvCxnSpPr>
                  <p:nvPr/>
                </p:nvCxnSpPr>
                <p:spPr bwMode="gray">
                  <a:xfrm rot="9720000">
                    <a:off x="6629679" y="548123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A0E144A2-13D0-448C-ABE9-34F71B3CEDD2}"/>
                      </a:ext>
                    </a:extLst>
                  </p:cNvPr>
                  <p:cNvCxnSpPr>
                    <a:cxnSpLocks/>
                  </p:cNvCxnSpPr>
                  <p:nvPr/>
                </p:nvCxnSpPr>
                <p:spPr bwMode="gray">
                  <a:xfrm rot="9720000">
                    <a:off x="5555660" y="21757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33969629-1634-4216-B892-D263BD1D4B22}"/>
                      </a:ext>
                    </a:extLst>
                  </p:cNvPr>
                  <p:cNvCxnSpPr>
                    <a:cxnSpLocks/>
                  </p:cNvCxnSpPr>
                  <p:nvPr/>
                </p:nvCxnSpPr>
                <p:spPr bwMode="gray">
                  <a:xfrm rot="10620000">
                    <a:off x="6183812" y="55648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1FA8CF15-A243-4D48-A367-EA4180A2EB1F}"/>
                      </a:ext>
                    </a:extLst>
                  </p:cNvPr>
                  <p:cNvCxnSpPr>
                    <a:cxnSpLocks/>
                  </p:cNvCxnSpPr>
                  <p:nvPr/>
                </p:nvCxnSpPr>
                <p:spPr bwMode="gray">
                  <a:xfrm rot="10620000">
                    <a:off x="6001914" y="209398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B5EE6AC-74F8-43E4-A5A9-5A0B63C83DD2}"/>
                      </a:ext>
                    </a:extLst>
                  </p:cNvPr>
                  <p:cNvCxnSpPr/>
                  <p:nvPr/>
                </p:nvCxnSpPr>
                <p:spPr bwMode="gray">
                  <a:xfrm rot="5040000">
                    <a:off x="7818516" y="365526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1BF415DE-DE93-4BEF-8FC1-6A6261038A21}"/>
                      </a:ext>
                    </a:extLst>
                  </p:cNvPr>
                  <p:cNvCxnSpPr/>
                  <p:nvPr/>
                </p:nvCxnSpPr>
                <p:spPr bwMode="gray">
                  <a:xfrm rot="5040000">
                    <a:off x="4369267" y="40177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89" name="Oval 388">
                  <a:extLst>
                    <a:ext uri="{FF2B5EF4-FFF2-40B4-BE49-F238E27FC236}">
                      <a16:creationId xmlns:a16="http://schemas.microsoft.com/office/drawing/2014/main" id="{9B2BF477-6F6E-47BA-A8FF-38D2A9439A67}"/>
                    </a:ext>
                  </a:extLst>
                </p:cNvPr>
                <p:cNvSpPr/>
                <p:nvPr/>
              </p:nvSpPr>
              <p:spPr bwMode="gray">
                <a:xfrm>
                  <a:off x="4437258" y="2272452"/>
                  <a:ext cx="3302438" cy="3302438"/>
                </a:xfrm>
                <a:prstGeom prst="ellipse">
                  <a:avLst/>
                </a:prstGeom>
                <a:solidFill>
                  <a:schemeClr val="bg1"/>
                </a:solidFill>
                <a:ln w="635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p>
              </p:txBody>
            </p:sp>
          </p:grpSp>
          <p:grpSp>
            <p:nvGrpSpPr>
              <p:cNvPr id="264" name="Group 244">
                <a:extLst>
                  <a:ext uri="{FF2B5EF4-FFF2-40B4-BE49-F238E27FC236}">
                    <a16:creationId xmlns:a16="http://schemas.microsoft.com/office/drawing/2014/main" id="{61A9FE5A-679F-4309-A91C-1CFB1D3029F3}"/>
                  </a:ext>
                </a:extLst>
              </p:cNvPr>
              <p:cNvGrpSpPr/>
              <p:nvPr/>
            </p:nvGrpSpPr>
            <p:grpSpPr>
              <a:xfrm>
                <a:off x="2664050" y="2478155"/>
                <a:ext cx="2964724" cy="2965002"/>
                <a:chOff x="4393201" y="2228235"/>
                <a:chExt cx="3390550" cy="3390870"/>
              </a:xfrm>
            </p:grpSpPr>
            <p:grpSp>
              <p:nvGrpSpPr>
                <p:cNvPr id="266" name="Group 265">
                  <a:extLst>
                    <a:ext uri="{FF2B5EF4-FFF2-40B4-BE49-F238E27FC236}">
                      <a16:creationId xmlns:a16="http://schemas.microsoft.com/office/drawing/2014/main" id="{852D4889-9717-486F-809B-AFFF6871E157}"/>
                    </a:ext>
                  </a:extLst>
                </p:cNvPr>
                <p:cNvGrpSpPr/>
                <p:nvPr/>
              </p:nvGrpSpPr>
              <p:grpSpPr>
                <a:xfrm>
                  <a:off x="4393201" y="2228235"/>
                  <a:ext cx="3390550" cy="3390870"/>
                  <a:chOff x="4252592" y="2093983"/>
                  <a:chExt cx="3682076" cy="3682423"/>
                </a:xfrm>
              </p:grpSpPr>
              <p:cxnSp>
                <p:nvCxnSpPr>
                  <p:cNvPr id="268" name="Straight Connector 267">
                    <a:extLst>
                      <a:ext uri="{FF2B5EF4-FFF2-40B4-BE49-F238E27FC236}">
                        <a16:creationId xmlns:a16="http://schemas.microsoft.com/office/drawing/2014/main" id="{E71B8DF0-FE1D-4E32-B708-6D10229C522D}"/>
                      </a:ext>
                    </a:extLst>
                  </p:cNvPr>
                  <p:cNvCxnSpPr/>
                  <p:nvPr/>
                </p:nvCxnSpPr>
                <p:spPr bwMode="gray">
                  <a:xfrm rot="3240000">
                    <a:off x="7497026" y="28171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5AE36D6F-1AB8-40A2-8B72-3CD4A2382C7A}"/>
                      </a:ext>
                    </a:extLst>
                  </p:cNvPr>
                  <p:cNvCxnSpPr>
                    <a:cxnSpLocks/>
                  </p:cNvCxnSpPr>
                  <p:nvPr/>
                </p:nvCxnSpPr>
                <p:spPr bwMode="gray">
                  <a:xfrm rot="8640000">
                    <a:off x="7118689" y="523909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06DC450B-5EA0-4B85-ADFF-AE266F7D5D1A}"/>
                      </a:ext>
                    </a:extLst>
                  </p:cNvPr>
                  <p:cNvCxnSpPr/>
                  <p:nvPr/>
                </p:nvCxnSpPr>
                <p:spPr bwMode="gray">
                  <a:xfrm rot="3240000">
                    <a:off x="4691153" y="485573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990DAB5C-CF20-49D5-8721-A9FE83660926}"/>
                      </a:ext>
                    </a:extLst>
                  </p:cNvPr>
                  <p:cNvCxnSpPr>
                    <a:cxnSpLocks/>
                  </p:cNvCxnSpPr>
                  <p:nvPr/>
                </p:nvCxnSpPr>
                <p:spPr bwMode="gray">
                  <a:xfrm rot="8640000">
                    <a:off x="5075783" y="2427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E63DFA9F-FAB1-4F0B-95E1-BE2EA7CEC755}"/>
                      </a:ext>
                    </a:extLst>
                  </p:cNvPr>
                  <p:cNvCxnSpPr/>
                  <p:nvPr/>
                </p:nvCxnSpPr>
                <p:spPr bwMode="gray">
                  <a:xfrm rot="3060000">
                    <a:off x="7441790" y="274509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E9DD3AF1-DE7E-4362-A62D-282F0F439030}"/>
                      </a:ext>
                    </a:extLst>
                  </p:cNvPr>
                  <p:cNvCxnSpPr>
                    <a:cxnSpLocks/>
                  </p:cNvCxnSpPr>
                  <p:nvPr/>
                </p:nvCxnSpPr>
                <p:spPr bwMode="gray">
                  <a:xfrm rot="8460000">
                    <a:off x="7190726" y="51835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95598A9E-EFC6-4A5B-B6C6-27963ED36AA7}"/>
                      </a:ext>
                    </a:extLst>
                  </p:cNvPr>
                  <p:cNvCxnSpPr/>
                  <p:nvPr/>
                </p:nvCxnSpPr>
                <p:spPr bwMode="gray">
                  <a:xfrm rot="3060000">
                    <a:off x="4746454" y="49277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C6A647ED-E140-46DC-AF99-5D472B0F1CDD}"/>
                      </a:ext>
                    </a:extLst>
                  </p:cNvPr>
                  <p:cNvCxnSpPr>
                    <a:cxnSpLocks/>
                  </p:cNvCxnSpPr>
                  <p:nvPr/>
                </p:nvCxnSpPr>
                <p:spPr bwMode="gray">
                  <a:xfrm rot="8460000">
                    <a:off x="5003461" y="24824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84F7A0F8-AA90-4614-9CE6-1CA8A09815CE}"/>
                      </a:ext>
                    </a:extLst>
                  </p:cNvPr>
                  <p:cNvCxnSpPr/>
                  <p:nvPr/>
                </p:nvCxnSpPr>
                <p:spPr bwMode="gray">
                  <a:xfrm rot="2880000">
                    <a:off x="7382859" y="267603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B391EC06-73D0-44B0-9FD1-4DB83107CD2D}"/>
                      </a:ext>
                    </a:extLst>
                  </p:cNvPr>
                  <p:cNvCxnSpPr>
                    <a:cxnSpLocks/>
                  </p:cNvCxnSpPr>
                  <p:nvPr/>
                </p:nvCxnSpPr>
                <p:spPr bwMode="gray">
                  <a:xfrm rot="8280000">
                    <a:off x="7259757" y="512426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B9E40875-4C78-4AE7-BD64-34AC5631F046}"/>
                      </a:ext>
                    </a:extLst>
                  </p:cNvPr>
                  <p:cNvCxnSpPr/>
                  <p:nvPr/>
                </p:nvCxnSpPr>
                <p:spPr bwMode="gray">
                  <a:xfrm rot="2880000">
                    <a:off x="4805448" y="499674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7790D6B8-6A40-4CA7-8249-228C6ED20E13}"/>
                      </a:ext>
                    </a:extLst>
                  </p:cNvPr>
                  <p:cNvCxnSpPr>
                    <a:cxnSpLocks/>
                  </p:cNvCxnSpPr>
                  <p:nvPr/>
                </p:nvCxnSpPr>
                <p:spPr bwMode="gray">
                  <a:xfrm rot="8280000">
                    <a:off x="4934127" y="254138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1E6F3DF9-A0E0-4819-886C-6726FF5C199A}"/>
                      </a:ext>
                    </a:extLst>
                  </p:cNvPr>
                  <p:cNvCxnSpPr/>
                  <p:nvPr/>
                </p:nvCxnSpPr>
                <p:spPr bwMode="gray">
                  <a:xfrm rot="2700000">
                    <a:off x="7320394" y="26101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068A0FFB-23F1-423C-A7B7-19BE1A0C0F02}"/>
                      </a:ext>
                    </a:extLst>
                  </p:cNvPr>
                  <p:cNvCxnSpPr>
                    <a:cxnSpLocks/>
                  </p:cNvCxnSpPr>
                  <p:nvPr/>
                </p:nvCxnSpPr>
                <p:spPr bwMode="gray">
                  <a:xfrm rot="8100000">
                    <a:off x="7325591" y="506146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E9CE5640-0C51-4470-86E3-219FC1059B01}"/>
                      </a:ext>
                    </a:extLst>
                  </p:cNvPr>
                  <p:cNvCxnSpPr/>
                  <p:nvPr/>
                </p:nvCxnSpPr>
                <p:spPr bwMode="gray">
                  <a:xfrm rot="2700000">
                    <a:off x="4867972" y="506256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2E2BDE79-24F0-4C9A-B101-2B213B7006A3}"/>
                      </a:ext>
                    </a:extLst>
                  </p:cNvPr>
                  <p:cNvCxnSpPr>
                    <a:cxnSpLocks/>
                  </p:cNvCxnSpPr>
                  <p:nvPr/>
                </p:nvCxnSpPr>
                <p:spPr bwMode="gray">
                  <a:xfrm rot="8100000">
                    <a:off x="4867972" y="26038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11E881E2-47A2-4201-A6E2-8EC78AA7761A}"/>
                      </a:ext>
                    </a:extLst>
                  </p:cNvPr>
                  <p:cNvCxnSpPr/>
                  <p:nvPr/>
                </p:nvCxnSpPr>
                <p:spPr bwMode="gray">
                  <a:xfrm rot="2520000">
                    <a:off x="7254567" y="254762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5D02AF9-AEF2-451C-94C5-19808AA4C77A}"/>
                      </a:ext>
                    </a:extLst>
                  </p:cNvPr>
                  <p:cNvCxnSpPr>
                    <a:cxnSpLocks/>
                  </p:cNvCxnSpPr>
                  <p:nvPr/>
                </p:nvCxnSpPr>
                <p:spPr bwMode="gray">
                  <a:xfrm rot="7920000">
                    <a:off x="7388049" y="499530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73679C02-F31F-4E8C-AB27-98A62F5948EF}"/>
                      </a:ext>
                    </a:extLst>
                  </p:cNvPr>
                  <p:cNvCxnSpPr/>
                  <p:nvPr/>
                </p:nvCxnSpPr>
                <p:spPr bwMode="gray">
                  <a:xfrm rot="2520000">
                    <a:off x="4933855" y="512503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36253D58-10C7-4403-B132-B78D105E32AF}"/>
                      </a:ext>
                    </a:extLst>
                  </p:cNvPr>
                  <p:cNvCxnSpPr>
                    <a:cxnSpLocks/>
                  </p:cNvCxnSpPr>
                  <p:nvPr/>
                </p:nvCxnSpPr>
                <p:spPr bwMode="gray">
                  <a:xfrm rot="7920000">
                    <a:off x="4805176" y="266967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B834EC6A-9061-44DA-B639-38CC53957485}"/>
                      </a:ext>
                    </a:extLst>
                  </p:cNvPr>
                  <p:cNvCxnSpPr/>
                  <p:nvPr/>
                </p:nvCxnSpPr>
                <p:spPr bwMode="gray">
                  <a:xfrm rot="2340000">
                    <a:off x="7185558" y="24886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3736A709-3E50-4BBC-8AD1-29D99CE6DC83}"/>
                      </a:ext>
                    </a:extLst>
                  </p:cNvPr>
                  <p:cNvCxnSpPr>
                    <a:cxnSpLocks/>
                  </p:cNvCxnSpPr>
                  <p:nvPr/>
                </p:nvCxnSpPr>
                <p:spPr bwMode="gray">
                  <a:xfrm rot="7740000">
                    <a:off x="7446959" y="49259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4E537BE4-A944-4B34-A802-53FB23AA35E9}"/>
                      </a:ext>
                    </a:extLst>
                  </p:cNvPr>
                  <p:cNvCxnSpPr/>
                  <p:nvPr/>
                </p:nvCxnSpPr>
                <p:spPr bwMode="gray">
                  <a:xfrm rot="2340000">
                    <a:off x="5002918" y="518396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F25E14A3-DFDA-44EB-A889-86BC7E8434F6}"/>
                      </a:ext>
                    </a:extLst>
                  </p:cNvPr>
                  <p:cNvCxnSpPr>
                    <a:cxnSpLocks/>
                  </p:cNvCxnSpPr>
                  <p:nvPr/>
                </p:nvCxnSpPr>
                <p:spPr bwMode="gray">
                  <a:xfrm rot="7740000">
                    <a:off x="4745911" y="273870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71985D26-3E9C-4833-96B1-9BDDF2AA999F}"/>
                      </a:ext>
                    </a:extLst>
                  </p:cNvPr>
                  <p:cNvCxnSpPr/>
                  <p:nvPr/>
                </p:nvCxnSpPr>
                <p:spPr bwMode="gray">
                  <a:xfrm rot="2160000">
                    <a:off x="7113555" y="243332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890C7CB4-1159-40FC-BBC6-C8F1B6601E46}"/>
                      </a:ext>
                    </a:extLst>
                  </p:cNvPr>
                  <p:cNvCxnSpPr>
                    <a:cxnSpLocks/>
                  </p:cNvCxnSpPr>
                  <p:nvPr/>
                </p:nvCxnSpPr>
                <p:spPr bwMode="gray">
                  <a:xfrm rot="7560000">
                    <a:off x="7502159" y="485365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61B6E2E5-E56B-42E0-95DD-EADECBA1D820}"/>
                      </a:ext>
                    </a:extLst>
                  </p:cNvPr>
                  <p:cNvCxnSpPr/>
                  <p:nvPr/>
                </p:nvCxnSpPr>
                <p:spPr bwMode="gray">
                  <a:xfrm rot="2160000">
                    <a:off x="5074970" y="523920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870A8E24-25A1-4F22-A597-E5DD177C6AD9}"/>
                      </a:ext>
                    </a:extLst>
                  </p:cNvPr>
                  <p:cNvCxnSpPr>
                    <a:cxnSpLocks/>
                  </p:cNvCxnSpPr>
                  <p:nvPr/>
                </p:nvCxnSpPr>
                <p:spPr bwMode="gray">
                  <a:xfrm rot="7560000">
                    <a:off x="4690341" y="28107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734FB972-D62A-4247-8CD4-ABD4F2305D5B}"/>
                      </a:ext>
                    </a:extLst>
                  </p:cNvPr>
                  <p:cNvCxnSpPr/>
                  <p:nvPr/>
                </p:nvCxnSpPr>
                <p:spPr bwMode="gray">
                  <a:xfrm rot="4140000">
                    <a:off x="7712855" y="321508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A57BA312-5F7B-431C-8827-DDDF50007BC8}"/>
                      </a:ext>
                    </a:extLst>
                  </p:cNvPr>
                  <p:cNvCxnSpPr/>
                  <p:nvPr/>
                </p:nvCxnSpPr>
                <p:spPr bwMode="gray">
                  <a:xfrm rot="4140000">
                    <a:off x="4474966" y="44579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7B29BFD3-13FF-4AA5-9836-5CDF8FB63B5A}"/>
                      </a:ext>
                    </a:extLst>
                  </p:cNvPr>
                  <p:cNvCxnSpPr/>
                  <p:nvPr/>
                </p:nvCxnSpPr>
                <p:spPr bwMode="gray">
                  <a:xfrm rot="3960000">
                    <a:off x="7678150" y="313118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C851B0B4-59CD-4949-9230-757778E872E2}"/>
                      </a:ext>
                    </a:extLst>
                  </p:cNvPr>
                  <p:cNvCxnSpPr/>
                  <p:nvPr/>
                </p:nvCxnSpPr>
                <p:spPr bwMode="gray">
                  <a:xfrm rot="3960000">
                    <a:off x="4509747" y="45418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B63F9984-A36A-4917-A12D-099E06EEA8B1}"/>
                      </a:ext>
                    </a:extLst>
                  </p:cNvPr>
                  <p:cNvCxnSpPr/>
                  <p:nvPr/>
                </p:nvCxnSpPr>
                <p:spPr bwMode="gray">
                  <a:xfrm rot="3780000">
                    <a:off x="7639101" y="304922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925578B8-77C3-4249-84E7-10E86CE11464}"/>
                      </a:ext>
                    </a:extLst>
                  </p:cNvPr>
                  <p:cNvCxnSpPr/>
                  <p:nvPr/>
                </p:nvCxnSpPr>
                <p:spPr bwMode="gray">
                  <a:xfrm rot="3780000">
                    <a:off x="4548869" y="462377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0CD924AE-912B-4558-9707-C43672B94BDD}"/>
                      </a:ext>
                    </a:extLst>
                  </p:cNvPr>
                  <p:cNvCxnSpPr/>
                  <p:nvPr/>
                </p:nvCxnSpPr>
                <p:spPr bwMode="gray">
                  <a:xfrm rot="3600000">
                    <a:off x="7595817" y="29694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4590457D-FB9A-4A5F-9176-9D11E3156B22}"/>
                      </a:ext>
                    </a:extLst>
                  </p:cNvPr>
                  <p:cNvCxnSpPr/>
                  <p:nvPr/>
                </p:nvCxnSpPr>
                <p:spPr bwMode="gray">
                  <a:xfrm rot="3600000">
                    <a:off x="4592225" y="47035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20D263A6-407F-477D-9E6B-8505F7C1B5D9}"/>
                      </a:ext>
                    </a:extLst>
                  </p:cNvPr>
                  <p:cNvCxnSpPr/>
                  <p:nvPr/>
                </p:nvCxnSpPr>
                <p:spPr bwMode="gray">
                  <a:xfrm rot="3420000">
                    <a:off x="7548415" y="289198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B7905C7E-3FA9-494D-BF90-C5D361DD01B4}"/>
                      </a:ext>
                    </a:extLst>
                  </p:cNvPr>
                  <p:cNvCxnSpPr/>
                  <p:nvPr/>
                </p:nvCxnSpPr>
                <p:spPr bwMode="gray">
                  <a:xfrm rot="3420000">
                    <a:off x="4639697" y="47809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43A234E9-0C9E-4553-958D-53DEC8561BC5}"/>
                      </a:ext>
                    </a:extLst>
                  </p:cNvPr>
                  <p:cNvCxnSpPr>
                    <a:cxnSpLocks/>
                  </p:cNvCxnSpPr>
                  <p:nvPr/>
                </p:nvCxnSpPr>
                <p:spPr bwMode="gray">
                  <a:xfrm rot="9540000">
                    <a:off x="6720562" y="545658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66470958-F8A7-4A25-AEE2-97E61A09448E}"/>
                      </a:ext>
                    </a:extLst>
                  </p:cNvPr>
                  <p:cNvCxnSpPr>
                    <a:cxnSpLocks/>
                  </p:cNvCxnSpPr>
                  <p:nvPr/>
                </p:nvCxnSpPr>
                <p:spPr bwMode="gray">
                  <a:xfrm rot="9540000">
                    <a:off x="5475019" y="22118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CE8729C5-0788-4138-9564-49E3454F7954}"/>
                      </a:ext>
                    </a:extLst>
                  </p:cNvPr>
                  <p:cNvCxnSpPr>
                    <a:cxnSpLocks/>
                  </p:cNvCxnSpPr>
                  <p:nvPr/>
                </p:nvCxnSpPr>
                <p:spPr bwMode="gray">
                  <a:xfrm rot="9360000">
                    <a:off x="6804528" y="54215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B15F524D-7F42-4BB9-9724-CE282DA6B826}"/>
                      </a:ext>
                    </a:extLst>
                  </p:cNvPr>
                  <p:cNvCxnSpPr>
                    <a:cxnSpLocks/>
                  </p:cNvCxnSpPr>
                  <p:nvPr/>
                </p:nvCxnSpPr>
                <p:spPr bwMode="gray">
                  <a:xfrm rot="9360000">
                    <a:off x="5390875" y="224643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04CCC7C8-4E72-4B9D-856D-7D549CD53F34}"/>
                      </a:ext>
                    </a:extLst>
                  </p:cNvPr>
                  <p:cNvCxnSpPr>
                    <a:cxnSpLocks/>
                  </p:cNvCxnSpPr>
                  <p:nvPr/>
                </p:nvCxnSpPr>
                <p:spPr bwMode="gray">
                  <a:xfrm rot="9180000">
                    <a:off x="6886545" y="538217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0AA9970E-B90A-4A05-BFBE-06B958EBA660}"/>
                      </a:ext>
                    </a:extLst>
                  </p:cNvPr>
                  <p:cNvCxnSpPr>
                    <a:cxnSpLocks/>
                  </p:cNvCxnSpPr>
                  <p:nvPr/>
                </p:nvCxnSpPr>
                <p:spPr bwMode="gray">
                  <a:xfrm rot="9180000">
                    <a:off x="5308657" y="228539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1E0B2A69-55B0-41C6-BF34-11721DF7C75C}"/>
                      </a:ext>
                    </a:extLst>
                  </p:cNvPr>
                  <p:cNvCxnSpPr>
                    <a:cxnSpLocks/>
                  </p:cNvCxnSpPr>
                  <p:nvPr/>
                </p:nvCxnSpPr>
                <p:spPr bwMode="gray">
                  <a:xfrm rot="9000000">
                    <a:off x="6966389" y="533855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899547A1-AA85-40F6-8D9B-8F3521EC0D78}"/>
                      </a:ext>
                    </a:extLst>
                  </p:cNvPr>
                  <p:cNvCxnSpPr>
                    <a:cxnSpLocks/>
                  </p:cNvCxnSpPr>
                  <p:nvPr/>
                </p:nvCxnSpPr>
                <p:spPr bwMode="gray">
                  <a:xfrm rot="9000000">
                    <a:off x="5228590" y="232859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14C7F06F-103C-4E59-BC51-7A2DD01E0D0F}"/>
                      </a:ext>
                    </a:extLst>
                  </p:cNvPr>
                  <p:cNvCxnSpPr>
                    <a:cxnSpLocks/>
                  </p:cNvCxnSpPr>
                  <p:nvPr/>
                </p:nvCxnSpPr>
                <p:spPr bwMode="gray">
                  <a:xfrm rot="8820000">
                    <a:off x="7043841" y="52908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6809D1B8-372A-4FCF-B254-31B770264D32}"/>
                      </a:ext>
                    </a:extLst>
                  </p:cNvPr>
                  <p:cNvCxnSpPr/>
                  <p:nvPr/>
                </p:nvCxnSpPr>
                <p:spPr bwMode="gray">
                  <a:xfrm rot="5220000">
                    <a:off x="7825639" y="374577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BBD05DBF-8F24-4E6C-A2E3-77ECF210CA4E}"/>
                      </a:ext>
                    </a:extLst>
                  </p:cNvPr>
                  <p:cNvCxnSpPr/>
                  <p:nvPr/>
                </p:nvCxnSpPr>
                <p:spPr bwMode="gray">
                  <a:xfrm rot="5220000">
                    <a:off x="4362144" y="39272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A7EB37D6-1FAE-4B5A-97B8-2DAB47C958A7}"/>
                      </a:ext>
                    </a:extLst>
                  </p:cNvPr>
                  <p:cNvCxnSpPr/>
                  <p:nvPr/>
                </p:nvCxnSpPr>
                <p:spPr bwMode="gray">
                  <a:xfrm rot="4860000">
                    <a:off x="7806707" y="356525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B6071CBD-3830-486D-B7F5-8294CA3BE46E}"/>
                      </a:ext>
                    </a:extLst>
                  </p:cNvPr>
                  <p:cNvCxnSpPr/>
                  <p:nvPr/>
                </p:nvCxnSpPr>
                <p:spPr bwMode="gray">
                  <a:xfrm rot="4860000">
                    <a:off x="4381158" y="410780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8A26A632-B723-4FBB-98AC-4626D913D343}"/>
                      </a:ext>
                    </a:extLst>
                  </p:cNvPr>
                  <p:cNvCxnSpPr/>
                  <p:nvPr/>
                </p:nvCxnSpPr>
                <p:spPr bwMode="gray">
                  <a:xfrm rot="4680000">
                    <a:off x="7790201" y="34759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FDF8E5CF-F34B-4814-BEF2-2B392C825244}"/>
                      </a:ext>
                    </a:extLst>
                  </p:cNvPr>
                  <p:cNvCxnSpPr/>
                  <p:nvPr/>
                </p:nvCxnSpPr>
                <p:spPr bwMode="gray">
                  <a:xfrm rot="4680000">
                    <a:off x="4397742" y="419706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6430E064-DD66-48A6-9C23-65A2E3EF8893}"/>
                      </a:ext>
                    </a:extLst>
                  </p:cNvPr>
                  <p:cNvCxnSpPr/>
                  <p:nvPr/>
                </p:nvCxnSpPr>
                <p:spPr bwMode="gray">
                  <a:xfrm rot="4500000">
                    <a:off x="7769048" y="338768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8A6F56C2-E9E9-4DC3-A033-D2E0B2A75F84}"/>
                      </a:ext>
                    </a:extLst>
                  </p:cNvPr>
                  <p:cNvCxnSpPr/>
                  <p:nvPr/>
                </p:nvCxnSpPr>
                <p:spPr bwMode="gray">
                  <a:xfrm rot="4500000">
                    <a:off x="4418976" y="428533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85511627-EF82-4869-9A8A-7BD0F68CE8DF}"/>
                      </a:ext>
                    </a:extLst>
                  </p:cNvPr>
                  <p:cNvCxnSpPr/>
                  <p:nvPr/>
                </p:nvCxnSpPr>
                <p:spPr bwMode="gray">
                  <a:xfrm rot="4320000">
                    <a:off x="7743301" y="33006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D406CB8D-08A0-4C0E-9719-B8AB0811634F}"/>
                      </a:ext>
                    </a:extLst>
                  </p:cNvPr>
                  <p:cNvCxnSpPr/>
                  <p:nvPr/>
                </p:nvCxnSpPr>
                <p:spPr bwMode="gray">
                  <a:xfrm rot="4320000">
                    <a:off x="4444801" y="437237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2694BCF4-1ADD-46EE-8796-01D0C7880D10}"/>
                      </a:ext>
                    </a:extLst>
                  </p:cNvPr>
                  <p:cNvCxnSpPr>
                    <a:cxnSpLocks/>
                  </p:cNvCxnSpPr>
                  <p:nvPr/>
                </p:nvCxnSpPr>
                <p:spPr bwMode="gray">
                  <a:xfrm rot="8820000">
                    <a:off x="5150894" y="237593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BD8B4D67-6A0F-48D3-9486-13CBB4D1AC55}"/>
                      </a:ext>
                    </a:extLst>
                  </p:cNvPr>
                  <p:cNvCxnSpPr/>
                  <p:nvPr/>
                </p:nvCxnSpPr>
                <p:spPr bwMode="gray">
                  <a:xfrm rot="1980000">
                    <a:off x="7038758" y="238187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EC8503E2-C7AD-437C-B19C-BDCBE6DEEB0E}"/>
                      </a:ext>
                    </a:extLst>
                  </p:cNvPr>
                  <p:cNvCxnSpPr>
                    <a:cxnSpLocks/>
                  </p:cNvCxnSpPr>
                  <p:nvPr/>
                </p:nvCxnSpPr>
                <p:spPr bwMode="gray">
                  <a:xfrm rot="7380000">
                    <a:off x="7553499" y="477854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700C17E7-A74E-49FE-A999-722A4D20FAD8}"/>
                      </a:ext>
                    </a:extLst>
                  </p:cNvPr>
                  <p:cNvCxnSpPr/>
                  <p:nvPr/>
                </p:nvCxnSpPr>
                <p:spPr bwMode="gray">
                  <a:xfrm rot="1980000">
                    <a:off x="5149814" y="529059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9F855B56-84AB-46A9-B80E-C6CDA1D0407E}"/>
                      </a:ext>
                    </a:extLst>
                  </p:cNvPr>
                  <p:cNvCxnSpPr>
                    <a:cxnSpLocks/>
                  </p:cNvCxnSpPr>
                  <p:nvPr/>
                </p:nvCxnSpPr>
                <p:spPr bwMode="gray">
                  <a:xfrm rot="7380000">
                    <a:off x="4638616" y="288559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B8ADC6DD-7E7E-4B1C-BCDF-93E39FBEE4B2}"/>
                      </a:ext>
                    </a:extLst>
                  </p:cNvPr>
                  <p:cNvCxnSpPr/>
                  <p:nvPr/>
                </p:nvCxnSpPr>
                <p:spPr bwMode="gray">
                  <a:xfrm rot="1800000">
                    <a:off x="6961369" y="233440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9EAC2C29-1A3F-4EEB-8A2B-AD856D71C357}"/>
                      </a:ext>
                    </a:extLst>
                  </p:cNvPr>
                  <p:cNvCxnSpPr>
                    <a:cxnSpLocks/>
                  </p:cNvCxnSpPr>
                  <p:nvPr/>
                </p:nvCxnSpPr>
                <p:spPr bwMode="gray">
                  <a:xfrm rot="7200000">
                    <a:off x="7600837" y="470084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07C69A55-79CA-43E9-A7AA-0B437248E13C}"/>
                      </a:ext>
                    </a:extLst>
                  </p:cNvPr>
                  <p:cNvCxnSpPr/>
                  <p:nvPr/>
                </p:nvCxnSpPr>
                <p:spPr bwMode="gray">
                  <a:xfrm rot="1800000">
                    <a:off x="5227245" y="533799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F7357A6-5507-45FF-A87A-C69D7E6E75E1}"/>
                      </a:ext>
                    </a:extLst>
                  </p:cNvPr>
                  <p:cNvCxnSpPr>
                    <a:cxnSpLocks/>
                  </p:cNvCxnSpPr>
                  <p:nvPr/>
                </p:nvCxnSpPr>
                <p:spPr bwMode="gray">
                  <a:xfrm rot="7200000">
                    <a:off x="4590880" y="29630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5B46531A-9882-4604-9D90-14BA6CF729F4}"/>
                      </a:ext>
                    </a:extLst>
                  </p:cNvPr>
                  <p:cNvCxnSpPr/>
                  <p:nvPr/>
                </p:nvCxnSpPr>
                <p:spPr bwMode="gray">
                  <a:xfrm rot="1620000">
                    <a:off x="6881603" y="229104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FB26FE49-11D1-445D-89DB-E77FA6C340B8}"/>
                      </a:ext>
                    </a:extLst>
                  </p:cNvPr>
                  <p:cNvCxnSpPr>
                    <a:cxnSpLocks/>
                  </p:cNvCxnSpPr>
                  <p:nvPr/>
                </p:nvCxnSpPr>
                <p:spPr bwMode="gray">
                  <a:xfrm rot="7020000">
                    <a:off x="7644044" y="462077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DF02E517-EF20-4AC6-A2DD-D3A5BC2EBDEF}"/>
                      </a:ext>
                    </a:extLst>
                  </p:cNvPr>
                  <p:cNvCxnSpPr/>
                  <p:nvPr/>
                </p:nvCxnSpPr>
                <p:spPr bwMode="gray">
                  <a:xfrm rot="1620000">
                    <a:off x="5307051" y="5381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9D169783-3DED-4CC2-99C8-BD53062FC0A3}"/>
                      </a:ext>
                    </a:extLst>
                  </p:cNvPr>
                  <p:cNvCxnSpPr>
                    <a:cxnSpLocks/>
                  </p:cNvCxnSpPr>
                  <p:nvPr/>
                </p:nvCxnSpPr>
                <p:spPr bwMode="gray">
                  <a:xfrm rot="7020000">
                    <a:off x="4547263" y="30428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802E9812-D768-4E50-9897-3479AB798A68}"/>
                      </a:ext>
                    </a:extLst>
                  </p:cNvPr>
                  <p:cNvCxnSpPr/>
                  <p:nvPr/>
                </p:nvCxnSpPr>
                <p:spPr bwMode="gray">
                  <a:xfrm rot="1440000">
                    <a:off x="6799676" y="225192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5ADFFD5C-054C-448F-933F-762807FB71AD}"/>
                      </a:ext>
                    </a:extLst>
                  </p:cNvPr>
                  <p:cNvCxnSpPr>
                    <a:cxnSpLocks/>
                  </p:cNvCxnSpPr>
                  <p:nvPr/>
                </p:nvCxnSpPr>
                <p:spPr bwMode="gray">
                  <a:xfrm rot="6840000">
                    <a:off x="7683002" y="453856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DB3777FF-5DC7-49A8-8ACB-7CEABCA049F4}"/>
                      </a:ext>
                    </a:extLst>
                  </p:cNvPr>
                  <p:cNvCxnSpPr/>
                  <p:nvPr/>
                </p:nvCxnSpPr>
                <p:spPr bwMode="gray">
                  <a:xfrm rot="1440000">
                    <a:off x="5389012" y="54203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8774B64-B390-422B-9D3D-0A0C84BEB15D}"/>
                      </a:ext>
                    </a:extLst>
                  </p:cNvPr>
                  <p:cNvCxnSpPr>
                    <a:cxnSpLocks/>
                  </p:cNvCxnSpPr>
                  <p:nvPr/>
                </p:nvCxnSpPr>
                <p:spPr bwMode="gray">
                  <a:xfrm rot="6840000">
                    <a:off x="4507884" y="312490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069E0090-C9BA-4F14-A11E-3D1637D04319}"/>
                      </a:ext>
                    </a:extLst>
                  </p:cNvPr>
                  <p:cNvCxnSpPr/>
                  <p:nvPr/>
                </p:nvCxnSpPr>
                <p:spPr bwMode="gray">
                  <a:xfrm rot="1260000">
                    <a:off x="6715815" y="221714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EC6FC2D1-5CEC-45A1-BB13-9BE0768F8E22}"/>
                      </a:ext>
                    </a:extLst>
                  </p:cNvPr>
                  <p:cNvCxnSpPr>
                    <a:cxnSpLocks/>
                  </p:cNvCxnSpPr>
                  <p:nvPr/>
                </p:nvCxnSpPr>
                <p:spPr bwMode="gray">
                  <a:xfrm rot="6660000">
                    <a:off x="7717603" y="445441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842D130B-438A-4AAE-9F79-CE92BB3B7AEA}"/>
                      </a:ext>
                    </a:extLst>
                  </p:cNvPr>
                  <p:cNvCxnSpPr/>
                  <p:nvPr/>
                </p:nvCxnSpPr>
                <p:spPr bwMode="gray">
                  <a:xfrm rot="1260000">
                    <a:off x="5472905" y="54550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B37CCFD8-8BA3-4A64-9814-CC0B17A7E7C9}"/>
                      </a:ext>
                    </a:extLst>
                  </p:cNvPr>
                  <p:cNvCxnSpPr>
                    <a:cxnSpLocks/>
                  </p:cNvCxnSpPr>
                  <p:nvPr/>
                </p:nvCxnSpPr>
                <p:spPr bwMode="gray">
                  <a:xfrm rot="6660000">
                    <a:off x="4472852" y="320887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6481F047-BE72-42E1-A9BF-5AA8D81BBE46}"/>
                      </a:ext>
                    </a:extLst>
                  </p:cNvPr>
                  <p:cNvCxnSpPr/>
                  <p:nvPr/>
                </p:nvCxnSpPr>
                <p:spPr bwMode="gray">
                  <a:xfrm rot="1080000">
                    <a:off x="6630248" y="218679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205ACEDD-ACEC-47EB-9E42-C22FE376EA84}"/>
                      </a:ext>
                    </a:extLst>
                  </p:cNvPr>
                  <p:cNvCxnSpPr>
                    <a:cxnSpLocks/>
                  </p:cNvCxnSpPr>
                  <p:nvPr/>
                </p:nvCxnSpPr>
                <p:spPr bwMode="gray">
                  <a:xfrm rot="6480000">
                    <a:off x="7747753" y="43685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4D9DC211-9AAB-4EB1-B383-1BA841F36C58}"/>
                      </a:ext>
                    </a:extLst>
                  </p:cNvPr>
                  <p:cNvCxnSpPr/>
                  <p:nvPr/>
                </p:nvCxnSpPr>
                <p:spPr bwMode="gray">
                  <a:xfrm rot="1080000">
                    <a:off x="5558500" y="54852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74E0C7F5-5658-44FD-B3B3-2F466B342E5C}"/>
                      </a:ext>
                    </a:extLst>
                  </p:cNvPr>
                  <p:cNvCxnSpPr>
                    <a:cxnSpLocks/>
                  </p:cNvCxnSpPr>
                  <p:nvPr/>
                </p:nvCxnSpPr>
                <p:spPr bwMode="gray">
                  <a:xfrm rot="6480000">
                    <a:off x="4442262" y="329455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C353CC3E-C8D4-4433-A885-D30DC714ECA1}"/>
                      </a:ext>
                    </a:extLst>
                  </p:cNvPr>
                  <p:cNvCxnSpPr/>
                  <p:nvPr/>
                </p:nvCxnSpPr>
                <p:spPr bwMode="gray">
                  <a:xfrm rot="900000">
                    <a:off x="6543210" y="216097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FF36438A-4164-422E-99C3-B0E2C3FDB6D4}"/>
                      </a:ext>
                    </a:extLst>
                  </p:cNvPr>
                  <p:cNvCxnSpPr>
                    <a:cxnSpLocks/>
                  </p:cNvCxnSpPr>
                  <p:nvPr/>
                </p:nvCxnSpPr>
                <p:spPr bwMode="gray">
                  <a:xfrm rot="6300000">
                    <a:off x="7773369" y="4281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193AEFC4-C4F2-468A-A716-2FDB8FF83998}"/>
                      </a:ext>
                    </a:extLst>
                  </p:cNvPr>
                  <p:cNvCxnSpPr/>
                  <p:nvPr/>
                </p:nvCxnSpPr>
                <p:spPr bwMode="gray">
                  <a:xfrm rot="900000">
                    <a:off x="5645561" y="551104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0C8B0A5A-93C2-4899-AD7C-043639DD3981}"/>
                      </a:ext>
                    </a:extLst>
                  </p:cNvPr>
                  <p:cNvCxnSpPr>
                    <a:cxnSpLocks/>
                  </p:cNvCxnSpPr>
                  <p:nvPr/>
                </p:nvCxnSpPr>
                <p:spPr bwMode="gray">
                  <a:xfrm rot="6300000">
                    <a:off x="4416198" y="33817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38815046-777E-45DC-AE13-83D079CAE2AB}"/>
                      </a:ext>
                    </a:extLst>
                  </p:cNvPr>
                  <p:cNvCxnSpPr/>
                  <p:nvPr/>
                </p:nvCxnSpPr>
                <p:spPr bwMode="gray">
                  <a:xfrm rot="720000">
                    <a:off x="6454940" y="213973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05832A4F-BFE5-4270-986F-EDDB7709300C}"/>
                      </a:ext>
                    </a:extLst>
                  </p:cNvPr>
                  <p:cNvCxnSpPr>
                    <a:cxnSpLocks/>
                  </p:cNvCxnSpPr>
                  <p:nvPr/>
                </p:nvCxnSpPr>
                <p:spPr bwMode="gray">
                  <a:xfrm rot="6120000">
                    <a:off x="7794381" y="419275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AA162EB7-4DA7-4891-B5F0-738D70CF4BD3}"/>
                      </a:ext>
                    </a:extLst>
                  </p:cNvPr>
                  <p:cNvCxnSpPr/>
                  <p:nvPr/>
                </p:nvCxnSpPr>
                <p:spPr bwMode="gray">
                  <a:xfrm rot="720000">
                    <a:off x="5733850" y="55321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D67E67D1-2EC4-4603-9762-B9A82BAE0495}"/>
                      </a:ext>
                    </a:extLst>
                  </p:cNvPr>
                  <p:cNvCxnSpPr>
                    <a:cxnSpLocks/>
                  </p:cNvCxnSpPr>
                  <p:nvPr/>
                </p:nvCxnSpPr>
                <p:spPr bwMode="gray">
                  <a:xfrm rot="6120000">
                    <a:off x="4394733" y="347013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DF9282C8-82C4-4758-8C3D-0B6B467F6D75}"/>
                      </a:ext>
                    </a:extLst>
                  </p:cNvPr>
                  <p:cNvCxnSpPr/>
                  <p:nvPr/>
                </p:nvCxnSpPr>
                <p:spPr bwMode="gray">
                  <a:xfrm rot="540000">
                    <a:off x="6365679" y="212315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CFCEB7B4-CF0F-4D0D-90D7-29981F7DA8C9}"/>
                      </a:ext>
                    </a:extLst>
                  </p:cNvPr>
                  <p:cNvCxnSpPr>
                    <a:cxnSpLocks/>
                  </p:cNvCxnSpPr>
                  <p:nvPr/>
                </p:nvCxnSpPr>
                <p:spPr bwMode="gray">
                  <a:xfrm rot="5940000">
                    <a:off x="7810732" y="410325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A361FFE7-36AC-48E7-BF80-3CB33533B89B}"/>
                      </a:ext>
                    </a:extLst>
                  </p:cNvPr>
                  <p:cNvCxnSpPr/>
                  <p:nvPr/>
                </p:nvCxnSpPr>
                <p:spPr bwMode="gray">
                  <a:xfrm rot="540000">
                    <a:off x="5823126" y="554870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371E5F7B-FBC4-4A65-93F7-F7917821BC4C}"/>
                      </a:ext>
                    </a:extLst>
                  </p:cNvPr>
                  <p:cNvCxnSpPr>
                    <a:cxnSpLocks/>
                  </p:cNvCxnSpPr>
                  <p:nvPr/>
                </p:nvCxnSpPr>
                <p:spPr bwMode="gray">
                  <a:xfrm rot="5940000">
                    <a:off x="4377923" y="35595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70D0E38F-573A-48C1-B274-C70B74129080}"/>
                      </a:ext>
                    </a:extLst>
                  </p:cNvPr>
                  <p:cNvCxnSpPr/>
                  <p:nvPr/>
                </p:nvCxnSpPr>
                <p:spPr bwMode="gray">
                  <a:xfrm rot="360000">
                    <a:off x="6275673" y="211126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D74CB2D6-3646-4FCF-ADF1-C8E1BE4270C9}"/>
                      </a:ext>
                    </a:extLst>
                  </p:cNvPr>
                  <p:cNvCxnSpPr>
                    <a:cxnSpLocks/>
                  </p:cNvCxnSpPr>
                  <p:nvPr/>
                </p:nvCxnSpPr>
                <p:spPr bwMode="gray">
                  <a:xfrm rot="5760000">
                    <a:off x="7822376" y="401302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9E15FDEA-DE99-45AF-8570-85B0034DD269}"/>
                      </a:ext>
                    </a:extLst>
                  </p:cNvPr>
                  <p:cNvCxnSpPr/>
                  <p:nvPr/>
                </p:nvCxnSpPr>
                <p:spPr bwMode="gray">
                  <a:xfrm rot="360000">
                    <a:off x="5913142" y="556051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599D86D9-D4AB-43DD-9228-C1D007D803C9}"/>
                      </a:ext>
                    </a:extLst>
                  </p:cNvPr>
                  <p:cNvCxnSpPr>
                    <a:cxnSpLocks/>
                  </p:cNvCxnSpPr>
                  <p:nvPr/>
                </p:nvCxnSpPr>
                <p:spPr bwMode="gray">
                  <a:xfrm rot="5760000">
                    <a:off x="4365817" y="364972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411023B6-5DA0-4552-BFE7-A08F166A2AD9}"/>
                      </a:ext>
                    </a:extLst>
                  </p:cNvPr>
                  <p:cNvCxnSpPr/>
                  <p:nvPr/>
                </p:nvCxnSpPr>
                <p:spPr bwMode="gray">
                  <a:xfrm rot="180000">
                    <a:off x="6185168" y="21040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A6CA1426-6621-4BE4-9E3C-0578E1A8F8A4}"/>
                      </a:ext>
                    </a:extLst>
                  </p:cNvPr>
                  <p:cNvCxnSpPr>
                    <a:cxnSpLocks/>
                  </p:cNvCxnSpPr>
                  <p:nvPr/>
                </p:nvCxnSpPr>
                <p:spPr bwMode="gray">
                  <a:xfrm rot="5580000">
                    <a:off x="7829282" y="392230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5A6A46E1-08DA-479C-B8A8-70C359EBAA0B}"/>
                      </a:ext>
                    </a:extLst>
                  </p:cNvPr>
                  <p:cNvCxnSpPr/>
                  <p:nvPr/>
                </p:nvCxnSpPr>
                <p:spPr bwMode="gray">
                  <a:xfrm rot="180000">
                    <a:off x="6003654" y="556759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137A813E-94C1-4AAB-868E-B0EDC8BDDB97}"/>
                      </a:ext>
                    </a:extLst>
                  </p:cNvPr>
                  <p:cNvCxnSpPr>
                    <a:cxnSpLocks/>
                  </p:cNvCxnSpPr>
                  <p:nvPr/>
                </p:nvCxnSpPr>
                <p:spPr bwMode="gray">
                  <a:xfrm rot="5580000">
                    <a:off x="4358446" y="374040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DA73A8D8-DBC3-4902-8B97-39BA01006859}"/>
                      </a:ext>
                    </a:extLst>
                  </p:cNvPr>
                  <p:cNvCxnSpPr/>
                  <p:nvPr/>
                </p:nvCxnSpPr>
                <p:spPr bwMode="gray">
                  <a:xfrm>
                    <a:off x="6094412" y="210168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10E97D38-12AF-4786-94DC-0B25D849EE0A}"/>
                      </a:ext>
                    </a:extLst>
                  </p:cNvPr>
                  <p:cNvCxnSpPr>
                    <a:cxnSpLocks/>
                  </p:cNvCxnSpPr>
                  <p:nvPr/>
                </p:nvCxnSpPr>
                <p:spPr bwMode="gray">
                  <a:xfrm rot="5400000">
                    <a:off x="7831430" y="383134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B177AA7F-D16B-449A-90BB-2B400DE599C4}"/>
                      </a:ext>
                    </a:extLst>
                  </p:cNvPr>
                  <p:cNvCxnSpPr/>
                  <p:nvPr/>
                </p:nvCxnSpPr>
                <p:spPr bwMode="gray">
                  <a:xfrm>
                    <a:off x="6094412" y="55699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61588969-3865-472C-A561-D9B372B9176A}"/>
                      </a:ext>
                    </a:extLst>
                  </p:cNvPr>
                  <p:cNvCxnSpPr>
                    <a:cxnSpLocks/>
                  </p:cNvCxnSpPr>
                  <p:nvPr/>
                </p:nvCxnSpPr>
                <p:spPr bwMode="gray">
                  <a:xfrm rot="5400000">
                    <a:off x="4355831" y="383134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7C661F95-A023-47FE-A41E-2A408C001B3A}"/>
                      </a:ext>
                    </a:extLst>
                  </p:cNvPr>
                  <p:cNvCxnSpPr>
                    <a:cxnSpLocks/>
                  </p:cNvCxnSpPr>
                  <p:nvPr/>
                </p:nvCxnSpPr>
                <p:spPr bwMode="gray">
                  <a:xfrm rot="10440000">
                    <a:off x="6274512" y="555768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026AEAF8-3F16-40F0-9072-CC62C9505F03}"/>
                      </a:ext>
                    </a:extLst>
                  </p:cNvPr>
                  <p:cNvCxnSpPr>
                    <a:cxnSpLocks/>
                  </p:cNvCxnSpPr>
                  <p:nvPr/>
                </p:nvCxnSpPr>
                <p:spPr bwMode="gray">
                  <a:xfrm rot="10440000">
                    <a:off x="5911214" y="210112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012EB9AE-ADF1-4D84-BBC9-30F674717C06}"/>
                      </a:ext>
                    </a:extLst>
                  </p:cNvPr>
                  <p:cNvCxnSpPr>
                    <a:cxnSpLocks/>
                  </p:cNvCxnSpPr>
                  <p:nvPr/>
                </p:nvCxnSpPr>
                <p:spPr bwMode="gray">
                  <a:xfrm rot="10260000">
                    <a:off x="6364684" y="55455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4E42563B-1ECB-4D78-8A8A-0F885EDAE6B7}"/>
                      </a:ext>
                    </a:extLst>
                  </p:cNvPr>
                  <p:cNvCxnSpPr>
                    <a:cxnSpLocks/>
                  </p:cNvCxnSpPr>
                  <p:nvPr/>
                </p:nvCxnSpPr>
                <p:spPr bwMode="gray">
                  <a:xfrm rot="10260000">
                    <a:off x="5820981" y="211276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5A5A7816-4FA8-4823-96AD-D8438485C7B2}"/>
                      </a:ext>
                    </a:extLst>
                  </p:cNvPr>
                  <p:cNvCxnSpPr>
                    <a:cxnSpLocks/>
                  </p:cNvCxnSpPr>
                  <p:nvPr/>
                </p:nvCxnSpPr>
                <p:spPr bwMode="gray">
                  <a:xfrm rot="10080000">
                    <a:off x="6454099" y="552876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30D901E5-FAC8-4AB6-B954-AC9E5E8354F8}"/>
                      </a:ext>
                    </a:extLst>
                  </p:cNvPr>
                  <p:cNvCxnSpPr>
                    <a:cxnSpLocks/>
                  </p:cNvCxnSpPr>
                  <p:nvPr/>
                </p:nvCxnSpPr>
                <p:spPr bwMode="gray">
                  <a:xfrm rot="10080000">
                    <a:off x="5731482" y="212911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DCDF76A2-53C9-4F43-BB05-56D02018169F}"/>
                      </a:ext>
                    </a:extLst>
                  </p:cNvPr>
                  <p:cNvCxnSpPr>
                    <a:cxnSpLocks/>
                  </p:cNvCxnSpPr>
                  <p:nvPr/>
                </p:nvCxnSpPr>
                <p:spPr bwMode="gray">
                  <a:xfrm rot="9900000">
                    <a:off x="6542511" y="550729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4A934689-8655-4B54-84D8-B2A4B71D692A}"/>
                      </a:ext>
                    </a:extLst>
                  </p:cNvPr>
                  <p:cNvCxnSpPr>
                    <a:cxnSpLocks/>
                  </p:cNvCxnSpPr>
                  <p:nvPr/>
                </p:nvCxnSpPr>
                <p:spPr bwMode="gray">
                  <a:xfrm rot="9900000">
                    <a:off x="5642960" y="215012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4F0D393A-D52D-4363-90EE-EFF60A83AFE9}"/>
                      </a:ext>
                    </a:extLst>
                  </p:cNvPr>
                  <p:cNvCxnSpPr>
                    <a:cxnSpLocks/>
                  </p:cNvCxnSpPr>
                  <p:nvPr/>
                </p:nvCxnSpPr>
                <p:spPr bwMode="gray">
                  <a:xfrm rot="9720000">
                    <a:off x="6629679" y="548123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44C592A9-FD08-4E9C-A6B1-7A5B4C09B05A}"/>
                      </a:ext>
                    </a:extLst>
                  </p:cNvPr>
                  <p:cNvCxnSpPr>
                    <a:cxnSpLocks/>
                  </p:cNvCxnSpPr>
                  <p:nvPr/>
                </p:nvCxnSpPr>
                <p:spPr bwMode="gray">
                  <a:xfrm rot="9720000">
                    <a:off x="5555660" y="21757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271FDAFA-0DD6-4D7A-9256-8F91FA7E6CD9}"/>
                      </a:ext>
                    </a:extLst>
                  </p:cNvPr>
                  <p:cNvCxnSpPr>
                    <a:cxnSpLocks/>
                  </p:cNvCxnSpPr>
                  <p:nvPr/>
                </p:nvCxnSpPr>
                <p:spPr bwMode="gray">
                  <a:xfrm rot="10620000">
                    <a:off x="6183812" y="55648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D129F86C-9BDD-4368-91B9-C67CA2606A36}"/>
                      </a:ext>
                    </a:extLst>
                  </p:cNvPr>
                  <p:cNvCxnSpPr>
                    <a:cxnSpLocks/>
                  </p:cNvCxnSpPr>
                  <p:nvPr/>
                </p:nvCxnSpPr>
                <p:spPr bwMode="gray">
                  <a:xfrm rot="10620000">
                    <a:off x="6001914" y="209398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3B19E0B7-6A54-45B3-9DD5-8A0BD883996C}"/>
                      </a:ext>
                    </a:extLst>
                  </p:cNvPr>
                  <p:cNvCxnSpPr/>
                  <p:nvPr/>
                </p:nvCxnSpPr>
                <p:spPr bwMode="gray">
                  <a:xfrm rot="5040000">
                    <a:off x="7818516" y="365526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96FBB1FF-2F44-404A-8ADC-9B8A654F907F}"/>
                      </a:ext>
                    </a:extLst>
                  </p:cNvPr>
                  <p:cNvCxnSpPr/>
                  <p:nvPr/>
                </p:nvCxnSpPr>
                <p:spPr bwMode="gray">
                  <a:xfrm rot="5040000">
                    <a:off x="4369267" y="40177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67" name="Oval 266">
                  <a:extLst>
                    <a:ext uri="{FF2B5EF4-FFF2-40B4-BE49-F238E27FC236}">
                      <a16:creationId xmlns:a16="http://schemas.microsoft.com/office/drawing/2014/main" id="{C175580C-B01A-454E-A1B8-A57EAB986A82}"/>
                    </a:ext>
                  </a:extLst>
                </p:cNvPr>
                <p:cNvSpPr/>
                <p:nvPr/>
              </p:nvSpPr>
              <p:spPr bwMode="gray">
                <a:xfrm>
                  <a:off x="4437258" y="2272452"/>
                  <a:ext cx="3302438" cy="3302438"/>
                </a:xfrm>
                <a:prstGeom prst="ellipse">
                  <a:avLst/>
                </a:prstGeom>
                <a:solidFill>
                  <a:schemeClr val="bg1"/>
                </a:solidFill>
                <a:ln w="635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p>
              </p:txBody>
            </p:sp>
          </p:grpSp>
          <p:pic>
            <p:nvPicPr>
              <p:cNvPr id="265" name="Picture 47">
                <a:extLst>
                  <a:ext uri="{FF2B5EF4-FFF2-40B4-BE49-F238E27FC236}">
                    <a16:creationId xmlns:a16="http://schemas.microsoft.com/office/drawing/2014/main" id="{D4C409A5-3797-4D24-9C69-8302903C0C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4339" y="2356524"/>
                <a:ext cx="3886498" cy="3424576"/>
              </a:xfrm>
              <a:prstGeom prst="rect">
                <a:avLst/>
              </a:prstGeom>
              <a:effectLst>
                <a:reflection blurRad="6350" stA="27000" endPos="35000" dist="317500" dir="5400000" sy="-100000" algn="bl" rotWithShape="0"/>
              </a:effectLst>
            </p:spPr>
          </p:pic>
        </p:grpSp>
        <p:sp>
          <p:nvSpPr>
            <p:cNvPr id="262" name="Rectangle 2">
              <a:extLst>
                <a:ext uri="{FF2B5EF4-FFF2-40B4-BE49-F238E27FC236}">
                  <a16:creationId xmlns:a16="http://schemas.microsoft.com/office/drawing/2014/main" id="{F8605658-263F-49FB-91D2-616FDE0AA560}"/>
                </a:ext>
              </a:extLst>
            </p:cNvPr>
            <p:cNvSpPr/>
            <p:nvPr/>
          </p:nvSpPr>
          <p:spPr bwMode="gray">
            <a:xfrm>
              <a:off x="1959429" y="1"/>
              <a:ext cx="8171542" cy="6858000"/>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sp>
        <p:nvSpPr>
          <p:cNvPr id="7" name="Title 6">
            <a:extLst>
              <a:ext uri="{FF2B5EF4-FFF2-40B4-BE49-F238E27FC236}">
                <a16:creationId xmlns:a16="http://schemas.microsoft.com/office/drawing/2014/main" id="{7C878E0B-10B8-427F-BC73-55E266AD7862}"/>
              </a:ext>
            </a:extLst>
          </p:cNvPr>
          <p:cNvSpPr>
            <a:spLocks noGrp="1"/>
          </p:cNvSpPr>
          <p:nvPr>
            <p:ph type="title"/>
          </p:nvPr>
        </p:nvSpPr>
        <p:spPr bwMode="gray"/>
        <p:txBody>
          <a:bodyPr/>
          <a:lstStyle/>
          <a:p>
            <a:r>
              <a:rPr lang="en-US"/>
              <a:t>OLP value pillars</a:t>
            </a:r>
          </a:p>
        </p:txBody>
      </p:sp>
      <p:sp>
        <p:nvSpPr>
          <p:cNvPr id="2" name="Date Placeholder 1">
            <a:extLst>
              <a:ext uri="{FF2B5EF4-FFF2-40B4-BE49-F238E27FC236}">
                <a16:creationId xmlns:a16="http://schemas.microsoft.com/office/drawing/2014/main" id="{0ABF70CF-06B8-9B4B-9CC3-2B91D2AF42C1}"/>
              </a:ext>
            </a:extLst>
          </p:cNvPr>
          <p:cNvSpPr>
            <a:spLocks noGrp="1"/>
          </p:cNvSpPr>
          <p:nvPr>
            <p:ph type="dt" sz="half" idx="10"/>
          </p:nvPr>
        </p:nvSpPr>
        <p:spPr/>
        <p:txBody>
          <a:bodyPr/>
          <a:lstStyle/>
          <a:p>
            <a:r>
              <a:rPr lang="en-US"/>
              <a:t>© 2019 HERE</a:t>
            </a:r>
          </a:p>
        </p:txBody>
      </p:sp>
      <p:sp>
        <p:nvSpPr>
          <p:cNvPr id="3" name="Fußzeilenplatzhalter 2">
            <a:extLst>
              <a:ext uri="{FF2B5EF4-FFF2-40B4-BE49-F238E27FC236}">
                <a16:creationId xmlns:a16="http://schemas.microsoft.com/office/drawing/2014/main" id="{B6875234-CF26-41D1-8A5E-045C3CBF7964}"/>
              </a:ext>
            </a:extLst>
          </p:cNvPr>
          <p:cNvSpPr>
            <a:spLocks noGrp="1"/>
          </p:cNvSpPr>
          <p:nvPr>
            <p:ph type="ftr" sz="quarter" idx="11"/>
          </p:nvPr>
        </p:nvSpPr>
        <p:spPr/>
        <p:txBody>
          <a:bodyPr/>
          <a:lstStyle/>
          <a:p>
            <a:r>
              <a:rPr lang="en-US"/>
              <a:t>Open Location Platform</a:t>
            </a:r>
          </a:p>
        </p:txBody>
      </p:sp>
      <p:sp>
        <p:nvSpPr>
          <p:cNvPr id="5" name="Slide Number Placeholder 4">
            <a:extLst>
              <a:ext uri="{FF2B5EF4-FFF2-40B4-BE49-F238E27FC236}">
                <a16:creationId xmlns:a16="http://schemas.microsoft.com/office/drawing/2014/main" id="{0479DCB4-1EA5-4207-8F9D-833954D34F7D}"/>
              </a:ext>
            </a:extLst>
          </p:cNvPr>
          <p:cNvSpPr>
            <a:spLocks noGrp="1"/>
          </p:cNvSpPr>
          <p:nvPr>
            <p:ph type="sldNum" sz="quarter" idx="12"/>
          </p:nvPr>
        </p:nvSpPr>
        <p:spPr bwMode="gray"/>
        <p:txBody>
          <a:bodyPr/>
          <a:lstStyle/>
          <a:p>
            <a:fld id="{C01CAAA5-CA10-431C-B0CA-C8BF8493446D}" type="slidenum">
              <a:rPr lang="en-US" smtClean="0"/>
              <a:pPr/>
              <a:t>26</a:t>
            </a:fld>
            <a:endParaRPr lang="en-US"/>
          </a:p>
        </p:txBody>
      </p:sp>
      <p:sp>
        <p:nvSpPr>
          <p:cNvPr id="4" name="Subtitle 3">
            <a:extLst>
              <a:ext uri="{FF2B5EF4-FFF2-40B4-BE49-F238E27FC236}">
                <a16:creationId xmlns:a16="http://schemas.microsoft.com/office/drawing/2014/main" id="{A0509E73-96FC-419C-9B7E-4D2A99576037}"/>
              </a:ext>
            </a:extLst>
          </p:cNvPr>
          <p:cNvSpPr>
            <a:spLocks noGrp="1"/>
          </p:cNvSpPr>
          <p:nvPr>
            <p:ph type="subTitle" idx="1"/>
          </p:nvPr>
        </p:nvSpPr>
        <p:spPr/>
        <p:txBody>
          <a:bodyPr/>
          <a:lstStyle/>
          <a:p>
            <a:endParaRPr lang="en-US"/>
          </a:p>
        </p:txBody>
      </p:sp>
      <p:graphicFrame>
        <p:nvGraphicFramePr>
          <p:cNvPr id="9" name="Table 6">
            <a:extLst>
              <a:ext uri="{FF2B5EF4-FFF2-40B4-BE49-F238E27FC236}">
                <a16:creationId xmlns:a16="http://schemas.microsoft.com/office/drawing/2014/main" id="{816B5A1B-EFF3-4B30-AFB1-143A0A579E49}"/>
              </a:ext>
            </a:extLst>
          </p:cNvPr>
          <p:cNvGraphicFramePr>
            <a:graphicFrameLocks noGrp="1"/>
          </p:cNvGraphicFramePr>
          <p:nvPr>
            <p:extLst>
              <p:ext uri="{D42A27DB-BD31-4B8C-83A1-F6EECF244321}">
                <p14:modId xmlns:p14="http://schemas.microsoft.com/office/powerpoint/2010/main" val="135158549"/>
              </p:ext>
            </p:extLst>
          </p:nvPr>
        </p:nvGraphicFramePr>
        <p:xfrm>
          <a:off x="606427" y="1751014"/>
          <a:ext cx="2791587" cy="3376531"/>
        </p:xfrm>
        <a:graphic>
          <a:graphicData uri="http://schemas.openxmlformats.org/drawingml/2006/table">
            <a:tbl>
              <a:tblPr firstRow="1" bandRow="1">
                <a:tableStyleId>{5C22544A-7EE6-4342-B048-85BDC9FD1C3A}</a:tableStyleId>
              </a:tblPr>
              <a:tblGrid>
                <a:gridCol w="2791587">
                  <a:extLst>
                    <a:ext uri="{9D8B030D-6E8A-4147-A177-3AD203B41FA5}">
                      <a16:colId xmlns:a16="http://schemas.microsoft.com/office/drawing/2014/main" val="2074478841"/>
                    </a:ext>
                  </a:extLst>
                </a:gridCol>
              </a:tblGrid>
              <a:tr h="480331">
                <a:tc>
                  <a:txBody>
                    <a:bodyPr/>
                    <a:lstStyle/>
                    <a:p>
                      <a:r>
                        <a:rPr lang="en-US" sz="2000">
                          <a:solidFill>
                            <a:schemeClr val="tx1"/>
                          </a:solidFill>
                          <a:latin typeface="+mj-lt"/>
                        </a:rPr>
                        <a:t>HERE Data</a:t>
                      </a:r>
                    </a:p>
                  </a:txBody>
                  <a:tcPr marL="0" anchor="ctr">
                    <a:lnL w="12700" cmpd="sng">
                      <a:noFill/>
                    </a:lnL>
                    <a:lnR w="12700" cmpd="sng">
                      <a:noFill/>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425578"/>
                  </a:ext>
                </a:extLst>
              </a:tr>
              <a:tr h="648000">
                <a:tc>
                  <a:txBody>
                    <a:bodyPr/>
                    <a:lstStyle/>
                    <a:p>
                      <a:pPr>
                        <a:spcAft>
                          <a:spcPts val="600"/>
                        </a:spcAft>
                      </a:pPr>
                      <a:r>
                        <a:rPr lang="en-US" sz="1400" b="0">
                          <a:solidFill>
                            <a:schemeClr val="tx1"/>
                          </a:solidFill>
                        </a:rPr>
                        <a:t>Rich and global map content</a:t>
                      </a:r>
                    </a:p>
                  </a:txBody>
                  <a:tcPr marL="0" anchor="ctr">
                    <a:lnL w="12700" cmpd="sng">
                      <a:noFill/>
                    </a:lnL>
                    <a:lnR w="12700" cmpd="sng">
                      <a:noFill/>
                    </a:lnR>
                    <a:lnT w="12700" cap="flat" cmpd="sng" algn="ctr">
                      <a:noFill/>
                      <a:prstDash val="sysDot"/>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0413426"/>
                  </a:ext>
                </a:extLst>
              </a:tr>
              <a:tr h="648000">
                <a:tc>
                  <a:txBody>
                    <a:bodyPr/>
                    <a:lstStyle/>
                    <a:p>
                      <a:r>
                        <a:rPr lang="en-US" sz="1400" b="0">
                          <a:solidFill>
                            <a:schemeClr val="tx1"/>
                          </a:solidFill>
                        </a:rPr>
                        <a:t>Highly accurate and fresh</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8453014"/>
                  </a:ext>
                </a:extLst>
              </a:tr>
              <a:tr h="1080000">
                <a:tc>
                  <a:txBody>
                    <a:bodyPr/>
                    <a:lstStyle/>
                    <a:p>
                      <a:pPr>
                        <a:spcAft>
                          <a:spcPts val="600"/>
                        </a:spcAft>
                      </a:pPr>
                      <a:r>
                        <a:rPr lang="en-US" sz="1400" b="0" dirty="0">
                          <a:solidFill>
                            <a:schemeClr val="tx1"/>
                          </a:solidFill>
                        </a:rPr>
                        <a:t>More variety with expanding coverage</a:t>
                      </a:r>
                    </a:p>
                    <a:p>
                      <a:pPr marL="144000" lvl="1" indent="-144000">
                        <a:spcAft>
                          <a:spcPts val="600"/>
                        </a:spcAft>
                        <a:buFont typeface="Arial" panose="020B0604020202020204" pitchFamily="34" charset="0"/>
                        <a:buChar char="•"/>
                      </a:pPr>
                      <a:r>
                        <a:rPr lang="en-US" sz="1400" dirty="0">
                          <a:solidFill>
                            <a:schemeClr val="accent1"/>
                          </a:solidFill>
                        </a:rPr>
                        <a:t>HERE Real-time Traffic data</a:t>
                      </a:r>
                    </a:p>
                    <a:p>
                      <a:pPr marL="144000" lvl="1" indent="-144000">
                        <a:spcAft>
                          <a:spcPts val="600"/>
                        </a:spcAft>
                        <a:buFont typeface="Arial" panose="020B0604020202020204" pitchFamily="34" charset="0"/>
                        <a:buChar char="•"/>
                      </a:pPr>
                      <a:r>
                        <a:rPr lang="en-US" sz="1400" dirty="0">
                          <a:solidFill>
                            <a:schemeClr val="accent1"/>
                          </a:solidFill>
                        </a:rPr>
                        <a:t>HERE live, archived and </a:t>
                      </a:r>
                      <a:br>
                        <a:rPr lang="en-US" sz="1400" dirty="0">
                          <a:solidFill>
                            <a:schemeClr val="accent1"/>
                          </a:solidFill>
                        </a:rPr>
                      </a:br>
                      <a:r>
                        <a:rPr lang="en-US" sz="1400" dirty="0">
                          <a:solidFill>
                            <a:schemeClr val="accent1"/>
                          </a:solidFill>
                        </a:rPr>
                        <a:t>forecast weather data</a:t>
                      </a:r>
                    </a:p>
                    <a:p>
                      <a:pPr marL="144000" lvl="1" indent="-144000">
                        <a:spcAft>
                          <a:spcPts val="600"/>
                        </a:spcAft>
                        <a:buFont typeface="Arial" panose="020B0604020202020204" pitchFamily="34" charset="0"/>
                        <a:buChar char="•"/>
                      </a:pPr>
                      <a:r>
                        <a:rPr lang="en-US" sz="1400" dirty="0">
                          <a:solidFill>
                            <a:schemeClr val="accent1"/>
                          </a:solidFill>
                        </a:rPr>
                        <a:t>HERE HD map</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66599"/>
                  </a:ext>
                </a:extLst>
              </a:tr>
            </a:tbl>
          </a:graphicData>
        </a:graphic>
      </p:graphicFrame>
      <p:graphicFrame>
        <p:nvGraphicFramePr>
          <p:cNvPr id="11" name="Table 6">
            <a:extLst>
              <a:ext uri="{FF2B5EF4-FFF2-40B4-BE49-F238E27FC236}">
                <a16:creationId xmlns:a16="http://schemas.microsoft.com/office/drawing/2014/main" id="{1AF26789-B1EF-45DA-B975-620CEC7226E7}"/>
              </a:ext>
            </a:extLst>
          </p:cNvPr>
          <p:cNvGraphicFramePr>
            <a:graphicFrameLocks noGrp="1"/>
          </p:cNvGraphicFramePr>
          <p:nvPr>
            <p:extLst>
              <p:ext uri="{D42A27DB-BD31-4B8C-83A1-F6EECF244321}">
                <p14:modId xmlns:p14="http://schemas.microsoft.com/office/powerpoint/2010/main" val="3968987167"/>
              </p:ext>
            </p:extLst>
          </p:nvPr>
        </p:nvGraphicFramePr>
        <p:xfrm>
          <a:off x="3861729" y="1751014"/>
          <a:ext cx="4078778" cy="4243171"/>
        </p:xfrm>
        <a:graphic>
          <a:graphicData uri="http://schemas.openxmlformats.org/drawingml/2006/table">
            <a:tbl>
              <a:tblPr firstRow="1" bandRow="1">
                <a:tableStyleId>{5C22544A-7EE6-4342-B048-85BDC9FD1C3A}</a:tableStyleId>
              </a:tblPr>
              <a:tblGrid>
                <a:gridCol w="4078778">
                  <a:extLst>
                    <a:ext uri="{9D8B030D-6E8A-4147-A177-3AD203B41FA5}">
                      <a16:colId xmlns:a16="http://schemas.microsoft.com/office/drawing/2014/main" val="2074478841"/>
                    </a:ext>
                  </a:extLst>
                </a:gridCol>
              </a:tblGrid>
              <a:tr h="480331">
                <a:tc>
                  <a:txBody>
                    <a:bodyPr/>
                    <a:lstStyle/>
                    <a:p>
                      <a:pPr marL="0" algn="l" defTabSz="914126" rtl="0" eaLnBrk="1" latinLnBrk="0" hangingPunct="1"/>
                      <a:r>
                        <a:rPr lang="en-US" sz="2000" b="1" kern="1200">
                          <a:solidFill>
                            <a:schemeClr val="tx1"/>
                          </a:solidFill>
                          <a:latin typeface="+mj-lt"/>
                          <a:ea typeface="+mn-ea"/>
                          <a:cs typeface="+mn-cs"/>
                        </a:rPr>
                        <a:t>HERE Location Tools</a:t>
                      </a:r>
                    </a:p>
                  </a:txBody>
                  <a:tcPr marL="0" anchor="ctr">
                    <a:lnL w="12700" cmpd="sng">
                      <a:noFill/>
                    </a:lnL>
                    <a:lnR w="12700" cmpd="sng">
                      <a:noFill/>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425578"/>
                  </a:ext>
                </a:extLst>
              </a:tr>
              <a:tr h="1080000">
                <a:tc>
                  <a:txBody>
                    <a:bodyPr/>
                    <a:lstStyle/>
                    <a:p>
                      <a:pPr>
                        <a:spcAft>
                          <a:spcPts val="600"/>
                        </a:spcAft>
                      </a:pPr>
                      <a:r>
                        <a:rPr lang="en-US" sz="1400" b="0" dirty="0">
                          <a:solidFill>
                            <a:schemeClr val="tx1"/>
                          </a:solidFill>
                        </a:rPr>
                        <a:t>Industry-leading location tools based </a:t>
                      </a:r>
                      <a:br>
                        <a:rPr lang="en-US" sz="1400" b="0" dirty="0">
                          <a:solidFill>
                            <a:schemeClr val="tx1"/>
                          </a:solidFill>
                        </a:rPr>
                      </a:br>
                      <a:r>
                        <a:rPr lang="en-US" sz="1400" b="0" dirty="0">
                          <a:solidFill>
                            <a:schemeClr val="tx1"/>
                          </a:solidFill>
                        </a:rPr>
                        <a:t>on our industry known expertise</a:t>
                      </a:r>
                    </a:p>
                    <a:p>
                      <a:pPr marL="144000" lvl="1" indent="-144000">
                        <a:spcAft>
                          <a:spcPts val="600"/>
                        </a:spcAft>
                        <a:buFont typeface="Arial" panose="020B0604020202020204" pitchFamily="34" charset="0"/>
                        <a:buChar char="•"/>
                      </a:pPr>
                      <a:r>
                        <a:rPr lang="en-US" sz="1400" dirty="0">
                          <a:solidFill>
                            <a:schemeClr val="accent1"/>
                          </a:solidFill>
                        </a:rPr>
                        <a:t>Map Matcher</a:t>
                      </a:r>
                    </a:p>
                    <a:p>
                      <a:pPr marL="144000" lvl="1" indent="-144000">
                        <a:spcAft>
                          <a:spcPts val="600"/>
                        </a:spcAft>
                        <a:buFont typeface="Arial" panose="020B0604020202020204" pitchFamily="34" charset="0"/>
                        <a:buChar char="•"/>
                      </a:pPr>
                      <a:r>
                        <a:rPr lang="en-US" sz="1400" dirty="0">
                          <a:solidFill>
                            <a:schemeClr val="accent1"/>
                          </a:solidFill>
                        </a:rPr>
                        <a:t>Geospatial Clustering</a:t>
                      </a:r>
                    </a:p>
                    <a:p>
                      <a:pPr marL="144000" lvl="1" indent="-144000">
                        <a:spcAft>
                          <a:spcPts val="600"/>
                        </a:spcAft>
                        <a:buFont typeface="Arial" panose="020B0604020202020204" pitchFamily="34" charset="0"/>
                        <a:buChar char="•"/>
                      </a:pPr>
                      <a:r>
                        <a:rPr lang="en-US" sz="1400" dirty="0">
                          <a:solidFill>
                            <a:schemeClr val="accent1"/>
                          </a:solidFill>
                        </a:rPr>
                        <a:t>Open Location Services (OLS)</a:t>
                      </a:r>
                    </a:p>
                  </a:txBody>
                  <a:tcPr marL="0" anchor="ctr">
                    <a:lnL w="12700" cmpd="sng">
                      <a:noFill/>
                    </a:lnL>
                    <a:lnR w="12700" cmpd="sng">
                      <a:noFill/>
                    </a:lnR>
                    <a:lnT w="12700" cap="flat" cmpd="sng" algn="ctr">
                      <a:noFill/>
                      <a:prstDash val="sysDot"/>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0413426"/>
                  </a:ext>
                </a:extLst>
              </a:tr>
              <a:tr h="540000">
                <a:tc>
                  <a:txBody>
                    <a:bodyPr/>
                    <a:lstStyle/>
                    <a:p>
                      <a:r>
                        <a:rPr lang="en-US" sz="1400" b="0">
                          <a:solidFill>
                            <a:schemeClr val="tx1"/>
                          </a:solidFill>
                        </a:rPr>
                        <a:t>More accurate and efficient</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8453014"/>
                  </a:ext>
                </a:extLst>
              </a:tr>
              <a:tr h="540000">
                <a:tc>
                  <a:txBody>
                    <a:bodyPr/>
                    <a:lstStyle/>
                    <a:p>
                      <a:r>
                        <a:rPr lang="en-US" sz="1400" b="0">
                          <a:solidFill>
                            <a:schemeClr val="tx1"/>
                          </a:solidFill>
                        </a:rPr>
                        <a:t>Always reflects the latest state of research</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66599"/>
                  </a:ext>
                </a:extLst>
              </a:tr>
              <a:tr h="648000">
                <a:tc>
                  <a:txBody>
                    <a:bodyPr/>
                    <a:lstStyle/>
                    <a:p>
                      <a:r>
                        <a:rPr lang="en-US" sz="1400" b="0">
                          <a:solidFill>
                            <a:schemeClr val="tx1"/>
                          </a:solidFill>
                        </a:rPr>
                        <a:t>Commitment to add more value with respect</a:t>
                      </a:r>
                      <a:br>
                        <a:rPr lang="en-US" sz="1400" b="0">
                          <a:solidFill>
                            <a:schemeClr val="tx1"/>
                          </a:solidFill>
                        </a:rPr>
                      </a:br>
                      <a:r>
                        <a:rPr lang="en-US" sz="1400" b="0">
                          <a:solidFill>
                            <a:schemeClr val="tx1"/>
                          </a:solidFill>
                        </a:rPr>
                        <a:t>to location enrichment </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7372465"/>
                  </a:ext>
                </a:extLst>
              </a:tr>
              <a:tr h="648000">
                <a:tc>
                  <a:txBody>
                    <a:bodyPr/>
                    <a:lstStyle/>
                    <a:p>
                      <a:r>
                        <a:rPr lang="en-US" sz="1400" b="0" dirty="0">
                          <a:solidFill>
                            <a:schemeClr val="tx1"/>
                          </a:solidFill>
                        </a:rPr>
                        <a:t>Optimized Map for Analytics (OMA) with visual analytics and machine learning libraries</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039986"/>
                  </a:ext>
                </a:extLst>
              </a:tr>
            </a:tbl>
          </a:graphicData>
        </a:graphic>
      </p:graphicFrame>
      <p:graphicFrame>
        <p:nvGraphicFramePr>
          <p:cNvPr id="13" name="Table 6">
            <a:extLst>
              <a:ext uri="{FF2B5EF4-FFF2-40B4-BE49-F238E27FC236}">
                <a16:creationId xmlns:a16="http://schemas.microsoft.com/office/drawing/2014/main" id="{EBB1A4E1-9482-47C9-9396-0C723FBC9A0A}"/>
              </a:ext>
            </a:extLst>
          </p:cNvPr>
          <p:cNvGraphicFramePr>
            <a:graphicFrameLocks noGrp="1"/>
          </p:cNvGraphicFramePr>
          <p:nvPr>
            <p:extLst>
              <p:ext uri="{D42A27DB-BD31-4B8C-83A1-F6EECF244321}">
                <p14:modId xmlns:p14="http://schemas.microsoft.com/office/powerpoint/2010/main" val="4099973364"/>
              </p:ext>
            </p:extLst>
          </p:nvPr>
        </p:nvGraphicFramePr>
        <p:xfrm>
          <a:off x="8404224" y="1751014"/>
          <a:ext cx="3181350" cy="3740929"/>
        </p:xfrm>
        <a:graphic>
          <a:graphicData uri="http://schemas.openxmlformats.org/drawingml/2006/table">
            <a:tbl>
              <a:tblPr firstRow="1" bandRow="1">
                <a:tableStyleId>{5C22544A-7EE6-4342-B048-85BDC9FD1C3A}</a:tableStyleId>
              </a:tblPr>
              <a:tblGrid>
                <a:gridCol w="3181350">
                  <a:extLst>
                    <a:ext uri="{9D8B030D-6E8A-4147-A177-3AD203B41FA5}">
                      <a16:colId xmlns:a16="http://schemas.microsoft.com/office/drawing/2014/main" val="2074478841"/>
                    </a:ext>
                  </a:extLst>
                </a:gridCol>
              </a:tblGrid>
              <a:tr h="480331">
                <a:tc>
                  <a:txBody>
                    <a:bodyPr/>
                    <a:lstStyle/>
                    <a:p>
                      <a:r>
                        <a:rPr lang="en-US" sz="2000" b="1" kern="1200">
                          <a:solidFill>
                            <a:schemeClr val="tx1"/>
                          </a:solidFill>
                          <a:latin typeface="+mj-lt"/>
                          <a:ea typeface="+mn-ea"/>
                          <a:cs typeface="+mn-cs"/>
                        </a:rPr>
                        <a:t>HERE Marketplace</a:t>
                      </a:r>
                    </a:p>
                  </a:txBody>
                  <a:tcPr marL="0" anchor="ctr">
                    <a:lnL w="12700" cmpd="sng">
                      <a:noFill/>
                    </a:lnL>
                    <a:lnR w="12700" cmpd="sng">
                      <a:noFill/>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425578"/>
                  </a:ext>
                </a:extLst>
              </a:tr>
              <a:tr h="1620000">
                <a:tc>
                  <a:txBody>
                    <a:bodyPr/>
                    <a:lstStyle/>
                    <a:p>
                      <a:pPr>
                        <a:spcAft>
                          <a:spcPts val="600"/>
                        </a:spcAft>
                      </a:pPr>
                      <a:r>
                        <a:rPr lang="en-US" sz="1400" b="0" dirty="0">
                          <a:solidFill>
                            <a:schemeClr val="tx1"/>
                          </a:solidFill>
                        </a:rPr>
                        <a:t>Sellers:</a:t>
                      </a:r>
                    </a:p>
                    <a:p>
                      <a:pPr marL="144000" lvl="1" indent="-144000">
                        <a:spcAft>
                          <a:spcPts val="600"/>
                        </a:spcAft>
                        <a:buFont typeface="Arial" panose="020B0604020202020204" pitchFamily="34" charset="0"/>
                        <a:buChar char="•"/>
                      </a:pPr>
                      <a:r>
                        <a:rPr lang="en-US" sz="1400" dirty="0">
                          <a:solidFill>
                            <a:schemeClr val="accent1"/>
                          </a:solidFill>
                        </a:rPr>
                        <a:t>Ready to use infrastructure to offer and sell your product in a private or public marketplace environment</a:t>
                      </a:r>
                    </a:p>
                    <a:p>
                      <a:pPr marL="144000" lvl="1" indent="-144000">
                        <a:spcAft>
                          <a:spcPts val="600"/>
                        </a:spcAft>
                        <a:buFont typeface="Arial" panose="020B0604020202020204" pitchFamily="34" charset="0"/>
                        <a:buChar char="•"/>
                      </a:pPr>
                      <a:r>
                        <a:rPr lang="en-US" sz="1400" dirty="0">
                          <a:solidFill>
                            <a:schemeClr val="accent1"/>
                          </a:solidFill>
                        </a:rPr>
                        <a:t>Opportunity to participate in larger scale data pools and products offered by HERE</a:t>
                      </a:r>
                    </a:p>
                  </a:txBody>
                  <a:tcPr marL="0" anchor="ctr">
                    <a:lnL w="12700" cmpd="sng">
                      <a:noFill/>
                    </a:lnL>
                    <a:lnR w="12700" cmpd="sng">
                      <a:noFill/>
                    </a:lnR>
                    <a:lnT w="12700" cap="flat" cmpd="sng" algn="ctr">
                      <a:noFill/>
                      <a:prstDash val="sysDot"/>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0413426"/>
                  </a:ext>
                </a:extLst>
              </a:tr>
              <a:tr h="1523238">
                <a:tc>
                  <a:txBody>
                    <a:bodyPr/>
                    <a:lstStyle/>
                    <a:p>
                      <a:pPr>
                        <a:spcAft>
                          <a:spcPts val="600"/>
                        </a:spcAft>
                      </a:pPr>
                      <a:r>
                        <a:rPr lang="en-US" sz="1400" b="0" dirty="0">
                          <a:solidFill>
                            <a:schemeClr val="tx1"/>
                          </a:solidFill>
                        </a:rPr>
                        <a:t>Buyers:</a:t>
                      </a:r>
                    </a:p>
                    <a:p>
                      <a:pPr marL="144000" lvl="1" indent="-144000">
                        <a:spcAft>
                          <a:spcPts val="600"/>
                        </a:spcAft>
                        <a:buFont typeface="Arial" panose="020B0604020202020204" pitchFamily="34" charset="0"/>
                        <a:buChar char="•"/>
                      </a:pPr>
                      <a:r>
                        <a:rPr lang="en-US" sz="1400" dirty="0">
                          <a:solidFill>
                            <a:schemeClr val="accent1"/>
                          </a:solidFill>
                        </a:rPr>
                        <a:t>Go-to place to get premium data content, e.g. OEM car sensor data</a:t>
                      </a:r>
                    </a:p>
                    <a:p>
                      <a:pPr marL="144000" lvl="1" indent="-144000">
                        <a:spcAft>
                          <a:spcPts val="600"/>
                        </a:spcAft>
                        <a:buFont typeface="Arial" panose="020B0604020202020204" pitchFamily="34" charset="0"/>
                        <a:buChar char="•"/>
                      </a:pPr>
                      <a:r>
                        <a:rPr lang="en-US" sz="1400" dirty="0">
                          <a:solidFill>
                            <a:schemeClr val="accent1"/>
                          </a:solidFill>
                        </a:rPr>
                        <a:t>HERE vets Providers and Consumers</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8453014"/>
                  </a:ext>
                </a:extLst>
              </a:tr>
            </a:tbl>
          </a:graphicData>
        </a:graphic>
      </p:graphicFrame>
      <p:cxnSp>
        <p:nvCxnSpPr>
          <p:cNvPr id="258" name="Straight Connector 9">
            <a:extLst>
              <a:ext uri="{FF2B5EF4-FFF2-40B4-BE49-F238E27FC236}">
                <a16:creationId xmlns:a16="http://schemas.microsoft.com/office/drawing/2014/main" id="{06461C52-7BC0-4E5B-BF51-3D0C5D654F01}"/>
              </a:ext>
            </a:extLst>
          </p:cNvPr>
          <p:cNvCxnSpPr>
            <a:cxnSpLocks/>
          </p:cNvCxnSpPr>
          <p:nvPr/>
        </p:nvCxnSpPr>
        <p:spPr bwMode="gray">
          <a:xfrm>
            <a:off x="608808" y="2230279"/>
            <a:ext cx="10976767" cy="0"/>
          </a:xfrm>
          <a:prstGeom prst="line">
            <a:avLst/>
          </a:prstGeom>
          <a:ln w="25400">
            <a:gradFill flip="none" rotWithShape="1">
              <a:gsLst>
                <a:gs pos="0">
                  <a:schemeClr val="accent6"/>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18A28E5-8542-4675-8206-C5AB9BDAAA59}"/>
              </a:ext>
            </a:extLst>
          </p:cNvPr>
          <p:cNvPicPr>
            <a:picLocks noChangeAspect="1"/>
          </p:cNvPicPr>
          <p:nvPr/>
        </p:nvPicPr>
        <p:blipFill rotWithShape="1">
          <a:blip r:embed="rId4"/>
          <a:srcRect l="16837" t="16625" r="73085" b="80666"/>
          <a:stretch/>
        </p:blipFill>
        <p:spPr>
          <a:xfrm>
            <a:off x="3386040" y="2163518"/>
            <a:ext cx="482696" cy="352487"/>
          </a:xfrm>
          <a:prstGeom prst="rect">
            <a:avLst/>
          </a:prstGeom>
        </p:spPr>
      </p:pic>
      <p:pic>
        <p:nvPicPr>
          <p:cNvPr id="761" name="Picture 760">
            <a:extLst>
              <a:ext uri="{FF2B5EF4-FFF2-40B4-BE49-F238E27FC236}">
                <a16:creationId xmlns:a16="http://schemas.microsoft.com/office/drawing/2014/main" id="{8CE79B8B-58CF-4786-9290-99F0AD47BFB1}"/>
              </a:ext>
            </a:extLst>
          </p:cNvPr>
          <p:cNvPicPr>
            <a:picLocks noChangeAspect="1"/>
          </p:cNvPicPr>
          <p:nvPr/>
        </p:nvPicPr>
        <p:blipFill rotWithShape="1">
          <a:blip r:embed="rId4"/>
          <a:srcRect l="68052" t="16625" r="21752" b="80666"/>
          <a:stretch/>
        </p:blipFill>
        <p:spPr>
          <a:xfrm>
            <a:off x="7571043" y="2163518"/>
            <a:ext cx="833180" cy="352487"/>
          </a:xfrm>
          <a:prstGeom prst="rect">
            <a:avLst/>
          </a:prstGeom>
        </p:spPr>
      </p:pic>
    </p:spTree>
    <p:extLst>
      <p:ext uri="{BB962C8B-B14F-4D97-AF65-F5344CB8AC3E}">
        <p14:creationId xmlns:p14="http://schemas.microsoft.com/office/powerpoint/2010/main" val="192263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9" name="Group 2">
            <a:extLst>
              <a:ext uri="{FF2B5EF4-FFF2-40B4-BE49-F238E27FC236}">
                <a16:creationId xmlns:a16="http://schemas.microsoft.com/office/drawing/2014/main" id="{3785973E-BA8B-411C-A6F7-0661B605E804}"/>
              </a:ext>
            </a:extLst>
          </p:cNvPr>
          <p:cNvGrpSpPr/>
          <p:nvPr/>
        </p:nvGrpSpPr>
        <p:grpSpPr>
          <a:xfrm>
            <a:off x="2010229" y="1"/>
            <a:ext cx="8171542" cy="6858000"/>
            <a:chOff x="1959429" y="1"/>
            <a:chExt cx="8171542" cy="6858000"/>
          </a:xfrm>
        </p:grpSpPr>
        <p:grpSp>
          <p:nvGrpSpPr>
            <p:cNvPr id="270" name="Group 269">
              <a:extLst>
                <a:ext uri="{FF2B5EF4-FFF2-40B4-BE49-F238E27FC236}">
                  <a16:creationId xmlns:a16="http://schemas.microsoft.com/office/drawing/2014/main" id="{1AFF9C67-607A-44CB-89E9-4C8806F4FE1C}"/>
                </a:ext>
              </a:extLst>
            </p:cNvPr>
            <p:cNvGrpSpPr/>
            <p:nvPr/>
          </p:nvGrpSpPr>
          <p:grpSpPr>
            <a:xfrm>
              <a:off x="2227620" y="286547"/>
              <a:ext cx="6943426" cy="6281298"/>
              <a:chOff x="2134339" y="2265221"/>
              <a:chExt cx="3886498" cy="3515879"/>
            </a:xfrm>
          </p:grpSpPr>
          <p:grpSp>
            <p:nvGrpSpPr>
              <p:cNvPr id="272" name="Group 28">
                <a:extLst>
                  <a:ext uri="{FF2B5EF4-FFF2-40B4-BE49-F238E27FC236}">
                    <a16:creationId xmlns:a16="http://schemas.microsoft.com/office/drawing/2014/main" id="{E52040AA-FF96-4FAF-95B6-F633EFA22A11}"/>
                  </a:ext>
                </a:extLst>
              </p:cNvPr>
              <p:cNvGrpSpPr/>
              <p:nvPr/>
            </p:nvGrpSpPr>
            <p:grpSpPr>
              <a:xfrm>
                <a:off x="2451137" y="2265221"/>
                <a:ext cx="3390550" cy="3390870"/>
                <a:chOff x="4393201" y="2228235"/>
                <a:chExt cx="3390550" cy="3390870"/>
              </a:xfrm>
            </p:grpSpPr>
            <p:grpSp>
              <p:nvGrpSpPr>
                <p:cNvPr id="397" name="Group 396">
                  <a:extLst>
                    <a:ext uri="{FF2B5EF4-FFF2-40B4-BE49-F238E27FC236}">
                      <a16:creationId xmlns:a16="http://schemas.microsoft.com/office/drawing/2014/main" id="{BC3AFC42-06D4-49B5-A118-875E6D31265D}"/>
                    </a:ext>
                  </a:extLst>
                </p:cNvPr>
                <p:cNvGrpSpPr/>
                <p:nvPr/>
              </p:nvGrpSpPr>
              <p:grpSpPr>
                <a:xfrm>
                  <a:off x="4393201" y="2228235"/>
                  <a:ext cx="3390550" cy="3390870"/>
                  <a:chOff x="4252592" y="2093983"/>
                  <a:chExt cx="3682076" cy="3682423"/>
                </a:xfrm>
              </p:grpSpPr>
              <p:cxnSp>
                <p:nvCxnSpPr>
                  <p:cNvPr id="399" name="Straight Connector 398">
                    <a:extLst>
                      <a:ext uri="{FF2B5EF4-FFF2-40B4-BE49-F238E27FC236}">
                        <a16:creationId xmlns:a16="http://schemas.microsoft.com/office/drawing/2014/main" id="{2EE47573-22A2-4F92-AE0C-AED2FE595223}"/>
                      </a:ext>
                    </a:extLst>
                  </p:cNvPr>
                  <p:cNvCxnSpPr/>
                  <p:nvPr/>
                </p:nvCxnSpPr>
                <p:spPr bwMode="gray">
                  <a:xfrm rot="3240000">
                    <a:off x="7497026" y="28171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5E436A3C-6989-4181-AA06-786B14572927}"/>
                      </a:ext>
                    </a:extLst>
                  </p:cNvPr>
                  <p:cNvCxnSpPr>
                    <a:cxnSpLocks/>
                  </p:cNvCxnSpPr>
                  <p:nvPr/>
                </p:nvCxnSpPr>
                <p:spPr bwMode="gray">
                  <a:xfrm rot="8640000">
                    <a:off x="7118689" y="523909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E2549CCC-18AB-4027-BFAF-5EEC4BD422E1}"/>
                      </a:ext>
                    </a:extLst>
                  </p:cNvPr>
                  <p:cNvCxnSpPr/>
                  <p:nvPr/>
                </p:nvCxnSpPr>
                <p:spPr bwMode="gray">
                  <a:xfrm rot="3240000">
                    <a:off x="4691153" y="485573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402B29D9-16E1-452C-80B4-6CB985B2A872}"/>
                      </a:ext>
                    </a:extLst>
                  </p:cNvPr>
                  <p:cNvCxnSpPr>
                    <a:cxnSpLocks/>
                  </p:cNvCxnSpPr>
                  <p:nvPr/>
                </p:nvCxnSpPr>
                <p:spPr bwMode="gray">
                  <a:xfrm rot="8640000">
                    <a:off x="5075783" y="2427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4E77A550-822A-4CC1-80B2-5ACA2EFF2E05}"/>
                      </a:ext>
                    </a:extLst>
                  </p:cNvPr>
                  <p:cNvCxnSpPr/>
                  <p:nvPr/>
                </p:nvCxnSpPr>
                <p:spPr bwMode="gray">
                  <a:xfrm rot="3060000">
                    <a:off x="7441790" y="274509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2131A26D-B47B-4032-92A1-BFA94B9A6294}"/>
                      </a:ext>
                    </a:extLst>
                  </p:cNvPr>
                  <p:cNvCxnSpPr>
                    <a:cxnSpLocks/>
                  </p:cNvCxnSpPr>
                  <p:nvPr/>
                </p:nvCxnSpPr>
                <p:spPr bwMode="gray">
                  <a:xfrm rot="8460000">
                    <a:off x="7190726" y="51835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20BBFEC9-0A2D-42A2-B5AF-81E1CB8D5B07}"/>
                      </a:ext>
                    </a:extLst>
                  </p:cNvPr>
                  <p:cNvCxnSpPr/>
                  <p:nvPr/>
                </p:nvCxnSpPr>
                <p:spPr bwMode="gray">
                  <a:xfrm rot="3060000">
                    <a:off x="4746454" y="49277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FAF1EDF3-A2DD-4352-9201-358A050DEBAB}"/>
                      </a:ext>
                    </a:extLst>
                  </p:cNvPr>
                  <p:cNvCxnSpPr>
                    <a:cxnSpLocks/>
                  </p:cNvCxnSpPr>
                  <p:nvPr/>
                </p:nvCxnSpPr>
                <p:spPr bwMode="gray">
                  <a:xfrm rot="8460000">
                    <a:off x="5003461" y="24824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461EDEED-0000-43C5-804D-0ECB4CA984A4}"/>
                      </a:ext>
                    </a:extLst>
                  </p:cNvPr>
                  <p:cNvCxnSpPr/>
                  <p:nvPr/>
                </p:nvCxnSpPr>
                <p:spPr bwMode="gray">
                  <a:xfrm rot="2880000">
                    <a:off x="7382859" y="267603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0E17B51E-604C-43EE-AB59-20A0EDE0326D}"/>
                      </a:ext>
                    </a:extLst>
                  </p:cNvPr>
                  <p:cNvCxnSpPr>
                    <a:cxnSpLocks/>
                  </p:cNvCxnSpPr>
                  <p:nvPr/>
                </p:nvCxnSpPr>
                <p:spPr bwMode="gray">
                  <a:xfrm rot="8280000">
                    <a:off x="7259757" y="512426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9DE4064B-03FF-4A58-8B53-E7CFC1E7119F}"/>
                      </a:ext>
                    </a:extLst>
                  </p:cNvPr>
                  <p:cNvCxnSpPr/>
                  <p:nvPr/>
                </p:nvCxnSpPr>
                <p:spPr bwMode="gray">
                  <a:xfrm rot="2880000">
                    <a:off x="4805448" y="499674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2B9F23C7-3C5F-40FF-BB9D-ACC32E0D1679}"/>
                      </a:ext>
                    </a:extLst>
                  </p:cNvPr>
                  <p:cNvCxnSpPr>
                    <a:cxnSpLocks/>
                  </p:cNvCxnSpPr>
                  <p:nvPr/>
                </p:nvCxnSpPr>
                <p:spPr bwMode="gray">
                  <a:xfrm rot="8280000">
                    <a:off x="4934127" y="254138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A54431BE-5207-4195-BA78-775A0C92D69E}"/>
                      </a:ext>
                    </a:extLst>
                  </p:cNvPr>
                  <p:cNvCxnSpPr/>
                  <p:nvPr/>
                </p:nvCxnSpPr>
                <p:spPr bwMode="gray">
                  <a:xfrm rot="2700000">
                    <a:off x="7320394" y="26101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D69E0CA9-82A6-468C-8425-C30D90321860}"/>
                      </a:ext>
                    </a:extLst>
                  </p:cNvPr>
                  <p:cNvCxnSpPr>
                    <a:cxnSpLocks/>
                  </p:cNvCxnSpPr>
                  <p:nvPr/>
                </p:nvCxnSpPr>
                <p:spPr bwMode="gray">
                  <a:xfrm rot="8100000">
                    <a:off x="7325591" y="506146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870C4032-85BD-4FE9-9F93-A9308637334E}"/>
                      </a:ext>
                    </a:extLst>
                  </p:cNvPr>
                  <p:cNvCxnSpPr/>
                  <p:nvPr/>
                </p:nvCxnSpPr>
                <p:spPr bwMode="gray">
                  <a:xfrm rot="2700000">
                    <a:off x="4867972" y="506256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FE0C6B31-9785-4C3A-A274-872F4C55F286}"/>
                      </a:ext>
                    </a:extLst>
                  </p:cNvPr>
                  <p:cNvCxnSpPr>
                    <a:cxnSpLocks/>
                  </p:cNvCxnSpPr>
                  <p:nvPr/>
                </p:nvCxnSpPr>
                <p:spPr bwMode="gray">
                  <a:xfrm rot="8100000">
                    <a:off x="4867972" y="26038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4D343B2B-AB95-477D-A02D-AC892BEA2FBA}"/>
                      </a:ext>
                    </a:extLst>
                  </p:cNvPr>
                  <p:cNvCxnSpPr/>
                  <p:nvPr/>
                </p:nvCxnSpPr>
                <p:spPr bwMode="gray">
                  <a:xfrm rot="2520000">
                    <a:off x="7254567" y="254762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FB3C6860-38BF-4DAF-B87F-52A53DBD09F5}"/>
                      </a:ext>
                    </a:extLst>
                  </p:cNvPr>
                  <p:cNvCxnSpPr>
                    <a:cxnSpLocks/>
                  </p:cNvCxnSpPr>
                  <p:nvPr/>
                </p:nvCxnSpPr>
                <p:spPr bwMode="gray">
                  <a:xfrm rot="7920000">
                    <a:off x="7388049" y="499530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E60B47EC-8E98-4668-8CC5-72E45976BB50}"/>
                      </a:ext>
                    </a:extLst>
                  </p:cNvPr>
                  <p:cNvCxnSpPr/>
                  <p:nvPr/>
                </p:nvCxnSpPr>
                <p:spPr bwMode="gray">
                  <a:xfrm rot="2520000">
                    <a:off x="4933855" y="512503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3C13C481-A479-46EF-BAC2-D764D876C620}"/>
                      </a:ext>
                    </a:extLst>
                  </p:cNvPr>
                  <p:cNvCxnSpPr>
                    <a:cxnSpLocks/>
                  </p:cNvCxnSpPr>
                  <p:nvPr/>
                </p:nvCxnSpPr>
                <p:spPr bwMode="gray">
                  <a:xfrm rot="7920000">
                    <a:off x="4805176" y="266967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9D3DAEAC-A593-43A5-A4D8-9DF98F57F9FA}"/>
                      </a:ext>
                    </a:extLst>
                  </p:cNvPr>
                  <p:cNvCxnSpPr/>
                  <p:nvPr/>
                </p:nvCxnSpPr>
                <p:spPr bwMode="gray">
                  <a:xfrm rot="2340000">
                    <a:off x="7185558" y="24886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1486E637-C4DC-4547-A323-90D85C7E076F}"/>
                      </a:ext>
                    </a:extLst>
                  </p:cNvPr>
                  <p:cNvCxnSpPr>
                    <a:cxnSpLocks/>
                  </p:cNvCxnSpPr>
                  <p:nvPr/>
                </p:nvCxnSpPr>
                <p:spPr bwMode="gray">
                  <a:xfrm rot="7740000">
                    <a:off x="7446959" y="49259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43D55867-4130-4E4C-A233-5608E8BBD625}"/>
                      </a:ext>
                    </a:extLst>
                  </p:cNvPr>
                  <p:cNvCxnSpPr/>
                  <p:nvPr/>
                </p:nvCxnSpPr>
                <p:spPr bwMode="gray">
                  <a:xfrm rot="2340000">
                    <a:off x="5002918" y="518396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6D494E7E-ADBA-4CED-902E-D7E5832CFFEB}"/>
                      </a:ext>
                    </a:extLst>
                  </p:cNvPr>
                  <p:cNvCxnSpPr>
                    <a:cxnSpLocks/>
                  </p:cNvCxnSpPr>
                  <p:nvPr/>
                </p:nvCxnSpPr>
                <p:spPr bwMode="gray">
                  <a:xfrm rot="7740000">
                    <a:off x="4745911" y="273870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977ACF83-6E97-40E4-BCBC-50ACB33AE38E}"/>
                      </a:ext>
                    </a:extLst>
                  </p:cNvPr>
                  <p:cNvCxnSpPr/>
                  <p:nvPr/>
                </p:nvCxnSpPr>
                <p:spPr bwMode="gray">
                  <a:xfrm rot="2160000">
                    <a:off x="7113555" y="243332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50D35031-49B7-47D1-8652-91564AFE42C2}"/>
                      </a:ext>
                    </a:extLst>
                  </p:cNvPr>
                  <p:cNvCxnSpPr>
                    <a:cxnSpLocks/>
                  </p:cNvCxnSpPr>
                  <p:nvPr/>
                </p:nvCxnSpPr>
                <p:spPr bwMode="gray">
                  <a:xfrm rot="7560000">
                    <a:off x="7502159" y="485365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A6CEDE0E-7060-426A-A312-3EF10F275B8D}"/>
                      </a:ext>
                    </a:extLst>
                  </p:cNvPr>
                  <p:cNvCxnSpPr/>
                  <p:nvPr/>
                </p:nvCxnSpPr>
                <p:spPr bwMode="gray">
                  <a:xfrm rot="2160000">
                    <a:off x="5074970" y="523920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1821D214-E4B6-4804-9880-8E4FCB1C9FDD}"/>
                      </a:ext>
                    </a:extLst>
                  </p:cNvPr>
                  <p:cNvCxnSpPr>
                    <a:cxnSpLocks/>
                  </p:cNvCxnSpPr>
                  <p:nvPr/>
                </p:nvCxnSpPr>
                <p:spPr bwMode="gray">
                  <a:xfrm rot="7560000">
                    <a:off x="4690341" y="28107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EA1FE557-B811-4438-A1CB-F00770DF4629}"/>
                      </a:ext>
                    </a:extLst>
                  </p:cNvPr>
                  <p:cNvCxnSpPr/>
                  <p:nvPr/>
                </p:nvCxnSpPr>
                <p:spPr bwMode="gray">
                  <a:xfrm rot="4140000">
                    <a:off x="7712855" y="321508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BC2FAE6F-3441-43B2-9B0C-AB915BF4288C}"/>
                      </a:ext>
                    </a:extLst>
                  </p:cNvPr>
                  <p:cNvCxnSpPr/>
                  <p:nvPr/>
                </p:nvCxnSpPr>
                <p:spPr bwMode="gray">
                  <a:xfrm rot="4140000">
                    <a:off x="4474966" y="44579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EF93198D-A776-4CC4-A588-57F89A3D4C49}"/>
                      </a:ext>
                    </a:extLst>
                  </p:cNvPr>
                  <p:cNvCxnSpPr/>
                  <p:nvPr/>
                </p:nvCxnSpPr>
                <p:spPr bwMode="gray">
                  <a:xfrm rot="3960000">
                    <a:off x="7678150" y="313118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61661193-8E40-4C45-BCA8-13FD0268C229}"/>
                      </a:ext>
                    </a:extLst>
                  </p:cNvPr>
                  <p:cNvCxnSpPr/>
                  <p:nvPr/>
                </p:nvCxnSpPr>
                <p:spPr bwMode="gray">
                  <a:xfrm rot="3960000">
                    <a:off x="4509747" y="45418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C59E0631-C07A-4BED-95E4-5BB427934376}"/>
                      </a:ext>
                    </a:extLst>
                  </p:cNvPr>
                  <p:cNvCxnSpPr/>
                  <p:nvPr/>
                </p:nvCxnSpPr>
                <p:spPr bwMode="gray">
                  <a:xfrm rot="3780000">
                    <a:off x="7639101" y="304922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C43CF228-CC9D-4E0F-9323-9C2650BBA55B}"/>
                      </a:ext>
                    </a:extLst>
                  </p:cNvPr>
                  <p:cNvCxnSpPr/>
                  <p:nvPr/>
                </p:nvCxnSpPr>
                <p:spPr bwMode="gray">
                  <a:xfrm rot="3780000">
                    <a:off x="4548869" y="462377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0B7ECB06-0EF6-4E94-986F-E1D18A543B94}"/>
                      </a:ext>
                    </a:extLst>
                  </p:cNvPr>
                  <p:cNvCxnSpPr/>
                  <p:nvPr/>
                </p:nvCxnSpPr>
                <p:spPr bwMode="gray">
                  <a:xfrm rot="3600000">
                    <a:off x="7595817" y="29694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491B43EA-F07C-4EA8-BB8B-FB85BEB65D6D}"/>
                      </a:ext>
                    </a:extLst>
                  </p:cNvPr>
                  <p:cNvCxnSpPr/>
                  <p:nvPr/>
                </p:nvCxnSpPr>
                <p:spPr bwMode="gray">
                  <a:xfrm rot="3600000">
                    <a:off x="4592225" y="47035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E8FCEFE5-F676-4A3B-9479-A6EEE6EA0397}"/>
                      </a:ext>
                    </a:extLst>
                  </p:cNvPr>
                  <p:cNvCxnSpPr/>
                  <p:nvPr/>
                </p:nvCxnSpPr>
                <p:spPr bwMode="gray">
                  <a:xfrm rot="3420000">
                    <a:off x="7548415" y="289198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B98EC0DD-39C3-41DA-AE52-6392619ACAA7}"/>
                      </a:ext>
                    </a:extLst>
                  </p:cNvPr>
                  <p:cNvCxnSpPr/>
                  <p:nvPr/>
                </p:nvCxnSpPr>
                <p:spPr bwMode="gray">
                  <a:xfrm rot="3420000">
                    <a:off x="4639697" y="47809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29866C51-0D12-41CD-A138-0BB1412CCAAC}"/>
                      </a:ext>
                    </a:extLst>
                  </p:cNvPr>
                  <p:cNvCxnSpPr>
                    <a:cxnSpLocks/>
                  </p:cNvCxnSpPr>
                  <p:nvPr/>
                </p:nvCxnSpPr>
                <p:spPr bwMode="gray">
                  <a:xfrm rot="9540000">
                    <a:off x="6720562" y="545658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E1A62112-2E90-4BAF-94B6-CF0320FFA2A8}"/>
                      </a:ext>
                    </a:extLst>
                  </p:cNvPr>
                  <p:cNvCxnSpPr>
                    <a:cxnSpLocks/>
                  </p:cNvCxnSpPr>
                  <p:nvPr/>
                </p:nvCxnSpPr>
                <p:spPr bwMode="gray">
                  <a:xfrm rot="9540000">
                    <a:off x="5475019" y="22118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ADE92774-34A6-48D6-91F4-B58D6C458728}"/>
                      </a:ext>
                    </a:extLst>
                  </p:cNvPr>
                  <p:cNvCxnSpPr>
                    <a:cxnSpLocks/>
                  </p:cNvCxnSpPr>
                  <p:nvPr/>
                </p:nvCxnSpPr>
                <p:spPr bwMode="gray">
                  <a:xfrm rot="9360000">
                    <a:off x="6804528" y="54215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D011750E-85FD-4C85-B7C1-67972A177BCF}"/>
                      </a:ext>
                    </a:extLst>
                  </p:cNvPr>
                  <p:cNvCxnSpPr>
                    <a:cxnSpLocks/>
                  </p:cNvCxnSpPr>
                  <p:nvPr/>
                </p:nvCxnSpPr>
                <p:spPr bwMode="gray">
                  <a:xfrm rot="9360000">
                    <a:off x="5390875" y="224643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F3E3FBE8-5EC5-4632-8F2F-73D18D1DBA59}"/>
                      </a:ext>
                    </a:extLst>
                  </p:cNvPr>
                  <p:cNvCxnSpPr>
                    <a:cxnSpLocks/>
                  </p:cNvCxnSpPr>
                  <p:nvPr/>
                </p:nvCxnSpPr>
                <p:spPr bwMode="gray">
                  <a:xfrm rot="9180000">
                    <a:off x="6886545" y="538217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DD0772AA-AD91-4119-B65E-DF02040ACE17}"/>
                      </a:ext>
                    </a:extLst>
                  </p:cNvPr>
                  <p:cNvCxnSpPr>
                    <a:cxnSpLocks/>
                  </p:cNvCxnSpPr>
                  <p:nvPr/>
                </p:nvCxnSpPr>
                <p:spPr bwMode="gray">
                  <a:xfrm rot="9180000">
                    <a:off x="5308657" y="228539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F60E379D-8EB2-4936-B697-78A8002E808F}"/>
                      </a:ext>
                    </a:extLst>
                  </p:cNvPr>
                  <p:cNvCxnSpPr>
                    <a:cxnSpLocks/>
                  </p:cNvCxnSpPr>
                  <p:nvPr/>
                </p:nvCxnSpPr>
                <p:spPr bwMode="gray">
                  <a:xfrm rot="9000000">
                    <a:off x="6966389" y="533855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40B6457D-8E4E-4350-A21A-A74DEEC5C12D}"/>
                      </a:ext>
                    </a:extLst>
                  </p:cNvPr>
                  <p:cNvCxnSpPr>
                    <a:cxnSpLocks/>
                  </p:cNvCxnSpPr>
                  <p:nvPr/>
                </p:nvCxnSpPr>
                <p:spPr bwMode="gray">
                  <a:xfrm rot="9000000">
                    <a:off x="5228590" y="232859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B054C6BB-0CCA-4424-A730-010D5BFBAA47}"/>
                      </a:ext>
                    </a:extLst>
                  </p:cNvPr>
                  <p:cNvCxnSpPr>
                    <a:cxnSpLocks/>
                  </p:cNvCxnSpPr>
                  <p:nvPr/>
                </p:nvCxnSpPr>
                <p:spPr bwMode="gray">
                  <a:xfrm rot="8820000">
                    <a:off x="7043841" y="52908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9EAEA0AA-69C3-4280-B6D6-3025AE186082}"/>
                      </a:ext>
                    </a:extLst>
                  </p:cNvPr>
                  <p:cNvCxnSpPr/>
                  <p:nvPr/>
                </p:nvCxnSpPr>
                <p:spPr bwMode="gray">
                  <a:xfrm rot="5220000">
                    <a:off x="7825639" y="374577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CA626852-3A4E-47D6-B60C-C523D69CC97B}"/>
                      </a:ext>
                    </a:extLst>
                  </p:cNvPr>
                  <p:cNvCxnSpPr/>
                  <p:nvPr/>
                </p:nvCxnSpPr>
                <p:spPr bwMode="gray">
                  <a:xfrm rot="5220000">
                    <a:off x="4362144" y="39272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A62A4347-D0BA-4B7F-9D60-DC0FCA2AECDD}"/>
                      </a:ext>
                    </a:extLst>
                  </p:cNvPr>
                  <p:cNvCxnSpPr/>
                  <p:nvPr/>
                </p:nvCxnSpPr>
                <p:spPr bwMode="gray">
                  <a:xfrm rot="4860000">
                    <a:off x="7806707" y="356525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ECE00F75-1FCA-4554-A4E4-23BBBB98301E}"/>
                      </a:ext>
                    </a:extLst>
                  </p:cNvPr>
                  <p:cNvCxnSpPr/>
                  <p:nvPr/>
                </p:nvCxnSpPr>
                <p:spPr bwMode="gray">
                  <a:xfrm rot="4860000">
                    <a:off x="4381158" y="410780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AB82B075-5F0A-4BB8-B7A5-565E6416A54A}"/>
                      </a:ext>
                    </a:extLst>
                  </p:cNvPr>
                  <p:cNvCxnSpPr/>
                  <p:nvPr/>
                </p:nvCxnSpPr>
                <p:spPr bwMode="gray">
                  <a:xfrm rot="4680000">
                    <a:off x="7790201" y="34759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2348EE53-5360-4C98-B24F-FF6EBC150212}"/>
                      </a:ext>
                    </a:extLst>
                  </p:cNvPr>
                  <p:cNvCxnSpPr/>
                  <p:nvPr/>
                </p:nvCxnSpPr>
                <p:spPr bwMode="gray">
                  <a:xfrm rot="4680000">
                    <a:off x="4397742" y="419706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EA2F3A7B-A8FB-4BC0-AC60-9CE406E46657}"/>
                      </a:ext>
                    </a:extLst>
                  </p:cNvPr>
                  <p:cNvCxnSpPr/>
                  <p:nvPr/>
                </p:nvCxnSpPr>
                <p:spPr bwMode="gray">
                  <a:xfrm rot="4500000">
                    <a:off x="7769048" y="338768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C397B314-F19A-43EA-9B6E-F133367ABAF9}"/>
                      </a:ext>
                    </a:extLst>
                  </p:cNvPr>
                  <p:cNvCxnSpPr/>
                  <p:nvPr/>
                </p:nvCxnSpPr>
                <p:spPr bwMode="gray">
                  <a:xfrm rot="4500000">
                    <a:off x="4418976" y="428533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9112278F-F9DE-49E8-BF43-F78275969374}"/>
                      </a:ext>
                    </a:extLst>
                  </p:cNvPr>
                  <p:cNvCxnSpPr/>
                  <p:nvPr/>
                </p:nvCxnSpPr>
                <p:spPr bwMode="gray">
                  <a:xfrm rot="4320000">
                    <a:off x="7743301" y="33006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99320060-4823-4F95-9AC8-0DDD96EDF575}"/>
                      </a:ext>
                    </a:extLst>
                  </p:cNvPr>
                  <p:cNvCxnSpPr/>
                  <p:nvPr/>
                </p:nvCxnSpPr>
                <p:spPr bwMode="gray">
                  <a:xfrm rot="4320000">
                    <a:off x="4444801" y="437237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DADC80FC-39AD-45DE-8A3B-0A45C627112A}"/>
                      </a:ext>
                    </a:extLst>
                  </p:cNvPr>
                  <p:cNvCxnSpPr>
                    <a:cxnSpLocks/>
                  </p:cNvCxnSpPr>
                  <p:nvPr/>
                </p:nvCxnSpPr>
                <p:spPr bwMode="gray">
                  <a:xfrm rot="8820000">
                    <a:off x="5150894" y="237593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38077BC1-C0F9-4D43-9605-DDA120FBD4E9}"/>
                      </a:ext>
                    </a:extLst>
                  </p:cNvPr>
                  <p:cNvCxnSpPr/>
                  <p:nvPr/>
                </p:nvCxnSpPr>
                <p:spPr bwMode="gray">
                  <a:xfrm rot="1980000">
                    <a:off x="7038758" y="238187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14B4B308-2E3D-4261-B359-C22ED58B63F0}"/>
                      </a:ext>
                    </a:extLst>
                  </p:cNvPr>
                  <p:cNvCxnSpPr>
                    <a:cxnSpLocks/>
                  </p:cNvCxnSpPr>
                  <p:nvPr/>
                </p:nvCxnSpPr>
                <p:spPr bwMode="gray">
                  <a:xfrm rot="7380000">
                    <a:off x="7553499" y="477854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A0BBC2A5-40EF-45A1-B293-C8A2BD48521B}"/>
                      </a:ext>
                    </a:extLst>
                  </p:cNvPr>
                  <p:cNvCxnSpPr/>
                  <p:nvPr/>
                </p:nvCxnSpPr>
                <p:spPr bwMode="gray">
                  <a:xfrm rot="1980000">
                    <a:off x="5149814" y="529059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8DFF9F62-B9CB-4ED2-AB6B-D9E753A21A21}"/>
                      </a:ext>
                    </a:extLst>
                  </p:cNvPr>
                  <p:cNvCxnSpPr>
                    <a:cxnSpLocks/>
                  </p:cNvCxnSpPr>
                  <p:nvPr/>
                </p:nvCxnSpPr>
                <p:spPr bwMode="gray">
                  <a:xfrm rot="7380000">
                    <a:off x="4638616" y="288559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E1C088F6-C411-471D-9674-FB518EBA11AB}"/>
                      </a:ext>
                    </a:extLst>
                  </p:cNvPr>
                  <p:cNvCxnSpPr/>
                  <p:nvPr/>
                </p:nvCxnSpPr>
                <p:spPr bwMode="gray">
                  <a:xfrm rot="1800000">
                    <a:off x="6961369" y="233440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05D21EA5-8820-46CA-90E3-5F46E86CBD61}"/>
                      </a:ext>
                    </a:extLst>
                  </p:cNvPr>
                  <p:cNvCxnSpPr>
                    <a:cxnSpLocks/>
                  </p:cNvCxnSpPr>
                  <p:nvPr/>
                </p:nvCxnSpPr>
                <p:spPr bwMode="gray">
                  <a:xfrm rot="7200000">
                    <a:off x="7600837" y="470084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7B13FC58-5D48-42F0-BB07-F9E327690FAA}"/>
                      </a:ext>
                    </a:extLst>
                  </p:cNvPr>
                  <p:cNvCxnSpPr/>
                  <p:nvPr/>
                </p:nvCxnSpPr>
                <p:spPr bwMode="gray">
                  <a:xfrm rot="1800000">
                    <a:off x="5227245" y="533799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8E1FC360-97F3-423B-A4B7-E6BF1CFE5A1D}"/>
                      </a:ext>
                    </a:extLst>
                  </p:cNvPr>
                  <p:cNvCxnSpPr>
                    <a:cxnSpLocks/>
                  </p:cNvCxnSpPr>
                  <p:nvPr/>
                </p:nvCxnSpPr>
                <p:spPr bwMode="gray">
                  <a:xfrm rot="7200000">
                    <a:off x="4590880" y="29630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57943196-D0A3-4E77-9E6D-FBEC3736F6C7}"/>
                      </a:ext>
                    </a:extLst>
                  </p:cNvPr>
                  <p:cNvCxnSpPr/>
                  <p:nvPr/>
                </p:nvCxnSpPr>
                <p:spPr bwMode="gray">
                  <a:xfrm rot="1620000">
                    <a:off x="6881603" y="229104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1C62C8AD-6F9F-4950-8F72-C4BF71068783}"/>
                      </a:ext>
                    </a:extLst>
                  </p:cNvPr>
                  <p:cNvCxnSpPr>
                    <a:cxnSpLocks/>
                  </p:cNvCxnSpPr>
                  <p:nvPr/>
                </p:nvCxnSpPr>
                <p:spPr bwMode="gray">
                  <a:xfrm rot="7020000">
                    <a:off x="7644044" y="462077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AA7B8CEE-A283-4E45-ABA2-552B95F79029}"/>
                      </a:ext>
                    </a:extLst>
                  </p:cNvPr>
                  <p:cNvCxnSpPr/>
                  <p:nvPr/>
                </p:nvCxnSpPr>
                <p:spPr bwMode="gray">
                  <a:xfrm rot="1620000">
                    <a:off x="5307051" y="5381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3747DD1F-8A65-4843-BA62-0734002B7765}"/>
                      </a:ext>
                    </a:extLst>
                  </p:cNvPr>
                  <p:cNvCxnSpPr>
                    <a:cxnSpLocks/>
                  </p:cNvCxnSpPr>
                  <p:nvPr/>
                </p:nvCxnSpPr>
                <p:spPr bwMode="gray">
                  <a:xfrm rot="7020000">
                    <a:off x="4547263" y="30428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53C2EFD3-CA8A-417D-BEF5-5FD109F2084E}"/>
                      </a:ext>
                    </a:extLst>
                  </p:cNvPr>
                  <p:cNvCxnSpPr/>
                  <p:nvPr/>
                </p:nvCxnSpPr>
                <p:spPr bwMode="gray">
                  <a:xfrm rot="1440000">
                    <a:off x="6799676" y="225192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B5249595-9B74-4ACA-BD28-41761093D89C}"/>
                      </a:ext>
                    </a:extLst>
                  </p:cNvPr>
                  <p:cNvCxnSpPr>
                    <a:cxnSpLocks/>
                  </p:cNvCxnSpPr>
                  <p:nvPr/>
                </p:nvCxnSpPr>
                <p:spPr bwMode="gray">
                  <a:xfrm rot="6840000">
                    <a:off x="7683002" y="453856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BB30890F-8339-4F95-897A-8D3E533F15D6}"/>
                      </a:ext>
                    </a:extLst>
                  </p:cNvPr>
                  <p:cNvCxnSpPr/>
                  <p:nvPr/>
                </p:nvCxnSpPr>
                <p:spPr bwMode="gray">
                  <a:xfrm rot="1440000">
                    <a:off x="5389012" y="54203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F1FA5F2A-8990-4020-A021-DF89B75416A0}"/>
                      </a:ext>
                    </a:extLst>
                  </p:cNvPr>
                  <p:cNvCxnSpPr>
                    <a:cxnSpLocks/>
                  </p:cNvCxnSpPr>
                  <p:nvPr/>
                </p:nvCxnSpPr>
                <p:spPr bwMode="gray">
                  <a:xfrm rot="6840000">
                    <a:off x="4507884" y="312490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B32B7578-E959-4400-B4E8-669F361A0432}"/>
                      </a:ext>
                    </a:extLst>
                  </p:cNvPr>
                  <p:cNvCxnSpPr/>
                  <p:nvPr/>
                </p:nvCxnSpPr>
                <p:spPr bwMode="gray">
                  <a:xfrm rot="1260000">
                    <a:off x="6715815" y="221714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F006BCDB-0204-4E9D-8D36-01E77A149EE5}"/>
                      </a:ext>
                    </a:extLst>
                  </p:cNvPr>
                  <p:cNvCxnSpPr>
                    <a:cxnSpLocks/>
                  </p:cNvCxnSpPr>
                  <p:nvPr/>
                </p:nvCxnSpPr>
                <p:spPr bwMode="gray">
                  <a:xfrm rot="6660000">
                    <a:off x="7717603" y="445441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B57F6737-E063-4873-8E3C-4BBF13BBB6D1}"/>
                      </a:ext>
                    </a:extLst>
                  </p:cNvPr>
                  <p:cNvCxnSpPr/>
                  <p:nvPr/>
                </p:nvCxnSpPr>
                <p:spPr bwMode="gray">
                  <a:xfrm rot="1260000">
                    <a:off x="5472905" y="54550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255F5B56-F189-402D-AAA0-B0FD10F96E96}"/>
                      </a:ext>
                    </a:extLst>
                  </p:cNvPr>
                  <p:cNvCxnSpPr>
                    <a:cxnSpLocks/>
                  </p:cNvCxnSpPr>
                  <p:nvPr/>
                </p:nvCxnSpPr>
                <p:spPr bwMode="gray">
                  <a:xfrm rot="6660000">
                    <a:off x="4472852" y="320887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E9AB550A-7398-4E0C-9B09-55A411D81BCB}"/>
                      </a:ext>
                    </a:extLst>
                  </p:cNvPr>
                  <p:cNvCxnSpPr/>
                  <p:nvPr/>
                </p:nvCxnSpPr>
                <p:spPr bwMode="gray">
                  <a:xfrm rot="1080000">
                    <a:off x="6630248" y="218679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28DB2994-3319-4464-B7B0-3D0A10742586}"/>
                      </a:ext>
                    </a:extLst>
                  </p:cNvPr>
                  <p:cNvCxnSpPr>
                    <a:cxnSpLocks/>
                  </p:cNvCxnSpPr>
                  <p:nvPr/>
                </p:nvCxnSpPr>
                <p:spPr bwMode="gray">
                  <a:xfrm rot="6480000">
                    <a:off x="7747753" y="43685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85E937B9-09B8-4E46-8B2C-D8E26B5F5D62}"/>
                      </a:ext>
                    </a:extLst>
                  </p:cNvPr>
                  <p:cNvCxnSpPr/>
                  <p:nvPr/>
                </p:nvCxnSpPr>
                <p:spPr bwMode="gray">
                  <a:xfrm rot="1080000">
                    <a:off x="5558500" y="54852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24B1DEEB-2BD4-427C-ADCF-44658FCE7294}"/>
                      </a:ext>
                    </a:extLst>
                  </p:cNvPr>
                  <p:cNvCxnSpPr>
                    <a:cxnSpLocks/>
                  </p:cNvCxnSpPr>
                  <p:nvPr/>
                </p:nvCxnSpPr>
                <p:spPr bwMode="gray">
                  <a:xfrm rot="6480000">
                    <a:off x="4442262" y="329455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25164CEF-CC37-421D-9A67-70F39ECBE99A}"/>
                      </a:ext>
                    </a:extLst>
                  </p:cNvPr>
                  <p:cNvCxnSpPr/>
                  <p:nvPr/>
                </p:nvCxnSpPr>
                <p:spPr bwMode="gray">
                  <a:xfrm rot="900000">
                    <a:off x="6543210" y="216097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4D70124B-683C-4A77-872F-D53F47F3715C}"/>
                      </a:ext>
                    </a:extLst>
                  </p:cNvPr>
                  <p:cNvCxnSpPr>
                    <a:cxnSpLocks/>
                  </p:cNvCxnSpPr>
                  <p:nvPr/>
                </p:nvCxnSpPr>
                <p:spPr bwMode="gray">
                  <a:xfrm rot="6300000">
                    <a:off x="7773369" y="4281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25F53D67-B03C-4710-B7F6-4953DD0D6088}"/>
                      </a:ext>
                    </a:extLst>
                  </p:cNvPr>
                  <p:cNvCxnSpPr/>
                  <p:nvPr/>
                </p:nvCxnSpPr>
                <p:spPr bwMode="gray">
                  <a:xfrm rot="900000">
                    <a:off x="5645561" y="551104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C2019CDA-1851-4825-9118-08963A134B73}"/>
                      </a:ext>
                    </a:extLst>
                  </p:cNvPr>
                  <p:cNvCxnSpPr>
                    <a:cxnSpLocks/>
                  </p:cNvCxnSpPr>
                  <p:nvPr/>
                </p:nvCxnSpPr>
                <p:spPr bwMode="gray">
                  <a:xfrm rot="6300000">
                    <a:off x="4416198" y="33817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00564D84-D0A3-4BE7-9E98-8317C2121C7A}"/>
                      </a:ext>
                    </a:extLst>
                  </p:cNvPr>
                  <p:cNvCxnSpPr/>
                  <p:nvPr/>
                </p:nvCxnSpPr>
                <p:spPr bwMode="gray">
                  <a:xfrm rot="720000">
                    <a:off x="6454940" y="213973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4C46AC13-6DD5-4C91-8989-7C070CCE3BBC}"/>
                      </a:ext>
                    </a:extLst>
                  </p:cNvPr>
                  <p:cNvCxnSpPr>
                    <a:cxnSpLocks/>
                  </p:cNvCxnSpPr>
                  <p:nvPr/>
                </p:nvCxnSpPr>
                <p:spPr bwMode="gray">
                  <a:xfrm rot="6120000">
                    <a:off x="7794381" y="419275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CC09B0C7-8E45-4607-B491-B74CE9B443AA}"/>
                      </a:ext>
                    </a:extLst>
                  </p:cNvPr>
                  <p:cNvCxnSpPr/>
                  <p:nvPr/>
                </p:nvCxnSpPr>
                <p:spPr bwMode="gray">
                  <a:xfrm rot="720000">
                    <a:off x="5733850" y="55321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20FAD7C3-DE91-4BBC-A53A-ACF8382517E2}"/>
                      </a:ext>
                    </a:extLst>
                  </p:cNvPr>
                  <p:cNvCxnSpPr>
                    <a:cxnSpLocks/>
                  </p:cNvCxnSpPr>
                  <p:nvPr/>
                </p:nvCxnSpPr>
                <p:spPr bwMode="gray">
                  <a:xfrm rot="6120000">
                    <a:off x="4394733" y="347013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8533755C-2B17-4DD2-8AF2-B607CBE51651}"/>
                      </a:ext>
                    </a:extLst>
                  </p:cNvPr>
                  <p:cNvCxnSpPr/>
                  <p:nvPr/>
                </p:nvCxnSpPr>
                <p:spPr bwMode="gray">
                  <a:xfrm rot="540000">
                    <a:off x="6365679" y="212315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29CA558D-FBD0-4926-842F-534065834C45}"/>
                      </a:ext>
                    </a:extLst>
                  </p:cNvPr>
                  <p:cNvCxnSpPr>
                    <a:cxnSpLocks/>
                  </p:cNvCxnSpPr>
                  <p:nvPr/>
                </p:nvCxnSpPr>
                <p:spPr bwMode="gray">
                  <a:xfrm rot="5940000">
                    <a:off x="7810732" y="410325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DAC2D102-8EC8-4E44-9E88-5D33EC1E79F5}"/>
                      </a:ext>
                    </a:extLst>
                  </p:cNvPr>
                  <p:cNvCxnSpPr/>
                  <p:nvPr/>
                </p:nvCxnSpPr>
                <p:spPr bwMode="gray">
                  <a:xfrm rot="540000">
                    <a:off x="5823126" y="554870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E082B807-3C0D-4025-8A15-E79E87E3FB29}"/>
                      </a:ext>
                    </a:extLst>
                  </p:cNvPr>
                  <p:cNvCxnSpPr>
                    <a:cxnSpLocks/>
                  </p:cNvCxnSpPr>
                  <p:nvPr/>
                </p:nvCxnSpPr>
                <p:spPr bwMode="gray">
                  <a:xfrm rot="5940000">
                    <a:off x="4377923" y="35595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3FD4B833-E067-49B0-BFD1-7121EAC88B6A}"/>
                      </a:ext>
                    </a:extLst>
                  </p:cNvPr>
                  <p:cNvCxnSpPr/>
                  <p:nvPr/>
                </p:nvCxnSpPr>
                <p:spPr bwMode="gray">
                  <a:xfrm rot="360000">
                    <a:off x="6275673" y="211126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066AD1C0-24FA-4942-98BD-5794B71E0873}"/>
                      </a:ext>
                    </a:extLst>
                  </p:cNvPr>
                  <p:cNvCxnSpPr>
                    <a:cxnSpLocks/>
                  </p:cNvCxnSpPr>
                  <p:nvPr/>
                </p:nvCxnSpPr>
                <p:spPr bwMode="gray">
                  <a:xfrm rot="5760000">
                    <a:off x="7822376" y="401302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152907BE-46A8-4CDC-BB7C-41B06FB4BFBF}"/>
                      </a:ext>
                    </a:extLst>
                  </p:cNvPr>
                  <p:cNvCxnSpPr/>
                  <p:nvPr/>
                </p:nvCxnSpPr>
                <p:spPr bwMode="gray">
                  <a:xfrm rot="360000">
                    <a:off x="5913142" y="556051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6079BAE4-F638-4C09-B906-24718314C16E}"/>
                      </a:ext>
                    </a:extLst>
                  </p:cNvPr>
                  <p:cNvCxnSpPr>
                    <a:cxnSpLocks/>
                  </p:cNvCxnSpPr>
                  <p:nvPr/>
                </p:nvCxnSpPr>
                <p:spPr bwMode="gray">
                  <a:xfrm rot="5760000">
                    <a:off x="4365817" y="364972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64F14678-369E-4681-B026-183089E1595E}"/>
                      </a:ext>
                    </a:extLst>
                  </p:cNvPr>
                  <p:cNvCxnSpPr/>
                  <p:nvPr/>
                </p:nvCxnSpPr>
                <p:spPr bwMode="gray">
                  <a:xfrm rot="180000">
                    <a:off x="6185168" y="21040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2B3DEF9A-9B02-4DAC-8409-8162A5A48ED9}"/>
                      </a:ext>
                    </a:extLst>
                  </p:cNvPr>
                  <p:cNvCxnSpPr>
                    <a:cxnSpLocks/>
                  </p:cNvCxnSpPr>
                  <p:nvPr/>
                </p:nvCxnSpPr>
                <p:spPr bwMode="gray">
                  <a:xfrm rot="5580000">
                    <a:off x="7829282" y="392230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2A77E9BD-8ADB-4AD0-B316-53C010D3B70A}"/>
                      </a:ext>
                    </a:extLst>
                  </p:cNvPr>
                  <p:cNvCxnSpPr/>
                  <p:nvPr/>
                </p:nvCxnSpPr>
                <p:spPr bwMode="gray">
                  <a:xfrm rot="180000">
                    <a:off x="6003654" y="556759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DE04A296-369D-4CDE-87FF-C74DC9EBF0DE}"/>
                      </a:ext>
                    </a:extLst>
                  </p:cNvPr>
                  <p:cNvCxnSpPr>
                    <a:cxnSpLocks/>
                  </p:cNvCxnSpPr>
                  <p:nvPr/>
                </p:nvCxnSpPr>
                <p:spPr bwMode="gray">
                  <a:xfrm rot="5580000">
                    <a:off x="4358446" y="374040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66F64193-BF12-42C9-ABA1-F1C4BDCFBDE6}"/>
                      </a:ext>
                    </a:extLst>
                  </p:cNvPr>
                  <p:cNvCxnSpPr/>
                  <p:nvPr/>
                </p:nvCxnSpPr>
                <p:spPr bwMode="gray">
                  <a:xfrm>
                    <a:off x="6094412" y="210168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C4E71E37-2A3D-4904-8375-844189F98E16}"/>
                      </a:ext>
                    </a:extLst>
                  </p:cNvPr>
                  <p:cNvCxnSpPr>
                    <a:cxnSpLocks/>
                  </p:cNvCxnSpPr>
                  <p:nvPr/>
                </p:nvCxnSpPr>
                <p:spPr bwMode="gray">
                  <a:xfrm rot="5400000">
                    <a:off x="7831430" y="383134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49D69C29-3E2B-4AA1-BC09-58461D6A6DC6}"/>
                      </a:ext>
                    </a:extLst>
                  </p:cNvPr>
                  <p:cNvCxnSpPr/>
                  <p:nvPr/>
                </p:nvCxnSpPr>
                <p:spPr bwMode="gray">
                  <a:xfrm>
                    <a:off x="6094412" y="55699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797CAF56-51E6-4DC6-9321-8A237D3416ED}"/>
                      </a:ext>
                    </a:extLst>
                  </p:cNvPr>
                  <p:cNvCxnSpPr>
                    <a:cxnSpLocks/>
                  </p:cNvCxnSpPr>
                  <p:nvPr/>
                </p:nvCxnSpPr>
                <p:spPr bwMode="gray">
                  <a:xfrm rot="5400000">
                    <a:off x="4355831" y="383134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7F931431-7B01-46B2-89A0-ABFCD00C35F7}"/>
                      </a:ext>
                    </a:extLst>
                  </p:cNvPr>
                  <p:cNvCxnSpPr>
                    <a:cxnSpLocks/>
                  </p:cNvCxnSpPr>
                  <p:nvPr/>
                </p:nvCxnSpPr>
                <p:spPr bwMode="gray">
                  <a:xfrm rot="10440000">
                    <a:off x="6274512" y="555768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1407DF2A-C427-46B6-8C1D-0EE65B937BAA}"/>
                      </a:ext>
                    </a:extLst>
                  </p:cNvPr>
                  <p:cNvCxnSpPr>
                    <a:cxnSpLocks/>
                  </p:cNvCxnSpPr>
                  <p:nvPr/>
                </p:nvCxnSpPr>
                <p:spPr bwMode="gray">
                  <a:xfrm rot="10440000">
                    <a:off x="5911214" y="210112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F3AF7566-3C91-4328-87FD-1A527386B3CD}"/>
                      </a:ext>
                    </a:extLst>
                  </p:cNvPr>
                  <p:cNvCxnSpPr>
                    <a:cxnSpLocks/>
                  </p:cNvCxnSpPr>
                  <p:nvPr/>
                </p:nvCxnSpPr>
                <p:spPr bwMode="gray">
                  <a:xfrm rot="10260000">
                    <a:off x="6364684" y="55455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2F6103D5-E352-4784-B5A1-D72DB72D4445}"/>
                      </a:ext>
                    </a:extLst>
                  </p:cNvPr>
                  <p:cNvCxnSpPr>
                    <a:cxnSpLocks/>
                  </p:cNvCxnSpPr>
                  <p:nvPr/>
                </p:nvCxnSpPr>
                <p:spPr bwMode="gray">
                  <a:xfrm rot="10260000">
                    <a:off x="5820981" y="211276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2A1EF162-C681-4F54-9636-561A89ED26C4}"/>
                      </a:ext>
                    </a:extLst>
                  </p:cNvPr>
                  <p:cNvCxnSpPr>
                    <a:cxnSpLocks/>
                  </p:cNvCxnSpPr>
                  <p:nvPr/>
                </p:nvCxnSpPr>
                <p:spPr bwMode="gray">
                  <a:xfrm rot="10080000">
                    <a:off x="6454099" y="552876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65B2FD02-0FE8-46D4-9260-F154DF7528D6}"/>
                      </a:ext>
                    </a:extLst>
                  </p:cNvPr>
                  <p:cNvCxnSpPr>
                    <a:cxnSpLocks/>
                  </p:cNvCxnSpPr>
                  <p:nvPr/>
                </p:nvCxnSpPr>
                <p:spPr bwMode="gray">
                  <a:xfrm rot="10080000">
                    <a:off x="5731482" y="212911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636DEACC-786E-4213-90FF-0C36A8F6279D}"/>
                      </a:ext>
                    </a:extLst>
                  </p:cNvPr>
                  <p:cNvCxnSpPr>
                    <a:cxnSpLocks/>
                  </p:cNvCxnSpPr>
                  <p:nvPr/>
                </p:nvCxnSpPr>
                <p:spPr bwMode="gray">
                  <a:xfrm rot="9900000">
                    <a:off x="6542511" y="550729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4F898D88-E828-46F6-B11E-89C2AD8C8923}"/>
                      </a:ext>
                    </a:extLst>
                  </p:cNvPr>
                  <p:cNvCxnSpPr>
                    <a:cxnSpLocks/>
                  </p:cNvCxnSpPr>
                  <p:nvPr/>
                </p:nvCxnSpPr>
                <p:spPr bwMode="gray">
                  <a:xfrm rot="9900000">
                    <a:off x="5642960" y="215012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C7FB2587-406A-4B86-9C0B-40AECA724EFE}"/>
                      </a:ext>
                    </a:extLst>
                  </p:cNvPr>
                  <p:cNvCxnSpPr>
                    <a:cxnSpLocks/>
                  </p:cNvCxnSpPr>
                  <p:nvPr/>
                </p:nvCxnSpPr>
                <p:spPr bwMode="gray">
                  <a:xfrm rot="9720000">
                    <a:off x="6629679" y="548123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A01FFD52-B4BE-4D2E-9418-618A8CA7A1E9}"/>
                      </a:ext>
                    </a:extLst>
                  </p:cNvPr>
                  <p:cNvCxnSpPr>
                    <a:cxnSpLocks/>
                  </p:cNvCxnSpPr>
                  <p:nvPr/>
                </p:nvCxnSpPr>
                <p:spPr bwMode="gray">
                  <a:xfrm rot="9720000">
                    <a:off x="5555660" y="21757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BCB67CDF-7AF5-4A22-9C6A-8A014E4850C3}"/>
                      </a:ext>
                    </a:extLst>
                  </p:cNvPr>
                  <p:cNvCxnSpPr>
                    <a:cxnSpLocks/>
                  </p:cNvCxnSpPr>
                  <p:nvPr/>
                </p:nvCxnSpPr>
                <p:spPr bwMode="gray">
                  <a:xfrm rot="10620000">
                    <a:off x="6183812" y="55648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6E0EE354-7EF9-4052-B4D7-F2E19E6F850A}"/>
                      </a:ext>
                    </a:extLst>
                  </p:cNvPr>
                  <p:cNvCxnSpPr>
                    <a:cxnSpLocks/>
                  </p:cNvCxnSpPr>
                  <p:nvPr/>
                </p:nvCxnSpPr>
                <p:spPr bwMode="gray">
                  <a:xfrm rot="10620000">
                    <a:off x="6001914" y="209398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C4FFCD27-092C-4C82-A94B-97B7084FD59C}"/>
                      </a:ext>
                    </a:extLst>
                  </p:cNvPr>
                  <p:cNvCxnSpPr/>
                  <p:nvPr/>
                </p:nvCxnSpPr>
                <p:spPr bwMode="gray">
                  <a:xfrm rot="5040000">
                    <a:off x="7818516" y="365526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628B4729-6139-4060-9EF3-51A5BAE624BE}"/>
                      </a:ext>
                    </a:extLst>
                  </p:cNvPr>
                  <p:cNvCxnSpPr/>
                  <p:nvPr/>
                </p:nvCxnSpPr>
                <p:spPr bwMode="gray">
                  <a:xfrm rot="5040000">
                    <a:off x="4369267" y="40177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98" name="Oval 397">
                  <a:extLst>
                    <a:ext uri="{FF2B5EF4-FFF2-40B4-BE49-F238E27FC236}">
                      <a16:creationId xmlns:a16="http://schemas.microsoft.com/office/drawing/2014/main" id="{18F7F739-F5FA-4A03-B792-A892EA586215}"/>
                    </a:ext>
                  </a:extLst>
                </p:cNvPr>
                <p:cNvSpPr/>
                <p:nvPr/>
              </p:nvSpPr>
              <p:spPr bwMode="gray">
                <a:xfrm>
                  <a:off x="4437258" y="2272452"/>
                  <a:ext cx="3302438" cy="3302438"/>
                </a:xfrm>
                <a:prstGeom prst="ellipse">
                  <a:avLst/>
                </a:prstGeom>
                <a:solidFill>
                  <a:schemeClr val="bg1"/>
                </a:solidFill>
                <a:ln w="635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p>
              </p:txBody>
            </p:sp>
          </p:grpSp>
          <p:grpSp>
            <p:nvGrpSpPr>
              <p:cNvPr id="273" name="Group 244">
                <a:extLst>
                  <a:ext uri="{FF2B5EF4-FFF2-40B4-BE49-F238E27FC236}">
                    <a16:creationId xmlns:a16="http://schemas.microsoft.com/office/drawing/2014/main" id="{5138D7E6-68E4-427A-94A6-EDAA5B6A25D8}"/>
                  </a:ext>
                </a:extLst>
              </p:cNvPr>
              <p:cNvGrpSpPr/>
              <p:nvPr/>
            </p:nvGrpSpPr>
            <p:grpSpPr>
              <a:xfrm>
                <a:off x="2664050" y="2478155"/>
                <a:ext cx="2964724" cy="2965002"/>
                <a:chOff x="4393201" y="2228235"/>
                <a:chExt cx="3390550" cy="3390870"/>
              </a:xfrm>
            </p:grpSpPr>
            <p:grpSp>
              <p:nvGrpSpPr>
                <p:cNvPr id="275" name="Group 274">
                  <a:extLst>
                    <a:ext uri="{FF2B5EF4-FFF2-40B4-BE49-F238E27FC236}">
                      <a16:creationId xmlns:a16="http://schemas.microsoft.com/office/drawing/2014/main" id="{14B3DDC2-98C1-446B-A7ED-592A39FD920C}"/>
                    </a:ext>
                  </a:extLst>
                </p:cNvPr>
                <p:cNvGrpSpPr/>
                <p:nvPr/>
              </p:nvGrpSpPr>
              <p:grpSpPr>
                <a:xfrm>
                  <a:off x="4393201" y="2228235"/>
                  <a:ext cx="3390550" cy="3390870"/>
                  <a:chOff x="4252592" y="2093983"/>
                  <a:chExt cx="3682076" cy="3682423"/>
                </a:xfrm>
              </p:grpSpPr>
              <p:cxnSp>
                <p:nvCxnSpPr>
                  <p:cNvPr id="277" name="Straight Connector 276">
                    <a:extLst>
                      <a:ext uri="{FF2B5EF4-FFF2-40B4-BE49-F238E27FC236}">
                        <a16:creationId xmlns:a16="http://schemas.microsoft.com/office/drawing/2014/main" id="{D6EF7986-1E95-4AB7-A7CD-00939D9DC530}"/>
                      </a:ext>
                    </a:extLst>
                  </p:cNvPr>
                  <p:cNvCxnSpPr/>
                  <p:nvPr/>
                </p:nvCxnSpPr>
                <p:spPr bwMode="gray">
                  <a:xfrm rot="3240000">
                    <a:off x="7497026" y="28171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14555B4-2C96-4697-834C-0FF8C952029D}"/>
                      </a:ext>
                    </a:extLst>
                  </p:cNvPr>
                  <p:cNvCxnSpPr>
                    <a:cxnSpLocks/>
                  </p:cNvCxnSpPr>
                  <p:nvPr/>
                </p:nvCxnSpPr>
                <p:spPr bwMode="gray">
                  <a:xfrm rot="8640000">
                    <a:off x="7118689" y="523909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08D62AC1-5092-42C8-A8B0-12F6E81019A4}"/>
                      </a:ext>
                    </a:extLst>
                  </p:cNvPr>
                  <p:cNvCxnSpPr/>
                  <p:nvPr/>
                </p:nvCxnSpPr>
                <p:spPr bwMode="gray">
                  <a:xfrm rot="3240000">
                    <a:off x="4691153" y="485573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CA28FC8C-814F-4321-B35B-F17ECC4EA6CB}"/>
                      </a:ext>
                    </a:extLst>
                  </p:cNvPr>
                  <p:cNvCxnSpPr>
                    <a:cxnSpLocks/>
                  </p:cNvCxnSpPr>
                  <p:nvPr/>
                </p:nvCxnSpPr>
                <p:spPr bwMode="gray">
                  <a:xfrm rot="8640000">
                    <a:off x="5075783" y="2427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860CE306-7536-4ABB-9374-02B30068DC60}"/>
                      </a:ext>
                    </a:extLst>
                  </p:cNvPr>
                  <p:cNvCxnSpPr/>
                  <p:nvPr/>
                </p:nvCxnSpPr>
                <p:spPr bwMode="gray">
                  <a:xfrm rot="3060000">
                    <a:off x="7441790" y="274509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A589C651-B10C-4132-ABCF-89C7BD5A1B6F}"/>
                      </a:ext>
                    </a:extLst>
                  </p:cNvPr>
                  <p:cNvCxnSpPr>
                    <a:cxnSpLocks/>
                  </p:cNvCxnSpPr>
                  <p:nvPr/>
                </p:nvCxnSpPr>
                <p:spPr bwMode="gray">
                  <a:xfrm rot="8460000">
                    <a:off x="7190726" y="51835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546A8F5A-CB8B-47FF-8D31-3CDB3BC73340}"/>
                      </a:ext>
                    </a:extLst>
                  </p:cNvPr>
                  <p:cNvCxnSpPr/>
                  <p:nvPr/>
                </p:nvCxnSpPr>
                <p:spPr bwMode="gray">
                  <a:xfrm rot="3060000">
                    <a:off x="4746454" y="49277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46E25AB0-63D9-4764-B5F9-C369D7C35D8A}"/>
                      </a:ext>
                    </a:extLst>
                  </p:cNvPr>
                  <p:cNvCxnSpPr>
                    <a:cxnSpLocks/>
                  </p:cNvCxnSpPr>
                  <p:nvPr/>
                </p:nvCxnSpPr>
                <p:spPr bwMode="gray">
                  <a:xfrm rot="8460000">
                    <a:off x="5003461" y="24824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0BA212EE-6F61-40F9-8E00-487D0D9475C1}"/>
                      </a:ext>
                    </a:extLst>
                  </p:cNvPr>
                  <p:cNvCxnSpPr/>
                  <p:nvPr/>
                </p:nvCxnSpPr>
                <p:spPr bwMode="gray">
                  <a:xfrm rot="2880000">
                    <a:off x="7382859" y="267603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4D9EA7A2-31B0-432D-B29A-163E6E587253}"/>
                      </a:ext>
                    </a:extLst>
                  </p:cNvPr>
                  <p:cNvCxnSpPr>
                    <a:cxnSpLocks/>
                  </p:cNvCxnSpPr>
                  <p:nvPr/>
                </p:nvCxnSpPr>
                <p:spPr bwMode="gray">
                  <a:xfrm rot="8280000">
                    <a:off x="7259757" y="512426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F6876D12-5191-48EC-A1A0-9BCCDC6267EB}"/>
                      </a:ext>
                    </a:extLst>
                  </p:cNvPr>
                  <p:cNvCxnSpPr/>
                  <p:nvPr/>
                </p:nvCxnSpPr>
                <p:spPr bwMode="gray">
                  <a:xfrm rot="2880000">
                    <a:off x="4805448" y="499674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667D8A86-D5BB-4718-B9F2-659FEE0159D5}"/>
                      </a:ext>
                    </a:extLst>
                  </p:cNvPr>
                  <p:cNvCxnSpPr>
                    <a:cxnSpLocks/>
                  </p:cNvCxnSpPr>
                  <p:nvPr/>
                </p:nvCxnSpPr>
                <p:spPr bwMode="gray">
                  <a:xfrm rot="8280000">
                    <a:off x="4934127" y="254138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BF0E30BD-BD27-4EF1-8BE5-996A2758E752}"/>
                      </a:ext>
                    </a:extLst>
                  </p:cNvPr>
                  <p:cNvCxnSpPr/>
                  <p:nvPr/>
                </p:nvCxnSpPr>
                <p:spPr bwMode="gray">
                  <a:xfrm rot="2700000">
                    <a:off x="7320394" y="26101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B2405EE2-3899-4CC6-878B-99AA4EA138BD}"/>
                      </a:ext>
                    </a:extLst>
                  </p:cNvPr>
                  <p:cNvCxnSpPr>
                    <a:cxnSpLocks/>
                  </p:cNvCxnSpPr>
                  <p:nvPr/>
                </p:nvCxnSpPr>
                <p:spPr bwMode="gray">
                  <a:xfrm rot="8100000">
                    <a:off x="7325591" y="506146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F5F8D884-7204-4D83-B3C6-8C0C2DFA1D3F}"/>
                      </a:ext>
                    </a:extLst>
                  </p:cNvPr>
                  <p:cNvCxnSpPr/>
                  <p:nvPr/>
                </p:nvCxnSpPr>
                <p:spPr bwMode="gray">
                  <a:xfrm rot="2700000">
                    <a:off x="4867972" y="506256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AA684F10-0746-4D37-AF6A-89C3051962F1}"/>
                      </a:ext>
                    </a:extLst>
                  </p:cNvPr>
                  <p:cNvCxnSpPr>
                    <a:cxnSpLocks/>
                  </p:cNvCxnSpPr>
                  <p:nvPr/>
                </p:nvCxnSpPr>
                <p:spPr bwMode="gray">
                  <a:xfrm rot="8100000">
                    <a:off x="4867972" y="26038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0CE36472-B7F5-4C10-AF64-BBA2BED8EBC7}"/>
                      </a:ext>
                    </a:extLst>
                  </p:cNvPr>
                  <p:cNvCxnSpPr/>
                  <p:nvPr/>
                </p:nvCxnSpPr>
                <p:spPr bwMode="gray">
                  <a:xfrm rot="2520000">
                    <a:off x="7254567" y="254762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28025F3B-A63E-4C3D-A785-A037307E9422}"/>
                      </a:ext>
                    </a:extLst>
                  </p:cNvPr>
                  <p:cNvCxnSpPr>
                    <a:cxnSpLocks/>
                  </p:cNvCxnSpPr>
                  <p:nvPr/>
                </p:nvCxnSpPr>
                <p:spPr bwMode="gray">
                  <a:xfrm rot="7920000">
                    <a:off x="7388049" y="499530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8D887323-8115-4D63-BB41-087C1E3A3B93}"/>
                      </a:ext>
                    </a:extLst>
                  </p:cNvPr>
                  <p:cNvCxnSpPr/>
                  <p:nvPr/>
                </p:nvCxnSpPr>
                <p:spPr bwMode="gray">
                  <a:xfrm rot="2520000">
                    <a:off x="4933855" y="512503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CD9F130B-2CB3-494B-A9C0-E59439D287F1}"/>
                      </a:ext>
                    </a:extLst>
                  </p:cNvPr>
                  <p:cNvCxnSpPr>
                    <a:cxnSpLocks/>
                  </p:cNvCxnSpPr>
                  <p:nvPr/>
                </p:nvCxnSpPr>
                <p:spPr bwMode="gray">
                  <a:xfrm rot="7920000">
                    <a:off x="4805176" y="266967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B3E03D6E-CBAB-4510-ADD3-8B6E03BB6406}"/>
                      </a:ext>
                    </a:extLst>
                  </p:cNvPr>
                  <p:cNvCxnSpPr/>
                  <p:nvPr/>
                </p:nvCxnSpPr>
                <p:spPr bwMode="gray">
                  <a:xfrm rot="2340000">
                    <a:off x="7185558" y="24886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55F16365-1BA9-4BAA-BBF5-64252F58BDC9}"/>
                      </a:ext>
                    </a:extLst>
                  </p:cNvPr>
                  <p:cNvCxnSpPr>
                    <a:cxnSpLocks/>
                  </p:cNvCxnSpPr>
                  <p:nvPr/>
                </p:nvCxnSpPr>
                <p:spPr bwMode="gray">
                  <a:xfrm rot="7740000">
                    <a:off x="7446959" y="49259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26AAB322-CF9A-4E16-8858-120AA597E5C6}"/>
                      </a:ext>
                    </a:extLst>
                  </p:cNvPr>
                  <p:cNvCxnSpPr/>
                  <p:nvPr/>
                </p:nvCxnSpPr>
                <p:spPr bwMode="gray">
                  <a:xfrm rot="2340000">
                    <a:off x="5002918" y="518396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6EC49658-1567-47DD-80AE-4D67E200A9B1}"/>
                      </a:ext>
                    </a:extLst>
                  </p:cNvPr>
                  <p:cNvCxnSpPr>
                    <a:cxnSpLocks/>
                  </p:cNvCxnSpPr>
                  <p:nvPr/>
                </p:nvCxnSpPr>
                <p:spPr bwMode="gray">
                  <a:xfrm rot="7740000">
                    <a:off x="4745911" y="273870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DC1B310C-6300-4FCA-9FC4-89D2F40DD47B}"/>
                      </a:ext>
                    </a:extLst>
                  </p:cNvPr>
                  <p:cNvCxnSpPr/>
                  <p:nvPr/>
                </p:nvCxnSpPr>
                <p:spPr bwMode="gray">
                  <a:xfrm rot="2160000">
                    <a:off x="7113555" y="243332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C38FE886-DBBC-450D-B984-0BBA8E01428C}"/>
                      </a:ext>
                    </a:extLst>
                  </p:cNvPr>
                  <p:cNvCxnSpPr>
                    <a:cxnSpLocks/>
                  </p:cNvCxnSpPr>
                  <p:nvPr/>
                </p:nvCxnSpPr>
                <p:spPr bwMode="gray">
                  <a:xfrm rot="7560000">
                    <a:off x="7502159" y="485365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21A890A6-BF38-4768-98E9-A037CAFE98D1}"/>
                      </a:ext>
                    </a:extLst>
                  </p:cNvPr>
                  <p:cNvCxnSpPr/>
                  <p:nvPr/>
                </p:nvCxnSpPr>
                <p:spPr bwMode="gray">
                  <a:xfrm rot="2160000">
                    <a:off x="5074970" y="523920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AB0B7421-58D5-4C60-8041-E728C0E88A2D}"/>
                      </a:ext>
                    </a:extLst>
                  </p:cNvPr>
                  <p:cNvCxnSpPr>
                    <a:cxnSpLocks/>
                  </p:cNvCxnSpPr>
                  <p:nvPr/>
                </p:nvCxnSpPr>
                <p:spPr bwMode="gray">
                  <a:xfrm rot="7560000">
                    <a:off x="4690341" y="28107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09D8110F-EE70-4FD3-841D-14B191A168B3}"/>
                      </a:ext>
                    </a:extLst>
                  </p:cNvPr>
                  <p:cNvCxnSpPr/>
                  <p:nvPr/>
                </p:nvCxnSpPr>
                <p:spPr bwMode="gray">
                  <a:xfrm rot="4140000">
                    <a:off x="7712855" y="321508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F5C5F61-555D-425F-9ED4-CF879D917D5E}"/>
                      </a:ext>
                    </a:extLst>
                  </p:cNvPr>
                  <p:cNvCxnSpPr/>
                  <p:nvPr/>
                </p:nvCxnSpPr>
                <p:spPr bwMode="gray">
                  <a:xfrm rot="4140000">
                    <a:off x="4474966" y="44579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57308A1-2D2C-472D-83FF-9DAD02A5C8E3}"/>
                      </a:ext>
                    </a:extLst>
                  </p:cNvPr>
                  <p:cNvCxnSpPr/>
                  <p:nvPr/>
                </p:nvCxnSpPr>
                <p:spPr bwMode="gray">
                  <a:xfrm rot="3960000">
                    <a:off x="7678150" y="313118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D9F7FF4F-29FD-4A27-8A1B-ED0AC908D529}"/>
                      </a:ext>
                    </a:extLst>
                  </p:cNvPr>
                  <p:cNvCxnSpPr/>
                  <p:nvPr/>
                </p:nvCxnSpPr>
                <p:spPr bwMode="gray">
                  <a:xfrm rot="3960000">
                    <a:off x="4509747" y="45418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7A6E568-13D5-4784-BFCB-7E8CA7563EC6}"/>
                      </a:ext>
                    </a:extLst>
                  </p:cNvPr>
                  <p:cNvCxnSpPr/>
                  <p:nvPr/>
                </p:nvCxnSpPr>
                <p:spPr bwMode="gray">
                  <a:xfrm rot="3780000">
                    <a:off x="7639101" y="304922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CE3EDBBE-615F-42C6-B96B-7A2039CE9B8E}"/>
                      </a:ext>
                    </a:extLst>
                  </p:cNvPr>
                  <p:cNvCxnSpPr/>
                  <p:nvPr/>
                </p:nvCxnSpPr>
                <p:spPr bwMode="gray">
                  <a:xfrm rot="3780000">
                    <a:off x="4548869" y="462377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97997954-6161-4D1F-8890-D7D0AF5F9BB1}"/>
                      </a:ext>
                    </a:extLst>
                  </p:cNvPr>
                  <p:cNvCxnSpPr/>
                  <p:nvPr/>
                </p:nvCxnSpPr>
                <p:spPr bwMode="gray">
                  <a:xfrm rot="3600000">
                    <a:off x="7595817" y="29694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553D6E00-6A4C-4141-8FF9-5756DD0A3115}"/>
                      </a:ext>
                    </a:extLst>
                  </p:cNvPr>
                  <p:cNvCxnSpPr/>
                  <p:nvPr/>
                </p:nvCxnSpPr>
                <p:spPr bwMode="gray">
                  <a:xfrm rot="3600000">
                    <a:off x="4592225" y="47035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084F7677-7748-4CDD-9EF6-51F91E4866E3}"/>
                      </a:ext>
                    </a:extLst>
                  </p:cNvPr>
                  <p:cNvCxnSpPr/>
                  <p:nvPr/>
                </p:nvCxnSpPr>
                <p:spPr bwMode="gray">
                  <a:xfrm rot="3420000">
                    <a:off x="7548415" y="289198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7AAB1738-9CA5-46B1-AE30-694029DE69FE}"/>
                      </a:ext>
                    </a:extLst>
                  </p:cNvPr>
                  <p:cNvCxnSpPr/>
                  <p:nvPr/>
                </p:nvCxnSpPr>
                <p:spPr bwMode="gray">
                  <a:xfrm rot="3420000">
                    <a:off x="4639697" y="47809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EB3AFA19-1763-4097-801B-C8C0682ED409}"/>
                      </a:ext>
                    </a:extLst>
                  </p:cNvPr>
                  <p:cNvCxnSpPr>
                    <a:cxnSpLocks/>
                  </p:cNvCxnSpPr>
                  <p:nvPr/>
                </p:nvCxnSpPr>
                <p:spPr bwMode="gray">
                  <a:xfrm rot="9540000">
                    <a:off x="6720562" y="545658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CCB1855F-230F-4718-8E9A-57F612779725}"/>
                      </a:ext>
                    </a:extLst>
                  </p:cNvPr>
                  <p:cNvCxnSpPr>
                    <a:cxnSpLocks/>
                  </p:cNvCxnSpPr>
                  <p:nvPr/>
                </p:nvCxnSpPr>
                <p:spPr bwMode="gray">
                  <a:xfrm rot="9540000">
                    <a:off x="5475019" y="22118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7A6AE835-E9EB-4713-AEAE-54F67CFF4C83}"/>
                      </a:ext>
                    </a:extLst>
                  </p:cNvPr>
                  <p:cNvCxnSpPr>
                    <a:cxnSpLocks/>
                  </p:cNvCxnSpPr>
                  <p:nvPr/>
                </p:nvCxnSpPr>
                <p:spPr bwMode="gray">
                  <a:xfrm rot="9360000">
                    <a:off x="6804528" y="54215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CBB6F694-7428-4DBB-8EA3-5339599E645A}"/>
                      </a:ext>
                    </a:extLst>
                  </p:cNvPr>
                  <p:cNvCxnSpPr>
                    <a:cxnSpLocks/>
                  </p:cNvCxnSpPr>
                  <p:nvPr/>
                </p:nvCxnSpPr>
                <p:spPr bwMode="gray">
                  <a:xfrm rot="9360000">
                    <a:off x="5390875" y="224643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8DCB1687-21BA-424C-8F99-F844B73204CB}"/>
                      </a:ext>
                    </a:extLst>
                  </p:cNvPr>
                  <p:cNvCxnSpPr>
                    <a:cxnSpLocks/>
                  </p:cNvCxnSpPr>
                  <p:nvPr/>
                </p:nvCxnSpPr>
                <p:spPr bwMode="gray">
                  <a:xfrm rot="9180000">
                    <a:off x="6886545" y="538217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0B31D518-2681-4779-80D9-4CE43B8CB27E}"/>
                      </a:ext>
                    </a:extLst>
                  </p:cNvPr>
                  <p:cNvCxnSpPr>
                    <a:cxnSpLocks/>
                  </p:cNvCxnSpPr>
                  <p:nvPr/>
                </p:nvCxnSpPr>
                <p:spPr bwMode="gray">
                  <a:xfrm rot="9180000">
                    <a:off x="5308657" y="228539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4DCCA024-0C82-4F8D-B39A-E3E7647D8516}"/>
                      </a:ext>
                    </a:extLst>
                  </p:cNvPr>
                  <p:cNvCxnSpPr>
                    <a:cxnSpLocks/>
                  </p:cNvCxnSpPr>
                  <p:nvPr/>
                </p:nvCxnSpPr>
                <p:spPr bwMode="gray">
                  <a:xfrm rot="9000000">
                    <a:off x="6966389" y="533855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B193F06D-DD99-4E5C-A188-FB6668A804CA}"/>
                      </a:ext>
                    </a:extLst>
                  </p:cNvPr>
                  <p:cNvCxnSpPr>
                    <a:cxnSpLocks/>
                  </p:cNvCxnSpPr>
                  <p:nvPr/>
                </p:nvCxnSpPr>
                <p:spPr bwMode="gray">
                  <a:xfrm rot="9000000">
                    <a:off x="5228590" y="232859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C97DA6C6-A74F-48B5-996E-F0E48F2AD2FF}"/>
                      </a:ext>
                    </a:extLst>
                  </p:cNvPr>
                  <p:cNvCxnSpPr>
                    <a:cxnSpLocks/>
                  </p:cNvCxnSpPr>
                  <p:nvPr/>
                </p:nvCxnSpPr>
                <p:spPr bwMode="gray">
                  <a:xfrm rot="8820000">
                    <a:off x="7043841" y="52908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9B1544C8-766B-4242-935F-069F86DD7E58}"/>
                      </a:ext>
                    </a:extLst>
                  </p:cNvPr>
                  <p:cNvCxnSpPr/>
                  <p:nvPr/>
                </p:nvCxnSpPr>
                <p:spPr bwMode="gray">
                  <a:xfrm rot="5220000">
                    <a:off x="7825639" y="374577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54DEFA88-E626-4A68-A778-029B21EFB7C6}"/>
                      </a:ext>
                    </a:extLst>
                  </p:cNvPr>
                  <p:cNvCxnSpPr/>
                  <p:nvPr/>
                </p:nvCxnSpPr>
                <p:spPr bwMode="gray">
                  <a:xfrm rot="5220000">
                    <a:off x="4362144" y="39272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D5D9BCB9-8F5C-4063-BC1A-1BAC077016CD}"/>
                      </a:ext>
                    </a:extLst>
                  </p:cNvPr>
                  <p:cNvCxnSpPr/>
                  <p:nvPr/>
                </p:nvCxnSpPr>
                <p:spPr bwMode="gray">
                  <a:xfrm rot="4860000">
                    <a:off x="7806707" y="356525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C83C49DA-CA81-4FD7-B1C6-71D063972C96}"/>
                      </a:ext>
                    </a:extLst>
                  </p:cNvPr>
                  <p:cNvCxnSpPr/>
                  <p:nvPr/>
                </p:nvCxnSpPr>
                <p:spPr bwMode="gray">
                  <a:xfrm rot="4860000">
                    <a:off x="4381158" y="410780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76AF58C5-2B7F-4268-8166-FC734AE778B7}"/>
                      </a:ext>
                    </a:extLst>
                  </p:cNvPr>
                  <p:cNvCxnSpPr/>
                  <p:nvPr/>
                </p:nvCxnSpPr>
                <p:spPr bwMode="gray">
                  <a:xfrm rot="4680000">
                    <a:off x="7790201" y="34759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935D90B2-9D2D-4B2A-84D7-9C4A9FCEA566}"/>
                      </a:ext>
                    </a:extLst>
                  </p:cNvPr>
                  <p:cNvCxnSpPr/>
                  <p:nvPr/>
                </p:nvCxnSpPr>
                <p:spPr bwMode="gray">
                  <a:xfrm rot="4680000">
                    <a:off x="4397742" y="419706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B37AEF9F-A125-43FD-8093-B899791E9C1A}"/>
                      </a:ext>
                    </a:extLst>
                  </p:cNvPr>
                  <p:cNvCxnSpPr/>
                  <p:nvPr/>
                </p:nvCxnSpPr>
                <p:spPr bwMode="gray">
                  <a:xfrm rot="4500000">
                    <a:off x="7769048" y="338768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41E00A19-DE0F-4839-85B4-4669595E48DD}"/>
                      </a:ext>
                    </a:extLst>
                  </p:cNvPr>
                  <p:cNvCxnSpPr/>
                  <p:nvPr/>
                </p:nvCxnSpPr>
                <p:spPr bwMode="gray">
                  <a:xfrm rot="4500000">
                    <a:off x="4418976" y="428533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10332AAA-FD4C-4ECA-A62A-FC009EF103A3}"/>
                      </a:ext>
                    </a:extLst>
                  </p:cNvPr>
                  <p:cNvCxnSpPr/>
                  <p:nvPr/>
                </p:nvCxnSpPr>
                <p:spPr bwMode="gray">
                  <a:xfrm rot="4320000">
                    <a:off x="7743301" y="33006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5C939E32-AC88-4D79-AE74-EC5115B2132E}"/>
                      </a:ext>
                    </a:extLst>
                  </p:cNvPr>
                  <p:cNvCxnSpPr/>
                  <p:nvPr/>
                </p:nvCxnSpPr>
                <p:spPr bwMode="gray">
                  <a:xfrm rot="4320000">
                    <a:off x="4444801" y="437237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1EDDCA57-D1B6-4165-B20D-9AD369AE2F89}"/>
                      </a:ext>
                    </a:extLst>
                  </p:cNvPr>
                  <p:cNvCxnSpPr>
                    <a:cxnSpLocks/>
                  </p:cNvCxnSpPr>
                  <p:nvPr/>
                </p:nvCxnSpPr>
                <p:spPr bwMode="gray">
                  <a:xfrm rot="8820000">
                    <a:off x="5150894" y="237593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CE4C147C-93DE-48BE-8928-1B3C33436101}"/>
                      </a:ext>
                    </a:extLst>
                  </p:cNvPr>
                  <p:cNvCxnSpPr/>
                  <p:nvPr/>
                </p:nvCxnSpPr>
                <p:spPr bwMode="gray">
                  <a:xfrm rot="1980000">
                    <a:off x="7038758" y="238187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68E30F0-8198-4C0B-A05D-90E60B4C83A2}"/>
                      </a:ext>
                    </a:extLst>
                  </p:cNvPr>
                  <p:cNvCxnSpPr>
                    <a:cxnSpLocks/>
                  </p:cNvCxnSpPr>
                  <p:nvPr/>
                </p:nvCxnSpPr>
                <p:spPr bwMode="gray">
                  <a:xfrm rot="7380000">
                    <a:off x="7553499" y="477854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883D1960-0180-4D5E-9C9B-A0814BDB2472}"/>
                      </a:ext>
                    </a:extLst>
                  </p:cNvPr>
                  <p:cNvCxnSpPr/>
                  <p:nvPr/>
                </p:nvCxnSpPr>
                <p:spPr bwMode="gray">
                  <a:xfrm rot="1980000">
                    <a:off x="5149814" y="529059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7E6D5523-23B5-4B29-A8BE-D7EDE159B15F}"/>
                      </a:ext>
                    </a:extLst>
                  </p:cNvPr>
                  <p:cNvCxnSpPr>
                    <a:cxnSpLocks/>
                  </p:cNvCxnSpPr>
                  <p:nvPr/>
                </p:nvCxnSpPr>
                <p:spPr bwMode="gray">
                  <a:xfrm rot="7380000">
                    <a:off x="4638616" y="288559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26012B8F-8D3E-4272-9B91-21B1D88AF965}"/>
                      </a:ext>
                    </a:extLst>
                  </p:cNvPr>
                  <p:cNvCxnSpPr/>
                  <p:nvPr/>
                </p:nvCxnSpPr>
                <p:spPr bwMode="gray">
                  <a:xfrm rot="1800000">
                    <a:off x="6961369" y="233440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9D690346-163D-470C-93FA-20FDBE4C1918}"/>
                      </a:ext>
                    </a:extLst>
                  </p:cNvPr>
                  <p:cNvCxnSpPr>
                    <a:cxnSpLocks/>
                  </p:cNvCxnSpPr>
                  <p:nvPr/>
                </p:nvCxnSpPr>
                <p:spPr bwMode="gray">
                  <a:xfrm rot="7200000">
                    <a:off x="7600837" y="470084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2F63E764-6E42-404D-B0AA-9D87174D1A36}"/>
                      </a:ext>
                    </a:extLst>
                  </p:cNvPr>
                  <p:cNvCxnSpPr/>
                  <p:nvPr/>
                </p:nvCxnSpPr>
                <p:spPr bwMode="gray">
                  <a:xfrm rot="1800000">
                    <a:off x="5227245" y="533799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84E707F9-7947-4814-8305-A345F65B8FE0}"/>
                      </a:ext>
                    </a:extLst>
                  </p:cNvPr>
                  <p:cNvCxnSpPr>
                    <a:cxnSpLocks/>
                  </p:cNvCxnSpPr>
                  <p:nvPr/>
                </p:nvCxnSpPr>
                <p:spPr bwMode="gray">
                  <a:xfrm rot="7200000">
                    <a:off x="4590880" y="29630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D7FF025E-5089-4645-9AAA-14569BFC9569}"/>
                      </a:ext>
                    </a:extLst>
                  </p:cNvPr>
                  <p:cNvCxnSpPr/>
                  <p:nvPr/>
                </p:nvCxnSpPr>
                <p:spPr bwMode="gray">
                  <a:xfrm rot="1620000">
                    <a:off x="6881603" y="229104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EE96A13F-4CDF-44D1-91C5-F9CBBDD6C427}"/>
                      </a:ext>
                    </a:extLst>
                  </p:cNvPr>
                  <p:cNvCxnSpPr>
                    <a:cxnSpLocks/>
                  </p:cNvCxnSpPr>
                  <p:nvPr/>
                </p:nvCxnSpPr>
                <p:spPr bwMode="gray">
                  <a:xfrm rot="7020000">
                    <a:off x="7644044" y="462077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69C0621A-E4EA-4B5E-915B-12A1F97A487B}"/>
                      </a:ext>
                    </a:extLst>
                  </p:cNvPr>
                  <p:cNvCxnSpPr/>
                  <p:nvPr/>
                </p:nvCxnSpPr>
                <p:spPr bwMode="gray">
                  <a:xfrm rot="1620000">
                    <a:off x="5307051" y="5381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44095A08-4BE6-4A23-B896-E86C69C60D5A}"/>
                      </a:ext>
                    </a:extLst>
                  </p:cNvPr>
                  <p:cNvCxnSpPr>
                    <a:cxnSpLocks/>
                  </p:cNvCxnSpPr>
                  <p:nvPr/>
                </p:nvCxnSpPr>
                <p:spPr bwMode="gray">
                  <a:xfrm rot="7020000">
                    <a:off x="4547263" y="30428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92F206E0-5B29-47A3-8FF6-28D8017B4806}"/>
                      </a:ext>
                    </a:extLst>
                  </p:cNvPr>
                  <p:cNvCxnSpPr/>
                  <p:nvPr/>
                </p:nvCxnSpPr>
                <p:spPr bwMode="gray">
                  <a:xfrm rot="1440000">
                    <a:off x="6799676" y="225192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8FAD9A0D-1CE8-4E33-86D5-D3C31CB9087F}"/>
                      </a:ext>
                    </a:extLst>
                  </p:cNvPr>
                  <p:cNvCxnSpPr>
                    <a:cxnSpLocks/>
                  </p:cNvCxnSpPr>
                  <p:nvPr/>
                </p:nvCxnSpPr>
                <p:spPr bwMode="gray">
                  <a:xfrm rot="6840000">
                    <a:off x="7683002" y="453856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9C04A6E1-3BFF-4ADE-A23D-D92628FBE845}"/>
                      </a:ext>
                    </a:extLst>
                  </p:cNvPr>
                  <p:cNvCxnSpPr/>
                  <p:nvPr/>
                </p:nvCxnSpPr>
                <p:spPr bwMode="gray">
                  <a:xfrm rot="1440000">
                    <a:off x="5389012" y="54203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3341616B-20F5-4EDF-B075-0667F81368CA}"/>
                      </a:ext>
                    </a:extLst>
                  </p:cNvPr>
                  <p:cNvCxnSpPr>
                    <a:cxnSpLocks/>
                  </p:cNvCxnSpPr>
                  <p:nvPr/>
                </p:nvCxnSpPr>
                <p:spPr bwMode="gray">
                  <a:xfrm rot="6840000">
                    <a:off x="4507884" y="312490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AE95F91A-B6BB-4C87-8BCE-AAA9584005A1}"/>
                      </a:ext>
                    </a:extLst>
                  </p:cNvPr>
                  <p:cNvCxnSpPr/>
                  <p:nvPr/>
                </p:nvCxnSpPr>
                <p:spPr bwMode="gray">
                  <a:xfrm rot="1260000">
                    <a:off x="6715815" y="221714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EC4E142D-E5BE-4AA3-AA57-82EC3C8F2063}"/>
                      </a:ext>
                    </a:extLst>
                  </p:cNvPr>
                  <p:cNvCxnSpPr>
                    <a:cxnSpLocks/>
                  </p:cNvCxnSpPr>
                  <p:nvPr/>
                </p:nvCxnSpPr>
                <p:spPr bwMode="gray">
                  <a:xfrm rot="6660000">
                    <a:off x="7717603" y="445441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42E083AE-EA72-444C-8C64-AD19AB815DCE}"/>
                      </a:ext>
                    </a:extLst>
                  </p:cNvPr>
                  <p:cNvCxnSpPr/>
                  <p:nvPr/>
                </p:nvCxnSpPr>
                <p:spPr bwMode="gray">
                  <a:xfrm rot="1260000">
                    <a:off x="5472905" y="54550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97E03066-6E61-4985-B1F8-852FA9FE43BE}"/>
                      </a:ext>
                    </a:extLst>
                  </p:cNvPr>
                  <p:cNvCxnSpPr>
                    <a:cxnSpLocks/>
                  </p:cNvCxnSpPr>
                  <p:nvPr/>
                </p:nvCxnSpPr>
                <p:spPr bwMode="gray">
                  <a:xfrm rot="6660000">
                    <a:off x="4472852" y="320887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69922148-D549-4CCB-9F96-CA781281532A}"/>
                      </a:ext>
                    </a:extLst>
                  </p:cNvPr>
                  <p:cNvCxnSpPr/>
                  <p:nvPr/>
                </p:nvCxnSpPr>
                <p:spPr bwMode="gray">
                  <a:xfrm rot="1080000">
                    <a:off x="6630248" y="218679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76722052-77E3-4DEA-9190-784335C91FA9}"/>
                      </a:ext>
                    </a:extLst>
                  </p:cNvPr>
                  <p:cNvCxnSpPr>
                    <a:cxnSpLocks/>
                  </p:cNvCxnSpPr>
                  <p:nvPr/>
                </p:nvCxnSpPr>
                <p:spPr bwMode="gray">
                  <a:xfrm rot="6480000">
                    <a:off x="7747753" y="43685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7AE48B1E-7B7B-4642-A924-F939678A2357}"/>
                      </a:ext>
                    </a:extLst>
                  </p:cNvPr>
                  <p:cNvCxnSpPr/>
                  <p:nvPr/>
                </p:nvCxnSpPr>
                <p:spPr bwMode="gray">
                  <a:xfrm rot="1080000">
                    <a:off x="5558500" y="54852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6C32CA89-1A37-4A9E-8142-5AA18406587E}"/>
                      </a:ext>
                    </a:extLst>
                  </p:cNvPr>
                  <p:cNvCxnSpPr>
                    <a:cxnSpLocks/>
                  </p:cNvCxnSpPr>
                  <p:nvPr/>
                </p:nvCxnSpPr>
                <p:spPr bwMode="gray">
                  <a:xfrm rot="6480000">
                    <a:off x="4442262" y="329455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DFD47039-2C98-45BC-A016-DA2A3315C949}"/>
                      </a:ext>
                    </a:extLst>
                  </p:cNvPr>
                  <p:cNvCxnSpPr/>
                  <p:nvPr/>
                </p:nvCxnSpPr>
                <p:spPr bwMode="gray">
                  <a:xfrm rot="900000">
                    <a:off x="6543210" y="216097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601664B3-8982-47E7-BCCF-A355DC62AE70}"/>
                      </a:ext>
                    </a:extLst>
                  </p:cNvPr>
                  <p:cNvCxnSpPr>
                    <a:cxnSpLocks/>
                  </p:cNvCxnSpPr>
                  <p:nvPr/>
                </p:nvCxnSpPr>
                <p:spPr bwMode="gray">
                  <a:xfrm rot="6300000">
                    <a:off x="7773369" y="4281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A803DFC-FC81-46CB-87C7-3D5C55C9FDE7}"/>
                      </a:ext>
                    </a:extLst>
                  </p:cNvPr>
                  <p:cNvCxnSpPr/>
                  <p:nvPr/>
                </p:nvCxnSpPr>
                <p:spPr bwMode="gray">
                  <a:xfrm rot="900000">
                    <a:off x="5645561" y="551104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1D9DC511-B25B-4D8A-81DC-3F2C74920E59}"/>
                      </a:ext>
                    </a:extLst>
                  </p:cNvPr>
                  <p:cNvCxnSpPr>
                    <a:cxnSpLocks/>
                  </p:cNvCxnSpPr>
                  <p:nvPr/>
                </p:nvCxnSpPr>
                <p:spPr bwMode="gray">
                  <a:xfrm rot="6300000">
                    <a:off x="4416198" y="33817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61E0BE25-EFA3-4FD1-B517-0665DF6C0A71}"/>
                      </a:ext>
                    </a:extLst>
                  </p:cNvPr>
                  <p:cNvCxnSpPr/>
                  <p:nvPr/>
                </p:nvCxnSpPr>
                <p:spPr bwMode="gray">
                  <a:xfrm rot="720000">
                    <a:off x="6454940" y="213973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F7363916-8925-4791-A37E-8BCC25FEFA33}"/>
                      </a:ext>
                    </a:extLst>
                  </p:cNvPr>
                  <p:cNvCxnSpPr>
                    <a:cxnSpLocks/>
                  </p:cNvCxnSpPr>
                  <p:nvPr/>
                </p:nvCxnSpPr>
                <p:spPr bwMode="gray">
                  <a:xfrm rot="6120000">
                    <a:off x="7794381" y="419275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9C5DBCFD-976C-44D7-8DF1-1BA37F8E6661}"/>
                      </a:ext>
                    </a:extLst>
                  </p:cNvPr>
                  <p:cNvCxnSpPr/>
                  <p:nvPr/>
                </p:nvCxnSpPr>
                <p:spPr bwMode="gray">
                  <a:xfrm rot="720000">
                    <a:off x="5733850" y="55321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AF55A08B-1D30-47A4-857A-FA25AA3DCEC2}"/>
                      </a:ext>
                    </a:extLst>
                  </p:cNvPr>
                  <p:cNvCxnSpPr>
                    <a:cxnSpLocks/>
                  </p:cNvCxnSpPr>
                  <p:nvPr/>
                </p:nvCxnSpPr>
                <p:spPr bwMode="gray">
                  <a:xfrm rot="6120000">
                    <a:off x="4394733" y="347013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C950D080-ECCA-4CE5-AA17-05A2B50EF877}"/>
                      </a:ext>
                    </a:extLst>
                  </p:cNvPr>
                  <p:cNvCxnSpPr/>
                  <p:nvPr/>
                </p:nvCxnSpPr>
                <p:spPr bwMode="gray">
                  <a:xfrm rot="540000">
                    <a:off x="6365679" y="212315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70C406E6-C9C0-409E-AD15-4AA7C563F619}"/>
                      </a:ext>
                    </a:extLst>
                  </p:cNvPr>
                  <p:cNvCxnSpPr>
                    <a:cxnSpLocks/>
                  </p:cNvCxnSpPr>
                  <p:nvPr/>
                </p:nvCxnSpPr>
                <p:spPr bwMode="gray">
                  <a:xfrm rot="5940000">
                    <a:off x="7810732" y="410325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E414FB50-C9C9-45CD-AF14-CBF1690E39D9}"/>
                      </a:ext>
                    </a:extLst>
                  </p:cNvPr>
                  <p:cNvCxnSpPr/>
                  <p:nvPr/>
                </p:nvCxnSpPr>
                <p:spPr bwMode="gray">
                  <a:xfrm rot="540000">
                    <a:off x="5823126" y="554870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553B1398-D6E8-4716-8097-297F1CF10090}"/>
                      </a:ext>
                    </a:extLst>
                  </p:cNvPr>
                  <p:cNvCxnSpPr>
                    <a:cxnSpLocks/>
                  </p:cNvCxnSpPr>
                  <p:nvPr/>
                </p:nvCxnSpPr>
                <p:spPr bwMode="gray">
                  <a:xfrm rot="5940000">
                    <a:off x="4377923" y="35595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7AAEBB81-D6E3-4DEC-B657-B846B3BCD54A}"/>
                      </a:ext>
                    </a:extLst>
                  </p:cNvPr>
                  <p:cNvCxnSpPr/>
                  <p:nvPr/>
                </p:nvCxnSpPr>
                <p:spPr bwMode="gray">
                  <a:xfrm rot="360000">
                    <a:off x="6275673" y="211126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401D5DC-D4D0-4571-9222-14B5CF32F070}"/>
                      </a:ext>
                    </a:extLst>
                  </p:cNvPr>
                  <p:cNvCxnSpPr>
                    <a:cxnSpLocks/>
                  </p:cNvCxnSpPr>
                  <p:nvPr/>
                </p:nvCxnSpPr>
                <p:spPr bwMode="gray">
                  <a:xfrm rot="5760000">
                    <a:off x="7822376" y="401302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E2E4EC7A-DA20-4BA2-9425-50FDB96DA492}"/>
                      </a:ext>
                    </a:extLst>
                  </p:cNvPr>
                  <p:cNvCxnSpPr/>
                  <p:nvPr/>
                </p:nvCxnSpPr>
                <p:spPr bwMode="gray">
                  <a:xfrm rot="360000">
                    <a:off x="5913142" y="556051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EBD57C33-EA3F-4CCD-A5B8-010FCF5ECE6B}"/>
                      </a:ext>
                    </a:extLst>
                  </p:cNvPr>
                  <p:cNvCxnSpPr>
                    <a:cxnSpLocks/>
                  </p:cNvCxnSpPr>
                  <p:nvPr/>
                </p:nvCxnSpPr>
                <p:spPr bwMode="gray">
                  <a:xfrm rot="5760000">
                    <a:off x="4365817" y="364972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6FF42833-C515-4D10-A57B-7CFFBF17E7C1}"/>
                      </a:ext>
                    </a:extLst>
                  </p:cNvPr>
                  <p:cNvCxnSpPr/>
                  <p:nvPr/>
                </p:nvCxnSpPr>
                <p:spPr bwMode="gray">
                  <a:xfrm rot="180000">
                    <a:off x="6185168" y="21040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3271E9F0-5BAB-4809-ACE9-5471C053FC8C}"/>
                      </a:ext>
                    </a:extLst>
                  </p:cNvPr>
                  <p:cNvCxnSpPr>
                    <a:cxnSpLocks/>
                  </p:cNvCxnSpPr>
                  <p:nvPr/>
                </p:nvCxnSpPr>
                <p:spPr bwMode="gray">
                  <a:xfrm rot="5580000">
                    <a:off x="7829282" y="392230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2CD8797D-36DE-4C4B-A37B-4A2F427785CA}"/>
                      </a:ext>
                    </a:extLst>
                  </p:cNvPr>
                  <p:cNvCxnSpPr/>
                  <p:nvPr/>
                </p:nvCxnSpPr>
                <p:spPr bwMode="gray">
                  <a:xfrm rot="180000">
                    <a:off x="6003654" y="556759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E776BDCC-2BBF-43C4-8065-F755091C78C5}"/>
                      </a:ext>
                    </a:extLst>
                  </p:cNvPr>
                  <p:cNvCxnSpPr>
                    <a:cxnSpLocks/>
                  </p:cNvCxnSpPr>
                  <p:nvPr/>
                </p:nvCxnSpPr>
                <p:spPr bwMode="gray">
                  <a:xfrm rot="5580000">
                    <a:off x="4358446" y="374040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E831D7A8-11CD-489E-B4CA-D46618BADAB6}"/>
                      </a:ext>
                    </a:extLst>
                  </p:cNvPr>
                  <p:cNvCxnSpPr/>
                  <p:nvPr/>
                </p:nvCxnSpPr>
                <p:spPr bwMode="gray">
                  <a:xfrm>
                    <a:off x="6094412" y="210168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CBDE3E2D-1C97-411A-B32E-D4FD8DC0296A}"/>
                      </a:ext>
                    </a:extLst>
                  </p:cNvPr>
                  <p:cNvCxnSpPr>
                    <a:cxnSpLocks/>
                  </p:cNvCxnSpPr>
                  <p:nvPr/>
                </p:nvCxnSpPr>
                <p:spPr bwMode="gray">
                  <a:xfrm rot="5400000">
                    <a:off x="7831430" y="383134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AC91DC20-417D-42B9-BA9E-19401971DDDF}"/>
                      </a:ext>
                    </a:extLst>
                  </p:cNvPr>
                  <p:cNvCxnSpPr/>
                  <p:nvPr/>
                </p:nvCxnSpPr>
                <p:spPr bwMode="gray">
                  <a:xfrm>
                    <a:off x="6094412" y="55699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8158FA90-48B3-4374-9018-4CCAF9E6E473}"/>
                      </a:ext>
                    </a:extLst>
                  </p:cNvPr>
                  <p:cNvCxnSpPr>
                    <a:cxnSpLocks/>
                  </p:cNvCxnSpPr>
                  <p:nvPr/>
                </p:nvCxnSpPr>
                <p:spPr bwMode="gray">
                  <a:xfrm rot="5400000">
                    <a:off x="4355831" y="383134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BAD36770-A4A7-4F58-9E85-08E756E25DB8}"/>
                      </a:ext>
                    </a:extLst>
                  </p:cNvPr>
                  <p:cNvCxnSpPr>
                    <a:cxnSpLocks/>
                  </p:cNvCxnSpPr>
                  <p:nvPr/>
                </p:nvCxnSpPr>
                <p:spPr bwMode="gray">
                  <a:xfrm rot="10440000">
                    <a:off x="6274512" y="555768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69BED756-D0F2-4728-AB66-C682218FAFC1}"/>
                      </a:ext>
                    </a:extLst>
                  </p:cNvPr>
                  <p:cNvCxnSpPr>
                    <a:cxnSpLocks/>
                  </p:cNvCxnSpPr>
                  <p:nvPr/>
                </p:nvCxnSpPr>
                <p:spPr bwMode="gray">
                  <a:xfrm rot="10440000">
                    <a:off x="5911214" y="210112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5D422E9D-591D-4866-8468-35B0AA88B9CF}"/>
                      </a:ext>
                    </a:extLst>
                  </p:cNvPr>
                  <p:cNvCxnSpPr>
                    <a:cxnSpLocks/>
                  </p:cNvCxnSpPr>
                  <p:nvPr/>
                </p:nvCxnSpPr>
                <p:spPr bwMode="gray">
                  <a:xfrm rot="10260000">
                    <a:off x="6364684" y="55455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8816B55F-D262-4E20-B205-05992CAFDB71}"/>
                      </a:ext>
                    </a:extLst>
                  </p:cNvPr>
                  <p:cNvCxnSpPr>
                    <a:cxnSpLocks/>
                  </p:cNvCxnSpPr>
                  <p:nvPr/>
                </p:nvCxnSpPr>
                <p:spPr bwMode="gray">
                  <a:xfrm rot="10260000">
                    <a:off x="5820981" y="211276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48290737-93DA-4581-BB47-421A2B6C1504}"/>
                      </a:ext>
                    </a:extLst>
                  </p:cNvPr>
                  <p:cNvCxnSpPr>
                    <a:cxnSpLocks/>
                  </p:cNvCxnSpPr>
                  <p:nvPr/>
                </p:nvCxnSpPr>
                <p:spPr bwMode="gray">
                  <a:xfrm rot="10080000">
                    <a:off x="6454099" y="552876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B62A2B59-E5AC-407D-B710-775E503CD1BF}"/>
                      </a:ext>
                    </a:extLst>
                  </p:cNvPr>
                  <p:cNvCxnSpPr>
                    <a:cxnSpLocks/>
                  </p:cNvCxnSpPr>
                  <p:nvPr/>
                </p:nvCxnSpPr>
                <p:spPr bwMode="gray">
                  <a:xfrm rot="10080000">
                    <a:off x="5731482" y="212911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12AF21A7-B6BC-41AC-9C00-49A45CEB5230}"/>
                      </a:ext>
                    </a:extLst>
                  </p:cNvPr>
                  <p:cNvCxnSpPr>
                    <a:cxnSpLocks/>
                  </p:cNvCxnSpPr>
                  <p:nvPr/>
                </p:nvCxnSpPr>
                <p:spPr bwMode="gray">
                  <a:xfrm rot="9900000">
                    <a:off x="6542511" y="550729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AF2A06C3-E94D-446C-8DEC-5EE8D1A3ED60}"/>
                      </a:ext>
                    </a:extLst>
                  </p:cNvPr>
                  <p:cNvCxnSpPr>
                    <a:cxnSpLocks/>
                  </p:cNvCxnSpPr>
                  <p:nvPr/>
                </p:nvCxnSpPr>
                <p:spPr bwMode="gray">
                  <a:xfrm rot="9900000">
                    <a:off x="5642960" y="215012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FFE6777C-F264-472C-8B2A-512EA10DD02D}"/>
                      </a:ext>
                    </a:extLst>
                  </p:cNvPr>
                  <p:cNvCxnSpPr>
                    <a:cxnSpLocks/>
                  </p:cNvCxnSpPr>
                  <p:nvPr/>
                </p:nvCxnSpPr>
                <p:spPr bwMode="gray">
                  <a:xfrm rot="9720000">
                    <a:off x="6629679" y="548123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9582F131-38DF-4771-A894-4725851DF6FC}"/>
                      </a:ext>
                    </a:extLst>
                  </p:cNvPr>
                  <p:cNvCxnSpPr>
                    <a:cxnSpLocks/>
                  </p:cNvCxnSpPr>
                  <p:nvPr/>
                </p:nvCxnSpPr>
                <p:spPr bwMode="gray">
                  <a:xfrm rot="9720000">
                    <a:off x="5555660" y="21757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99F34086-B0E3-4B30-9232-B0ECC5CE5014}"/>
                      </a:ext>
                    </a:extLst>
                  </p:cNvPr>
                  <p:cNvCxnSpPr>
                    <a:cxnSpLocks/>
                  </p:cNvCxnSpPr>
                  <p:nvPr/>
                </p:nvCxnSpPr>
                <p:spPr bwMode="gray">
                  <a:xfrm rot="10620000">
                    <a:off x="6183812" y="55648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7DAF327A-B73B-4FC9-A090-87882D088A18}"/>
                      </a:ext>
                    </a:extLst>
                  </p:cNvPr>
                  <p:cNvCxnSpPr>
                    <a:cxnSpLocks/>
                  </p:cNvCxnSpPr>
                  <p:nvPr/>
                </p:nvCxnSpPr>
                <p:spPr bwMode="gray">
                  <a:xfrm rot="10620000">
                    <a:off x="6001914" y="209398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0C8F2C6A-82C4-462B-94ED-E7FD90DCC7E2}"/>
                      </a:ext>
                    </a:extLst>
                  </p:cNvPr>
                  <p:cNvCxnSpPr/>
                  <p:nvPr/>
                </p:nvCxnSpPr>
                <p:spPr bwMode="gray">
                  <a:xfrm rot="5040000">
                    <a:off x="7818516" y="365526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5E4A0B57-54B3-4DA9-8A89-7156A0A6D4F5}"/>
                      </a:ext>
                    </a:extLst>
                  </p:cNvPr>
                  <p:cNvCxnSpPr/>
                  <p:nvPr/>
                </p:nvCxnSpPr>
                <p:spPr bwMode="gray">
                  <a:xfrm rot="5040000">
                    <a:off x="4369267" y="40177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76" name="Oval 275">
                  <a:extLst>
                    <a:ext uri="{FF2B5EF4-FFF2-40B4-BE49-F238E27FC236}">
                      <a16:creationId xmlns:a16="http://schemas.microsoft.com/office/drawing/2014/main" id="{99D05FCA-7E2F-4C83-B31F-15D40C90DF66}"/>
                    </a:ext>
                  </a:extLst>
                </p:cNvPr>
                <p:cNvSpPr/>
                <p:nvPr/>
              </p:nvSpPr>
              <p:spPr bwMode="gray">
                <a:xfrm>
                  <a:off x="4437258" y="2272452"/>
                  <a:ext cx="3302438" cy="3302438"/>
                </a:xfrm>
                <a:prstGeom prst="ellipse">
                  <a:avLst/>
                </a:prstGeom>
                <a:solidFill>
                  <a:schemeClr val="bg1"/>
                </a:solidFill>
                <a:ln w="635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p>
              </p:txBody>
            </p:sp>
          </p:grpSp>
          <p:pic>
            <p:nvPicPr>
              <p:cNvPr id="274" name="Picture 47">
                <a:extLst>
                  <a:ext uri="{FF2B5EF4-FFF2-40B4-BE49-F238E27FC236}">
                    <a16:creationId xmlns:a16="http://schemas.microsoft.com/office/drawing/2014/main" id="{E0FDEA16-709A-4582-8551-47AF28EA71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4339" y="2356524"/>
                <a:ext cx="3886498" cy="3424576"/>
              </a:xfrm>
              <a:prstGeom prst="rect">
                <a:avLst/>
              </a:prstGeom>
              <a:effectLst>
                <a:reflection blurRad="6350" stA="27000" endPos="35000" dist="317500" dir="5400000" sy="-100000" algn="bl" rotWithShape="0"/>
              </a:effectLst>
            </p:spPr>
          </p:pic>
        </p:grpSp>
        <p:sp>
          <p:nvSpPr>
            <p:cNvPr id="271" name="Rectangle 2">
              <a:extLst>
                <a:ext uri="{FF2B5EF4-FFF2-40B4-BE49-F238E27FC236}">
                  <a16:creationId xmlns:a16="http://schemas.microsoft.com/office/drawing/2014/main" id="{A572D4B4-5F4A-452D-9248-C1F327276393}"/>
                </a:ext>
              </a:extLst>
            </p:cNvPr>
            <p:cNvSpPr/>
            <p:nvPr/>
          </p:nvSpPr>
          <p:spPr bwMode="gray">
            <a:xfrm>
              <a:off x="1959429" y="1"/>
              <a:ext cx="8171542" cy="6858000"/>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sp>
        <p:nvSpPr>
          <p:cNvPr id="7" name="Title 6">
            <a:extLst>
              <a:ext uri="{FF2B5EF4-FFF2-40B4-BE49-F238E27FC236}">
                <a16:creationId xmlns:a16="http://schemas.microsoft.com/office/drawing/2014/main" id="{7C878E0B-10B8-427F-BC73-55E266AD7862}"/>
              </a:ext>
            </a:extLst>
          </p:cNvPr>
          <p:cNvSpPr>
            <a:spLocks noGrp="1"/>
          </p:cNvSpPr>
          <p:nvPr>
            <p:ph type="title"/>
          </p:nvPr>
        </p:nvSpPr>
        <p:spPr bwMode="gray"/>
        <p:txBody>
          <a:bodyPr/>
          <a:lstStyle/>
          <a:p>
            <a:r>
              <a:rPr lang="en-US"/>
              <a:t>Translate to customer benefits</a:t>
            </a:r>
          </a:p>
        </p:txBody>
      </p:sp>
      <p:sp>
        <p:nvSpPr>
          <p:cNvPr id="3" name="Date Placeholder 2">
            <a:extLst>
              <a:ext uri="{FF2B5EF4-FFF2-40B4-BE49-F238E27FC236}">
                <a16:creationId xmlns:a16="http://schemas.microsoft.com/office/drawing/2014/main" id="{1D1E3B9D-1590-9841-A0C3-27C95B2A706A}"/>
              </a:ext>
            </a:extLst>
          </p:cNvPr>
          <p:cNvSpPr>
            <a:spLocks noGrp="1"/>
          </p:cNvSpPr>
          <p:nvPr>
            <p:ph type="dt" sz="half" idx="10"/>
          </p:nvPr>
        </p:nvSpPr>
        <p:spPr/>
        <p:txBody>
          <a:bodyPr/>
          <a:lstStyle/>
          <a:p>
            <a:r>
              <a:rPr lang="en-US"/>
              <a:t>© 2019 HERE</a:t>
            </a:r>
          </a:p>
        </p:txBody>
      </p:sp>
      <p:sp>
        <p:nvSpPr>
          <p:cNvPr id="2" name="Fußzeilenplatzhalter 1">
            <a:extLst>
              <a:ext uri="{FF2B5EF4-FFF2-40B4-BE49-F238E27FC236}">
                <a16:creationId xmlns:a16="http://schemas.microsoft.com/office/drawing/2014/main" id="{A10CD1CA-4FFB-4413-8335-C31488D0584B}"/>
              </a:ext>
            </a:extLst>
          </p:cNvPr>
          <p:cNvSpPr>
            <a:spLocks noGrp="1"/>
          </p:cNvSpPr>
          <p:nvPr>
            <p:ph type="ftr" sz="quarter" idx="11"/>
          </p:nvPr>
        </p:nvSpPr>
        <p:spPr/>
        <p:txBody>
          <a:bodyPr/>
          <a:lstStyle/>
          <a:p>
            <a:r>
              <a:rPr lang="en-US"/>
              <a:t>Open Location Platform</a:t>
            </a:r>
          </a:p>
        </p:txBody>
      </p:sp>
      <p:sp>
        <p:nvSpPr>
          <p:cNvPr id="5" name="Slide Number Placeholder 4">
            <a:extLst>
              <a:ext uri="{FF2B5EF4-FFF2-40B4-BE49-F238E27FC236}">
                <a16:creationId xmlns:a16="http://schemas.microsoft.com/office/drawing/2014/main" id="{0479DCB4-1EA5-4207-8F9D-833954D34F7D}"/>
              </a:ext>
            </a:extLst>
          </p:cNvPr>
          <p:cNvSpPr>
            <a:spLocks noGrp="1"/>
          </p:cNvSpPr>
          <p:nvPr>
            <p:ph type="sldNum" sz="quarter" idx="12"/>
          </p:nvPr>
        </p:nvSpPr>
        <p:spPr bwMode="gray"/>
        <p:txBody>
          <a:bodyPr/>
          <a:lstStyle/>
          <a:p>
            <a:fld id="{C01CAAA5-CA10-431C-B0CA-C8BF8493446D}" type="slidenum">
              <a:rPr lang="en-US" smtClean="0"/>
              <a:pPr/>
              <a:t>27</a:t>
            </a:fld>
            <a:endParaRPr lang="en-US"/>
          </a:p>
        </p:txBody>
      </p:sp>
      <p:sp>
        <p:nvSpPr>
          <p:cNvPr id="4" name="Subtitle 3">
            <a:extLst>
              <a:ext uri="{FF2B5EF4-FFF2-40B4-BE49-F238E27FC236}">
                <a16:creationId xmlns:a16="http://schemas.microsoft.com/office/drawing/2014/main" id="{F6669648-AFB9-4BA8-9FA6-8661EF3063C7}"/>
              </a:ext>
            </a:extLst>
          </p:cNvPr>
          <p:cNvSpPr>
            <a:spLocks noGrp="1"/>
          </p:cNvSpPr>
          <p:nvPr>
            <p:ph type="subTitle" idx="1"/>
          </p:nvPr>
        </p:nvSpPr>
        <p:spPr/>
        <p:txBody>
          <a:bodyPr/>
          <a:lstStyle/>
          <a:p>
            <a:endParaRPr lang="en-US"/>
          </a:p>
        </p:txBody>
      </p:sp>
      <p:graphicFrame>
        <p:nvGraphicFramePr>
          <p:cNvPr id="8" name="Table 6">
            <a:extLst>
              <a:ext uri="{FF2B5EF4-FFF2-40B4-BE49-F238E27FC236}">
                <a16:creationId xmlns:a16="http://schemas.microsoft.com/office/drawing/2014/main" id="{99EDE22B-313F-4789-AD1F-00422EBE96D4}"/>
              </a:ext>
            </a:extLst>
          </p:cNvPr>
          <p:cNvGraphicFramePr>
            <a:graphicFrameLocks noGrp="1"/>
          </p:cNvGraphicFramePr>
          <p:nvPr>
            <p:extLst>
              <p:ext uri="{D42A27DB-BD31-4B8C-83A1-F6EECF244321}">
                <p14:modId xmlns:p14="http://schemas.microsoft.com/office/powerpoint/2010/main" val="602019068"/>
              </p:ext>
            </p:extLst>
          </p:nvPr>
        </p:nvGraphicFramePr>
        <p:xfrm>
          <a:off x="1700867" y="1751014"/>
          <a:ext cx="2950981" cy="3376531"/>
        </p:xfrm>
        <a:graphic>
          <a:graphicData uri="http://schemas.openxmlformats.org/drawingml/2006/table">
            <a:tbl>
              <a:tblPr firstRow="1" bandRow="1">
                <a:tableStyleId>{5C22544A-7EE6-4342-B048-85BDC9FD1C3A}</a:tableStyleId>
              </a:tblPr>
              <a:tblGrid>
                <a:gridCol w="2950981">
                  <a:extLst>
                    <a:ext uri="{9D8B030D-6E8A-4147-A177-3AD203B41FA5}">
                      <a16:colId xmlns:a16="http://schemas.microsoft.com/office/drawing/2014/main" val="2074478841"/>
                    </a:ext>
                  </a:extLst>
                </a:gridCol>
              </a:tblGrid>
              <a:tr h="480331">
                <a:tc>
                  <a:txBody>
                    <a:bodyPr/>
                    <a:lstStyle/>
                    <a:p>
                      <a:r>
                        <a:rPr lang="en-US" sz="2000">
                          <a:solidFill>
                            <a:schemeClr val="tx1"/>
                          </a:solidFill>
                          <a:latin typeface="+mj-lt"/>
                        </a:rPr>
                        <a:t>HERE Data</a:t>
                      </a:r>
                    </a:p>
                  </a:txBody>
                  <a:tcPr marL="0" anchor="ctr">
                    <a:lnL w="12700" cmpd="sng">
                      <a:noFill/>
                    </a:lnL>
                    <a:lnR w="12700" cmpd="sng">
                      <a:noFill/>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425578"/>
                  </a:ext>
                </a:extLst>
              </a:tr>
              <a:tr h="648000">
                <a:tc>
                  <a:txBody>
                    <a:bodyPr/>
                    <a:lstStyle/>
                    <a:p>
                      <a:pPr>
                        <a:spcAft>
                          <a:spcPts val="600"/>
                        </a:spcAft>
                      </a:pPr>
                      <a:r>
                        <a:rPr lang="en-US" sz="1400" b="0">
                          <a:solidFill>
                            <a:schemeClr val="tx1"/>
                          </a:solidFill>
                        </a:rPr>
                        <a:t>Rich and global map content</a:t>
                      </a:r>
                    </a:p>
                  </a:txBody>
                  <a:tcPr marL="0" anchor="ctr">
                    <a:lnL w="12700" cmpd="sng">
                      <a:noFill/>
                    </a:lnL>
                    <a:lnR w="12700" cmpd="sng">
                      <a:noFill/>
                    </a:lnR>
                    <a:lnT w="12700" cap="flat" cmpd="sng" algn="ctr">
                      <a:noFill/>
                      <a:prstDash val="sysDot"/>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0413426"/>
                  </a:ext>
                </a:extLst>
              </a:tr>
              <a:tr h="648000">
                <a:tc>
                  <a:txBody>
                    <a:bodyPr/>
                    <a:lstStyle/>
                    <a:p>
                      <a:r>
                        <a:rPr lang="en-US" sz="1400" b="0">
                          <a:solidFill>
                            <a:schemeClr val="tx1"/>
                          </a:solidFill>
                        </a:rPr>
                        <a:t>Highly accurate and fresh</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8453014"/>
                  </a:ext>
                </a:extLst>
              </a:tr>
              <a:tr h="1080000">
                <a:tc>
                  <a:txBody>
                    <a:bodyPr/>
                    <a:lstStyle/>
                    <a:p>
                      <a:pPr>
                        <a:spcAft>
                          <a:spcPts val="600"/>
                        </a:spcAft>
                      </a:pPr>
                      <a:r>
                        <a:rPr lang="en-US" sz="1400" b="0" dirty="0">
                          <a:solidFill>
                            <a:schemeClr val="tx1"/>
                          </a:solidFill>
                        </a:rPr>
                        <a:t>More variety with expanding coverage</a:t>
                      </a:r>
                    </a:p>
                    <a:p>
                      <a:pPr marL="144000" lvl="1" indent="-144000">
                        <a:spcAft>
                          <a:spcPts val="600"/>
                        </a:spcAft>
                        <a:buFont typeface="Arial" panose="020B0604020202020204" pitchFamily="34" charset="0"/>
                        <a:buChar char="•"/>
                      </a:pPr>
                      <a:r>
                        <a:rPr lang="en-US" sz="1400" dirty="0">
                          <a:solidFill>
                            <a:schemeClr val="accent1"/>
                          </a:solidFill>
                        </a:rPr>
                        <a:t>HERE Real-time Traffic data</a:t>
                      </a:r>
                    </a:p>
                    <a:p>
                      <a:pPr marL="144000" lvl="1" indent="-144000">
                        <a:spcAft>
                          <a:spcPts val="600"/>
                        </a:spcAft>
                        <a:buFont typeface="Arial" panose="020B0604020202020204" pitchFamily="34" charset="0"/>
                        <a:buChar char="•"/>
                      </a:pPr>
                      <a:r>
                        <a:rPr lang="en-US" sz="1400" dirty="0">
                          <a:solidFill>
                            <a:schemeClr val="accent1"/>
                          </a:solidFill>
                        </a:rPr>
                        <a:t>HERE live, archived and </a:t>
                      </a:r>
                      <a:br>
                        <a:rPr lang="en-US" sz="1400" dirty="0">
                          <a:solidFill>
                            <a:schemeClr val="accent1"/>
                          </a:solidFill>
                        </a:rPr>
                      </a:br>
                      <a:r>
                        <a:rPr lang="en-US" sz="1400" dirty="0">
                          <a:solidFill>
                            <a:schemeClr val="accent1"/>
                          </a:solidFill>
                        </a:rPr>
                        <a:t>forecast weather data</a:t>
                      </a:r>
                    </a:p>
                    <a:p>
                      <a:pPr marL="144000" lvl="1" indent="-144000">
                        <a:spcAft>
                          <a:spcPts val="600"/>
                        </a:spcAft>
                        <a:buFont typeface="Arial" panose="020B0604020202020204" pitchFamily="34" charset="0"/>
                        <a:buChar char="•"/>
                      </a:pPr>
                      <a:r>
                        <a:rPr lang="en-US" sz="1400" dirty="0">
                          <a:solidFill>
                            <a:schemeClr val="accent1"/>
                          </a:solidFill>
                        </a:rPr>
                        <a:t>HERE HD map</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66599"/>
                  </a:ext>
                </a:extLst>
              </a:tr>
            </a:tbl>
          </a:graphicData>
        </a:graphic>
      </p:graphicFrame>
      <p:graphicFrame>
        <p:nvGraphicFramePr>
          <p:cNvPr id="11" name="Table 6">
            <a:extLst>
              <a:ext uri="{FF2B5EF4-FFF2-40B4-BE49-F238E27FC236}">
                <a16:creationId xmlns:a16="http://schemas.microsoft.com/office/drawing/2014/main" id="{2E726A80-3F01-4021-93D1-4B78AC2CE2E1}"/>
              </a:ext>
            </a:extLst>
          </p:cNvPr>
          <p:cNvGraphicFramePr>
            <a:graphicFrameLocks noGrp="1"/>
          </p:cNvGraphicFramePr>
          <p:nvPr/>
        </p:nvGraphicFramePr>
        <p:xfrm>
          <a:off x="7581959" y="1751014"/>
          <a:ext cx="3181350" cy="3216331"/>
        </p:xfrm>
        <a:graphic>
          <a:graphicData uri="http://schemas.openxmlformats.org/drawingml/2006/table">
            <a:tbl>
              <a:tblPr firstRow="1" bandRow="1">
                <a:tableStyleId>{5C22544A-7EE6-4342-B048-85BDC9FD1C3A}</a:tableStyleId>
              </a:tblPr>
              <a:tblGrid>
                <a:gridCol w="3181350">
                  <a:extLst>
                    <a:ext uri="{9D8B030D-6E8A-4147-A177-3AD203B41FA5}">
                      <a16:colId xmlns:a16="http://schemas.microsoft.com/office/drawing/2014/main" val="2074478841"/>
                    </a:ext>
                  </a:extLst>
                </a:gridCol>
              </a:tblGrid>
              <a:tr h="480331">
                <a:tc>
                  <a:txBody>
                    <a:bodyPr/>
                    <a:lstStyle/>
                    <a:p>
                      <a:r>
                        <a:rPr lang="en-US" sz="2000">
                          <a:solidFill>
                            <a:schemeClr val="tx1"/>
                          </a:solidFill>
                          <a:latin typeface="+mj-lt"/>
                        </a:rPr>
                        <a:t>Customer benefits</a:t>
                      </a:r>
                    </a:p>
                  </a:txBody>
                  <a:tcPr marL="0" anchor="ctr">
                    <a:lnL w="12700" cmpd="sng">
                      <a:noFill/>
                    </a:lnL>
                    <a:lnR w="12700" cmpd="sng">
                      <a:noFill/>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425578"/>
                  </a:ext>
                </a:extLst>
              </a:tr>
              <a:tr h="720000">
                <a:tc>
                  <a:txBody>
                    <a:bodyPr/>
                    <a:lstStyle/>
                    <a:p>
                      <a:r>
                        <a:rPr lang="en-US" sz="1400" b="0">
                          <a:solidFill>
                            <a:schemeClr val="tx1"/>
                          </a:solidFill>
                        </a:rPr>
                        <a:t>Standard data license is already included in the subscription</a:t>
                      </a:r>
                    </a:p>
                  </a:txBody>
                  <a:tcPr marL="0" anchor="ctr">
                    <a:lnL w="12700" cmpd="sng">
                      <a:noFill/>
                    </a:lnL>
                    <a:lnR w="12700" cmpd="sng">
                      <a:noFill/>
                    </a:lnR>
                    <a:lnT w="12700" cap="flat" cmpd="sng" algn="ctr">
                      <a:noFill/>
                      <a:prstDash val="sysDot"/>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0413426"/>
                  </a:ext>
                </a:extLst>
              </a:tr>
              <a:tr h="828000">
                <a:tc>
                  <a:txBody>
                    <a:bodyPr/>
                    <a:lstStyle/>
                    <a:p>
                      <a:r>
                        <a:rPr lang="en-US" sz="1400" b="0">
                          <a:solidFill>
                            <a:schemeClr val="tx1"/>
                          </a:solidFill>
                        </a:rPr>
                        <a:t>HERE normalizes and integrates location content, saving you time</a:t>
                      </a:r>
                      <a:br>
                        <a:rPr lang="en-US" sz="1400" b="0">
                          <a:solidFill>
                            <a:schemeClr val="tx1"/>
                          </a:solidFill>
                        </a:rPr>
                      </a:br>
                      <a:r>
                        <a:rPr lang="en-US" sz="1400" b="0">
                          <a:solidFill>
                            <a:schemeClr val="tx1"/>
                          </a:solidFill>
                        </a:rPr>
                        <a:t>and headcount</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8453014"/>
                  </a:ext>
                </a:extLst>
              </a:tr>
              <a:tr h="1188000">
                <a:tc>
                  <a:txBody>
                    <a:bodyPr/>
                    <a:lstStyle/>
                    <a:p>
                      <a:r>
                        <a:rPr lang="en-US" sz="1400" b="0">
                          <a:solidFill>
                            <a:schemeClr val="tx1"/>
                          </a:solidFill>
                        </a:rPr>
                        <a:t>Customers do not need to spend</a:t>
                      </a:r>
                      <a:br>
                        <a:rPr lang="en-US" sz="1400" b="0">
                          <a:solidFill>
                            <a:schemeClr val="tx1"/>
                          </a:solidFill>
                        </a:rPr>
                      </a:br>
                      <a:r>
                        <a:rPr lang="en-US" sz="1400" b="0">
                          <a:solidFill>
                            <a:schemeClr val="tx1"/>
                          </a:solidFill>
                        </a:rPr>
                        <a:t>time and headcount on updating production pipelines every time</a:t>
                      </a:r>
                      <a:br>
                        <a:rPr lang="en-US" sz="1400" b="0">
                          <a:solidFill>
                            <a:schemeClr val="tx1"/>
                          </a:solidFill>
                        </a:rPr>
                      </a:br>
                      <a:r>
                        <a:rPr lang="en-US" sz="1400" b="0">
                          <a:solidFill>
                            <a:schemeClr val="tx1"/>
                          </a:solidFill>
                        </a:rPr>
                        <a:t>HERE Data updates</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66599"/>
                  </a:ext>
                </a:extLst>
              </a:tr>
            </a:tbl>
          </a:graphicData>
        </a:graphic>
      </p:graphicFrame>
      <p:cxnSp>
        <p:nvCxnSpPr>
          <p:cNvPr id="259" name="Straight Connector 9">
            <a:extLst>
              <a:ext uri="{FF2B5EF4-FFF2-40B4-BE49-F238E27FC236}">
                <a16:creationId xmlns:a16="http://schemas.microsoft.com/office/drawing/2014/main" id="{5B1434D3-1A60-4C89-A89A-49960AB43A7C}"/>
              </a:ext>
            </a:extLst>
          </p:cNvPr>
          <p:cNvCxnSpPr>
            <a:cxnSpLocks/>
          </p:cNvCxnSpPr>
          <p:nvPr/>
        </p:nvCxnSpPr>
        <p:spPr bwMode="gray">
          <a:xfrm>
            <a:off x="1700867" y="2230279"/>
            <a:ext cx="9062443" cy="0"/>
          </a:xfrm>
          <a:prstGeom prst="line">
            <a:avLst/>
          </a:prstGeom>
          <a:ln w="25400">
            <a:gradFill flip="none" rotWithShape="1">
              <a:gsLst>
                <a:gs pos="0">
                  <a:schemeClr val="accent6"/>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60" name="Picture 259">
            <a:extLst>
              <a:ext uri="{FF2B5EF4-FFF2-40B4-BE49-F238E27FC236}">
                <a16:creationId xmlns:a16="http://schemas.microsoft.com/office/drawing/2014/main" id="{98A119AF-E1B8-4517-87B6-7488740C3EDE}"/>
              </a:ext>
            </a:extLst>
          </p:cNvPr>
          <p:cNvPicPr>
            <a:picLocks noChangeAspect="1"/>
          </p:cNvPicPr>
          <p:nvPr/>
        </p:nvPicPr>
        <p:blipFill rotWithShape="1">
          <a:blip r:embed="rId4"/>
          <a:srcRect l="32379" t="16625" r="31867" b="80666"/>
          <a:stretch/>
        </p:blipFill>
        <p:spPr>
          <a:xfrm>
            <a:off x="4656193" y="2163518"/>
            <a:ext cx="2921679" cy="352487"/>
          </a:xfrm>
          <a:prstGeom prst="rect">
            <a:avLst/>
          </a:prstGeom>
        </p:spPr>
      </p:pic>
      <p:sp>
        <p:nvSpPr>
          <p:cNvPr id="266" name="Pfeil: Chevron 1">
            <a:extLst>
              <a:ext uri="{FF2B5EF4-FFF2-40B4-BE49-F238E27FC236}">
                <a16:creationId xmlns:a16="http://schemas.microsoft.com/office/drawing/2014/main" id="{64501330-B5EF-47BA-BE02-0925B9F792CB}"/>
              </a:ext>
            </a:extLst>
          </p:cNvPr>
          <p:cNvSpPr/>
          <p:nvPr/>
        </p:nvSpPr>
        <p:spPr bwMode="gray">
          <a:xfrm>
            <a:off x="5952150" y="2911153"/>
            <a:ext cx="287700" cy="736600"/>
          </a:xfrm>
          <a:prstGeom prst="chevron">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Tree>
    <p:extLst>
      <p:ext uri="{BB962C8B-B14F-4D97-AF65-F5344CB8AC3E}">
        <p14:creationId xmlns:p14="http://schemas.microsoft.com/office/powerpoint/2010/main" val="41978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DD9BF73-9A2D-43B3-831D-E183F2D77249}"/>
              </a:ext>
            </a:extLst>
          </p:cNvPr>
          <p:cNvGrpSpPr/>
          <p:nvPr/>
        </p:nvGrpSpPr>
        <p:grpSpPr>
          <a:xfrm>
            <a:off x="2010229" y="1"/>
            <a:ext cx="8171542" cy="6858000"/>
            <a:chOff x="1959429" y="1"/>
            <a:chExt cx="8171542" cy="6858000"/>
          </a:xfrm>
        </p:grpSpPr>
        <p:grpSp>
          <p:nvGrpSpPr>
            <p:cNvPr id="12" name="Group 269">
              <a:extLst>
                <a:ext uri="{FF2B5EF4-FFF2-40B4-BE49-F238E27FC236}">
                  <a16:creationId xmlns:a16="http://schemas.microsoft.com/office/drawing/2014/main" id="{954C4D93-EF59-4F86-9AB7-1A978FDAF0CB}"/>
                </a:ext>
              </a:extLst>
            </p:cNvPr>
            <p:cNvGrpSpPr/>
            <p:nvPr/>
          </p:nvGrpSpPr>
          <p:grpSpPr>
            <a:xfrm>
              <a:off x="2227620" y="286547"/>
              <a:ext cx="6943426" cy="6281298"/>
              <a:chOff x="2134339" y="2265221"/>
              <a:chExt cx="3886498" cy="3515879"/>
            </a:xfrm>
          </p:grpSpPr>
          <p:grpSp>
            <p:nvGrpSpPr>
              <p:cNvPr id="13" name="Group 28">
                <a:extLst>
                  <a:ext uri="{FF2B5EF4-FFF2-40B4-BE49-F238E27FC236}">
                    <a16:creationId xmlns:a16="http://schemas.microsoft.com/office/drawing/2014/main" id="{C25A8817-41A9-4662-AB14-948A2A3963A0}"/>
                  </a:ext>
                </a:extLst>
              </p:cNvPr>
              <p:cNvGrpSpPr/>
              <p:nvPr/>
            </p:nvGrpSpPr>
            <p:grpSpPr>
              <a:xfrm>
                <a:off x="2451137" y="2265221"/>
                <a:ext cx="3390550" cy="3390870"/>
                <a:chOff x="4393201" y="2228235"/>
                <a:chExt cx="3390550" cy="3390870"/>
              </a:xfrm>
            </p:grpSpPr>
            <p:grpSp>
              <p:nvGrpSpPr>
                <p:cNvPr id="138" name="Group 137">
                  <a:extLst>
                    <a:ext uri="{FF2B5EF4-FFF2-40B4-BE49-F238E27FC236}">
                      <a16:creationId xmlns:a16="http://schemas.microsoft.com/office/drawing/2014/main" id="{CE9A47FE-B6D6-4695-8D90-264661489C51}"/>
                    </a:ext>
                  </a:extLst>
                </p:cNvPr>
                <p:cNvGrpSpPr/>
                <p:nvPr/>
              </p:nvGrpSpPr>
              <p:grpSpPr>
                <a:xfrm>
                  <a:off x="4393201" y="2228235"/>
                  <a:ext cx="3390550" cy="3390870"/>
                  <a:chOff x="4252592" y="2093983"/>
                  <a:chExt cx="3682076" cy="3682423"/>
                </a:xfrm>
              </p:grpSpPr>
              <p:cxnSp>
                <p:nvCxnSpPr>
                  <p:cNvPr id="140" name="Straight Connector 139">
                    <a:extLst>
                      <a:ext uri="{FF2B5EF4-FFF2-40B4-BE49-F238E27FC236}">
                        <a16:creationId xmlns:a16="http://schemas.microsoft.com/office/drawing/2014/main" id="{1236C2CC-DAF3-4D3A-B0CF-AF9FC3A68CAD}"/>
                      </a:ext>
                    </a:extLst>
                  </p:cNvPr>
                  <p:cNvCxnSpPr/>
                  <p:nvPr/>
                </p:nvCxnSpPr>
                <p:spPr bwMode="gray">
                  <a:xfrm rot="3240000">
                    <a:off x="7497026" y="28171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D6F49F8-ED61-4FB8-B181-AC9C8305557F}"/>
                      </a:ext>
                    </a:extLst>
                  </p:cNvPr>
                  <p:cNvCxnSpPr>
                    <a:cxnSpLocks/>
                  </p:cNvCxnSpPr>
                  <p:nvPr/>
                </p:nvCxnSpPr>
                <p:spPr bwMode="gray">
                  <a:xfrm rot="8640000">
                    <a:off x="7118689" y="523909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B10B381-C117-4B9C-9173-E48AE7BF4D03}"/>
                      </a:ext>
                    </a:extLst>
                  </p:cNvPr>
                  <p:cNvCxnSpPr/>
                  <p:nvPr/>
                </p:nvCxnSpPr>
                <p:spPr bwMode="gray">
                  <a:xfrm rot="3240000">
                    <a:off x="4691153" y="485573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2E40BF6-BDD6-42A7-BE95-A59C6A1EE5E5}"/>
                      </a:ext>
                    </a:extLst>
                  </p:cNvPr>
                  <p:cNvCxnSpPr>
                    <a:cxnSpLocks/>
                  </p:cNvCxnSpPr>
                  <p:nvPr/>
                </p:nvCxnSpPr>
                <p:spPr bwMode="gray">
                  <a:xfrm rot="8640000">
                    <a:off x="5075783" y="2427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19AB8E5-CD68-4A97-A0A4-4475275ECB3D}"/>
                      </a:ext>
                    </a:extLst>
                  </p:cNvPr>
                  <p:cNvCxnSpPr/>
                  <p:nvPr/>
                </p:nvCxnSpPr>
                <p:spPr bwMode="gray">
                  <a:xfrm rot="3060000">
                    <a:off x="7441790" y="274509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BE48122-98AC-4054-9578-28D6C8C3C0C0}"/>
                      </a:ext>
                    </a:extLst>
                  </p:cNvPr>
                  <p:cNvCxnSpPr>
                    <a:cxnSpLocks/>
                  </p:cNvCxnSpPr>
                  <p:nvPr/>
                </p:nvCxnSpPr>
                <p:spPr bwMode="gray">
                  <a:xfrm rot="8460000">
                    <a:off x="7190726" y="51835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8596021E-19ED-4CBC-B7CF-90B87A79FD54}"/>
                      </a:ext>
                    </a:extLst>
                  </p:cNvPr>
                  <p:cNvCxnSpPr/>
                  <p:nvPr/>
                </p:nvCxnSpPr>
                <p:spPr bwMode="gray">
                  <a:xfrm rot="3060000">
                    <a:off x="4746454" y="49277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799CA4F2-4577-40A4-9867-A7454C5E4999}"/>
                      </a:ext>
                    </a:extLst>
                  </p:cNvPr>
                  <p:cNvCxnSpPr>
                    <a:cxnSpLocks/>
                  </p:cNvCxnSpPr>
                  <p:nvPr/>
                </p:nvCxnSpPr>
                <p:spPr bwMode="gray">
                  <a:xfrm rot="8460000">
                    <a:off x="5003461" y="24824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C7FB629-D9C2-4B76-BBA8-773C7C34CEB6}"/>
                      </a:ext>
                    </a:extLst>
                  </p:cNvPr>
                  <p:cNvCxnSpPr/>
                  <p:nvPr/>
                </p:nvCxnSpPr>
                <p:spPr bwMode="gray">
                  <a:xfrm rot="2880000">
                    <a:off x="7382859" y="267603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51AD8FDF-A0DF-4234-AAEA-19907FFCD7F1}"/>
                      </a:ext>
                    </a:extLst>
                  </p:cNvPr>
                  <p:cNvCxnSpPr>
                    <a:cxnSpLocks/>
                  </p:cNvCxnSpPr>
                  <p:nvPr/>
                </p:nvCxnSpPr>
                <p:spPr bwMode="gray">
                  <a:xfrm rot="8280000">
                    <a:off x="7259757" y="512426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CFD7A31D-1BB9-4D8A-A58B-308F8994ADC0}"/>
                      </a:ext>
                    </a:extLst>
                  </p:cNvPr>
                  <p:cNvCxnSpPr/>
                  <p:nvPr/>
                </p:nvCxnSpPr>
                <p:spPr bwMode="gray">
                  <a:xfrm rot="2880000">
                    <a:off x="4805448" y="499674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6E89AB8-84D3-4AC7-B637-F604822D2E15}"/>
                      </a:ext>
                    </a:extLst>
                  </p:cNvPr>
                  <p:cNvCxnSpPr>
                    <a:cxnSpLocks/>
                  </p:cNvCxnSpPr>
                  <p:nvPr/>
                </p:nvCxnSpPr>
                <p:spPr bwMode="gray">
                  <a:xfrm rot="8280000">
                    <a:off x="4934127" y="254138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6E4E122-E1AA-448B-93C1-1B535E820011}"/>
                      </a:ext>
                    </a:extLst>
                  </p:cNvPr>
                  <p:cNvCxnSpPr/>
                  <p:nvPr/>
                </p:nvCxnSpPr>
                <p:spPr bwMode="gray">
                  <a:xfrm rot="2700000">
                    <a:off x="7320394" y="26101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644008B4-0CAA-4F00-8950-2DBDF5910ED4}"/>
                      </a:ext>
                    </a:extLst>
                  </p:cNvPr>
                  <p:cNvCxnSpPr>
                    <a:cxnSpLocks/>
                  </p:cNvCxnSpPr>
                  <p:nvPr/>
                </p:nvCxnSpPr>
                <p:spPr bwMode="gray">
                  <a:xfrm rot="8100000">
                    <a:off x="7325591" y="506146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C7527D9D-3B7C-4298-AC5C-88F28C82C23B}"/>
                      </a:ext>
                    </a:extLst>
                  </p:cNvPr>
                  <p:cNvCxnSpPr/>
                  <p:nvPr/>
                </p:nvCxnSpPr>
                <p:spPr bwMode="gray">
                  <a:xfrm rot="2700000">
                    <a:off x="4867972" y="506256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F016F89-E3A7-470A-A873-9FB5764FF164}"/>
                      </a:ext>
                    </a:extLst>
                  </p:cNvPr>
                  <p:cNvCxnSpPr>
                    <a:cxnSpLocks/>
                  </p:cNvCxnSpPr>
                  <p:nvPr/>
                </p:nvCxnSpPr>
                <p:spPr bwMode="gray">
                  <a:xfrm rot="8100000">
                    <a:off x="4867972" y="26038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FEBDD1F-FBA2-4E9C-95AB-CA7821FACC8C}"/>
                      </a:ext>
                    </a:extLst>
                  </p:cNvPr>
                  <p:cNvCxnSpPr/>
                  <p:nvPr/>
                </p:nvCxnSpPr>
                <p:spPr bwMode="gray">
                  <a:xfrm rot="2520000">
                    <a:off x="7254567" y="254762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14C4532-8A2A-427A-BF90-E51022B784F7}"/>
                      </a:ext>
                    </a:extLst>
                  </p:cNvPr>
                  <p:cNvCxnSpPr>
                    <a:cxnSpLocks/>
                  </p:cNvCxnSpPr>
                  <p:nvPr/>
                </p:nvCxnSpPr>
                <p:spPr bwMode="gray">
                  <a:xfrm rot="7920000">
                    <a:off x="7388049" y="499530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732DDE4-85EA-4A11-B009-3527D0C3C753}"/>
                      </a:ext>
                    </a:extLst>
                  </p:cNvPr>
                  <p:cNvCxnSpPr/>
                  <p:nvPr/>
                </p:nvCxnSpPr>
                <p:spPr bwMode="gray">
                  <a:xfrm rot="2520000">
                    <a:off x="4933855" y="512503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F766081-8C47-467A-8C07-AF74FB775028}"/>
                      </a:ext>
                    </a:extLst>
                  </p:cNvPr>
                  <p:cNvCxnSpPr>
                    <a:cxnSpLocks/>
                  </p:cNvCxnSpPr>
                  <p:nvPr/>
                </p:nvCxnSpPr>
                <p:spPr bwMode="gray">
                  <a:xfrm rot="7920000">
                    <a:off x="4805176" y="266967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C97BB5A5-ADC4-46FD-8B31-94B8EBE1E71F}"/>
                      </a:ext>
                    </a:extLst>
                  </p:cNvPr>
                  <p:cNvCxnSpPr/>
                  <p:nvPr/>
                </p:nvCxnSpPr>
                <p:spPr bwMode="gray">
                  <a:xfrm rot="2340000">
                    <a:off x="7185558" y="24886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DCC8108C-CAED-434F-8144-5818AB5FB5CF}"/>
                      </a:ext>
                    </a:extLst>
                  </p:cNvPr>
                  <p:cNvCxnSpPr>
                    <a:cxnSpLocks/>
                  </p:cNvCxnSpPr>
                  <p:nvPr/>
                </p:nvCxnSpPr>
                <p:spPr bwMode="gray">
                  <a:xfrm rot="7740000">
                    <a:off x="7446959" y="49259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8B167822-C4D6-4B7F-B740-15C890B2E60F}"/>
                      </a:ext>
                    </a:extLst>
                  </p:cNvPr>
                  <p:cNvCxnSpPr/>
                  <p:nvPr/>
                </p:nvCxnSpPr>
                <p:spPr bwMode="gray">
                  <a:xfrm rot="2340000">
                    <a:off x="5002918" y="518396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1383EE6-9D5F-4039-A68A-6156B3434D6F}"/>
                      </a:ext>
                    </a:extLst>
                  </p:cNvPr>
                  <p:cNvCxnSpPr>
                    <a:cxnSpLocks/>
                  </p:cNvCxnSpPr>
                  <p:nvPr/>
                </p:nvCxnSpPr>
                <p:spPr bwMode="gray">
                  <a:xfrm rot="7740000">
                    <a:off x="4745911" y="273870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C2143C9A-0280-4972-9FB8-067348AD2F2E}"/>
                      </a:ext>
                    </a:extLst>
                  </p:cNvPr>
                  <p:cNvCxnSpPr/>
                  <p:nvPr/>
                </p:nvCxnSpPr>
                <p:spPr bwMode="gray">
                  <a:xfrm rot="2160000">
                    <a:off x="7113555" y="243332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65F4DDA-7FB4-4008-8645-2D688A5E7909}"/>
                      </a:ext>
                    </a:extLst>
                  </p:cNvPr>
                  <p:cNvCxnSpPr>
                    <a:cxnSpLocks/>
                  </p:cNvCxnSpPr>
                  <p:nvPr/>
                </p:nvCxnSpPr>
                <p:spPr bwMode="gray">
                  <a:xfrm rot="7560000">
                    <a:off x="7502159" y="485365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B3A215F-377E-4B74-B6AC-2EAFCF69926F}"/>
                      </a:ext>
                    </a:extLst>
                  </p:cNvPr>
                  <p:cNvCxnSpPr/>
                  <p:nvPr/>
                </p:nvCxnSpPr>
                <p:spPr bwMode="gray">
                  <a:xfrm rot="2160000">
                    <a:off x="5074970" y="523920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EDD2C4C-6EF0-406E-A64D-22627A700DB0}"/>
                      </a:ext>
                    </a:extLst>
                  </p:cNvPr>
                  <p:cNvCxnSpPr>
                    <a:cxnSpLocks/>
                  </p:cNvCxnSpPr>
                  <p:nvPr/>
                </p:nvCxnSpPr>
                <p:spPr bwMode="gray">
                  <a:xfrm rot="7560000">
                    <a:off x="4690341" y="28107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C040C542-5203-4AC7-B215-758B164414FE}"/>
                      </a:ext>
                    </a:extLst>
                  </p:cNvPr>
                  <p:cNvCxnSpPr/>
                  <p:nvPr/>
                </p:nvCxnSpPr>
                <p:spPr bwMode="gray">
                  <a:xfrm rot="4140000">
                    <a:off x="7712855" y="321508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3C820E1-BA1A-4D84-9B12-E72C3ABE6F15}"/>
                      </a:ext>
                    </a:extLst>
                  </p:cNvPr>
                  <p:cNvCxnSpPr/>
                  <p:nvPr/>
                </p:nvCxnSpPr>
                <p:spPr bwMode="gray">
                  <a:xfrm rot="4140000">
                    <a:off x="4474966" y="44579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C45C1C41-2E9F-458F-96D2-492CA0236F5E}"/>
                      </a:ext>
                    </a:extLst>
                  </p:cNvPr>
                  <p:cNvCxnSpPr/>
                  <p:nvPr/>
                </p:nvCxnSpPr>
                <p:spPr bwMode="gray">
                  <a:xfrm rot="3960000">
                    <a:off x="7678150" y="313118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450B25A-A39F-4846-999F-709743DEEB3F}"/>
                      </a:ext>
                    </a:extLst>
                  </p:cNvPr>
                  <p:cNvCxnSpPr/>
                  <p:nvPr/>
                </p:nvCxnSpPr>
                <p:spPr bwMode="gray">
                  <a:xfrm rot="3960000">
                    <a:off x="4509747" y="45418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981B5F11-CFF9-4A72-AFC7-FE091BB190B0}"/>
                      </a:ext>
                    </a:extLst>
                  </p:cNvPr>
                  <p:cNvCxnSpPr/>
                  <p:nvPr/>
                </p:nvCxnSpPr>
                <p:spPr bwMode="gray">
                  <a:xfrm rot="3780000">
                    <a:off x="7639101" y="304922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C4AFE592-BC3D-46CF-BF87-EDA3B4867FCF}"/>
                      </a:ext>
                    </a:extLst>
                  </p:cNvPr>
                  <p:cNvCxnSpPr/>
                  <p:nvPr/>
                </p:nvCxnSpPr>
                <p:spPr bwMode="gray">
                  <a:xfrm rot="3780000">
                    <a:off x="4548869" y="462377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F07A0FC2-332C-4FCB-BB8E-0353CCE22BF0}"/>
                      </a:ext>
                    </a:extLst>
                  </p:cNvPr>
                  <p:cNvCxnSpPr/>
                  <p:nvPr/>
                </p:nvCxnSpPr>
                <p:spPr bwMode="gray">
                  <a:xfrm rot="3600000">
                    <a:off x="7595817" y="29694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2CBD204E-316A-49DF-B767-2601BE25C395}"/>
                      </a:ext>
                    </a:extLst>
                  </p:cNvPr>
                  <p:cNvCxnSpPr/>
                  <p:nvPr/>
                </p:nvCxnSpPr>
                <p:spPr bwMode="gray">
                  <a:xfrm rot="3600000">
                    <a:off x="4592225" y="47035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CD26AF5-7E0D-4B12-8453-050261C845A4}"/>
                      </a:ext>
                    </a:extLst>
                  </p:cNvPr>
                  <p:cNvCxnSpPr/>
                  <p:nvPr/>
                </p:nvCxnSpPr>
                <p:spPr bwMode="gray">
                  <a:xfrm rot="3420000">
                    <a:off x="7548415" y="289198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DA81A2A-EBB7-4D36-AD70-811D652B184C}"/>
                      </a:ext>
                    </a:extLst>
                  </p:cNvPr>
                  <p:cNvCxnSpPr/>
                  <p:nvPr/>
                </p:nvCxnSpPr>
                <p:spPr bwMode="gray">
                  <a:xfrm rot="3420000">
                    <a:off x="4639697" y="47809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EA178D0E-311D-4291-86B4-F5F90B44AB77}"/>
                      </a:ext>
                    </a:extLst>
                  </p:cNvPr>
                  <p:cNvCxnSpPr>
                    <a:cxnSpLocks/>
                  </p:cNvCxnSpPr>
                  <p:nvPr/>
                </p:nvCxnSpPr>
                <p:spPr bwMode="gray">
                  <a:xfrm rot="9540000">
                    <a:off x="6720562" y="545658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02940476-1928-4657-98E4-4021A863858E}"/>
                      </a:ext>
                    </a:extLst>
                  </p:cNvPr>
                  <p:cNvCxnSpPr>
                    <a:cxnSpLocks/>
                  </p:cNvCxnSpPr>
                  <p:nvPr/>
                </p:nvCxnSpPr>
                <p:spPr bwMode="gray">
                  <a:xfrm rot="9540000">
                    <a:off x="5475019" y="22118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0E91EEA6-CA2F-42E4-9675-55A8E2806757}"/>
                      </a:ext>
                    </a:extLst>
                  </p:cNvPr>
                  <p:cNvCxnSpPr>
                    <a:cxnSpLocks/>
                  </p:cNvCxnSpPr>
                  <p:nvPr/>
                </p:nvCxnSpPr>
                <p:spPr bwMode="gray">
                  <a:xfrm rot="9360000">
                    <a:off x="6804528" y="54215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C1CADB7-87D7-4175-ADD6-095F1FD7E065}"/>
                      </a:ext>
                    </a:extLst>
                  </p:cNvPr>
                  <p:cNvCxnSpPr>
                    <a:cxnSpLocks/>
                  </p:cNvCxnSpPr>
                  <p:nvPr/>
                </p:nvCxnSpPr>
                <p:spPr bwMode="gray">
                  <a:xfrm rot="9360000">
                    <a:off x="5390875" y="224643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01991D4C-1160-4763-8190-32A8E7E4BB5F}"/>
                      </a:ext>
                    </a:extLst>
                  </p:cNvPr>
                  <p:cNvCxnSpPr>
                    <a:cxnSpLocks/>
                  </p:cNvCxnSpPr>
                  <p:nvPr/>
                </p:nvCxnSpPr>
                <p:spPr bwMode="gray">
                  <a:xfrm rot="9180000">
                    <a:off x="6886545" y="538217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A087E79F-AD83-42EB-87A6-02A5F8F179BB}"/>
                      </a:ext>
                    </a:extLst>
                  </p:cNvPr>
                  <p:cNvCxnSpPr>
                    <a:cxnSpLocks/>
                  </p:cNvCxnSpPr>
                  <p:nvPr/>
                </p:nvCxnSpPr>
                <p:spPr bwMode="gray">
                  <a:xfrm rot="9180000">
                    <a:off x="5308657" y="228539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E4F5F145-AA53-4665-99AC-4C2B47599323}"/>
                      </a:ext>
                    </a:extLst>
                  </p:cNvPr>
                  <p:cNvCxnSpPr>
                    <a:cxnSpLocks/>
                  </p:cNvCxnSpPr>
                  <p:nvPr/>
                </p:nvCxnSpPr>
                <p:spPr bwMode="gray">
                  <a:xfrm rot="9000000">
                    <a:off x="6966389" y="533855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2E61DEB0-97FE-45CA-886E-46F380FF1115}"/>
                      </a:ext>
                    </a:extLst>
                  </p:cNvPr>
                  <p:cNvCxnSpPr>
                    <a:cxnSpLocks/>
                  </p:cNvCxnSpPr>
                  <p:nvPr/>
                </p:nvCxnSpPr>
                <p:spPr bwMode="gray">
                  <a:xfrm rot="9000000">
                    <a:off x="5228590" y="232859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2D002A82-6428-4271-9208-38BB24298886}"/>
                      </a:ext>
                    </a:extLst>
                  </p:cNvPr>
                  <p:cNvCxnSpPr>
                    <a:cxnSpLocks/>
                  </p:cNvCxnSpPr>
                  <p:nvPr/>
                </p:nvCxnSpPr>
                <p:spPr bwMode="gray">
                  <a:xfrm rot="8820000">
                    <a:off x="7043841" y="52908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38052C3C-7493-4661-95E7-0EBAB85738DA}"/>
                      </a:ext>
                    </a:extLst>
                  </p:cNvPr>
                  <p:cNvCxnSpPr/>
                  <p:nvPr/>
                </p:nvCxnSpPr>
                <p:spPr bwMode="gray">
                  <a:xfrm rot="5220000">
                    <a:off x="7825639" y="374577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312CF561-0579-4B3B-BE4C-885746ADA656}"/>
                      </a:ext>
                    </a:extLst>
                  </p:cNvPr>
                  <p:cNvCxnSpPr/>
                  <p:nvPr/>
                </p:nvCxnSpPr>
                <p:spPr bwMode="gray">
                  <a:xfrm rot="5220000">
                    <a:off x="4362144" y="39272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D1ED39F3-17A7-41DF-BD76-CE9199C1AABD}"/>
                      </a:ext>
                    </a:extLst>
                  </p:cNvPr>
                  <p:cNvCxnSpPr/>
                  <p:nvPr/>
                </p:nvCxnSpPr>
                <p:spPr bwMode="gray">
                  <a:xfrm rot="4860000">
                    <a:off x="7806707" y="356525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C44F8AC-3767-4E3E-B4CF-E17091F8F6DE}"/>
                      </a:ext>
                    </a:extLst>
                  </p:cNvPr>
                  <p:cNvCxnSpPr/>
                  <p:nvPr/>
                </p:nvCxnSpPr>
                <p:spPr bwMode="gray">
                  <a:xfrm rot="4860000">
                    <a:off x="4381158" y="410780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8BDC3BD-443D-45FA-9C12-3CAFFC7C3C3A}"/>
                      </a:ext>
                    </a:extLst>
                  </p:cNvPr>
                  <p:cNvCxnSpPr/>
                  <p:nvPr/>
                </p:nvCxnSpPr>
                <p:spPr bwMode="gray">
                  <a:xfrm rot="4680000">
                    <a:off x="7790201" y="34759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79370C6F-0FC0-4F50-BACC-147C6EF0A592}"/>
                      </a:ext>
                    </a:extLst>
                  </p:cNvPr>
                  <p:cNvCxnSpPr/>
                  <p:nvPr/>
                </p:nvCxnSpPr>
                <p:spPr bwMode="gray">
                  <a:xfrm rot="4680000">
                    <a:off x="4397742" y="419706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7DB8F3DF-6C1A-4142-A073-5DC88D94DED2}"/>
                      </a:ext>
                    </a:extLst>
                  </p:cNvPr>
                  <p:cNvCxnSpPr/>
                  <p:nvPr/>
                </p:nvCxnSpPr>
                <p:spPr bwMode="gray">
                  <a:xfrm rot="4500000">
                    <a:off x="7769048" y="338768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3AC34663-96ED-4F05-BD49-DB4F88778548}"/>
                      </a:ext>
                    </a:extLst>
                  </p:cNvPr>
                  <p:cNvCxnSpPr/>
                  <p:nvPr/>
                </p:nvCxnSpPr>
                <p:spPr bwMode="gray">
                  <a:xfrm rot="4500000">
                    <a:off x="4418976" y="428533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2AE15F6C-7C2E-415B-9F2E-57CBE70F4D14}"/>
                      </a:ext>
                    </a:extLst>
                  </p:cNvPr>
                  <p:cNvCxnSpPr/>
                  <p:nvPr/>
                </p:nvCxnSpPr>
                <p:spPr bwMode="gray">
                  <a:xfrm rot="4320000">
                    <a:off x="7743301" y="33006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008A80C4-E9BD-47F3-8900-7C633E1AA693}"/>
                      </a:ext>
                    </a:extLst>
                  </p:cNvPr>
                  <p:cNvCxnSpPr/>
                  <p:nvPr/>
                </p:nvCxnSpPr>
                <p:spPr bwMode="gray">
                  <a:xfrm rot="4320000">
                    <a:off x="4444801" y="437237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0D16326D-1BA5-4965-8B3A-A3AB85E52E02}"/>
                      </a:ext>
                    </a:extLst>
                  </p:cNvPr>
                  <p:cNvCxnSpPr>
                    <a:cxnSpLocks/>
                  </p:cNvCxnSpPr>
                  <p:nvPr/>
                </p:nvCxnSpPr>
                <p:spPr bwMode="gray">
                  <a:xfrm rot="8820000">
                    <a:off x="5150894" y="237593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C29384B0-57E8-487B-85EC-991A28AED71B}"/>
                      </a:ext>
                    </a:extLst>
                  </p:cNvPr>
                  <p:cNvCxnSpPr/>
                  <p:nvPr/>
                </p:nvCxnSpPr>
                <p:spPr bwMode="gray">
                  <a:xfrm rot="1980000">
                    <a:off x="7038758" y="238187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CE00ED11-125E-4A09-B99F-1CB37DBB3553}"/>
                      </a:ext>
                    </a:extLst>
                  </p:cNvPr>
                  <p:cNvCxnSpPr>
                    <a:cxnSpLocks/>
                  </p:cNvCxnSpPr>
                  <p:nvPr/>
                </p:nvCxnSpPr>
                <p:spPr bwMode="gray">
                  <a:xfrm rot="7380000">
                    <a:off x="7553499" y="477854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43F0AA4B-FF65-48D2-8381-1C875531A330}"/>
                      </a:ext>
                    </a:extLst>
                  </p:cNvPr>
                  <p:cNvCxnSpPr/>
                  <p:nvPr/>
                </p:nvCxnSpPr>
                <p:spPr bwMode="gray">
                  <a:xfrm rot="1980000">
                    <a:off x="5149814" y="529059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E28EA088-6599-4D8C-923B-A24AA4ABEA3D}"/>
                      </a:ext>
                    </a:extLst>
                  </p:cNvPr>
                  <p:cNvCxnSpPr>
                    <a:cxnSpLocks/>
                  </p:cNvCxnSpPr>
                  <p:nvPr/>
                </p:nvCxnSpPr>
                <p:spPr bwMode="gray">
                  <a:xfrm rot="7380000">
                    <a:off x="4638616" y="288559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2401C619-A9E8-4314-B1BD-D7EBB5A7BC88}"/>
                      </a:ext>
                    </a:extLst>
                  </p:cNvPr>
                  <p:cNvCxnSpPr/>
                  <p:nvPr/>
                </p:nvCxnSpPr>
                <p:spPr bwMode="gray">
                  <a:xfrm rot="1800000">
                    <a:off x="6961369" y="233440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08325E84-A398-447D-9F21-768475ECDCFD}"/>
                      </a:ext>
                    </a:extLst>
                  </p:cNvPr>
                  <p:cNvCxnSpPr>
                    <a:cxnSpLocks/>
                  </p:cNvCxnSpPr>
                  <p:nvPr/>
                </p:nvCxnSpPr>
                <p:spPr bwMode="gray">
                  <a:xfrm rot="7200000">
                    <a:off x="7600837" y="470084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8FB27E6C-284E-47B6-AEE4-9DA0B3D62B57}"/>
                      </a:ext>
                    </a:extLst>
                  </p:cNvPr>
                  <p:cNvCxnSpPr/>
                  <p:nvPr/>
                </p:nvCxnSpPr>
                <p:spPr bwMode="gray">
                  <a:xfrm rot="1800000">
                    <a:off x="5227245" y="533799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3704FA00-DE72-483E-9756-A5A083E8C91F}"/>
                      </a:ext>
                    </a:extLst>
                  </p:cNvPr>
                  <p:cNvCxnSpPr>
                    <a:cxnSpLocks/>
                  </p:cNvCxnSpPr>
                  <p:nvPr/>
                </p:nvCxnSpPr>
                <p:spPr bwMode="gray">
                  <a:xfrm rot="7200000">
                    <a:off x="4590880" y="29630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AF63028D-FB6C-4A1D-A634-7A56F480A6B6}"/>
                      </a:ext>
                    </a:extLst>
                  </p:cNvPr>
                  <p:cNvCxnSpPr/>
                  <p:nvPr/>
                </p:nvCxnSpPr>
                <p:spPr bwMode="gray">
                  <a:xfrm rot="1620000">
                    <a:off x="6881603" y="229104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B328F170-CC28-4B45-B283-5350157C8E21}"/>
                      </a:ext>
                    </a:extLst>
                  </p:cNvPr>
                  <p:cNvCxnSpPr>
                    <a:cxnSpLocks/>
                  </p:cNvCxnSpPr>
                  <p:nvPr/>
                </p:nvCxnSpPr>
                <p:spPr bwMode="gray">
                  <a:xfrm rot="7020000">
                    <a:off x="7644044" y="462077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3522284A-B86D-4514-845B-3604ECC0C34F}"/>
                      </a:ext>
                    </a:extLst>
                  </p:cNvPr>
                  <p:cNvCxnSpPr/>
                  <p:nvPr/>
                </p:nvCxnSpPr>
                <p:spPr bwMode="gray">
                  <a:xfrm rot="1620000">
                    <a:off x="5307051" y="5381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483A7708-5A18-4E05-BBD0-1F84752C8F74}"/>
                      </a:ext>
                    </a:extLst>
                  </p:cNvPr>
                  <p:cNvCxnSpPr>
                    <a:cxnSpLocks/>
                  </p:cNvCxnSpPr>
                  <p:nvPr/>
                </p:nvCxnSpPr>
                <p:spPr bwMode="gray">
                  <a:xfrm rot="7020000">
                    <a:off x="4547263" y="30428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3D1215D3-6E9E-408F-90E4-14DC0F5AC3E5}"/>
                      </a:ext>
                    </a:extLst>
                  </p:cNvPr>
                  <p:cNvCxnSpPr/>
                  <p:nvPr/>
                </p:nvCxnSpPr>
                <p:spPr bwMode="gray">
                  <a:xfrm rot="1440000">
                    <a:off x="6799676" y="225192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473737D6-2B64-419C-8ED9-FC5B178BE49D}"/>
                      </a:ext>
                    </a:extLst>
                  </p:cNvPr>
                  <p:cNvCxnSpPr>
                    <a:cxnSpLocks/>
                  </p:cNvCxnSpPr>
                  <p:nvPr/>
                </p:nvCxnSpPr>
                <p:spPr bwMode="gray">
                  <a:xfrm rot="6840000">
                    <a:off x="7683002" y="453856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181CBC5F-0AF4-498B-B9F8-2354E3A9ADA7}"/>
                      </a:ext>
                    </a:extLst>
                  </p:cNvPr>
                  <p:cNvCxnSpPr/>
                  <p:nvPr/>
                </p:nvCxnSpPr>
                <p:spPr bwMode="gray">
                  <a:xfrm rot="1440000">
                    <a:off x="5389012" y="54203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028663F7-F0A8-4CA5-BCE5-94AFF6B018E2}"/>
                      </a:ext>
                    </a:extLst>
                  </p:cNvPr>
                  <p:cNvCxnSpPr>
                    <a:cxnSpLocks/>
                  </p:cNvCxnSpPr>
                  <p:nvPr/>
                </p:nvCxnSpPr>
                <p:spPr bwMode="gray">
                  <a:xfrm rot="6840000">
                    <a:off x="4507884" y="312490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468B1257-228B-4067-9B49-734E18A94FFA}"/>
                      </a:ext>
                    </a:extLst>
                  </p:cNvPr>
                  <p:cNvCxnSpPr/>
                  <p:nvPr/>
                </p:nvCxnSpPr>
                <p:spPr bwMode="gray">
                  <a:xfrm rot="1260000">
                    <a:off x="6715815" y="221714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10A6D0EF-6275-415A-A56C-A1551952E819}"/>
                      </a:ext>
                    </a:extLst>
                  </p:cNvPr>
                  <p:cNvCxnSpPr>
                    <a:cxnSpLocks/>
                  </p:cNvCxnSpPr>
                  <p:nvPr/>
                </p:nvCxnSpPr>
                <p:spPr bwMode="gray">
                  <a:xfrm rot="6660000">
                    <a:off x="7717603" y="445441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5C20CAD3-944F-4121-A7E9-857F12A0B76B}"/>
                      </a:ext>
                    </a:extLst>
                  </p:cNvPr>
                  <p:cNvCxnSpPr/>
                  <p:nvPr/>
                </p:nvCxnSpPr>
                <p:spPr bwMode="gray">
                  <a:xfrm rot="1260000">
                    <a:off x="5472905" y="54550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0B8AF40A-C053-4AA6-BAF0-2E35EE104482}"/>
                      </a:ext>
                    </a:extLst>
                  </p:cNvPr>
                  <p:cNvCxnSpPr>
                    <a:cxnSpLocks/>
                  </p:cNvCxnSpPr>
                  <p:nvPr/>
                </p:nvCxnSpPr>
                <p:spPr bwMode="gray">
                  <a:xfrm rot="6660000">
                    <a:off x="4472852" y="320887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AADC2B1E-25A5-41F8-9D31-EEFC87674044}"/>
                      </a:ext>
                    </a:extLst>
                  </p:cNvPr>
                  <p:cNvCxnSpPr/>
                  <p:nvPr/>
                </p:nvCxnSpPr>
                <p:spPr bwMode="gray">
                  <a:xfrm rot="1080000">
                    <a:off x="6630248" y="218679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51A5D98-24CC-4108-8D1F-7960EACFD975}"/>
                      </a:ext>
                    </a:extLst>
                  </p:cNvPr>
                  <p:cNvCxnSpPr>
                    <a:cxnSpLocks/>
                  </p:cNvCxnSpPr>
                  <p:nvPr/>
                </p:nvCxnSpPr>
                <p:spPr bwMode="gray">
                  <a:xfrm rot="6480000">
                    <a:off x="7747753" y="43685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C979D0C-E067-495D-8315-9D15BCE526D0}"/>
                      </a:ext>
                    </a:extLst>
                  </p:cNvPr>
                  <p:cNvCxnSpPr/>
                  <p:nvPr/>
                </p:nvCxnSpPr>
                <p:spPr bwMode="gray">
                  <a:xfrm rot="1080000">
                    <a:off x="5558500" y="54852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A00B9821-5049-4143-8FE9-B2019D7F7073}"/>
                      </a:ext>
                    </a:extLst>
                  </p:cNvPr>
                  <p:cNvCxnSpPr>
                    <a:cxnSpLocks/>
                  </p:cNvCxnSpPr>
                  <p:nvPr/>
                </p:nvCxnSpPr>
                <p:spPr bwMode="gray">
                  <a:xfrm rot="6480000">
                    <a:off x="4442262" y="329455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BC5202D1-6A81-4220-A8AC-2ED2AA205C31}"/>
                      </a:ext>
                    </a:extLst>
                  </p:cNvPr>
                  <p:cNvCxnSpPr/>
                  <p:nvPr/>
                </p:nvCxnSpPr>
                <p:spPr bwMode="gray">
                  <a:xfrm rot="900000">
                    <a:off x="6543210" y="216097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339E1459-9BE4-40F4-A04A-35A439CD18F3}"/>
                      </a:ext>
                    </a:extLst>
                  </p:cNvPr>
                  <p:cNvCxnSpPr>
                    <a:cxnSpLocks/>
                  </p:cNvCxnSpPr>
                  <p:nvPr/>
                </p:nvCxnSpPr>
                <p:spPr bwMode="gray">
                  <a:xfrm rot="6300000">
                    <a:off x="7773369" y="4281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D17DE9DC-9E15-474E-A45D-05B01999BA10}"/>
                      </a:ext>
                    </a:extLst>
                  </p:cNvPr>
                  <p:cNvCxnSpPr/>
                  <p:nvPr/>
                </p:nvCxnSpPr>
                <p:spPr bwMode="gray">
                  <a:xfrm rot="900000">
                    <a:off x="5645561" y="551104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53E7B4C0-D496-4000-BD22-A40A03E80F8B}"/>
                      </a:ext>
                    </a:extLst>
                  </p:cNvPr>
                  <p:cNvCxnSpPr>
                    <a:cxnSpLocks/>
                  </p:cNvCxnSpPr>
                  <p:nvPr/>
                </p:nvCxnSpPr>
                <p:spPr bwMode="gray">
                  <a:xfrm rot="6300000">
                    <a:off x="4416198" y="33817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C08807E0-26E1-4AC6-A29A-A2A0F53FB21A}"/>
                      </a:ext>
                    </a:extLst>
                  </p:cNvPr>
                  <p:cNvCxnSpPr/>
                  <p:nvPr/>
                </p:nvCxnSpPr>
                <p:spPr bwMode="gray">
                  <a:xfrm rot="720000">
                    <a:off x="6454940" y="213973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67E2B395-F77E-4874-9F98-5C8785118092}"/>
                      </a:ext>
                    </a:extLst>
                  </p:cNvPr>
                  <p:cNvCxnSpPr>
                    <a:cxnSpLocks/>
                  </p:cNvCxnSpPr>
                  <p:nvPr/>
                </p:nvCxnSpPr>
                <p:spPr bwMode="gray">
                  <a:xfrm rot="6120000">
                    <a:off x="7794381" y="419275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38D46E6-EE22-4F2E-85D8-6DDE679206FF}"/>
                      </a:ext>
                    </a:extLst>
                  </p:cNvPr>
                  <p:cNvCxnSpPr/>
                  <p:nvPr/>
                </p:nvCxnSpPr>
                <p:spPr bwMode="gray">
                  <a:xfrm rot="720000">
                    <a:off x="5733850" y="55321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F1351052-529C-4574-A619-69451EF9342C}"/>
                      </a:ext>
                    </a:extLst>
                  </p:cNvPr>
                  <p:cNvCxnSpPr>
                    <a:cxnSpLocks/>
                  </p:cNvCxnSpPr>
                  <p:nvPr/>
                </p:nvCxnSpPr>
                <p:spPr bwMode="gray">
                  <a:xfrm rot="6120000">
                    <a:off x="4394733" y="347013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6F1C3AF0-9707-41E5-9DBA-C4133A604423}"/>
                      </a:ext>
                    </a:extLst>
                  </p:cNvPr>
                  <p:cNvCxnSpPr/>
                  <p:nvPr/>
                </p:nvCxnSpPr>
                <p:spPr bwMode="gray">
                  <a:xfrm rot="540000">
                    <a:off x="6365679" y="212315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F89E2839-F77A-49C4-9E66-7CA757DB7A44}"/>
                      </a:ext>
                    </a:extLst>
                  </p:cNvPr>
                  <p:cNvCxnSpPr>
                    <a:cxnSpLocks/>
                  </p:cNvCxnSpPr>
                  <p:nvPr/>
                </p:nvCxnSpPr>
                <p:spPr bwMode="gray">
                  <a:xfrm rot="5940000">
                    <a:off x="7810732" y="410325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14CCDCC0-83A7-4C9C-8CD5-CFFE20C07541}"/>
                      </a:ext>
                    </a:extLst>
                  </p:cNvPr>
                  <p:cNvCxnSpPr/>
                  <p:nvPr/>
                </p:nvCxnSpPr>
                <p:spPr bwMode="gray">
                  <a:xfrm rot="540000">
                    <a:off x="5823126" y="554870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2E207DBB-5F36-42B9-96DE-0619CBDDE4FC}"/>
                      </a:ext>
                    </a:extLst>
                  </p:cNvPr>
                  <p:cNvCxnSpPr>
                    <a:cxnSpLocks/>
                  </p:cNvCxnSpPr>
                  <p:nvPr/>
                </p:nvCxnSpPr>
                <p:spPr bwMode="gray">
                  <a:xfrm rot="5940000">
                    <a:off x="4377923" y="35595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094E694-77A6-4081-B78B-4D4FE16A4AB2}"/>
                      </a:ext>
                    </a:extLst>
                  </p:cNvPr>
                  <p:cNvCxnSpPr/>
                  <p:nvPr/>
                </p:nvCxnSpPr>
                <p:spPr bwMode="gray">
                  <a:xfrm rot="360000">
                    <a:off x="6275673" y="211126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8D14573-F1BD-40ED-B0AC-E2F3094FB917}"/>
                      </a:ext>
                    </a:extLst>
                  </p:cNvPr>
                  <p:cNvCxnSpPr>
                    <a:cxnSpLocks/>
                  </p:cNvCxnSpPr>
                  <p:nvPr/>
                </p:nvCxnSpPr>
                <p:spPr bwMode="gray">
                  <a:xfrm rot="5760000">
                    <a:off x="7822376" y="401302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6EF3069-2B4E-4109-9F53-C15F25363CDB}"/>
                      </a:ext>
                    </a:extLst>
                  </p:cNvPr>
                  <p:cNvCxnSpPr/>
                  <p:nvPr/>
                </p:nvCxnSpPr>
                <p:spPr bwMode="gray">
                  <a:xfrm rot="360000">
                    <a:off x="5913142" y="556051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DCC221D-5A09-4272-B2F7-F1797E50FA85}"/>
                      </a:ext>
                    </a:extLst>
                  </p:cNvPr>
                  <p:cNvCxnSpPr>
                    <a:cxnSpLocks/>
                  </p:cNvCxnSpPr>
                  <p:nvPr/>
                </p:nvCxnSpPr>
                <p:spPr bwMode="gray">
                  <a:xfrm rot="5760000">
                    <a:off x="4365817" y="364972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F258480A-9AF7-439F-9C62-28225887560A}"/>
                      </a:ext>
                    </a:extLst>
                  </p:cNvPr>
                  <p:cNvCxnSpPr/>
                  <p:nvPr/>
                </p:nvCxnSpPr>
                <p:spPr bwMode="gray">
                  <a:xfrm rot="180000">
                    <a:off x="6185168" y="21040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74020C1-B8F3-4E50-916D-3F5F271D00C7}"/>
                      </a:ext>
                    </a:extLst>
                  </p:cNvPr>
                  <p:cNvCxnSpPr>
                    <a:cxnSpLocks/>
                  </p:cNvCxnSpPr>
                  <p:nvPr/>
                </p:nvCxnSpPr>
                <p:spPr bwMode="gray">
                  <a:xfrm rot="5580000">
                    <a:off x="7829282" y="392230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F6F50F64-A290-4A8B-B7D4-8F08E0220E27}"/>
                      </a:ext>
                    </a:extLst>
                  </p:cNvPr>
                  <p:cNvCxnSpPr/>
                  <p:nvPr/>
                </p:nvCxnSpPr>
                <p:spPr bwMode="gray">
                  <a:xfrm rot="180000">
                    <a:off x="6003654" y="556759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7A18AECB-8D08-48A0-AFDF-B31DB095DEA6}"/>
                      </a:ext>
                    </a:extLst>
                  </p:cNvPr>
                  <p:cNvCxnSpPr>
                    <a:cxnSpLocks/>
                  </p:cNvCxnSpPr>
                  <p:nvPr/>
                </p:nvCxnSpPr>
                <p:spPr bwMode="gray">
                  <a:xfrm rot="5580000">
                    <a:off x="4358446" y="374040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08FFF6D5-ACBC-417E-8683-0B9F4C34B833}"/>
                      </a:ext>
                    </a:extLst>
                  </p:cNvPr>
                  <p:cNvCxnSpPr/>
                  <p:nvPr/>
                </p:nvCxnSpPr>
                <p:spPr bwMode="gray">
                  <a:xfrm>
                    <a:off x="6094412" y="210168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B07467CB-E807-404D-8CE6-BCC398B33C16}"/>
                      </a:ext>
                    </a:extLst>
                  </p:cNvPr>
                  <p:cNvCxnSpPr>
                    <a:cxnSpLocks/>
                  </p:cNvCxnSpPr>
                  <p:nvPr/>
                </p:nvCxnSpPr>
                <p:spPr bwMode="gray">
                  <a:xfrm rot="5400000">
                    <a:off x="7831430" y="383134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CA96468-2EC2-4213-940E-6799DF666AA2}"/>
                      </a:ext>
                    </a:extLst>
                  </p:cNvPr>
                  <p:cNvCxnSpPr/>
                  <p:nvPr/>
                </p:nvCxnSpPr>
                <p:spPr bwMode="gray">
                  <a:xfrm>
                    <a:off x="6094412" y="55699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E3A8782B-AD6A-4F32-928E-1963515D29BA}"/>
                      </a:ext>
                    </a:extLst>
                  </p:cNvPr>
                  <p:cNvCxnSpPr>
                    <a:cxnSpLocks/>
                  </p:cNvCxnSpPr>
                  <p:nvPr/>
                </p:nvCxnSpPr>
                <p:spPr bwMode="gray">
                  <a:xfrm rot="5400000">
                    <a:off x="4355831" y="383134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4FF6BBB6-3EB3-4F03-A96F-EC6C29685C42}"/>
                      </a:ext>
                    </a:extLst>
                  </p:cNvPr>
                  <p:cNvCxnSpPr>
                    <a:cxnSpLocks/>
                  </p:cNvCxnSpPr>
                  <p:nvPr/>
                </p:nvCxnSpPr>
                <p:spPr bwMode="gray">
                  <a:xfrm rot="10440000">
                    <a:off x="6274512" y="555768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E9C9C032-66C7-41BC-97AE-1F0C840E624A}"/>
                      </a:ext>
                    </a:extLst>
                  </p:cNvPr>
                  <p:cNvCxnSpPr>
                    <a:cxnSpLocks/>
                  </p:cNvCxnSpPr>
                  <p:nvPr/>
                </p:nvCxnSpPr>
                <p:spPr bwMode="gray">
                  <a:xfrm rot="10440000">
                    <a:off x="5911214" y="210112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F632FB01-B82E-49A4-85DE-70D90095B1E8}"/>
                      </a:ext>
                    </a:extLst>
                  </p:cNvPr>
                  <p:cNvCxnSpPr>
                    <a:cxnSpLocks/>
                  </p:cNvCxnSpPr>
                  <p:nvPr/>
                </p:nvCxnSpPr>
                <p:spPr bwMode="gray">
                  <a:xfrm rot="10260000">
                    <a:off x="6364684" y="55455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B36AD07E-CE20-4F5A-8B23-B4BB91DE9457}"/>
                      </a:ext>
                    </a:extLst>
                  </p:cNvPr>
                  <p:cNvCxnSpPr>
                    <a:cxnSpLocks/>
                  </p:cNvCxnSpPr>
                  <p:nvPr/>
                </p:nvCxnSpPr>
                <p:spPr bwMode="gray">
                  <a:xfrm rot="10260000">
                    <a:off x="5820981" y="211276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BA4F9FF1-E8D7-4B41-884F-CBF17DE6CF00}"/>
                      </a:ext>
                    </a:extLst>
                  </p:cNvPr>
                  <p:cNvCxnSpPr>
                    <a:cxnSpLocks/>
                  </p:cNvCxnSpPr>
                  <p:nvPr/>
                </p:nvCxnSpPr>
                <p:spPr bwMode="gray">
                  <a:xfrm rot="10080000">
                    <a:off x="6454099" y="552876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A86D76B6-CF86-4F22-B3F7-C3F34329D1DA}"/>
                      </a:ext>
                    </a:extLst>
                  </p:cNvPr>
                  <p:cNvCxnSpPr>
                    <a:cxnSpLocks/>
                  </p:cNvCxnSpPr>
                  <p:nvPr/>
                </p:nvCxnSpPr>
                <p:spPr bwMode="gray">
                  <a:xfrm rot="10080000">
                    <a:off x="5731482" y="212911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A8CD32EA-6ABF-4779-99E6-291017C70030}"/>
                      </a:ext>
                    </a:extLst>
                  </p:cNvPr>
                  <p:cNvCxnSpPr>
                    <a:cxnSpLocks/>
                  </p:cNvCxnSpPr>
                  <p:nvPr/>
                </p:nvCxnSpPr>
                <p:spPr bwMode="gray">
                  <a:xfrm rot="9900000">
                    <a:off x="6542511" y="550729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38479582-1997-4609-A0FE-CA40CAF80639}"/>
                      </a:ext>
                    </a:extLst>
                  </p:cNvPr>
                  <p:cNvCxnSpPr>
                    <a:cxnSpLocks/>
                  </p:cNvCxnSpPr>
                  <p:nvPr/>
                </p:nvCxnSpPr>
                <p:spPr bwMode="gray">
                  <a:xfrm rot="9900000">
                    <a:off x="5642960" y="215012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0E5D44BA-847B-421E-B790-E1D07A059C87}"/>
                      </a:ext>
                    </a:extLst>
                  </p:cNvPr>
                  <p:cNvCxnSpPr>
                    <a:cxnSpLocks/>
                  </p:cNvCxnSpPr>
                  <p:nvPr/>
                </p:nvCxnSpPr>
                <p:spPr bwMode="gray">
                  <a:xfrm rot="9720000">
                    <a:off x="6629679" y="548123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A967C0BA-835E-4B72-A047-FDB62119D3B3}"/>
                      </a:ext>
                    </a:extLst>
                  </p:cNvPr>
                  <p:cNvCxnSpPr>
                    <a:cxnSpLocks/>
                  </p:cNvCxnSpPr>
                  <p:nvPr/>
                </p:nvCxnSpPr>
                <p:spPr bwMode="gray">
                  <a:xfrm rot="9720000">
                    <a:off x="5555660" y="21757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8B426782-675C-4E83-A8A1-9778A4A3BE0D}"/>
                      </a:ext>
                    </a:extLst>
                  </p:cNvPr>
                  <p:cNvCxnSpPr>
                    <a:cxnSpLocks/>
                  </p:cNvCxnSpPr>
                  <p:nvPr/>
                </p:nvCxnSpPr>
                <p:spPr bwMode="gray">
                  <a:xfrm rot="10620000">
                    <a:off x="6183812" y="55648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3BB92DE8-9544-4253-BD51-C29969EC3B3C}"/>
                      </a:ext>
                    </a:extLst>
                  </p:cNvPr>
                  <p:cNvCxnSpPr>
                    <a:cxnSpLocks/>
                  </p:cNvCxnSpPr>
                  <p:nvPr/>
                </p:nvCxnSpPr>
                <p:spPr bwMode="gray">
                  <a:xfrm rot="10620000">
                    <a:off x="6001914" y="209398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E19FD1D9-D0D5-4FC4-8FB8-C67259BBD5B3}"/>
                      </a:ext>
                    </a:extLst>
                  </p:cNvPr>
                  <p:cNvCxnSpPr/>
                  <p:nvPr/>
                </p:nvCxnSpPr>
                <p:spPr bwMode="gray">
                  <a:xfrm rot="5040000">
                    <a:off x="7818516" y="365526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1616B219-F6E5-41EE-8DDE-99BC82135F14}"/>
                      </a:ext>
                    </a:extLst>
                  </p:cNvPr>
                  <p:cNvCxnSpPr/>
                  <p:nvPr/>
                </p:nvCxnSpPr>
                <p:spPr bwMode="gray">
                  <a:xfrm rot="5040000">
                    <a:off x="4369267" y="40177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39" name="Oval 138">
                  <a:extLst>
                    <a:ext uri="{FF2B5EF4-FFF2-40B4-BE49-F238E27FC236}">
                      <a16:creationId xmlns:a16="http://schemas.microsoft.com/office/drawing/2014/main" id="{0B871355-A0D2-4C4C-B34A-3186D3D0C091}"/>
                    </a:ext>
                  </a:extLst>
                </p:cNvPr>
                <p:cNvSpPr/>
                <p:nvPr/>
              </p:nvSpPr>
              <p:spPr bwMode="gray">
                <a:xfrm>
                  <a:off x="4437258" y="2272452"/>
                  <a:ext cx="3302438" cy="3302438"/>
                </a:xfrm>
                <a:prstGeom prst="ellipse">
                  <a:avLst/>
                </a:prstGeom>
                <a:solidFill>
                  <a:schemeClr val="bg1"/>
                </a:solidFill>
                <a:ln w="635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p>
              </p:txBody>
            </p:sp>
          </p:grpSp>
          <p:grpSp>
            <p:nvGrpSpPr>
              <p:cNvPr id="14" name="Group 244">
                <a:extLst>
                  <a:ext uri="{FF2B5EF4-FFF2-40B4-BE49-F238E27FC236}">
                    <a16:creationId xmlns:a16="http://schemas.microsoft.com/office/drawing/2014/main" id="{9779EFC0-0C76-4753-97EE-2892A47BAE22}"/>
                  </a:ext>
                </a:extLst>
              </p:cNvPr>
              <p:cNvGrpSpPr/>
              <p:nvPr/>
            </p:nvGrpSpPr>
            <p:grpSpPr>
              <a:xfrm>
                <a:off x="2664050" y="2478155"/>
                <a:ext cx="2964724" cy="2965002"/>
                <a:chOff x="4393201" y="2228235"/>
                <a:chExt cx="3390550" cy="3390870"/>
              </a:xfrm>
            </p:grpSpPr>
            <p:grpSp>
              <p:nvGrpSpPr>
                <p:cNvPr id="16" name="Group 15">
                  <a:extLst>
                    <a:ext uri="{FF2B5EF4-FFF2-40B4-BE49-F238E27FC236}">
                      <a16:creationId xmlns:a16="http://schemas.microsoft.com/office/drawing/2014/main" id="{4BD00EF9-DA4F-4CA6-BE28-79A81A3239DC}"/>
                    </a:ext>
                  </a:extLst>
                </p:cNvPr>
                <p:cNvGrpSpPr/>
                <p:nvPr/>
              </p:nvGrpSpPr>
              <p:grpSpPr>
                <a:xfrm>
                  <a:off x="4393201" y="2228235"/>
                  <a:ext cx="3390550" cy="3390870"/>
                  <a:chOff x="4252592" y="2093983"/>
                  <a:chExt cx="3682076" cy="3682423"/>
                </a:xfrm>
              </p:grpSpPr>
              <p:cxnSp>
                <p:nvCxnSpPr>
                  <p:cNvPr id="18" name="Straight Connector 17">
                    <a:extLst>
                      <a:ext uri="{FF2B5EF4-FFF2-40B4-BE49-F238E27FC236}">
                        <a16:creationId xmlns:a16="http://schemas.microsoft.com/office/drawing/2014/main" id="{F26EB193-B9D3-4BFA-AFDB-C00072C47643}"/>
                      </a:ext>
                    </a:extLst>
                  </p:cNvPr>
                  <p:cNvCxnSpPr/>
                  <p:nvPr/>
                </p:nvCxnSpPr>
                <p:spPr bwMode="gray">
                  <a:xfrm rot="3240000">
                    <a:off x="7497026" y="28171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E5AA4C-A3B4-4580-B7F0-812CD7E8B9C8}"/>
                      </a:ext>
                    </a:extLst>
                  </p:cNvPr>
                  <p:cNvCxnSpPr>
                    <a:cxnSpLocks/>
                  </p:cNvCxnSpPr>
                  <p:nvPr/>
                </p:nvCxnSpPr>
                <p:spPr bwMode="gray">
                  <a:xfrm rot="8640000">
                    <a:off x="7118689" y="523909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A194F3-16AB-4F99-A1E6-6A160AA6AB09}"/>
                      </a:ext>
                    </a:extLst>
                  </p:cNvPr>
                  <p:cNvCxnSpPr/>
                  <p:nvPr/>
                </p:nvCxnSpPr>
                <p:spPr bwMode="gray">
                  <a:xfrm rot="3240000">
                    <a:off x="4691153" y="485573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0D0A0D-F2D0-4189-9B40-3CEEE193D705}"/>
                      </a:ext>
                    </a:extLst>
                  </p:cNvPr>
                  <p:cNvCxnSpPr>
                    <a:cxnSpLocks/>
                  </p:cNvCxnSpPr>
                  <p:nvPr/>
                </p:nvCxnSpPr>
                <p:spPr bwMode="gray">
                  <a:xfrm rot="8640000">
                    <a:off x="5075783" y="2427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F5C757-B149-417E-A26E-C2E10CDBC86B}"/>
                      </a:ext>
                    </a:extLst>
                  </p:cNvPr>
                  <p:cNvCxnSpPr/>
                  <p:nvPr/>
                </p:nvCxnSpPr>
                <p:spPr bwMode="gray">
                  <a:xfrm rot="3060000">
                    <a:off x="7441790" y="274509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133E10-A8F0-412E-8BA0-1378F97C50EB}"/>
                      </a:ext>
                    </a:extLst>
                  </p:cNvPr>
                  <p:cNvCxnSpPr>
                    <a:cxnSpLocks/>
                  </p:cNvCxnSpPr>
                  <p:nvPr/>
                </p:nvCxnSpPr>
                <p:spPr bwMode="gray">
                  <a:xfrm rot="8460000">
                    <a:off x="7190726" y="51835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8301E4-89BC-41B4-A714-7D1073C7E44A}"/>
                      </a:ext>
                    </a:extLst>
                  </p:cNvPr>
                  <p:cNvCxnSpPr/>
                  <p:nvPr/>
                </p:nvCxnSpPr>
                <p:spPr bwMode="gray">
                  <a:xfrm rot="3060000">
                    <a:off x="4746454" y="49277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345A19-82C6-4329-A9AD-F81D6003815A}"/>
                      </a:ext>
                    </a:extLst>
                  </p:cNvPr>
                  <p:cNvCxnSpPr>
                    <a:cxnSpLocks/>
                  </p:cNvCxnSpPr>
                  <p:nvPr/>
                </p:nvCxnSpPr>
                <p:spPr bwMode="gray">
                  <a:xfrm rot="8460000">
                    <a:off x="5003461" y="24824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0FC4A37-268A-484C-BDDB-A062D58D3842}"/>
                      </a:ext>
                    </a:extLst>
                  </p:cNvPr>
                  <p:cNvCxnSpPr/>
                  <p:nvPr/>
                </p:nvCxnSpPr>
                <p:spPr bwMode="gray">
                  <a:xfrm rot="2880000">
                    <a:off x="7382859" y="267603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2166F1C-5FF5-462B-8410-36F49B7EAD91}"/>
                      </a:ext>
                    </a:extLst>
                  </p:cNvPr>
                  <p:cNvCxnSpPr>
                    <a:cxnSpLocks/>
                  </p:cNvCxnSpPr>
                  <p:nvPr/>
                </p:nvCxnSpPr>
                <p:spPr bwMode="gray">
                  <a:xfrm rot="8280000">
                    <a:off x="7259757" y="512426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6E44A79-5B0B-4A9F-B4D8-854495C49C31}"/>
                      </a:ext>
                    </a:extLst>
                  </p:cNvPr>
                  <p:cNvCxnSpPr/>
                  <p:nvPr/>
                </p:nvCxnSpPr>
                <p:spPr bwMode="gray">
                  <a:xfrm rot="2880000">
                    <a:off x="4805448" y="499674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E14A7A-B552-4D6B-B81C-6783E3E127B9}"/>
                      </a:ext>
                    </a:extLst>
                  </p:cNvPr>
                  <p:cNvCxnSpPr>
                    <a:cxnSpLocks/>
                  </p:cNvCxnSpPr>
                  <p:nvPr/>
                </p:nvCxnSpPr>
                <p:spPr bwMode="gray">
                  <a:xfrm rot="8280000">
                    <a:off x="4934127" y="254138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485AE8-BED0-488D-94A2-BB8CAC028610}"/>
                      </a:ext>
                    </a:extLst>
                  </p:cNvPr>
                  <p:cNvCxnSpPr/>
                  <p:nvPr/>
                </p:nvCxnSpPr>
                <p:spPr bwMode="gray">
                  <a:xfrm rot="2700000">
                    <a:off x="7320394" y="26101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A78A150-003D-43CC-9B0F-C7DFB86EDC25}"/>
                      </a:ext>
                    </a:extLst>
                  </p:cNvPr>
                  <p:cNvCxnSpPr>
                    <a:cxnSpLocks/>
                  </p:cNvCxnSpPr>
                  <p:nvPr/>
                </p:nvCxnSpPr>
                <p:spPr bwMode="gray">
                  <a:xfrm rot="8100000">
                    <a:off x="7325591" y="506146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4662B0-B6A5-4626-9929-39F992072E48}"/>
                      </a:ext>
                    </a:extLst>
                  </p:cNvPr>
                  <p:cNvCxnSpPr/>
                  <p:nvPr/>
                </p:nvCxnSpPr>
                <p:spPr bwMode="gray">
                  <a:xfrm rot="2700000">
                    <a:off x="4867972" y="506256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C474B2-ECFC-48EC-BB1E-29D660EC378B}"/>
                      </a:ext>
                    </a:extLst>
                  </p:cNvPr>
                  <p:cNvCxnSpPr>
                    <a:cxnSpLocks/>
                  </p:cNvCxnSpPr>
                  <p:nvPr/>
                </p:nvCxnSpPr>
                <p:spPr bwMode="gray">
                  <a:xfrm rot="8100000">
                    <a:off x="4867972" y="26038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FF08636-1DBB-41D4-83C3-1B976E3F2B05}"/>
                      </a:ext>
                    </a:extLst>
                  </p:cNvPr>
                  <p:cNvCxnSpPr/>
                  <p:nvPr/>
                </p:nvCxnSpPr>
                <p:spPr bwMode="gray">
                  <a:xfrm rot="2520000">
                    <a:off x="7254567" y="254762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BBCC3EE-B4B5-40F4-80F4-205E13F6FBFE}"/>
                      </a:ext>
                    </a:extLst>
                  </p:cNvPr>
                  <p:cNvCxnSpPr>
                    <a:cxnSpLocks/>
                  </p:cNvCxnSpPr>
                  <p:nvPr/>
                </p:nvCxnSpPr>
                <p:spPr bwMode="gray">
                  <a:xfrm rot="7920000">
                    <a:off x="7388049" y="499530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42A96E4-8A6F-42EB-AE6B-57FDCD554E9E}"/>
                      </a:ext>
                    </a:extLst>
                  </p:cNvPr>
                  <p:cNvCxnSpPr/>
                  <p:nvPr/>
                </p:nvCxnSpPr>
                <p:spPr bwMode="gray">
                  <a:xfrm rot="2520000">
                    <a:off x="4933855" y="512503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033CA4F-EA1D-4766-BF2E-72B7A3AD6F08}"/>
                      </a:ext>
                    </a:extLst>
                  </p:cNvPr>
                  <p:cNvCxnSpPr>
                    <a:cxnSpLocks/>
                  </p:cNvCxnSpPr>
                  <p:nvPr/>
                </p:nvCxnSpPr>
                <p:spPr bwMode="gray">
                  <a:xfrm rot="7920000">
                    <a:off x="4805176" y="266967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DB90179-9880-4307-914D-12F6D557AE36}"/>
                      </a:ext>
                    </a:extLst>
                  </p:cNvPr>
                  <p:cNvCxnSpPr/>
                  <p:nvPr/>
                </p:nvCxnSpPr>
                <p:spPr bwMode="gray">
                  <a:xfrm rot="2340000">
                    <a:off x="7185558" y="24886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3BE0435-9495-4C23-B03E-1316D887F358}"/>
                      </a:ext>
                    </a:extLst>
                  </p:cNvPr>
                  <p:cNvCxnSpPr>
                    <a:cxnSpLocks/>
                  </p:cNvCxnSpPr>
                  <p:nvPr/>
                </p:nvCxnSpPr>
                <p:spPr bwMode="gray">
                  <a:xfrm rot="7740000">
                    <a:off x="7446959" y="49259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2D8433-4909-4C30-AB62-5E91CE9925B4}"/>
                      </a:ext>
                    </a:extLst>
                  </p:cNvPr>
                  <p:cNvCxnSpPr/>
                  <p:nvPr/>
                </p:nvCxnSpPr>
                <p:spPr bwMode="gray">
                  <a:xfrm rot="2340000">
                    <a:off x="5002918" y="518396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32C7BC6-ACB6-4625-B1DD-E65D96AB7F96}"/>
                      </a:ext>
                    </a:extLst>
                  </p:cNvPr>
                  <p:cNvCxnSpPr>
                    <a:cxnSpLocks/>
                  </p:cNvCxnSpPr>
                  <p:nvPr/>
                </p:nvCxnSpPr>
                <p:spPr bwMode="gray">
                  <a:xfrm rot="7740000">
                    <a:off x="4745911" y="273870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2E848E4-53C9-414B-8E63-A94CC8109B97}"/>
                      </a:ext>
                    </a:extLst>
                  </p:cNvPr>
                  <p:cNvCxnSpPr/>
                  <p:nvPr/>
                </p:nvCxnSpPr>
                <p:spPr bwMode="gray">
                  <a:xfrm rot="2160000">
                    <a:off x="7113555" y="243332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FC05536-225D-444A-8A92-7F0A7B0A307D}"/>
                      </a:ext>
                    </a:extLst>
                  </p:cNvPr>
                  <p:cNvCxnSpPr>
                    <a:cxnSpLocks/>
                  </p:cNvCxnSpPr>
                  <p:nvPr/>
                </p:nvCxnSpPr>
                <p:spPr bwMode="gray">
                  <a:xfrm rot="7560000">
                    <a:off x="7502159" y="485365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04830D0-7605-41B5-899E-F59473B5CB9E}"/>
                      </a:ext>
                    </a:extLst>
                  </p:cNvPr>
                  <p:cNvCxnSpPr/>
                  <p:nvPr/>
                </p:nvCxnSpPr>
                <p:spPr bwMode="gray">
                  <a:xfrm rot="2160000">
                    <a:off x="5074970" y="523920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9C6460B-139E-4DB3-8F44-A33708040237}"/>
                      </a:ext>
                    </a:extLst>
                  </p:cNvPr>
                  <p:cNvCxnSpPr>
                    <a:cxnSpLocks/>
                  </p:cNvCxnSpPr>
                  <p:nvPr/>
                </p:nvCxnSpPr>
                <p:spPr bwMode="gray">
                  <a:xfrm rot="7560000">
                    <a:off x="4690341" y="28107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5AD37D0-F39F-41EB-A2D1-40363A3C26DD}"/>
                      </a:ext>
                    </a:extLst>
                  </p:cNvPr>
                  <p:cNvCxnSpPr/>
                  <p:nvPr/>
                </p:nvCxnSpPr>
                <p:spPr bwMode="gray">
                  <a:xfrm rot="4140000">
                    <a:off x="7712855" y="321508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D38D268-3222-4306-96C0-C67DB4B66D09}"/>
                      </a:ext>
                    </a:extLst>
                  </p:cNvPr>
                  <p:cNvCxnSpPr/>
                  <p:nvPr/>
                </p:nvCxnSpPr>
                <p:spPr bwMode="gray">
                  <a:xfrm rot="4140000">
                    <a:off x="4474966" y="44579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E63F33A-4AE9-48ED-81B9-2AD147E5FE12}"/>
                      </a:ext>
                    </a:extLst>
                  </p:cNvPr>
                  <p:cNvCxnSpPr/>
                  <p:nvPr/>
                </p:nvCxnSpPr>
                <p:spPr bwMode="gray">
                  <a:xfrm rot="3960000">
                    <a:off x="7678150" y="313118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12A1E1B-3FEE-46A5-B108-499FB60C0701}"/>
                      </a:ext>
                    </a:extLst>
                  </p:cNvPr>
                  <p:cNvCxnSpPr/>
                  <p:nvPr/>
                </p:nvCxnSpPr>
                <p:spPr bwMode="gray">
                  <a:xfrm rot="3960000">
                    <a:off x="4509747" y="45418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35F2E26-D321-48DF-AD5F-195351F3FC73}"/>
                      </a:ext>
                    </a:extLst>
                  </p:cNvPr>
                  <p:cNvCxnSpPr/>
                  <p:nvPr/>
                </p:nvCxnSpPr>
                <p:spPr bwMode="gray">
                  <a:xfrm rot="3780000">
                    <a:off x="7639101" y="304922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0512177-FF84-4BEC-AF9B-892233F53F36}"/>
                      </a:ext>
                    </a:extLst>
                  </p:cNvPr>
                  <p:cNvCxnSpPr/>
                  <p:nvPr/>
                </p:nvCxnSpPr>
                <p:spPr bwMode="gray">
                  <a:xfrm rot="3780000">
                    <a:off x="4548869" y="462377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610E11E-EA85-4B8B-9B50-F9C71F8EFE0D}"/>
                      </a:ext>
                    </a:extLst>
                  </p:cNvPr>
                  <p:cNvCxnSpPr/>
                  <p:nvPr/>
                </p:nvCxnSpPr>
                <p:spPr bwMode="gray">
                  <a:xfrm rot="3600000">
                    <a:off x="7595817" y="29694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6D45B84-F645-4907-BC36-610F104828D5}"/>
                      </a:ext>
                    </a:extLst>
                  </p:cNvPr>
                  <p:cNvCxnSpPr/>
                  <p:nvPr/>
                </p:nvCxnSpPr>
                <p:spPr bwMode="gray">
                  <a:xfrm rot="3600000">
                    <a:off x="4592225" y="47035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6AFD2F3-C405-4ED9-AF44-D435D2D683F6}"/>
                      </a:ext>
                    </a:extLst>
                  </p:cNvPr>
                  <p:cNvCxnSpPr/>
                  <p:nvPr/>
                </p:nvCxnSpPr>
                <p:spPr bwMode="gray">
                  <a:xfrm rot="3420000">
                    <a:off x="7548415" y="289198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588F8CF-294A-4B96-9D7A-03C89973365B}"/>
                      </a:ext>
                    </a:extLst>
                  </p:cNvPr>
                  <p:cNvCxnSpPr/>
                  <p:nvPr/>
                </p:nvCxnSpPr>
                <p:spPr bwMode="gray">
                  <a:xfrm rot="3420000">
                    <a:off x="4639697" y="47809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393A7EE-047A-4930-99D7-931C6BB4BBBD}"/>
                      </a:ext>
                    </a:extLst>
                  </p:cNvPr>
                  <p:cNvCxnSpPr>
                    <a:cxnSpLocks/>
                  </p:cNvCxnSpPr>
                  <p:nvPr/>
                </p:nvCxnSpPr>
                <p:spPr bwMode="gray">
                  <a:xfrm rot="9540000">
                    <a:off x="6720562" y="545658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C5A9072-680D-4B35-993E-453758217565}"/>
                      </a:ext>
                    </a:extLst>
                  </p:cNvPr>
                  <p:cNvCxnSpPr>
                    <a:cxnSpLocks/>
                  </p:cNvCxnSpPr>
                  <p:nvPr/>
                </p:nvCxnSpPr>
                <p:spPr bwMode="gray">
                  <a:xfrm rot="9540000">
                    <a:off x="5475019" y="221183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A1E45C6-D0F4-40FA-8F0B-F56B476A62DB}"/>
                      </a:ext>
                    </a:extLst>
                  </p:cNvPr>
                  <p:cNvCxnSpPr>
                    <a:cxnSpLocks/>
                  </p:cNvCxnSpPr>
                  <p:nvPr/>
                </p:nvCxnSpPr>
                <p:spPr bwMode="gray">
                  <a:xfrm rot="9360000">
                    <a:off x="6804528" y="54215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4A4242F-519B-4065-AF06-3145A51FAAE9}"/>
                      </a:ext>
                    </a:extLst>
                  </p:cNvPr>
                  <p:cNvCxnSpPr>
                    <a:cxnSpLocks/>
                  </p:cNvCxnSpPr>
                  <p:nvPr/>
                </p:nvCxnSpPr>
                <p:spPr bwMode="gray">
                  <a:xfrm rot="9360000">
                    <a:off x="5390875" y="224643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CB53548-318C-4332-80A0-AFE8661AE194}"/>
                      </a:ext>
                    </a:extLst>
                  </p:cNvPr>
                  <p:cNvCxnSpPr>
                    <a:cxnSpLocks/>
                  </p:cNvCxnSpPr>
                  <p:nvPr/>
                </p:nvCxnSpPr>
                <p:spPr bwMode="gray">
                  <a:xfrm rot="9180000">
                    <a:off x="6886545" y="538217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E082AC2-0405-4AF4-9B53-58F0730EB233}"/>
                      </a:ext>
                    </a:extLst>
                  </p:cNvPr>
                  <p:cNvCxnSpPr>
                    <a:cxnSpLocks/>
                  </p:cNvCxnSpPr>
                  <p:nvPr/>
                </p:nvCxnSpPr>
                <p:spPr bwMode="gray">
                  <a:xfrm rot="9180000">
                    <a:off x="5308657" y="228539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3DCEACC-838C-4DEB-B65F-5A465A84C0E0}"/>
                      </a:ext>
                    </a:extLst>
                  </p:cNvPr>
                  <p:cNvCxnSpPr>
                    <a:cxnSpLocks/>
                  </p:cNvCxnSpPr>
                  <p:nvPr/>
                </p:nvCxnSpPr>
                <p:spPr bwMode="gray">
                  <a:xfrm rot="9000000">
                    <a:off x="6966389" y="533855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1B28B80-FA8D-4783-B72B-837A6552690B}"/>
                      </a:ext>
                    </a:extLst>
                  </p:cNvPr>
                  <p:cNvCxnSpPr>
                    <a:cxnSpLocks/>
                  </p:cNvCxnSpPr>
                  <p:nvPr/>
                </p:nvCxnSpPr>
                <p:spPr bwMode="gray">
                  <a:xfrm rot="9000000">
                    <a:off x="5228590" y="232859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5F4A7FC-3CAD-45DF-9D94-6F51A81E1A51}"/>
                      </a:ext>
                    </a:extLst>
                  </p:cNvPr>
                  <p:cNvCxnSpPr>
                    <a:cxnSpLocks/>
                  </p:cNvCxnSpPr>
                  <p:nvPr/>
                </p:nvCxnSpPr>
                <p:spPr bwMode="gray">
                  <a:xfrm rot="8820000">
                    <a:off x="7043841" y="52908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70C28DF-B896-463D-8CD4-9C4C577F1627}"/>
                      </a:ext>
                    </a:extLst>
                  </p:cNvPr>
                  <p:cNvCxnSpPr/>
                  <p:nvPr/>
                </p:nvCxnSpPr>
                <p:spPr bwMode="gray">
                  <a:xfrm rot="5220000">
                    <a:off x="7825639" y="374577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0BA046F-76DD-4083-AD77-4EDF71F17641}"/>
                      </a:ext>
                    </a:extLst>
                  </p:cNvPr>
                  <p:cNvCxnSpPr/>
                  <p:nvPr/>
                </p:nvCxnSpPr>
                <p:spPr bwMode="gray">
                  <a:xfrm rot="5220000">
                    <a:off x="4362144" y="39272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A27AA4B-8174-4625-A047-3CD894F80CA4}"/>
                      </a:ext>
                    </a:extLst>
                  </p:cNvPr>
                  <p:cNvCxnSpPr/>
                  <p:nvPr/>
                </p:nvCxnSpPr>
                <p:spPr bwMode="gray">
                  <a:xfrm rot="4860000">
                    <a:off x="7806707" y="356525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7B82A7A-12AA-4334-A539-AE780A4FA548}"/>
                      </a:ext>
                    </a:extLst>
                  </p:cNvPr>
                  <p:cNvCxnSpPr/>
                  <p:nvPr/>
                </p:nvCxnSpPr>
                <p:spPr bwMode="gray">
                  <a:xfrm rot="4860000">
                    <a:off x="4381158" y="410780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0723201-E0CB-4C58-AB10-AB95F6A7EA75}"/>
                      </a:ext>
                    </a:extLst>
                  </p:cNvPr>
                  <p:cNvCxnSpPr/>
                  <p:nvPr/>
                </p:nvCxnSpPr>
                <p:spPr bwMode="gray">
                  <a:xfrm rot="4680000">
                    <a:off x="7790201" y="34759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0C4CCEE-F09E-45D7-AC1F-78316DBE6732}"/>
                      </a:ext>
                    </a:extLst>
                  </p:cNvPr>
                  <p:cNvCxnSpPr/>
                  <p:nvPr/>
                </p:nvCxnSpPr>
                <p:spPr bwMode="gray">
                  <a:xfrm rot="4680000">
                    <a:off x="4397742" y="419706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54B9349-94E3-4585-A0D0-3C8614F69F73}"/>
                      </a:ext>
                    </a:extLst>
                  </p:cNvPr>
                  <p:cNvCxnSpPr/>
                  <p:nvPr/>
                </p:nvCxnSpPr>
                <p:spPr bwMode="gray">
                  <a:xfrm rot="4500000">
                    <a:off x="7769048" y="338768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47C2AB4-366F-4DFD-B5B6-CD7280777DAC}"/>
                      </a:ext>
                    </a:extLst>
                  </p:cNvPr>
                  <p:cNvCxnSpPr/>
                  <p:nvPr/>
                </p:nvCxnSpPr>
                <p:spPr bwMode="gray">
                  <a:xfrm rot="4500000">
                    <a:off x="4418976" y="428533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646AB19-1BEB-4247-ACC9-63DF686C4E55}"/>
                      </a:ext>
                    </a:extLst>
                  </p:cNvPr>
                  <p:cNvCxnSpPr/>
                  <p:nvPr/>
                </p:nvCxnSpPr>
                <p:spPr bwMode="gray">
                  <a:xfrm rot="4320000">
                    <a:off x="7743301" y="33006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05F98E2-0C07-4AD9-9605-746195A49571}"/>
                      </a:ext>
                    </a:extLst>
                  </p:cNvPr>
                  <p:cNvCxnSpPr/>
                  <p:nvPr/>
                </p:nvCxnSpPr>
                <p:spPr bwMode="gray">
                  <a:xfrm rot="4320000">
                    <a:off x="4444801" y="437237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20A74B0-468B-4E73-8A1D-382563D770D2}"/>
                      </a:ext>
                    </a:extLst>
                  </p:cNvPr>
                  <p:cNvCxnSpPr>
                    <a:cxnSpLocks/>
                  </p:cNvCxnSpPr>
                  <p:nvPr/>
                </p:nvCxnSpPr>
                <p:spPr bwMode="gray">
                  <a:xfrm rot="8820000">
                    <a:off x="5150894" y="237593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5ADEF89-0AED-425C-845A-9AC794BBBC8E}"/>
                      </a:ext>
                    </a:extLst>
                  </p:cNvPr>
                  <p:cNvCxnSpPr/>
                  <p:nvPr/>
                </p:nvCxnSpPr>
                <p:spPr bwMode="gray">
                  <a:xfrm rot="1980000">
                    <a:off x="7038758" y="238187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DFC12DD-AEC7-4098-B538-1769933F5096}"/>
                      </a:ext>
                    </a:extLst>
                  </p:cNvPr>
                  <p:cNvCxnSpPr>
                    <a:cxnSpLocks/>
                  </p:cNvCxnSpPr>
                  <p:nvPr/>
                </p:nvCxnSpPr>
                <p:spPr bwMode="gray">
                  <a:xfrm rot="7380000">
                    <a:off x="7553499" y="477854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F77ED80-10E9-498C-8476-E0AC12C1B769}"/>
                      </a:ext>
                    </a:extLst>
                  </p:cNvPr>
                  <p:cNvCxnSpPr/>
                  <p:nvPr/>
                </p:nvCxnSpPr>
                <p:spPr bwMode="gray">
                  <a:xfrm rot="1980000">
                    <a:off x="5149814" y="529059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82020F8-83A1-46F3-BF87-9A023A88A8B5}"/>
                      </a:ext>
                    </a:extLst>
                  </p:cNvPr>
                  <p:cNvCxnSpPr>
                    <a:cxnSpLocks/>
                  </p:cNvCxnSpPr>
                  <p:nvPr/>
                </p:nvCxnSpPr>
                <p:spPr bwMode="gray">
                  <a:xfrm rot="7380000">
                    <a:off x="4638616" y="288559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43BAD40-9304-4746-8C42-39B1C419CA84}"/>
                      </a:ext>
                    </a:extLst>
                  </p:cNvPr>
                  <p:cNvCxnSpPr/>
                  <p:nvPr/>
                </p:nvCxnSpPr>
                <p:spPr bwMode="gray">
                  <a:xfrm rot="1800000">
                    <a:off x="6961369" y="233440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28103E3-56A6-4798-874F-727FEF8FF65E}"/>
                      </a:ext>
                    </a:extLst>
                  </p:cNvPr>
                  <p:cNvCxnSpPr>
                    <a:cxnSpLocks/>
                  </p:cNvCxnSpPr>
                  <p:nvPr/>
                </p:nvCxnSpPr>
                <p:spPr bwMode="gray">
                  <a:xfrm rot="7200000">
                    <a:off x="7600837" y="470084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F33134A-086A-441A-9478-C8D1FACC61D7}"/>
                      </a:ext>
                    </a:extLst>
                  </p:cNvPr>
                  <p:cNvCxnSpPr/>
                  <p:nvPr/>
                </p:nvCxnSpPr>
                <p:spPr bwMode="gray">
                  <a:xfrm rot="1800000">
                    <a:off x="5227245" y="533799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E8CB4A0-C431-4D65-86C3-96724895285C}"/>
                      </a:ext>
                    </a:extLst>
                  </p:cNvPr>
                  <p:cNvCxnSpPr>
                    <a:cxnSpLocks/>
                  </p:cNvCxnSpPr>
                  <p:nvPr/>
                </p:nvCxnSpPr>
                <p:spPr bwMode="gray">
                  <a:xfrm rot="7200000">
                    <a:off x="4590880" y="296304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55543F4-978A-49F4-9002-2F49C83319F9}"/>
                      </a:ext>
                    </a:extLst>
                  </p:cNvPr>
                  <p:cNvCxnSpPr/>
                  <p:nvPr/>
                </p:nvCxnSpPr>
                <p:spPr bwMode="gray">
                  <a:xfrm rot="1620000">
                    <a:off x="6881603" y="229104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8B737CB-7C68-4DA5-BE82-9EC803875061}"/>
                      </a:ext>
                    </a:extLst>
                  </p:cNvPr>
                  <p:cNvCxnSpPr>
                    <a:cxnSpLocks/>
                  </p:cNvCxnSpPr>
                  <p:nvPr/>
                </p:nvCxnSpPr>
                <p:spPr bwMode="gray">
                  <a:xfrm rot="7020000">
                    <a:off x="7644044" y="462077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74B36F5-3954-4920-835B-5EF8E3B83514}"/>
                      </a:ext>
                    </a:extLst>
                  </p:cNvPr>
                  <p:cNvCxnSpPr/>
                  <p:nvPr/>
                </p:nvCxnSpPr>
                <p:spPr bwMode="gray">
                  <a:xfrm rot="1620000">
                    <a:off x="5307051" y="5381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2DBFF4A-3255-4EFC-81DC-386ABE7118AA}"/>
                      </a:ext>
                    </a:extLst>
                  </p:cNvPr>
                  <p:cNvCxnSpPr>
                    <a:cxnSpLocks/>
                  </p:cNvCxnSpPr>
                  <p:nvPr/>
                </p:nvCxnSpPr>
                <p:spPr bwMode="gray">
                  <a:xfrm rot="7020000">
                    <a:off x="4547263" y="304288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1F1034F-DBFC-4E8D-975D-9A5E328C0183}"/>
                      </a:ext>
                    </a:extLst>
                  </p:cNvPr>
                  <p:cNvCxnSpPr/>
                  <p:nvPr/>
                </p:nvCxnSpPr>
                <p:spPr bwMode="gray">
                  <a:xfrm rot="1440000">
                    <a:off x="6799676" y="225192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FA8BF16-1053-468E-B014-696FA9DD60E4}"/>
                      </a:ext>
                    </a:extLst>
                  </p:cNvPr>
                  <p:cNvCxnSpPr>
                    <a:cxnSpLocks/>
                  </p:cNvCxnSpPr>
                  <p:nvPr/>
                </p:nvCxnSpPr>
                <p:spPr bwMode="gray">
                  <a:xfrm rot="6840000">
                    <a:off x="7683002" y="453856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C85E2A7-111C-4337-ADAF-4DA9941DDD6C}"/>
                      </a:ext>
                    </a:extLst>
                  </p:cNvPr>
                  <p:cNvCxnSpPr/>
                  <p:nvPr/>
                </p:nvCxnSpPr>
                <p:spPr bwMode="gray">
                  <a:xfrm rot="1440000">
                    <a:off x="5389012" y="54203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BF3C55C-2E89-41FD-A72F-6267FEECF988}"/>
                      </a:ext>
                    </a:extLst>
                  </p:cNvPr>
                  <p:cNvCxnSpPr>
                    <a:cxnSpLocks/>
                  </p:cNvCxnSpPr>
                  <p:nvPr/>
                </p:nvCxnSpPr>
                <p:spPr bwMode="gray">
                  <a:xfrm rot="6840000">
                    <a:off x="4507884" y="312490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6A22CC8-F620-402C-B3C2-9DCB6ACEF70E}"/>
                      </a:ext>
                    </a:extLst>
                  </p:cNvPr>
                  <p:cNvCxnSpPr/>
                  <p:nvPr/>
                </p:nvCxnSpPr>
                <p:spPr bwMode="gray">
                  <a:xfrm rot="1260000">
                    <a:off x="6715815" y="221714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5ECAC59-26B6-4184-8388-00A8128C660F}"/>
                      </a:ext>
                    </a:extLst>
                  </p:cNvPr>
                  <p:cNvCxnSpPr>
                    <a:cxnSpLocks/>
                  </p:cNvCxnSpPr>
                  <p:nvPr/>
                </p:nvCxnSpPr>
                <p:spPr bwMode="gray">
                  <a:xfrm rot="6660000">
                    <a:off x="7717603" y="445441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FB3BB8F-6EC1-4FF3-BA5E-6367C670295E}"/>
                      </a:ext>
                    </a:extLst>
                  </p:cNvPr>
                  <p:cNvCxnSpPr/>
                  <p:nvPr/>
                </p:nvCxnSpPr>
                <p:spPr bwMode="gray">
                  <a:xfrm rot="1260000">
                    <a:off x="5472905" y="54550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69A917F-F8CF-4B2D-B74E-ADDB055F24BE}"/>
                      </a:ext>
                    </a:extLst>
                  </p:cNvPr>
                  <p:cNvCxnSpPr>
                    <a:cxnSpLocks/>
                  </p:cNvCxnSpPr>
                  <p:nvPr/>
                </p:nvCxnSpPr>
                <p:spPr bwMode="gray">
                  <a:xfrm rot="6660000">
                    <a:off x="4472852" y="320887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A38458B-6D3E-43E1-8D9E-03B6255A976D}"/>
                      </a:ext>
                    </a:extLst>
                  </p:cNvPr>
                  <p:cNvCxnSpPr/>
                  <p:nvPr/>
                </p:nvCxnSpPr>
                <p:spPr bwMode="gray">
                  <a:xfrm rot="1080000">
                    <a:off x="6630248" y="218679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C163A3A-677A-4F48-B5DA-A876FE7F7AEC}"/>
                      </a:ext>
                    </a:extLst>
                  </p:cNvPr>
                  <p:cNvCxnSpPr>
                    <a:cxnSpLocks/>
                  </p:cNvCxnSpPr>
                  <p:nvPr/>
                </p:nvCxnSpPr>
                <p:spPr bwMode="gray">
                  <a:xfrm rot="6480000">
                    <a:off x="7747753" y="43685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7E6A470-31AE-4E83-B3D8-5ECC16E91145}"/>
                      </a:ext>
                    </a:extLst>
                  </p:cNvPr>
                  <p:cNvCxnSpPr/>
                  <p:nvPr/>
                </p:nvCxnSpPr>
                <p:spPr bwMode="gray">
                  <a:xfrm rot="1080000">
                    <a:off x="5558500" y="54852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A8C7126-8A0F-426A-8571-946327D0A761}"/>
                      </a:ext>
                    </a:extLst>
                  </p:cNvPr>
                  <p:cNvCxnSpPr>
                    <a:cxnSpLocks/>
                  </p:cNvCxnSpPr>
                  <p:nvPr/>
                </p:nvCxnSpPr>
                <p:spPr bwMode="gray">
                  <a:xfrm rot="6480000">
                    <a:off x="4442262" y="329455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B3B44AF-9780-4A0C-8C0F-1E3CB78428E7}"/>
                      </a:ext>
                    </a:extLst>
                  </p:cNvPr>
                  <p:cNvCxnSpPr/>
                  <p:nvPr/>
                </p:nvCxnSpPr>
                <p:spPr bwMode="gray">
                  <a:xfrm rot="900000">
                    <a:off x="6543210" y="216097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E97BD8D-7B13-4293-A3DD-1BAED34BFB7A}"/>
                      </a:ext>
                    </a:extLst>
                  </p:cNvPr>
                  <p:cNvCxnSpPr>
                    <a:cxnSpLocks/>
                  </p:cNvCxnSpPr>
                  <p:nvPr/>
                </p:nvCxnSpPr>
                <p:spPr bwMode="gray">
                  <a:xfrm rot="6300000">
                    <a:off x="7773369" y="428127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A024215-8DFA-4692-9DF1-FFEA44E8FCDA}"/>
                      </a:ext>
                    </a:extLst>
                  </p:cNvPr>
                  <p:cNvCxnSpPr/>
                  <p:nvPr/>
                </p:nvCxnSpPr>
                <p:spPr bwMode="gray">
                  <a:xfrm rot="900000">
                    <a:off x="5645561" y="551104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7896491-0C41-44D1-9168-83AB77B9A308}"/>
                      </a:ext>
                    </a:extLst>
                  </p:cNvPr>
                  <p:cNvCxnSpPr>
                    <a:cxnSpLocks/>
                  </p:cNvCxnSpPr>
                  <p:nvPr/>
                </p:nvCxnSpPr>
                <p:spPr bwMode="gray">
                  <a:xfrm rot="6300000">
                    <a:off x="4416198" y="338172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0E23C11-2B02-46EA-9545-FDF00DCDFF6D}"/>
                      </a:ext>
                    </a:extLst>
                  </p:cNvPr>
                  <p:cNvCxnSpPr/>
                  <p:nvPr/>
                </p:nvCxnSpPr>
                <p:spPr bwMode="gray">
                  <a:xfrm rot="720000">
                    <a:off x="6454940" y="213973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D3700C1-1DB9-4980-A595-5C4AE47D5AD9}"/>
                      </a:ext>
                    </a:extLst>
                  </p:cNvPr>
                  <p:cNvCxnSpPr>
                    <a:cxnSpLocks/>
                  </p:cNvCxnSpPr>
                  <p:nvPr/>
                </p:nvCxnSpPr>
                <p:spPr bwMode="gray">
                  <a:xfrm rot="6120000">
                    <a:off x="7794381" y="419275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C245250-70F5-4808-80F5-010C9A8F8C1E}"/>
                      </a:ext>
                    </a:extLst>
                  </p:cNvPr>
                  <p:cNvCxnSpPr/>
                  <p:nvPr/>
                </p:nvCxnSpPr>
                <p:spPr bwMode="gray">
                  <a:xfrm rot="720000">
                    <a:off x="5733850" y="55321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4C26A16-0B27-417D-B67F-B37725EB1D44}"/>
                      </a:ext>
                    </a:extLst>
                  </p:cNvPr>
                  <p:cNvCxnSpPr>
                    <a:cxnSpLocks/>
                  </p:cNvCxnSpPr>
                  <p:nvPr/>
                </p:nvCxnSpPr>
                <p:spPr bwMode="gray">
                  <a:xfrm rot="6120000">
                    <a:off x="4394733" y="347013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6FF2BEA-3649-4B8F-B08F-610CB9AB32C8}"/>
                      </a:ext>
                    </a:extLst>
                  </p:cNvPr>
                  <p:cNvCxnSpPr/>
                  <p:nvPr/>
                </p:nvCxnSpPr>
                <p:spPr bwMode="gray">
                  <a:xfrm rot="540000">
                    <a:off x="6365679" y="212315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647CE4A-6A74-4029-BA85-E7507D1B3AAE}"/>
                      </a:ext>
                    </a:extLst>
                  </p:cNvPr>
                  <p:cNvCxnSpPr>
                    <a:cxnSpLocks/>
                  </p:cNvCxnSpPr>
                  <p:nvPr/>
                </p:nvCxnSpPr>
                <p:spPr bwMode="gray">
                  <a:xfrm rot="5940000">
                    <a:off x="7810732" y="410325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94CC1E5-A614-46D9-9168-E5B315314319}"/>
                      </a:ext>
                    </a:extLst>
                  </p:cNvPr>
                  <p:cNvCxnSpPr/>
                  <p:nvPr/>
                </p:nvCxnSpPr>
                <p:spPr bwMode="gray">
                  <a:xfrm rot="540000">
                    <a:off x="5823126" y="554870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FEBF67A-8B66-489F-90B3-8FDCBF4AF56F}"/>
                      </a:ext>
                    </a:extLst>
                  </p:cNvPr>
                  <p:cNvCxnSpPr>
                    <a:cxnSpLocks/>
                  </p:cNvCxnSpPr>
                  <p:nvPr/>
                </p:nvCxnSpPr>
                <p:spPr bwMode="gray">
                  <a:xfrm rot="5940000">
                    <a:off x="4377923" y="355955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7F37D26-37F6-486D-A0CD-3545A50A2D44}"/>
                      </a:ext>
                    </a:extLst>
                  </p:cNvPr>
                  <p:cNvCxnSpPr/>
                  <p:nvPr/>
                </p:nvCxnSpPr>
                <p:spPr bwMode="gray">
                  <a:xfrm rot="360000">
                    <a:off x="6275673" y="211126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7CBA7FC-83B7-48CD-953E-1029F008C51A}"/>
                      </a:ext>
                    </a:extLst>
                  </p:cNvPr>
                  <p:cNvCxnSpPr>
                    <a:cxnSpLocks/>
                  </p:cNvCxnSpPr>
                  <p:nvPr/>
                </p:nvCxnSpPr>
                <p:spPr bwMode="gray">
                  <a:xfrm rot="5760000">
                    <a:off x="7822376" y="4013022"/>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7299D0A-34D9-49DB-9843-CFA007D32CEF}"/>
                      </a:ext>
                    </a:extLst>
                  </p:cNvPr>
                  <p:cNvCxnSpPr/>
                  <p:nvPr/>
                </p:nvCxnSpPr>
                <p:spPr bwMode="gray">
                  <a:xfrm rot="360000">
                    <a:off x="5913142" y="556051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6571A99-6F6F-4C39-9E4D-A03BA7BEC80A}"/>
                      </a:ext>
                    </a:extLst>
                  </p:cNvPr>
                  <p:cNvCxnSpPr>
                    <a:cxnSpLocks/>
                  </p:cNvCxnSpPr>
                  <p:nvPr/>
                </p:nvCxnSpPr>
                <p:spPr bwMode="gray">
                  <a:xfrm rot="5760000">
                    <a:off x="4365817" y="364972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BC0E652-E210-4224-AA79-1D9DD7097878}"/>
                      </a:ext>
                    </a:extLst>
                  </p:cNvPr>
                  <p:cNvCxnSpPr/>
                  <p:nvPr/>
                </p:nvCxnSpPr>
                <p:spPr bwMode="gray">
                  <a:xfrm rot="180000">
                    <a:off x="6185168" y="21040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ACD8E20-37C6-400D-9D88-F5A654C4AA18}"/>
                      </a:ext>
                    </a:extLst>
                  </p:cNvPr>
                  <p:cNvCxnSpPr>
                    <a:cxnSpLocks/>
                  </p:cNvCxnSpPr>
                  <p:nvPr/>
                </p:nvCxnSpPr>
                <p:spPr bwMode="gray">
                  <a:xfrm rot="5580000">
                    <a:off x="7829282" y="392230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E2EA779B-B13F-430D-B35C-A85B43A01C48}"/>
                      </a:ext>
                    </a:extLst>
                  </p:cNvPr>
                  <p:cNvCxnSpPr/>
                  <p:nvPr/>
                </p:nvCxnSpPr>
                <p:spPr bwMode="gray">
                  <a:xfrm rot="180000">
                    <a:off x="6003654" y="556759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6701C5B-3A4E-432E-8BE9-CB27B227CB14}"/>
                      </a:ext>
                    </a:extLst>
                  </p:cNvPr>
                  <p:cNvCxnSpPr>
                    <a:cxnSpLocks/>
                  </p:cNvCxnSpPr>
                  <p:nvPr/>
                </p:nvCxnSpPr>
                <p:spPr bwMode="gray">
                  <a:xfrm rot="5580000">
                    <a:off x="4358446" y="374040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818C7BC7-F808-4488-A053-EACF86B07FE9}"/>
                      </a:ext>
                    </a:extLst>
                  </p:cNvPr>
                  <p:cNvCxnSpPr/>
                  <p:nvPr/>
                </p:nvCxnSpPr>
                <p:spPr bwMode="gray">
                  <a:xfrm>
                    <a:off x="6094412" y="2101680"/>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E93A5DD-7F25-4DAD-8B7E-CD0C23B00981}"/>
                      </a:ext>
                    </a:extLst>
                  </p:cNvPr>
                  <p:cNvCxnSpPr>
                    <a:cxnSpLocks/>
                  </p:cNvCxnSpPr>
                  <p:nvPr/>
                </p:nvCxnSpPr>
                <p:spPr bwMode="gray">
                  <a:xfrm rot="5400000">
                    <a:off x="7831430" y="383134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69D51C1-1162-4670-9F3D-9596279AFBF4}"/>
                      </a:ext>
                    </a:extLst>
                  </p:cNvPr>
                  <p:cNvCxnSpPr/>
                  <p:nvPr/>
                </p:nvCxnSpPr>
                <p:spPr bwMode="gray">
                  <a:xfrm>
                    <a:off x="6094412" y="556992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5C6D68D-22D5-421B-B601-29900F66B43A}"/>
                      </a:ext>
                    </a:extLst>
                  </p:cNvPr>
                  <p:cNvCxnSpPr>
                    <a:cxnSpLocks/>
                  </p:cNvCxnSpPr>
                  <p:nvPr/>
                </p:nvCxnSpPr>
                <p:spPr bwMode="gray">
                  <a:xfrm rot="5400000">
                    <a:off x="4355831" y="383134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ED141B5-DE0B-40E8-B7CE-F1549C4649AC}"/>
                      </a:ext>
                    </a:extLst>
                  </p:cNvPr>
                  <p:cNvCxnSpPr>
                    <a:cxnSpLocks/>
                  </p:cNvCxnSpPr>
                  <p:nvPr/>
                </p:nvCxnSpPr>
                <p:spPr bwMode="gray">
                  <a:xfrm rot="10440000">
                    <a:off x="6274512" y="555768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A069592-0113-4898-BF69-518DF23A6D0E}"/>
                      </a:ext>
                    </a:extLst>
                  </p:cNvPr>
                  <p:cNvCxnSpPr>
                    <a:cxnSpLocks/>
                  </p:cNvCxnSpPr>
                  <p:nvPr/>
                </p:nvCxnSpPr>
                <p:spPr bwMode="gray">
                  <a:xfrm rot="10440000">
                    <a:off x="5911214" y="2101121"/>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CBC6117C-538A-440C-BF14-EEFEAC54EDA6}"/>
                      </a:ext>
                    </a:extLst>
                  </p:cNvPr>
                  <p:cNvCxnSpPr>
                    <a:cxnSpLocks/>
                  </p:cNvCxnSpPr>
                  <p:nvPr/>
                </p:nvCxnSpPr>
                <p:spPr bwMode="gray">
                  <a:xfrm rot="10260000">
                    <a:off x="6364684" y="554557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F3AADE98-5237-441C-AA53-A539D0784190}"/>
                      </a:ext>
                    </a:extLst>
                  </p:cNvPr>
                  <p:cNvCxnSpPr>
                    <a:cxnSpLocks/>
                  </p:cNvCxnSpPr>
                  <p:nvPr/>
                </p:nvCxnSpPr>
                <p:spPr bwMode="gray">
                  <a:xfrm rot="10260000">
                    <a:off x="5820981" y="211276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31EDC65-6900-4566-BAFB-0D306648D792}"/>
                      </a:ext>
                    </a:extLst>
                  </p:cNvPr>
                  <p:cNvCxnSpPr>
                    <a:cxnSpLocks/>
                  </p:cNvCxnSpPr>
                  <p:nvPr/>
                </p:nvCxnSpPr>
                <p:spPr bwMode="gray">
                  <a:xfrm rot="10080000">
                    <a:off x="6454099" y="5528765"/>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964F37A-567A-4672-8DE0-4A64340E378A}"/>
                      </a:ext>
                    </a:extLst>
                  </p:cNvPr>
                  <p:cNvCxnSpPr>
                    <a:cxnSpLocks/>
                  </p:cNvCxnSpPr>
                  <p:nvPr/>
                </p:nvCxnSpPr>
                <p:spPr bwMode="gray">
                  <a:xfrm rot="10080000">
                    <a:off x="5731482" y="212911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01E25D-6DE2-4802-B4E4-36632D169B12}"/>
                      </a:ext>
                    </a:extLst>
                  </p:cNvPr>
                  <p:cNvCxnSpPr>
                    <a:cxnSpLocks/>
                  </p:cNvCxnSpPr>
                  <p:nvPr/>
                </p:nvCxnSpPr>
                <p:spPr bwMode="gray">
                  <a:xfrm rot="9900000">
                    <a:off x="6542511" y="550729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CC087D9-5431-480B-84CE-90C8B11BAC74}"/>
                      </a:ext>
                    </a:extLst>
                  </p:cNvPr>
                  <p:cNvCxnSpPr>
                    <a:cxnSpLocks/>
                  </p:cNvCxnSpPr>
                  <p:nvPr/>
                </p:nvCxnSpPr>
                <p:spPr bwMode="gray">
                  <a:xfrm rot="9900000">
                    <a:off x="5642960" y="2150128"/>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429FB6A2-B7DD-4AE4-9077-66685AE42176}"/>
                      </a:ext>
                    </a:extLst>
                  </p:cNvPr>
                  <p:cNvCxnSpPr>
                    <a:cxnSpLocks/>
                  </p:cNvCxnSpPr>
                  <p:nvPr/>
                </p:nvCxnSpPr>
                <p:spPr bwMode="gray">
                  <a:xfrm rot="9720000">
                    <a:off x="6629679" y="5481236"/>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ACBF327-31A9-4387-9D18-BCE0F19B9FA8}"/>
                      </a:ext>
                    </a:extLst>
                  </p:cNvPr>
                  <p:cNvCxnSpPr>
                    <a:cxnSpLocks/>
                  </p:cNvCxnSpPr>
                  <p:nvPr/>
                </p:nvCxnSpPr>
                <p:spPr bwMode="gray">
                  <a:xfrm rot="9720000">
                    <a:off x="5555660" y="2175744"/>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BFAA141-1C09-497D-A357-4E4F7CA303C7}"/>
                      </a:ext>
                    </a:extLst>
                  </p:cNvPr>
                  <p:cNvCxnSpPr>
                    <a:cxnSpLocks/>
                  </p:cNvCxnSpPr>
                  <p:nvPr/>
                </p:nvCxnSpPr>
                <p:spPr bwMode="gray">
                  <a:xfrm rot="10620000">
                    <a:off x="6183812" y="5564819"/>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37FC52B-D381-4BF9-A06A-A05DD2B79E06}"/>
                      </a:ext>
                    </a:extLst>
                  </p:cNvPr>
                  <p:cNvCxnSpPr>
                    <a:cxnSpLocks/>
                  </p:cNvCxnSpPr>
                  <p:nvPr/>
                </p:nvCxnSpPr>
                <p:spPr bwMode="gray">
                  <a:xfrm rot="10620000">
                    <a:off x="6001914" y="2093983"/>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943842E-BDBC-459C-8217-85B98D75BE55}"/>
                      </a:ext>
                    </a:extLst>
                  </p:cNvPr>
                  <p:cNvCxnSpPr/>
                  <p:nvPr/>
                </p:nvCxnSpPr>
                <p:spPr bwMode="gray">
                  <a:xfrm rot="5040000">
                    <a:off x="7818516" y="365526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09FA4AF-B5EB-468C-8C6E-5E2446DDB91B}"/>
                      </a:ext>
                    </a:extLst>
                  </p:cNvPr>
                  <p:cNvCxnSpPr/>
                  <p:nvPr/>
                </p:nvCxnSpPr>
                <p:spPr bwMode="gray">
                  <a:xfrm rot="5040000">
                    <a:off x="4369267" y="4017797"/>
                    <a:ext cx="0" cy="206477"/>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Oval 16">
                  <a:extLst>
                    <a:ext uri="{FF2B5EF4-FFF2-40B4-BE49-F238E27FC236}">
                      <a16:creationId xmlns:a16="http://schemas.microsoft.com/office/drawing/2014/main" id="{E8CBBFA9-A3F0-4660-A48A-A59D6C867795}"/>
                    </a:ext>
                  </a:extLst>
                </p:cNvPr>
                <p:cNvSpPr/>
                <p:nvPr/>
              </p:nvSpPr>
              <p:spPr bwMode="gray">
                <a:xfrm>
                  <a:off x="4437258" y="2272452"/>
                  <a:ext cx="3302438" cy="3302438"/>
                </a:xfrm>
                <a:prstGeom prst="ellipse">
                  <a:avLst/>
                </a:prstGeom>
                <a:solidFill>
                  <a:schemeClr val="bg1"/>
                </a:solidFill>
                <a:ln w="635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p>
              </p:txBody>
            </p:sp>
          </p:grpSp>
          <p:pic>
            <p:nvPicPr>
              <p:cNvPr id="15" name="Picture 47">
                <a:extLst>
                  <a:ext uri="{FF2B5EF4-FFF2-40B4-BE49-F238E27FC236}">
                    <a16:creationId xmlns:a16="http://schemas.microsoft.com/office/drawing/2014/main" id="{19150F24-F0B0-4A70-90D0-52EC6AB1D3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4339" y="2356524"/>
                <a:ext cx="3886498" cy="3424576"/>
              </a:xfrm>
              <a:prstGeom prst="rect">
                <a:avLst/>
              </a:prstGeom>
              <a:effectLst>
                <a:reflection blurRad="6350" stA="27000" endPos="35000" dist="317500" dir="5400000" sy="-100000" algn="bl" rotWithShape="0"/>
              </a:effectLst>
            </p:spPr>
          </p:pic>
        </p:grpSp>
        <p:sp>
          <p:nvSpPr>
            <p:cNvPr id="260" name="Rectangle 2">
              <a:extLst>
                <a:ext uri="{FF2B5EF4-FFF2-40B4-BE49-F238E27FC236}">
                  <a16:creationId xmlns:a16="http://schemas.microsoft.com/office/drawing/2014/main" id="{E087EA18-F082-4FA1-B8CE-D67B63890D05}"/>
                </a:ext>
              </a:extLst>
            </p:cNvPr>
            <p:cNvSpPr/>
            <p:nvPr/>
          </p:nvSpPr>
          <p:spPr bwMode="gray">
            <a:xfrm>
              <a:off x="1959429" y="1"/>
              <a:ext cx="8171542" cy="6858000"/>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sp>
        <p:nvSpPr>
          <p:cNvPr id="7" name="Title 6">
            <a:extLst>
              <a:ext uri="{FF2B5EF4-FFF2-40B4-BE49-F238E27FC236}">
                <a16:creationId xmlns:a16="http://schemas.microsoft.com/office/drawing/2014/main" id="{7C878E0B-10B8-427F-BC73-55E266AD7862}"/>
              </a:ext>
            </a:extLst>
          </p:cNvPr>
          <p:cNvSpPr>
            <a:spLocks noGrp="1"/>
          </p:cNvSpPr>
          <p:nvPr>
            <p:ph type="title"/>
          </p:nvPr>
        </p:nvSpPr>
        <p:spPr bwMode="gray"/>
        <p:txBody>
          <a:bodyPr/>
          <a:lstStyle/>
          <a:p>
            <a:r>
              <a:rPr lang="en-US"/>
              <a:t>Translate to customer benefits</a:t>
            </a:r>
          </a:p>
        </p:txBody>
      </p:sp>
      <p:sp>
        <p:nvSpPr>
          <p:cNvPr id="2" name="Date Placeholder 1">
            <a:extLst>
              <a:ext uri="{FF2B5EF4-FFF2-40B4-BE49-F238E27FC236}">
                <a16:creationId xmlns:a16="http://schemas.microsoft.com/office/drawing/2014/main" id="{900B18FD-97E1-8A45-91F3-DE748CE35D66}"/>
              </a:ext>
            </a:extLst>
          </p:cNvPr>
          <p:cNvSpPr>
            <a:spLocks noGrp="1"/>
          </p:cNvSpPr>
          <p:nvPr>
            <p:ph type="dt" sz="half" idx="10"/>
          </p:nvPr>
        </p:nvSpPr>
        <p:spPr/>
        <p:txBody>
          <a:bodyPr/>
          <a:lstStyle/>
          <a:p>
            <a:r>
              <a:rPr lang="en-US"/>
              <a:t>© 2019 HERE</a:t>
            </a:r>
          </a:p>
        </p:txBody>
      </p:sp>
      <p:sp>
        <p:nvSpPr>
          <p:cNvPr id="4" name="Fußzeilenplatzhalter 3">
            <a:extLst>
              <a:ext uri="{FF2B5EF4-FFF2-40B4-BE49-F238E27FC236}">
                <a16:creationId xmlns:a16="http://schemas.microsoft.com/office/drawing/2014/main" id="{986AB878-262A-42E2-8A2C-3DAA208341C6}"/>
              </a:ext>
            </a:extLst>
          </p:cNvPr>
          <p:cNvSpPr>
            <a:spLocks noGrp="1"/>
          </p:cNvSpPr>
          <p:nvPr>
            <p:ph type="ftr" sz="quarter" idx="11"/>
          </p:nvPr>
        </p:nvSpPr>
        <p:spPr/>
        <p:txBody>
          <a:bodyPr/>
          <a:lstStyle/>
          <a:p>
            <a:r>
              <a:rPr lang="en-US"/>
              <a:t>Open Location Platform</a:t>
            </a:r>
          </a:p>
        </p:txBody>
      </p:sp>
      <p:sp>
        <p:nvSpPr>
          <p:cNvPr id="5" name="Slide Number Placeholder 4">
            <a:extLst>
              <a:ext uri="{FF2B5EF4-FFF2-40B4-BE49-F238E27FC236}">
                <a16:creationId xmlns:a16="http://schemas.microsoft.com/office/drawing/2014/main" id="{0479DCB4-1EA5-4207-8F9D-833954D34F7D}"/>
              </a:ext>
            </a:extLst>
          </p:cNvPr>
          <p:cNvSpPr>
            <a:spLocks noGrp="1"/>
          </p:cNvSpPr>
          <p:nvPr>
            <p:ph type="sldNum" sz="quarter" idx="12"/>
          </p:nvPr>
        </p:nvSpPr>
        <p:spPr bwMode="gray"/>
        <p:txBody>
          <a:bodyPr/>
          <a:lstStyle/>
          <a:p>
            <a:fld id="{C01CAAA5-CA10-431C-B0CA-C8BF8493446D}" type="slidenum">
              <a:rPr lang="en-US" smtClean="0"/>
              <a:pPr/>
              <a:t>28</a:t>
            </a:fld>
            <a:endParaRPr lang="en-US"/>
          </a:p>
        </p:txBody>
      </p:sp>
      <p:sp>
        <p:nvSpPr>
          <p:cNvPr id="6" name="Subtitle 5">
            <a:extLst>
              <a:ext uri="{FF2B5EF4-FFF2-40B4-BE49-F238E27FC236}">
                <a16:creationId xmlns:a16="http://schemas.microsoft.com/office/drawing/2014/main" id="{F00F379B-62AC-44BF-9D2C-6BB279FDDEAA}"/>
              </a:ext>
            </a:extLst>
          </p:cNvPr>
          <p:cNvSpPr>
            <a:spLocks noGrp="1"/>
          </p:cNvSpPr>
          <p:nvPr>
            <p:ph type="subTitle" idx="1"/>
          </p:nvPr>
        </p:nvSpPr>
        <p:spPr/>
        <p:txBody>
          <a:bodyPr/>
          <a:lstStyle/>
          <a:p>
            <a:endParaRPr lang="en-US"/>
          </a:p>
        </p:txBody>
      </p:sp>
      <p:cxnSp>
        <p:nvCxnSpPr>
          <p:cNvPr id="262" name="Straight Connector 9">
            <a:extLst>
              <a:ext uri="{FF2B5EF4-FFF2-40B4-BE49-F238E27FC236}">
                <a16:creationId xmlns:a16="http://schemas.microsoft.com/office/drawing/2014/main" id="{1F1238BD-9980-4137-B7CE-9AC57C93062D}"/>
              </a:ext>
            </a:extLst>
          </p:cNvPr>
          <p:cNvCxnSpPr>
            <a:cxnSpLocks/>
          </p:cNvCxnSpPr>
          <p:nvPr/>
        </p:nvCxnSpPr>
        <p:spPr bwMode="gray">
          <a:xfrm>
            <a:off x="1700867" y="2230279"/>
            <a:ext cx="9062443" cy="0"/>
          </a:xfrm>
          <a:prstGeom prst="line">
            <a:avLst/>
          </a:prstGeom>
          <a:ln w="25400">
            <a:gradFill flip="none" rotWithShape="1">
              <a:gsLst>
                <a:gs pos="0">
                  <a:schemeClr val="accent6"/>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63" name="Picture 262">
            <a:extLst>
              <a:ext uri="{FF2B5EF4-FFF2-40B4-BE49-F238E27FC236}">
                <a16:creationId xmlns:a16="http://schemas.microsoft.com/office/drawing/2014/main" id="{587E0E8E-BCEA-467F-B882-0CD82EA7321D}"/>
              </a:ext>
            </a:extLst>
          </p:cNvPr>
          <p:cNvPicPr>
            <a:picLocks noChangeAspect="1"/>
          </p:cNvPicPr>
          <p:nvPr/>
        </p:nvPicPr>
        <p:blipFill rotWithShape="1">
          <a:blip r:embed="rId4"/>
          <a:srcRect l="37439" t="16625" r="31867" b="80666"/>
          <a:stretch/>
        </p:blipFill>
        <p:spPr>
          <a:xfrm>
            <a:off x="5069687" y="2163518"/>
            <a:ext cx="2508184" cy="352487"/>
          </a:xfrm>
          <a:prstGeom prst="rect">
            <a:avLst/>
          </a:prstGeom>
        </p:spPr>
      </p:pic>
      <p:sp>
        <p:nvSpPr>
          <p:cNvPr id="266" name="Pfeil: Chevron 1">
            <a:extLst>
              <a:ext uri="{FF2B5EF4-FFF2-40B4-BE49-F238E27FC236}">
                <a16:creationId xmlns:a16="http://schemas.microsoft.com/office/drawing/2014/main" id="{22623D04-2925-4549-B015-C1EDDEA23ED9}"/>
              </a:ext>
            </a:extLst>
          </p:cNvPr>
          <p:cNvSpPr/>
          <p:nvPr/>
        </p:nvSpPr>
        <p:spPr bwMode="gray">
          <a:xfrm>
            <a:off x="5952150" y="2911153"/>
            <a:ext cx="287700" cy="736600"/>
          </a:xfrm>
          <a:prstGeom prst="chevron">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aphicFrame>
        <p:nvGraphicFramePr>
          <p:cNvPr id="261" name="Table 6">
            <a:extLst>
              <a:ext uri="{FF2B5EF4-FFF2-40B4-BE49-F238E27FC236}">
                <a16:creationId xmlns:a16="http://schemas.microsoft.com/office/drawing/2014/main" id="{14DF993E-01FE-40C9-AA3E-BAD0033E89F6}"/>
              </a:ext>
            </a:extLst>
          </p:cNvPr>
          <p:cNvGraphicFramePr>
            <a:graphicFrameLocks noGrp="1"/>
          </p:cNvGraphicFramePr>
          <p:nvPr>
            <p:extLst>
              <p:ext uri="{D42A27DB-BD31-4B8C-83A1-F6EECF244321}">
                <p14:modId xmlns:p14="http://schemas.microsoft.com/office/powerpoint/2010/main" val="1051928200"/>
              </p:ext>
            </p:extLst>
          </p:nvPr>
        </p:nvGraphicFramePr>
        <p:xfrm>
          <a:off x="1700867" y="1751014"/>
          <a:ext cx="3258683" cy="4218691"/>
        </p:xfrm>
        <a:graphic>
          <a:graphicData uri="http://schemas.openxmlformats.org/drawingml/2006/table">
            <a:tbl>
              <a:tblPr firstRow="1" bandRow="1">
                <a:tableStyleId>{5C22544A-7EE6-4342-B048-85BDC9FD1C3A}</a:tableStyleId>
              </a:tblPr>
              <a:tblGrid>
                <a:gridCol w="3258683">
                  <a:extLst>
                    <a:ext uri="{9D8B030D-6E8A-4147-A177-3AD203B41FA5}">
                      <a16:colId xmlns:a16="http://schemas.microsoft.com/office/drawing/2014/main" val="2074478841"/>
                    </a:ext>
                  </a:extLst>
                </a:gridCol>
              </a:tblGrid>
              <a:tr h="480331">
                <a:tc>
                  <a:txBody>
                    <a:bodyPr/>
                    <a:lstStyle/>
                    <a:p>
                      <a:r>
                        <a:rPr lang="en-US" sz="2000" dirty="0">
                          <a:solidFill>
                            <a:schemeClr val="tx1"/>
                          </a:solidFill>
                          <a:latin typeface="+mj-lt"/>
                        </a:rPr>
                        <a:t>HERE Location Tools</a:t>
                      </a:r>
                    </a:p>
                  </a:txBody>
                  <a:tcPr marL="0" anchor="ctr">
                    <a:lnL w="12700" cmpd="sng">
                      <a:noFill/>
                    </a:lnL>
                    <a:lnR w="12700" cmpd="sng">
                      <a:noFill/>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425578"/>
                  </a:ext>
                </a:extLst>
              </a:tr>
              <a:tr h="648000">
                <a:tc>
                  <a:txBody>
                    <a:bodyPr/>
                    <a:lstStyle/>
                    <a:p>
                      <a:pPr>
                        <a:spcAft>
                          <a:spcPts val="600"/>
                        </a:spcAft>
                      </a:pPr>
                      <a:r>
                        <a:rPr lang="en-US" sz="1400" b="0" dirty="0">
                          <a:solidFill>
                            <a:schemeClr val="tx1"/>
                          </a:solidFill>
                        </a:rPr>
                        <a:t>Industry-leading location tools based </a:t>
                      </a:r>
                      <a:br>
                        <a:rPr lang="en-US" sz="1400" b="0" dirty="0">
                          <a:solidFill>
                            <a:schemeClr val="tx1"/>
                          </a:solidFill>
                        </a:rPr>
                      </a:br>
                      <a:r>
                        <a:rPr lang="en-US" sz="1400" b="0" dirty="0">
                          <a:solidFill>
                            <a:schemeClr val="tx1"/>
                          </a:solidFill>
                        </a:rPr>
                        <a:t>on our industry known expertise</a:t>
                      </a:r>
                    </a:p>
                    <a:p>
                      <a:pPr marL="144000" lvl="1" indent="-144000">
                        <a:spcAft>
                          <a:spcPts val="600"/>
                        </a:spcAft>
                        <a:buFont typeface="Arial" panose="020B0604020202020204" pitchFamily="34" charset="0"/>
                        <a:buChar char="•"/>
                      </a:pPr>
                      <a:r>
                        <a:rPr lang="en-US" sz="1400" dirty="0">
                          <a:solidFill>
                            <a:schemeClr val="accent1"/>
                          </a:solidFill>
                        </a:rPr>
                        <a:t>Map Matcher</a:t>
                      </a:r>
                    </a:p>
                    <a:p>
                      <a:pPr marL="144000" lvl="1" indent="-144000">
                        <a:spcAft>
                          <a:spcPts val="600"/>
                        </a:spcAft>
                        <a:buFont typeface="Arial" panose="020B0604020202020204" pitchFamily="34" charset="0"/>
                        <a:buChar char="•"/>
                      </a:pPr>
                      <a:r>
                        <a:rPr lang="en-US" sz="1400" dirty="0">
                          <a:solidFill>
                            <a:schemeClr val="accent1"/>
                          </a:solidFill>
                        </a:rPr>
                        <a:t>Geospatial Clustering</a:t>
                      </a:r>
                    </a:p>
                    <a:p>
                      <a:pPr marL="144000" lvl="1" indent="-144000">
                        <a:spcAft>
                          <a:spcPts val="600"/>
                        </a:spcAft>
                        <a:buFont typeface="Arial" panose="020B0604020202020204" pitchFamily="34" charset="0"/>
                        <a:buChar char="•"/>
                      </a:pPr>
                      <a:r>
                        <a:rPr lang="en-US" sz="1400" b="0" dirty="0">
                          <a:solidFill>
                            <a:schemeClr val="accent1"/>
                          </a:solidFill>
                        </a:rPr>
                        <a:t>Open Location Services (OLS)</a:t>
                      </a:r>
                    </a:p>
                  </a:txBody>
                  <a:tcPr marL="0" anchor="ctr">
                    <a:lnL w="12700" cmpd="sng">
                      <a:noFill/>
                    </a:lnL>
                    <a:lnR w="12700" cmpd="sng">
                      <a:noFill/>
                    </a:lnR>
                    <a:lnT w="12700" cap="flat" cmpd="sng" algn="ctr">
                      <a:noFill/>
                      <a:prstDash val="sysDot"/>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0413426"/>
                  </a:ext>
                </a:extLst>
              </a:tr>
              <a:tr h="540000">
                <a:tc>
                  <a:txBody>
                    <a:bodyPr/>
                    <a:lstStyle/>
                    <a:p>
                      <a:r>
                        <a:rPr lang="en-US" sz="1400" b="0">
                          <a:solidFill>
                            <a:schemeClr val="tx1"/>
                          </a:solidFill>
                        </a:rPr>
                        <a:t>More accurate and efficient</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8453014"/>
                  </a:ext>
                </a:extLst>
              </a:tr>
              <a:tr h="540000">
                <a:tc>
                  <a:txBody>
                    <a:bodyPr/>
                    <a:lstStyle/>
                    <a:p>
                      <a:r>
                        <a:rPr lang="en-US" sz="1400" b="0" dirty="0">
                          <a:solidFill>
                            <a:schemeClr val="tx1"/>
                          </a:solidFill>
                        </a:rPr>
                        <a:t>Always reflects the latest state of research</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66599"/>
                  </a:ext>
                </a:extLst>
              </a:tr>
              <a:tr h="54000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400" b="0">
                          <a:solidFill>
                            <a:schemeClr val="tx1"/>
                          </a:solidFill>
                        </a:rPr>
                        <a:t>Commitment to add more value with respect to location enrichment </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802114"/>
                  </a:ext>
                </a:extLst>
              </a:tr>
              <a:tr h="54000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Optimized Map for Analytics (OMA) with visual analytics and machine learning libraries</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526502"/>
                  </a:ext>
                </a:extLst>
              </a:tr>
            </a:tbl>
          </a:graphicData>
        </a:graphic>
      </p:graphicFrame>
      <p:graphicFrame>
        <p:nvGraphicFramePr>
          <p:cNvPr id="264" name="Table 6">
            <a:extLst>
              <a:ext uri="{FF2B5EF4-FFF2-40B4-BE49-F238E27FC236}">
                <a16:creationId xmlns:a16="http://schemas.microsoft.com/office/drawing/2014/main" id="{82D38A25-AF72-4AAC-BBF7-BFCFFECFD5F3}"/>
              </a:ext>
            </a:extLst>
          </p:cNvPr>
          <p:cNvGraphicFramePr>
            <a:graphicFrameLocks noGrp="1"/>
          </p:cNvGraphicFramePr>
          <p:nvPr/>
        </p:nvGraphicFramePr>
        <p:xfrm>
          <a:off x="7581959" y="1751014"/>
          <a:ext cx="3181350" cy="2964331"/>
        </p:xfrm>
        <a:graphic>
          <a:graphicData uri="http://schemas.openxmlformats.org/drawingml/2006/table">
            <a:tbl>
              <a:tblPr firstRow="1" bandRow="1">
                <a:tableStyleId>{5C22544A-7EE6-4342-B048-85BDC9FD1C3A}</a:tableStyleId>
              </a:tblPr>
              <a:tblGrid>
                <a:gridCol w="3181350">
                  <a:extLst>
                    <a:ext uri="{9D8B030D-6E8A-4147-A177-3AD203B41FA5}">
                      <a16:colId xmlns:a16="http://schemas.microsoft.com/office/drawing/2014/main" val="2074478841"/>
                    </a:ext>
                  </a:extLst>
                </a:gridCol>
              </a:tblGrid>
              <a:tr h="480331">
                <a:tc>
                  <a:txBody>
                    <a:bodyPr/>
                    <a:lstStyle/>
                    <a:p>
                      <a:r>
                        <a:rPr lang="en-US" sz="2000" dirty="0">
                          <a:solidFill>
                            <a:schemeClr val="tx1"/>
                          </a:solidFill>
                          <a:latin typeface="+mj-lt"/>
                        </a:rPr>
                        <a:t>Customer benefits</a:t>
                      </a:r>
                    </a:p>
                  </a:txBody>
                  <a:tcPr marL="0" anchor="ctr">
                    <a:lnL w="12700" cmpd="sng">
                      <a:noFill/>
                    </a:lnL>
                    <a:lnR w="12700" cmpd="sng">
                      <a:noFill/>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425578"/>
                  </a:ext>
                </a:extLst>
              </a:tr>
              <a:tr h="720000">
                <a:tc>
                  <a:txBody>
                    <a:bodyPr/>
                    <a:lstStyle/>
                    <a:p>
                      <a:r>
                        <a:rPr lang="en-US" sz="1400" b="0">
                          <a:solidFill>
                            <a:schemeClr val="tx1"/>
                          </a:solidFill>
                        </a:rPr>
                        <a:t>Reduce time and headcount by building upon HERE’s location tools</a:t>
                      </a:r>
                    </a:p>
                  </a:txBody>
                  <a:tcPr marL="0" anchor="ctr">
                    <a:lnL w="12700" cmpd="sng">
                      <a:noFill/>
                    </a:lnL>
                    <a:lnR w="12700" cmpd="sng">
                      <a:noFill/>
                    </a:lnR>
                    <a:lnT w="12700" cap="flat" cmpd="sng" algn="ctr">
                      <a:noFill/>
                      <a:prstDash val="sysDot"/>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0413426"/>
                  </a:ext>
                </a:extLst>
              </a:tr>
              <a:tr h="828000">
                <a:tc>
                  <a:txBody>
                    <a:bodyPr/>
                    <a:lstStyle/>
                    <a:p>
                      <a:r>
                        <a:rPr lang="en-US" sz="1400" b="0" dirty="0">
                          <a:solidFill>
                            <a:schemeClr val="tx1"/>
                          </a:solidFill>
                        </a:rPr>
                        <a:t>Highly efficient algorithms reduce computing costs and improve quality </a:t>
                      </a:r>
                      <a:br>
                        <a:rPr lang="en-US" sz="1400" b="0" dirty="0">
                          <a:solidFill>
                            <a:schemeClr val="tx1"/>
                          </a:solidFill>
                        </a:rPr>
                      </a:br>
                      <a:r>
                        <a:rPr lang="en-US" sz="1400" b="0" dirty="0">
                          <a:solidFill>
                            <a:schemeClr val="tx1"/>
                          </a:solidFill>
                        </a:rPr>
                        <a:t>of your service</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solidFill>
                        <a:srgbClr val="EBEBE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8453014"/>
                  </a:ext>
                </a:extLst>
              </a:tr>
              <a:tr h="936000">
                <a:tc>
                  <a:txBody>
                    <a:bodyPr/>
                    <a:lstStyle/>
                    <a:p>
                      <a:r>
                        <a:rPr lang="en-US" sz="1400" b="0" dirty="0">
                          <a:solidFill>
                            <a:schemeClr val="tx1"/>
                          </a:solidFill>
                        </a:rPr>
                        <a:t>Best-in-class location-centric algorithms based on learnings across different industries and use cases</a:t>
                      </a:r>
                    </a:p>
                  </a:txBody>
                  <a:tcPr marL="0" anchor="ctr">
                    <a:lnL w="12700" cmpd="sng">
                      <a:noFill/>
                    </a:lnL>
                    <a:lnR w="12700" cmpd="sng">
                      <a:noFill/>
                    </a:lnR>
                    <a:lnT w="6350" cap="flat" cmpd="sng" algn="ctr">
                      <a:solidFill>
                        <a:srgbClr val="EBEBEC"/>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66599"/>
                  </a:ext>
                </a:extLst>
              </a:tr>
            </a:tbl>
          </a:graphicData>
        </a:graphic>
      </p:graphicFrame>
    </p:spTree>
    <p:extLst>
      <p:ext uri="{BB962C8B-B14F-4D97-AF65-F5344CB8AC3E}">
        <p14:creationId xmlns:p14="http://schemas.microsoft.com/office/powerpoint/2010/main" val="106540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3938B5-F04A-4A6A-AAA7-6CE190BC77F4}"/>
              </a:ext>
            </a:extLst>
          </p:cNvPr>
          <p:cNvSpPr/>
          <p:nvPr/>
        </p:nvSpPr>
        <p:spPr bwMode="gray">
          <a:xfrm>
            <a:off x="8229055" y="-1"/>
            <a:ext cx="3961358" cy="6858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 name="Datumsplatzhalter 1">
            <a:extLst>
              <a:ext uri="{FF2B5EF4-FFF2-40B4-BE49-F238E27FC236}">
                <a16:creationId xmlns:a16="http://schemas.microsoft.com/office/drawing/2014/main" id="{9820BED2-5EB8-47A2-AC86-DDF4AE098A8C}"/>
              </a:ext>
            </a:extLst>
          </p:cNvPr>
          <p:cNvSpPr>
            <a:spLocks noGrp="1"/>
          </p:cNvSpPr>
          <p:nvPr>
            <p:ph type="dt" sz="half" idx="10"/>
          </p:nvPr>
        </p:nvSpPr>
        <p:spPr/>
        <p:txBody>
          <a:bodyPr/>
          <a:lstStyle/>
          <a:p>
            <a:r>
              <a:rPr lang="en-US"/>
              <a:t>© 2019 HERE</a:t>
            </a:r>
          </a:p>
        </p:txBody>
      </p:sp>
      <p:sp>
        <p:nvSpPr>
          <p:cNvPr id="7" name="Fußzeilenplatzhalter 6">
            <a:extLst>
              <a:ext uri="{FF2B5EF4-FFF2-40B4-BE49-F238E27FC236}">
                <a16:creationId xmlns:a16="http://schemas.microsoft.com/office/drawing/2014/main" id="{C854B0CB-45C3-454E-94CD-A990B0C45A29}"/>
              </a:ext>
            </a:extLst>
          </p:cNvPr>
          <p:cNvSpPr>
            <a:spLocks noGrp="1"/>
          </p:cNvSpPr>
          <p:nvPr>
            <p:ph type="ftr" sz="quarter" idx="11"/>
          </p:nvPr>
        </p:nvSpPr>
        <p:spPr/>
        <p:txBody>
          <a:bodyPr/>
          <a:lstStyle/>
          <a:p>
            <a:r>
              <a:rPr lang="en-US"/>
              <a:t>Open Location Platform</a:t>
            </a:r>
          </a:p>
        </p:txBody>
      </p:sp>
      <p:sp>
        <p:nvSpPr>
          <p:cNvPr id="11" name="Foliennummernplatzhalter 10">
            <a:extLst>
              <a:ext uri="{FF2B5EF4-FFF2-40B4-BE49-F238E27FC236}">
                <a16:creationId xmlns:a16="http://schemas.microsoft.com/office/drawing/2014/main" id="{763FB6F1-C3BC-497F-A075-53B078C596C3}"/>
              </a:ext>
            </a:extLst>
          </p:cNvPr>
          <p:cNvSpPr>
            <a:spLocks noGrp="1"/>
          </p:cNvSpPr>
          <p:nvPr>
            <p:ph type="sldNum" sz="quarter" idx="12"/>
          </p:nvPr>
        </p:nvSpPr>
        <p:spPr/>
        <p:txBody>
          <a:bodyPr/>
          <a:lstStyle/>
          <a:p>
            <a:fld id="{C01CAAA5-CA10-431C-B0CA-C8BF8493446D}" type="slidenum">
              <a:rPr lang="en-US" smtClean="0"/>
              <a:pPr/>
              <a:t>29</a:t>
            </a:fld>
            <a:endParaRPr lang="en-US"/>
          </a:p>
        </p:txBody>
      </p:sp>
      <p:sp>
        <p:nvSpPr>
          <p:cNvPr id="8" name="Title 7">
            <a:extLst>
              <a:ext uri="{FF2B5EF4-FFF2-40B4-BE49-F238E27FC236}">
                <a16:creationId xmlns:a16="http://schemas.microsoft.com/office/drawing/2014/main" id="{C342E63A-02C9-4070-B9BF-D8DF814773FC}"/>
              </a:ext>
            </a:extLst>
          </p:cNvPr>
          <p:cNvSpPr>
            <a:spLocks noGrp="1"/>
          </p:cNvSpPr>
          <p:nvPr>
            <p:ph type="ctrTitle"/>
          </p:nvPr>
        </p:nvSpPr>
        <p:spPr bwMode="gray">
          <a:xfrm>
            <a:off x="1171654" y="1460085"/>
            <a:ext cx="6666038" cy="4616648"/>
          </a:xfrm>
        </p:spPr>
        <p:txBody>
          <a:bodyPr wrap="square" anchor="ctr">
            <a:spAutoFit/>
          </a:bodyPr>
          <a:lstStyle/>
          <a:p>
            <a:r>
              <a:rPr lang="en-US" dirty="0"/>
              <a:t>“The OLP Map Matcher is 15 times more efficient </a:t>
            </a:r>
            <a:br>
              <a:rPr lang="en-US" dirty="0"/>
            </a:br>
            <a:r>
              <a:rPr lang="en-US" dirty="0"/>
              <a:t>than ours…”</a:t>
            </a:r>
            <a:br>
              <a:rPr lang="en-US" dirty="0"/>
            </a:br>
            <a:endParaRPr lang="en-US" dirty="0"/>
          </a:p>
        </p:txBody>
      </p:sp>
      <p:sp>
        <p:nvSpPr>
          <p:cNvPr id="9" name="Subtitle 8">
            <a:extLst>
              <a:ext uri="{FF2B5EF4-FFF2-40B4-BE49-F238E27FC236}">
                <a16:creationId xmlns:a16="http://schemas.microsoft.com/office/drawing/2014/main" id="{DF0A61EF-354F-4D79-B177-9DCB82557A4F}"/>
              </a:ext>
            </a:extLst>
          </p:cNvPr>
          <p:cNvSpPr>
            <a:spLocks noGrp="1"/>
          </p:cNvSpPr>
          <p:nvPr>
            <p:ph type="subTitle" idx="1"/>
          </p:nvPr>
        </p:nvSpPr>
        <p:spPr bwMode="gray">
          <a:xfrm>
            <a:off x="2078869" y="5182627"/>
            <a:ext cx="5758823" cy="291600"/>
          </a:xfrm>
        </p:spPr>
        <p:txBody>
          <a:bodyPr/>
          <a:lstStyle/>
          <a:p>
            <a:pPr algn="r"/>
            <a:r>
              <a:rPr lang="en-US" sz="1800" i="1" dirty="0"/>
              <a:t>- A quote from </a:t>
            </a:r>
            <a:r>
              <a:rPr lang="en-US" sz="1800" i="1" dirty="0" err="1"/>
              <a:t>Nira</a:t>
            </a:r>
            <a:r>
              <a:rPr lang="en-US" sz="1800" i="1" dirty="0"/>
              <a:t> Dynamics</a:t>
            </a:r>
          </a:p>
        </p:txBody>
      </p:sp>
      <p:grpSp>
        <p:nvGrpSpPr>
          <p:cNvPr id="4" name="Group 3">
            <a:extLst>
              <a:ext uri="{FF2B5EF4-FFF2-40B4-BE49-F238E27FC236}">
                <a16:creationId xmlns:a16="http://schemas.microsoft.com/office/drawing/2014/main" id="{1F4B6E23-7B1D-467B-9047-C3A41BF089A3}"/>
              </a:ext>
            </a:extLst>
          </p:cNvPr>
          <p:cNvGrpSpPr/>
          <p:nvPr/>
        </p:nvGrpSpPr>
        <p:grpSpPr>
          <a:xfrm>
            <a:off x="8620421" y="2362199"/>
            <a:ext cx="3178629" cy="2133600"/>
            <a:chOff x="8618832" y="2349500"/>
            <a:chExt cx="3178629" cy="2133600"/>
          </a:xfrm>
        </p:grpSpPr>
        <p:sp>
          <p:nvSpPr>
            <p:cNvPr id="6" name="Rectangle 49">
              <a:extLst>
                <a:ext uri="{FF2B5EF4-FFF2-40B4-BE49-F238E27FC236}">
                  <a16:creationId xmlns:a16="http://schemas.microsoft.com/office/drawing/2014/main" id="{08E75352-D53B-439C-A41E-F23B5BC2C6EC}"/>
                </a:ext>
              </a:extLst>
            </p:cNvPr>
            <p:cNvSpPr/>
            <p:nvPr/>
          </p:nvSpPr>
          <p:spPr bwMode="gray">
            <a:xfrm>
              <a:off x="8618832" y="2596522"/>
              <a:ext cx="3178629" cy="1639555"/>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chorCtr="0">
              <a:noAutofit/>
            </a:bodyPr>
            <a:lstStyle/>
            <a:p>
              <a:pPr algn="ctr" defTabSz="914400">
                <a:spcAft>
                  <a:spcPts val="1000"/>
                </a:spcAft>
                <a:defRPr/>
              </a:pPr>
              <a:r>
                <a:rPr lang="en-US" sz="2000" b="1" dirty="0">
                  <a:solidFill>
                    <a:schemeClr val="tx1"/>
                  </a:solidFill>
                  <a:latin typeface="+mj-lt"/>
                </a:rPr>
                <a:t>More efficiency =</a:t>
              </a:r>
            </a:p>
            <a:p>
              <a:pPr algn="ctr" defTabSz="914400">
                <a:spcAft>
                  <a:spcPts val="1000"/>
                </a:spcAft>
                <a:defRPr/>
              </a:pPr>
              <a:r>
                <a:rPr lang="en-US" sz="1600" i="1" dirty="0">
                  <a:solidFill>
                    <a:schemeClr val="tx1"/>
                  </a:solidFill>
                  <a:latin typeface="+mj-lt"/>
                </a:rPr>
                <a:t>reduced computing costs,</a:t>
              </a:r>
              <a:br>
                <a:rPr lang="en-US" sz="1600" i="1" dirty="0">
                  <a:solidFill>
                    <a:schemeClr val="tx1"/>
                  </a:solidFill>
                  <a:latin typeface="+mj-lt"/>
                </a:rPr>
              </a:br>
              <a:r>
                <a:rPr lang="en-US" sz="1600" i="1" dirty="0">
                  <a:solidFill>
                    <a:schemeClr val="tx1"/>
                  </a:solidFill>
                  <a:latin typeface="+mj-lt"/>
                </a:rPr>
                <a:t>less headcount, </a:t>
              </a:r>
              <a:br>
                <a:rPr lang="en-US" sz="1600" i="1" dirty="0">
                  <a:solidFill>
                    <a:schemeClr val="tx1"/>
                  </a:solidFill>
                  <a:latin typeface="+mj-lt"/>
                </a:rPr>
              </a:br>
              <a:r>
                <a:rPr lang="en-US" sz="1600" i="1" dirty="0">
                  <a:solidFill>
                    <a:schemeClr val="tx1"/>
                  </a:solidFill>
                  <a:latin typeface="+mj-lt"/>
                </a:rPr>
                <a:t>accelerated speed to market…</a:t>
              </a:r>
              <a:endParaRPr lang="en-US" i="1" dirty="0">
                <a:solidFill>
                  <a:schemeClr val="tx1"/>
                </a:solidFill>
                <a:latin typeface="+mj-lt"/>
              </a:endParaRPr>
            </a:p>
          </p:txBody>
        </p:sp>
        <p:cxnSp>
          <p:nvCxnSpPr>
            <p:cNvPr id="3" name="Straight Connector 2">
              <a:extLst>
                <a:ext uri="{FF2B5EF4-FFF2-40B4-BE49-F238E27FC236}">
                  <a16:creationId xmlns:a16="http://schemas.microsoft.com/office/drawing/2014/main" id="{0758455D-27D1-4B06-B6F5-2C0736C60CBC}"/>
                </a:ext>
              </a:extLst>
            </p:cNvPr>
            <p:cNvCxnSpPr/>
            <p:nvPr/>
          </p:nvCxnSpPr>
          <p:spPr bwMode="gray">
            <a:xfrm>
              <a:off x="9093200" y="2349500"/>
              <a:ext cx="22987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2ECBA4A-E6E2-48B8-87C9-12EF00BE9274}"/>
                </a:ext>
              </a:extLst>
            </p:cNvPr>
            <p:cNvCxnSpPr/>
            <p:nvPr/>
          </p:nvCxnSpPr>
          <p:spPr bwMode="gray">
            <a:xfrm>
              <a:off x="9093200" y="4483100"/>
              <a:ext cx="22987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F86EBA8E-D3C0-5C4D-A308-703B77813D15}"/>
              </a:ext>
            </a:extLst>
          </p:cNvPr>
          <p:cNvSpPr txBox="1"/>
          <p:nvPr/>
        </p:nvSpPr>
        <p:spPr bwMode="gray">
          <a:xfrm>
            <a:off x="6696678" y="409903"/>
            <a:ext cx="0" cy="0"/>
          </a:xfrm>
          <a:prstGeom prst="rect">
            <a:avLst/>
          </a:prstGeom>
          <a:noFill/>
          <a:ln w="6350">
            <a:noFill/>
          </a:ln>
        </p:spPr>
        <p:txBody>
          <a:bodyPr wrap="none" lIns="0" tIns="0" rIns="0" bIns="0" rtlCol="0">
            <a:noAutofit/>
          </a:bodyPr>
          <a:lstStyle/>
          <a:p>
            <a:pPr algn="l"/>
            <a:endParaRPr lang="en-US" sz="1600" dirty="0" err="1"/>
          </a:p>
        </p:txBody>
      </p:sp>
    </p:spTree>
    <p:extLst>
      <p:ext uri="{BB962C8B-B14F-4D97-AF65-F5344CB8AC3E}">
        <p14:creationId xmlns:p14="http://schemas.microsoft.com/office/powerpoint/2010/main" val="313961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CE3AE-C9E2-4AE9-839F-68A86E0D6EC0}"/>
              </a:ext>
            </a:extLst>
          </p:cNvPr>
          <p:cNvSpPr>
            <a:spLocks noGrp="1"/>
          </p:cNvSpPr>
          <p:nvPr>
            <p:ph type="title"/>
          </p:nvPr>
        </p:nvSpPr>
        <p:spPr/>
        <p:txBody>
          <a:bodyPr/>
          <a:lstStyle/>
          <a:p>
            <a:r>
              <a:rPr lang="en-GB"/>
              <a:t>Agenda</a:t>
            </a:r>
          </a:p>
        </p:txBody>
      </p:sp>
      <p:sp>
        <p:nvSpPr>
          <p:cNvPr id="3" name="Date Placeholder 2">
            <a:extLst>
              <a:ext uri="{FF2B5EF4-FFF2-40B4-BE49-F238E27FC236}">
                <a16:creationId xmlns:a16="http://schemas.microsoft.com/office/drawing/2014/main" id="{71C242DD-3EB7-4978-B4BB-BEE75C10907E}"/>
              </a:ext>
            </a:extLst>
          </p:cNvPr>
          <p:cNvSpPr>
            <a:spLocks noGrp="1"/>
          </p:cNvSpPr>
          <p:nvPr>
            <p:ph type="dt" sz="half" idx="10"/>
          </p:nvPr>
        </p:nvSpPr>
        <p:spPr/>
        <p:txBody>
          <a:bodyPr/>
          <a:lstStyle/>
          <a:p>
            <a:r>
              <a:rPr lang="en-US"/>
              <a:t>© 2019 HERE</a:t>
            </a:r>
          </a:p>
        </p:txBody>
      </p:sp>
      <p:sp>
        <p:nvSpPr>
          <p:cNvPr id="22" name="Fußzeilenplatzhalter 21">
            <a:extLst>
              <a:ext uri="{FF2B5EF4-FFF2-40B4-BE49-F238E27FC236}">
                <a16:creationId xmlns:a16="http://schemas.microsoft.com/office/drawing/2014/main" id="{51C3D208-D204-4A24-91E4-378979BFA4EB}"/>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0A95F19E-18FC-43F9-ADEA-33AE84C47580}"/>
              </a:ext>
            </a:extLst>
          </p:cNvPr>
          <p:cNvSpPr>
            <a:spLocks noGrp="1"/>
          </p:cNvSpPr>
          <p:nvPr>
            <p:ph type="sldNum" sz="quarter" idx="12"/>
          </p:nvPr>
        </p:nvSpPr>
        <p:spPr/>
        <p:txBody>
          <a:bodyPr/>
          <a:lstStyle/>
          <a:p>
            <a:fld id="{C01CAAA5-CA10-431C-B0CA-C8BF8493446D}" type="slidenum">
              <a:rPr lang="en-US" smtClean="0"/>
              <a:t>3</a:t>
            </a:fld>
            <a:endParaRPr lang="en-US"/>
          </a:p>
        </p:txBody>
      </p:sp>
      <p:sp>
        <p:nvSpPr>
          <p:cNvPr id="23" name="Subtitle 22">
            <a:extLst>
              <a:ext uri="{FF2B5EF4-FFF2-40B4-BE49-F238E27FC236}">
                <a16:creationId xmlns:a16="http://schemas.microsoft.com/office/drawing/2014/main" id="{AEDCE8D9-2764-4C87-AAE4-C36D0EAA20E3}"/>
              </a:ext>
            </a:extLst>
          </p:cNvPr>
          <p:cNvSpPr>
            <a:spLocks noGrp="1"/>
          </p:cNvSpPr>
          <p:nvPr>
            <p:ph type="subTitle" idx="1"/>
          </p:nvPr>
        </p:nvSpPr>
        <p:spPr/>
        <p:txBody>
          <a:bodyPr/>
          <a:lstStyle/>
          <a:p>
            <a:endParaRPr lang="en-US"/>
          </a:p>
        </p:txBody>
      </p:sp>
      <p:grpSp>
        <p:nvGrpSpPr>
          <p:cNvPr id="6" name="Gruppieren 15">
            <a:extLst>
              <a:ext uri="{FF2B5EF4-FFF2-40B4-BE49-F238E27FC236}">
                <a16:creationId xmlns:a16="http://schemas.microsoft.com/office/drawing/2014/main" id="{3CD63AB5-579A-432A-8C2D-26DD29FDF1C9}"/>
              </a:ext>
            </a:extLst>
          </p:cNvPr>
          <p:cNvGrpSpPr/>
          <p:nvPr/>
        </p:nvGrpSpPr>
        <p:grpSpPr>
          <a:xfrm>
            <a:off x="792581" y="2791157"/>
            <a:ext cx="10606836" cy="1704975"/>
            <a:chOff x="790993" y="3067050"/>
            <a:chExt cx="10606836" cy="1704975"/>
          </a:xfrm>
        </p:grpSpPr>
        <p:sp>
          <p:nvSpPr>
            <p:cNvPr id="7" name="Rechteck 7">
              <a:extLst>
                <a:ext uri="{FF2B5EF4-FFF2-40B4-BE49-F238E27FC236}">
                  <a16:creationId xmlns:a16="http://schemas.microsoft.com/office/drawing/2014/main" id="{104C1986-E927-4CAD-8BB3-CDD007CC6511}"/>
                </a:ext>
              </a:extLst>
            </p:cNvPr>
            <p:cNvSpPr/>
            <p:nvPr/>
          </p:nvSpPr>
          <p:spPr bwMode="gray">
            <a:xfrm flipV="1">
              <a:off x="790993" y="3067050"/>
              <a:ext cx="2955879" cy="1704975"/>
            </a:xfrm>
            <a:prstGeom prst="rect">
              <a:avLst/>
            </a:prstGeom>
            <a:gradFill flip="none" rotWithShape="1">
              <a:gsLst>
                <a:gs pos="0">
                  <a:schemeClr val="accent2"/>
                </a:gs>
                <a:gs pos="100000">
                  <a:schemeClr val="accent6"/>
                </a:gs>
              </a:gsLst>
              <a:lin ang="2700000" scaled="1"/>
              <a:tileRect/>
            </a:gradFill>
          </p:spPr>
          <p:txBody>
            <a:bodyPr vert="horz" wrap="square" lIns="437400" tIns="558900" rIns="437400" bIns="540000" rtlCol="0" anchor="t">
              <a:noAutofit/>
            </a:bodyPr>
            <a:lstStyle/>
            <a:p>
              <a:pPr defTabSz="685595">
                <a:spcBef>
                  <a:spcPct val="0"/>
                </a:spcBef>
              </a:pPr>
              <a:endParaRPr lang="de-DE" sz="2700" b="1" err="1">
                <a:solidFill>
                  <a:srgbClr val="383C45"/>
                </a:solidFill>
                <a:latin typeface="FiraGO"/>
              </a:endParaRPr>
            </a:p>
          </p:txBody>
        </p:sp>
        <p:sp>
          <p:nvSpPr>
            <p:cNvPr id="8" name="Rechteck 10">
              <a:extLst>
                <a:ext uri="{FF2B5EF4-FFF2-40B4-BE49-F238E27FC236}">
                  <a16:creationId xmlns:a16="http://schemas.microsoft.com/office/drawing/2014/main" id="{C2BB8BBF-85C7-4F5C-8A76-B212762E7DD7}"/>
                </a:ext>
              </a:extLst>
            </p:cNvPr>
            <p:cNvSpPr/>
            <p:nvPr/>
          </p:nvSpPr>
          <p:spPr bwMode="gray">
            <a:xfrm flipV="1">
              <a:off x="4616472" y="3067050"/>
              <a:ext cx="2955879" cy="1704975"/>
            </a:xfrm>
            <a:prstGeom prst="rect">
              <a:avLst/>
            </a:prstGeom>
            <a:gradFill flip="none" rotWithShape="1">
              <a:gsLst>
                <a:gs pos="0">
                  <a:schemeClr val="accent2"/>
                </a:gs>
                <a:gs pos="100000">
                  <a:schemeClr val="accent6"/>
                </a:gs>
              </a:gsLst>
              <a:lin ang="2700000" scaled="1"/>
              <a:tileRect/>
            </a:gradFill>
          </p:spPr>
          <p:txBody>
            <a:bodyPr vert="horz" wrap="square" lIns="437400" tIns="558900" rIns="437400" bIns="540000" rtlCol="0" anchor="t">
              <a:noAutofit/>
            </a:bodyPr>
            <a:lstStyle/>
            <a:p>
              <a:pPr defTabSz="685595">
                <a:spcBef>
                  <a:spcPct val="0"/>
                </a:spcBef>
              </a:pPr>
              <a:endParaRPr lang="de-DE" sz="2700" b="1" err="1">
                <a:solidFill>
                  <a:srgbClr val="383C45"/>
                </a:solidFill>
                <a:latin typeface="FiraGO"/>
              </a:endParaRPr>
            </a:p>
          </p:txBody>
        </p:sp>
        <p:sp>
          <p:nvSpPr>
            <p:cNvPr id="9" name="Rechteck 11">
              <a:extLst>
                <a:ext uri="{FF2B5EF4-FFF2-40B4-BE49-F238E27FC236}">
                  <a16:creationId xmlns:a16="http://schemas.microsoft.com/office/drawing/2014/main" id="{CC443A75-36BF-4FE7-8EE9-468C33840AB2}"/>
                </a:ext>
              </a:extLst>
            </p:cNvPr>
            <p:cNvSpPr/>
            <p:nvPr/>
          </p:nvSpPr>
          <p:spPr bwMode="gray">
            <a:xfrm flipV="1">
              <a:off x="8441950" y="3067050"/>
              <a:ext cx="2955879" cy="1704975"/>
            </a:xfrm>
            <a:prstGeom prst="rect">
              <a:avLst/>
            </a:prstGeom>
            <a:gradFill flip="none" rotWithShape="1">
              <a:gsLst>
                <a:gs pos="0">
                  <a:schemeClr val="accent2"/>
                </a:gs>
                <a:gs pos="100000">
                  <a:schemeClr val="accent6"/>
                </a:gs>
              </a:gsLst>
              <a:lin ang="2700000" scaled="1"/>
              <a:tileRect/>
            </a:gradFill>
          </p:spPr>
          <p:txBody>
            <a:bodyPr vert="horz" wrap="square" lIns="437400" tIns="558900" rIns="437400" bIns="540000" rtlCol="0" anchor="t">
              <a:noAutofit/>
            </a:bodyPr>
            <a:lstStyle/>
            <a:p>
              <a:pPr defTabSz="685595">
                <a:spcBef>
                  <a:spcPct val="0"/>
                </a:spcBef>
              </a:pPr>
              <a:endParaRPr lang="de-DE" sz="2700" b="1" err="1">
                <a:solidFill>
                  <a:srgbClr val="383C45"/>
                </a:solidFill>
                <a:latin typeface="FiraGO"/>
              </a:endParaRPr>
            </a:p>
          </p:txBody>
        </p:sp>
        <p:sp>
          <p:nvSpPr>
            <p:cNvPr id="10" name="Rechteck 12">
              <a:extLst>
                <a:ext uri="{FF2B5EF4-FFF2-40B4-BE49-F238E27FC236}">
                  <a16:creationId xmlns:a16="http://schemas.microsoft.com/office/drawing/2014/main" id="{44BE4493-BDA6-4590-B389-DE6939E7B211}"/>
                </a:ext>
              </a:extLst>
            </p:cNvPr>
            <p:cNvSpPr/>
            <p:nvPr/>
          </p:nvSpPr>
          <p:spPr bwMode="gray">
            <a:xfrm>
              <a:off x="790993" y="3067050"/>
              <a:ext cx="2895182" cy="165735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1" name="Rechteck 13">
              <a:extLst>
                <a:ext uri="{FF2B5EF4-FFF2-40B4-BE49-F238E27FC236}">
                  <a16:creationId xmlns:a16="http://schemas.microsoft.com/office/drawing/2014/main" id="{B17DE6C8-8463-45A3-A632-44BD163650B3}"/>
                </a:ext>
              </a:extLst>
            </p:cNvPr>
            <p:cNvSpPr/>
            <p:nvPr/>
          </p:nvSpPr>
          <p:spPr bwMode="gray">
            <a:xfrm>
              <a:off x="4616471" y="3067050"/>
              <a:ext cx="2895182" cy="165735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2" name="Rechteck 14">
              <a:extLst>
                <a:ext uri="{FF2B5EF4-FFF2-40B4-BE49-F238E27FC236}">
                  <a16:creationId xmlns:a16="http://schemas.microsoft.com/office/drawing/2014/main" id="{572A5234-93AF-49F2-8628-B767AC751704}"/>
                </a:ext>
              </a:extLst>
            </p:cNvPr>
            <p:cNvSpPr/>
            <p:nvPr/>
          </p:nvSpPr>
          <p:spPr bwMode="gray">
            <a:xfrm>
              <a:off x="8441950" y="3067050"/>
              <a:ext cx="2895182" cy="165735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sp>
        <p:nvSpPr>
          <p:cNvPr id="13" name="Rechteck 16">
            <a:extLst>
              <a:ext uri="{FF2B5EF4-FFF2-40B4-BE49-F238E27FC236}">
                <a16:creationId xmlns:a16="http://schemas.microsoft.com/office/drawing/2014/main" id="{4424B8C2-3524-406D-86D6-AE325D889B3C}"/>
              </a:ext>
            </a:extLst>
          </p:cNvPr>
          <p:cNvSpPr/>
          <p:nvPr/>
        </p:nvSpPr>
        <p:spPr>
          <a:xfrm>
            <a:off x="893809" y="3039755"/>
            <a:ext cx="470000" cy="830997"/>
          </a:xfrm>
          <a:prstGeom prst="rect">
            <a:avLst/>
          </a:prstGeom>
        </p:spPr>
        <p:txBody>
          <a:bodyPr wrap="none">
            <a:spAutoFit/>
          </a:bodyPr>
          <a:lstStyle/>
          <a:p>
            <a:pPr defTabSz="914126">
              <a:spcBef>
                <a:spcPct val="0"/>
              </a:spcBef>
            </a:pPr>
            <a:r>
              <a:rPr lang="de-DE" sz="4800" b="1">
                <a:latin typeface="+mj-lt"/>
                <a:cs typeface="FiraGO Light" panose="020B0403050000020004" pitchFamily="34" charset="0"/>
              </a:rPr>
              <a:t>1</a:t>
            </a:r>
            <a:endParaRPr lang="de-DE" sz="2800" b="1">
              <a:latin typeface="+mj-lt"/>
              <a:cs typeface="FiraGO Light" panose="020B0403050000020004" pitchFamily="34" charset="0"/>
            </a:endParaRPr>
          </a:p>
        </p:txBody>
      </p:sp>
      <p:sp>
        <p:nvSpPr>
          <p:cNvPr id="14" name="Rechteck 17">
            <a:extLst>
              <a:ext uri="{FF2B5EF4-FFF2-40B4-BE49-F238E27FC236}">
                <a16:creationId xmlns:a16="http://schemas.microsoft.com/office/drawing/2014/main" id="{397856C1-A5CA-4E52-82D0-471DD94141EC}"/>
              </a:ext>
            </a:extLst>
          </p:cNvPr>
          <p:cNvSpPr/>
          <p:nvPr/>
        </p:nvSpPr>
        <p:spPr>
          <a:xfrm>
            <a:off x="1490166" y="3260282"/>
            <a:ext cx="1417376" cy="369332"/>
          </a:xfrm>
          <a:prstGeom prst="rect">
            <a:avLst/>
          </a:prstGeom>
        </p:spPr>
        <p:txBody>
          <a:bodyPr wrap="none">
            <a:spAutoFit/>
          </a:bodyPr>
          <a:lstStyle/>
          <a:p>
            <a:r>
              <a:rPr lang="de-DE" err="1">
                <a:cs typeface="FiraGO Medium" panose="020B0603050000020004" pitchFamily="34" charset="0"/>
              </a:rPr>
              <a:t>What</a:t>
            </a:r>
            <a:r>
              <a:rPr lang="de-DE">
                <a:cs typeface="FiraGO Medium" panose="020B0603050000020004" pitchFamily="34" charset="0"/>
              </a:rPr>
              <a:t> </a:t>
            </a:r>
            <a:r>
              <a:rPr lang="de-DE" err="1">
                <a:cs typeface="FiraGO Medium" panose="020B0603050000020004" pitchFamily="34" charset="0"/>
              </a:rPr>
              <a:t>is</a:t>
            </a:r>
            <a:r>
              <a:rPr lang="de-DE">
                <a:cs typeface="FiraGO Medium" panose="020B0603050000020004" pitchFamily="34" charset="0"/>
              </a:rPr>
              <a:t> OLP</a:t>
            </a:r>
          </a:p>
        </p:txBody>
      </p:sp>
      <p:cxnSp>
        <p:nvCxnSpPr>
          <p:cNvPr id="15" name="Gerader Verbinder 19">
            <a:extLst>
              <a:ext uri="{FF2B5EF4-FFF2-40B4-BE49-F238E27FC236}">
                <a16:creationId xmlns:a16="http://schemas.microsoft.com/office/drawing/2014/main" id="{F4FE15EE-B660-4CD5-995F-4C13C45616CA}"/>
              </a:ext>
            </a:extLst>
          </p:cNvPr>
          <p:cNvCxnSpPr/>
          <p:nvPr/>
        </p:nvCxnSpPr>
        <p:spPr bwMode="gray">
          <a:xfrm>
            <a:off x="1385740" y="3070121"/>
            <a:ext cx="0" cy="797278"/>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hteck 30">
            <a:extLst>
              <a:ext uri="{FF2B5EF4-FFF2-40B4-BE49-F238E27FC236}">
                <a16:creationId xmlns:a16="http://schemas.microsoft.com/office/drawing/2014/main" id="{A08C0874-6609-4D94-8325-B168BEFCD9DE}"/>
              </a:ext>
            </a:extLst>
          </p:cNvPr>
          <p:cNvSpPr/>
          <p:nvPr/>
        </p:nvSpPr>
        <p:spPr>
          <a:xfrm>
            <a:off x="4836481" y="3039755"/>
            <a:ext cx="503664" cy="830997"/>
          </a:xfrm>
          <a:prstGeom prst="rect">
            <a:avLst/>
          </a:prstGeom>
        </p:spPr>
        <p:txBody>
          <a:bodyPr wrap="none">
            <a:spAutoFit/>
          </a:bodyPr>
          <a:lstStyle/>
          <a:p>
            <a:pPr defTabSz="914126">
              <a:spcBef>
                <a:spcPct val="0"/>
              </a:spcBef>
            </a:pPr>
            <a:r>
              <a:rPr lang="de-DE" sz="4800" b="1">
                <a:latin typeface="+mj-lt"/>
                <a:cs typeface="FiraGO Light" panose="020B0403050000020004" pitchFamily="34" charset="0"/>
              </a:rPr>
              <a:t>2</a:t>
            </a:r>
            <a:endParaRPr lang="de-DE" sz="2800" b="1">
              <a:latin typeface="+mj-lt"/>
              <a:cs typeface="FiraGO Light" panose="020B0403050000020004" pitchFamily="34" charset="0"/>
            </a:endParaRPr>
          </a:p>
        </p:txBody>
      </p:sp>
      <p:sp>
        <p:nvSpPr>
          <p:cNvPr id="17" name="Rechteck 31">
            <a:extLst>
              <a:ext uri="{FF2B5EF4-FFF2-40B4-BE49-F238E27FC236}">
                <a16:creationId xmlns:a16="http://schemas.microsoft.com/office/drawing/2014/main" id="{6030CC27-FE2C-478F-BBFF-350CC23017D6}"/>
              </a:ext>
            </a:extLst>
          </p:cNvPr>
          <p:cNvSpPr/>
          <p:nvPr/>
        </p:nvSpPr>
        <p:spPr>
          <a:xfrm>
            <a:off x="5432839" y="3260282"/>
            <a:ext cx="1899879" cy="369332"/>
          </a:xfrm>
          <a:prstGeom prst="rect">
            <a:avLst/>
          </a:prstGeom>
        </p:spPr>
        <p:txBody>
          <a:bodyPr wrap="none">
            <a:spAutoFit/>
          </a:bodyPr>
          <a:lstStyle/>
          <a:p>
            <a:r>
              <a:rPr lang="de-DE" err="1">
                <a:cs typeface="FiraGO Medium" panose="020B0603050000020004" pitchFamily="34" charset="0"/>
              </a:rPr>
              <a:t>Strategy</a:t>
            </a:r>
            <a:r>
              <a:rPr lang="de-DE">
                <a:cs typeface="FiraGO Medium" panose="020B0603050000020004" pitchFamily="34" charset="0"/>
              </a:rPr>
              <a:t> Refresh</a:t>
            </a:r>
          </a:p>
        </p:txBody>
      </p:sp>
      <p:cxnSp>
        <p:nvCxnSpPr>
          <p:cNvPr id="18" name="Gerader Verbinder 32">
            <a:extLst>
              <a:ext uri="{FF2B5EF4-FFF2-40B4-BE49-F238E27FC236}">
                <a16:creationId xmlns:a16="http://schemas.microsoft.com/office/drawing/2014/main" id="{DCCD03C9-8C16-484B-B2FD-7F965C1E21F1}"/>
              </a:ext>
            </a:extLst>
          </p:cNvPr>
          <p:cNvCxnSpPr/>
          <p:nvPr/>
        </p:nvCxnSpPr>
        <p:spPr bwMode="gray">
          <a:xfrm>
            <a:off x="5337937" y="3070121"/>
            <a:ext cx="0" cy="797278"/>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Rechteck 33">
            <a:extLst>
              <a:ext uri="{FF2B5EF4-FFF2-40B4-BE49-F238E27FC236}">
                <a16:creationId xmlns:a16="http://schemas.microsoft.com/office/drawing/2014/main" id="{F27EC238-0CB0-427E-BF2C-765CC44E93AE}"/>
              </a:ext>
            </a:extLst>
          </p:cNvPr>
          <p:cNvSpPr/>
          <p:nvPr/>
        </p:nvSpPr>
        <p:spPr>
          <a:xfrm>
            <a:off x="8661962" y="3039755"/>
            <a:ext cx="505267" cy="830997"/>
          </a:xfrm>
          <a:prstGeom prst="rect">
            <a:avLst/>
          </a:prstGeom>
        </p:spPr>
        <p:txBody>
          <a:bodyPr wrap="none">
            <a:spAutoFit/>
          </a:bodyPr>
          <a:lstStyle/>
          <a:p>
            <a:pPr defTabSz="914126">
              <a:spcBef>
                <a:spcPct val="0"/>
              </a:spcBef>
            </a:pPr>
            <a:r>
              <a:rPr lang="de-DE" sz="4800" b="1">
                <a:latin typeface="+mj-lt"/>
                <a:cs typeface="FiraGO Light" panose="020B0403050000020004" pitchFamily="34" charset="0"/>
              </a:rPr>
              <a:t>3</a:t>
            </a:r>
            <a:endParaRPr lang="de-DE" sz="2800" b="1">
              <a:latin typeface="+mj-lt"/>
              <a:cs typeface="FiraGO Light" panose="020B0403050000020004" pitchFamily="34" charset="0"/>
            </a:endParaRPr>
          </a:p>
        </p:txBody>
      </p:sp>
      <p:sp>
        <p:nvSpPr>
          <p:cNvPr id="20" name="Rechteck 34">
            <a:extLst>
              <a:ext uri="{FF2B5EF4-FFF2-40B4-BE49-F238E27FC236}">
                <a16:creationId xmlns:a16="http://schemas.microsoft.com/office/drawing/2014/main" id="{AC72E66D-DAC1-4238-B6F2-E2AE87D7C5E7}"/>
              </a:ext>
            </a:extLst>
          </p:cNvPr>
          <p:cNvSpPr/>
          <p:nvPr/>
        </p:nvSpPr>
        <p:spPr>
          <a:xfrm>
            <a:off x="9258318" y="3260282"/>
            <a:ext cx="1571264" cy="369332"/>
          </a:xfrm>
          <a:prstGeom prst="rect">
            <a:avLst/>
          </a:prstGeom>
        </p:spPr>
        <p:txBody>
          <a:bodyPr wrap="none">
            <a:spAutoFit/>
          </a:bodyPr>
          <a:lstStyle/>
          <a:p>
            <a:r>
              <a:rPr lang="de-DE">
                <a:cs typeface="FiraGO Medium" panose="020B0603050000020004" pitchFamily="34" charset="0"/>
              </a:rPr>
              <a:t>Path Forward</a:t>
            </a:r>
          </a:p>
        </p:txBody>
      </p:sp>
      <p:cxnSp>
        <p:nvCxnSpPr>
          <p:cNvPr id="21" name="Gerader Verbinder 35">
            <a:extLst>
              <a:ext uri="{FF2B5EF4-FFF2-40B4-BE49-F238E27FC236}">
                <a16:creationId xmlns:a16="http://schemas.microsoft.com/office/drawing/2014/main" id="{21550380-FCCD-4786-A89E-E2F53A1272AD}"/>
              </a:ext>
            </a:extLst>
          </p:cNvPr>
          <p:cNvCxnSpPr/>
          <p:nvPr/>
        </p:nvCxnSpPr>
        <p:spPr bwMode="gray">
          <a:xfrm>
            <a:off x="9153892" y="3070121"/>
            <a:ext cx="0" cy="797278"/>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36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3938B5-F04A-4A6A-AAA7-6CE190BC77F4}"/>
              </a:ext>
            </a:extLst>
          </p:cNvPr>
          <p:cNvSpPr/>
          <p:nvPr/>
        </p:nvSpPr>
        <p:spPr bwMode="gray">
          <a:xfrm>
            <a:off x="8229055" y="-1"/>
            <a:ext cx="3961358" cy="6858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 name="Datumsplatzhalter 1">
            <a:extLst>
              <a:ext uri="{FF2B5EF4-FFF2-40B4-BE49-F238E27FC236}">
                <a16:creationId xmlns:a16="http://schemas.microsoft.com/office/drawing/2014/main" id="{4EEF33A2-4403-4DBC-BC95-B43283E47A52}"/>
              </a:ext>
            </a:extLst>
          </p:cNvPr>
          <p:cNvSpPr>
            <a:spLocks noGrp="1"/>
          </p:cNvSpPr>
          <p:nvPr>
            <p:ph type="dt" sz="half" idx="10"/>
          </p:nvPr>
        </p:nvSpPr>
        <p:spPr/>
        <p:txBody>
          <a:bodyPr/>
          <a:lstStyle/>
          <a:p>
            <a:r>
              <a:rPr lang="en-US"/>
              <a:t>© 2019 HERE</a:t>
            </a:r>
          </a:p>
        </p:txBody>
      </p:sp>
      <p:sp>
        <p:nvSpPr>
          <p:cNvPr id="7" name="Fußzeilenplatzhalter 6">
            <a:extLst>
              <a:ext uri="{FF2B5EF4-FFF2-40B4-BE49-F238E27FC236}">
                <a16:creationId xmlns:a16="http://schemas.microsoft.com/office/drawing/2014/main" id="{9883E9E5-01B0-448D-99D1-E88C5EE9DF53}"/>
              </a:ext>
            </a:extLst>
          </p:cNvPr>
          <p:cNvSpPr>
            <a:spLocks noGrp="1"/>
          </p:cNvSpPr>
          <p:nvPr>
            <p:ph type="ftr" sz="quarter" idx="11"/>
          </p:nvPr>
        </p:nvSpPr>
        <p:spPr/>
        <p:txBody>
          <a:bodyPr/>
          <a:lstStyle/>
          <a:p>
            <a:r>
              <a:rPr lang="en-US"/>
              <a:t>Open Location Platform</a:t>
            </a:r>
          </a:p>
        </p:txBody>
      </p:sp>
      <p:sp>
        <p:nvSpPr>
          <p:cNvPr id="11" name="Foliennummernplatzhalter 10">
            <a:extLst>
              <a:ext uri="{FF2B5EF4-FFF2-40B4-BE49-F238E27FC236}">
                <a16:creationId xmlns:a16="http://schemas.microsoft.com/office/drawing/2014/main" id="{4831B962-60E0-4D85-8D60-B1A049A20817}"/>
              </a:ext>
            </a:extLst>
          </p:cNvPr>
          <p:cNvSpPr>
            <a:spLocks noGrp="1"/>
          </p:cNvSpPr>
          <p:nvPr>
            <p:ph type="sldNum" sz="quarter" idx="12"/>
          </p:nvPr>
        </p:nvSpPr>
        <p:spPr/>
        <p:txBody>
          <a:bodyPr/>
          <a:lstStyle/>
          <a:p>
            <a:fld id="{C01CAAA5-CA10-431C-B0CA-C8BF8493446D}" type="slidenum">
              <a:rPr lang="en-US" smtClean="0"/>
              <a:pPr/>
              <a:t>30</a:t>
            </a:fld>
            <a:endParaRPr lang="en-US"/>
          </a:p>
        </p:txBody>
      </p:sp>
      <p:sp>
        <p:nvSpPr>
          <p:cNvPr id="8" name="Title 7">
            <a:extLst>
              <a:ext uri="{FF2B5EF4-FFF2-40B4-BE49-F238E27FC236}">
                <a16:creationId xmlns:a16="http://schemas.microsoft.com/office/drawing/2014/main" id="{C342E63A-02C9-4070-B9BF-D8DF814773FC}"/>
              </a:ext>
            </a:extLst>
          </p:cNvPr>
          <p:cNvSpPr>
            <a:spLocks noGrp="1"/>
          </p:cNvSpPr>
          <p:nvPr>
            <p:ph type="ctrTitle"/>
          </p:nvPr>
        </p:nvSpPr>
        <p:spPr bwMode="gray">
          <a:xfrm>
            <a:off x="1171654" y="3250009"/>
            <a:ext cx="6666038" cy="1036800"/>
          </a:xfrm>
        </p:spPr>
        <p:txBody>
          <a:bodyPr anchor="ctr"/>
          <a:lstStyle/>
          <a:p>
            <a:r>
              <a:rPr lang="en-US" sz="5400" dirty="0"/>
              <a:t>“OLP’s global footprint allowed me to reuse code my colleagues in Europe developed and copy-paste in China…”</a:t>
            </a:r>
            <a:br>
              <a:rPr lang="en-US" sz="5400" dirty="0"/>
            </a:br>
            <a:endParaRPr lang="en-US" sz="5400" dirty="0"/>
          </a:p>
        </p:txBody>
      </p:sp>
      <p:sp>
        <p:nvSpPr>
          <p:cNvPr id="9" name="Subtitle 8">
            <a:extLst>
              <a:ext uri="{FF2B5EF4-FFF2-40B4-BE49-F238E27FC236}">
                <a16:creationId xmlns:a16="http://schemas.microsoft.com/office/drawing/2014/main" id="{DF0A61EF-354F-4D79-B177-9DCB82557A4F}"/>
              </a:ext>
            </a:extLst>
          </p:cNvPr>
          <p:cNvSpPr>
            <a:spLocks noGrp="1"/>
          </p:cNvSpPr>
          <p:nvPr>
            <p:ph type="subTitle" idx="1"/>
          </p:nvPr>
        </p:nvSpPr>
        <p:spPr bwMode="gray">
          <a:xfrm>
            <a:off x="1015586" y="5939595"/>
            <a:ext cx="6822106" cy="291600"/>
          </a:xfrm>
        </p:spPr>
        <p:txBody>
          <a:bodyPr/>
          <a:lstStyle/>
          <a:p>
            <a:pPr algn="r"/>
            <a:r>
              <a:rPr lang="en-US" sz="1800" i="1" dirty="0"/>
              <a:t>- A quote from a large OEM</a:t>
            </a:r>
          </a:p>
        </p:txBody>
      </p:sp>
      <p:grpSp>
        <p:nvGrpSpPr>
          <p:cNvPr id="4" name="Group 3">
            <a:extLst>
              <a:ext uri="{FF2B5EF4-FFF2-40B4-BE49-F238E27FC236}">
                <a16:creationId xmlns:a16="http://schemas.microsoft.com/office/drawing/2014/main" id="{1F4B6E23-7B1D-467B-9047-C3A41BF089A3}"/>
              </a:ext>
            </a:extLst>
          </p:cNvPr>
          <p:cNvGrpSpPr/>
          <p:nvPr/>
        </p:nvGrpSpPr>
        <p:grpSpPr>
          <a:xfrm>
            <a:off x="8620421" y="2362199"/>
            <a:ext cx="3178629" cy="2133600"/>
            <a:chOff x="8618832" y="2349500"/>
            <a:chExt cx="3178629" cy="2133600"/>
          </a:xfrm>
        </p:grpSpPr>
        <p:sp>
          <p:nvSpPr>
            <p:cNvPr id="6" name="Rectangle 49">
              <a:extLst>
                <a:ext uri="{FF2B5EF4-FFF2-40B4-BE49-F238E27FC236}">
                  <a16:creationId xmlns:a16="http://schemas.microsoft.com/office/drawing/2014/main" id="{08E75352-D53B-439C-A41E-F23B5BC2C6EC}"/>
                </a:ext>
              </a:extLst>
            </p:cNvPr>
            <p:cNvSpPr/>
            <p:nvPr/>
          </p:nvSpPr>
          <p:spPr bwMode="gray">
            <a:xfrm>
              <a:off x="8618832" y="2596522"/>
              <a:ext cx="3178629" cy="1639555"/>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chorCtr="0">
              <a:noAutofit/>
            </a:bodyPr>
            <a:lstStyle/>
            <a:p>
              <a:pPr algn="ctr" defTabSz="914400">
                <a:spcAft>
                  <a:spcPts val="1000"/>
                </a:spcAft>
                <a:defRPr/>
              </a:pPr>
              <a:r>
                <a:rPr lang="en-US" sz="2000" b="1" dirty="0">
                  <a:solidFill>
                    <a:schemeClr val="tx1"/>
                  </a:solidFill>
                  <a:latin typeface="+mj-lt"/>
                </a:rPr>
                <a:t>Global standard platform =</a:t>
              </a:r>
            </a:p>
            <a:p>
              <a:pPr algn="ctr" defTabSz="914400">
                <a:spcAft>
                  <a:spcPts val="1000"/>
                </a:spcAft>
                <a:defRPr/>
              </a:pPr>
              <a:r>
                <a:rPr lang="en-US" sz="1600" i="1" dirty="0">
                  <a:solidFill>
                    <a:schemeClr val="tx1"/>
                  </a:solidFill>
                  <a:latin typeface="+mj-lt"/>
                </a:rPr>
                <a:t>accelerated speed to market</a:t>
              </a:r>
              <a:r>
                <a:rPr lang="en-US" sz="1600" i="1" dirty="0">
                  <a:solidFill>
                    <a:schemeClr val="tx1"/>
                  </a:solidFill>
                </a:rPr>
                <a:t>,</a:t>
              </a:r>
              <a:br>
                <a:rPr lang="en-US" sz="1600" i="1" dirty="0">
                  <a:solidFill>
                    <a:schemeClr val="tx1"/>
                  </a:solidFill>
                </a:rPr>
              </a:br>
              <a:r>
                <a:rPr lang="en-US" sz="1600" i="1" dirty="0">
                  <a:solidFill>
                    <a:schemeClr val="tx1"/>
                  </a:solidFill>
                </a:rPr>
                <a:t>less headcount, Capex/</a:t>
              </a:r>
              <a:r>
                <a:rPr lang="en-US" sz="1600" i="1" dirty="0" err="1">
                  <a:solidFill>
                    <a:schemeClr val="tx1"/>
                  </a:solidFill>
                </a:rPr>
                <a:t>Opex</a:t>
              </a:r>
              <a:r>
                <a:rPr lang="en-US" sz="1600" i="1" dirty="0">
                  <a:solidFill>
                    <a:schemeClr val="tx1"/>
                  </a:solidFill>
                </a:rPr>
                <a:t> reduction or avoidance</a:t>
              </a:r>
              <a:r>
                <a:rPr lang="en-US" sz="1600" i="1" dirty="0">
                  <a:solidFill>
                    <a:schemeClr val="tx1"/>
                  </a:solidFill>
                  <a:latin typeface="+mj-lt"/>
                </a:rPr>
                <a:t>…</a:t>
              </a:r>
              <a:endParaRPr lang="en-US" i="1" dirty="0">
                <a:solidFill>
                  <a:schemeClr val="tx1"/>
                </a:solidFill>
                <a:latin typeface="+mj-lt"/>
              </a:endParaRPr>
            </a:p>
          </p:txBody>
        </p:sp>
        <p:cxnSp>
          <p:nvCxnSpPr>
            <p:cNvPr id="3" name="Straight Connector 2">
              <a:extLst>
                <a:ext uri="{FF2B5EF4-FFF2-40B4-BE49-F238E27FC236}">
                  <a16:creationId xmlns:a16="http://schemas.microsoft.com/office/drawing/2014/main" id="{0758455D-27D1-4B06-B6F5-2C0736C60CBC}"/>
                </a:ext>
              </a:extLst>
            </p:cNvPr>
            <p:cNvCxnSpPr/>
            <p:nvPr/>
          </p:nvCxnSpPr>
          <p:spPr bwMode="gray">
            <a:xfrm>
              <a:off x="9093200" y="2349500"/>
              <a:ext cx="22987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2ECBA4A-E6E2-48B8-87C9-12EF00BE9274}"/>
                </a:ext>
              </a:extLst>
            </p:cNvPr>
            <p:cNvCxnSpPr/>
            <p:nvPr/>
          </p:nvCxnSpPr>
          <p:spPr bwMode="gray">
            <a:xfrm>
              <a:off x="9093200" y="4483100"/>
              <a:ext cx="22987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388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CE3AE-C9E2-4AE9-839F-68A86E0D6EC0}"/>
              </a:ext>
            </a:extLst>
          </p:cNvPr>
          <p:cNvSpPr>
            <a:spLocks noGrp="1"/>
          </p:cNvSpPr>
          <p:nvPr>
            <p:ph type="title"/>
          </p:nvPr>
        </p:nvSpPr>
        <p:spPr/>
        <p:txBody>
          <a:bodyPr/>
          <a:lstStyle/>
          <a:p>
            <a:r>
              <a:rPr lang="en-GB"/>
              <a:t>Agenda</a:t>
            </a:r>
          </a:p>
        </p:txBody>
      </p:sp>
      <p:sp>
        <p:nvSpPr>
          <p:cNvPr id="3" name="Date Placeholder 2">
            <a:extLst>
              <a:ext uri="{FF2B5EF4-FFF2-40B4-BE49-F238E27FC236}">
                <a16:creationId xmlns:a16="http://schemas.microsoft.com/office/drawing/2014/main" id="{71C242DD-3EB7-4978-B4BB-BEE75C10907E}"/>
              </a:ext>
            </a:extLst>
          </p:cNvPr>
          <p:cNvSpPr>
            <a:spLocks noGrp="1"/>
          </p:cNvSpPr>
          <p:nvPr>
            <p:ph type="dt" sz="half" idx="10"/>
          </p:nvPr>
        </p:nvSpPr>
        <p:spPr/>
        <p:txBody>
          <a:bodyPr/>
          <a:lstStyle/>
          <a:p>
            <a:r>
              <a:rPr lang="en-US"/>
              <a:t>© 2019 HERE</a:t>
            </a:r>
          </a:p>
        </p:txBody>
      </p:sp>
      <p:sp>
        <p:nvSpPr>
          <p:cNvPr id="22" name="Fußzeilenplatzhalter 21">
            <a:extLst>
              <a:ext uri="{FF2B5EF4-FFF2-40B4-BE49-F238E27FC236}">
                <a16:creationId xmlns:a16="http://schemas.microsoft.com/office/drawing/2014/main" id="{E11163CD-1688-4176-B2A2-365E9EF194E2}"/>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0A95F19E-18FC-43F9-ADEA-33AE84C47580}"/>
              </a:ext>
            </a:extLst>
          </p:cNvPr>
          <p:cNvSpPr>
            <a:spLocks noGrp="1"/>
          </p:cNvSpPr>
          <p:nvPr>
            <p:ph type="sldNum" sz="quarter" idx="12"/>
          </p:nvPr>
        </p:nvSpPr>
        <p:spPr/>
        <p:txBody>
          <a:bodyPr/>
          <a:lstStyle/>
          <a:p>
            <a:fld id="{C01CAAA5-CA10-431C-B0CA-C8BF8493446D}" type="slidenum">
              <a:rPr lang="en-US" smtClean="0"/>
              <a:t>31</a:t>
            </a:fld>
            <a:endParaRPr lang="en-US"/>
          </a:p>
        </p:txBody>
      </p:sp>
      <p:sp>
        <p:nvSpPr>
          <p:cNvPr id="23" name="Subtitle 22">
            <a:extLst>
              <a:ext uri="{FF2B5EF4-FFF2-40B4-BE49-F238E27FC236}">
                <a16:creationId xmlns:a16="http://schemas.microsoft.com/office/drawing/2014/main" id="{86F8A1A3-CA43-4C1D-90DE-1B95B5A2AB73}"/>
              </a:ext>
            </a:extLst>
          </p:cNvPr>
          <p:cNvSpPr>
            <a:spLocks noGrp="1"/>
          </p:cNvSpPr>
          <p:nvPr>
            <p:ph type="subTitle" idx="1"/>
          </p:nvPr>
        </p:nvSpPr>
        <p:spPr/>
        <p:txBody>
          <a:bodyPr/>
          <a:lstStyle/>
          <a:p>
            <a:endParaRPr lang="en-US"/>
          </a:p>
        </p:txBody>
      </p:sp>
      <p:grpSp>
        <p:nvGrpSpPr>
          <p:cNvPr id="24" name="Gruppieren 15">
            <a:extLst>
              <a:ext uri="{FF2B5EF4-FFF2-40B4-BE49-F238E27FC236}">
                <a16:creationId xmlns:a16="http://schemas.microsoft.com/office/drawing/2014/main" id="{2DB31820-1EFE-416A-AFC9-23F56FED8E8B}"/>
              </a:ext>
            </a:extLst>
          </p:cNvPr>
          <p:cNvGrpSpPr/>
          <p:nvPr/>
        </p:nvGrpSpPr>
        <p:grpSpPr>
          <a:xfrm>
            <a:off x="792581" y="2791157"/>
            <a:ext cx="10606836" cy="1704975"/>
            <a:chOff x="790993" y="3067050"/>
            <a:chExt cx="10606836" cy="1704975"/>
          </a:xfrm>
        </p:grpSpPr>
        <p:sp>
          <p:nvSpPr>
            <p:cNvPr id="25" name="Rechteck 7">
              <a:extLst>
                <a:ext uri="{FF2B5EF4-FFF2-40B4-BE49-F238E27FC236}">
                  <a16:creationId xmlns:a16="http://schemas.microsoft.com/office/drawing/2014/main" id="{CB31FED7-9D42-46D8-9FB5-37C41FFC6ABB}"/>
                </a:ext>
              </a:extLst>
            </p:cNvPr>
            <p:cNvSpPr/>
            <p:nvPr/>
          </p:nvSpPr>
          <p:spPr bwMode="gray">
            <a:xfrm flipV="1">
              <a:off x="790993" y="3067050"/>
              <a:ext cx="2955879" cy="1704975"/>
            </a:xfrm>
            <a:prstGeom prst="rect">
              <a:avLst/>
            </a:prstGeom>
            <a:gradFill flip="none" rotWithShape="1">
              <a:gsLst>
                <a:gs pos="0">
                  <a:schemeClr val="accent6"/>
                </a:gs>
                <a:gs pos="100000">
                  <a:schemeClr val="accent2">
                    <a:alpha val="90000"/>
                  </a:schemeClr>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latin typeface="+mj-lt"/>
                <a:ea typeface="+mj-ea"/>
                <a:cs typeface="+mj-cs"/>
              </a:endParaRPr>
            </a:p>
          </p:txBody>
        </p:sp>
        <p:sp>
          <p:nvSpPr>
            <p:cNvPr id="26" name="Rechteck 10">
              <a:extLst>
                <a:ext uri="{FF2B5EF4-FFF2-40B4-BE49-F238E27FC236}">
                  <a16:creationId xmlns:a16="http://schemas.microsoft.com/office/drawing/2014/main" id="{31AFFC96-0456-4301-BE4B-02C042911D05}"/>
                </a:ext>
              </a:extLst>
            </p:cNvPr>
            <p:cNvSpPr/>
            <p:nvPr/>
          </p:nvSpPr>
          <p:spPr bwMode="gray">
            <a:xfrm flipV="1">
              <a:off x="4616472" y="3067050"/>
              <a:ext cx="2955879" cy="1704975"/>
            </a:xfrm>
            <a:prstGeom prst="rect">
              <a:avLst/>
            </a:prstGeom>
            <a:gradFill flip="none" rotWithShape="1">
              <a:gsLst>
                <a:gs pos="0">
                  <a:schemeClr val="accent6"/>
                </a:gs>
                <a:gs pos="100000">
                  <a:schemeClr val="accent2">
                    <a:alpha val="90000"/>
                  </a:schemeClr>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latin typeface="+mj-lt"/>
                <a:ea typeface="+mj-ea"/>
                <a:cs typeface="+mj-cs"/>
              </a:endParaRPr>
            </a:p>
          </p:txBody>
        </p:sp>
        <p:sp>
          <p:nvSpPr>
            <p:cNvPr id="27" name="Rechteck 11">
              <a:extLst>
                <a:ext uri="{FF2B5EF4-FFF2-40B4-BE49-F238E27FC236}">
                  <a16:creationId xmlns:a16="http://schemas.microsoft.com/office/drawing/2014/main" id="{8C82A796-4206-4A67-B88F-CB4520509B7D}"/>
                </a:ext>
              </a:extLst>
            </p:cNvPr>
            <p:cNvSpPr/>
            <p:nvPr/>
          </p:nvSpPr>
          <p:spPr bwMode="gray">
            <a:xfrm flipV="1">
              <a:off x="8441950" y="3067050"/>
              <a:ext cx="2955879" cy="1704975"/>
            </a:xfrm>
            <a:prstGeom prst="rect">
              <a:avLst/>
            </a:prstGeom>
            <a:gradFill flip="none" rotWithShape="1">
              <a:gsLst>
                <a:gs pos="0">
                  <a:schemeClr val="accent6"/>
                </a:gs>
                <a:gs pos="100000">
                  <a:schemeClr val="accent2">
                    <a:alpha val="90000"/>
                  </a:schemeClr>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latin typeface="+mj-lt"/>
                <a:ea typeface="+mj-ea"/>
                <a:cs typeface="+mj-cs"/>
              </a:endParaRPr>
            </a:p>
          </p:txBody>
        </p:sp>
        <p:sp>
          <p:nvSpPr>
            <p:cNvPr id="28" name="Rechteck 12">
              <a:extLst>
                <a:ext uri="{FF2B5EF4-FFF2-40B4-BE49-F238E27FC236}">
                  <a16:creationId xmlns:a16="http://schemas.microsoft.com/office/drawing/2014/main" id="{E2E199F8-11D6-4D79-AB83-D1B5FEF7029C}"/>
                </a:ext>
              </a:extLst>
            </p:cNvPr>
            <p:cNvSpPr/>
            <p:nvPr/>
          </p:nvSpPr>
          <p:spPr bwMode="gray">
            <a:xfrm>
              <a:off x="790993" y="3067050"/>
              <a:ext cx="2895182" cy="165735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9" name="Rechteck 13">
              <a:extLst>
                <a:ext uri="{FF2B5EF4-FFF2-40B4-BE49-F238E27FC236}">
                  <a16:creationId xmlns:a16="http://schemas.microsoft.com/office/drawing/2014/main" id="{25F6E05B-0535-43DC-8D8B-07939AF6CA62}"/>
                </a:ext>
              </a:extLst>
            </p:cNvPr>
            <p:cNvSpPr/>
            <p:nvPr/>
          </p:nvSpPr>
          <p:spPr bwMode="gray">
            <a:xfrm>
              <a:off x="4616471" y="3067050"/>
              <a:ext cx="2895182" cy="165735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30" name="Rechteck 14">
              <a:extLst>
                <a:ext uri="{FF2B5EF4-FFF2-40B4-BE49-F238E27FC236}">
                  <a16:creationId xmlns:a16="http://schemas.microsoft.com/office/drawing/2014/main" id="{F4381DBF-D53C-480B-A979-7F9BC63CECF4}"/>
                </a:ext>
              </a:extLst>
            </p:cNvPr>
            <p:cNvSpPr/>
            <p:nvPr/>
          </p:nvSpPr>
          <p:spPr bwMode="gray">
            <a:xfrm>
              <a:off x="8441950" y="3067050"/>
              <a:ext cx="2895182" cy="165735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sp>
        <p:nvSpPr>
          <p:cNvPr id="31" name="Rechteck 16">
            <a:extLst>
              <a:ext uri="{FF2B5EF4-FFF2-40B4-BE49-F238E27FC236}">
                <a16:creationId xmlns:a16="http://schemas.microsoft.com/office/drawing/2014/main" id="{844CD2CE-2894-4259-ACC5-BE72B8697041}"/>
              </a:ext>
            </a:extLst>
          </p:cNvPr>
          <p:cNvSpPr/>
          <p:nvPr/>
        </p:nvSpPr>
        <p:spPr>
          <a:xfrm>
            <a:off x="893809" y="3039755"/>
            <a:ext cx="470000" cy="830997"/>
          </a:xfrm>
          <a:prstGeom prst="rect">
            <a:avLst/>
          </a:prstGeom>
        </p:spPr>
        <p:txBody>
          <a:bodyPr wrap="none">
            <a:spAutoFit/>
          </a:bodyPr>
          <a:lstStyle/>
          <a:p>
            <a:pPr defTabSz="914126">
              <a:spcBef>
                <a:spcPct val="0"/>
              </a:spcBef>
            </a:pPr>
            <a:r>
              <a:rPr lang="de-DE" sz="4800" b="1">
                <a:latin typeface="+mj-lt"/>
                <a:cs typeface="FiraGO Light" panose="020B0403050000020004" pitchFamily="34" charset="0"/>
              </a:rPr>
              <a:t>1</a:t>
            </a:r>
            <a:endParaRPr lang="de-DE" sz="2800" b="1">
              <a:latin typeface="+mj-lt"/>
              <a:cs typeface="FiraGO Light" panose="020B0403050000020004" pitchFamily="34" charset="0"/>
            </a:endParaRPr>
          </a:p>
        </p:txBody>
      </p:sp>
      <p:sp>
        <p:nvSpPr>
          <p:cNvPr id="32" name="Rechteck 17">
            <a:extLst>
              <a:ext uri="{FF2B5EF4-FFF2-40B4-BE49-F238E27FC236}">
                <a16:creationId xmlns:a16="http://schemas.microsoft.com/office/drawing/2014/main" id="{D7EC8B56-CFDF-4213-B591-26A84EFF706F}"/>
              </a:ext>
            </a:extLst>
          </p:cNvPr>
          <p:cNvSpPr/>
          <p:nvPr/>
        </p:nvSpPr>
        <p:spPr>
          <a:xfrm>
            <a:off x="1490166" y="3260282"/>
            <a:ext cx="1417376" cy="369332"/>
          </a:xfrm>
          <a:prstGeom prst="rect">
            <a:avLst/>
          </a:prstGeom>
        </p:spPr>
        <p:txBody>
          <a:bodyPr wrap="none">
            <a:spAutoFit/>
          </a:bodyPr>
          <a:lstStyle/>
          <a:p>
            <a:r>
              <a:rPr lang="de-DE" err="1">
                <a:cs typeface="FiraGO Medium" panose="020B0603050000020004" pitchFamily="34" charset="0"/>
              </a:rPr>
              <a:t>What</a:t>
            </a:r>
            <a:r>
              <a:rPr lang="de-DE">
                <a:cs typeface="FiraGO Medium" panose="020B0603050000020004" pitchFamily="34" charset="0"/>
              </a:rPr>
              <a:t> </a:t>
            </a:r>
            <a:r>
              <a:rPr lang="de-DE" err="1">
                <a:cs typeface="FiraGO Medium" panose="020B0603050000020004" pitchFamily="34" charset="0"/>
              </a:rPr>
              <a:t>is</a:t>
            </a:r>
            <a:r>
              <a:rPr lang="de-DE">
                <a:cs typeface="FiraGO Medium" panose="020B0603050000020004" pitchFamily="34" charset="0"/>
              </a:rPr>
              <a:t> OLP</a:t>
            </a:r>
          </a:p>
        </p:txBody>
      </p:sp>
      <p:cxnSp>
        <p:nvCxnSpPr>
          <p:cNvPr id="33" name="Gerader Verbinder 19">
            <a:extLst>
              <a:ext uri="{FF2B5EF4-FFF2-40B4-BE49-F238E27FC236}">
                <a16:creationId xmlns:a16="http://schemas.microsoft.com/office/drawing/2014/main" id="{4D21E7A9-4C2A-4BDD-9DFA-0BF984EF4E68}"/>
              </a:ext>
            </a:extLst>
          </p:cNvPr>
          <p:cNvCxnSpPr/>
          <p:nvPr/>
        </p:nvCxnSpPr>
        <p:spPr bwMode="gray">
          <a:xfrm>
            <a:off x="1385740" y="3070121"/>
            <a:ext cx="0" cy="797278"/>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Rechteck 30">
            <a:extLst>
              <a:ext uri="{FF2B5EF4-FFF2-40B4-BE49-F238E27FC236}">
                <a16:creationId xmlns:a16="http://schemas.microsoft.com/office/drawing/2014/main" id="{ABA0265D-D11B-4934-A654-A6E2F742DB97}"/>
              </a:ext>
            </a:extLst>
          </p:cNvPr>
          <p:cNvSpPr/>
          <p:nvPr/>
        </p:nvSpPr>
        <p:spPr>
          <a:xfrm>
            <a:off x="4836481" y="3039755"/>
            <a:ext cx="503664" cy="830997"/>
          </a:xfrm>
          <a:prstGeom prst="rect">
            <a:avLst/>
          </a:prstGeom>
        </p:spPr>
        <p:txBody>
          <a:bodyPr wrap="none">
            <a:spAutoFit/>
          </a:bodyPr>
          <a:lstStyle/>
          <a:p>
            <a:pPr defTabSz="914126">
              <a:spcBef>
                <a:spcPct val="0"/>
              </a:spcBef>
            </a:pPr>
            <a:r>
              <a:rPr lang="de-DE" sz="4800" b="1">
                <a:latin typeface="+mj-lt"/>
                <a:cs typeface="FiraGO Light" panose="020B0403050000020004" pitchFamily="34" charset="0"/>
              </a:rPr>
              <a:t>2</a:t>
            </a:r>
            <a:endParaRPr lang="de-DE" sz="2800" b="1">
              <a:latin typeface="+mj-lt"/>
              <a:cs typeface="FiraGO Light" panose="020B0403050000020004" pitchFamily="34" charset="0"/>
            </a:endParaRPr>
          </a:p>
        </p:txBody>
      </p:sp>
      <p:sp>
        <p:nvSpPr>
          <p:cNvPr id="35" name="Rechteck 31">
            <a:extLst>
              <a:ext uri="{FF2B5EF4-FFF2-40B4-BE49-F238E27FC236}">
                <a16:creationId xmlns:a16="http://schemas.microsoft.com/office/drawing/2014/main" id="{701B8F44-5230-4B2E-B807-9F9F0DAC5895}"/>
              </a:ext>
            </a:extLst>
          </p:cNvPr>
          <p:cNvSpPr/>
          <p:nvPr/>
        </p:nvSpPr>
        <p:spPr>
          <a:xfrm>
            <a:off x="5432839" y="3260282"/>
            <a:ext cx="1899879" cy="369332"/>
          </a:xfrm>
          <a:prstGeom prst="rect">
            <a:avLst/>
          </a:prstGeom>
        </p:spPr>
        <p:txBody>
          <a:bodyPr wrap="none">
            <a:spAutoFit/>
          </a:bodyPr>
          <a:lstStyle/>
          <a:p>
            <a:r>
              <a:rPr lang="de-DE" err="1">
                <a:cs typeface="FiraGO Medium" panose="020B0603050000020004" pitchFamily="34" charset="0"/>
              </a:rPr>
              <a:t>Strategy</a:t>
            </a:r>
            <a:r>
              <a:rPr lang="de-DE">
                <a:cs typeface="FiraGO Medium" panose="020B0603050000020004" pitchFamily="34" charset="0"/>
              </a:rPr>
              <a:t> Refresh</a:t>
            </a:r>
          </a:p>
        </p:txBody>
      </p:sp>
      <p:cxnSp>
        <p:nvCxnSpPr>
          <p:cNvPr id="36" name="Gerader Verbinder 32">
            <a:extLst>
              <a:ext uri="{FF2B5EF4-FFF2-40B4-BE49-F238E27FC236}">
                <a16:creationId xmlns:a16="http://schemas.microsoft.com/office/drawing/2014/main" id="{56AA0C78-00FF-4FCF-A4E7-E2F3945ED2FD}"/>
              </a:ext>
            </a:extLst>
          </p:cNvPr>
          <p:cNvCxnSpPr/>
          <p:nvPr/>
        </p:nvCxnSpPr>
        <p:spPr bwMode="gray">
          <a:xfrm>
            <a:off x="5337937" y="3070121"/>
            <a:ext cx="0" cy="797278"/>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Rechteck 33">
            <a:extLst>
              <a:ext uri="{FF2B5EF4-FFF2-40B4-BE49-F238E27FC236}">
                <a16:creationId xmlns:a16="http://schemas.microsoft.com/office/drawing/2014/main" id="{CDEE7D99-9179-44FD-813D-700196481E13}"/>
              </a:ext>
            </a:extLst>
          </p:cNvPr>
          <p:cNvSpPr/>
          <p:nvPr/>
        </p:nvSpPr>
        <p:spPr>
          <a:xfrm>
            <a:off x="8661962" y="3039755"/>
            <a:ext cx="505267" cy="830997"/>
          </a:xfrm>
          <a:prstGeom prst="rect">
            <a:avLst/>
          </a:prstGeom>
        </p:spPr>
        <p:txBody>
          <a:bodyPr wrap="none">
            <a:spAutoFit/>
          </a:bodyPr>
          <a:lstStyle/>
          <a:p>
            <a:pPr defTabSz="914126">
              <a:spcBef>
                <a:spcPct val="0"/>
              </a:spcBef>
            </a:pPr>
            <a:r>
              <a:rPr lang="de-DE" sz="4800" b="1">
                <a:latin typeface="+mj-lt"/>
                <a:cs typeface="FiraGO Light" panose="020B0403050000020004" pitchFamily="34" charset="0"/>
              </a:rPr>
              <a:t>3</a:t>
            </a:r>
            <a:endParaRPr lang="de-DE" sz="2800" b="1">
              <a:latin typeface="+mj-lt"/>
              <a:cs typeface="FiraGO Light" panose="020B0403050000020004" pitchFamily="34" charset="0"/>
            </a:endParaRPr>
          </a:p>
        </p:txBody>
      </p:sp>
      <p:sp>
        <p:nvSpPr>
          <p:cNvPr id="38" name="Rechteck 34">
            <a:extLst>
              <a:ext uri="{FF2B5EF4-FFF2-40B4-BE49-F238E27FC236}">
                <a16:creationId xmlns:a16="http://schemas.microsoft.com/office/drawing/2014/main" id="{9308C6FB-1C85-44CC-AA46-CBA1BE0A0C77}"/>
              </a:ext>
            </a:extLst>
          </p:cNvPr>
          <p:cNvSpPr/>
          <p:nvPr/>
        </p:nvSpPr>
        <p:spPr>
          <a:xfrm>
            <a:off x="9258318" y="3260282"/>
            <a:ext cx="1571264" cy="369332"/>
          </a:xfrm>
          <a:prstGeom prst="rect">
            <a:avLst/>
          </a:prstGeom>
        </p:spPr>
        <p:txBody>
          <a:bodyPr wrap="none">
            <a:spAutoFit/>
          </a:bodyPr>
          <a:lstStyle/>
          <a:p>
            <a:r>
              <a:rPr lang="de-DE">
                <a:cs typeface="FiraGO Medium" panose="020B0603050000020004" pitchFamily="34" charset="0"/>
              </a:rPr>
              <a:t>Path Forward</a:t>
            </a:r>
          </a:p>
        </p:txBody>
      </p:sp>
      <p:cxnSp>
        <p:nvCxnSpPr>
          <p:cNvPr id="39" name="Gerader Verbinder 35">
            <a:extLst>
              <a:ext uri="{FF2B5EF4-FFF2-40B4-BE49-F238E27FC236}">
                <a16:creationId xmlns:a16="http://schemas.microsoft.com/office/drawing/2014/main" id="{3CF14B0C-F2C0-4671-836E-8A4B8C4FAC1A}"/>
              </a:ext>
            </a:extLst>
          </p:cNvPr>
          <p:cNvCxnSpPr/>
          <p:nvPr/>
        </p:nvCxnSpPr>
        <p:spPr bwMode="gray">
          <a:xfrm>
            <a:off x="9153892" y="3070121"/>
            <a:ext cx="0" cy="797278"/>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70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32">
            <a:extLst>
              <a:ext uri="{FF2B5EF4-FFF2-40B4-BE49-F238E27FC236}">
                <a16:creationId xmlns:a16="http://schemas.microsoft.com/office/drawing/2014/main" id="{4C761019-FBF1-4F41-8B29-E0F53D1323B3}"/>
              </a:ext>
            </a:extLst>
          </p:cNvPr>
          <p:cNvSpPr/>
          <p:nvPr/>
        </p:nvSpPr>
        <p:spPr bwMode="gray">
          <a:xfrm>
            <a:off x="10550206" y="0"/>
            <a:ext cx="1029020" cy="132753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9" name="Titel 18">
            <a:extLst>
              <a:ext uri="{FF2B5EF4-FFF2-40B4-BE49-F238E27FC236}">
                <a16:creationId xmlns:a16="http://schemas.microsoft.com/office/drawing/2014/main" id="{312C18FB-39BF-4BD1-A9CF-C16D0D9FDCC4}"/>
              </a:ext>
            </a:extLst>
          </p:cNvPr>
          <p:cNvSpPr>
            <a:spLocks noGrp="1"/>
          </p:cNvSpPr>
          <p:nvPr>
            <p:ph type="title"/>
          </p:nvPr>
        </p:nvSpPr>
        <p:spPr/>
        <p:txBody>
          <a:bodyPr/>
          <a:lstStyle/>
          <a:p>
            <a:r>
              <a:rPr lang="en-US"/>
              <a:t>OLP Japan</a:t>
            </a:r>
            <a:endParaRPr lang="de-DE"/>
          </a:p>
        </p:txBody>
      </p:sp>
      <p:sp>
        <p:nvSpPr>
          <p:cNvPr id="3" name="Date Placeholder 2">
            <a:extLst>
              <a:ext uri="{FF2B5EF4-FFF2-40B4-BE49-F238E27FC236}">
                <a16:creationId xmlns:a16="http://schemas.microsoft.com/office/drawing/2014/main" id="{996E903B-C771-6946-9157-C2C2CC71BD4C}"/>
              </a:ext>
            </a:extLst>
          </p:cNvPr>
          <p:cNvSpPr>
            <a:spLocks noGrp="1"/>
          </p:cNvSpPr>
          <p:nvPr>
            <p:ph type="dt" sz="half" idx="10"/>
          </p:nvPr>
        </p:nvSpPr>
        <p:spPr/>
        <p:txBody>
          <a:bodyPr/>
          <a:lstStyle/>
          <a:p>
            <a:r>
              <a:rPr lang="en-US"/>
              <a:t>© 2019 HERE</a:t>
            </a:r>
          </a:p>
        </p:txBody>
      </p:sp>
      <p:sp>
        <p:nvSpPr>
          <p:cNvPr id="2" name="Fußzeilenplatzhalter 1">
            <a:extLst>
              <a:ext uri="{FF2B5EF4-FFF2-40B4-BE49-F238E27FC236}">
                <a16:creationId xmlns:a16="http://schemas.microsoft.com/office/drawing/2014/main" id="{493F4817-2370-4FC1-8B74-A5BEBB4B467C}"/>
              </a:ext>
            </a:extLst>
          </p:cNvPr>
          <p:cNvSpPr>
            <a:spLocks noGrp="1"/>
          </p:cNvSpPr>
          <p:nvPr>
            <p:ph type="ftr" sz="quarter" idx="11"/>
          </p:nvPr>
        </p:nvSpPr>
        <p:spPr/>
        <p:txBody>
          <a:bodyPr/>
          <a:lstStyle/>
          <a:p>
            <a:r>
              <a:rPr lang="en-US"/>
              <a:t>Open Location Platform</a:t>
            </a:r>
          </a:p>
        </p:txBody>
      </p:sp>
      <p:sp>
        <p:nvSpPr>
          <p:cNvPr id="403" name="Foliennummernplatzhalter 402">
            <a:extLst>
              <a:ext uri="{FF2B5EF4-FFF2-40B4-BE49-F238E27FC236}">
                <a16:creationId xmlns:a16="http://schemas.microsoft.com/office/drawing/2014/main" id="{817EDD90-49BC-4A9F-BFE8-FB882F6127BA}"/>
              </a:ext>
            </a:extLst>
          </p:cNvPr>
          <p:cNvSpPr>
            <a:spLocks noGrp="1"/>
          </p:cNvSpPr>
          <p:nvPr>
            <p:ph type="sldNum" sz="quarter" idx="12"/>
          </p:nvPr>
        </p:nvSpPr>
        <p:spPr/>
        <p:txBody>
          <a:bodyPr/>
          <a:lstStyle/>
          <a:p>
            <a:fld id="{C01CAAA5-CA10-431C-B0CA-C8BF8493446D}" type="slidenum">
              <a:rPr lang="en-US" smtClean="0"/>
              <a:t>32</a:t>
            </a:fld>
            <a:endParaRPr lang="en-US"/>
          </a:p>
        </p:txBody>
      </p:sp>
      <p:sp>
        <p:nvSpPr>
          <p:cNvPr id="4" name="Subtitle 3">
            <a:extLst>
              <a:ext uri="{FF2B5EF4-FFF2-40B4-BE49-F238E27FC236}">
                <a16:creationId xmlns:a16="http://schemas.microsoft.com/office/drawing/2014/main" id="{83044016-D14F-42DF-B534-44627B483F34}"/>
              </a:ext>
            </a:extLst>
          </p:cNvPr>
          <p:cNvSpPr>
            <a:spLocks noGrp="1"/>
          </p:cNvSpPr>
          <p:nvPr>
            <p:ph type="subTitle" idx="1"/>
          </p:nvPr>
        </p:nvSpPr>
        <p:spPr/>
        <p:txBody>
          <a:bodyPr/>
          <a:lstStyle/>
          <a:p>
            <a:endParaRPr lang="en-US"/>
          </a:p>
        </p:txBody>
      </p:sp>
      <p:sp>
        <p:nvSpPr>
          <p:cNvPr id="456" name="Rectangle 49">
            <a:extLst>
              <a:ext uri="{FF2B5EF4-FFF2-40B4-BE49-F238E27FC236}">
                <a16:creationId xmlns:a16="http://schemas.microsoft.com/office/drawing/2014/main" id="{8A8C59F6-7A92-4A8D-AB89-71172B0899C8}"/>
              </a:ext>
            </a:extLst>
          </p:cNvPr>
          <p:cNvSpPr/>
          <p:nvPr/>
        </p:nvSpPr>
        <p:spPr bwMode="gray">
          <a:xfrm>
            <a:off x="2492393" y="1784684"/>
            <a:ext cx="3025578" cy="1214142"/>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0" tIns="144000" rIns="144000" bIns="144000" rtlCol="0" anchor="ctr" anchorCtr="0">
            <a:spAutoFit/>
          </a:bodyPr>
          <a:lstStyle/>
          <a:p>
            <a:pPr algn="r" defTabSz="914400">
              <a:spcAft>
                <a:spcPts val="1200"/>
              </a:spcAft>
              <a:defRPr/>
            </a:pPr>
            <a:r>
              <a:rPr lang="en-US" sz="2000" b="1">
                <a:solidFill>
                  <a:schemeClr val="tx1"/>
                </a:solidFill>
                <a:latin typeface="+mj-lt"/>
              </a:rPr>
              <a:t>OLP Workspace </a:t>
            </a:r>
            <a:r>
              <a:rPr lang="en-US" sz="2000">
                <a:solidFill>
                  <a:schemeClr val="tx1"/>
                </a:solidFill>
              </a:rPr>
              <a:t>and </a:t>
            </a:r>
            <a:r>
              <a:rPr lang="en-US" sz="2000" b="1">
                <a:solidFill>
                  <a:schemeClr val="tx1"/>
                </a:solidFill>
                <a:latin typeface="+mj-lt"/>
              </a:rPr>
              <a:t>OLP</a:t>
            </a:r>
            <a:r>
              <a:rPr lang="en-US" sz="2000" b="1">
                <a:solidFill>
                  <a:schemeClr val="bg2"/>
                </a:solidFill>
                <a:latin typeface="+mj-lt"/>
              </a:rPr>
              <a:t> </a:t>
            </a:r>
            <a:r>
              <a:rPr lang="en-US" sz="2000" b="1">
                <a:solidFill>
                  <a:schemeClr val="tx1"/>
                </a:solidFill>
                <a:latin typeface="+mj-lt"/>
              </a:rPr>
              <a:t>Marketplace</a:t>
            </a:r>
            <a:r>
              <a:rPr lang="en-US" sz="2000" b="1">
                <a:solidFill>
                  <a:schemeClr val="tx1"/>
                </a:solidFill>
              </a:rPr>
              <a:t> </a:t>
            </a:r>
            <a:r>
              <a:rPr lang="en-US" sz="2000">
                <a:solidFill>
                  <a:schemeClr val="tx1"/>
                </a:solidFill>
              </a:rPr>
              <a:t>available </a:t>
            </a:r>
            <a:r>
              <a:rPr lang="en-US" sz="2000" b="1">
                <a:solidFill>
                  <a:schemeClr val="tx1"/>
                </a:solidFill>
                <a:latin typeface="+mj-lt"/>
              </a:rPr>
              <a:t>NOW</a:t>
            </a:r>
            <a:r>
              <a:rPr lang="en-US" sz="2000">
                <a:solidFill>
                  <a:schemeClr val="tx1"/>
                </a:solidFill>
              </a:rPr>
              <a:t> in </a:t>
            </a:r>
            <a:r>
              <a:rPr lang="en-US" sz="2000" b="1">
                <a:solidFill>
                  <a:schemeClr val="tx1"/>
                </a:solidFill>
                <a:latin typeface="+mj-lt"/>
              </a:rPr>
              <a:t>Japan</a:t>
            </a:r>
          </a:p>
        </p:txBody>
      </p:sp>
      <p:sp>
        <p:nvSpPr>
          <p:cNvPr id="457" name="Rectangle 49">
            <a:extLst>
              <a:ext uri="{FF2B5EF4-FFF2-40B4-BE49-F238E27FC236}">
                <a16:creationId xmlns:a16="http://schemas.microsoft.com/office/drawing/2014/main" id="{E2251C9D-7F10-4F77-826B-D0E105E820E2}"/>
              </a:ext>
            </a:extLst>
          </p:cNvPr>
          <p:cNvSpPr/>
          <p:nvPr/>
        </p:nvSpPr>
        <p:spPr bwMode="gray">
          <a:xfrm>
            <a:off x="5211019" y="4540846"/>
            <a:ext cx="3576315" cy="906366"/>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0" tIns="144000" rIns="144000" bIns="144000" rtlCol="0" anchor="ctr" anchorCtr="0">
            <a:spAutoFit/>
          </a:bodyPr>
          <a:lstStyle/>
          <a:p>
            <a:pPr defTabSz="914400">
              <a:spcAft>
                <a:spcPts val="1200"/>
              </a:spcAft>
              <a:defRPr/>
            </a:pPr>
            <a:r>
              <a:rPr lang="en-US" sz="2000" b="1">
                <a:solidFill>
                  <a:schemeClr val="tx1"/>
                </a:solidFill>
                <a:latin typeface="+mj-lt"/>
              </a:rPr>
              <a:t>Japan map </a:t>
            </a:r>
            <a:r>
              <a:rPr lang="en-US" sz="2000">
                <a:solidFill>
                  <a:schemeClr val="tx1"/>
                </a:solidFill>
              </a:rPr>
              <a:t>available in </a:t>
            </a:r>
            <a:r>
              <a:rPr lang="en-US" sz="2000" b="1">
                <a:solidFill>
                  <a:schemeClr val="tx1"/>
                </a:solidFill>
                <a:latin typeface="+mj-lt"/>
              </a:rPr>
              <a:t>OLP</a:t>
            </a:r>
            <a:r>
              <a:rPr lang="en-US" sz="2000" b="1">
                <a:solidFill>
                  <a:schemeClr val="bg2"/>
                </a:solidFill>
              </a:rPr>
              <a:t> </a:t>
            </a:r>
            <a:r>
              <a:rPr lang="en-US" sz="2000">
                <a:solidFill>
                  <a:schemeClr val="tx1"/>
                </a:solidFill>
              </a:rPr>
              <a:t>by </a:t>
            </a:r>
            <a:r>
              <a:rPr lang="en-US" sz="2000" b="1">
                <a:solidFill>
                  <a:schemeClr val="tx1"/>
                </a:solidFill>
                <a:latin typeface="+mj-lt"/>
              </a:rPr>
              <a:t>end of Q2</a:t>
            </a:r>
          </a:p>
        </p:txBody>
      </p:sp>
      <p:sp>
        <p:nvSpPr>
          <p:cNvPr id="458" name="Rectangle 49">
            <a:extLst>
              <a:ext uri="{FF2B5EF4-FFF2-40B4-BE49-F238E27FC236}">
                <a16:creationId xmlns:a16="http://schemas.microsoft.com/office/drawing/2014/main" id="{4FB79F13-FC62-43FE-AAF0-D354444C32E5}"/>
              </a:ext>
            </a:extLst>
          </p:cNvPr>
          <p:cNvSpPr/>
          <p:nvPr/>
        </p:nvSpPr>
        <p:spPr bwMode="gray">
          <a:xfrm>
            <a:off x="7476502" y="2685451"/>
            <a:ext cx="3823214" cy="906366"/>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0" tIns="144000" rIns="144000" bIns="144000" rtlCol="0" anchor="ctr" anchorCtr="0">
            <a:spAutoFit/>
          </a:bodyPr>
          <a:lstStyle/>
          <a:p>
            <a:pPr defTabSz="914400">
              <a:spcAft>
                <a:spcPts val="1200"/>
              </a:spcAft>
              <a:defRPr/>
            </a:pPr>
            <a:r>
              <a:rPr lang="en-US" sz="2000" b="1">
                <a:solidFill>
                  <a:schemeClr val="tx1"/>
                </a:solidFill>
                <a:latin typeface="+mj-lt"/>
              </a:rPr>
              <a:t>OLP Portal</a:t>
            </a:r>
            <a:r>
              <a:rPr lang="en-US" sz="2000">
                <a:solidFill>
                  <a:schemeClr val="tx1"/>
                </a:solidFill>
              </a:rPr>
              <a:t> will be </a:t>
            </a:r>
            <a:r>
              <a:rPr lang="en-US" sz="2000" b="1">
                <a:solidFill>
                  <a:schemeClr val="tx1"/>
                </a:solidFill>
                <a:latin typeface="+mj-lt"/>
              </a:rPr>
              <a:t>localized</a:t>
            </a:r>
            <a:br>
              <a:rPr lang="en-US" sz="2000" b="1">
                <a:solidFill>
                  <a:schemeClr val="tx1"/>
                </a:solidFill>
                <a:latin typeface="+mj-lt"/>
              </a:rPr>
            </a:br>
            <a:r>
              <a:rPr lang="en-US" sz="2000">
                <a:solidFill>
                  <a:schemeClr val="tx1"/>
                </a:solidFill>
              </a:rPr>
              <a:t>in Japanese by </a:t>
            </a:r>
            <a:r>
              <a:rPr lang="en-US" sz="2000" b="1">
                <a:solidFill>
                  <a:schemeClr val="tx1"/>
                </a:solidFill>
                <a:latin typeface="+mj-lt"/>
              </a:rPr>
              <a:t>end of Q2</a:t>
            </a:r>
          </a:p>
        </p:txBody>
      </p:sp>
      <p:sp>
        <p:nvSpPr>
          <p:cNvPr id="8" name="Rectangle 7">
            <a:extLst>
              <a:ext uri="{FF2B5EF4-FFF2-40B4-BE49-F238E27FC236}">
                <a16:creationId xmlns:a16="http://schemas.microsoft.com/office/drawing/2014/main" id="{9AE00E56-F3DA-4CB9-91C5-E4B09C9D95A4}"/>
              </a:ext>
            </a:extLst>
          </p:cNvPr>
          <p:cNvSpPr/>
          <p:nvPr/>
        </p:nvSpPr>
        <p:spPr>
          <a:xfrm>
            <a:off x="10829716" y="479103"/>
            <a:ext cx="470000" cy="369332"/>
          </a:xfrm>
          <a:prstGeom prst="rect">
            <a:avLst/>
          </a:prstGeom>
        </p:spPr>
        <p:txBody>
          <a:bodyPr wrap="none">
            <a:spAutoFit/>
          </a:bodyPr>
          <a:lstStyle/>
          <a:p>
            <a:r>
              <a:rPr lang="en-US" b="1">
                <a:solidFill>
                  <a:schemeClr val="bg1"/>
                </a:solidFill>
                <a:latin typeface="+mj-lt"/>
              </a:rPr>
              <a:t>Q2</a:t>
            </a:r>
            <a:endParaRPr lang="en-US">
              <a:solidFill>
                <a:schemeClr val="bg1"/>
              </a:solidFill>
              <a:latin typeface="+mj-lt"/>
            </a:endParaRPr>
          </a:p>
        </p:txBody>
      </p:sp>
      <p:cxnSp>
        <p:nvCxnSpPr>
          <p:cNvPr id="22" name="Straight Connector 21">
            <a:extLst>
              <a:ext uri="{FF2B5EF4-FFF2-40B4-BE49-F238E27FC236}">
                <a16:creationId xmlns:a16="http://schemas.microsoft.com/office/drawing/2014/main" id="{BE3C645F-ADBD-4934-8C7E-A3B90F796F39}"/>
              </a:ext>
            </a:extLst>
          </p:cNvPr>
          <p:cNvCxnSpPr/>
          <p:nvPr/>
        </p:nvCxnSpPr>
        <p:spPr bwMode="gray">
          <a:xfrm>
            <a:off x="7378583" y="2782289"/>
            <a:ext cx="0" cy="69532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D56CE42-4272-4092-89C7-14D143535073}"/>
              </a:ext>
            </a:extLst>
          </p:cNvPr>
          <p:cNvCxnSpPr>
            <a:cxnSpLocks/>
          </p:cNvCxnSpPr>
          <p:nvPr/>
        </p:nvCxnSpPr>
        <p:spPr bwMode="gray">
          <a:xfrm>
            <a:off x="5501779" y="1995725"/>
            <a:ext cx="0" cy="830676"/>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41DEBA9-C328-4086-89E0-0C9AB050D3FB}"/>
              </a:ext>
            </a:extLst>
          </p:cNvPr>
          <p:cNvCxnSpPr/>
          <p:nvPr/>
        </p:nvCxnSpPr>
        <p:spPr bwMode="gray">
          <a:xfrm>
            <a:off x="5109719" y="4633133"/>
            <a:ext cx="0" cy="69532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afik 3">
            <a:extLst>
              <a:ext uri="{FF2B5EF4-FFF2-40B4-BE49-F238E27FC236}">
                <a16:creationId xmlns:a16="http://schemas.microsoft.com/office/drawing/2014/main" id="{B386672B-B8B5-4DA4-9769-FB9BF213C0CA}"/>
              </a:ext>
            </a:extLst>
          </p:cNvPr>
          <p:cNvGrpSpPr/>
          <p:nvPr/>
        </p:nvGrpSpPr>
        <p:grpSpPr>
          <a:xfrm>
            <a:off x="2730171" y="430213"/>
            <a:ext cx="5266364" cy="5997574"/>
            <a:chOff x="3461230" y="430213"/>
            <a:chExt cx="5266364" cy="5997574"/>
          </a:xfrm>
          <a:gradFill>
            <a:gsLst>
              <a:gs pos="7000">
                <a:schemeClr val="accent1"/>
              </a:gs>
              <a:gs pos="100000">
                <a:schemeClr val="accent2"/>
              </a:gs>
            </a:gsLst>
            <a:path path="circle">
              <a:fillToRect l="100000" b="100000"/>
            </a:path>
          </a:gradFill>
        </p:grpSpPr>
        <p:sp>
          <p:nvSpPr>
            <p:cNvPr id="6" name="Freihandform: Form 5">
              <a:extLst>
                <a:ext uri="{FF2B5EF4-FFF2-40B4-BE49-F238E27FC236}">
                  <a16:creationId xmlns:a16="http://schemas.microsoft.com/office/drawing/2014/main" id="{A84349C2-8F4D-4D65-B442-C60FA4249A87}"/>
                </a:ext>
              </a:extLst>
            </p:cNvPr>
            <p:cNvSpPr/>
            <p:nvPr/>
          </p:nvSpPr>
          <p:spPr>
            <a:xfrm>
              <a:off x="4765686" y="4202934"/>
              <a:ext cx="65727" cy="57511"/>
            </a:xfrm>
            <a:custGeom>
              <a:avLst/>
              <a:gdLst>
                <a:gd name="connsiteX0" fmla="*/ 66771 w 65726"/>
                <a:gd name="connsiteY0" fmla="*/ 42722 h 57510"/>
                <a:gd name="connsiteX1" fmla="*/ 55269 w 65726"/>
                <a:gd name="connsiteY1" fmla="*/ 18075 h 57510"/>
                <a:gd name="connsiteX2" fmla="*/ 46231 w 65726"/>
                <a:gd name="connsiteY2" fmla="*/ 0 h 57510"/>
                <a:gd name="connsiteX3" fmla="*/ 21584 w 65726"/>
                <a:gd name="connsiteY3" fmla="*/ 15610 h 57510"/>
                <a:gd name="connsiteX4" fmla="*/ 8438 w 65726"/>
                <a:gd name="connsiteY4" fmla="*/ 19718 h 57510"/>
                <a:gd name="connsiteX5" fmla="*/ 7617 w 65726"/>
                <a:gd name="connsiteY5" fmla="*/ 45187 h 57510"/>
                <a:gd name="connsiteX6" fmla="*/ 5974 w 65726"/>
                <a:gd name="connsiteY6" fmla="*/ 35328 h 57510"/>
                <a:gd name="connsiteX7" fmla="*/ 5152 w 65726"/>
                <a:gd name="connsiteY7" fmla="*/ 53403 h 57510"/>
                <a:gd name="connsiteX8" fmla="*/ 21584 w 65726"/>
                <a:gd name="connsiteY8" fmla="*/ 53403 h 57510"/>
                <a:gd name="connsiteX9" fmla="*/ 38837 w 65726"/>
                <a:gd name="connsiteY9" fmla="*/ 62440 h 57510"/>
                <a:gd name="connsiteX10" fmla="*/ 40480 w 65726"/>
                <a:gd name="connsiteY10" fmla="*/ 41901 h 57510"/>
                <a:gd name="connsiteX11" fmla="*/ 66771 w 65726"/>
                <a:gd name="connsiteY11" fmla="*/ 42722 h 57510"/>
                <a:gd name="connsiteX12" fmla="*/ 66771 w 65726"/>
                <a:gd name="connsiteY12" fmla="*/ 42722 h 5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26" h="57510">
                  <a:moveTo>
                    <a:pt x="66771" y="42722"/>
                  </a:moveTo>
                  <a:cubicBezTo>
                    <a:pt x="64306" y="31220"/>
                    <a:pt x="52804" y="31220"/>
                    <a:pt x="55269" y="18075"/>
                  </a:cubicBezTo>
                  <a:cubicBezTo>
                    <a:pt x="56912" y="7394"/>
                    <a:pt x="43767" y="12324"/>
                    <a:pt x="46231" y="0"/>
                  </a:cubicBezTo>
                  <a:cubicBezTo>
                    <a:pt x="38015" y="6573"/>
                    <a:pt x="30621" y="10681"/>
                    <a:pt x="21584" y="15610"/>
                  </a:cubicBezTo>
                  <a:cubicBezTo>
                    <a:pt x="19119" y="-4108"/>
                    <a:pt x="9260" y="9037"/>
                    <a:pt x="8438" y="19718"/>
                  </a:cubicBezTo>
                  <a:cubicBezTo>
                    <a:pt x="7617" y="29577"/>
                    <a:pt x="13368" y="33685"/>
                    <a:pt x="7617" y="45187"/>
                  </a:cubicBezTo>
                  <a:cubicBezTo>
                    <a:pt x="7617" y="41901"/>
                    <a:pt x="5974" y="38614"/>
                    <a:pt x="5974" y="35328"/>
                  </a:cubicBezTo>
                  <a:cubicBezTo>
                    <a:pt x="-1421" y="41901"/>
                    <a:pt x="-2242" y="48473"/>
                    <a:pt x="5152" y="53403"/>
                  </a:cubicBezTo>
                  <a:cubicBezTo>
                    <a:pt x="12546" y="58332"/>
                    <a:pt x="12546" y="54224"/>
                    <a:pt x="21584" y="53403"/>
                  </a:cubicBezTo>
                  <a:cubicBezTo>
                    <a:pt x="27335" y="53403"/>
                    <a:pt x="36372" y="62440"/>
                    <a:pt x="38837" y="62440"/>
                  </a:cubicBezTo>
                  <a:cubicBezTo>
                    <a:pt x="51161" y="57511"/>
                    <a:pt x="36372" y="47652"/>
                    <a:pt x="40480" y="41901"/>
                  </a:cubicBezTo>
                  <a:cubicBezTo>
                    <a:pt x="39659" y="40258"/>
                    <a:pt x="61841" y="41901"/>
                    <a:pt x="66771" y="42722"/>
                  </a:cubicBezTo>
                  <a:lnTo>
                    <a:pt x="66771" y="42722"/>
                  </a:lnTo>
                  <a:close/>
                </a:path>
              </a:pathLst>
            </a:custGeom>
            <a:grpFill/>
            <a:ln w="8202" cap="flat">
              <a:noFill/>
              <a:prstDash val="solid"/>
              <a:miter/>
            </a:ln>
          </p:spPr>
          <p:txBody>
            <a:bodyPr rtlCol="0" anchor="ctr"/>
            <a:lstStyle/>
            <a:p>
              <a:endParaRPr lang="de-DE"/>
            </a:p>
          </p:txBody>
        </p:sp>
        <p:sp>
          <p:nvSpPr>
            <p:cNvPr id="7" name="Freihandform: Form 6">
              <a:extLst>
                <a:ext uri="{FF2B5EF4-FFF2-40B4-BE49-F238E27FC236}">
                  <a16:creationId xmlns:a16="http://schemas.microsoft.com/office/drawing/2014/main" id="{2F98C1E4-08F0-447E-879E-1FF283FDC084}"/>
                </a:ext>
              </a:extLst>
            </p:cNvPr>
            <p:cNvSpPr/>
            <p:nvPr/>
          </p:nvSpPr>
          <p:spPr>
            <a:xfrm>
              <a:off x="4474424" y="5934677"/>
              <a:ext cx="8216" cy="8216"/>
            </a:xfrm>
            <a:custGeom>
              <a:avLst/>
              <a:gdLst>
                <a:gd name="connsiteX0" fmla="*/ 6393 w 0"/>
                <a:gd name="connsiteY0" fmla="*/ 159 h 8215"/>
                <a:gd name="connsiteX1" fmla="*/ 3107 w 0"/>
                <a:gd name="connsiteY1" fmla="*/ 15769 h 8215"/>
                <a:gd name="connsiteX2" fmla="*/ 6393 w 0"/>
                <a:gd name="connsiteY2" fmla="*/ 159 h 8215"/>
                <a:gd name="connsiteX3" fmla="*/ 6393 w 0"/>
                <a:gd name="connsiteY3" fmla="*/ 159 h 8215"/>
              </a:gdLst>
              <a:ahLst/>
              <a:cxnLst>
                <a:cxn ang="0">
                  <a:pos x="connsiteX0" y="connsiteY0"/>
                </a:cxn>
                <a:cxn ang="0">
                  <a:pos x="connsiteX1" y="connsiteY1"/>
                </a:cxn>
                <a:cxn ang="0">
                  <a:pos x="connsiteX2" y="connsiteY2"/>
                </a:cxn>
                <a:cxn ang="0">
                  <a:pos x="connsiteX3" y="connsiteY3"/>
                </a:cxn>
              </a:cxnLst>
              <a:rect l="l" t="t" r="r" b="b"/>
              <a:pathLst>
                <a:path h="8215">
                  <a:moveTo>
                    <a:pt x="6393" y="159"/>
                  </a:moveTo>
                  <a:cubicBezTo>
                    <a:pt x="-1001" y="-1484"/>
                    <a:pt x="-1822" y="10018"/>
                    <a:pt x="3107" y="15769"/>
                  </a:cubicBezTo>
                  <a:cubicBezTo>
                    <a:pt x="4750" y="10840"/>
                    <a:pt x="6393" y="5088"/>
                    <a:pt x="6393" y="159"/>
                  </a:cubicBezTo>
                  <a:lnTo>
                    <a:pt x="6393" y="159"/>
                  </a:lnTo>
                  <a:close/>
                </a:path>
              </a:pathLst>
            </a:custGeom>
            <a:grpFill/>
            <a:ln w="8202" cap="flat">
              <a:noFill/>
              <a:prstDash val="solid"/>
              <a:miter/>
            </a:ln>
          </p:spPr>
          <p:txBody>
            <a:bodyPr rtlCol="0" anchor="ctr"/>
            <a:lstStyle/>
            <a:p>
              <a:endParaRPr lang="de-DE"/>
            </a:p>
          </p:txBody>
        </p:sp>
        <p:sp>
          <p:nvSpPr>
            <p:cNvPr id="9" name="Freihandform: Form 8">
              <a:extLst>
                <a:ext uri="{FF2B5EF4-FFF2-40B4-BE49-F238E27FC236}">
                  <a16:creationId xmlns:a16="http://schemas.microsoft.com/office/drawing/2014/main" id="{C5B1E5F8-E9D5-4D96-AE30-7D946C066CE1}"/>
                </a:ext>
              </a:extLst>
            </p:cNvPr>
            <p:cNvSpPr/>
            <p:nvPr/>
          </p:nvSpPr>
          <p:spPr>
            <a:xfrm>
              <a:off x="4716613" y="5718374"/>
              <a:ext cx="8216" cy="8216"/>
            </a:xfrm>
            <a:custGeom>
              <a:avLst/>
              <a:gdLst>
                <a:gd name="connsiteX0" fmla="*/ 13145 w 8215"/>
                <a:gd name="connsiteY0" fmla="*/ 2028 h 8215"/>
                <a:gd name="connsiteX1" fmla="*/ 0 w 8215"/>
                <a:gd name="connsiteY1" fmla="*/ 3671 h 8215"/>
                <a:gd name="connsiteX2" fmla="*/ 13145 w 8215"/>
                <a:gd name="connsiteY2" fmla="*/ 2028 h 8215"/>
                <a:gd name="connsiteX3" fmla="*/ 13145 w 8215"/>
                <a:gd name="connsiteY3" fmla="*/ 2028 h 8215"/>
              </a:gdLst>
              <a:ahLst/>
              <a:cxnLst>
                <a:cxn ang="0">
                  <a:pos x="connsiteX0" y="connsiteY0"/>
                </a:cxn>
                <a:cxn ang="0">
                  <a:pos x="connsiteX1" y="connsiteY1"/>
                </a:cxn>
                <a:cxn ang="0">
                  <a:pos x="connsiteX2" y="connsiteY2"/>
                </a:cxn>
                <a:cxn ang="0">
                  <a:pos x="connsiteX3" y="connsiteY3"/>
                </a:cxn>
              </a:cxnLst>
              <a:rect l="l" t="t" r="r" b="b"/>
              <a:pathLst>
                <a:path w="8215" h="8215">
                  <a:moveTo>
                    <a:pt x="13145" y="2028"/>
                  </a:moveTo>
                  <a:cubicBezTo>
                    <a:pt x="8216" y="-1258"/>
                    <a:pt x="4929" y="-437"/>
                    <a:pt x="0" y="3671"/>
                  </a:cubicBezTo>
                  <a:cubicBezTo>
                    <a:pt x="3286" y="10244"/>
                    <a:pt x="15610" y="14352"/>
                    <a:pt x="13145" y="2028"/>
                  </a:cubicBezTo>
                  <a:lnTo>
                    <a:pt x="13145" y="2028"/>
                  </a:lnTo>
                  <a:close/>
                </a:path>
              </a:pathLst>
            </a:custGeom>
            <a:grpFill/>
            <a:ln w="8202"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2FF60718-BEBE-43D2-9AFB-011F1280DA02}"/>
                </a:ext>
              </a:extLst>
            </p:cNvPr>
            <p:cNvSpPr/>
            <p:nvPr/>
          </p:nvSpPr>
          <p:spPr>
            <a:xfrm>
              <a:off x="4745033" y="5617704"/>
              <a:ext cx="41079" cy="24648"/>
            </a:xfrm>
            <a:custGeom>
              <a:avLst/>
              <a:gdLst>
                <a:gd name="connsiteX0" fmla="*/ 42236 w 41079"/>
                <a:gd name="connsiteY0" fmla="*/ 0 h 24647"/>
                <a:gd name="connsiteX1" fmla="*/ 28269 w 41079"/>
                <a:gd name="connsiteY1" fmla="*/ 5751 h 24647"/>
                <a:gd name="connsiteX2" fmla="*/ 9373 w 41079"/>
                <a:gd name="connsiteY2" fmla="*/ 8216 h 24647"/>
                <a:gd name="connsiteX3" fmla="*/ 2800 w 41079"/>
                <a:gd name="connsiteY3" fmla="*/ 23004 h 24647"/>
                <a:gd name="connsiteX4" fmla="*/ 42236 w 41079"/>
                <a:gd name="connsiteY4" fmla="*/ 0 h 24647"/>
                <a:gd name="connsiteX5" fmla="*/ 42236 w 41079"/>
                <a:gd name="connsiteY5" fmla="*/ 0 h 2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79" h="24647">
                  <a:moveTo>
                    <a:pt x="42236" y="0"/>
                  </a:moveTo>
                  <a:cubicBezTo>
                    <a:pt x="38950" y="0"/>
                    <a:pt x="32377" y="2465"/>
                    <a:pt x="28269" y="5751"/>
                  </a:cubicBezTo>
                  <a:cubicBezTo>
                    <a:pt x="21696" y="11502"/>
                    <a:pt x="15945" y="4929"/>
                    <a:pt x="9373" y="8216"/>
                  </a:cubicBezTo>
                  <a:cubicBezTo>
                    <a:pt x="4443" y="10681"/>
                    <a:pt x="-4594" y="14788"/>
                    <a:pt x="2800" y="23004"/>
                  </a:cubicBezTo>
                  <a:cubicBezTo>
                    <a:pt x="13481" y="35328"/>
                    <a:pt x="39771" y="7394"/>
                    <a:pt x="42236" y="0"/>
                  </a:cubicBezTo>
                  <a:lnTo>
                    <a:pt x="42236" y="0"/>
                  </a:lnTo>
                  <a:close/>
                </a:path>
              </a:pathLst>
            </a:custGeom>
            <a:grpFill/>
            <a:ln w="8202"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44C5FB64-96AF-43D5-B50E-64181BD3009D}"/>
                </a:ext>
              </a:extLst>
            </p:cNvPr>
            <p:cNvSpPr/>
            <p:nvPr/>
          </p:nvSpPr>
          <p:spPr>
            <a:xfrm>
              <a:off x="3968891" y="6280239"/>
              <a:ext cx="8216" cy="8216"/>
            </a:xfrm>
            <a:custGeom>
              <a:avLst/>
              <a:gdLst>
                <a:gd name="connsiteX0" fmla="*/ 14046 w 8215"/>
                <a:gd name="connsiteY0" fmla="*/ 1306 h 8215"/>
                <a:gd name="connsiteX1" fmla="*/ 79 w 8215"/>
                <a:gd name="connsiteY1" fmla="*/ 7057 h 8215"/>
                <a:gd name="connsiteX2" fmla="*/ 14046 w 8215"/>
                <a:gd name="connsiteY2" fmla="*/ 1306 h 8215"/>
                <a:gd name="connsiteX3" fmla="*/ 14046 w 8215"/>
                <a:gd name="connsiteY3" fmla="*/ 1306 h 8215"/>
              </a:gdLst>
              <a:ahLst/>
              <a:cxnLst>
                <a:cxn ang="0">
                  <a:pos x="connsiteX0" y="connsiteY0"/>
                </a:cxn>
                <a:cxn ang="0">
                  <a:pos x="connsiteX1" y="connsiteY1"/>
                </a:cxn>
                <a:cxn ang="0">
                  <a:pos x="connsiteX2" y="connsiteY2"/>
                </a:cxn>
                <a:cxn ang="0">
                  <a:pos x="connsiteX3" y="connsiteY3"/>
                </a:cxn>
              </a:cxnLst>
              <a:rect l="l" t="t" r="r" b="b"/>
              <a:pathLst>
                <a:path w="8215" h="8215">
                  <a:moveTo>
                    <a:pt x="14046" y="1306"/>
                  </a:moveTo>
                  <a:cubicBezTo>
                    <a:pt x="8295" y="-1981"/>
                    <a:pt x="79" y="1306"/>
                    <a:pt x="79" y="7057"/>
                  </a:cubicBezTo>
                  <a:cubicBezTo>
                    <a:pt x="-1564" y="14451"/>
                    <a:pt x="23083" y="16094"/>
                    <a:pt x="14046" y="1306"/>
                  </a:cubicBezTo>
                  <a:lnTo>
                    <a:pt x="14046" y="1306"/>
                  </a:lnTo>
                  <a:close/>
                </a:path>
              </a:pathLst>
            </a:custGeom>
            <a:grpFill/>
            <a:ln w="8202"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596F9461-B5C3-4881-913E-F5C15D64E93B}"/>
                </a:ext>
              </a:extLst>
            </p:cNvPr>
            <p:cNvSpPr/>
            <p:nvPr/>
          </p:nvSpPr>
          <p:spPr>
            <a:xfrm>
              <a:off x="3724137" y="6345628"/>
              <a:ext cx="49295" cy="57511"/>
            </a:xfrm>
            <a:custGeom>
              <a:avLst/>
              <a:gdLst>
                <a:gd name="connsiteX0" fmla="*/ 55868 w 49295"/>
                <a:gd name="connsiteY0" fmla="*/ 0 h 57510"/>
                <a:gd name="connsiteX1" fmla="*/ 26291 w 49295"/>
                <a:gd name="connsiteY1" fmla="*/ 37793 h 57510"/>
                <a:gd name="connsiteX2" fmla="*/ 0 w 49295"/>
                <a:gd name="connsiteY2" fmla="*/ 40258 h 57510"/>
                <a:gd name="connsiteX3" fmla="*/ 13967 w 49295"/>
                <a:gd name="connsiteY3" fmla="*/ 50117 h 57510"/>
                <a:gd name="connsiteX4" fmla="*/ 18896 w 49295"/>
                <a:gd name="connsiteY4" fmla="*/ 63262 h 57510"/>
                <a:gd name="connsiteX5" fmla="*/ 37793 w 49295"/>
                <a:gd name="connsiteY5" fmla="*/ 56690 h 57510"/>
                <a:gd name="connsiteX6" fmla="*/ 49295 w 49295"/>
                <a:gd name="connsiteY6" fmla="*/ 19718 h 57510"/>
                <a:gd name="connsiteX7" fmla="*/ 55868 w 49295"/>
                <a:gd name="connsiteY7" fmla="*/ 0 h 57510"/>
                <a:gd name="connsiteX8" fmla="*/ 55868 w 49295"/>
                <a:gd name="connsiteY8" fmla="*/ 0 h 5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95" h="57510">
                  <a:moveTo>
                    <a:pt x="55868" y="0"/>
                  </a:moveTo>
                  <a:cubicBezTo>
                    <a:pt x="46830" y="9037"/>
                    <a:pt x="38615" y="34507"/>
                    <a:pt x="26291" y="37793"/>
                  </a:cubicBezTo>
                  <a:cubicBezTo>
                    <a:pt x="9859" y="41901"/>
                    <a:pt x="13967" y="24648"/>
                    <a:pt x="0" y="40258"/>
                  </a:cubicBezTo>
                  <a:cubicBezTo>
                    <a:pt x="8216" y="41079"/>
                    <a:pt x="9037" y="46830"/>
                    <a:pt x="13967" y="50117"/>
                  </a:cubicBezTo>
                  <a:cubicBezTo>
                    <a:pt x="17253" y="52582"/>
                    <a:pt x="5751" y="59154"/>
                    <a:pt x="18896" y="63262"/>
                  </a:cubicBezTo>
                  <a:cubicBezTo>
                    <a:pt x="27112" y="65727"/>
                    <a:pt x="32863" y="63262"/>
                    <a:pt x="37793" y="56690"/>
                  </a:cubicBezTo>
                  <a:cubicBezTo>
                    <a:pt x="45187" y="46830"/>
                    <a:pt x="41901" y="30399"/>
                    <a:pt x="49295" y="19718"/>
                  </a:cubicBezTo>
                  <a:cubicBezTo>
                    <a:pt x="53403" y="13145"/>
                    <a:pt x="59976" y="7394"/>
                    <a:pt x="55868" y="0"/>
                  </a:cubicBezTo>
                  <a:lnTo>
                    <a:pt x="55868" y="0"/>
                  </a:lnTo>
                  <a:close/>
                </a:path>
              </a:pathLst>
            </a:custGeom>
            <a:grpFill/>
            <a:ln w="8202"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3356F5F0-64A2-4F7E-8688-CCD74086BE71}"/>
                </a:ext>
              </a:extLst>
            </p:cNvPr>
            <p:cNvSpPr/>
            <p:nvPr/>
          </p:nvSpPr>
          <p:spPr>
            <a:xfrm>
              <a:off x="3631029" y="6392207"/>
              <a:ext cx="57511" cy="32863"/>
            </a:xfrm>
            <a:custGeom>
              <a:avLst/>
              <a:gdLst>
                <a:gd name="connsiteX0" fmla="*/ 54493 w 57510"/>
                <a:gd name="connsiteY0" fmla="*/ 6825 h 32863"/>
                <a:gd name="connsiteX1" fmla="*/ 20808 w 57510"/>
                <a:gd name="connsiteY1" fmla="*/ 1074 h 32863"/>
                <a:gd name="connsiteX2" fmla="*/ 15879 w 57510"/>
                <a:gd name="connsiteY2" fmla="*/ 21613 h 32863"/>
                <a:gd name="connsiteX3" fmla="*/ 6020 w 57510"/>
                <a:gd name="connsiteY3" fmla="*/ 22435 h 32863"/>
                <a:gd name="connsiteX4" fmla="*/ 2734 w 57510"/>
                <a:gd name="connsiteY4" fmla="*/ 29829 h 32863"/>
                <a:gd name="connsiteX5" fmla="*/ 34775 w 57510"/>
                <a:gd name="connsiteY5" fmla="*/ 35580 h 32863"/>
                <a:gd name="connsiteX6" fmla="*/ 54493 w 57510"/>
                <a:gd name="connsiteY6" fmla="*/ 6825 h 32863"/>
                <a:gd name="connsiteX7" fmla="*/ 54493 w 57510"/>
                <a:gd name="connsiteY7" fmla="*/ 6825 h 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10" h="32863">
                  <a:moveTo>
                    <a:pt x="54493" y="6825"/>
                  </a:moveTo>
                  <a:cubicBezTo>
                    <a:pt x="43813" y="2717"/>
                    <a:pt x="25738" y="-2212"/>
                    <a:pt x="20808" y="1074"/>
                  </a:cubicBezTo>
                  <a:cubicBezTo>
                    <a:pt x="15879" y="5181"/>
                    <a:pt x="20808" y="17505"/>
                    <a:pt x="15879" y="21613"/>
                  </a:cubicBezTo>
                  <a:cubicBezTo>
                    <a:pt x="10949" y="25721"/>
                    <a:pt x="10128" y="16684"/>
                    <a:pt x="6020" y="22435"/>
                  </a:cubicBezTo>
                  <a:cubicBezTo>
                    <a:pt x="5198" y="23256"/>
                    <a:pt x="-4661" y="22435"/>
                    <a:pt x="2734" y="29829"/>
                  </a:cubicBezTo>
                  <a:cubicBezTo>
                    <a:pt x="5198" y="32294"/>
                    <a:pt x="31489" y="34759"/>
                    <a:pt x="34775" y="35580"/>
                  </a:cubicBezTo>
                  <a:cubicBezTo>
                    <a:pt x="48742" y="39688"/>
                    <a:pt x="70104" y="15041"/>
                    <a:pt x="54493" y="6825"/>
                  </a:cubicBezTo>
                  <a:lnTo>
                    <a:pt x="54493" y="6825"/>
                  </a:lnTo>
                  <a:close/>
                </a:path>
              </a:pathLst>
            </a:custGeom>
            <a:grpFill/>
            <a:ln w="8202"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810DF118-FA65-48C5-96C8-048EEC9D5CB4}"/>
                </a:ext>
              </a:extLst>
            </p:cNvPr>
            <p:cNvSpPr/>
            <p:nvPr/>
          </p:nvSpPr>
          <p:spPr>
            <a:xfrm>
              <a:off x="4326774" y="5890325"/>
              <a:ext cx="24648" cy="16432"/>
            </a:xfrm>
            <a:custGeom>
              <a:avLst/>
              <a:gdLst>
                <a:gd name="connsiteX0" fmla="*/ 23411 w 24647"/>
                <a:gd name="connsiteY0" fmla="*/ 5896 h 16431"/>
                <a:gd name="connsiteX1" fmla="*/ 5336 w 24647"/>
                <a:gd name="connsiteY1" fmla="*/ 967 h 16431"/>
                <a:gd name="connsiteX2" fmla="*/ 9444 w 24647"/>
                <a:gd name="connsiteY2" fmla="*/ 12469 h 16431"/>
                <a:gd name="connsiteX3" fmla="*/ 23411 w 24647"/>
                <a:gd name="connsiteY3" fmla="*/ 5896 h 16431"/>
                <a:gd name="connsiteX4" fmla="*/ 23411 w 24647"/>
                <a:gd name="connsiteY4" fmla="*/ 5896 h 16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7" h="16431">
                  <a:moveTo>
                    <a:pt x="23411" y="5896"/>
                  </a:moveTo>
                  <a:cubicBezTo>
                    <a:pt x="19303" y="967"/>
                    <a:pt x="11909" y="-1498"/>
                    <a:pt x="5336" y="967"/>
                  </a:cubicBezTo>
                  <a:cubicBezTo>
                    <a:pt x="-6987" y="6718"/>
                    <a:pt x="5336" y="8361"/>
                    <a:pt x="9444" y="12469"/>
                  </a:cubicBezTo>
                  <a:cubicBezTo>
                    <a:pt x="18482" y="21507"/>
                    <a:pt x="29984" y="22328"/>
                    <a:pt x="23411" y="5896"/>
                  </a:cubicBezTo>
                  <a:lnTo>
                    <a:pt x="23411" y="5896"/>
                  </a:lnTo>
                  <a:close/>
                </a:path>
              </a:pathLst>
            </a:custGeom>
            <a:grpFill/>
            <a:ln w="8202"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644C026A-E4A0-42E8-90AD-6F60AF377867}"/>
                </a:ext>
              </a:extLst>
            </p:cNvPr>
            <p:cNvSpPr/>
            <p:nvPr/>
          </p:nvSpPr>
          <p:spPr>
            <a:xfrm>
              <a:off x="3996021" y="6271686"/>
              <a:ext cx="41079" cy="32863"/>
            </a:xfrm>
            <a:custGeom>
              <a:avLst/>
              <a:gdLst>
                <a:gd name="connsiteX0" fmla="*/ 37854 w 41079"/>
                <a:gd name="connsiteY0" fmla="*/ 29577 h 32863"/>
                <a:gd name="connsiteX1" fmla="*/ 13207 w 41079"/>
                <a:gd name="connsiteY1" fmla="*/ 15610 h 32863"/>
                <a:gd name="connsiteX2" fmla="*/ 61 w 41079"/>
                <a:gd name="connsiteY2" fmla="*/ 0 h 32863"/>
                <a:gd name="connsiteX3" fmla="*/ 6634 w 41079"/>
                <a:gd name="connsiteY3" fmla="*/ 39436 h 32863"/>
                <a:gd name="connsiteX4" fmla="*/ 37854 w 41079"/>
                <a:gd name="connsiteY4" fmla="*/ 29577 h 32863"/>
                <a:gd name="connsiteX5" fmla="*/ 37854 w 41079"/>
                <a:gd name="connsiteY5" fmla="*/ 29577 h 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79" h="32863">
                  <a:moveTo>
                    <a:pt x="37854" y="29577"/>
                  </a:moveTo>
                  <a:cubicBezTo>
                    <a:pt x="27995" y="26291"/>
                    <a:pt x="18958" y="26291"/>
                    <a:pt x="13207" y="15610"/>
                  </a:cubicBezTo>
                  <a:cubicBezTo>
                    <a:pt x="9099" y="8216"/>
                    <a:pt x="9099" y="1643"/>
                    <a:pt x="61" y="0"/>
                  </a:cubicBezTo>
                  <a:cubicBezTo>
                    <a:pt x="9099" y="13145"/>
                    <a:pt x="-8976" y="36150"/>
                    <a:pt x="6634" y="39436"/>
                  </a:cubicBezTo>
                  <a:cubicBezTo>
                    <a:pt x="13207" y="41079"/>
                    <a:pt x="55929" y="41901"/>
                    <a:pt x="37854" y="29577"/>
                  </a:cubicBezTo>
                  <a:lnTo>
                    <a:pt x="37854" y="29577"/>
                  </a:lnTo>
                  <a:close/>
                </a:path>
              </a:pathLst>
            </a:custGeom>
            <a:grpFill/>
            <a:ln w="8202"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D3303BCB-A9B5-41A7-987C-3773AC5CC1CF}"/>
                </a:ext>
              </a:extLst>
            </p:cNvPr>
            <p:cNvSpPr/>
            <p:nvPr/>
          </p:nvSpPr>
          <p:spPr>
            <a:xfrm>
              <a:off x="4829372" y="5500121"/>
              <a:ext cx="24648" cy="57511"/>
            </a:xfrm>
            <a:custGeom>
              <a:avLst/>
              <a:gdLst>
                <a:gd name="connsiteX0" fmla="*/ 29375 w 24647"/>
                <a:gd name="connsiteY0" fmla="*/ 28852 h 57510"/>
                <a:gd name="connsiteX1" fmla="*/ 7192 w 24647"/>
                <a:gd name="connsiteY1" fmla="*/ 1740 h 57510"/>
                <a:gd name="connsiteX2" fmla="*/ 2263 w 24647"/>
                <a:gd name="connsiteY2" fmla="*/ 39533 h 57510"/>
                <a:gd name="connsiteX3" fmla="*/ 17052 w 24647"/>
                <a:gd name="connsiteY3" fmla="*/ 57607 h 57510"/>
                <a:gd name="connsiteX4" fmla="*/ 29375 w 24647"/>
                <a:gd name="connsiteY4" fmla="*/ 28852 h 57510"/>
                <a:gd name="connsiteX5" fmla="*/ 29375 w 24647"/>
                <a:gd name="connsiteY5" fmla="*/ 28852 h 5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7" h="57510">
                  <a:moveTo>
                    <a:pt x="29375" y="28852"/>
                  </a:moveTo>
                  <a:cubicBezTo>
                    <a:pt x="17052" y="21458"/>
                    <a:pt x="23624" y="-7298"/>
                    <a:pt x="7192" y="1740"/>
                  </a:cubicBezTo>
                  <a:cubicBezTo>
                    <a:pt x="-7596" y="9955"/>
                    <a:pt x="5549" y="28030"/>
                    <a:pt x="2263" y="39533"/>
                  </a:cubicBezTo>
                  <a:cubicBezTo>
                    <a:pt x="620" y="46105"/>
                    <a:pt x="9657" y="59250"/>
                    <a:pt x="17052" y="57607"/>
                  </a:cubicBezTo>
                  <a:cubicBezTo>
                    <a:pt x="26089" y="55964"/>
                    <a:pt x="35948" y="35425"/>
                    <a:pt x="29375" y="28852"/>
                  </a:cubicBezTo>
                  <a:lnTo>
                    <a:pt x="29375" y="28852"/>
                  </a:lnTo>
                  <a:close/>
                </a:path>
              </a:pathLst>
            </a:custGeom>
            <a:grpFill/>
            <a:ln w="8202"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A2E6F114-CB58-425E-9393-1E6104E3A653}"/>
                </a:ext>
              </a:extLst>
            </p:cNvPr>
            <p:cNvSpPr/>
            <p:nvPr/>
          </p:nvSpPr>
          <p:spPr>
            <a:xfrm>
              <a:off x="4542373" y="5763124"/>
              <a:ext cx="156101" cy="197181"/>
            </a:xfrm>
            <a:custGeom>
              <a:avLst/>
              <a:gdLst>
                <a:gd name="connsiteX0" fmla="*/ 160273 w 156101"/>
                <a:gd name="connsiteY0" fmla="*/ 23826 h 197180"/>
                <a:gd name="connsiteX1" fmla="*/ 142198 w 156101"/>
                <a:gd name="connsiteY1" fmla="*/ 0 h 197180"/>
                <a:gd name="connsiteX2" fmla="*/ 122480 w 156101"/>
                <a:gd name="connsiteY2" fmla="*/ 32042 h 197180"/>
                <a:gd name="connsiteX3" fmla="*/ 97011 w 156101"/>
                <a:gd name="connsiteY3" fmla="*/ 61619 h 197180"/>
                <a:gd name="connsiteX4" fmla="*/ 80580 w 156101"/>
                <a:gd name="connsiteY4" fmla="*/ 49295 h 197180"/>
                <a:gd name="connsiteX5" fmla="*/ 58397 w 156101"/>
                <a:gd name="connsiteY5" fmla="*/ 69013 h 197180"/>
                <a:gd name="connsiteX6" fmla="*/ 74007 w 156101"/>
                <a:gd name="connsiteY6" fmla="*/ 75586 h 197180"/>
                <a:gd name="connsiteX7" fmla="*/ 60862 w 156101"/>
                <a:gd name="connsiteY7" fmla="*/ 93661 h 197180"/>
                <a:gd name="connsiteX8" fmla="*/ 32928 w 156101"/>
                <a:gd name="connsiteY8" fmla="*/ 112557 h 197180"/>
                <a:gd name="connsiteX9" fmla="*/ 18961 w 156101"/>
                <a:gd name="connsiteY9" fmla="*/ 118309 h 197180"/>
                <a:gd name="connsiteX10" fmla="*/ 23890 w 156101"/>
                <a:gd name="connsiteY10" fmla="*/ 142956 h 197180"/>
                <a:gd name="connsiteX11" fmla="*/ 64 w 156101"/>
                <a:gd name="connsiteY11" fmla="*/ 170068 h 197180"/>
                <a:gd name="connsiteX12" fmla="*/ 3351 w 156101"/>
                <a:gd name="connsiteY12" fmla="*/ 202932 h 197180"/>
                <a:gd name="connsiteX13" fmla="*/ 42787 w 156101"/>
                <a:gd name="connsiteY13" fmla="*/ 176641 h 197180"/>
                <a:gd name="connsiteX14" fmla="*/ 35392 w 156101"/>
                <a:gd name="connsiteY14" fmla="*/ 159388 h 197180"/>
                <a:gd name="connsiteX15" fmla="*/ 64969 w 156101"/>
                <a:gd name="connsiteY15" fmla="*/ 145421 h 197180"/>
                <a:gd name="connsiteX16" fmla="*/ 55932 w 156101"/>
                <a:gd name="connsiteY16" fmla="*/ 110093 h 197180"/>
                <a:gd name="connsiteX17" fmla="*/ 79758 w 156101"/>
                <a:gd name="connsiteY17" fmla="*/ 101877 h 197180"/>
                <a:gd name="connsiteX18" fmla="*/ 96190 w 156101"/>
                <a:gd name="connsiteY18" fmla="*/ 83802 h 197180"/>
                <a:gd name="connsiteX19" fmla="*/ 108514 w 156101"/>
                <a:gd name="connsiteY19" fmla="*/ 85445 h 197180"/>
                <a:gd name="connsiteX20" fmla="*/ 114265 w 156101"/>
                <a:gd name="connsiteY20" fmla="*/ 73943 h 197180"/>
                <a:gd name="connsiteX21" fmla="*/ 136447 w 156101"/>
                <a:gd name="connsiteY21" fmla="*/ 64084 h 197180"/>
                <a:gd name="connsiteX22" fmla="*/ 160273 w 156101"/>
                <a:gd name="connsiteY22" fmla="*/ 23826 h 197180"/>
                <a:gd name="connsiteX23" fmla="*/ 160273 w 156101"/>
                <a:gd name="connsiteY23" fmla="*/ 23826 h 1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6101" h="197180">
                  <a:moveTo>
                    <a:pt x="160273" y="23826"/>
                  </a:moveTo>
                  <a:cubicBezTo>
                    <a:pt x="160273" y="14789"/>
                    <a:pt x="148771" y="6573"/>
                    <a:pt x="142198" y="0"/>
                  </a:cubicBezTo>
                  <a:cubicBezTo>
                    <a:pt x="141377" y="16432"/>
                    <a:pt x="133161" y="22183"/>
                    <a:pt x="122480" y="32042"/>
                  </a:cubicBezTo>
                  <a:cubicBezTo>
                    <a:pt x="112621" y="41901"/>
                    <a:pt x="109335" y="57511"/>
                    <a:pt x="97011" y="61619"/>
                  </a:cubicBezTo>
                  <a:cubicBezTo>
                    <a:pt x="74828" y="69835"/>
                    <a:pt x="89617" y="55868"/>
                    <a:pt x="80580" y="49295"/>
                  </a:cubicBezTo>
                  <a:cubicBezTo>
                    <a:pt x="65791" y="38615"/>
                    <a:pt x="46895" y="53403"/>
                    <a:pt x="58397" y="69013"/>
                  </a:cubicBezTo>
                  <a:cubicBezTo>
                    <a:pt x="61683" y="73943"/>
                    <a:pt x="71542" y="69013"/>
                    <a:pt x="74007" y="75586"/>
                  </a:cubicBezTo>
                  <a:cubicBezTo>
                    <a:pt x="78115" y="84624"/>
                    <a:pt x="66613" y="90374"/>
                    <a:pt x="60862" y="93661"/>
                  </a:cubicBezTo>
                  <a:cubicBezTo>
                    <a:pt x="50181" y="100234"/>
                    <a:pt x="41965" y="106806"/>
                    <a:pt x="32928" y="112557"/>
                  </a:cubicBezTo>
                  <a:cubicBezTo>
                    <a:pt x="27176" y="115844"/>
                    <a:pt x="19782" y="108449"/>
                    <a:pt x="18961" y="118309"/>
                  </a:cubicBezTo>
                  <a:cubicBezTo>
                    <a:pt x="18139" y="126524"/>
                    <a:pt x="24712" y="135562"/>
                    <a:pt x="23890" y="142956"/>
                  </a:cubicBezTo>
                  <a:cubicBezTo>
                    <a:pt x="22247" y="151172"/>
                    <a:pt x="8280" y="170068"/>
                    <a:pt x="64" y="170068"/>
                  </a:cubicBezTo>
                  <a:cubicBezTo>
                    <a:pt x="-757" y="181571"/>
                    <a:pt x="6637" y="191430"/>
                    <a:pt x="3351" y="202932"/>
                  </a:cubicBezTo>
                  <a:cubicBezTo>
                    <a:pt x="18961" y="204575"/>
                    <a:pt x="37857" y="191430"/>
                    <a:pt x="42787" y="176641"/>
                  </a:cubicBezTo>
                  <a:cubicBezTo>
                    <a:pt x="27998" y="180749"/>
                    <a:pt x="29641" y="169247"/>
                    <a:pt x="35392" y="159388"/>
                  </a:cubicBezTo>
                  <a:cubicBezTo>
                    <a:pt x="48538" y="135562"/>
                    <a:pt x="45251" y="149529"/>
                    <a:pt x="64969" y="145421"/>
                  </a:cubicBezTo>
                  <a:cubicBezTo>
                    <a:pt x="56754" y="138027"/>
                    <a:pt x="39500" y="110093"/>
                    <a:pt x="55932" y="110093"/>
                  </a:cubicBezTo>
                  <a:cubicBezTo>
                    <a:pt x="66613" y="110093"/>
                    <a:pt x="72364" y="108449"/>
                    <a:pt x="79758" y="101877"/>
                  </a:cubicBezTo>
                  <a:cubicBezTo>
                    <a:pt x="84687" y="97769"/>
                    <a:pt x="90439" y="86266"/>
                    <a:pt x="96190" y="83802"/>
                  </a:cubicBezTo>
                  <a:cubicBezTo>
                    <a:pt x="98655" y="82980"/>
                    <a:pt x="104406" y="87910"/>
                    <a:pt x="108514" y="85445"/>
                  </a:cubicBezTo>
                  <a:cubicBezTo>
                    <a:pt x="116729" y="78873"/>
                    <a:pt x="111800" y="76408"/>
                    <a:pt x="114265" y="73943"/>
                  </a:cubicBezTo>
                  <a:cubicBezTo>
                    <a:pt x="123302" y="65727"/>
                    <a:pt x="123302" y="68192"/>
                    <a:pt x="136447" y="64084"/>
                  </a:cubicBezTo>
                  <a:cubicBezTo>
                    <a:pt x="147950" y="61619"/>
                    <a:pt x="161917" y="35329"/>
                    <a:pt x="160273" y="23826"/>
                  </a:cubicBezTo>
                  <a:lnTo>
                    <a:pt x="160273" y="23826"/>
                  </a:lnTo>
                  <a:close/>
                </a:path>
              </a:pathLst>
            </a:custGeom>
            <a:grpFill/>
            <a:ln w="8202" cap="flat">
              <a:no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id="{4F1C1D2C-B9A8-415F-BC43-326A90624B30}"/>
                </a:ext>
              </a:extLst>
            </p:cNvPr>
            <p:cNvSpPr/>
            <p:nvPr/>
          </p:nvSpPr>
          <p:spPr>
            <a:xfrm>
              <a:off x="5044164" y="4453036"/>
              <a:ext cx="24648" cy="8216"/>
            </a:xfrm>
            <a:custGeom>
              <a:avLst/>
              <a:gdLst>
                <a:gd name="connsiteX0" fmla="*/ 6834 w 24647"/>
                <a:gd name="connsiteY0" fmla="*/ 4589 h 8215"/>
                <a:gd name="connsiteX1" fmla="*/ 25731 w 24647"/>
                <a:gd name="connsiteY1" fmla="*/ 2124 h 8215"/>
                <a:gd name="connsiteX2" fmla="*/ 19980 w 24647"/>
                <a:gd name="connsiteY2" fmla="*/ 7875 h 8215"/>
                <a:gd name="connsiteX3" fmla="*/ 261 w 24647"/>
                <a:gd name="connsiteY3" fmla="*/ 8697 h 8215"/>
                <a:gd name="connsiteX4" fmla="*/ 6834 w 24647"/>
                <a:gd name="connsiteY4" fmla="*/ 4589 h 8215"/>
                <a:gd name="connsiteX5" fmla="*/ 6834 w 24647"/>
                <a:gd name="connsiteY5" fmla="*/ 4589 h 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7" h="8215">
                  <a:moveTo>
                    <a:pt x="6834" y="4589"/>
                  </a:moveTo>
                  <a:cubicBezTo>
                    <a:pt x="3548" y="20199"/>
                    <a:pt x="29017" y="20199"/>
                    <a:pt x="25731" y="2124"/>
                  </a:cubicBezTo>
                  <a:cubicBezTo>
                    <a:pt x="23266" y="5410"/>
                    <a:pt x="22444" y="2124"/>
                    <a:pt x="19980" y="7875"/>
                  </a:cubicBezTo>
                  <a:cubicBezTo>
                    <a:pt x="13407" y="2124"/>
                    <a:pt x="-2203" y="-6914"/>
                    <a:pt x="261" y="8697"/>
                  </a:cubicBezTo>
                  <a:cubicBezTo>
                    <a:pt x="2726" y="7053"/>
                    <a:pt x="5191" y="6232"/>
                    <a:pt x="6834" y="4589"/>
                  </a:cubicBezTo>
                  <a:lnTo>
                    <a:pt x="6834" y="4589"/>
                  </a:lnTo>
                  <a:close/>
                </a:path>
              </a:pathLst>
            </a:custGeom>
            <a:grpFill/>
            <a:ln w="8202" cap="flat">
              <a:no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id="{84A46A61-4735-40F6-9F55-2D4C7E768323}"/>
                </a:ext>
              </a:extLst>
            </p:cNvPr>
            <p:cNvSpPr/>
            <p:nvPr/>
          </p:nvSpPr>
          <p:spPr>
            <a:xfrm>
              <a:off x="5062500" y="4951398"/>
              <a:ext cx="8216" cy="8216"/>
            </a:xfrm>
            <a:custGeom>
              <a:avLst/>
              <a:gdLst>
                <a:gd name="connsiteX0" fmla="*/ 0 w 8215"/>
                <a:gd name="connsiteY0" fmla="*/ 6573 h 8215"/>
                <a:gd name="connsiteX1" fmla="*/ 4930 w 8215"/>
                <a:gd name="connsiteY1" fmla="*/ 0 h 8215"/>
                <a:gd name="connsiteX2" fmla="*/ 0 w 8215"/>
                <a:gd name="connsiteY2" fmla="*/ 6573 h 8215"/>
                <a:gd name="connsiteX3" fmla="*/ 0 w 8215"/>
                <a:gd name="connsiteY3" fmla="*/ 6573 h 8215"/>
              </a:gdLst>
              <a:ahLst/>
              <a:cxnLst>
                <a:cxn ang="0">
                  <a:pos x="connsiteX0" y="connsiteY0"/>
                </a:cxn>
                <a:cxn ang="0">
                  <a:pos x="connsiteX1" y="connsiteY1"/>
                </a:cxn>
                <a:cxn ang="0">
                  <a:pos x="connsiteX2" y="connsiteY2"/>
                </a:cxn>
                <a:cxn ang="0">
                  <a:pos x="connsiteX3" y="connsiteY3"/>
                </a:cxn>
              </a:cxnLst>
              <a:rect l="l" t="t" r="r" b="b"/>
              <a:pathLst>
                <a:path w="8215" h="8215">
                  <a:moveTo>
                    <a:pt x="0" y="6573"/>
                  </a:moveTo>
                  <a:cubicBezTo>
                    <a:pt x="5751" y="18075"/>
                    <a:pt x="13967" y="12324"/>
                    <a:pt x="4930" y="0"/>
                  </a:cubicBezTo>
                  <a:cubicBezTo>
                    <a:pt x="2465" y="2465"/>
                    <a:pt x="1643" y="3287"/>
                    <a:pt x="0" y="6573"/>
                  </a:cubicBezTo>
                  <a:lnTo>
                    <a:pt x="0" y="6573"/>
                  </a:lnTo>
                  <a:close/>
                </a:path>
              </a:pathLst>
            </a:custGeom>
            <a:grpFill/>
            <a:ln w="8202" cap="flat">
              <a:noFill/>
              <a:prstDash val="solid"/>
              <a:miter/>
            </a:ln>
          </p:spPr>
          <p:txBody>
            <a:bodyPr rtlCol="0" anchor="ctr"/>
            <a:lstStyle/>
            <a:p>
              <a:endParaRPr lang="de-DE"/>
            </a:p>
          </p:txBody>
        </p:sp>
        <p:sp>
          <p:nvSpPr>
            <p:cNvPr id="25" name="Freihandform: Form 24">
              <a:extLst>
                <a:ext uri="{FF2B5EF4-FFF2-40B4-BE49-F238E27FC236}">
                  <a16:creationId xmlns:a16="http://schemas.microsoft.com/office/drawing/2014/main" id="{E91A3BC1-1480-45E0-84FB-AB02D64F9B85}"/>
                </a:ext>
              </a:extLst>
            </p:cNvPr>
            <p:cNvSpPr/>
            <p:nvPr/>
          </p:nvSpPr>
          <p:spPr>
            <a:xfrm>
              <a:off x="5047059" y="4982857"/>
              <a:ext cx="16432" cy="16432"/>
            </a:xfrm>
            <a:custGeom>
              <a:avLst/>
              <a:gdLst>
                <a:gd name="connsiteX0" fmla="*/ 20371 w 16431"/>
                <a:gd name="connsiteY0" fmla="*/ 17015 h 16431"/>
                <a:gd name="connsiteX1" fmla="*/ 3939 w 16431"/>
                <a:gd name="connsiteY1" fmla="*/ 583 h 16431"/>
                <a:gd name="connsiteX2" fmla="*/ 20371 w 16431"/>
                <a:gd name="connsiteY2" fmla="*/ 17015 h 16431"/>
                <a:gd name="connsiteX3" fmla="*/ 20371 w 16431"/>
                <a:gd name="connsiteY3" fmla="*/ 17015 h 16431"/>
              </a:gdLst>
              <a:ahLst/>
              <a:cxnLst>
                <a:cxn ang="0">
                  <a:pos x="connsiteX0" y="connsiteY0"/>
                </a:cxn>
                <a:cxn ang="0">
                  <a:pos x="connsiteX1" y="connsiteY1"/>
                </a:cxn>
                <a:cxn ang="0">
                  <a:pos x="connsiteX2" y="connsiteY2"/>
                </a:cxn>
                <a:cxn ang="0">
                  <a:pos x="connsiteX3" y="connsiteY3"/>
                </a:cxn>
              </a:cxnLst>
              <a:rect l="l" t="t" r="r" b="b"/>
              <a:pathLst>
                <a:path w="16431" h="16431">
                  <a:moveTo>
                    <a:pt x="20371" y="17015"/>
                  </a:moveTo>
                  <a:cubicBezTo>
                    <a:pt x="17906" y="15371"/>
                    <a:pt x="12976" y="-3525"/>
                    <a:pt x="3939" y="583"/>
                  </a:cubicBezTo>
                  <a:cubicBezTo>
                    <a:pt x="-8385" y="5512"/>
                    <a:pt x="11333" y="20301"/>
                    <a:pt x="20371" y="17015"/>
                  </a:cubicBezTo>
                  <a:lnTo>
                    <a:pt x="20371" y="17015"/>
                  </a:lnTo>
                  <a:close/>
                </a:path>
              </a:pathLst>
            </a:custGeom>
            <a:grpFill/>
            <a:ln w="8202" cap="flat">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FEAEAE97-B3D9-4EE3-8C63-6AAE2551ED59}"/>
                </a:ext>
              </a:extLst>
            </p:cNvPr>
            <p:cNvSpPr/>
            <p:nvPr/>
          </p:nvSpPr>
          <p:spPr>
            <a:xfrm>
              <a:off x="5066188" y="4726655"/>
              <a:ext cx="8216" cy="8216"/>
            </a:xfrm>
            <a:custGeom>
              <a:avLst/>
              <a:gdLst>
                <a:gd name="connsiteX0" fmla="*/ 10279 w 8215"/>
                <a:gd name="connsiteY0" fmla="*/ 6201 h 8215"/>
                <a:gd name="connsiteX1" fmla="*/ 10279 w 8215"/>
                <a:gd name="connsiteY1" fmla="*/ 6201 h 8215"/>
                <a:gd name="connsiteX2" fmla="*/ 10279 w 8215"/>
                <a:gd name="connsiteY2" fmla="*/ 6201 h 8215"/>
              </a:gdLst>
              <a:ahLst/>
              <a:cxnLst>
                <a:cxn ang="0">
                  <a:pos x="connsiteX0" y="connsiteY0"/>
                </a:cxn>
                <a:cxn ang="0">
                  <a:pos x="connsiteX1" y="connsiteY1"/>
                </a:cxn>
                <a:cxn ang="0">
                  <a:pos x="connsiteX2" y="connsiteY2"/>
                </a:cxn>
              </a:cxnLst>
              <a:rect l="l" t="t" r="r" b="b"/>
              <a:pathLst>
                <a:path w="8215" h="8215">
                  <a:moveTo>
                    <a:pt x="10279" y="6201"/>
                  </a:moveTo>
                  <a:cubicBezTo>
                    <a:pt x="-402" y="-14339"/>
                    <a:pt x="-6153" y="24276"/>
                    <a:pt x="10279" y="6201"/>
                  </a:cubicBezTo>
                  <a:lnTo>
                    <a:pt x="10279" y="6201"/>
                  </a:lnTo>
                  <a:close/>
                </a:path>
              </a:pathLst>
            </a:custGeom>
            <a:grpFill/>
            <a:ln w="8202"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58DEE21-CC62-4033-8A7C-0D6395C4B519}"/>
                </a:ext>
              </a:extLst>
            </p:cNvPr>
            <p:cNvSpPr/>
            <p:nvPr/>
          </p:nvSpPr>
          <p:spPr>
            <a:xfrm>
              <a:off x="5065787" y="5381768"/>
              <a:ext cx="24648" cy="16432"/>
            </a:xfrm>
            <a:custGeom>
              <a:avLst/>
              <a:gdLst>
                <a:gd name="connsiteX0" fmla="*/ 23826 w 24647"/>
                <a:gd name="connsiteY0" fmla="*/ 141 h 16431"/>
                <a:gd name="connsiteX1" fmla="*/ 0 w 24647"/>
                <a:gd name="connsiteY1" fmla="*/ 17394 h 16431"/>
                <a:gd name="connsiteX2" fmla="*/ 20540 w 24647"/>
                <a:gd name="connsiteY2" fmla="*/ 17394 h 16431"/>
                <a:gd name="connsiteX3" fmla="*/ 23826 w 24647"/>
                <a:gd name="connsiteY3" fmla="*/ 141 h 16431"/>
                <a:gd name="connsiteX4" fmla="*/ 23826 w 24647"/>
                <a:gd name="connsiteY4" fmla="*/ 141 h 16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7" h="16431">
                  <a:moveTo>
                    <a:pt x="23826" y="141"/>
                  </a:moveTo>
                  <a:cubicBezTo>
                    <a:pt x="14789" y="4249"/>
                    <a:pt x="7394" y="10822"/>
                    <a:pt x="0" y="17394"/>
                  </a:cubicBezTo>
                  <a:cubicBezTo>
                    <a:pt x="5751" y="20681"/>
                    <a:pt x="15610" y="23145"/>
                    <a:pt x="20540" y="17394"/>
                  </a:cubicBezTo>
                  <a:cubicBezTo>
                    <a:pt x="23826" y="11643"/>
                    <a:pt x="31220" y="-1502"/>
                    <a:pt x="23826" y="141"/>
                  </a:cubicBezTo>
                  <a:lnTo>
                    <a:pt x="23826" y="141"/>
                  </a:lnTo>
                  <a:close/>
                </a:path>
              </a:pathLst>
            </a:custGeom>
            <a:grpFill/>
            <a:ln w="8202"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51DB82F2-B00C-433A-999A-411165E0DD98}"/>
                </a:ext>
              </a:extLst>
            </p:cNvPr>
            <p:cNvSpPr/>
            <p:nvPr/>
          </p:nvSpPr>
          <p:spPr>
            <a:xfrm>
              <a:off x="5074824" y="4271824"/>
              <a:ext cx="57511" cy="90374"/>
            </a:xfrm>
            <a:custGeom>
              <a:avLst/>
              <a:gdLst>
                <a:gd name="connsiteX0" fmla="*/ 41079 w 57510"/>
                <a:gd name="connsiteY0" fmla="*/ 75709 h 90374"/>
                <a:gd name="connsiteX1" fmla="*/ 57511 w 57510"/>
                <a:gd name="connsiteY1" fmla="*/ 53526 h 90374"/>
                <a:gd name="connsiteX2" fmla="*/ 54225 w 57510"/>
                <a:gd name="connsiteY2" fmla="*/ 9160 h 90374"/>
                <a:gd name="connsiteX3" fmla="*/ 10681 w 57510"/>
                <a:gd name="connsiteY3" fmla="*/ 3409 h 90374"/>
                <a:gd name="connsiteX4" fmla="*/ 24648 w 57510"/>
                <a:gd name="connsiteY4" fmla="*/ 65028 h 90374"/>
                <a:gd name="connsiteX5" fmla="*/ 0 w 57510"/>
                <a:gd name="connsiteY5" fmla="*/ 83925 h 90374"/>
                <a:gd name="connsiteX6" fmla="*/ 11502 w 57510"/>
                <a:gd name="connsiteY6" fmla="*/ 79817 h 90374"/>
                <a:gd name="connsiteX7" fmla="*/ 8216 w 57510"/>
                <a:gd name="connsiteY7" fmla="*/ 96248 h 90374"/>
                <a:gd name="connsiteX8" fmla="*/ 41079 w 57510"/>
                <a:gd name="connsiteY8" fmla="*/ 75709 h 90374"/>
                <a:gd name="connsiteX9" fmla="*/ 41079 w 57510"/>
                <a:gd name="connsiteY9" fmla="*/ 75709 h 9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10" h="90374">
                  <a:moveTo>
                    <a:pt x="41079" y="75709"/>
                  </a:moveTo>
                  <a:cubicBezTo>
                    <a:pt x="42723" y="63385"/>
                    <a:pt x="53403" y="63385"/>
                    <a:pt x="57511" y="53526"/>
                  </a:cubicBezTo>
                  <a:cubicBezTo>
                    <a:pt x="61619" y="42845"/>
                    <a:pt x="56689" y="19841"/>
                    <a:pt x="54225" y="9160"/>
                  </a:cubicBezTo>
                  <a:cubicBezTo>
                    <a:pt x="50117" y="-12201"/>
                    <a:pt x="23004" y="11625"/>
                    <a:pt x="10681" y="3409"/>
                  </a:cubicBezTo>
                  <a:cubicBezTo>
                    <a:pt x="31220" y="24771"/>
                    <a:pt x="-20540" y="61742"/>
                    <a:pt x="24648" y="65028"/>
                  </a:cubicBezTo>
                  <a:cubicBezTo>
                    <a:pt x="15610" y="69958"/>
                    <a:pt x="2465" y="71601"/>
                    <a:pt x="0" y="83925"/>
                  </a:cubicBezTo>
                  <a:cubicBezTo>
                    <a:pt x="4108" y="81460"/>
                    <a:pt x="7394" y="82282"/>
                    <a:pt x="11502" y="79817"/>
                  </a:cubicBezTo>
                  <a:cubicBezTo>
                    <a:pt x="9859" y="84746"/>
                    <a:pt x="8216" y="91319"/>
                    <a:pt x="8216" y="96248"/>
                  </a:cubicBezTo>
                  <a:cubicBezTo>
                    <a:pt x="24648" y="94605"/>
                    <a:pt x="28755" y="81460"/>
                    <a:pt x="41079" y="75709"/>
                  </a:cubicBezTo>
                  <a:lnTo>
                    <a:pt x="41079" y="75709"/>
                  </a:lnTo>
                  <a:close/>
                </a:path>
              </a:pathLst>
            </a:custGeom>
            <a:grpFill/>
            <a:ln w="8202" cap="flat">
              <a:no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68788904-1A1E-45C9-9004-E17AA6A70542}"/>
                </a:ext>
              </a:extLst>
            </p:cNvPr>
            <p:cNvSpPr/>
            <p:nvPr/>
          </p:nvSpPr>
          <p:spPr>
            <a:xfrm>
              <a:off x="4850490" y="4102700"/>
              <a:ext cx="41079" cy="90374"/>
            </a:xfrm>
            <a:custGeom>
              <a:avLst/>
              <a:gdLst>
                <a:gd name="connsiteX0" fmla="*/ 45229 w 41079"/>
                <a:gd name="connsiteY0" fmla="*/ 54225 h 90374"/>
                <a:gd name="connsiteX1" fmla="*/ 29619 w 41079"/>
                <a:gd name="connsiteY1" fmla="*/ 50117 h 90374"/>
                <a:gd name="connsiteX2" fmla="*/ 27976 w 41079"/>
                <a:gd name="connsiteY2" fmla="*/ 30399 h 90374"/>
                <a:gd name="connsiteX3" fmla="*/ 29619 w 41079"/>
                <a:gd name="connsiteY3" fmla="*/ 0 h 90374"/>
                <a:gd name="connsiteX4" fmla="*/ 20582 w 41079"/>
                <a:gd name="connsiteY4" fmla="*/ 40258 h 90374"/>
                <a:gd name="connsiteX5" fmla="*/ 19760 w 41079"/>
                <a:gd name="connsiteY5" fmla="*/ 33685 h 90374"/>
                <a:gd name="connsiteX6" fmla="*/ 14830 w 41079"/>
                <a:gd name="connsiteY6" fmla="*/ 52581 h 90374"/>
                <a:gd name="connsiteX7" fmla="*/ 42 w 41079"/>
                <a:gd name="connsiteY7" fmla="*/ 57511 h 90374"/>
                <a:gd name="connsiteX8" fmla="*/ 14009 w 41079"/>
                <a:gd name="connsiteY8" fmla="*/ 66548 h 90374"/>
                <a:gd name="connsiteX9" fmla="*/ 15652 w 41079"/>
                <a:gd name="connsiteY9" fmla="*/ 91196 h 90374"/>
                <a:gd name="connsiteX10" fmla="*/ 19760 w 41079"/>
                <a:gd name="connsiteY10" fmla="*/ 87910 h 90374"/>
                <a:gd name="connsiteX11" fmla="*/ 27154 w 41079"/>
                <a:gd name="connsiteY11" fmla="*/ 82980 h 90374"/>
                <a:gd name="connsiteX12" fmla="*/ 45229 w 41079"/>
                <a:gd name="connsiteY12" fmla="*/ 54225 h 90374"/>
                <a:gd name="connsiteX13" fmla="*/ 45229 w 41079"/>
                <a:gd name="connsiteY13" fmla="*/ 54225 h 9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9" h="90374">
                  <a:moveTo>
                    <a:pt x="45229" y="54225"/>
                  </a:moveTo>
                  <a:cubicBezTo>
                    <a:pt x="50159" y="34507"/>
                    <a:pt x="34548" y="53403"/>
                    <a:pt x="29619" y="50117"/>
                  </a:cubicBezTo>
                  <a:cubicBezTo>
                    <a:pt x="24689" y="46009"/>
                    <a:pt x="27154" y="36971"/>
                    <a:pt x="27976" y="30399"/>
                  </a:cubicBezTo>
                  <a:cubicBezTo>
                    <a:pt x="29619" y="18075"/>
                    <a:pt x="29619" y="11502"/>
                    <a:pt x="29619" y="0"/>
                  </a:cubicBezTo>
                  <a:cubicBezTo>
                    <a:pt x="23046" y="13145"/>
                    <a:pt x="30441" y="31220"/>
                    <a:pt x="20582" y="40258"/>
                  </a:cubicBezTo>
                  <a:cubicBezTo>
                    <a:pt x="20582" y="37793"/>
                    <a:pt x="20582" y="35328"/>
                    <a:pt x="19760" y="33685"/>
                  </a:cubicBezTo>
                  <a:cubicBezTo>
                    <a:pt x="10722" y="38615"/>
                    <a:pt x="19760" y="49295"/>
                    <a:pt x="14830" y="52581"/>
                  </a:cubicBezTo>
                  <a:cubicBezTo>
                    <a:pt x="13187" y="54225"/>
                    <a:pt x="863" y="50117"/>
                    <a:pt x="42" y="57511"/>
                  </a:cubicBezTo>
                  <a:cubicBezTo>
                    <a:pt x="-780" y="61619"/>
                    <a:pt x="10722" y="60797"/>
                    <a:pt x="14009" y="66548"/>
                  </a:cubicBezTo>
                  <a:cubicBezTo>
                    <a:pt x="16474" y="71478"/>
                    <a:pt x="15652" y="85445"/>
                    <a:pt x="15652" y="91196"/>
                  </a:cubicBezTo>
                  <a:cubicBezTo>
                    <a:pt x="15652" y="97769"/>
                    <a:pt x="23868" y="94482"/>
                    <a:pt x="19760" y="87910"/>
                  </a:cubicBezTo>
                  <a:cubicBezTo>
                    <a:pt x="15652" y="81337"/>
                    <a:pt x="27154" y="86266"/>
                    <a:pt x="27154" y="82980"/>
                  </a:cubicBezTo>
                  <a:cubicBezTo>
                    <a:pt x="29619" y="64084"/>
                    <a:pt x="31262" y="66548"/>
                    <a:pt x="45229" y="54225"/>
                  </a:cubicBezTo>
                  <a:lnTo>
                    <a:pt x="45229" y="54225"/>
                  </a:lnTo>
                  <a:close/>
                </a:path>
              </a:pathLst>
            </a:custGeom>
            <a:grpFill/>
            <a:ln w="8202" cap="flat">
              <a:noFill/>
              <a:prstDash val="solid"/>
              <a:miter/>
            </a:ln>
          </p:spPr>
          <p:txBody>
            <a:bodyPr rtlCol="0" anchor="ctr"/>
            <a:lstStyle/>
            <a:p>
              <a:endParaRPr lang="de-DE"/>
            </a:p>
          </p:txBody>
        </p:sp>
        <p:sp>
          <p:nvSpPr>
            <p:cNvPr id="448" name="Freihandform: Form 447">
              <a:extLst>
                <a:ext uri="{FF2B5EF4-FFF2-40B4-BE49-F238E27FC236}">
                  <a16:creationId xmlns:a16="http://schemas.microsoft.com/office/drawing/2014/main" id="{7543A73E-9412-4CF9-85A3-CDCDB7E3BFE0}"/>
                </a:ext>
              </a:extLst>
            </p:cNvPr>
            <p:cNvSpPr/>
            <p:nvPr/>
          </p:nvSpPr>
          <p:spPr>
            <a:xfrm>
              <a:off x="4896540" y="5425130"/>
              <a:ext cx="32863" cy="24648"/>
            </a:xfrm>
            <a:custGeom>
              <a:avLst/>
              <a:gdLst>
                <a:gd name="connsiteX0" fmla="*/ 33685 w 32863"/>
                <a:gd name="connsiteY0" fmla="*/ 19219 h 24647"/>
                <a:gd name="connsiteX1" fmla="*/ 20540 w 32863"/>
                <a:gd name="connsiteY1" fmla="*/ 6073 h 24647"/>
                <a:gd name="connsiteX2" fmla="*/ 10681 w 32863"/>
                <a:gd name="connsiteY2" fmla="*/ 322 h 24647"/>
                <a:gd name="connsiteX3" fmla="*/ 0 w 32863"/>
                <a:gd name="connsiteY3" fmla="*/ 1965 h 24647"/>
                <a:gd name="connsiteX4" fmla="*/ 9037 w 32863"/>
                <a:gd name="connsiteY4" fmla="*/ 25791 h 24647"/>
                <a:gd name="connsiteX5" fmla="*/ 22183 w 32863"/>
                <a:gd name="connsiteY5" fmla="*/ 31542 h 24647"/>
                <a:gd name="connsiteX6" fmla="*/ 33685 w 32863"/>
                <a:gd name="connsiteY6" fmla="*/ 19219 h 24647"/>
                <a:gd name="connsiteX7" fmla="*/ 33685 w 32863"/>
                <a:gd name="connsiteY7" fmla="*/ 19219 h 2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63" h="24647">
                  <a:moveTo>
                    <a:pt x="33685" y="19219"/>
                  </a:moveTo>
                  <a:cubicBezTo>
                    <a:pt x="24648" y="21683"/>
                    <a:pt x="11502" y="15111"/>
                    <a:pt x="20540" y="6073"/>
                  </a:cubicBezTo>
                  <a:cubicBezTo>
                    <a:pt x="13145" y="8538"/>
                    <a:pt x="9037" y="7717"/>
                    <a:pt x="10681" y="322"/>
                  </a:cubicBezTo>
                  <a:cubicBezTo>
                    <a:pt x="7394" y="-499"/>
                    <a:pt x="3286" y="322"/>
                    <a:pt x="0" y="1965"/>
                  </a:cubicBezTo>
                  <a:cubicBezTo>
                    <a:pt x="2465" y="6895"/>
                    <a:pt x="5751" y="22505"/>
                    <a:pt x="9037" y="25791"/>
                  </a:cubicBezTo>
                  <a:cubicBezTo>
                    <a:pt x="13145" y="29899"/>
                    <a:pt x="18075" y="22505"/>
                    <a:pt x="22183" y="31542"/>
                  </a:cubicBezTo>
                  <a:cubicBezTo>
                    <a:pt x="26291" y="24148"/>
                    <a:pt x="50117" y="30721"/>
                    <a:pt x="33685" y="19219"/>
                  </a:cubicBezTo>
                  <a:lnTo>
                    <a:pt x="33685" y="19219"/>
                  </a:lnTo>
                  <a:close/>
                </a:path>
              </a:pathLst>
            </a:custGeom>
            <a:grpFill/>
            <a:ln w="8202" cap="flat">
              <a:noFill/>
              <a:prstDash val="solid"/>
              <a:miter/>
            </a:ln>
          </p:spPr>
          <p:txBody>
            <a:bodyPr rtlCol="0" anchor="ctr"/>
            <a:lstStyle/>
            <a:p>
              <a:endParaRPr lang="de-DE"/>
            </a:p>
          </p:txBody>
        </p:sp>
        <p:sp>
          <p:nvSpPr>
            <p:cNvPr id="449" name="Freihandform: Form 448">
              <a:extLst>
                <a:ext uri="{FF2B5EF4-FFF2-40B4-BE49-F238E27FC236}">
                  <a16:creationId xmlns:a16="http://schemas.microsoft.com/office/drawing/2014/main" id="{A7076FC2-2379-4700-86D3-042B562C18B3}"/>
                </a:ext>
              </a:extLst>
            </p:cNvPr>
            <p:cNvSpPr/>
            <p:nvPr/>
          </p:nvSpPr>
          <p:spPr>
            <a:xfrm>
              <a:off x="5007089" y="4473235"/>
              <a:ext cx="24648" cy="41079"/>
            </a:xfrm>
            <a:custGeom>
              <a:avLst/>
              <a:gdLst>
                <a:gd name="connsiteX0" fmla="*/ 29942 w 24647"/>
                <a:gd name="connsiteY0" fmla="*/ 4108 h 41079"/>
                <a:gd name="connsiteX1" fmla="*/ 28299 w 24647"/>
                <a:gd name="connsiteY1" fmla="*/ 0 h 41079"/>
                <a:gd name="connsiteX2" fmla="*/ 2008 w 24647"/>
                <a:gd name="connsiteY2" fmla="*/ 44366 h 41079"/>
                <a:gd name="connsiteX3" fmla="*/ 29942 w 24647"/>
                <a:gd name="connsiteY3" fmla="*/ 4108 h 41079"/>
                <a:gd name="connsiteX4" fmla="*/ 29942 w 24647"/>
                <a:gd name="connsiteY4" fmla="*/ 4108 h 4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7" h="41079">
                  <a:moveTo>
                    <a:pt x="29942" y="4108"/>
                  </a:moveTo>
                  <a:cubicBezTo>
                    <a:pt x="29120" y="2465"/>
                    <a:pt x="29120" y="1643"/>
                    <a:pt x="28299" y="0"/>
                  </a:cubicBezTo>
                  <a:cubicBezTo>
                    <a:pt x="26656" y="11502"/>
                    <a:pt x="-8673" y="36150"/>
                    <a:pt x="2008" y="44366"/>
                  </a:cubicBezTo>
                  <a:cubicBezTo>
                    <a:pt x="14332" y="53403"/>
                    <a:pt x="35693" y="14788"/>
                    <a:pt x="29942" y="4108"/>
                  </a:cubicBezTo>
                  <a:lnTo>
                    <a:pt x="29942" y="4108"/>
                  </a:lnTo>
                  <a:close/>
                </a:path>
              </a:pathLst>
            </a:custGeom>
            <a:grpFill/>
            <a:ln w="8202" cap="flat">
              <a:noFill/>
              <a:prstDash val="solid"/>
              <a:miter/>
            </a:ln>
          </p:spPr>
          <p:txBody>
            <a:bodyPr rtlCol="0" anchor="ctr"/>
            <a:lstStyle/>
            <a:p>
              <a:endParaRPr lang="de-DE"/>
            </a:p>
          </p:txBody>
        </p:sp>
        <p:sp>
          <p:nvSpPr>
            <p:cNvPr id="450" name="Freihandform: Form 449">
              <a:extLst>
                <a:ext uri="{FF2B5EF4-FFF2-40B4-BE49-F238E27FC236}">
                  <a16:creationId xmlns:a16="http://schemas.microsoft.com/office/drawing/2014/main" id="{B1B05AAD-ED59-420E-BC44-97D6770BF52B}"/>
                </a:ext>
              </a:extLst>
            </p:cNvPr>
            <p:cNvSpPr/>
            <p:nvPr/>
          </p:nvSpPr>
          <p:spPr>
            <a:xfrm>
              <a:off x="5111590" y="4361096"/>
              <a:ext cx="16432" cy="24648"/>
            </a:xfrm>
            <a:custGeom>
              <a:avLst/>
              <a:gdLst>
                <a:gd name="connsiteX0" fmla="*/ 4313 w 16431"/>
                <a:gd name="connsiteY0" fmla="*/ 17657 h 24647"/>
                <a:gd name="connsiteX1" fmla="*/ 16637 w 16431"/>
                <a:gd name="connsiteY1" fmla="*/ 4512 h 24647"/>
                <a:gd name="connsiteX2" fmla="*/ 4313 w 16431"/>
                <a:gd name="connsiteY2" fmla="*/ 17657 h 24647"/>
                <a:gd name="connsiteX3" fmla="*/ 4313 w 16431"/>
                <a:gd name="connsiteY3" fmla="*/ 17657 h 24647"/>
              </a:gdLst>
              <a:ahLst/>
              <a:cxnLst>
                <a:cxn ang="0">
                  <a:pos x="connsiteX0" y="connsiteY0"/>
                </a:cxn>
                <a:cxn ang="0">
                  <a:pos x="connsiteX1" y="connsiteY1"/>
                </a:cxn>
                <a:cxn ang="0">
                  <a:pos x="connsiteX2" y="connsiteY2"/>
                </a:cxn>
                <a:cxn ang="0">
                  <a:pos x="connsiteX3" y="connsiteY3"/>
                </a:cxn>
              </a:cxnLst>
              <a:rect l="l" t="t" r="r" b="b"/>
              <a:pathLst>
                <a:path w="16431" h="24647">
                  <a:moveTo>
                    <a:pt x="4313" y="17657"/>
                  </a:moveTo>
                  <a:cubicBezTo>
                    <a:pt x="-1438" y="37375"/>
                    <a:pt x="26496" y="20122"/>
                    <a:pt x="16637" y="4512"/>
                  </a:cubicBezTo>
                  <a:cubicBezTo>
                    <a:pt x="9243" y="-6169"/>
                    <a:pt x="-8010" y="3690"/>
                    <a:pt x="4313" y="17657"/>
                  </a:cubicBezTo>
                  <a:lnTo>
                    <a:pt x="4313" y="17657"/>
                  </a:lnTo>
                  <a:close/>
                </a:path>
              </a:pathLst>
            </a:custGeom>
            <a:grpFill/>
            <a:ln w="8202" cap="flat">
              <a:noFill/>
              <a:prstDash val="solid"/>
              <a:miter/>
            </a:ln>
          </p:spPr>
          <p:txBody>
            <a:bodyPr rtlCol="0" anchor="ctr"/>
            <a:lstStyle/>
            <a:p>
              <a:endParaRPr lang="de-DE"/>
            </a:p>
          </p:txBody>
        </p:sp>
        <p:sp>
          <p:nvSpPr>
            <p:cNvPr id="451" name="Freihandform: Form 450">
              <a:extLst>
                <a:ext uri="{FF2B5EF4-FFF2-40B4-BE49-F238E27FC236}">
                  <a16:creationId xmlns:a16="http://schemas.microsoft.com/office/drawing/2014/main" id="{CDCDE343-0965-4FD0-9CFA-77AAED6A7282}"/>
                </a:ext>
              </a:extLst>
            </p:cNvPr>
            <p:cNvSpPr/>
            <p:nvPr/>
          </p:nvSpPr>
          <p:spPr>
            <a:xfrm>
              <a:off x="4890766" y="5345216"/>
              <a:ext cx="123238" cy="98590"/>
            </a:xfrm>
            <a:custGeom>
              <a:avLst/>
              <a:gdLst>
                <a:gd name="connsiteX0" fmla="*/ 128190 w 123237"/>
                <a:gd name="connsiteY0" fmla="*/ 12866 h 98590"/>
                <a:gd name="connsiteX1" fmla="*/ 117510 w 123237"/>
                <a:gd name="connsiteY1" fmla="*/ 9580 h 98590"/>
                <a:gd name="connsiteX2" fmla="*/ 109294 w 123237"/>
                <a:gd name="connsiteY2" fmla="*/ 5472 h 98590"/>
                <a:gd name="connsiteX3" fmla="*/ 83825 w 123237"/>
                <a:gd name="connsiteY3" fmla="*/ 28476 h 98590"/>
                <a:gd name="connsiteX4" fmla="*/ 74787 w 123237"/>
                <a:gd name="connsiteY4" fmla="*/ 21082 h 98590"/>
                <a:gd name="connsiteX5" fmla="*/ 44389 w 123237"/>
                <a:gd name="connsiteY5" fmla="*/ 35049 h 98590"/>
                <a:gd name="connsiteX6" fmla="*/ 17276 w 123237"/>
                <a:gd name="connsiteY6" fmla="*/ 51481 h 98590"/>
                <a:gd name="connsiteX7" fmla="*/ 32065 w 123237"/>
                <a:gd name="connsiteY7" fmla="*/ 56410 h 98590"/>
                <a:gd name="connsiteX8" fmla="*/ 23 w 123237"/>
                <a:gd name="connsiteY8" fmla="*/ 62983 h 98590"/>
                <a:gd name="connsiteX9" fmla="*/ 27135 w 123237"/>
                <a:gd name="connsiteY9" fmla="*/ 70377 h 98590"/>
                <a:gd name="connsiteX10" fmla="*/ 51783 w 123237"/>
                <a:gd name="connsiteY10" fmla="*/ 99133 h 98590"/>
                <a:gd name="connsiteX11" fmla="*/ 46032 w 123237"/>
                <a:gd name="connsiteY11" fmla="*/ 88452 h 98590"/>
                <a:gd name="connsiteX12" fmla="*/ 73144 w 123237"/>
                <a:gd name="connsiteY12" fmla="*/ 74485 h 98590"/>
                <a:gd name="connsiteX13" fmla="*/ 62464 w 123237"/>
                <a:gd name="connsiteY13" fmla="*/ 65448 h 98590"/>
                <a:gd name="connsiteX14" fmla="*/ 69036 w 123237"/>
                <a:gd name="connsiteY14" fmla="*/ 54767 h 98590"/>
                <a:gd name="connsiteX15" fmla="*/ 106829 w 123237"/>
                <a:gd name="connsiteY15" fmla="*/ 30941 h 98590"/>
                <a:gd name="connsiteX16" fmla="*/ 128190 w 123237"/>
                <a:gd name="connsiteY16" fmla="*/ 12866 h 98590"/>
                <a:gd name="connsiteX17" fmla="*/ 128190 w 123237"/>
                <a:gd name="connsiteY17" fmla="*/ 12866 h 9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237" h="98590">
                  <a:moveTo>
                    <a:pt x="128190" y="12866"/>
                  </a:moveTo>
                  <a:cubicBezTo>
                    <a:pt x="125726" y="-8495"/>
                    <a:pt x="121618" y="1364"/>
                    <a:pt x="117510" y="9580"/>
                  </a:cubicBezTo>
                  <a:cubicBezTo>
                    <a:pt x="110937" y="21082"/>
                    <a:pt x="101078" y="18617"/>
                    <a:pt x="109294" y="5472"/>
                  </a:cubicBezTo>
                  <a:cubicBezTo>
                    <a:pt x="98613" y="11223"/>
                    <a:pt x="87111" y="15331"/>
                    <a:pt x="83825" y="28476"/>
                  </a:cubicBezTo>
                  <a:cubicBezTo>
                    <a:pt x="80538" y="25190"/>
                    <a:pt x="77252" y="25190"/>
                    <a:pt x="74787" y="21082"/>
                  </a:cubicBezTo>
                  <a:cubicBezTo>
                    <a:pt x="70679" y="31762"/>
                    <a:pt x="54248" y="34228"/>
                    <a:pt x="44389" y="35049"/>
                  </a:cubicBezTo>
                  <a:cubicBezTo>
                    <a:pt x="38638" y="35870"/>
                    <a:pt x="23027" y="46551"/>
                    <a:pt x="17276" y="51481"/>
                  </a:cubicBezTo>
                  <a:cubicBezTo>
                    <a:pt x="20563" y="56410"/>
                    <a:pt x="25492" y="58053"/>
                    <a:pt x="32065" y="56410"/>
                  </a:cubicBezTo>
                  <a:cubicBezTo>
                    <a:pt x="26314" y="72020"/>
                    <a:pt x="9882" y="57232"/>
                    <a:pt x="23" y="62983"/>
                  </a:cubicBezTo>
                  <a:cubicBezTo>
                    <a:pt x="-799" y="62983"/>
                    <a:pt x="20563" y="81058"/>
                    <a:pt x="27135" y="70377"/>
                  </a:cubicBezTo>
                  <a:cubicBezTo>
                    <a:pt x="32065" y="84344"/>
                    <a:pt x="38638" y="89273"/>
                    <a:pt x="51783" y="99133"/>
                  </a:cubicBezTo>
                  <a:cubicBezTo>
                    <a:pt x="50140" y="95025"/>
                    <a:pt x="50140" y="92560"/>
                    <a:pt x="46032" y="88452"/>
                  </a:cubicBezTo>
                  <a:cubicBezTo>
                    <a:pt x="58356" y="90095"/>
                    <a:pt x="60820" y="79415"/>
                    <a:pt x="73144" y="74485"/>
                  </a:cubicBezTo>
                  <a:cubicBezTo>
                    <a:pt x="69036" y="72020"/>
                    <a:pt x="66572" y="67091"/>
                    <a:pt x="62464" y="65448"/>
                  </a:cubicBezTo>
                  <a:cubicBezTo>
                    <a:pt x="68215" y="61340"/>
                    <a:pt x="69036" y="62161"/>
                    <a:pt x="69036" y="54767"/>
                  </a:cubicBezTo>
                  <a:cubicBezTo>
                    <a:pt x="83825" y="61340"/>
                    <a:pt x="96970" y="38336"/>
                    <a:pt x="106829" y="30941"/>
                  </a:cubicBezTo>
                  <a:cubicBezTo>
                    <a:pt x="111759" y="26012"/>
                    <a:pt x="133120" y="20261"/>
                    <a:pt x="128190" y="12866"/>
                  </a:cubicBezTo>
                  <a:lnTo>
                    <a:pt x="128190" y="12866"/>
                  </a:lnTo>
                  <a:close/>
                </a:path>
              </a:pathLst>
            </a:custGeom>
            <a:grpFill/>
            <a:ln w="8202" cap="flat">
              <a:noFill/>
              <a:prstDash val="solid"/>
              <a:miter/>
            </a:ln>
          </p:spPr>
          <p:txBody>
            <a:bodyPr rtlCol="0" anchor="ctr"/>
            <a:lstStyle/>
            <a:p>
              <a:endParaRPr lang="de-DE"/>
            </a:p>
          </p:txBody>
        </p:sp>
        <p:sp>
          <p:nvSpPr>
            <p:cNvPr id="452" name="Freihandform: Form 451">
              <a:extLst>
                <a:ext uri="{FF2B5EF4-FFF2-40B4-BE49-F238E27FC236}">
                  <a16:creationId xmlns:a16="http://schemas.microsoft.com/office/drawing/2014/main" id="{FE065BDA-E2E9-4CF7-A7B1-A3C8470472C5}"/>
                </a:ext>
              </a:extLst>
            </p:cNvPr>
            <p:cNvSpPr/>
            <p:nvPr/>
          </p:nvSpPr>
          <p:spPr>
            <a:xfrm>
              <a:off x="5019287" y="5043412"/>
              <a:ext cx="8216" cy="8216"/>
            </a:xfrm>
            <a:custGeom>
              <a:avLst/>
              <a:gdLst>
                <a:gd name="connsiteX0" fmla="*/ 491 w 8215"/>
                <a:gd name="connsiteY0" fmla="*/ 825 h 8215"/>
                <a:gd name="connsiteX1" fmla="*/ 2134 w 8215"/>
                <a:gd name="connsiteY1" fmla="*/ 13970 h 8215"/>
                <a:gd name="connsiteX2" fmla="*/ 491 w 8215"/>
                <a:gd name="connsiteY2" fmla="*/ 825 h 8215"/>
                <a:gd name="connsiteX3" fmla="*/ 491 w 8215"/>
                <a:gd name="connsiteY3" fmla="*/ 825 h 8215"/>
              </a:gdLst>
              <a:ahLst/>
              <a:cxnLst>
                <a:cxn ang="0">
                  <a:pos x="connsiteX0" y="connsiteY0"/>
                </a:cxn>
                <a:cxn ang="0">
                  <a:pos x="connsiteX1" y="connsiteY1"/>
                </a:cxn>
                <a:cxn ang="0">
                  <a:pos x="connsiteX2" y="connsiteY2"/>
                </a:cxn>
                <a:cxn ang="0">
                  <a:pos x="connsiteX3" y="connsiteY3"/>
                </a:cxn>
              </a:cxnLst>
              <a:rect l="l" t="t" r="r" b="b"/>
              <a:pathLst>
                <a:path w="8215" h="8215">
                  <a:moveTo>
                    <a:pt x="491" y="825"/>
                  </a:moveTo>
                  <a:cubicBezTo>
                    <a:pt x="-330" y="4932"/>
                    <a:pt x="-330" y="9040"/>
                    <a:pt x="2134" y="13970"/>
                  </a:cubicBezTo>
                  <a:cubicBezTo>
                    <a:pt x="10350" y="9040"/>
                    <a:pt x="13637" y="-3283"/>
                    <a:pt x="491" y="825"/>
                  </a:cubicBezTo>
                  <a:lnTo>
                    <a:pt x="491" y="825"/>
                  </a:lnTo>
                  <a:close/>
                </a:path>
              </a:pathLst>
            </a:custGeom>
            <a:grpFill/>
            <a:ln w="8202" cap="flat">
              <a:noFill/>
              <a:prstDash val="solid"/>
              <a:miter/>
            </a:ln>
          </p:spPr>
          <p:txBody>
            <a:bodyPr rtlCol="0" anchor="ctr"/>
            <a:lstStyle/>
            <a:p>
              <a:endParaRPr lang="de-DE"/>
            </a:p>
          </p:txBody>
        </p:sp>
        <p:sp>
          <p:nvSpPr>
            <p:cNvPr id="453" name="Freihandform: Form 452">
              <a:extLst>
                <a:ext uri="{FF2B5EF4-FFF2-40B4-BE49-F238E27FC236}">
                  <a16:creationId xmlns:a16="http://schemas.microsoft.com/office/drawing/2014/main" id="{95DBB252-E8E9-45DC-A732-8DC21FE259D7}"/>
                </a:ext>
              </a:extLst>
            </p:cNvPr>
            <p:cNvSpPr/>
            <p:nvPr/>
          </p:nvSpPr>
          <p:spPr>
            <a:xfrm>
              <a:off x="4847188" y="4167842"/>
              <a:ext cx="8216" cy="16432"/>
            </a:xfrm>
            <a:custGeom>
              <a:avLst/>
              <a:gdLst>
                <a:gd name="connsiteX0" fmla="*/ 14846 w 8215"/>
                <a:gd name="connsiteY0" fmla="*/ 7157 h 16431"/>
                <a:gd name="connsiteX1" fmla="*/ 7452 w 8215"/>
                <a:gd name="connsiteY1" fmla="*/ 9622 h 16431"/>
                <a:gd name="connsiteX2" fmla="*/ 57 w 8215"/>
                <a:gd name="connsiteY2" fmla="*/ 7157 h 16431"/>
                <a:gd name="connsiteX3" fmla="*/ 12381 w 8215"/>
                <a:gd name="connsiteY3" fmla="*/ 21124 h 16431"/>
                <a:gd name="connsiteX4" fmla="*/ 14846 w 8215"/>
                <a:gd name="connsiteY4" fmla="*/ 7157 h 16431"/>
                <a:gd name="connsiteX5" fmla="*/ 14846 w 8215"/>
                <a:gd name="connsiteY5" fmla="*/ 7157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5" h="16431">
                  <a:moveTo>
                    <a:pt x="14846" y="7157"/>
                  </a:moveTo>
                  <a:cubicBezTo>
                    <a:pt x="11559" y="-3523"/>
                    <a:pt x="-764" y="-1880"/>
                    <a:pt x="7452" y="9622"/>
                  </a:cubicBezTo>
                  <a:cubicBezTo>
                    <a:pt x="5808" y="8800"/>
                    <a:pt x="1700" y="7979"/>
                    <a:pt x="57" y="7157"/>
                  </a:cubicBezTo>
                  <a:cubicBezTo>
                    <a:pt x="-764" y="16195"/>
                    <a:pt x="7452" y="17838"/>
                    <a:pt x="12381" y="21124"/>
                  </a:cubicBezTo>
                  <a:cubicBezTo>
                    <a:pt x="15667" y="18660"/>
                    <a:pt x="15667" y="12908"/>
                    <a:pt x="14846" y="7157"/>
                  </a:cubicBezTo>
                  <a:lnTo>
                    <a:pt x="14846" y="7157"/>
                  </a:lnTo>
                  <a:close/>
                </a:path>
              </a:pathLst>
            </a:custGeom>
            <a:grpFill/>
            <a:ln w="8202" cap="flat">
              <a:noFill/>
              <a:prstDash val="solid"/>
              <a:miter/>
            </a:ln>
          </p:spPr>
          <p:txBody>
            <a:bodyPr rtlCol="0" anchor="ctr"/>
            <a:lstStyle/>
            <a:p>
              <a:endParaRPr lang="de-DE"/>
            </a:p>
          </p:txBody>
        </p:sp>
        <p:sp>
          <p:nvSpPr>
            <p:cNvPr id="454" name="Freihandform: Form 453">
              <a:extLst>
                <a:ext uri="{FF2B5EF4-FFF2-40B4-BE49-F238E27FC236}">
                  <a16:creationId xmlns:a16="http://schemas.microsoft.com/office/drawing/2014/main" id="{289E4F63-E8E4-4EDC-883D-6E15F8146872}"/>
                </a:ext>
              </a:extLst>
            </p:cNvPr>
            <p:cNvSpPr/>
            <p:nvPr/>
          </p:nvSpPr>
          <p:spPr>
            <a:xfrm>
              <a:off x="6974023" y="2647492"/>
              <a:ext cx="82159" cy="147885"/>
            </a:xfrm>
            <a:custGeom>
              <a:avLst/>
              <a:gdLst>
                <a:gd name="connsiteX0" fmla="*/ 1950 w 82158"/>
                <a:gd name="connsiteY0" fmla="*/ 151352 h 147885"/>
                <a:gd name="connsiteX1" fmla="*/ 66855 w 82158"/>
                <a:gd name="connsiteY1" fmla="*/ 118488 h 147885"/>
                <a:gd name="connsiteX2" fmla="*/ 83287 w 82158"/>
                <a:gd name="connsiteY2" fmla="*/ 80695 h 147885"/>
                <a:gd name="connsiteX3" fmla="*/ 52888 w 82158"/>
                <a:gd name="connsiteY3" fmla="*/ 79052 h 147885"/>
                <a:gd name="connsiteX4" fmla="*/ 69320 w 82158"/>
                <a:gd name="connsiteY4" fmla="*/ 180 h 147885"/>
                <a:gd name="connsiteX5" fmla="*/ 21668 w 82158"/>
                <a:gd name="connsiteY5" fmla="*/ 47832 h 147885"/>
                <a:gd name="connsiteX6" fmla="*/ 4415 w 82158"/>
                <a:gd name="connsiteY6" fmla="*/ 85625 h 147885"/>
                <a:gd name="connsiteX7" fmla="*/ 29884 w 82158"/>
                <a:gd name="connsiteY7" fmla="*/ 104521 h 147885"/>
                <a:gd name="connsiteX8" fmla="*/ 18382 w 82158"/>
                <a:gd name="connsiteY8" fmla="*/ 120131 h 147885"/>
                <a:gd name="connsiteX9" fmla="*/ 15917 w 82158"/>
                <a:gd name="connsiteY9" fmla="*/ 139028 h 147885"/>
                <a:gd name="connsiteX10" fmla="*/ 1950 w 82158"/>
                <a:gd name="connsiteY10" fmla="*/ 151352 h 147885"/>
                <a:gd name="connsiteX11" fmla="*/ 1950 w 82158"/>
                <a:gd name="connsiteY11" fmla="*/ 151352 h 1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158" h="147885">
                  <a:moveTo>
                    <a:pt x="1950" y="151352"/>
                  </a:moveTo>
                  <a:cubicBezTo>
                    <a:pt x="17560" y="158746"/>
                    <a:pt x="62747" y="134098"/>
                    <a:pt x="66855" y="118488"/>
                  </a:cubicBezTo>
                  <a:cubicBezTo>
                    <a:pt x="70142" y="105343"/>
                    <a:pt x="83287" y="93841"/>
                    <a:pt x="83287" y="80695"/>
                  </a:cubicBezTo>
                  <a:cubicBezTo>
                    <a:pt x="83287" y="65907"/>
                    <a:pt x="57818" y="71658"/>
                    <a:pt x="52888" y="79052"/>
                  </a:cubicBezTo>
                  <a:cubicBezTo>
                    <a:pt x="47137" y="64264"/>
                    <a:pt x="83287" y="9217"/>
                    <a:pt x="69320" y="180"/>
                  </a:cubicBezTo>
                  <a:cubicBezTo>
                    <a:pt x="64390" y="-3106"/>
                    <a:pt x="24133" y="39616"/>
                    <a:pt x="21668" y="47832"/>
                  </a:cubicBezTo>
                  <a:cubicBezTo>
                    <a:pt x="16739" y="60977"/>
                    <a:pt x="4415" y="70015"/>
                    <a:pt x="4415" y="85625"/>
                  </a:cubicBezTo>
                  <a:cubicBezTo>
                    <a:pt x="5236" y="113559"/>
                    <a:pt x="27419" y="83982"/>
                    <a:pt x="29884" y="104521"/>
                  </a:cubicBezTo>
                  <a:cubicBezTo>
                    <a:pt x="30705" y="108629"/>
                    <a:pt x="20847" y="116024"/>
                    <a:pt x="18382" y="120131"/>
                  </a:cubicBezTo>
                  <a:cubicBezTo>
                    <a:pt x="15095" y="125883"/>
                    <a:pt x="20025" y="134098"/>
                    <a:pt x="15917" y="139028"/>
                  </a:cubicBezTo>
                  <a:cubicBezTo>
                    <a:pt x="10166" y="144779"/>
                    <a:pt x="-5444" y="138206"/>
                    <a:pt x="1950" y="151352"/>
                  </a:cubicBezTo>
                  <a:lnTo>
                    <a:pt x="1950" y="151352"/>
                  </a:lnTo>
                  <a:close/>
                </a:path>
              </a:pathLst>
            </a:custGeom>
            <a:grpFill/>
            <a:ln w="8202" cap="flat">
              <a:noFill/>
              <a:prstDash val="solid"/>
              <a:miter/>
            </a:ln>
          </p:spPr>
          <p:txBody>
            <a:bodyPr rtlCol="0" anchor="ctr"/>
            <a:lstStyle/>
            <a:p>
              <a:endParaRPr lang="de-DE"/>
            </a:p>
          </p:txBody>
        </p:sp>
        <p:sp>
          <p:nvSpPr>
            <p:cNvPr id="455" name="Freihandform: Form 454">
              <a:extLst>
                <a:ext uri="{FF2B5EF4-FFF2-40B4-BE49-F238E27FC236}">
                  <a16:creationId xmlns:a16="http://schemas.microsoft.com/office/drawing/2014/main" id="{2EBFDC15-EB0A-402A-8F8A-09FE45F8E156}"/>
                </a:ext>
              </a:extLst>
            </p:cNvPr>
            <p:cNvSpPr/>
            <p:nvPr/>
          </p:nvSpPr>
          <p:spPr>
            <a:xfrm>
              <a:off x="5792890" y="3283687"/>
              <a:ext cx="8216" cy="16432"/>
            </a:xfrm>
            <a:custGeom>
              <a:avLst/>
              <a:gdLst>
                <a:gd name="connsiteX0" fmla="*/ 822 w 8215"/>
                <a:gd name="connsiteY0" fmla="*/ 8108 h 16431"/>
                <a:gd name="connsiteX1" fmla="*/ 0 w 8215"/>
                <a:gd name="connsiteY1" fmla="*/ 24540 h 16431"/>
                <a:gd name="connsiteX2" fmla="*/ 13145 w 8215"/>
                <a:gd name="connsiteY2" fmla="*/ 4822 h 16431"/>
                <a:gd name="connsiteX3" fmla="*/ 822 w 8215"/>
                <a:gd name="connsiteY3" fmla="*/ 8108 h 16431"/>
                <a:gd name="connsiteX4" fmla="*/ 822 w 8215"/>
                <a:gd name="connsiteY4" fmla="*/ 8108 h 16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5" h="16431">
                  <a:moveTo>
                    <a:pt x="822" y="8108"/>
                  </a:moveTo>
                  <a:cubicBezTo>
                    <a:pt x="0" y="13860"/>
                    <a:pt x="0" y="19611"/>
                    <a:pt x="0" y="24540"/>
                  </a:cubicBezTo>
                  <a:cubicBezTo>
                    <a:pt x="4108" y="21254"/>
                    <a:pt x="13967" y="11395"/>
                    <a:pt x="13145" y="4822"/>
                  </a:cubicBezTo>
                  <a:cubicBezTo>
                    <a:pt x="11502" y="-5037"/>
                    <a:pt x="3287" y="2357"/>
                    <a:pt x="822" y="8108"/>
                  </a:cubicBezTo>
                  <a:lnTo>
                    <a:pt x="822" y="8108"/>
                  </a:lnTo>
                  <a:close/>
                </a:path>
              </a:pathLst>
            </a:custGeom>
            <a:grpFill/>
            <a:ln w="8202" cap="flat">
              <a:noFill/>
              <a:prstDash val="solid"/>
              <a:miter/>
            </a:ln>
          </p:spPr>
          <p:txBody>
            <a:bodyPr rtlCol="0" anchor="ctr"/>
            <a:lstStyle/>
            <a:p>
              <a:endParaRPr lang="de-DE"/>
            </a:p>
          </p:txBody>
        </p:sp>
        <p:sp>
          <p:nvSpPr>
            <p:cNvPr id="459" name="Freihandform: Form 458">
              <a:extLst>
                <a:ext uri="{FF2B5EF4-FFF2-40B4-BE49-F238E27FC236}">
                  <a16:creationId xmlns:a16="http://schemas.microsoft.com/office/drawing/2014/main" id="{75C7A9C8-1890-435F-890F-AE56D83903D2}"/>
                </a:ext>
              </a:extLst>
            </p:cNvPr>
            <p:cNvSpPr/>
            <p:nvPr/>
          </p:nvSpPr>
          <p:spPr>
            <a:xfrm>
              <a:off x="5817043" y="3217852"/>
              <a:ext cx="41079" cy="49295"/>
            </a:xfrm>
            <a:custGeom>
              <a:avLst/>
              <a:gdLst>
                <a:gd name="connsiteX0" fmla="*/ 4603 w 41079"/>
                <a:gd name="connsiteY0" fmla="*/ 39436 h 49295"/>
                <a:gd name="connsiteX1" fmla="*/ 33358 w 41079"/>
                <a:gd name="connsiteY1" fmla="*/ 42723 h 49295"/>
                <a:gd name="connsiteX2" fmla="*/ 25143 w 41079"/>
                <a:gd name="connsiteY2" fmla="*/ 0 h 49295"/>
                <a:gd name="connsiteX3" fmla="*/ 4603 w 41079"/>
                <a:gd name="connsiteY3" fmla="*/ 39436 h 49295"/>
                <a:gd name="connsiteX4" fmla="*/ 4603 w 41079"/>
                <a:gd name="connsiteY4" fmla="*/ 39436 h 4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9" h="49295">
                  <a:moveTo>
                    <a:pt x="4603" y="39436"/>
                  </a:moveTo>
                  <a:cubicBezTo>
                    <a:pt x="11176" y="47652"/>
                    <a:pt x="44039" y="59154"/>
                    <a:pt x="33358" y="42723"/>
                  </a:cubicBezTo>
                  <a:cubicBezTo>
                    <a:pt x="60471" y="36150"/>
                    <a:pt x="35823" y="13967"/>
                    <a:pt x="25143" y="0"/>
                  </a:cubicBezTo>
                  <a:cubicBezTo>
                    <a:pt x="14462" y="7394"/>
                    <a:pt x="-10186" y="23826"/>
                    <a:pt x="4603" y="39436"/>
                  </a:cubicBezTo>
                  <a:lnTo>
                    <a:pt x="4603" y="39436"/>
                  </a:lnTo>
                  <a:close/>
                </a:path>
              </a:pathLst>
            </a:custGeom>
            <a:grpFill/>
            <a:ln w="8202" cap="flat">
              <a:noFill/>
              <a:prstDash val="solid"/>
              <a:miter/>
            </a:ln>
          </p:spPr>
          <p:txBody>
            <a:bodyPr rtlCol="0" anchor="ctr"/>
            <a:lstStyle/>
            <a:p>
              <a:endParaRPr lang="de-DE"/>
            </a:p>
          </p:txBody>
        </p:sp>
        <p:sp>
          <p:nvSpPr>
            <p:cNvPr id="460" name="Freihandform: Form 459">
              <a:extLst>
                <a:ext uri="{FF2B5EF4-FFF2-40B4-BE49-F238E27FC236}">
                  <a16:creationId xmlns:a16="http://schemas.microsoft.com/office/drawing/2014/main" id="{4A066CB0-725F-493F-A311-1C4BFB0ED53F}"/>
                </a:ext>
              </a:extLst>
            </p:cNvPr>
            <p:cNvSpPr/>
            <p:nvPr/>
          </p:nvSpPr>
          <p:spPr>
            <a:xfrm>
              <a:off x="5778837" y="3308897"/>
              <a:ext cx="8216" cy="8216"/>
            </a:xfrm>
            <a:custGeom>
              <a:avLst/>
              <a:gdLst>
                <a:gd name="connsiteX0" fmla="*/ 6659 w 8215"/>
                <a:gd name="connsiteY0" fmla="*/ 152 h 0"/>
                <a:gd name="connsiteX1" fmla="*/ 14875 w 8215"/>
                <a:gd name="connsiteY1" fmla="*/ 7546 h 0"/>
                <a:gd name="connsiteX2" fmla="*/ 6659 w 8215"/>
                <a:gd name="connsiteY2" fmla="*/ 152 h 0"/>
                <a:gd name="connsiteX3" fmla="*/ 6659 w 8215"/>
                <a:gd name="connsiteY3" fmla="*/ 152 h 0"/>
              </a:gdLst>
              <a:ahLst/>
              <a:cxnLst>
                <a:cxn ang="0">
                  <a:pos x="connsiteX0" y="connsiteY0"/>
                </a:cxn>
                <a:cxn ang="0">
                  <a:pos x="connsiteX1" y="connsiteY1"/>
                </a:cxn>
                <a:cxn ang="0">
                  <a:pos x="connsiteX2" y="connsiteY2"/>
                </a:cxn>
                <a:cxn ang="0">
                  <a:pos x="connsiteX3" y="connsiteY3"/>
                </a:cxn>
              </a:cxnLst>
              <a:rect l="l" t="t" r="r" b="b"/>
              <a:pathLst>
                <a:path w="8215">
                  <a:moveTo>
                    <a:pt x="6659" y="152"/>
                  </a:moveTo>
                  <a:cubicBezTo>
                    <a:pt x="-6486" y="-1491"/>
                    <a:pt x="1729" y="10832"/>
                    <a:pt x="14875" y="7546"/>
                  </a:cubicBezTo>
                  <a:cubicBezTo>
                    <a:pt x="12410" y="4260"/>
                    <a:pt x="9945" y="1795"/>
                    <a:pt x="6659" y="152"/>
                  </a:cubicBezTo>
                  <a:lnTo>
                    <a:pt x="6659" y="152"/>
                  </a:lnTo>
                  <a:close/>
                </a:path>
              </a:pathLst>
            </a:custGeom>
            <a:grpFill/>
            <a:ln w="8202" cap="flat">
              <a:noFill/>
              <a:prstDash val="solid"/>
              <a:miter/>
            </a:ln>
          </p:spPr>
          <p:txBody>
            <a:bodyPr rtlCol="0" anchor="ctr"/>
            <a:lstStyle/>
            <a:p>
              <a:endParaRPr lang="de-DE"/>
            </a:p>
          </p:txBody>
        </p:sp>
        <p:sp>
          <p:nvSpPr>
            <p:cNvPr id="461" name="Freihandform: Form 460">
              <a:extLst>
                <a:ext uri="{FF2B5EF4-FFF2-40B4-BE49-F238E27FC236}">
                  <a16:creationId xmlns:a16="http://schemas.microsoft.com/office/drawing/2014/main" id="{0008D8EA-BADB-4CCC-8700-D95D1138535B}"/>
                </a:ext>
              </a:extLst>
            </p:cNvPr>
            <p:cNvSpPr/>
            <p:nvPr/>
          </p:nvSpPr>
          <p:spPr>
            <a:xfrm>
              <a:off x="5765999" y="3278084"/>
              <a:ext cx="24648" cy="24648"/>
            </a:xfrm>
            <a:custGeom>
              <a:avLst/>
              <a:gdLst>
                <a:gd name="connsiteX0" fmla="*/ 4708 w 24647"/>
                <a:gd name="connsiteY0" fmla="*/ 25214 h 24647"/>
                <a:gd name="connsiteX1" fmla="*/ 12103 w 24647"/>
                <a:gd name="connsiteY1" fmla="*/ 13711 h 24647"/>
                <a:gd name="connsiteX2" fmla="*/ 17032 w 24647"/>
                <a:gd name="connsiteY2" fmla="*/ 21106 h 24647"/>
                <a:gd name="connsiteX3" fmla="*/ 20319 w 24647"/>
                <a:gd name="connsiteY3" fmla="*/ 12068 h 24647"/>
                <a:gd name="connsiteX4" fmla="*/ 4708 w 24647"/>
                <a:gd name="connsiteY4" fmla="*/ 25214 h 24647"/>
                <a:gd name="connsiteX5" fmla="*/ 4708 w 24647"/>
                <a:gd name="connsiteY5" fmla="*/ 25214 h 2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7" h="24647">
                  <a:moveTo>
                    <a:pt x="4708" y="25214"/>
                  </a:moveTo>
                  <a:cubicBezTo>
                    <a:pt x="12924" y="23570"/>
                    <a:pt x="4708" y="17819"/>
                    <a:pt x="12103" y="13711"/>
                  </a:cubicBezTo>
                  <a:cubicBezTo>
                    <a:pt x="11281" y="14533"/>
                    <a:pt x="13746" y="22749"/>
                    <a:pt x="17032" y="21106"/>
                  </a:cubicBezTo>
                  <a:cubicBezTo>
                    <a:pt x="23605" y="16998"/>
                    <a:pt x="17854" y="15355"/>
                    <a:pt x="20319" y="12068"/>
                  </a:cubicBezTo>
                  <a:cubicBezTo>
                    <a:pt x="47431" y="-17509"/>
                    <a:pt x="-17474" y="15355"/>
                    <a:pt x="4708" y="25214"/>
                  </a:cubicBezTo>
                  <a:lnTo>
                    <a:pt x="4708" y="25214"/>
                  </a:lnTo>
                  <a:close/>
                </a:path>
              </a:pathLst>
            </a:custGeom>
            <a:grpFill/>
            <a:ln w="8202" cap="flat">
              <a:noFill/>
              <a:prstDash val="solid"/>
              <a:miter/>
            </a:ln>
          </p:spPr>
          <p:txBody>
            <a:bodyPr rtlCol="0" anchor="ctr"/>
            <a:lstStyle/>
            <a:p>
              <a:endParaRPr lang="de-DE"/>
            </a:p>
          </p:txBody>
        </p:sp>
        <p:sp>
          <p:nvSpPr>
            <p:cNvPr id="462" name="Freihandform: Form 461">
              <a:extLst>
                <a:ext uri="{FF2B5EF4-FFF2-40B4-BE49-F238E27FC236}">
                  <a16:creationId xmlns:a16="http://schemas.microsoft.com/office/drawing/2014/main" id="{C4240F57-7887-4437-B5EC-070983DB0918}"/>
                </a:ext>
              </a:extLst>
            </p:cNvPr>
            <p:cNvSpPr/>
            <p:nvPr/>
          </p:nvSpPr>
          <p:spPr>
            <a:xfrm>
              <a:off x="5795560" y="3280293"/>
              <a:ext cx="8216" cy="8216"/>
            </a:xfrm>
            <a:custGeom>
              <a:avLst/>
              <a:gdLst>
                <a:gd name="connsiteX0" fmla="*/ 5546 w 0"/>
                <a:gd name="connsiteY0" fmla="*/ 2465 h 0"/>
                <a:gd name="connsiteX1" fmla="*/ 616 w 0"/>
                <a:gd name="connsiteY1" fmla="*/ 0 h 0"/>
                <a:gd name="connsiteX2" fmla="*/ 616 w 0"/>
                <a:gd name="connsiteY2" fmla="*/ 4108 h 0"/>
                <a:gd name="connsiteX3" fmla="*/ 5546 w 0"/>
                <a:gd name="connsiteY3" fmla="*/ 2465 h 0"/>
                <a:gd name="connsiteX4" fmla="*/ 5546 w 0"/>
                <a:gd name="connsiteY4" fmla="*/ 2465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5546" y="2465"/>
                  </a:moveTo>
                  <a:cubicBezTo>
                    <a:pt x="3903" y="1643"/>
                    <a:pt x="2259" y="822"/>
                    <a:pt x="616" y="0"/>
                  </a:cubicBezTo>
                  <a:cubicBezTo>
                    <a:pt x="-205" y="1643"/>
                    <a:pt x="-205" y="1643"/>
                    <a:pt x="616" y="4108"/>
                  </a:cubicBezTo>
                  <a:cubicBezTo>
                    <a:pt x="2259" y="3286"/>
                    <a:pt x="3903" y="2465"/>
                    <a:pt x="5546" y="2465"/>
                  </a:cubicBezTo>
                  <a:lnTo>
                    <a:pt x="5546" y="2465"/>
                  </a:lnTo>
                  <a:close/>
                </a:path>
              </a:pathLst>
            </a:custGeom>
            <a:grpFill/>
            <a:ln w="8202" cap="flat">
              <a:noFill/>
              <a:prstDash val="solid"/>
              <a:miter/>
            </a:ln>
          </p:spPr>
          <p:txBody>
            <a:bodyPr rtlCol="0" anchor="ctr"/>
            <a:lstStyle/>
            <a:p>
              <a:endParaRPr lang="de-DE"/>
            </a:p>
          </p:txBody>
        </p:sp>
        <p:sp>
          <p:nvSpPr>
            <p:cNvPr id="463" name="Freihandform: Form 462">
              <a:extLst>
                <a:ext uri="{FF2B5EF4-FFF2-40B4-BE49-F238E27FC236}">
                  <a16:creationId xmlns:a16="http://schemas.microsoft.com/office/drawing/2014/main" id="{B4E9B80E-448D-4254-845C-3E18BA03B3CF}"/>
                </a:ext>
              </a:extLst>
            </p:cNvPr>
            <p:cNvSpPr/>
            <p:nvPr/>
          </p:nvSpPr>
          <p:spPr>
            <a:xfrm>
              <a:off x="8261755" y="862643"/>
              <a:ext cx="32863" cy="8216"/>
            </a:xfrm>
            <a:custGeom>
              <a:avLst/>
              <a:gdLst>
                <a:gd name="connsiteX0" fmla="*/ 28755 w 32863"/>
                <a:gd name="connsiteY0" fmla="*/ 11226 h 8215"/>
                <a:gd name="connsiteX1" fmla="*/ 36971 w 32863"/>
                <a:gd name="connsiteY1" fmla="*/ 7940 h 8215"/>
                <a:gd name="connsiteX2" fmla="*/ 0 w 32863"/>
                <a:gd name="connsiteY2" fmla="*/ 1367 h 8215"/>
                <a:gd name="connsiteX3" fmla="*/ 28755 w 32863"/>
                <a:gd name="connsiteY3" fmla="*/ 11226 h 8215"/>
                <a:gd name="connsiteX4" fmla="*/ 28755 w 32863"/>
                <a:gd name="connsiteY4" fmla="*/ 11226 h 8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3" h="8215">
                  <a:moveTo>
                    <a:pt x="28755" y="11226"/>
                  </a:moveTo>
                  <a:cubicBezTo>
                    <a:pt x="31220" y="10405"/>
                    <a:pt x="34507" y="9583"/>
                    <a:pt x="36971" y="7940"/>
                  </a:cubicBezTo>
                  <a:cubicBezTo>
                    <a:pt x="27934" y="6297"/>
                    <a:pt x="5751" y="-3562"/>
                    <a:pt x="0" y="1367"/>
                  </a:cubicBezTo>
                  <a:cubicBezTo>
                    <a:pt x="9038" y="5475"/>
                    <a:pt x="18896" y="9583"/>
                    <a:pt x="28755" y="11226"/>
                  </a:cubicBezTo>
                  <a:lnTo>
                    <a:pt x="28755" y="11226"/>
                  </a:lnTo>
                  <a:close/>
                </a:path>
              </a:pathLst>
            </a:custGeom>
            <a:grpFill/>
            <a:ln w="8202" cap="flat">
              <a:noFill/>
              <a:prstDash val="solid"/>
              <a:miter/>
            </a:ln>
          </p:spPr>
          <p:txBody>
            <a:bodyPr rtlCol="0" anchor="ctr"/>
            <a:lstStyle/>
            <a:p>
              <a:endParaRPr lang="de-DE"/>
            </a:p>
          </p:txBody>
        </p:sp>
        <p:sp>
          <p:nvSpPr>
            <p:cNvPr id="464" name="Freihandform: Form 463">
              <a:extLst>
                <a:ext uri="{FF2B5EF4-FFF2-40B4-BE49-F238E27FC236}">
                  <a16:creationId xmlns:a16="http://schemas.microsoft.com/office/drawing/2014/main" id="{74052AD1-E7D9-402A-BA92-2B3AD46A2647}"/>
                </a:ext>
              </a:extLst>
            </p:cNvPr>
            <p:cNvSpPr/>
            <p:nvPr/>
          </p:nvSpPr>
          <p:spPr>
            <a:xfrm>
              <a:off x="5004168" y="3909628"/>
              <a:ext cx="32863" cy="41079"/>
            </a:xfrm>
            <a:custGeom>
              <a:avLst/>
              <a:gdLst>
                <a:gd name="connsiteX0" fmla="*/ 6573 w 32863"/>
                <a:gd name="connsiteY0" fmla="*/ 29577 h 41079"/>
                <a:gd name="connsiteX1" fmla="*/ 0 w 32863"/>
                <a:gd name="connsiteY1" fmla="*/ 26291 h 41079"/>
                <a:gd name="connsiteX2" fmla="*/ 2465 w 32863"/>
                <a:gd name="connsiteY2" fmla="*/ 34507 h 41079"/>
                <a:gd name="connsiteX3" fmla="*/ 17253 w 32863"/>
                <a:gd name="connsiteY3" fmla="*/ 46830 h 41079"/>
                <a:gd name="connsiteX4" fmla="*/ 30399 w 32863"/>
                <a:gd name="connsiteY4" fmla="*/ 26291 h 41079"/>
                <a:gd name="connsiteX5" fmla="*/ 35328 w 32863"/>
                <a:gd name="connsiteY5" fmla="*/ 23004 h 41079"/>
                <a:gd name="connsiteX6" fmla="*/ 27112 w 32863"/>
                <a:gd name="connsiteY6" fmla="*/ 13145 h 41079"/>
                <a:gd name="connsiteX7" fmla="*/ 25469 w 32863"/>
                <a:gd name="connsiteY7" fmla="*/ 6573 h 41079"/>
                <a:gd name="connsiteX8" fmla="*/ 9859 w 32863"/>
                <a:gd name="connsiteY8" fmla="*/ 0 h 41079"/>
                <a:gd name="connsiteX9" fmla="*/ 7394 w 32863"/>
                <a:gd name="connsiteY9" fmla="*/ 15610 h 41079"/>
                <a:gd name="connsiteX10" fmla="*/ 2465 w 32863"/>
                <a:gd name="connsiteY10" fmla="*/ 15610 h 41079"/>
                <a:gd name="connsiteX11" fmla="*/ 6573 w 32863"/>
                <a:gd name="connsiteY11" fmla="*/ 29577 h 41079"/>
                <a:gd name="connsiteX12" fmla="*/ 6573 w 32863"/>
                <a:gd name="connsiteY12" fmla="*/ 29577 h 4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63" h="41079">
                  <a:moveTo>
                    <a:pt x="6573" y="29577"/>
                  </a:moveTo>
                  <a:cubicBezTo>
                    <a:pt x="4108" y="28755"/>
                    <a:pt x="1643" y="27112"/>
                    <a:pt x="0" y="26291"/>
                  </a:cubicBezTo>
                  <a:cubicBezTo>
                    <a:pt x="822" y="29577"/>
                    <a:pt x="822" y="32042"/>
                    <a:pt x="2465" y="34507"/>
                  </a:cubicBezTo>
                  <a:cubicBezTo>
                    <a:pt x="10681" y="32042"/>
                    <a:pt x="6573" y="42723"/>
                    <a:pt x="17253" y="46830"/>
                  </a:cubicBezTo>
                  <a:cubicBezTo>
                    <a:pt x="16432" y="34507"/>
                    <a:pt x="45187" y="33685"/>
                    <a:pt x="30399" y="26291"/>
                  </a:cubicBezTo>
                  <a:cubicBezTo>
                    <a:pt x="31220" y="26291"/>
                    <a:pt x="33685" y="23826"/>
                    <a:pt x="35328" y="23004"/>
                  </a:cubicBezTo>
                  <a:cubicBezTo>
                    <a:pt x="27934" y="20540"/>
                    <a:pt x="30399" y="17253"/>
                    <a:pt x="27112" y="13145"/>
                  </a:cubicBezTo>
                  <a:cubicBezTo>
                    <a:pt x="25469" y="10681"/>
                    <a:pt x="32042" y="8216"/>
                    <a:pt x="25469" y="6573"/>
                  </a:cubicBezTo>
                  <a:cubicBezTo>
                    <a:pt x="19718" y="4930"/>
                    <a:pt x="14789" y="4108"/>
                    <a:pt x="9859" y="0"/>
                  </a:cubicBezTo>
                  <a:cubicBezTo>
                    <a:pt x="8216" y="5751"/>
                    <a:pt x="6573" y="9037"/>
                    <a:pt x="7394" y="15610"/>
                  </a:cubicBezTo>
                  <a:cubicBezTo>
                    <a:pt x="5751" y="15610"/>
                    <a:pt x="4108" y="15610"/>
                    <a:pt x="2465" y="15610"/>
                  </a:cubicBezTo>
                  <a:cubicBezTo>
                    <a:pt x="1643" y="23004"/>
                    <a:pt x="8216" y="27112"/>
                    <a:pt x="6573" y="29577"/>
                  </a:cubicBezTo>
                  <a:lnTo>
                    <a:pt x="6573" y="29577"/>
                  </a:lnTo>
                  <a:close/>
                </a:path>
              </a:pathLst>
            </a:custGeom>
            <a:grpFill/>
            <a:ln w="8202" cap="flat">
              <a:noFill/>
              <a:prstDash val="solid"/>
              <a:miter/>
            </a:ln>
          </p:spPr>
          <p:txBody>
            <a:bodyPr rtlCol="0" anchor="ctr"/>
            <a:lstStyle/>
            <a:p>
              <a:endParaRPr lang="de-DE"/>
            </a:p>
          </p:txBody>
        </p:sp>
        <p:sp>
          <p:nvSpPr>
            <p:cNvPr id="465" name="Freihandform: Form 464">
              <a:extLst>
                <a:ext uri="{FF2B5EF4-FFF2-40B4-BE49-F238E27FC236}">
                  <a16:creationId xmlns:a16="http://schemas.microsoft.com/office/drawing/2014/main" id="{858A9774-8989-4CF0-9D1E-99E6659C7085}"/>
                </a:ext>
              </a:extLst>
            </p:cNvPr>
            <p:cNvSpPr/>
            <p:nvPr/>
          </p:nvSpPr>
          <p:spPr>
            <a:xfrm>
              <a:off x="8406993" y="937131"/>
              <a:ext cx="8216" cy="8216"/>
            </a:xfrm>
            <a:custGeom>
              <a:avLst/>
              <a:gdLst>
                <a:gd name="connsiteX0" fmla="*/ 1826 w 0"/>
                <a:gd name="connsiteY0" fmla="*/ 0 h 0"/>
                <a:gd name="connsiteX1" fmla="*/ 1826 w 0"/>
                <a:gd name="connsiteY1" fmla="*/ 0 h 0"/>
                <a:gd name="connsiteX2" fmla="*/ 1826 w 0"/>
                <a:gd name="connsiteY2" fmla="*/ 0 h 0"/>
              </a:gdLst>
              <a:ahLst/>
              <a:cxnLst>
                <a:cxn ang="0">
                  <a:pos x="connsiteX0" y="connsiteY0"/>
                </a:cxn>
                <a:cxn ang="0">
                  <a:pos x="connsiteX1" y="connsiteY1"/>
                </a:cxn>
                <a:cxn ang="0">
                  <a:pos x="connsiteX2" y="connsiteY2"/>
                </a:cxn>
              </a:cxnLst>
              <a:rect l="l" t="t" r="r" b="b"/>
              <a:pathLst>
                <a:path>
                  <a:moveTo>
                    <a:pt x="1826" y="0"/>
                  </a:moveTo>
                  <a:cubicBezTo>
                    <a:pt x="-2282" y="0"/>
                    <a:pt x="1826" y="0"/>
                    <a:pt x="1826" y="0"/>
                  </a:cubicBezTo>
                  <a:lnTo>
                    <a:pt x="1826" y="0"/>
                  </a:lnTo>
                  <a:close/>
                </a:path>
              </a:pathLst>
            </a:custGeom>
            <a:grpFill/>
            <a:ln w="8202" cap="flat">
              <a:noFill/>
              <a:prstDash val="solid"/>
              <a:miter/>
            </a:ln>
          </p:spPr>
          <p:txBody>
            <a:bodyPr rtlCol="0" anchor="ctr"/>
            <a:lstStyle/>
            <a:p>
              <a:endParaRPr lang="de-DE"/>
            </a:p>
          </p:txBody>
        </p:sp>
        <p:sp>
          <p:nvSpPr>
            <p:cNvPr id="466" name="Freihandform: Form 465">
              <a:extLst>
                <a:ext uri="{FF2B5EF4-FFF2-40B4-BE49-F238E27FC236}">
                  <a16:creationId xmlns:a16="http://schemas.microsoft.com/office/drawing/2014/main" id="{59071BD8-35C0-415C-9251-8B483EFE45D1}"/>
                </a:ext>
              </a:extLst>
            </p:cNvPr>
            <p:cNvSpPr/>
            <p:nvPr/>
          </p:nvSpPr>
          <p:spPr>
            <a:xfrm>
              <a:off x="3461696" y="6375101"/>
              <a:ext cx="16432" cy="8216"/>
            </a:xfrm>
            <a:custGeom>
              <a:avLst/>
              <a:gdLst>
                <a:gd name="connsiteX0" fmla="*/ 15144 w 16431"/>
                <a:gd name="connsiteY0" fmla="*/ 105 h 8215"/>
                <a:gd name="connsiteX1" fmla="*/ 2820 w 16431"/>
                <a:gd name="connsiteY1" fmla="*/ 9142 h 8215"/>
                <a:gd name="connsiteX2" fmla="*/ 15144 w 16431"/>
                <a:gd name="connsiteY2" fmla="*/ 105 h 8215"/>
                <a:gd name="connsiteX3" fmla="*/ 15144 w 16431"/>
                <a:gd name="connsiteY3" fmla="*/ 105 h 8215"/>
              </a:gdLst>
              <a:ahLst/>
              <a:cxnLst>
                <a:cxn ang="0">
                  <a:pos x="connsiteX0" y="connsiteY0"/>
                </a:cxn>
                <a:cxn ang="0">
                  <a:pos x="connsiteX1" y="connsiteY1"/>
                </a:cxn>
                <a:cxn ang="0">
                  <a:pos x="connsiteX2" y="connsiteY2"/>
                </a:cxn>
                <a:cxn ang="0">
                  <a:pos x="connsiteX3" y="connsiteY3"/>
                </a:cxn>
              </a:cxnLst>
              <a:rect l="l" t="t" r="r" b="b"/>
              <a:pathLst>
                <a:path w="16431" h="8215">
                  <a:moveTo>
                    <a:pt x="15144" y="105"/>
                  </a:moveTo>
                  <a:cubicBezTo>
                    <a:pt x="11858" y="-717"/>
                    <a:pt x="-7039" y="3391"/>
                    <a:pt x="2820" y="9142"/>
                  </a:cubicBezTo>
                  <a:cubicBezTo>
                    <a:pt x="10215" y="13250"/>
                    <a:pt x="21717" y="6678"/>
                    <a:pt x="15144" y="105"/>
                  </a:cubicBezTo>
                  <a:lnTo>
                    <a:pt x="15144" y="105"/>
                  </a:lnTo>
                  <a:close/>
                </a:path>
              </a:pathLst>
            </a:custGeom>
            <a:grpFill/>
            <a:ln w="8202" cap="flat">
              <a:noFill/>
              <a:prstDash val="solid"/>
              <a:miter/>
            </a:ln>
          </p:spPr>
          <p:txBody>
            <a:bodyPr rtlCol="0" anchor="ctr"/>
            <a:lstStyle/>
            <a:p>
              <a:endParaRPr lang="de-DE"/>
            </a:p>
          </p:txBody>
        </p:sp>
        <p:sp>
          <p:nvSpPr>
            <p:cNvPr id="467" name="Freihandform: Form 466">
              <a:extLst>
                <a:ext uri="{FF2B5EF4-FFF2-40B4-BE49-F238E27FC236}">
                  <a16:creationId xmlns:a16="http://schemas.microsoft.com/office/drawing/2014/main" id="{7CAB0DD3-840D-4BD9-87C1-DD49B527A467}"/>
                </a:ext>
              </a:extLst>
            </p:cNvPr>
            <p:cNvSpPr/>
            <p:nvPr/>
          </p:nvSpPr>
          <p:spPr>
            <a:xfrm>
              <a:off x="7249192" y="1471750"/>
              <a:ext cx="32863" cy="49295"/>
            </a:xfrm>
            <a:custGeom>
              <a:avLst/>
              <a:gdLst>
                <a:gd name="connsiteX0" fmla="*/ 2835 w 32863"/>
                <a:gd name="connsiteY0" fmla="*/ 32276 h 49295"/>
                <a:gd name="connsiteX1" fmla="*/ 7764 w 32863"/>
                <a:gd name="connsiteY1" fmla="*/ 56102 h 49295"/>
                <a:gd name="connsiteX2" fmla="*/ 30768 w 32863"/>
                <a:gd name="connsiteY2" fmla="*/ 10914 h 49295"/>
                <a:gd name="connsiteX3" fmla="*/ 14337 w 32863"/>
                <a:gd name="connsiteY3" fmla="*/ 5985 h 49295"/>
                <a:gd name="connsiteX4" fmla="*/ 2835 w 32863"/>
                <a:gd name="connsiteY4" fmla="*/ 32276 h 49295"/>
                <a:gd name="connsiteX5" fmla="*/ 2835 w 32863"/>
                <a:gd name="connsiteY5" fmla="*/ 32276 h 4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63" h="49295">
                  <a:moveTo>
                    <a:pt x="2835" y="32276"/>
                  </a:moveTo>
                  <a:cubicBezTo>
                    <a:pt x="3656" y="36383"/>
                    <a:pt x="2835" y="54458"/>
                    <a:pt x="7764" y="56102"/>
                  </a:cubicBezTo>
                  <a:cubicBezTo>
                    <a:pt x="21731" y="61031"/>
                    <a:pt x="25839" y="18309"/>
                    <a:pt x="30768" y="10914"/>
                  </a:cubicBezTo>
                  <a:cubicBezTo>
                    <a:pt x="43092" y="-7982"/>
                    <a:pt x="23374" y="2698"/>
                    <a:pt x="14337" y="5985"/>
                  </a:cubicBezTo>
                  <a:cubicBezTo>
                    <a:pt x="3656" y="9271"/>
                    <a:pt x="-4560" y="21595"/>
                    <a:pt x="2835" y="32276"/>
                  </a:cubicBezTo>
                  <a:lnTo>
                    <a:pt x="2835" y="32276"/>
                  </a:lnTo>
                  <a:close/>
                </a:path>
              </a:pathLst>
            </a:custGeom>
            <a:grpFill/>
            <a:ln w="8202" cap="flat">
              <a:noFill/>
              <a:prstDash val="solid"/>
              <a:miter/>
            </a:ln>
          </p:spPr>
          <p:txBody>
            <a:bodyPr rtlCol="0" anchor="ctr"/>
            <a:lstStyle/>
            <a:p>
              <a:endParaRPr lang="de-DE"/>
            </a:p>
          </p:txBody>
        </p:sp>
        <p:sp>
          <p:nvSpPr>
            <p:cNvPr id="468" name="Freihandform: Form 467">
              <a:extLst>
                <a:ext uri="{FF2B5EF4-FFF2-40B4-BE49-F238E27FC236}">
                  <a16:creationId xmlns:a16="http://schemas.microsoft.com/office/drawing/2014/main" id="{F8C15830-8460-4A2E-A24E-F3BA325C3825}"/>
                </a:ext>
              </a:extLst>
            </p:cNvPr>
            <p:cNvSpPr/>
            <p:nvPr/>
          </p:nvSpPr>
          <p:spPr>
            <a:xfrm>
              <a:off x="7606951" y="445155"/>
              <a:ext cx="16432" cy="57511"/>
            </a:xfrm>
            <a:custGeom>
              <a:avLst/>
              <a:gdLst>
                <a:gd name="connsiteX0" fmla="*/ 7394 w 16431"/>
                <a:gd name="connsiteY0" fmla="*/ 15457 h 57510"/>
                <a:gd name="connsiteX1" fmla="*/ 15610 w 16431"/>
                <a:gd name="connsiteY1" fmla="*/ 65574 h 57510"/>
                <a:gd name="connsiteX2" fmla="*/ 23826 w 16431"/>
                <a:gd name="connsiteY2" fmla="*/ 10527 h 57510"/>
                <a:gd name="connsiteX3" fmla="*/ 10681 w 16431"/>
                <a:gd name="connsiteY3" fmla="*/ 8063 h 57510"/>
                <a:gd name="connsiteX4" fmla="*/ 0 w 16431"/>
                <a:gd name="connsiteY4" fmla="*/ 668 h 57510"/>
                <a:gd name="connsiteX5" fmla="*/ 7394 w 16431"/>
                <a:gd name="connsiteY5" fmla="*/ 15457 h 57510"/>
                <a:gd name="connsiteX6" fmla="*/ 7394 w 16431"/>
                <a:gd name="connsiteY6" fmla="*/ 15457 h 5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31" h="57510">
                  <a:moveTo>
                    <a:pt x="7394" y="15457"/>
                  </a:moveTo>
                  <a:cubicBezTo>
                    <a:pt x="4108" y="35175"/>
                    <a:pt x="14788" y="48320"/>
                    <a:pt x="15610" y="65574"/>
                  </a:cubicBezTo>
                  <a:cubicBezTo>
                    <a:pt x="21361" y="49963"/>
                    <a:pt x="26291" y="26959"/>
                    <a:pt x="23826" y="10527"/>
                  </a:cubicBezTo>
                  <a:cubicBezTo>
                    <a:pt x="22183" y="668"/>
                    <a:pt x="15610" y="8884"/>
                    <a:pt x="10681" y="8063"/>
                  </a:cubicBezTo>
                  <a:cubicBezTo>
                    <a:pt x="3286" y="7241"/>
                    <a:pt x="9037" y="-2618"/>
                    <a:pt x="0" y="668"/>
                  </a:cubicBezTo>
                  <a:cubicBezTo>
                    <a:pt x="3286" y="5598"/>
                    <a:pt x="5751" y="10527"/>
                    <a:pt x="7394" y="15457"/>
                  </a:cubicBezTo>
                  <a:lnTo>
                    <a:pt x="7394" y="15457"/>
                  </a:lnTo>
                  <a:close/>
                </a:path>
              </a:pathLst>
            </a:custGeom>
            <a:grpFill/>
            <a:ln w="8202" cap="flat">
              <a:noFill/>
              <a:prstDash val="solid"/>
              <a:miter/>
            </a:ln>
          </p:spPr>
          <p:txBody>
            <a:bodyPr rtlCol="0" anchor="ctr"/>
            <a:lstStyle/>
            <a:p>
              <a:endParaRPr lang="de-DE"/>
            </a:p>
          </p:txBody>
        </p:sp>
        <p:sp>
          <p:nvSpPr>
            <p:cNvPr id="469" name="Freihandform: Form 468">
              <a:extLst>
                <a:ext uri="{FF2B5EF4-FFF2-40B4-BE49-F238E27FC236}">
                  <a16:creationId xmlns:a16="http://schemas.microsoft.com/office/drawing/2014/main" id="{A78E4858-DFA4-47CD-82B8-FD9BB1B7A304}"/>
                </a:ext>
              </a:extLst>
            </p:cNvPr>
            <p:cNvSpPr/>
            <p:nvPr/>
          </p:nvSpPr>
          <p:spPr>
            <a:xfrm>
              <a:off x="7643849" y="518907"/>
              <a:ext cx="41079" cy="41079"/>
            </a:xfrm>
            <a:custGeom>
              <a:avLst/>
              <a:gdLst>
                <a:gd name="connsiteX0" fmla="*/ 5003 w 41079"/>
                <a:gd name="connsiteY0" fmla="*/ 30436 h 41079"/>
                <a:gd name="connsiteX1" fmla="*/ 46082 w 41079"/>
                <a:gd name="connsiteY1" fmla="*/ 22220 h 41079"/>
                <a:gd name="connsiteX2" fmla="*/ 5003 w 41079"/>
                <a:gd name="connsiteY2" fmla="*/ 30436 h 41079"/>
                <a:gd name="connsiteX3" fmla="*/ 5003 w 41079"/>
                <a:gd name="connsiteY3" fmla="*/ 30436 h 41079"/>
              </a:gdLst>
              <a:ahLst/>
              <a:cxnLst>
                <a:cxn ang="0">
                  <a:pos x="connsiteX0" y="connsiteY0"/>
                </a:cxn>
                <a:cxn ang="0">
                  <a:pos x="connsiteX1" y="connsiteY1"/>
                </a:cxn>
                <a:cxn ang="0">
                  <a:pos x="connsiteX2" y="connsiteY2"/>
                </a:cxn>
                <a:cxn ang="0">
                  <a:pos x="connsiteX3" y="connsiteY3"/>
                </a:cxn>
              </a:cxnLst>
              <a:rect l="l" t="t" r="r" b="b"/>
              <a:pathLst>
                <a:path w="41079" h="41079">
                  <a:moveTo>
                    <a:pt x="5003" y="30436"/>
                  </a:moveTo>
                  <a:cubicBezTo>
                    <a:pt x="18969" y="45225"/>
                    <a:pt x="51833" y="50976"/>
                    <a:pt x="46082" y="22220"/>
                  </a:cubicBezTo>
                  <a:cubicBezTo>
                    <a:pt x="37044" y="-15573"/>
                    <a:pt x="-16359" y="38"/>
                    <a:pt x="5003" y="30436"/>
                  </a:cubicBezTo>
                  <a:lnTo>
                    <a:pt x="5003" y="30436"/>
                  </a:lnTo>
                  <a:close/>
                </a:path>
              </a:pathLst>
            </a:custGeom>
            <a:grpFill/>
            <a:ln w="8202" cap="flat">
              <a:noFill/>
              <a:prstDash val="solid"/>
              <a:miter/>
            </a:ln>
          </p:spPr>
          <p:txBody>
            <a:bodyPr rtlCol="0" anchor="ctr"/>
            <a:lstStyle/>
            <a:p>
              <a:endParaRPr lang="de-DE"/>
            </a:p>
          </p:txBody>
        </p:sp>
        <p:sp>
          <p:nvSpPr>
            <p:cNvPr id="470" name="Freihandform: Form 469">
              <a:extLst>
                <a:ext uri="{FF2B5EF4-FFF2-40B4-BE49-F238E27FC236}">
                  <a16:creationId xmlns:a16="http://schemas.microsoft.com/office/drawing/2014/main" id="{8BE2FF5C-48FB-420F-B638-258EA54C7708}"/>
                </a:ext>
              </a:extLst>
            </p:cNvPr>
            <p:cNvSpPr/>
            <p:nvPr/>
          </p:nvSpPr>
          <p:spPr>
            <a:xfrm>
              <a:off x="4816910" y="4193074"/>
              <a:ext cx="8216" cy="16432"/>
            </a:xfrm>
            <a:custGeom>
              <a:avLst/>
              <a:gdLst>
                <a:gd name="connsiteX0" fmla="*/ 758 w 8215"/>
                <a:gd name="connsiteY0" fmla="*/ 13145 h 16431"/>
                <a:gd name="connsiteX1" fmla="*/ 7331 w 8215"/>
                <a:gd name="connsiteY1" fmla="*/ 0 h 16431"/>
                <a:gd name="connsiteX2" fmla="*/ 9795 w 8215"/>
                <a:gd name="connsiteY2" fmla="*/ 9859 h 16431"/>
                <a:gd name="connsiteX3" fmla="*/ 758 w 8215"/>
                <a:gd name="connsiteY3" fmla="*/ 13145 h 16431"/>
                <a:gd name="connsiteX4" fmla="*/ 758 w 8215"/>
                <a:gd name="connsiteY4" fmla="*/ 13145 h 16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5" h="16431">
                  <a:moveTo>
                    <a:pt x="758" y="13145"/>
                  </a:moveTo>
                  <a:cubicBezTo>
                    <a:pt x="11439" y="29577"/>
                    <a:pt x="26227" y="2465"/>
                    <a:pt x="7331" y="0"/>
                  </a:cubicBezTo>
                  <a:cubicBezTo>
                    <a:pt x="8152" y="3286"/>
                    <a:pt x="8974" y="7394"/>
                    <a:pt x="9795" y="9859"/>
                  </a:cubicBezTo>
                  <a:cubicBezTo>
                    <a:pt x="5687" y="-1643"/>
                    <a:pt x="-2528" y="-2465"/>
                    <a:pt x="758" y="13145"/>
                  </a:cubicBezTo>
                  <a:lnTo>
                    <a:pt x="758" y="13145"/>
                  </a:lnTo>
                  <a:close/>
                </a:path>
              </a:pathLst>
            </a:custGeom>
            <a:grpFill/>
            <a:ln w="8202" cap="flat">
              <a:noFill/>
              <a:prstDash val="solid"/>
              <a:miter/>
            </a:ln>
          </p:spPr>
          <p:txBody>
            <a:bodyPr rtlCol="0" anchor="ctr"/>
            <a:lstStyle/>
            <a:p>
              <a:endParaRPr lang="de-DE"/>
            </a:p>
          </p:txBody>
        </p:sp>
        <p:sp>
          <p:nvSpPr>
            <p:cNvPr id="471" name="Freihandform: Form 470">
              <a:extLst>
                <a:ext uri="{FF2B5EF4-FFF2-40B4-BE49-F238E27FC236}">
                  <a16:creationId xmlns:a16="http://schemas.microsoft.com/office/drawing/2014/main" id="{3A98E8E4-E23F-4882-9CE8-15CF21A449B6}"/>
                </a:ext>
              </a:extLst>
            </p:cNvPr>
            <p:cNvSpPr/>
            <p:nvPr/>
          </p:nvSpPr>
          <p:spPr>
            <a:xfrm>
              <a:off x="4972870" y="4010440"/>
              <a:ext cx="8216" cy="8216"/>
            </a:xfrm>
            <a:custGeom>
              <a:avLst/>
              <a:gdLst>
                <a:gd name="connsiteX0" fmla="*/ 1721 w 8215"/>
                <a:gd name="connsiteY0" fmla="*/ 7637 h 0"/>
                <a:gd name="connsiteX1" fmla="*/ 14867 w 8215"/>
                <a:gd name="connsiteY1" fmla="*/ 1064 h 0"/>
                <a:gd name="connsiteX2" fmla="*/ 1721 w 8215"/>
                <a:gd name="connsiteY2" fmla="*/ 7637 h 0"/>
                <a:gd name="connsiteX3" fmla="*/ 1721 w 8215"/>
                <a:gd name="connsiteY3" fmla="*/ 7637 h 0"/>
              </a:gdLst>
              <a:ahLst/>
              <a:cxnLst>
                <a:cxn ang="0">
                  <a:pos x="connsiteX0" y="connsiteY0"/>
                </a:cxn>
                <a:cxn ang="0">
                  <a:pos x="connsiteX1" y="connsiteY1"/>
                </a:cxn>
                <a:cxn ang="0">
                  <a:pos x="connsiteX2" y="connsiteY2"/>
                </a:cxn>
                <a:cxn ang="0">
                  <a:pos x="connsiteX3" y="connsiteY3"/>
                </a:cxn>
              </a:cxnLst>
              <a:rect l="l" t="t" r="r" b="b"/>
              <a:pathLst>
                <a:path w="8215">
                  <a:moveTo>
                    <a:pt x="1721" y="7637"/>
                  </a:moveTo>
                  <a:cubicBezTo>
                    <a:pt x="6651" y="8458"/>
                    <a:pt x="13223" y="7637"/>
                    <a:pt x="14867" y="1064"/>
                  </a:cubicBezTo>
                  <a:cubicBezTo>
                    <a:pt x="9115" y="-2222"/>
                    <a:pt x="-4852" y="2707"/>
                    <a:pt x="1721" y="7637"/>
                  </a:cubicBezTo>
                  <a:lnTo>
                    <a:pt x="1721" y="7637"/>
                  </a:lnTo>
                  <a:close/>
                </a:path>
              </a:pathLst>
            </a:custGeom>
            <a:grpFill/>
            <a:ln w="8202" cap="flat">
              <a:noFill/>
              <a:prstDash val="solid"/>
              <a:miter/>
            </a:ln>
          </p:spPr>
          <p:txBody>
            <a:bodyPr rtlCol="0" anchor="ctr"/>
            <a:lstStyle/>
            <a:p>
              <a:endParaRPr lang="de-DE"/>
            </a:p>
          </p:txBody>
        </p:sp>
        <p:sp>
          <p:nvSpPr>
            <p:cNvPr id="472" name="Freihandform: Form 471">
              <a:extLst>
                <a:ext uri="{FF2B5EF4-FFF2-40B4-BE49-F238E27FC236}">
                  <a16:creationId xmlns:a16="http://schemas.microsoft.com/office/drawing/2014/main" id="{54040D29-4B0B-4333-81BF-7D554F33C11D}"/>
                </a:ext>
              </a:extLst>
            </p:cNvPr>
            <p:cNvSpPr/>
            <p:nvPr/>
          </p:nvSpPr>
          <p:spPr>
            <a:xfrm>
              <a:off x="4829705" y="4180751"/>
              <a:ext cx="8216" cy="16432"/>
            </a:xfrm>
            <a:custGeom>
              <a:avLst/>
              <a:gdLst>
                <a:gd name="connsiteX0" fmla="*/ 286 w 8215"/>
                <a:gd name="connsiteY0" fmla="*/ 5751 h 16431"/>
                <a:gd name="connsiteX1" fmla="*/ 13432 w 8215"/>
                <a:gd name="connsiteY1" fmla="*/ 20540 h 16431"/>
                <a:gd name="connsiteX2" fmla="*/ 13432 w 8215"/>
                <a:gd name="connsiteY2" fmla="*/ 0 h 16431"/>
                <a:gd name="connsiteX3" fmla="*/ 9324 w 8215"/>
                <a:gd name="connsiteY3" fmla="*/ 8216 h 16431"/>
                <a:gd name="connsiteX4" fmla="*/ 286 w 8215"/>
                <a:gd name="connsiteY4" fmla="*/ 5751 h 16431"/>
                <a:gd name="connsiteX5" fmla="*/ 286 w 8215"/>
                <a:gd name="connsiteY5" fmla="*/ 5751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5" h="16431">
                  <a:moveTo>
                    <a:pt x="286" y="5751"/>
                  </a:moveTo>
                  <a:cubicBezTo>
                    <a:pt x="6859" y="11502"/>
                    <a:pt x="8502" y="15610"/>
                    <a:pt x="13432" y="20540"/>
                  </a:cubicBezTo>
                  <a:cubicBezTo>
                    <a:pt x="15075" y="14788"/>
                    <a:pt x="18361" y="6573"/>
                    <a:pt x="13432" y="0"/>
                  </a:cubicBezTo>
                  <a:cubicBezTo>
                    <a:pt x="11789" y="6573"/>
                    <a:pt x="10967" y="3286"/>
                    <a:pt x="9324" y="8216"/>
                  </a:cubicBezTo>
                  <a:cubicBezTo>
                    <a:pt x="4394" y="4108"/>
                    <a:pt x="-1357" y="822"/>
                    <a:pt x="286" y="5751"/>
                  </a:cubicBezTo>
                  <a:lnTo>
                    <a:pt x="286" y="5751"/>
                  </a:lnTo>
                  <a:close/>
                </a:path>
              </a:pathLst>
            </a:custGeom>
            <a:grpFill/>
            <a:ln w="8202" cap="flat">
              <a:noFill/>
              <a:prstDash val="solid"/>
              <a:miter/>
            </a:ln>
          </p:spPr>
          <p:txBody>
            <a:bodyPr rtlCol="0" anchor="ctr"/>
            <a:lstStyle/>
            <a:p>
              <a:endParaRPr lang="de-DE"/>
            </a:p>
          </p:txBody>
        </p:sp>
        <p:sp>
          <p:nvSpPr>
            <p:cNvPr id="473" name="Freihandform: Form 472">
              <a:extLst>
                <a:ext uri="{FF2B5EF4-FFF2-40B4-BE49-F238E27FC236}">
                  <a16:creationId xmlns:a16="http://schemas.microsoft.com/office/drawing/2014/main" id="{646C3DB4-84E5-458E-97EA-12E869AEFF85}"/>
                </a:ext>
              </a:extLst>
            </p:cNvPr>
            <p:cNvSpPr/>
            <p:nvPr/>
          </p:nvSpPr>
          <p:spPr>
            <a:xfrm>
              <a:off x="4570116" y="5801374"/>
              <a:ext cx="8216" cy="8216"/>
            </a:xfrm>
            <a:custGeom>
              <a:avLst/>
              <a:gdLst>
                <a:gd name="connsiteX0" fmla="*/ 6006 w 8215"/>
                <a:gd name="connsiteY0" fmla="*/ 8581 h 8215"/>
                <a:gd name="connsiteX1" fmla="*/ 11757 w 8215"/>
                <a:gd name="connsiteY1" fmla="*/ 365 h 8215"/>
                <a:gd name="connsiteX2" fmla="*/ 6006 w 8215"/>
                <a:gd name="connsiteY2" fmla="*/ 8581 h 8215"/>
                <a:gd name="connsiteX3" fmla="*/ 6006 w 8215"/>
                <a:gd name="connsiteY3" fmla="*/ 8581 h 8215"/>
              </a:gdLst>
              <a:ahLst/>
              <a:cxnLst>
                <a:cxn ang="0">
                  <a:pos x="connsiteX0" y="connsiteY0"/>
                </a:cxn>
                <a:cxn ang="0">
                  <a:pos x="connsiteX1" y="connsiteY1"/>
                </a:cxn>
                <a:cxn ang="0">
                  <a:pos x="connsiteX2" y="connsiteY2"/>
                </a:cxn>
                <a:cxn ang="0">
                  <a:pos x="connsiteX3" y="connsiteY3"/>
                </a:cxn>
              </a:cxnLst>
              <a:rect l="l" t="t" r="r" b="b"/>
              <a:pathLst>
                <a:path w="8215" h="8215">
                  <a:moveTo>
                    <a:pt x="6006" y="8581"/>
                  </a:moveTo>
                  <a:cubicBezTo>
                    <a:pt x="10935" y="6938"/>
                    <a:pt x="14221" y="7760"/>
                    <a:pt x="11757" y="365"/>
                  </a:cubicBezTo>
                  <a:cubicBezTo>
                    <a:pt x="2719" y="-1278"/>
                    <a:pt x="-6318" y="2830"/>
                    <a:pt x="6006" y="8581"/>
                  </a:cubicBezTo>
                  <a:lnTo>
                    <a:pt x="6006" y="8581"/>
                  </a:lnTo>
                  <a:close/>
                </a:path>
              </a:pathLst>
            </a:custGeom>
            <a:grpFill/>
            <a:ln w="8202" cap="flat">
              <a:noFill/>
              <a:prstDash val="solid"/>
              <a:miter/>
            </a:ln>
          </p:spPr>
          <p:txBody>
            <a:bodyPr rtlCol="0" anchor="ctr"/>
            <a:lstStyle/>
            <a:p>
              <a:endParaRPr lang="de-DE"/>
            </a:p>
          </p:txBody>
        </p:sp>
        <p:sp>
          <p:nvSpPr>
            <p:cNvPr id="474" name="Freihandform: Form 473">
              <a:extLst>
                <a:ext uri="{FF2B5EF4-FFF2-40B4-BE49-F238E27FC236}">
                  <a16:creationId xmlns:a16="http://schemas.microsoft.com/office/drawing/2014/main" id="{53C0A1F1-6403-47C5-9CC3-99FF8882102D}"/>
                </a:ext>
              </a:extLst>
            </p:cNvPr>
            <p:cNvSpPr/>
            <p:nvPr/>
          </p:nvSpPr>
          <p:spPr>
            <a:xfrm>
              <a:off x="4608164" y="5710543"/>
              <a:ext cx="16432" cy="16432"/>
            </a:xfrm>
            <a:custGeom>
              <a:avLst/>
              <a:gdLst>
                <a:gd name="connsiteX0" fmla="*/ 11502 w 16431"/>
                <a:gd name="connsiteY0" fmla="*/ 13145 h 16431"/>
                <a:gd name="connsiteX1" fmla="*/ 17253 w 16431"/>
                <a:gd name="connsiteY1" fmla="*/ 0 h 16431"/>
                <a:gd name="connsiteX2" fmla="*/ 0 w 16431"/>
                <a:gd name="connsiteY2" fmla="*/ 21361 h 16431"/>
                <a:gd name="connsiteX3" fmla="*/ 11502 w 16431"/>
                <a:gd name="connsiteY3" fmla="*/ 13145 h 16431"/>
                <a:gd name="connsiteX4" fmla="*/ 11502 w 16431"/>
                <a:gd name="connsiteY4" fmla="*/ 13145 h 16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1" h="16431">
                  <a:moveTo>
                    <a:pt x="11502" y="13145"/>
                  </a:moveTo>
                  <a:cubicBezTo>
                    <a:pt x="13967" y="9037"/>
                    <a:pt x="16432" y="4929"/>
                    <a:pt x="17253" y="0"/>
                  </a:cubicBezTo>
                  <a:cubicBezTo>
                    <a:pt x="11502" y="5751"/>
                    <a:pt x="4929" y="13145"/>
                    <a:pt x="0" y="21361"/>
                  </a:cubicBezTo>
                  <a:cubicBezTo>
                    <a:pt x="5751" y="19718"/>
                    <a:pt x="8216" y="17253"/>
                    <a:pt x="11502" y="13145"/>
                  </a:cubicBezTo>
                  <a:lnTo>
                    <a:pt x="11502" y="13145"/>
                  </a:lnTo>
                  <a:close/>
                </a:path>
              </a:pathLst>
            </a:custGeom>
            <a:grpFill/>
            <a:ln w="8202" cap="flat">
              <a:noFill/>
              <a:prstDash val="solid"/>
              <a:miter/>
            </a:ln>
          </p:spPr>
          <p:txBody>
            <a:bodyPr rtlCol="0" anchor="ctr"/>
            <a:lstStyle/>
            <a:p>
              <a:endParaRPr lang="de-DE"/>
            </a:p>
          </p:txBody>
        </p:sp>
        <p:sp>
          <p:nvSpPr>
            <p:cNvPr id="475" name="Freihandform: Form 474">
              <a:extLst>
                <a:ext uri="{FF2B5EF4-FFF2-40B4-BE49-F238E27FC236}">
                  <a16:creationId xmlns:a16="http://schemas.microsoft.com/office/drawing/2014/main" id="{463DC4E3-6E39-4DBA-85C0-3F411C7B0874}"/>
                </a:ext>
              </a:extLst>
            </p:cNvPr>
            <p:cNvSpPr/>
            <p:nvPr/>
          </p:nvSpPr>
          <p:spPr>
            <a:xfrm>
              <a:off x="4933789" y="4034509"/>
              <a:ext cx="49295" cy="57511"/>
            </a:xfrm>
            <a:custGeom>
              <a:avLst/>
              <a:gdLst>
                <a:gd name="connsiteX0" fmla="*/ 22726 w 49295"/>
                <a:gd name="connsiteY0" fmla="*/ 24648 h 57510"/>
                <a:gd name="connsiteX1" fmla="*/ 16975 w 49295"/>
                <a:gd name="connsiteY1" fmla="*/ 48473 h 57510"/>
                <a:gd name="connsiteX2" fmla="*/ 12046 w 49295"/>
                <a:gd name="connsiteY2" fmla="*/ 57511 h 57510"/>
                <a:gd name="connsiteX3" fmla="*/ 1365 w 49295"/>
                <a:gd name="connsiteY3" fmla="*/ 54224 h 57510"/>
                <a:gd name="connsiteX4" fmla="*/ 36693 w 49295"/>
                <a:gd name="connsiteY4" fmla="*/ 37793 h 57510"/>
                <a:gd name="connsiteX5" fmla="*/ 49017 w 49295"/>
                <a:gd name="connsiteY5" fmla="*/ 0 h 57510"/>
                <a:gd name="connsiteX6" fmla="*/ 44909 w 49295"/>
                <a:gd name="connsiteY6" fmla="*/ 8216 h 57510"/>
                <a:gd name="connsiteX7" fmla="*/ 40801 w 49295"/>
                <a:gd name="connsiteY7" fmla="*/ 11502 h 57510"/>
                <a:gd name="connsiteX8" fmla="*/ 37515 w 49295"/>
                <a:gd name="connsiteY8" fmla="*/ 7394 h 57510"/>
                <a:gd name="connsiteX9" fmla="*/ 22726 w 49295"/>
                <a:gd name="connsiteY9" fmla="*/ 24648 h 57510"/>
                <a:gd name="connsiteX10" fmla="*/ 22726 w 49295"/>
                <a:gd name="connsiteY10" fmla="*/ 24648 h 5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95" h="57510">
                  <a:moveTo>
                    <a:pt x="22726" y="24648"/>
                  </a:moveTo>
                  <a:cubicBezTo>
                    <a:pt x="23548" y="35328"/>
                    <a:pt x="10403" y="37793"/>
                    <a:pt x="16975" y="48473"/>
                  </a:cubicBezTo>
                  <a:cubicBezTo>
                    <a:pt x="3008" y="46830"/>
                    <a:pt x="12046" y="58332"/>
                    <a:pt x="12046" y="57511"/>
                  </a:cubicBezTo>
                  <a:cubicBezTo>
                    <a:pt x="11224" y="58332"/>
                    <a:pt x="7938" y="68191"/>
                    <a:pt x="1365" y="54224"/>
                  </a:cubicBezTo>
                  <a:cubicBezTo>
                    <a:pt x="-8494" y="74764"/>
                    <a:pt x="38336" y="59154"/>
                    <a:pt x="36693" y="37793"/>
                  </a:cubicBezTo>
                  <a:cubicBezTo>
                    <a:pt x="35872" y="25469"/>
                    <a:pt x="56411" y="18896"/>
                    <a:pt x="49017" y="0"/>
                  </a:cubicBezTo>
                  <a:cubicBezTo>
                    <a:pt x="39980" y="2465"/>
                    <a:pt x="41623" y="2465"/>
                    <a:pt x="44909" y="8216"/>
                  </a:cubicBezTo>
                  <a:cubicBezTo>
                    <a:pt x="43266" y="9037"/>
                    <a:pt x="42444" y="9859"/>
                    <a:pt x="40801" y="11502"/>
                  </a:cubicBezTo>
                  <a:cubicBezTo>
                    <a:pt x="39980" y="10681"/>
                    <a:pt x="38336" y="8216"/>
                    <a:pt x="37515" y="7394"/>
                  </a:cubicBezTo>
                  <a:cubicBezTo>
                    <a:pt x="35050" y="19718"/>
                    <a:pt x="22726" y="13145"/>
                    <a:pt x="22726" y="24648"/>
                  </a:cubicBezTo>
                  <a:lnTo>
                    <a:pt x="22726" y="24648"/>
                  </a:lnTo>
                  <a:close/>
                </a:path>
              </a:pathLst>
            </a:custGeom>
            <a:grpFill/>
            <a:ln w="8202" cap="flat">
              <a:noFill/>
              <a:prstDash val="solid"/>
              <a:miter/>
            </a:ln>
          </p:spPr>
          <p:txBody>
            <a:bodyPr rtlCol="0" anchor="ctr"/>
            <a:lstStyle/>
            <a:p>
              <a:endParaRPr lang="de-DE"/>
            </a:p>
          </p:txBody>
        </p:sp>
        <p:sp>
          <p:nvSpPr>
            <p:cNvPr id="476" name="Freihandform: Form 475">
              <a:extLst>
                <a:ext uri="{FF2B5EF4-FFF2-40B4-BE49-F238E27FC236}">
                  <a16:creationId xmlns:a16="http://schemas.microsoft.com/office/drawing/2014/main" id="{DFE4D0C7-444A-4EA3-B4C2-0A6C6BCDB791}"/>
                </a:ext>
              </a:extLst>
            </p:cNvPr>
            <p:cNvSpPr/>
            <p:nvPr/>
          </p:nvSpPr>
          <p:spPr>
            <a:xfrm>
              <a:off x="4894465" y="3783512"/>
              <a:ext cx="32863" cy="57511"/>
            </a:xfrm>
            <a:custGeom>
              <a:avLst/>
              <a:gdLst>
                <a:gd name="connsiteX0" fmla="*/ 432 w 32863"/>
                <a:gd name="connsiteY0" fmla="*/ 60389 h 57510"/>
                <a:gd name="connsiteX1" fmla="*/ 11934 w 32863"/>
                <a:gd name="connsiteY1" fmla="*/ 65318 h 57510"/>
                <a:gd name="connsiteX2" fmla="*/ 30009 w 32863"/>
                <a:gd name="connsiteY2" fmla="*/ 29169 h 57510"/>
                <a:gd name="connsiteX3" fmla="*/ 33296 w 32863"/>
                <a:gd name="connsiteY3" fmla="*/ 11915 h 57510"/>
                <a:gd name="connsiteX4" fmla="*/ 23437 w 32863"/>
                <a:gd name="connsiteY4" fmla="*/ 413 h 57510"/>
                <a:gd name="connsiteX5" fmla="*/ 25080 w 32863"/>
                <a:gd name="connsiteY5" fmla="*/ 4521 h 57510"/>
                <a:gd name="connsiteX6" fmla="*/ 13578 w 32863"/>
                <a:gd name="connsiteY6" fmla="*/ 8629 h 57510"/>
                <a:gd name="connsiteX7" fmla="*/ 6183 w 32863"/>
                <a:gd name="connsiteY7" fmla="*/ 17666 h 57510"/>
                <a:gd name="connsiteX8" fmla="*/ 432 w 32863"/>
                <a:gd name="connsiteY8" fmla="*/ 60389 h 57510"/>
                <a:gd name="connsiteX9" fmla="*/ 432 w 32863"/>
                <a:gd name="connsiteY9" fmla="*/ 60389 h 5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3" h="57510">
                  <a:moveTo>
                    <a:pt x="432" y="60389"/>
                  </a:moveTo>
                  <a:cubicBezTo>
                    <a:pt x="6183" y="58745"/>
                    <a:pt x="9470" y="58745"/>
                    <a:pt x="11934" y="65318"/>
                  </a:cubicBezTo>
                  <a:cubicBezTo>
                    <a:pt x="22615" y="60389"/>
                    <a:pt x="34117" y="42314"/>
                    <a:pt x="30009" y="29169"/>
                  </a:cubicBezTo>
                  <a:cubicBezTo>
                    <a:pt x="35760" y="27525"/>
                    <a:pt x="47262" y="413"/>
                    <a:pt x="33296" y="11915"/>
                  </a:cubicBezTo>
                  <a:cubicBezTo>
                    <a:pt x="32474" y="6164"/>
                    <a:pt x="29188" y="1234"/>
                    <a:pt x="23437" y="413"/>
                  </a:cubicBezTo>
                  <a:cubicBezTo>
                    <a:pt x="23437" y="1234"/>
                    <a:pt x="25080" y="4521"/>
                    <a:pt x="25080" y="4521"/>
                  </a:cubicBezTo>
                  <a:cubicBezTo>
                    <a:pt x="22615" y="6164"/>
                    <a:pt x="16042" y="7807"/>
                    <a:pt x="13578" y="8629"/>
                  </a:cubicBezTo>
                  <a:cubicBezTo>
                    <a:pt x="16864" y="-11089"/>
                    <a:pt x="8648" y="7807"/>
                    <a:pt x="6183" y="17666"/>
                  </a:cubicBezTo>
                  <a:cubicBezTo>
                    <a:pt x="2075" y="30812"/>
                    <a:pt x="-1211" y="46422"/>
                    <a:pt x="432" y="60389"/>
                  </a:cubicBezTo>
                  <a:lnTo>
                    <a:pt x="432" y="60389"/>
                  </a:lnTo>
                  <a:close/>
                </a:path>
              </a:pathLst>
            </a:custGeom>
            <a:grpFill/>
            <a:ln w="8202" cap="flat">
              <a:noFill/>
              <a:prstDash val="solid"/>
              <a:miter/>
            </a:ln>
          </p:spPr>
          <p:txBody>
            <a:bodyPr rtlCol="0" anchor="ctr"/>
            <a:lstStyle/>
            <a:p>
              <a:endParaRPr lang="de-DE"/>
            </a:p>
          </p:txBody>
        </p:sp>
        <p:sp>
          <p:nvSpPr>
            <p:cNvPr id="477" name="Freihandform: Form 476">
              <a:extLst>
                <a:ext uri="{FF2B5EF4-FFF2-40B4-BE49-F238E27FC236}">
                  <a16:creationId xmlns:a16="http://schemas.microsoft.com/office/drawing/2014/main" id="{94D0CB85-A716-43FF-837E-434E45366043}"/>
                </a:ext>
              </a:extLst>
            </p:cNvPr>
            <p:cNvSpPr/>
            <p:nvPr/>
          </p:nvSpPr>
          <p:spPr>
            <a:xfrm>
              <a:off x="4874354" y="4067503"/>
              <a:ext cx="8216" cy="8216"/>
            </a:xfrm>
            <a:custGeom>
              <a:avLst/>
              <a:gdLst>
                <a:gd name="connsiteX0" fmla="*/ 825 w 8215"/>
                <a:gd name="connsiteY0" fmla="*/ 9728 h 8215"/>
                <a:gd name="connsiteX1" fmla="*/ 13970 w 8215"/>
                <a:gd name="connsiteY1" fmla="*/ 3156 h 8215"/>
                <a:gd name="connsiteX2" fmla="*/ 825 w 8215"/>
                <a:gd name="connsiteY2" fmla="*/ 9728 h 8215"/>
                <a:gd name="connsiteX3" fmla="*/ 825 w 8215"/>
                <a:gd name="connsiteY3" fmla="*/ 9728 h 8215"/>
              </a:gdLst>
              <a:ahLst/>
              <a:cxnLst>
                <a:cxn ang="0">
                  <a:pos x="connsiteX0" y="connsiteY0"/>
                </a:cxn>
                <a:cxn ang="0">
                  <a:pos x="connsiteX1" y="connsiteY1"/>
                </a:cxn>
                <a:cxn ang="0">
                  <a:pos x="connsiteX2" y="connsiteY2"/>
                </a:cxn>
                <a:cxn ang="0">
                  <a:pos x="connsiteX3" y="connsiteY3"/>
                </a:cxn>
              </a:cxnLst>
              <a:rect l="l" t="t" r="r" b="b"/>
              <a:pathLst>
                <a:path w="8215" h="8215">
                  <a:moveTo>
                    <a:pt x="825" y="9728"/>
                  </a:moveTo>
                  <a:cubicBezTo>
                    <a:pt x="7397" y="15480"/>
                    <a:pt x="18899" y="10550"/>
                    <a:pt x="13970" y="3156"/>
                  </a:cubicBezTo>
                  <a:cubicBezTo>
                    <a:pt x="9040" y="-5060"/>
                    <a:pt x="-3283" y="4799"/>
                    <a:pt x="825" y="9728"/>
                  </a:cubicBezTo>
                  <a:lnTo>
                    <a:pt x="825" y="9728"/>
                  </a:lnTo>
                  <a:close/>
                </a:path>
              </a:pathLst>
            </a:custGeom>
            <a:grpFill/>
            <a:ln w="8202" cap="flat">
              <a:noFill/>
              <a:prstDash val="solid"/>
              <a:miter/>
            </a:ln>
          </p:spPr>
          <p:txBody>
            <a:bodyPr rtlCol="0" anchor="ctr"/>
            <a:lstStyle/>
            <a:p>
              <a:endParaRPr lang="de-DE"/>
            </a:p>
          </p:txBody>
        </p:sp>
        <p:sp>
          <p:nvSpPr>
            <p:cNvPr id="478" name="Freihandform: Form 477">
              <a:extLst>
                <a:ext uri="{FF2B5EF4-FFF2-40B4-BE49-F238E27FC236}">
                  <a16:creationId xmlns:a16="http://schemas.microsoft.com/office/drawing/2014/main" id="{C48AB34C-4D94-4DE0-BF5B-0C08EA452C3A}"/>
                </a:ext>
              </a:extLst>
            </p:cNvPr>
            <p:cNvSpPr/>
            <p:nvPr/>
          </p:nvSpPr>
          <p:spPr>
            <a:xfrm>
              <a:off x="4954051" y="4728224"/>
              <a:ext cx="8216" cy="8216"/>
            </a:xfrm>
            <a:custGeom>
              <a:avLst/>
              <a:gdLst>
                <a:gd name="connsiteX0" fmla="*/ 0 w 0"/>
                <a:gd name="connsiteY0" fmla="*/ 2168 h 0"/>
                <a:gd name="connsiteX1" fmla="*/ 0 w 0"/>
                <a:gd name="connsiteY1" fmla="*/ 2168 h 0"/>
                <a:gd name="connsiteX2" fmla="*/ 0 w 0"/>
                <a:gd name="connsiteY2" fmla="*/ 2168 h 0"/>
              </a:gdLst>
              <a:ahLst/>
              <a:cxnLst>
                <a:cxn ang="0">
                  <a:pos x="connsiteX0" y="connsiteY0"/>
                </a:cxn>
                <a:cxn ang="0">
                  <a:pos x="connsiteX1" y="connsiteY1"/>
                </a:cxn>
                <a:cxn ang="0">
                  <a:pos x="connsiteX2" y="connsiteY2"/>
                </a:cxn>
              </a:cxnLst>
              <a:rect l="l" t="t" r="r" b="b"/>
              <a:pathLst>
                <a:path>
                  <a:moveTo>
                    <a:pt x="0" y="2168"/>
                  </a:moveTo>
                  <a:cubicBezTo>
                    <a:pt x="822" y="-297"/>
                    <a:pt x="822" y="-1119"/>
                    <a:pt x="0" y="2168"/>
                  </a:cubicBezTo>
                  <a:lnTo>
                    <a:pt x="0" y="2168"/>
                  </a:lnTo>
                  <a:close/>
                </a:path>
              </a:pathLst>
            </a:custGeom>
            <a:grpFill/>
            <a:ln w="8202" cap="flat">
              <a:noFill/>
              <a:prstDash val="solid"/>
              <a:miter/>
            </a:ln>
          </p:spPr>
          <p:txBody>
            <a:bodyPr rtlCol="0" anchor="ctr"/>
            <a:lstStyle/>
            <a:p>
              <a:endParaRPr lang="de-DE"/>
            </a:p>
          </p:txBody>
        </p:sp>
        <p:sp>
          <p:nvSpPr>
            <p:cNvPr id="479" name="Freihandform: Form 478">
              <a:extLst>
                <a:ext uri="{FF2B5EF4-FFF2-40B4-BE49-F238E27FC236}">
                  <a16:creationId xmlns:a16="http://schemas.microsoft.com/office/drawing/2014/main" id="{B95F3096-7714-405C-8A22-603A9A98E647}"/>
                </a:ext>
              </a:extLst>
            </p:cNvPr>
            <p:cNvSpPr/>
            <p:nvPr/>
          </p:nvSpPr>
          <p:spPr>
            <a:xfrm>
              <a:off x="4908864" y="3679949"/>
              <a:ext cx="57511" cy="106806"/>
            </a:xfrm>
            <a:custGeom>
              <a:avLst/>
              <a:gdLst>
                <a:gd name="connsiteX0" fmla="*/ 9037 w 57510"/>
                <a:gd name="connsiteY0" fmla="*/ 94939 h 106806"/>
                <a:gd name="connsiteX1" fmla="*/ 12324 w 57510"/>
                <a:gd name="connsiteY1" fmla="*/ 98225 h 106806"/>
                <a:gd name="connsiteX2" fmla="*/ 17253 w 57510"/>
                <a:gd name="connsiteY2" fmla="*/ 86723 h 106806"/>
                <a:gd name="connsiteX3" fmla="*/ 16432 w 57510"/>
                <a:gd name="connsiteY3" fmla="*/ 98225 h 106806"/>
                <a:gd name="connsiteX4" fmla="*/ 25469 w 57510"/>
                <a:gd name="connsiteY4" fmla="*/ 102333 h 106806"/>
                <a:gd name="connsiteX5" fmla="*/ 16432 w 57510"/>
                <a:gd name="connsiteY5" fmla="*/ 103155 h 106806"/>
                <a:gd name="connsiteX6" fmla="*/ 36971 w 57510"/>
                <a:gd name="connsiteY6" fmla="*/ 100690 h 106806"/>
                <a:gd name="connsiteX7" fmla="*/ 36971 w 57510"/>
                <a:gd name="connsiteY7" fmla="*/ 79329 h 106806"/>
                <a:gd name="connsiteX8" fmla="*/ 29577 w 57510"/>
                <a:gd name="connsiteY8" fmla="*/ 85080 h 106806"/>
                <a:gd name="connsiteX9" fmla="*/ 34507 w 57510"/>
                <a:gd name="connsiteY9" fmla="*/ 67826 h 106806"/>
                <a:gd name="connsiteX10" fmla="*/ 50117 w 57510"/>
                <a:gd name="connsiteY10" fmla="*/ 50573 h 106806"/>
                <a:gd name="connsiteX11" fmla="*/ 51760 w 57510"/>
                <a:gd name="connsiteY11" fmla="*/ 21818 h 106806"/>
                <a:gd name="connsiteX12" fmla="*/ 55868 w 57510"/>
                <a:gd name="connsiteY12" fmla="*/ 12780 h 106806"/>
                <a:gd name="connsiteX13" fmla="*/ 46009 w 57510"/>
                <a:gd name="connsiteY13" fmla="*/ 5386 h 106806"/>
                <a:gd name="connsiteX14" fmla="*/ 36150 w 57510"/>
                <a:gd name="connsiteY14" fmla="*/ 13602 h 106806"/>
                <a:gd name="connsiteX15" fmla="*/ 25469 w 57510"/>
                <a:gd name="connsiteY15" fmla="*/ 13602 h 106806"/>
                <a:gd name="connsiteX16" fmla="*/ 14789 w 57510"/>
                <a:gd name="connsiteY16" fmla="*/ 39071 h 106806"/>
                <a:gd name="connsiteX17" fmla="*/ 12324 w 57510"/>
                <a:gd name="connsiteY17" fmla="*/ 68648 h 106806"/>
                <a:gd name="connsiteX18" fmla="*/ 18896 w 57510"/>
                <a:gd name="connsiteY18" fmla="*/ 64540 h 106806"/>
                <a:gd name="connsiteX19" fmla="*/ 9859 w 57510"/>
                <a:gd name="connsiteY19" fmla="*/ 76864 h 106806"/>
                <a:gd name="connsiteX20" fmla="*/ 0 w 57510"/>
                <a:gd name="connsiteY20" fmla="*/ 95760 h 106806"/>
                <a:gd name="connsiteX21" fmla="*/ 9037 w 57510"/>
                <a:gd name="connsiteY21" fmla="*/ 94939 h 106806"/>
                <a:gd name="connsiteX22" fmla="*/ 9037 w 57510"/>
                <a:gd name="connsiteY22" fmla="*/ 94939 h 10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510" h="106806">
                  <a:moveTo>
                    <a:pt x="9037" y="94939"/>
                  </a:moveTo>
                  <a:cubicBezTo>
                    <a:pt x="9859" y="95760"/>
                    <a:pt x="11502" y="97404"/>
                    <a:pt x="12324" y="98225"/>
                  </a:cubicBezTo>
                  <a:cubicBezTo>
                    <a:pt x="13145" y="93296"/>
                    <a:pt x="15610" y="91653"/>
                    <a:pt x="17253" y="86723"/>
                  </a:cubicBezTo>
                  <a:cubicBezTo>
                    <a:pt x="16432" y="90831"/>
                    <a:pt x="17253" y="94117"/>
                    <a:pt x="16432" y="98225"/>
                  </a:cubicBezTo>
                  <a:cubicBezTo>
                    <a:pt x="22183" y="93296"/>
                    <a:pt x="27112" y="91653"/>
                    <a:pt x="25469" y="102333"/>
                  </a:cubicBezTo>
                  <a:cubicBezTo>
                    <a:pt x="20540" y="100690"/>
                    <a:pt x="20540" y="103155"/>
                    <a:pt x="16432" y="103155"/>
                  </a:cubicBezTo>
                  <a:cubicBezTo>
                    <a:pt x="23826" y="117943"/>
                    <a:pt x="29577" y="103976"/>
                    <a:pt x="36971" y="100690"/>
                  </a:cubicBezTo>
                  <a:cubicBezTo>
                    <a:pt x="41901" y="98225"/>
                    <a:pt x="33685" y="86723"/>
                    <a:pt x="36971" y="79329"/>
                  </a:cubicBezTo>
                  <a:cubicBezTo>
                    <a:pt x="34507" y="81793"/>
                    <a:pt x="32042" y="82615"/>
                    <a:pt x="29577" y="85080"/>
                  </a:cubicBezTo>
                  <a:cubicBezTo>
                    <a:pt x="32863" y="80150"/>
                    <a:pt x="32042" y="71934"/>
                    <a:pt x="34507" y="67826"/>
                  </a:cubicBezTo>
                  <a:cubicBezTo>
                    <a:pt x="38615" y="60432"/>
                    <a:pt x="46009" y="57146"/>
                    <a:pt x="50117" y="50573"/>
                  </a:cubicBezTo>
                  <a:cubicBezTo>
                    <a:pt x="55046" y="42357"/>
                    <a:pt x="60797" y="28390"/>
                    <a:pt x="51760" y="21818"/>
                  </a:cubicBezTo>
                  <a:cubicBezTo>
                    <a:pt x="59976" y="22639"/>
                    <a:pt x="62441" y="17710"/>
                    <a:pt x="55868" y="12780"/>
                  </a:cubicBezTo>
                  <a:cubicBezTo>
                    <a:pt x="68192" y="2921"/>
                    <a:pt x="44366" y="-6116"/>
                    <a:pt x="46009" y="5386"/>
                  </a:cubicBezTo>
                  <a:cubicBezTo>
                    <a:pt x="42722" y="7851"/>
                    <a:pt x="40258" y="10315"/>
                    <a:pt x="36150" y="13602"/>
                  </a:cubicBezTo>
                  <a:cubicBezTo>
                    <a:pt x="32863" y="16067"/>
                    <a:pt x="27934" y="11959"/>
                    <a:pt x="25469" y="13602"/>
                  </a:cubicBezTo>
                  <a:cubicBezTo>
                    <a:pt x="19718" y="18531"/>
                    <a:pt x="16432" y="30855"/>
                    <a:pt x="14789" y="39071"/>
                  </a:cubicBezTo>
                  <a:cubicBezTo>
                    <a:pt x="30399" y="39893"/>
                    <a:pt x="11502" y="57146"/>
                    <a:pt x="12324" y="68648"/>
                  </a:cubicBezTo>
                  <a:cubicBezTo>
                    <a:pt x="14789" y="67005"/>
                    <a:pt x="16432" y="66183"/>
                    <a:pt x="18896" y="64540"/>
                  </a:cubicBezTo>
                  <a:cubicBezTo>
                    <a:pt x="16432" y="67005"/>
                    <a:pt x="9859" y="73578"/>
                    <a:pt x="9859" y="76864"/>
                  </a:cubicBezTo>
                  <a:cubicBezTo>
                    <a:pt x="12324" y="87545"/>
                    <a:pt x="8216" y="93296"/>
                    <a:pt x="0" y="95760"/>
                  </a:cubicBezTo>
                  <a:cubicBezTo>
                    <a:pt x="3286" y="96582"/>
                    <a:pt x="5751" y="95760"/>
                    <a:pt x="9037" y="94939"/>
                  </a:cubicBezTo>
                  <a:lnTo>
                    <a:pt x="9037" y="94939"/>
                  </a:lnTo>
                  <a:close/>
                </a:path>
              </a:pathLst>
            </a:custGeom>
            <a:grpFill/>
            <a:ln w="8202" cap="flat">
              <a:noFill/>
              <a:prstDash val="solid"/>
              <a:miter/>
            </a:ln>
          </p:spPr>
          <p:txBody>
            <a:bodyPr rtlCol="0" anchor="ctr"/>
            <a:lstStyle/>
            <a:p>
              <a:endParaRPr lang="de-DE"/>
            </a:p>
          </p:txBody>
        </p:sp>
        <p:sp>
          <p:nvSpPr>
            <p:cNvPr id="384" name="Freihandform: Form 383">
              <a:extLst>
                <a:ext uri="{FF2B5EF4-FFF2-40B4-BE49-F238E27FC236}">
                  <a16:creationId xmlns:a16="http://schemas.microsoft.com/office/drawing/2014/main" id="{FA3FF1F2-2279-4165-9425-D3C5295AEFC9}"/>
                </a:ext>
              </a:extLst>
            </p:cNvPr>
            <p:cNvSpPr/>
            <p:nvPr/>
          </p:nvSpPr>
          <p:spPr>
            <a:xfrm>
              <a:off x="5286518" y="1681488"/>
              <a:ext cx="2571563" cy="2341519"/>
            </a:xfrm>
            <a:custGeom>
              <a:avLst/>
              <a:gdLst>
                <a:gd name="connsiteX0" fmla="*/ 2572660 w 2571563"/>
                <a:gd name="connsiteY0" fmla="*/ 601401 h 2341518"/>
                <a:gd name="connsiteX1" fmla="*/ 2566087 w 2571563"/>
                <a:gd name="connsiteY1" fmla="*/ 577575 h 2341518"/>
                <a:gd name="connsiteX2" fmla="*/ 2550477 w 2571563"/>
                <a:gd name="connsiteY2" fmla="*/ 589898 h 2341518"/>
                <a:gd name="connsiteX3" fmla="*/ 2557050 w 2571563"/>
                <a:gd name="connsiteY3" fmla="*/ 529923 h 2341518"/>
                <a:gd name="connsiteX4" fmla="*/ 2548834 w 2571563"/>
                <a:gd name="connsiteY4" fmla="*/ 500346 h 2341518"/>
                <a:gd name="connsiteX5" fmla="*/ 2548012 w 2571563"/>
                <a:gd name="connsiteY5" fmla="*/ 477341 h 2341518"/>
                <a:gd name="connsiteX6" fmla="*/ 2526651 w 2571563"/>
                <a:gd name="connsiteY6" fmla="*/ 455158 h 2341518"/>
                <a:gd name="connsiteX7" fmla="*/ 2527472 w 2571563"/>
                <a:gd name="connsiteY7" fmla="*/ 422295 h 2341518"/>
                <a:gd name="connsiteX8" fmla="*/ 2515149 w 2571563"/>
                <a:gd name="connsiteY8" fmla="*/ 414901 h 2341518"/>
                <a:gd name="connsiteX9" fmla="*/ 2517613 w 2571563"/>
                <a:gd name="connsiteY9" fmla="*/ 406685 h 2341518"/>
                <a:gd name="connsiteX10" fmla="*/ 2519257 w 2571563"/>
                <a:gd name="connsiteY10" fmla="*/ 394361 h 2341518"/>
                <a:gd name="connsiteX11" fmla="*/ 2506933 w 2571563"/>
                <a:gd name="connsiteY11" fmla="*/ 374643 h 2341518"/>
                <a:gd name="connsiteX12" fmla="*/ 2465854 w 2571563"/>
                <a:gd name="connsiteY12" fmla="*/ 313846 h 2341518"/>
                <a:gd name="connsiteX13" fmla="*/ 2458460 w 2571563"/>
                <a:gd name="connsiteY13" fmla="*/ 306451 h 2341518"/>
                <a:gd name="connsiteX14" fmla="*/ 2448600 w 2571563"/>
                <a:gd name="connsiteY14" fmla="*/ 308095 h 2341518"/>
                <a:gd name="connsiteX15" fmla="*/ 2428882 w 2571563"/>
                <a:gd name="connsiteY15" fmla="*/ 268658 h 2341518"/>
                <a:gd name="connsiteX16" fmla="*/ 2420666 w 2571563"/>
                <a:gd name="connsiteY16" fmla="*/ 96947 h 2341518"/>
                <a:gd name="connsiteX17" fmla="*/ 2433812 w 2571563"/>
                <a:gd name="connsiteY17" fmla="*/ 36150 h 2341518"/>
                <a:gd name="connsiteX18" fmla="*/ 2367263 w 2571563"/>
                <a:gd name="connsiteY18" fmla="*/ 41901 h 2341518"/>
                <a:gd name="connsiteX19" fmla="*/ 2331114 w 2571563"/>
                <a:gd name="connsiteY19" fmla="*/ 18896 h 2341518"/>
                <a:gd name="connsiteX20" fmla="*/ 2308109 w 2571563"/>
                <a:gd name="connsiteY20" fmla="*/ 0 h 2341518"/>
                <a:gd name="connsiteX21" fmla="*/ 2305644 w 2571563"/>
                <a:gd name="connsiteY21" fmla="*/ 20540 h 2341518"/>
                <a:gd name="connsiteX22" fmla="*/ 2288391 w 2571563"/>
                <a:gd name="connsiteY22" fmla="*/ 49295 h 2341518"/>
                <a:gd name="connsiteX23" fmla="*/ 2274424 w 2571563"/>
                <a:gd name="connsiteY23" fmla="*/ 110914 h 2341518"/>
                <a:gd name="connsiteX24" fmla="*/ 2319611 w 2571563"/>
                <a:gd name="connsiteY24" fmla="*/ 109271 h 2341518"/>
                <a:gd name="connsiteX25" fmla="*/ 2364799 w 2571563"/>
                <a:gd name="connsiteY25" fmla="*/ 88731 h 2341518"/>
                <a:gd name="connsiteX26" fmla="*/ 2359869 w 2571563"/>
                <a:gd name="connsiteY26" fmla="*/ 92839 h 2341518"/>
                <a:gd name="connsiteX27" fmla="*/ 2387803 w 2571563"/>
                <a:gd name="connsiteY27" fmla="*/ 129811 h 2341518"/>
                <a:gd name="connsiteX28" fmla="*/ 2355761 w 2571563"/>
                <a:gd name="connsiteY28" fmla="*/ 205396 h 2341518"/>
                <a:gd name="connsiteX29" fmla="*/ 2339329 w 2571563"/>
                <a:gd name="connsiteY29" fmla="*/ 193073 h 2341518"/>
                <a:gd name="connsiteX30" fmla="*/ 2325363 w 2571563"/>
                <a:gd name="connsiteY30" fmla="*/ 187322 h 2341518"/>
                <a:gd name="connsiteX31" fmla="*/ 2324541 w 2571563"/>
                <a:gd name="connsiteY31" fmla="*/ 181570 h 2341518"/>
                <a:gd name="connsiteX32" fmla="*/ 2304823 w 2571563"/>
                <a:gd name="connsiteY32" fmla="*/ 164317 h 2341518"/>
                <a:gd name="connsiteX33" fmla="*/ 2291678 w 2571563"/>
                <a:gd name="connsiteY33" fmla="*/ 181570 h 2341518"/>
                <a:gd name="connsiteX34" fmla="*/ 2298250 w 2571563"/>
                <a:gd name="connsiteY34" fmla="*/ 184035 h 2341518"/>
                <a:gd name="connsiteX35" fmla="*/ 2267852 w 2571563"/>
                <a:gd name="connsiteY35" fmla="*/ 216077 h 2341518"/>
                <a:gd name="connsiteX36" fmla="*/ 2244025 w 2571563"/>
                <a:gd name="connsiteY36" fmla="*/ 145421 h 2341518"/>
                <a:gd name="connsiteX37" fmla="*/ 2221021 w 2571563"/>
                <a:gd name="connsiteY37" fmla="*/ 99412 h 2341518"/>
                <a:gd name="connsiteX38" fmla="*/ 2196374 w 2571563"/>
                <a:gd name="connsiteY38" fmla="*/ 105163 h 2341518"/>
                <a:gd name="connsiteX39" fmla="*/ 2176656 w 2571563"/>
                <a:gd name="connsiteY39" fmla="*/ 86266 h 2341518"/>
                <a:gd name="connsiteX40" fmla="*/ 2173369 w 2571563"/>
                <a:gd name="connsiteY40" fmla="*/ 105984 h 2341518"/>
                <a:gd name="connsiteX41" fmla="*/ 2172548 w 2571563"/>
                <a:gd name="connsiteY41" fmla="*/ 118308 h 2341518"/>
                <a:gd name="connsiteX42" fmla="*/ 2162688 w 2571563"/>
                <a:gd name="connsiteY42" fmla="*/ 124881 h 2341518"/>
                <a:gd name="connsiteX43" fmla="*/ 2162688 w 2571563"/>
                <a:gd name="connsiteY43" fmla="*/ 131454 h 2341518"/>
                <a:gd name="connsiteX44" fmla="*/ 2173369 w 2571563"/>
                <a:gd name="connsiteY44" fmla="*/ 155280 h 2341518"/>
                <a:gd name="connsiteX45" fmla="*/ 2176656 w 2571563"/>
                <a:gd name="connsiteY45" fmla="*/ 152815 h 2341518"/>
                <a:gd name="connsiteX46" fmla="*/ 2192266 w 2571563"/>
                <a:gd name="connsiteY46" fmla="*/ 160209 h 2341518"/>
                <a:gd name="connsiteX47" fmla="*/ 2186514 w 2571563"/>
                <a:gd name="connsiteY47" fmla="*/ 171711 h 2341518"/>
                <a:gd name="connsiteX48" fmla="*/ 2172548 w 2571563"/>
                <a:gd name="connsiteY48" fmla="*/ 160209 h 2341518"/>
                <a:gd name="connsiteX49" fmla="*/ 2162688 w 2571563"/>
                <a:gd name="connsiteY49" fmla="*/ 218542 h 2341518"/>
                <a:gd name="connsiteX50" fmla="*/ 2148722 w 2571563"/>
                <a:gd name="connsiteY50" fmla="*/ 234973 h 2341518"/>
                <a:gd name="connsiteX51" fmla="*/ 2136398 w 2571563"/>
                <a:gd name="connsiteY51" fmla="*/ 238260 h 2341518"/>
                <a:gd name="connsiteX52" fmla="*/ 2126539 w 2571563"/>
                <a:gd name="connsiteY52" fmla="*/ 245654 h 2341518"/>
                <a:gd name="connsiteX53" fmla="*/ 2109285 w 2571563"/>
                <a:gd name="connsiteY53" fmla="*/ 239081 h 2341518"/>
                <a:gd name="connsiteX54" fmla="*/ 2090389 w 2571563"/>
                <a:gd name="connsiteY54" fmla="*/ 263729 h 2341518"/>
                <a:gd name="connsiteX55" fmla="*/ 2073136 w 2571563"/>
                <a:gd name="connsiteY55" fmla="*/ 279339 h 2341518"/>
                <a:gd name="connsiteX56" fmla="*/ 2078887 w 2571563"/>
                <a:gd name="connsiteY56" fmla="*/ 293306 h 2341518"/>
                <a:gd name="connsiteX57" fmla="*/ 2086281 w 2571563"/>
                <a:gd name="connsiteY57" fmla="*/ 343423 h 2341518"/>
                <a:gd name="connsiteX58" fmla="*/ 2102713 w 2571563"/>
                <a:gd name="connsiteY58" fmla="*/ 360676 h 2341518"/>
                <a:gd name="connsiteX59" fmla="*/ 2101070 w 2571563"/>
                <a:gd name="connsiteY59" fmla="*/ 396826 h 2341518"/>
                <a:gd name="connsiteX60" fmla="*/ 2078887 w 2571563"/>
                <a:gd name="connsiteY60" fmla="*/ 458445 h 2341518"/>
                <a:gd name="connsiteX61" fmla="*/ 2029592 w 2571563"/>
                <a:gd name="connsiteY61" fmla="*/ 467482 h 2341518"/>
                <a:gd name="connsiteX62" fmla="*/ 2033700 w 2571563"/>
                <a:gd name="connsiteY62" fmla="*/ 483092 h 2341518"/>
                <a:gd name="connsiteX63" fmla="*/ 2042737 w 2571563"/>
                <a:gd name="connsiteY63" fmla="*/ 511026 h 2341518"/>
                <a:gd name="connsiteX64" fmla="*/ 2072314 w 2571563"/>
                <a:gd name="connsiteY64" fmla="*/ 500346 h 2341518"/>
                <a:gd name="connsiteX65" fmla="*/ 2110929 w 2571563"/>
                <a:gd name="connsiteY65" fmla="*/ 571823 h 2341518"/>
                <a:gd name="connsiteX66" fmla="*/ 2089567 w 2571563"/>
                <a:gd name="connsiteY66" fmla="*/ 676986 h 2341518"/>
                <a:gd name="connsiteX67" fmla="*/ 2073957 w 2571563"/>
                <a:gd name="connsiteY67" fmla="*/ 717244 h 2341518"/>
                <a:gd name="connsiteX68" fmla="*/ 2064920 w 2571563"/>
                <a:gd name="connsiteY68" fmla="*/ 757502 h 2341518"/>
                <a:gd name="connsiteX69" fmla="*/ 2020554 w 2571563"/>
                <a:gd name="connsiteY69" fmla="*/ 851984 h 2341518"/>
                <a:gd name="connsiteX70" fmla="*/ 1975367 w 2571563"/>
                <a:gd name="connsiteY70" fmla="*/ 946466 h 2341518"/>
                <a:gd name="connsiteX71" fmla="*/ 1968794 w 2571563"/>
                <a:gd name="connsiteY71" fmla="*/ 1002334 h 2341518"/>
                <a:gd name="connsiteX72" fmla="*/ 1942504 w 2571563"/>
                <a:gd name="connsiteY72" fmla="*/ 1042592 h 2341518"/>
                <a:gd name="connsiteX73" fmla="*/ 1867739 w 2571563"/>
                <a:gd name="connsiteY73" fmla="*/ 1084493 h 2341518"/>
                <a:gd name="connsiteX74" fmla="*/ 1829125 w 2571563"/>
                <a:gd name="connsiteY74" fmla="*/ 1117356 h 2341518"/>
                <a:gd name="connsiteX75" fmla="*/ 1813515 w 2571563"/>
                <a:gd name="connsiteY75" fmla="*/ 1167473 h 2341518"/>
                <a:gd name="connsiteX76" fmla="*/ 1783116 w 2571563"/>
                <a:gd name="connsiteY76" fmla="*/ 1207731 h 2341518"/>
                <a:gd name="connsiteX77" fmla="*/ 1755182 w 2571563"/>
                <a:gd name="connsiteY77" fmla="*/ 1244702 h 2341518"/>
                <a:gd name="connsiteX78" fmla="*/ 1668915 w 2571563"/>
                <a:gd name="connsiteY78" fmla="*/ 1298927 h 2341518"/>
                <a:gd name="connsiteX79" fmla="*/ 1629479 w 2571563"/>
                <a:gd name="connsiteY79" fmla="*/ 1321110 h 2341518"/>
                <a:gd name="connsiteX80" fmla="*/ 1577720 w 2571563"/>
                <a:gd name="connsiteY80" fmla="*/ 1345757 h 2341518"/>
                <a:gd name="connsiteX81" fmla="*/ 1525960 w 2571563"/>
                <a:gd name="connsiteY81" fmla="*/ 1359724 h 2341518"/>
                <a:gd name="connsiteX82" fmla="*/ 1503777 w 2571563"/>
                <a:gd name="connsiteY82" fmla="*/ 1389301 h 2341518"/>
                <a:gd name="connsiteX83" fmla="*/ 1428191 w 2571563"/>
                <a:gd name="connsiteY83" fmla="*/ 1407376 h 2341518"/>
                <a:gd name="connsiteX84" fmla="*/ 1410116 w 2571563"/>
                <a:gd name="connsiteY84" fmla="*/ 1391766 h 2341518"/>
                <a:gd name="connsiteX85" fmla="*/ 1415867 w 2571563"/>
                <a:gd name="connsiteY85" fmla="*/ 1372048 h 2341518"/>
                <a:gd name="connsiteX86" fmla="*/ 1422440 w 2571563"/>
                <a:gd name="connsiteY86" fmla="*/ 1324396 h 2341518"/>
                <a:gd name="connsiteX87" fmla="*/ 1401900 w 2571563"/>
                <a:gd name="connsiteY87" fmla="*/ 1332612 h 2341518"/>
                <a:gd name="connsiteX88" fmla="*/ 1387933 w 2571563"/>
                <a:gd name="connsiteY88" fmla="*/ 1325217 h 2341518"/>
                <a:gd name="connsiteX89" fmla="*/ 1379717 w 2571563"/>
                <a:gd name="connsiteY89" fmla="*/ 1321931 h 2341518"/>
                <a:gd name="connsiteX90" fmla="*/ 1379717 w 2571563"/>
                <a:gd name="connsiteY90" fmla="*/ 1315358 h 2341518"/>
                <a:gd name="connsiteX91" fmla="*/ 1385468 w 2571563"/>
                <a:gd name="connsiteY91" fmla="*/ 1297284 h 2341518"/>
                <a:gd name="connsiteX92" fmla="*/ 1401079 w 2571563"/>
                <a:gd name="connsiteY92" fmla="*/ 1280030 h 2341518"/>
                <a:gd name="connsiteX93" fmla="*/ 1417510 w 2571563"/>
                <a:gd name="connsiteY93" fmla="*/ 1290711 h 2341518"/>
                <a:gd name="connsiteX94" fmla="*/ 1426548 w 2571563"/>
                <a:gd name="connsiteY94" fmla="*/ 1281673 h 2341518"/>
                <a:gd name="connsiteX95" fmla="*/ 1442158 w 2571563"/>
                <a:gd name="connsiteY95" fmla="*/ 1263599 h 2341518"/>
                <a:gd name="connsiteX96" fmla="*/ 1470092 w 2571563"/>
                <a:gd name="connsiteY96" fmla="*/ 1255383 h 2341518"/>
                <a:gd name="connsiteX97" fmla="*/ 1467627 w 2571563"/>
                <a:gd name="connsiteY97" fmla="*/ 1226627 h 2341518"/>
                <a:gd name="connsiteX98" fmla="*/ 1491453 w 2571563"/>
                <a:gd name="connsiteY98" fmla="*/ 1218411 h 2341518"/>
                <a:gd name="connsiteX99" fmla="*/ 1480772 w 2571563"/>
                <a:gd name="connsiteY99" fmla="*/ 1195407 h 2341518"/>
                <a:gd name="connsiteX100" fmla="*/ 1395327 w 2571563"/>
                <a:gd name="connsiteY100" fmla="*/ 1232378 h 2341518"/>
                <a:gd name="connsiteX101" fmla="*/ 1376431 w 2571563"/>
                <a:gd name="connsiteY101" fmla="*/ 1231557 h 2341518"/>
                <a:gd name="connsiteX102" fmla="*/ 1358356 w 2571563"/>
                <a:gd name="connsiteY102" fmla="*/ 1240594 h 2341518"/>
                <a:gd name="connsiteX103" fmla="*/ 1344389 w 2571563"/>
                <a:gd name="connsiteY103" fmla="*/ 1275101 h 2341518"/>
                <a:gd name="connsiteX104" fmla="*/ 1334530 w 2571563"/>
                <a:gd name="connsiteY104" fmla="*/ 1303856 h 2341518"/>
                <a:gd name="connsiteX105" fmla="*/ 1346854 w 2571563"/>
                <a:gd name="connsiteY105" fmla="*/ 1312894 h 2341518"/>
                <a:gd name="connsiteX106" fmla="*/ 1355070 w 2571563"/>
                <a:gd name="connsiteY106" fmla="*/ 1346579 h 2341518"/>
                <a:gd name="connsiteX107" fmla="*/ 1356713 w 2571563"/>
                <a:gd name="connsiteY107" fmla="*/ 1374513 h 2341518"/>
                <a:gd name="connsiteX108" fmla="*/ 1311526 w 2571563"/>
                <a:gd name="connsiteY108" fmla="*/ 1464887 h 2341518"/>
                <a:gd name="connsiteX109" fmla="*/ 1270446 w 2571563"/>
                <a:gd name="connsiteY109" fmla="*/ 1518290 h 2341518"/>
                <a:gd name="connsiteX110" fmla="*/ 1249085 w 2571563"/>
                <a:gd name="connsiteY110" fmla="*/ 1532257 h 2341518"/>
                <a:gd name="connsiteX111" fmla="*/ 1226081 w 2571563"/>
                <a:gd name="connsiteY111" fmla="*/ 1556083 h 2341518"/>
                <a:gd name="connsiteX112" fmla="*/ 1208006 w 2571563"/>
                <a:gd name="connsiteY112" fmla="*/ 1561012 h 2341518"/>
                <a:gd name="connsiteX113" fmla="*/ 1203898 w 2571563"/>
                <a:gd name="connsiteY113" fmla="*/ 1581552 h 2341518"/>
                <a:gd name="connsiteX114" fmla="*/ 1188288 w 2571563"/>
                <a:gd name="connsiteY114" fmla="*/ 1607843 h 2341518"/>
                <a:gd name="connsiteX115" fmla="*/ 1175143 w 2571563"/>
                <a:gd name="connsiteY115" fmla="*/ 1629204 h 2341518"/>
                <a:gd name="connsiteX116" fmla="*/ 1185823 w 2571563"/>
                <a:gd name="connsiteY116" fmla="*/ 1669462 h 2341518"/>
                <a:gd name="connsiteX117" fmla="*/ 1202255 w 2571563"/>
                <a:gd name="connsiteY117" fmla="*/ 1705611 h 2341518"/>
                <a:gd name="connsiteX118" fmla="*/ 1190753 w 2571563"/>
                <a:gd name="connsiteY118" fmla="*/ 1723686 h 2341518"/>
                <a:gd name="connsiteX119" fmla="*/ 1185001 w 2571563"/>
                <a:gd name="connsiteY119" fmla="*/ 1696574 h 2341518"/>
                <a:gd name="connsiteX120" fmla="*/ 1170213 w 2571563"/>
                <a:gd name="connsiteY120" fmla="*/ 1714649 h 2341518"/>
                <a:gd name="connsiteX121" fmla="*/ 1171856 w 2571563"/>
                <a:gd name="connsiteY121" fmla="*/ 1727794 h 2341518"/>
                <a:gd name="connsiteX122" fmla="*/ 1175964 w 2571563"/>
                <a:gd name="connsiteY122" fmla="*/ 1735189 h 2341518"/>
                <a:gd name="connsiteX123" fmla="*/ 1167748 w 2571563"/>
                <a:gd name="connsiteY123" fmla="*/ 1736832 h 2341518"/>
                <a:gd name="connsiteX124" fmla="*/ 1137350 w 2571563"/>
                <a:gd name="connsiteY124" fmla="*/ 1731081 h 2341518"/>
                <a:gd name="connsiteX125" fmla="*/ 1147209 w 2571563"/>
                <a:gd name="connsiteY125" fmla="*/ 1749156 h 2341518"/>
                <a:gd name="connsiteX126" fmla="*/ 1142279 w 2571563"/>
                <a:gd name="connsiteY126" fmla="*/ 1761479 h 2341518"/>
                <a:gd name="connsiteX127" fmla="*/ 1109416 w 2571563"/>
                <a:gd name="connsiteY127" fmla="*/ 1758193 h 2341518"/>
                <a:gd name="connsiteX128" fmla="*/ 1122561 w 2571563"/>
                <a:gd name="connsiteY128" fmla="*/ 1761479 h 2341518"/>
                <a:gd name="connsiteX129" fmla="*/ 1093805 w 2571563"/>
                <a:gd name="connsiteY129" fmla="*/ 1774625 h 2341518"/>
                <a:gd name="connsiteX130" fmla="*/ 1104486 w 2571563"/>
                <a:gd name="connsiteY130" fmla="*/ 1761479 h 2341518"/>
                <a:gd name="connsiteX131" fmla="*/ 1068336 w 2571563"/>
                <a:gd name="connsiteY131" fmla="*/ 1757371 h 2341518"/>
                <a:gd name="connsiteX132" fmla="*/ 1060942 w 2571563"/>
                <a:gd name="connsiteY132" fmla="*/ 1764766 h 2341518"/>
                <a:gd name="connsiteX133" fmla="*/ 1057656 w 2571563"/>
                <a:gd name="connsiteY133" fmla="*/ 1741761 h 2341518"/>
                <a:gd name="connsiteX134" fmla="*/ 1040402 w 2571563"/>
                <a:gd name="connsiteY134" fmla="*/ 1754907 h 2341518"/>
                <a:gd name="connsiteX135" fmla="*/ 1043689 w 2571563"/>
                <a:gd name="connsiteY135" fmla="*/ 1768874 h 2341518"/>
                <a:gd name="connsiteX136" fmla="*/ 1024792 w 2571563"/>
                <a:gd name="connsiteY136" fmla="*/ 1786127 h 2341518"/>
                <a:gd name="connsiteX137" fmla="*/ 1025614 w 2571563"/>
                <a:gd name="connsiteY137" fmla="*/ 1764766 h 2341518"/>
                <a:gd name="connsiteX138" fmla="*/ 1013290 w 2571563"/>
                <a:gd name="connsiteY138" fmla="*/ 1754085 h 2341518"/>
                <a:gd name="connsiteX139" fmla="*/ 1008361 w 2571563"/>
                <a:gd name="connsiteY139" fmla="*/ 1745869 h 2341518"/>
                <a:gd name="connsiteX140" fmla="*/ 994394 w 2571563"/>
                <a:gd name="connsiteY140" fmla="*/ 1753264 h 2341518"/>
                <a:gd name="connsiteX141" fmla="*/ 1019863 w 2571563"/>
                <a:gd name="connsiteY141" fmla="*/ 1726973 h 2341518"/>
                <a:gd name="connsiteX142" fmla="*/ 1003431 w 2571563"/>
                <a:gd name="connsiteY142" fmla="*/ 1694931 h 2341518"/>
                <a:gd name="connsiteX143" fmla="*/ 963995 w 2571563"/>
                <a:gd name="connsiteY143" fmla="*/ 1713006 h 2341518"/>
                <a:gd name="connsiteX144" fmla="*/ 948385 w 2571563"/>
                <a:gd name="connsiteY144" fmla="*/ 1717935 h 2341518"/>
                <a:gd name="connsiteX145" fmla="*/ 939347 w 2571563"/>
                <a:gd name="connsiteY145" fmla="*/ 1727794 h 2341518"/>
                <a:gd name="connsiteX146" fmla="*/ 915521 w 2571563"/>
                <a:gd name="connsiteY146" fmla="*/ 1730259 h 2341518"/>
                <a:gd name="connsiteX147" fmla="*/ 870334 w 2571563"/>
                <a:gd name="connsiteY147" fmla="*/ 1725329 h 2341518"/>
                <a:gd name="connsiteX148" fmla="*/ 842400 w 2571563"/>
                <a:gd name="connsiteY148" fmla="*/ 1724508 h 2341518"/>
                <a:gd name="connsiteX149" fmla="*/ 812002 w 2571563"/>
                <a:gd name="connsiteY149" fmla="*/ 1739296 h 2341518"/>
                <a:gd name="connsiteX150" fmla="*/ 791462 w 2571563"/>
                <a:gd name="connsiteY150" fmla="*/ 1747512 h 2341518"/>
                <a:gd name="connsiteX151" fmla="*/ 773387 w 2571563"/>
                <a:gd name="connsiteY151" fmla="*/ 1759836 h 2341518"/>
                <a:gd name="connsiteX152" fmla="*/ 738881 w 2571563"/>
                <a:gd name="connsiteY152" fmla="*/ 1765587 h 2341518"/>
                <a:gd name="connsiteX153" fmla="*/ 711768 w 2571563"/>
                <a:gd name="connsiteY153" fmla="*/ 1765587 h 2341518"/>
                <a:gd name="connsiteX154" fmla="*/ 653436 w 2571563"/>
                <a:gd name="connsiteY154" fmla="*/ 1770517 h 2341518"/>
                <a:gd name="connsiteX155" fmla="*/ 590995 w 2571563"/>
                <a:gd name="connsiteY155" fmla="*/ 1777911 h 2341518"/>
                <a:gd name="connsiteX156" fmla="*/ 565526 w 2571563"/>
                <a:gd name="connsiteY156" fmla="*/ 1753264 h 2341518"/>
                <a:gd name="connsiteX157" fmla="*/ 542522 w 2571563"/>
                <a:gd name="connsiteY157" fmla="*/ 1749156 h 2341518"/>
                <a:gd name="connsiteX158" fmla="*/ 512123 w 2571563"/>
                <a:gd name="connsiteY158" fmla="*/ 1744226 h 2341518"/>
                <a:gd name="connsiteX159" fmla="*/ 484189 w 2571563"/>
                <a:gd name="connsiteY159" fmla="*/ 1764766 h 2341518"/>
                <a:gd name="connsiteX160" fmla="*/ 427500 w 2571563"/>
                <a:gd name="connsiteY160" fmla="*/ 1781197 h 2341518"/>
                <a:gd name="connsiteX161" fmla="*/ 434072 w 2571563"/>
                <a:gd name="connsiteY161" fmla="*/ 1785305 h 2341518"/>
                <a:gd name="connsiteX162" fmla="*/ 414354 w 2571563"/>
                <a:gd name="connsiteY162" fmla="*/ 1788592 h 2341518"/>
                <a:gd name="connsiteX163" fmla="*/ 411068 w 2571563"/>
                <a:gd name="connsiteY163" fmla="*/ 1799272 h 2341518"/>
                <a:gd name="connsiteX164" fmla="*/ 395458 w 2571563"/>
                <a:gd name="connsiteY164" fmla="*/ 1836243 h 2341518"/>
                <a:gd name="connsiteX165" fmla="*/ 351092 w 2571563"/>
                <a:gd name="connsiteY165" fmla="*/ 1870750 h 2341518"/>
                <a:gd name="connsiteX166" fmla="*/ 335482 w 2571563"/>
                <a:gd name="connsiteY166" fmla="*/ 1888004 h 2341518"/>
                <a:gd name="connsiteX167" fmla="*/ 328088 w 2571563"/>
                <a:gd name="connsiteY167" fmla="*/ 1900327 h 2341518"/>
                <a:gd name="connsiteX168" fmla="*/ 312478 w 2571563"/>
                <a:gd name="connsiteY168" fmla="*/ 1906900 h 2341518"/>
                <a:gd name="connsiteX169" fmla="*/ 270577 w 2571563"/>
                <a:gd name="connsiteY169" fmla="*/ 1948801 h 2341518"/>
                <a:gd name="connsiteX170" fmla="*/ 231141 w 2571563"/>
                <a:gd name="connsiteY170" fmla="*/ 1980843 h 2341518"/>
                <a:gd name="connsiteX171" fmla="*/ 221282 w 2571563"/>
                <a:gd name="connsiteY171" fmla="*/ 1996453 h 2341518"/>
                <a:gd name="connsiteX172" fmla="*/ 190061 w 2571563"/>
                <a:gd name="connsiteY172" fmla="*/ 2004669 h 2341518"/>
                <a:gd name="connsiteX173" fmla="*/ 172808 w 2571563"/>
                <a:gd name="connsiteY173" fmla="*/ 2007955 h 2341518"/>
                <a:gd name="connsiteX174" fmla="*/ 167057 w 2571563"/>
                <a:gd name="connsiteY174" fmla="*/ 2020279 h 2341518"/>
                <a:gd name="connsiteX175" fmla="*/ 153090 w 2571563"/>
                <a:gd name="connsiteY175" fmla="*/ 2034246 h 2341518"/>
                <a:gd name="connsiteX176" fmla="*/ 138301 w 2571563"/>
                <a:gd name="connsiteY176" fmla="*/ 2045748 h 2341518"/>
                <a:gd name="connsiteX177" fmla="*/ 135015 w 2571563"/>
                <a:gd name="connsiteY177" fmla="*/ 2055607 h 2341518"/>
                <a:gd name="connsiteX178" fmla="*/ 125156 w 2571563"/>
                <a:gd name="connsiteY178" fmla="*/ 2069574 h 2341518"/>
                <a:gd name="connsiteX179" fmla="*/ 107081 w 2571563"/>
                <a:gd name="connsiteY179" fmla="*/ 2076147 h 2341518"/>
                <a:gd name="connsiteX180" fmla="*/ 92293 w 2571563"/>
                <a:gd name="connsiteY180" fmla="*/ 2085184 h 2341518"/>
                <a:gd name="connsiteX181" fmla="*/ 77504 w 2571563"/>
                <a:gd name="connsiteY181" fmla="*/ 2089292 h 2341518"/>
                <a:gd name="connsiteX182" fmla="*/ 93936 w 2571563"/>
                <a:gd name="connsiteY182" fmla="*/ 2078611 h 2341518"/>
                <a:gd name="connsiteX183" fmla="*/ 68467 w 2571563"/>
                <a:gd name="connsiteY183" fmla="*/ 2072860 h 2341518"/>
                <a:gd name="connsiteX184" fmla="*/ 62716 w 2571563"/>
                <a:gd name="connsiteY184" fmla="*/ 2088470 h 2341518"/>
                <a:gd name="connsiteX185" fmla="*/ 55321 w 2571563"/>
                <a:gd name="connsiteY185" fmla="*/ 2078611 h 2341518"/>
                <a:gd name="connsiteX186" fmla="*/ 42997 w 2571563"/>
                <a:gd name="connsiteY186" fmla="*/ 2075325 h 2341518"/>
                <a:gd name="connsiteX187" fmla="*/ 29852 w 2571563"/>
                <a:gd name="connsiteY187" fmla="*/ 2073682 h 2341518"/>
                <a:gd name="connsiteX188" fmla="*/ 14242 w 2571563"/>
                <a:gd name="connsiteY188" fmla="*/ 2081898 h 2341518"/>
                <a:gd name="connsiteX189" fmla="*/ 37246 w 2571563"/>
                <a:gd name="connsiteY189" fmla="*/ 2086006 h 2341518"/>
                <a:gd name="connsiteX190" fmla="*/ 4383 w 2571563"/>
                <a:gd name="connsiteY190" fmla="*/ 2099973 h 2341518"/>
                <a:gd name="connsiteX191" fmla="*/ 11777 w 2571563"/>
                <a:gd name="connsiteY191" fmla="*/ 2141052 h 2341518"/>
                <a:gd name="connsiteX192" fmla="*/ 1097 w 2571563"/>
                <a:gd name="connsiteY192" fmla="*/ 2173094 h 2341518"/>
                <a:gd name="connsiteX193" fmla="*/ 8491 w 2571563"/>
                <a:gd name="connsiteY193" fmla="*/ 2180488 h 2341518"/>
                <a:gd name="connsiteX194" fmla="*/ 10134 w 2571563"/>
                <a:gd name="connsiteY194" fmla="*/ 2188704 h 2341518"/>
                <a:gd name="connsiteX195" fmla="*/ 1918 w 2571563"/>
                <a:gd name="connsiteY195" fmla="*/ 2205136 h 2341518"/>
                <a:gd name="connsiteX196" fmla="*/ 30674 w 2571563"/>
                <a:gd name="connsiteY196" fmla="*/ 2189525 h 2341518"/>
                <a:gd name="connsiteX197" fmla="*/ 53678 w 2571563"/>
                <a:gd name="connsiteY197" fmla="*/ 2185417 h 2341518"/>
                <a:gd name="connsiteX198" fmla="*/ 66002 w 2571563"/>
                <a:gd name="connsiteY198" fmla="*/ 2201849 h 2341518"/>
                <a:gd name="connsiteX199" fmla="*/ 68467 w 2571563"/>
                <a:gd name="connsiteY199" fmla="*/ 2208422 h 2341518"/>
                <a:gd name="connsiteX200" fmla="*/ 75039 w 2571563"/>
                <a:gd name="connsiteY200" fmla="*/ 2208422 h 2341518"/>
                <a:gd name="connsiteX201" fmla="*/ 84898 w 2571563"/>
                <a:gd name="connsiteY201" fmla="*/ 2210887 h 2341518"/>
                <a:gd name="connsiteX202" fmla="*/ 118583 w 2571563"/>
                <a:gd name="connsiteY202" fmla="*/ 2182131 h 2341518"/>
                <a:gd name="connsiteX203" fmla="*/ 119405 w 2571563"/>
                <a:gd name="connsiteY203" fmla="*/ 2196920 h 2341518"/>
                <a:gd name="connsiteX204" fmla="*/ 125978 w 2571563"/>
                <a:gd name="connsiteY204" fmla="*/ 2192812 h 2341518"/>
                <a:gd name="connsiteX205" fmla="*/ 144874 w 2571563"/>
                <a:gd name="connsiteY205" fmla="*/ 2187061 h 2341518"/>
                <a:gd name="connsiteX206" fmla="*/ 166235 w 2571563"/>
                <a:gd name="connsiteY206" fmla="*/ 2182131 h 2341518"/>
                <a:gd name="connsiteX207" fmla="*/ 202385 w 2571563"/>
                <a:gd name="connsiteY207" fmla="*/ 2178023 h 2341518"/>
                <a:gd name="connsiteX208" fmla="*/ 217174 w 2571563"/>
                <a:gd name="connsiteY208" fmla="*/ 2189525 h 2341518"/>
                <a:gd name="connsiteX209" fmla="*/ 219638 w 2571563"/>
                <a:gd name="connsiteY209" fmla="*/ 2202671 h 2341518"/>
                <a:gd name="connsiteX210" fmla="*/ 216352 w 2571563"/>
                <a:gd name="connsiteY210" fmla="*/ 2201028 h 2341518"/>
                <a:gd name="connsiteX211" fmla="*/ 260718 w 2571563"/>
                <a:gd name="connsiteY211" fmla="*/ 2217459 h 2341518"/>
                <a:gd name="connsiteX212" fmla="*/ 283722 w 2571563"/>
                <a:gd name="connsiteY212" fmla="*/ 2228962 h 2341518"/>
                <a:gd name="connsiteX213" fmla="*/ 277971 w 2571563"/>
                <a:gd name="connsiteY213" fmla="*/ 2237999 h 2341518"/>
                <a:gd name="connsiteX214" fmla="*/ 269755 w 2571563"/>
                <a:gd name="connsiteY214" fmla="*/ 2254431 h 2341518"/>
                <a:gd name="connsiteX215" fmla="*/ 296046 w 2571563"/>
                <a:gd name="connsiteY215" fmla="*/ 2237999 h 2341518"/>
                <a:gd name="connsiteX216" fmla="*/ 291938 w 2571563"/>
                <a:gd name="connsiteY216" fmla="*/ 2208422 h 2341518"/>
                <a:gd name="connsiteX217" fmla="*/ 308370 w 2571563"/>
                <a:gd name="connsiteY217" fmla="*/ 2187882 h 2341518"/>
                <a:gd name="connsiteX218" fmla="*/ 305905 w 2571563"/>
                <a:gd name="connsiteY218" fmla="*/ 2171451 h 2341518"/>
                <a:gd name="connsiteX219" fmla="*/ 312478 w 2571563"/>
                <a:gd name="connsiteY219" fmla="*/ 2155840 h 2341518"/>
                <a:gd name="connsiteX220" fmla="*/ 313299 w 2571563"/>
                <a:gd name="connsiteY220" fmla="*/ 2130371 h 2341518"/>
                <a:gd name="connsiteX221" fmla="*/ 337947 w 2571563"/>
                <a:gd name="connsiteY221" fmla="*/ 2097508 h 2341518"/>
                <a:gd name="connsiteX222" fmla="*/ 382312 w 2571563"/>
                <a:gd name="connsiteY222" fmla="*/ 2099973 h 2341518"/>
                <a:gd name="connsiteX223" fmla="*/ 383134 w 2571563"/>
                <a:gd name="connsiteY223" fmla="*/ 2124620 h 2341518"/>
                <a:gd name="connsiteX224" fmla="*/ 401209 w 2571563"/>
                <a:gd name="connsiteY224" fmla="*/ 2132014 h 2341518"/>
                <a:gd name="connsiteX225" fmla="*/ 435715 w 2571563"/>
                <a:gd name="connsiteY225" fmla="*/ 2118048 h 2341518"/>
                <a:gd name="connsiteX226" fmla="*/ 456255 w 2571563"/>
                <a:gd name="connsiteY226" fmla="*/ 2113118 h 2341518"/>
                <a:gd name="connsiteX227" fmla="*/ 509658 w 2571563"/>
                <a:gd name="connsiteY227" fmla="*/ 2095043 h 2341518"/>
                <a:gd name="connsiteX228" fmla="*/ 516231 w 2571563"/>
                <a:gd name="connsiteY228" fmla="*/ 2086006 h 2341518"/>
                <a:gd name="connsiteX229" fmla="*/ 528555 w 2571563"/>
                <a:gd name="connsiteY229" fmla="*/ 2094222 h 2341518"/>
                <a:gd name="connsiteX230" fmla="*/ 516231 w 2571563"/>
                <a:gd name="connsiteY230" fmla="*/ 2105724 h 2341518"/>
                <a:gd name="connsiteX231" fmla="*/ 516231 w 2571563"/>
                <a:gd name="connsiteY231" fmla="*/ 2095043 h 2341518"/>
                <a:gd name="connsiteX232" fmla="*/ 516231 w 2571563"/>
                <a:gd name="connsiteY232" fmla="*/ 2118869 h 2341518"/>
                <a:gd name="connsiteX233" fmla="*/ 531841 w 2571563"/>
                <a:gd name="connsiteY233" fmla="*/ 2098330 h 2341518"/>
                <a:gd name="connsiteX234" fmla="*/ 546630 w 2571563"/>
                <a:gd name="connsiteY234" fmla="*/ 2074503 h 2341518"/>
                <a:gd name="connsiteX235" fmla="*/ 549094 w 2571563"/>
                <a:gd name="connsiteY235" fmla="*/ 2086827 h 2341518"/>
                <a:gd name="connsiteX236" fmla="*/ 554845 w 2571563"/>
                <a:gd name="connsiteY236" fmla="*/ 2097508 h 2341518"/>
                <a:gd name="connsiteX237" fmla="*/ 552381 w 2571563"/>
                <a:gd name="connsiteY237" fmla="*/ 2103259 h 2341518"/>
                <a:gd name="connsiteX238" fmla="*/ 567169 w 2571563"/>
                <a:gd name="connsiteY238" fmla="*/ 2097508 h 2341518"/>
                <a:gd name="connsiteX239" fmla="*/ 610713 w 2571563"/>
                <a:gd name="connsiteY239" fmla="*/ 2058072 h 2341518"/>
                <a:gd name="connsiteX240" fmla="*/ 598389 w 2571563"/>
                <a:gd name="connsiteY240" fmla="*/ 2074503 h 2341518"/>
                <a:gd name="connsiteX241" fmla="*/ 656722 w 2571563"/>
                <a:gd name="connsiteY241" fmla="*/ 2045748 h 2341518"/>
                <a:gd name="connsiteX242" fmla="*/ 680548 w 2571563"/>
                <a:gd name="connsiteY242" fmla="*/ 2070395 h 2341518"/>
                <a:gd name="connsiteX243" fmla="*/ 679726 w 2571563"/>
                <a:gd name="connsiteY243" fmla="*/ 2063823 h 2341518"/>
                <a:gd name="connsiteX244" fmla="*/ 708482 w 2571563"/>
                <a:gd name="connsiteY244" fmla="*/ 2063823 h 2341518"/>
                <a:gd name="connsiteX245" fmla="*/ 724092 w 2571563"/>
                <a:gd name="connsiteY245" fmla="*/ 2048213 h 2341518"/>
                <a:gd name="connsiteX246" fmla="*/ 730665 w 2571563"/>
                <a:gd name="connsiteY246" fmla="*/ 2029316 h 2341518"/>
                <a:gd name="connsiteX247" fmla="*/ 705195 w 2571563"/>
                <a:gd name="connsiteY247" fmla="*/ 2036711 h 2341518"/>
                <a:gd name="connsiteX248" fmla="*/ 729843 w 2571563"/>
                <a:gd name="connsiteY248" fmla="*/ 2024387 h 2341518"/>
                <a:gd name="connsiteX249" fmla="*/ 764350 w 2571563"/>
                <a:gd name="connsiteY249" fmla="*/ 2016171 h 2341518"/>
                <a:gd name="connsiteX250" fmla="*/ 756134 w 2571563"/>
                <a:gd name="connsiteY250" fmla="*/ 2016171 h 2341518"/>
                <a:gd name="connsiteX251" fmla="*/ 784889 w 2571563"/>
                <a:gd name="connsiteY251" fmla="*/ 1998918 h 2341518"/>
                <a:gd name="connsiteX252" fmla="*/ 768458 w 2571563"/>
                <a:gd name="connsiteY252" fmla="*/ 1990702 h 2341518"/>
                <a:gd name="connsiteX253" fmla="*/ 802143 w 2571563"/>
                <a:gd name="connsiteY253" fmla="*/ 1997274 h 2341518"/>
                <a:gd name="connsiteX254" fmla="*/ 816110 w 2571563"/>
                <a:gd name="connsiteY254" fmla="*/ 1991523 h 2341518"/>
                <a:gd name="connsiteX255" fmla="*/ 833363 w 2571563"/>
                <a:gd name="connsiteY255" fmla="*/ 1974270 h 2341518"/>
                <a:gd name="connsiteX256" fmla="*/ 850616 w 2571563"/>
                <a:gd name="connsiteY256" fmla="*/ 1980021 h 2341518"/>
                <a:gd name="connsiteX257" fmla="*/ 883480 w 2571563"/>
                <a:gd name="connsiteY257" fmla="*/ 1978378 h 2341518"/>
                <a:gd name="connsiteX258" fmla="*/ 908127 w 2571563"/>
                <a:gd name="connsiteY258" fmla="*/ 1991523 h 2341518"/>
                <a:gd name="connsiteX259" fmla="*/ 932775 w 2571563"/>
                <a:gd name="connsiteY259" fmla="*/ 2006312 h 2341518"/>
                <a:gd name="connsiteX260" fmla="*/ 943455 w 2571563"/>
                <a:gd name="connsiteY260" fmla="*/ 2014528 h 2341518"/>
                <a:gd name="connsiteX261" fmla="*/ 957422 w 2571563"/>
                <a:gd name="connsiteY261" fmla="*/ 2016992 h 2341518"/>
                <a:gd name="connsiteX262" fmla="*/ 990286 w 2571563"/>
                <a:gd name="connsiteY262" fmla="*/ 2012884 h 2341518"/>
                <a:gd name="connsiteX263" fmla="*/ 995215 w 2571563"/>
                <a:gd name="connsiteY263" fmla="*/ 2005490 h 2341518"/>
                <a:gd name="connsiteX264" fmla="*/ 1005896 w 2571563"/>
                <a:gd name="connsiteY264" fmla="*/ 2012884 h 2341518"/>
                <a:gd name="connsiteX265" fmla="*/ 1000966 w 2571563"/>
                <a:gd name="connsiteY265" fmla="*/ 2001382 h 2341518"/>
                <a:gd name="connsiteX266" fmla="*/ 1009182 w 2571563"/>
                <a:gd name="connsiteY266" fmla="*/ 1998918 h 2341518"/>
                <a:gd name="connsiteX267" fmla="*/ 1009182 w 2571563"/>
                <a:gd name="connsiteY267" fmla="*/ 2005490 h 2341518"/>
                <a:gd name="connsiteX268" fmla="*/ 1029722 w 2571563"/>
                <a:gd name="connsiteY268" fmla="*/ 1996453 h 2341518"/>
                <a:gd name="connsiteX269" fmla="*/ 1046154 w 2571563"/>
                <a:gd name="connsiteY269" fmla="*/ 2001382 h 2341518"/>
                <a:gd name="connsiteX270" fmla="*/ 1046154 w 2571563"/>
                <a:gd name="connsiteY270" fmla="*/ 2040818 h 2341518"/>
                <a:gd name="connsiteX271" fmla="*/ 1039581 w 2571563"/>
                <a:gd name="connsiteY271" fmla="*/ 2049034 h 2341518"/>
                <a:gd name="connsiteX272" fmla="*/ 1035473 w 2571563"/>
                <a:gd name="connsiteY272" fmla="*/ 2061358 h 2341518"/>
                <a:gd name="connsiteX273" fmla="*/ 1001788 w 2571563"/>
                <a:gd name="connsiteY273" fmla="*/ 2096686 h 2341518"/>
                <a:gd name="connsiteX274" fmla="*/ 966460 w 2571563"/>
                <a:gd name="connsiteY274" fmla="*/ 2118869 h 2341518"/>
                <a:gd name="connsiteX275" fmla="*/ 988643 w 2571563"/>
                <a:gd name="connsiteY275" fmla="*/ 2141052 h 2341518"/>
                <a:gd name="connsiteX276" fmla="*/ 980427 w 2571563"/>
                <a:gd name="connsiteY276" fmla="*/ 2155019 h 2341518"/>
                <a:gd name="connsiteX277" fmla="*/ 973854 w 2571563"/>
                <a:gd name="connsiteY277" fmla="*/ 2173915 h 2341518"/>
                <a:gd name="connsiteX278" fmla="*/ 975497 w 2571563"/>
                <a:gd name="connsiteY278" fmla="*/ 2205136 h 2341518"/>
                <a:gd name="connsiteX279" fmla="*/ 970568 w 2571563"/>
                <a:gd name="connsiteY279" fmla="*/ 2218281 h 2341518"/>
                <a:gd name="connsiteX280" fmla="*/ 965638 w 2571563"/>
                <a:gd name="connsiteY280" fmla="*/ 2219924 h 2341518"/>
                <a:gd name="connsiteX281" fmla="*/ 965638 w 2571563"/>
                <a:gd name="connsiteY281" fmla="*/ 2225675 h 2341518"/>
                <a:gd name="connsiteX282" fmla="*/ 1005896 w 2571563"/>
                <a:gd name="connsiteY282" fmla="*/ 2252787 h 2341518"/>
                <a:gd name="connsiteX283" fmla="*/ 1045332 w 2571563"/>
                <a:gd name="connsiteY283" fmla="*/ 2274970 h 2341518"/>
                <a:gd name="connsiteX284" fmla="*/ 1028079 w 2571563"/>
                <a:gd name="connsiteY284" fmla="*/ 2283186 h 2341518"/>
                <a:gd name="connsiteX285" fmla="*/ 1037938 w 2571563"/>
                <a:gd name="connsiteY285" fmla="*/ 2290580 h 2341518"/>
                <a:gd name="connsiteX286" fmla="*/ 1049440 w 2571563"/>
                <a:gd name="connsiteY286" fmla="*/ 2311942 h 2341518"/>
                <a:gd name="connsiteX287" fmla="*/ 1099557 w 2571563"/>
                <a:gd name="connsiteY287" fmla="*/ 2332481 h 2341518"/>
                <a:gd name="connsiteX288" fmla="*/ 1127491 w 2571563"/>
                <a:gd name="connsiteY288" fmla="*/ 2348913 h 2341518"/>
                <a:gd name="connsiteX289" fmla="*/ 1134063 w 2571563"/>
                <a:gd name="connsiteY289" fmla="*/ 2346448 h 2341518"/>
                <a:gd name="connsiteX290" fmla="*/ 1173499 w 2571563"/>
                <a:gd name="connsiteY290" fmla="*/ 2304547 h 2341518"/>
                <a:gd name="connsiteX291" fmla="*/ 1179251 w 2571563"/>
                <a:gd name="connsiteY291" fmla="*/ 2284008 h 2341518"/>
                <a:gd name="connsiteX292" fmla="*/ 1194861 w 2571563"/>
                <a:gd name="connsiteY292" fmla="*/ 2244572 h 2341518"/>
                <a:gd name="connsiteX293" fmla="*/ 1203076 w 2571563"/>
                <a:gd name="connsiteY293" fmla="*/ 2228962 h 2341518"/>
                <a:gd name="connsiteX294" fmla="*/ 1214579 w 2571563"/>
                <a:gd name="connsiteY294" fmla="*/ 2223210 h 2341518"/>
                <a:gd name="connsiteX295" fmla="*/ 1231832 w 2571563"/>
                <a:gd name="connsiteY295" fmla="*/ 2208422 h 2341518"/>
                <a:gd name="connsiteX296" fmla="*/ 1235940 w 2571563"/>
                <a:gd name="connsiteY296" fmla="*/ 2210065 h 2341518"/>
                <a:gd name="connsiteX297" fmla="*/ 1230189 w 2571563"/>
                <a:gd name="connsiteY297" fmla="*/ 2202671 h 2341518"/>
                <a:gd name="connsiteX298" fmla="*/ 1236762 w 2571563"/>
                <a:gd name="connsiteY298" fmla="*/ 2195277 h 2341518"/>
                <a:gd name="connsiteX299" fmla="*/ 1233475 w 2571563"/>
                <a:gd name="connsiteY299" fmla="*/ 2174737 h 2341518"/>
                <a:gd name="connsiteX300" fmla="*/ 1247442 w 2571563"/>
                <a:gd name="connsiteY300" fmla="*/ 2170629 h 2341518"/>
                <a:gd name="connsiteX301" fmla="*/ 1253193 w 2571563"/>
                <a:gd name="connsiteY301" fmla="*/ 2159948 h 2341518"/>
                <a:gd name="connsiteX302" fmla="*/ 1301667 w 2571563"/>
                <a:gd name="connsiteY302" fmla="*/ 2130371 h 2341518"/>
                <a:gd name="connsiteX303" fmla="*/ 1312347 w 2571563"/>
                <a:gd name="connsiteY303" fmla="*/ 2122155 h 2341518"/>
                <a:gd name="connsiteX304" fmla="*/ 1315634 w 2571563"/>
                <a:gd name="connsiteY304" fmla="*/ 2116404 h 2341518"/>
                <a:gd name="connsiteX305" fmla="*/ 1332887 w 2571563"/>
                <a:gd name="connsiteY305" fmla="*/ 2107367 h 2341518"/>
                <a:gd name="connsiteX306" fmla="*/ 1350140 w 2571563"/>
                <a:gd name="connsiteY306" fmla="*/ 2102437 h 2341518"/>
                <a:gd name="connsiteX307" fmla="*/ 1345211 w 2571563"/>
                <a:gd name="connsiteY307" fmla="*/ 2112296 h 2341518"/>
                <a:gd name="connsiteX308" fmla="*/ 1369037 w 2571563"/>
                <a:gd name="connsiteY308" fmla="*/ 2114761 h 2341518"/>
                <a:gd name="connsiteX309" fmla="*/ 1378074 w 2571563"/>
                <a:gd name="connsiteY309" fmla="*/ 2118869 h 2341518"/>
                <a:gd name="connsiteX310" fmla="*/ 1374788 w 2571563"/>
                <a:gd name="connsiteY310" fmla="*/ 2117226 h 2341518"/>
                <a:gd name="connsiteX311" fmla="*/ 1376431 w 2571563"/>
                <a:gd name="connsiteY311" fmla="*/ 2122977 h 2341518"/>
                <a:gd name="connsiteX312" fmla="*/ 1360821 w 2571563"/>
                <a:gd name="connsiteY312" fmla="*/ 2118869 h 2341518"/>
                <a:gd name="connsiteX313" fmla="*/ 1387933 w 2571563"/>
                <a:gd name="connsiteY313" fmla="*/ 2121334 h 2341518"/>
                <a:gd name="connsiteX314" fmla="*/ 1392041 w 2571563"/>
                <a:gd name="connsiteY314" fmla="*/ 2095865 h 2341518"/>
                <a:gd name="connsiteX315" fmla="*/ 1393684 w 2571563"/>
                <a:gd name="connsiteY315" fmla="*/ 2090114 h 2341518"/>
                <a:gd name="connsiteX316" fmla="*/ 1387112 w 2571563"/>
                <a:gd name="connsiteY316" fmla="*/ 2073682 h 2341518"/>
                <a:gd name="connsiteX317" fmla="*/ 1378896 w 2571563"/>
                <a:gd name="connsiteY317" fmla="*/ 2059715 h 2341518"/>
                <a:gd name="connsiteX318" fmla="*/ 1355891 w 2571563"/>
                <a:gd name="connsiteY318" fmla="*/ 2052321 h 2341518"/>
                <a:gd name="connsiteX319" fmla="*/ 1328779 w 2571563"/>
                <a:gd name="connsiteY319" fmla="*/ 2030959 h 2341518"/>
                <a:gd name="connsiteX320" fmla="*/ 1307418 w 2571563"/>
                <a:gd name="connsiteY320" fmla="*/ 2021100 h 2341518"/>
                <a:gd name="connsiteX321" fmla="*/ 1302488 w 2571563"/>
                <a:gd name="connsiteY321" fmla="*/ 2003025 h 2341518"/>
                <a:gd name="connsiteX322" fmla="*/ 1316455 w 2571563"/>
                <a:gd name="connsiteY322" fmla="*/ 1967697 h 2341518"/>
                <a:gd name="connsiteX323" fmla="*/ 1334530 w 2571563"/>
                <a:gd name="connsiteY323" fmla="*/ 1934012 h 2341518"/>
                <a:gd name="connsiteX324" fmla="*/ 1338638 w 2571563"/>
                <a:gd name="connsiteY324" fmla="*/ 1916759 h 2341518"/>
                <a:gd name="connsiteX325" fmla="*/ 1365750 w 2571563"/>
                <a:gd name="connsiteY325" fmla="*/ 1903614 h 2341518"/>
                <a:gd name="connsiteX326" fmla="*/ 1369037 w 2571563"/>
                <a:gd name="connsiteY326" fmla="*/ 1909365 h 2341518"/>
                <a:gd name="connsiteX327" fmla="*/ 1373145 w 2571563"/>
                <a:gd name="connsiteY327" fmla="*/ 1895398 h 2341518"/>
                <a:gd name="connsiteX328" fmla="*/ 1377252 w 2571563"/>
                <a:gd name="connsiteY328" fmla="*/ 1906078 h 2341518"/>
                <a:gd name="connsiteX329" fmla="*/ 1382182 w 2571563"/>
                <a:gd name="connsiteY329" fmla="*/ 1891290 h 2341518"/>
                <a:gd name="connsiteX330" fmla="*/ 1373966 w 2571563"/>
                <a:gd name="connsiteY330" fmla="*/ 1952909 h 2341518"/>
                <a:gd name="connsiteX331" fmla="*/ 1375609 w 2571563"/>
                <a:gd name="connsiteY331" fmla="*/ 1981664 h 2341518"/>
                <a:gd name="connsiteX332" fmla="*/ 1405187 w 2571563"/>
                <a:gd name="connsiteY332" fmla="*/ 2002204 h 2341518"/>
                <a:gd name="connsiteX333" fmla="*/ 1393684 w 2571563"/>
                <a:gd name="connsiteY333" fmla="*/ 1972627 h 2341518"/>
                <a:gd name="connsiteX334" fmla="*/ 1406830 w 2571563"/>
                <a:gd name="connsiteY334" fmla="*/ 1938120 h 2341518"/>
                <a:gd name="connsiteX335" fmla="*/ 1418332 w 2571563"/>
                <a:gd name="connsiteY335" fmla="*/ 1978378 h 2341518"/>
                <a:gd name="connsiteX336" fmla="*/ 1451195 w 2571563"/>
                <a:gd name="connsiteY336" fmla="*/ 1977556 h 2341518"/>
                <a:gd name="connsiteX337" fmla="*/ 1451195 w 2571563"/>
                <a:gd name="connsiteY337" fmla="*/ 1983307 h 2341518"/>
                <a:gd name="connsiteX338" fmla="*/ 1456946 w 2571563"/>
                <a:gd name="connsiteY338" fmla="*/ 1970984 h 2341518"/>
                <a:gd name="connsiteX339" fmla="*/ 1476664 w 2571563"/>
                <a:gd name="connsiteY339" fmla="*/ 1970984 h 2341518"/>
                <a:gd name="connsiteX340" fmla="*/ 1490631 w 2571563"/>
                <a:gd name="connsiteY340" fmla="*/ 1993988 h 2341518"/>
                <a:gd name="connsiteX341" fmla="*/ 1483237 w 2571563"/>
                <a:gd name="connsiteY341" fmla="*/ 1993988 h 2341518"/>
                <a:gd name="connsiteX342" fmla="*/ 1481594 w 2571563"/>
                <a:gd name="connsiteY342" fmla="*/ 2003847 h 2341518"/>
                <a:gd name="connsiteX343" fmla="*/ 1464341 w 2571563"/>
                <a:gd name="connsiteY343" fmla="*/ 2003847 h 2341518"/>
                <a:gd name="connsiteX344" fmla="*/ 1437228 w 2571563"/>
                <a:gd name="connsiteY344" fmla="*/ 2021922 h 2341518"/>
                <a:gd name="connsiteX345" fmla="*/ 1428191 w 2571563"/>
                <a:gd name="connsiteY345" fmla="*/ 2011241 h 2341518"/>
                <a:gd name="connsiteX346" fmla="*/ 1415045 w 2571563"/>
                <a:gd name="connsiteY346" fmla="*/ 2035067 h 2341518"/>
                <a:gd name="connsiteX347" fmla="*/ 1534997 w 2571563"/>
                <a:gd name="connsiteY347" fmla="*/ 2007955 h 2341518"/>
                <a:gd name="connsiteX348" fmla="*/ 1593330 w 2571563"/>
                <a:gd name="connsiteY348" fmla="*/ 2018636 h 2341518"/>
                <a:gd name="connsiteX349" fmla="*/ 1653305 w 2571563"/>
                <a:gd name="connsiteY349" fmla="*/ 2015349 h 2341518"/>
                <a:gd name="connsiteX350" fmla="*/ 1684526 w 2571563"/>
                <a:gd name="connsiteY350" fmla="*/ 2029316 h 2341518"/>
                <a:gd name="connsiteX351" fmla="*/ 1689455 w 2571563"/>
                <a:gd name="connsiteY351" fmla="*/ 2024387 h 2341518"/>
                <a:gd name="connsiteX352" fmla="*/ 1709173 w 2571563"/>
                <a:gd name="connsiteY352" fmla="*/ 1980843 h 2341518"/>
                <a:gd name="connsiteX353" fmla="*/ 1720675 w 2571563"/>
                <a:gd name="connsiteY353" fmla="*/ 1947158 h 2341518"/>
                <a:gd name="connsiteX354" fmla="*/ 1762576 w 2571563"/>
                <a:gd name="connsiteY354" fmla="*/ 1913473 h 2341518"/>
                <a:gd name="connsiteX355" fmla="*/ 1756825 w 2571563"/>
                <a:gd name="connsiteY355" fmla="*/ 1920867 h 2341518"/>
                <a:gd name="connsiteX356" fmla="*/ 1783937 w 2571563"/>
                <a:gd name="connsiteY356" fmla="*/ 1886360 h 2341518"/>
                <a:gd name="connsiteX357" fmla="*/ 1833233 w 2571563"/>
                <a:gd name="connsiteY357" fmla="*/ 1890468 h 2341518"/>
                <a:gd name="connsiteX358" fmla="*/ 1847200 w 2571563"/>
                <a:gd name="connsiteY358" fmla="*/ 1911008 h 2341518"/>
                <a:gd name="connsiteX359" fmla="*/ 1829946 w 2571563"/>
                <a:gd name="connsiteY359" fmla="*/ 1911829 h 2341518"/>
                <a:gd name="connsiteX360" fmla="*/ 1815158 w 2571563"/>
                <a:gd name="connsiteY360" fmla="*/ 1924153 h 2341518"/>
                <a:gd name="connsiteX361" fmla="*/ 1821730 w 2571563"/>
                <a:gd name="connsiteY361" fmla="*/ 1944693 h 2341518"/>
                <a:gd name="connsiteX362" fmla="*/ 1813515 w 2571563"/>
                <a:gd name="connsiteY362" fmla="*/ 1968519 h 2341518"/>
                <a:gd name="connsiteX363" fmla="*/ 1816801 w 2571563"/>
                <a:gd name="connsiteY363" fmla="*/ 1988237 h 2341518"/>
                <a:gd name="connsiteX364" fmla="*/ 1811871 w 2571563"/>
                <a:gd name="connsiteY364" fmla="*/ 1999739 h 2341518"/>
                <a:gd name="connsiteX365" fmla="*/ 1825838 w 2571563"/>
                <a:gd name="connsiteY365" fmla="*/ 2026030 h 2341518"/>
                <a:gd name="connsiteX366" fmla="*/ 1863631 w 2571563"/>
                <a:gd name="connsiteY366" fmla="*/ 2016171 h 2341518"/>
                <a:gd name="connsiteX367" fmla="*/ 1871026 w 2571563"/>
                <a:gd name="connsiteY367" fmla="*/ 1993988 h 2341518"/>
                <a:gd name="connsiteX368" fmla="*/ 1885814 w 2571563"/>
                <a:gd name="connsiteY368" fmla="*/ 1973448 h 2341518"/>
                <a:gd name="connsiteX369" fmla="*/ 1904711 w 2571563"/>
                <a:gd name="connsiteY369" fmla="*/ 1944693 h 2341518"/>
                <a:gd name="connsiteX370" fmla="*/ 1894851 w 2571563"/>
                <a:gd name="connsiteY370" fmla="*/ 1904435 h 2341518"/>
                <a:gd name="connsiteX371" fmla="*/ 1907175 w 2571563"/>
                <a:gd name="connsiteY371" fmla="*/ 1879788 h 2341518"/>
                <a:gd name="connsiteX372" fmla="*/ 1938396 w 2571563"/>
                <a:gd name="connsiteY372" fmla="*/ 1834600 h 2341518"/>
                <a:gd name="connsiteX373" fmla="*/ 1974545 w 2571563"/>
                <a:gd name="connsiteY373" fmla="*/ 1829671 h 2341518"/>
                <a:gd name="connsiteX374" fmla="*/ 1995085 w 2571563"/>
                <a:gd name="connsiteY374" fmla="*/ 1831314 h 2341518"/>
                <a:gd name="connsiteX375" fmla="*/ 2013160 w 2571563"/>
                <a:gd name="connsiteY375" fmla="*/ 1858426 h 2341518"/>
                <a:gd name="connsiteX376" fmla="*/ 2010695 w 2571563"/>
                <a:gd name="connsiteY376" fmla="*/ 1878966 h 2341518"/>
                <a:gd name="connsiteX377" fmla="*/ 2027127 w 2571563"/>
                <a:gd name="connsiteY377" fmla="*/ 1878144 h 2341518"/>
                <a:gd name="connsiteX378" fmla="*/ 2037808 w 2571563"/>
                <a:gd name="connsiteY378" fmla="*/ 1855140 h 2341518"/>
                <a:gd name="connsiteX379" fmla="*/ 2022197 w 2571563"/>
                <a:gd name="connsiteY379" fmla="*/ 1833779 h 2341518"/>
                <a:gd name="connsiteX380" fmla="*/ 2020554 w 2571563"/>
                <a:gd name="connsiteY380" fmla="*/ 1837065 h 2341518"/>
                <a:gd name="connsiteX381" fmla="*/ 2020554 w 2571563"/>
                <a:gd name="connsiteY381" fmla="*/ 1814061 h 2341518"/>
                <a:gd name="connsiteX382" fmla="*/ 2027127 w 2571563"/>
                <a:gd name="connsiteY382" fmla="*/ 1805023 h 2341518"/>
                <a:gd name="connsiteX383" fmla="*/ 2017268 w 2571563"/>
                <a:gd name="connsiteY383" fmla="*/ 1790235 h 2341518"/>
                <a:gd name="connsiteX384" fmla="*/ 2050131 w 2571563"/>
                <a:gd name="connsiteY384" fmla="*/ 1773803 h 2341518"/>
                <a:gd name="connsiteX385" fmla="*/ 2045202 w 2571563"/>
                <a:gd name="connsiteY385" fmla="*/ 1733545 h 2341518"/>
                <a:gd name="connsiteX386" fmla="*/ 2050953 w 2571563"/>
                <a:gd name="connsiteY386" fmla="*/ 1747512 h 2341518"/>
                <a:gd name="connsiteX387" fmla="*/ 2058347 w 2571563"/>
                <a:gd name="connsiteY387" fmla="*/ 1737653 h 2341518"/>
                <a:gd name="connsiteX388" fmla="*/ 2062455 w 2571563"/>
                <a:gd name="connsiteY388" fmla="*/ 1744226 h 2341518"/>
                <a:gd name="connsiteX389" fmla="*/ 2076422 w 2571563"/>
                <a:gd name="connsiteY389" fmla="*/ 1744226 h 2341518"/>
                <a:gd name="connsiteX390" fmla="*/ 2086281 w 2571563"/>
                <a:gd name="connsiteY390" fmla="*/ 1737653 h 2341518"/>
                <a:gd name="connsiteX391" fmla="*/ 2082173 w 2571563"/>
                <a:gd name="connsiteY391" fmla="*/ 1730259 h 2341518"/>
                <a:gd name="connsiteX392" fmla="*/ 2124074 w 2571563"/>
                <a:gd name="connsiteY392" fmla="*/ 1757371 h 2341518"/>
                <a:gd name="connsiteX393" fmla="*/ 2093675 w 2571563"/>
                <a:gd name="connsiteY393" fmla="*/ 1788592 h 2341518"/>
                <a:gd name="connsiteX394" fmla="*/ 2064920 w 2571563"/>
                <a:gd name="connsiteY394" fmla="*/ 1811596 h 2341518"/>
                <a:gd name="connsiteX395" fmla="*/ 2050131 w 2571563"/>
                <a:gd name="connsiteY395" fmla="*/ 1828028 h 2341518"/>
                <a:gd name="connsiteX396" fmla="*/ 2065741 w 2571563"/>
                <a:gd name="connsiteY396" fmla="*/ 1841173 h 2341518"/>
                <a:gd name="connsiteX397" fmla="*/ 2059990 w 2571563"/>
                <a:gd name="connsiteY397" fmla="*/ 1861713 h 2341518"/>
                <a:gd name="connsiteX398" fmla="*/ 2065741 w 2571563"/>
                <a:gd name="connsiteY398" fmla="*/ 1901149 h 2341518"/>
                <a:gd name="connsiteX399" fmla="*/ 2067384 w 2571563"/>
                <a:gd name="connsiteY399" fmla="*/ 1911829 h 2341518"/>
                <a:gd name="connsiteX400" fmla="*/ 2064098 w 2571563"/>
                <a:gd name="connsiteY400" fmla="*/ 1920045 h 2341518"/>
                <a:gd name="connsiteX401" fmla="*/ 2044380 w 2571563"/>
                <a:gd name="connsiteY401" fmla="*/ 1928261 h 2341518"/>
                <a:gd name="connsiteX402" fmla="*/ 2067384 w 2571563"/>
                <a:gd name="connsiteY402" fmla="*/ 1944693 h 2341518"/>
                <a:gd name="connsiteX403" fmla="*/ 2092032 w 2571563"/>
                <a:gd name="connsiteY403" fmla="*/ 1926618 h 2341518"/>
                <a:gd name="connsiteX404" fmla="*/ 2124074 w 2571563"/>
                <a:gd name="connsiteY404" fmla="*/ 1893754 h 2341518"/>
                <a:gd name="connsiteX405" fmla="*/ 2143792 w 2571563"/>
                <a:gd name="connsiteY405" fmla="*/ 1885539 h 2341518"/>
                <a:gd name="connsiteX406" fmla="*/ 2168440 w 2571563"/>
                <a:gd name="connsiteY406" fmla="*/ 1877323 h 2341518"/>
                <a:gd name="connsiteX407" fmla="*/ 2177477 w 2571563"/>
                <a:gd name="connsiteY407" fmla="*/ 1876501 h 2341518"/>
                <a:gd name="connsiteX408" fmla="*/ 2191444 w 2571563"/>
                <a:gd name="connsiteY408" fmla="*/ 1863356 h 2341518"/>
                <a:gd name="connsiteX409" fmla="*/ 2189801 w 2571563"/>
                <a:gd name="connsiteY409" fmla="*/ 1811596 h 2341518"/>
                <a:gd name="connsiteX410" fmla="*/ 2265387 w 2571563"/>
                <a:gd name="connsiteY410" fmla="*/ 1722043 h 2341518"/>
                <a:gd name="connsiteX411" fmla="*/ 2266208 w 2571563"/>
                <a:gd name="connsiteY411" fmla="*/ 1726973 h 2341518"/>
                <a:gd name="connsiteX412" fmla="*/ 2298250 w 2571563"/>
                <a:gd name="connsiteY412" fmla="*/ 1725329 h 2341518"/>
                <a:gd name="connsiteX413" fmla="*/ 2267030 w 2571563"/>
                <a:gd name="connsiteY413" fmla="*/ 1665354 h 2341518"/>
                <a:gd name="connsiteX414" fmla="*/ 2230880 w 2571563"/>
                <a:gd name="connsiteY414" fmla="*/ 1567585 h 2341518"/>
                <a:gd name="connsiteX415" fmla="*/ 2244025 w 2571563"/>
                <a:gd name="connsiteY415" fmla="*/ 1529792 h 2341518"/>
                <a:gd name="connsiteX416" fmla="*/ 2247312 w 2571563"/>
                <a:gd name="connsiteY416" fmla="*/ 1484605 h 2341518"/>
                <a:gd name="connsiteX417" fmla="*/ 2284283 w 2571563"/>
                <a:gd name="connsiteY417" fmla="*/ 1395874 h 2341518"/>
                <a:gd name="connsiteX418" fmla="*/ 2298250 w 2571563"/>
                <a:gd name="connsiteY418" fmla="*/ 1377799 h 2341518"/>
                <a:gd name="connsiteX419" fmla="*/ 2325363 w 2571563"/>
                <a:gd name="connsiteY419" fmla="*/ 1345757 h 2341518"/>
                <a:gd name="connsiteX420" fmla="*/ 2339329 w 2571563"/>
                <a:gd name="connsiteY420" fmla="*/ 1251275 h 2341518"/>
                <a:gd name="connsiteX421" fmla="*/ 2338508 w 2571563"/>
                <a:gd name="connsiteY421" fmla="*/ 1198693 h 2341518"/>
                <a:gd name="connsiteX422" fmla="*/ 2332757 w 2571563"/>
                <a:gd name="connsiteY422" fmla="*/ 1157614 h 2341518"/>
                <a:gd name="connsiteX423" fmla="*/ 2332757 w 2571563"/>
                <a:gd name="connsiteY423" fmla="*/ 1134610 h 2341518"/>
                <a:gd name="connsiteX424" fmla="*/ 2315503 w 2571563"/>
                <a:gd name="connsiteY424" fmla="*/ 1093530 h 2341518"/>
                <a:gd name="connsiteX425" fmla="*/ 2328649 w 2571563"/>
                <a:gd name="connsiteY425" fmla="*/ 1003977 h 2341518"/>
                <a:gd name="connsiteX426" fmla="*/ 2342616 w 2571563"/>
                <a:gd name="connsiteY426" fmla="*/ 974400 h 2341518"/>
                <a:gd name="connsiteX427" fmla="*/ 2361512 w 2571563"/>
                <a:gd name="connsiteY427" fmla="*/ 956326 h 2341518"/>
                <a:gd name="connsiteX428" fmla="*/ 2366442 w 2571563"/>
                <a:gd name="connsiteY428" fmla="*/ 970292 h 2341518"/>
                <a:gd name="connsiteX429" fmla="*/ 2371371 w 2571563"/>
                <a:gd name="connsiteY429" fmla="*/ 962898 h 2341518"/>
                <a:gd name="connsiteX430" fmla="*/ 2401770 w 2571563"/>
                <a:gd name="connsiteY430" fmla="*/ 944823 h 2341518"/>
                <a:gd name="connsiteX431" fmla="*/ 2429704 w 2571563"/>
                <a:gd name="connsiteY431" fmla="*/ 963720 h 2341518"/>
                <a:gd name="connsiteX432" fmla="*/ 2437920 w 2571563"/>
                <a:gd name="connsiteY432" fmla="*/ 974400 h 2341518"/>
                <a:gd name="connsiteX433" fmla="*/ 2452708 w 2571563"/>
                <a:gd name="connsiteY433" fmla="*/ 985902 h 2341518"/>
                <a:gd name="connsiteX434" fmla="*/ 2458460 w 2571563"/>
                <a:gd name="connsiteY434" fmla="*/ 951396 h 2341518"/>
                <a:gd name="connsiteX435" fmla="*/ 2442028 w 2571563"/>
                <a:gd name="connsiteY435" fmla="*/ 946466 h 2341518"/>
                <a:gd name="connsiteX436" fmla="*/ 2448600 w 2571563"/>
                <a:gd name="connsiteY436" fmla="*/ 933321 h 2341518"/>
                <a:gd name="connsiteX437" fmla="*/ 2450244 w 2571563"/>
                <a:gd name="connsiteY437" fmla="*/ 915246 h 2341518"/>
                <a:gd name="connsiteX438" fmla="*/ 2456816 w 2571563"/>
                <a:gd name="connsiteY438" fmla="*/ 922641 h 2341518"/>
                <a:gd name="connsiteX439" fmla="*/ 2453530 w 2571563"/>
                <a:gd name="connsiteY439" fmla="*/ 902923 h 2341518"/>
                <a:gd name="connsiteX440" fmla="*/ 2439563 w 2571563"/>
                <a:gd name="connsiteY440" fmla="*/ 897171 h 2341518"/>
                <a:gd name="connsiteX441" fmla="*/ 2455173 w 2571563"/>
                <a:gd name="connsiteY441" fmla="*/ 879096 h 2341518"/>
                <a:gd name="connsiteX442" fmla="*/ 2438741 w 2571563"/>
                <a:gd name="connsiteY442" fmla="*/ 870881 h 2341518"/>
                <a:gd name="connsiteX443" fmla="*/ 2462567 w 2571563"/>
                <a:gd name="connsiteY443" fmla="*/ 851163 h 2341518"/>
                <a:gd name="connsiteX444" fmla="*/ 2453530 w 2571563"/>
                <a:gd name="connsiteY444" fmla="*/ 838017 h 2341518"/>
                <a:gd name="connsiteX445" fmla="*/ 2466675 w 2571563"/>
                <a:gd name="connsiteY445" fmla="*/ 817478 h 2341518"/>
                <a:gd name="connsiteX446" fmla="*/ 2487215 w 2571563"/>
                <a:gd name="connsiteY446" fmla="*/ 815013 h 2341518"/>
                <a:gd name="connsiteX447" fmla="*/ 2492144 w 2571563"/>
                <a:gd name="connsiteY447" fmla="*/ 773112 h 2341518"/>
                <a:gd name="connsiteX448" fmla="*/ 2487215 w 2571563"/>
                <a:gd name="connsiteY448" fmla="*/ 777220 h 2341518"/>
                <a:gd name="connsiteX449" fmla="*/ 2496252 w 2571563"/>
                <a:gd name="connsiteY449" fmla="*/ 778863 h 2341518"/>
                <a:gd name="connsiteX450" fmla="*/ 2504468 w 2571563"/>
                <a:gd name="connsiteY450" fmla="*/ 774755 h 2341518"/>
                <a:gd name="connsiteX451" fmla="*/ 2499539 w 2571563"/>
                <a:gd name="connsiteY451" fmla="*/ 760788 h 2341518"/>
                <a:gd name="connsiteX452" fmla="*/ 2529116 w 2571563"/>
                <a:gd name="connsiteY452" fmla="*/ 764075 h 2341518"/>
                <a:gd name="connsiteX453" fmla="*/ 2521721 w 2571563"/>
                <a:gd name="connsiteY453" fmla="*/ 755037 h 2341518"/>
                <a:gd name="connsiteX454" fmla="*/ 2533224 w 2571563"/>
                <a:gd name="connsiteY454" fmla="*/ 753394 h 2341518"/>
                <a:gd name="connsiteX455" fmla="*/ 2520900 w 2571563"/>
                <a:gd name="connsiteY455" fmla="*/ 745178 h 2341518"/>
                <a:gd name="connsiteX456" fmla="*/ 2543083 w 2571563"/>
                <a:gd name="connsiteY456" fmla="*/ 743535 h 2341518"/>
                <a:gd name="connsiteX457" fmla="*/ 2527472 w 2571563"/>
                <a:gd name="connsiteY457" fmla="*/ 727103 h 2341518"/>
                <a:gd name="connsiteX458" fmla="*/ 2546369 w 2571563"/>
                <a:gd name="connsiteY458" fmla="*/ 717244 h 2341518"/>
                <a:gd name="connsiteX459" fmla="*/ 2535688 w 2571563"/>
                <a:gd name="connsiteY459" fmla="*/ 711493 h 2341518"/>
                <a:gd name="connsiteX460" fmla="*/ 2551299 w 2571563"/>
                <a:gd name="connsiteY460" fmla="*/ 699169 h 2341518"/>
                <a:gd name="connsiteX461" fmla="*/ 2548012 w 2571563"/>
                <a:gd name="connsiteY461" fmla="*/ 691775 h 2341518"/>
                <a:gd name="connsiteX462" fmla="*/ 2543904 w 2571563"/>
                <a:gd name="connsiteY462" fmla="*/ 686024 h 2341518"/>
                <a:gd name="connsiteX463" fmla="*/ 2558693 w 2571563"/>
                <a:gd name="connsiteY463" fmla="*/ 669592 h 2341518"/>
                <a:gd name="connsiteX464" fmla="*/ 2541440 w 2571563"/>
                <a:gd name="connsiteY464" fmla="*/ 675343 h 2341518"/>
                <a:gd name="connsiteX465" fmla="*/ 2554585 w 2571563"/>
                <a:gd name="connsiteY465" fmla="*/ 662198 h 2341518"/>
                <a:gd name="connsiteX466" fmla="*/ 2548834 w 2571563"/>
                <a:gd name="connsiteY466" fmla="*/ 659733 h 2341518"/>
                <a:gd name="connsiteX467" fmla="*/ 2567730 w 2571563"/>
                <a:gd name="connsiteY467" fmla="*/ 650696 h 2341518"/>
                <a:gd name="connsiteX468" fmla="*/ 2575946 w 2571563"/>
                <a:gd name="connsiteY468" fmla="*/ 635907 h 2341518"/>
                <a:gd name="connsiteX469" fmla="*/ 2567730 w 2571563"/>
                <a:gd name="connsiteY469" fmla="*/ 635086 h 2341518"/>
                <a:gd name="connsiteX470" fmla="*/ 2552942 w 2571563"/>
                <a:gd name="connsiteY470" fmla="*/ 635907 h 2341518"/>
                <a:gd name="connsiteX471" fmla="*/ 2572660 w 2571563"/>
                <a:gd name="connsiteY471" fmla="*/ 601401 h 2341518"/>
                <a:gd name="connsiteX472" fmla="*/ 2572660 w 2571563"/>
                <a:gd name="connsiteY472" fmla="*/ 601401 h 234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Lst>
              <a:rect l="l" t="t" r="r" b="b"/>
              <a:pathLst>
                <a:path w="2571563" h="2341518">
                  <a:moveTo>
                    <a:pt x="2572660" y="601401"/>
                  </a:moveTo>
                  <a:cubicBezTo>
                    <a:pt x="2561979" y="596471"/>
                    <a:pt x="2564444" y="586612"/>
                    <a:pt x="2566087" y="577575"/>
                  </a:cubicBezTo>
                  <a:cubicBezTo>
                    <a:pt x="2559514" y="578396"/>
                    <a:pt x="2553763" y="584147"/>
                    <a:pt x="2550477" y="589898"/>
                  </a:cubicBezTo>
                  <a:cubicBezTo>
                    <a:pt x="2545547" y="570180"/>
                    <a:pt x="2562801" y="550462"/>
                    <a:pt x="2557050" y="529923"/>
                  </a:cubicBezTo>
                  <a:cubicBezTo>
                    <a:pt x="2554585" y="520885"/>
                    <a:pt x="2550477" y="509383"/>
                    <a:pt x="2548834" y="500346"/>
                  </a:cubicBezTo>
                  <a:cubicBezTo>
                    <a:pt x="2548012" y="492951"/>
                    <a:pt x="2550477" y="484735"/>
                    <a:pt x="2548012" y="477341"/>
                  </a:cubicBezTo>
                  <a:cubicBezTo>
                    <a:pt x="2544726" y="467482"/>
                    <a:pt x="2534867" y="462553"/>
                    <a:pt x="2526651" y="455158"/>
                  </a:cubicBezTo>
                  <a:cubicBezTo>
                    <a:pt x="2513505" y="442835"/>
                    <a:pt x="2531580" y="433797"/>
                    <a:pt x="2527472" y="422295"/>
                  </a:cubicBezTo>
                  <a:cubicBezTo>
                    <a:pt x="2525829" y="418187"/>
                    <a:pt x="2516792" y="419009"/>
                    <a:pt x="2515149" y="414901"/>
                  </a:cubicBezTo>
                  <a:cubicBezTo>
                    <a:pt x="2513505" y="410793"/>
                    <a:pt x="2518435" y="409150"/>
                    <a:pt x="2517613" y="406685"/>
                  </a:cubicBezTo>
                  <a:cubicBezTo>
                    <a:pt x="2517613" y="406685"/>
                    <a:pt x="2519257" y="398469"/>
                    <a:pt x="2519257" y="394361"/>
                  </a:cubicBezTo>
                  <a:cubicBezTo>
                    <a:pt x="2517613" y="386967"/>
                    <a:pt x="2510219" y="381216"/>
                    <a:pt x="2506933" y="374643"/>
                  </a:cubicBezTo>
                  <a:cubicBezTo>
                    <a:pt x="2495431" y="351639"/>
                    <a:pt x="2486393" y="331099"/>
                    <a:pt x="2465854" y="313846"/>
                  </a:cubicBezTo>
                  <a:cubicBezTo>
                    <a:pt x="2463389" y="311381"/>
                    <a:pt x="2461746" y="305630"/>
                    <a:pt x="2458460" y="306451"/>
                  </a:cubicBezTo>
                  <a:cubicBezTo>
                    <a:pt x="2454352" y="307273"/>
                    <a:pt x="2453530" y="311381"/>
                    <a:pt x="2448600" y="308095"/>
                  </a:cubicBezTo>
                  <a:cubicBezTo>
                    <a:pt x="2436277" y="299879"/>
                    <a:pt x="2432990" y="281804"/>
                    <a:pt x="2428882" y="268658"/>
                  </a:cubicBezTo>
                  <a:cubicBezTo>
                    <a:pt x="2412450" y="217720"/>
                    <a:pt x="2412450" y="149529"/>
                    <a:pt x="2420666" y="96947"/>
                  </a:cubicBezTo>
                  <a:cubicBezTo>
                    <a:pt x="2423953" y="75586"/>
                    <a:pt x="2434633" y="53403"/>
                    <a:pt x="2433812" y="36150"/>
                  </a:cubicBezTo>
                  <a:cubicBezTo>
                    <a:pt x="2409986" y="65727"/>
                    <a:pt x="2392733" y="60797"/>
                    <a:pt x="2367263" y="41901"/>
                  </a:cubicBezTo>
                  <a:cubicBezTo>
                    <a:pt x="2352475" y="31220"/>
                    <a:pt x="2350010" y="23826"/>
                    <a:pt x="2331114" y="18896"/>
                  </a:cubicBezTo>
                  <a:cubicBezTo>
                    <a:pt x="2322076" y="17253"/>
                    <a:pt x="2314682" y="6573"/>
                    <a:pt x="2308109" y="0"/>
                  </a:cubicBezTo>
                  <a:cubicBezTo>
                    <a:pt x="2304823" y="7394"/>
                    <a:pt x="2308109" y="12324"/>
                    <a:pt x="2305644" y="20540"/>
                  </a:cubicBezTo>
                  <a:cubicBezTo>
                    <a:pt x="2302358" y="30399"/>
                    <a:pt x="2292499" y="38614"/>
                    <a:pt x="2288391" y="49295"/>
                  </a:cubicBezTo>
                  <a:cubicBezTo>
                    <a:pt x="2282640" y="66548"/>
                    <a:pt x="2273603" y="93661"/>
                    <a:pt x="2274424" y="110914"/>
                  </a:cubicBezTo>
                  <a:cubicBezTo>
                    <a:pt x="2274424" y="142956"/>
                    <a:pt x="2304001" y="111736"/>
                    <a:pt x="2319611" y="109271"/>
                  </a:cubicBezTo>
                  <a:cubicBezTo>
                    <a:pt x="2334400" y="106806"/>
                    <a:pt x="2358226" y="111736"/>
                    <a:pt x="2364799" y="88731"/>
                  </a:cubicBezTo>
                  <a:cubicBezTo>
                    <a:pt x="2363155" y="90374"/>
                    <a:pt x="2361512" y="92018"/>
                    <a:pt x="2359869" y="92839"/>
                  </a:cubicBezTo>
                  <a:cubicBezTo>
                    <a:pt x="2366442" y="64084"/>
                    <a:pt x="2405056" y="113379"/>
                    <a:pt x="2387803" y="129811"/>
                  </a:cubicBezTo>
                  <a:cubicBezTo>
                    <a:pt x="2373014" y="142956"/>
                    <a:pt x="2390268" y="204575"/>
                    <a:pt x="2355761" y="205396"/>
                  </a:cubicBezTo>
                  <a:cubicBezTo>
                    <a:pt x="2349189" y="205396"/>
                    <a:pt x="2343437" y="194716"/>
                    <a:pt x="2339329" y="193073"/>
                  </a:cubicBezTo>
                  <a:cubicBezTo>
                    <a:pt x="2335221" y="190608"/>
                    <a:pt x="2330292" y="187322"/>
                    <a:pt x="2325363" y="187322"/>
                  </a:cubicBezTo>
                  <a:cubicBezTo>
                    <a:pt x="2319611" y="186500"/>
                    <a:pt x="2325363" y="182392"/>
                    <a:pt x="2324541" y="181570"/>
                  </a:cubicBezTo>
                  <a:cubicBezTo>
                    <a:pt x="2317968" y="174998"/>
                    <a:pt x="2314682" y="165960"/>
                    <a:pt x="2304823" y="164317"/>
                  </a:cubicBezTo>
                  <a:cubicBezTo>
                    <a:pt x="2300715" y="163495"/>
                    <a:pt x="2296607" y="179106"/>
                    <a:pt x="2291678" y="181570"/>
                  </a:cubicBezTo>
                  <a:cubicBezTo>
                    <a:pt x="2294142" y="182392"/>
                    <a:pt x="2295785" y="184035"/>
                    <a:pt x="2298250" y="184035"/>
                  </a:cubicBezTo>
                  <a:cubicBezTo>
                    <a:pt x="2297428" y="196359"/>
                    <a:pt x="2286748" y="225114"/>
                    <a:pt x="2267852" y="216077"/>
                  </a:cubicBezTo>
                  <a:cubicBezTo>
                    <a:pt x="2246490" y="205396"/>
                    <a:pt x="2246490" y="167603"/>
                    <a:pt x="2244025" y="145421"/>
                  </a:cubicBezTo>
                  <a:cubicBezTo>
                    <a:pt x="2242382" y="130632"/>
                    <a:pt x="2249777" y="89553"/>
                    <a:pt x="2221021" y="99412"/>
                  </a:cubicBezTo>
                  <a:cubicBezTo>
                    <a:pt x="2211984" y="102698"/>
                    <a:pt x="2207876" y="120773"/>
                    <a:pt x="2196374" y="105163"/>
                  </a:cubicBezTo>
                  <a:cubicBezTo>
                    <a:pt x="2190622" y="96947"/>
                    <a:pt x="2184050" y="92839"/>
                    <a:pt x="2176656" y="86266"/>
                  </a:cubicBezTo>
                  <a:cubicBezTo>
                    <a:pt x="2175834" y="92839"/>
                    <a:pt x="2175012" y="98590"/>
                    <a:pt x="2173369" y="105984"/>
                  </a:cubicBezTo>
                  <a:cubicBezTo>
                    <a:pt x="2172548" y="110092"/>
                    <a:pt x="2174191" y="114200"/>
                    <a:pt x="2172548" y="118308"/>
                  </a:cubicBezTo>
                  <a:cubicBezTo>
                    <a:pt x="2170083" y="126524"/>
                    <a:pt x="2165153" y="121595"/>
                    <a:pt x="2162688" y="124881"/>
                  </a:cubicBezTo>
                  <a:cubicBezTo>
                    <a:pt x="2153651" y="135562"/>
                    <a:pt x="2156116" y="120773"/>
                    <a:pt x="2162688" y="131454"/>
                  </a:cubicBezTo>
                  <a:cubicBezTo>
                    <a:pt x="2168440" y="139670"/>
                    <a:pt x="2173369" y="142956"/>
                    <a:pt x="2173369" y="155280"/>
                  </a:cubicBezTo>
                  <a:cubicBezTo>
                    <a:pt x="2174191" y="154458"/>
                    <a:pt x="2175834" y="153636"/>
                    <a:pt x="2176656" y="152815"/>
                  </a:cubicBezTo>
                  <a:cubicBezTo>
                    <a:pt x="2182406" y="156923"/>
                    <a:pt x="2187336" y="156101"/>
                    <a:pt x="2192266" y="160209"/>
                  </a:cubicBezTo>
                  <a:cubicBezTo>
                    <a:pt x="2183228" y="157744"/>
                    <a:pt x="2182406" y="163495"/>
                    <a:pt x="2186514" y="171711"/>
                  </a:cubicBezTo>
                  <a:cubicBezTo>
                    <a:pt x="2179942" y="170890"/>
                    <a:pt x="2175834" y="165960"/>
                    <a:pt x="2172548" y="160209"/>
                  </a:cubicBezTo>
                  <a:cubicBezTo>
                    <a:pt x="2170083" y="179927"/>
                    <a:pt x="2169261" y="199645"/>
                    <a:pt x="2162688" y="218542"/>
                  </a:cubicBezTo>
                  <a:cubicBezTo>
                    <a:pt x="2159402" y="228401"/>
                    <a:pt x="2156938" y="230044"/>
                    <a:pt x="2148722" y="234973"/>
                  </a:cubicBezTo>
                  <a:cubicBezTo>
                    <a:pt x="2146257" y="236617"/>
                    <a:pt x="2142149" y="234152"/>
                    <a:pt x="2136398" y="238260"/>
                  </a:cubicBezTo>
                  <a:cubicBezTo>
                    <a:pt x="2133111" y="240725"/>
                    <a:pt x="2130647" y="244833"/>
                    <a:pt x="2126539" y="245654"/>
                  </a:cubicBezTo>
                  <a:cubicBezTo>
                    <a:pt x="2119145" y="246476"/>
                    <a:pt x="2115858" y="237438"/>
                    <a:pt x="2109285" y="239081"/>
                  </a:cubicBezTo>
                  <a:cubicBezTo>
                    <a:pt x="2098605" y="240725"/>
                    <a:pt x="2094497" y="255513"/>
                    <a:pt x="2090389" y="263729"/>
                  </a:cubicBezTo>
                  <a:cubicBezTo>
                    <a:pt x="2086281" y="271123"/>
                    <a:pt x="2078065" y="273588"/>
                    <a:pt x="2073136" y="279339"/>
                  </a:cubicBezTo>
                  <a:cubicBezTo>
                    <a:pt x="2057526" y="296592"/>
                    <a:pt x="2072314" y="286733"/>
                    <a:pt x="2078887" y="293306"/>
                  </a:cubicBezTo>
                  <a:cubicBezTo>
                    <a:pt x="2092032" y="306451"/>
                    <a:pt x="2079708" y="328634"/>
                    <a:pt x="2086281" y="343423"/>
                  </a:cubicBezTo>
                  <a:cubicBezTo>
                    <a:pt x="2088746" y="349995"/>
                    <a:pt x="2098605" y="354925"/>
                    <a:pt x="2102713" y="360676"/>
                  </a:cubicBezTo>
                  <a:cubicBezTo>
                    <a:pt x="2107642" y="366427"/>
                    <a:pt x="2101891" y="389431"/>
                    <a:pt x="2101070" y="396826"/>
                  </a:cubicBezTo>
                  <a:cubicBezTo>
                    <a:pt x="2099427" y="418187"/>
                    <a:pt x="2089567" y="439548"/>
                    <a:pt x="2078887" y="458445"/>
                  </a:cubicBezTo>
                  <a:cubicBezTo>
                    <a:pt x="2066563" y="482271"/>
                    <a:pt x="2049310" y="483914"/>
                    <a:pt x="2029592" y="467482"/>
                  </a:cubicBezTo>
                  <a:cubicBezTo>
                    <a:pt x="2027127" y="474055"/>
                    <a:pt x="2028770" y="479806"/>
                    <a:pt x="2033700" y="483092"/>
                  </a:cubicBezTo>
                  <a:cubicBezTo>
                    <a:pt x="2029592" y="487200"/>
                    <a:pt x="2036164" y="507740"/>
                    <a:pt x="2042737" y="511026"/>
                  </a:cubicBezTo>
                  <a:cubicBezTo>
                    <a:pt x="2058347" y="519242"/>
                    <a:pt x="2061633" y="501989"/>
                    <a:pt x="2072314" y="500346"/>
                  </a:cubicBezTo>
                  <a:cubicBezTo>
                    <a:pt x="2106821" y="494594"/>
                    <a:pt x="2111750" y="548819"/>
                    <a:pt x="2110929" y="571823"/>
                  </a:cubicBezTo>
                  <a:cubicBezTo>
                    <a:pt x="2109285" y="606330"/>
                    <a:pt x="2110107" y="648231"/>
                    <a:pt x="2089567" y="676986"/>
                  </a:cubicBezTo>
                  <a:cubicBezTo>
                    <a:pt x="2079708" y="690953"/>
                    <a:pt x="2074779" y="697526"/>
                    <a:pt x="2073957" y="717244"/>
                  </a:cubicBezTo>
                  <a:cubicBezTo>
                    <a:pt x="2073136" y="728746"/>
                    <a:pt x="2068206" y="746000"/>
                    <a:pt x="2064920" y="757502"/>
                  </a:cubicBezTo>
                  <a:cubicBezTo>
                    <a:pt x="2052596" y="792008"/>
                    <a:pt x="2048488" y="825693"/>
                    <a:pt x="2020554" y="851984"/>
                  </a:cubicBezTo>
                  <a:cubicBezTo>
                    <a:pt x="1999193" y="871702"/>
                    <a:pt x="1981940" y="917711"/>
                    <a:pt x="1975367" y="946466"/>
                  </a:cubicBezTo>
                  <a:cubicBezTo>
                    <a:pt x="1971259" y="964541"/>
                    <a:pt x="1970437" y="984259"/>
                    <a:pt x="1968794" y="1002334"/>
                  </a:cubicBezTo>
                  <a:cubicBezTo>
                    <a:pt x="1967151" y="1019588"/>
                    <a:pt x="1954006" y="1029447"/>
                    <a:pt x="1942504" y="1042592"/>
                  </a:cubicBezTo>
                  <a:cubicBezTo>
                    <a:pt x="1921142" y="1066418"/>
                    <a:pt x="1891565" y="1068061"/>
                    <a:pt x="1867739" y="1084493"/>
                  </a:cubicBezTo>
                  <a:cubicBezTo>
                    <a:pt x="1854594" y="1093530"/>
                    <a:pt x="1837340" y="1103389"/>
                    <a:pt x="1829125" y="1117356"/>
                  </a:cubicBezTo>
                  <a:cubicBezTo>
                    <a:pt x="1820087" y="1132145"/>
                    <a:pt x="1820087" y="1151863"/>
                    <a:pt x="1813515" y="1167473"/>
                  </a:cubicBezTo>
                  <a:cubicBezTo>
                    <a:pt x="1806942" y="1183905"/>
                    <a:pt x="1792153" y="1192942"/>
                    <a:pt x="1783116" y="1207731"/>
                  </a:cubicBezTo>
                  <a:cubicBezTo>
                    <a:pt x="1773257" y="1223341"/>
                    <a:pt x="1770792" y="1234843"/>
                    <a:pt x="1755182" y="1244702"/>
                  </a:cubicBezTo>
                  <a:cubicBezTo>
                    <a:pt x="1728891" y="1261134"/>
                    <a:pt x="1703422" y="1305499"/>
                    <a:pt x="1668915" y="1298927"/>
                  </a:cubicBezTo>
                  <a:cubicBezTo>
                    <a:pt x="1659057" y="1297284"/>
                    <a:pt x="1639339" y="1313715"/>
                    <a:pt x="1629479" y="1321110"/>
                  </a:cubicBezTo>
                  <a:cubicBezTo>
                    <a:pt x="1613048" y="1331790"/>
                    <a:pt x="1594973" y="1337541"/>
                    <a:pt x="1577720" y="1345757"/>
                  </a:cubicBezTo>
                  <a:cubicBezTo>
                    <a:pt x="1561288" y="1353151"/>
                    <a:pt x="1544035" y="1355616"/>
                    <a:pt x="1525960" y="1359724"/>
                  </a:cubicBezTo>
                  <a:cubicBezTo>
                    <a:pt x="1507063" y="1363832"/>
                    <a:pt x="1507063" y="1374513"/>
                    <a:pt x="1503777" y="1389301"/>
                  </a:cubicBezTo>
                  <a:cubicBezTo>
                    <a:pt x="1496382" y="1422986"/>
                    <a:pt x="1452838" y="1422986"/>
                    <a:pt x="1428191" y="1407376"/>
                  </a:cubicBezTo>
                  <a:cubicBezTo>
                    <a:pt x="1423261" y="1404090"/>
                    <a:pt x="1411759" y="1396695"/>
                    <a:pt x="1410116" y="1391766"/>
                  </a:cubicBezTo>
                  <a:cubicBezTo>
                    <a:pt x="1406008" y="1381085"/>
                    <a:pt x="1410938" y="1381907"/>
                    <a:pt x="1415867" y="1372048"/>
                  </a:cubicBezTo>
                  <a:cubicBezTo>
                    <a:pt x="1420797" y="1362189"/>
                    <a:pt x="1428191" y="1335898"/>
                    <a:pt x="1422440" y="1324396"/>
                  </a:cubicBezTo>
                  <a:cubicBezTo>
                    <a:pt x="1415867" y="1311250"/>
                    <a:pt x="1413402" y="1331790"/>
                    <a:pt x="1401900" y="1332612"/>
                  </a:cubicBezTo>
                  <a:cubicBezTo>
                    <a:pt x="1396149" y="1332612"/>
                    <a:pt x="1396971" y="1320288"/>
                    <a:pt x="1387933" y="1325217"/>
                  </a:cubicBezTo>
                  <a:cubicBezTo>
                    <a:pt x="1379717" y="1330147"/>
                    <a:pt x="1381360" y="1326039"/>
                    <a:pt x="1379717" y="1321931"/>
                  </a:cubicBezTo>
                  <a:cubicBezTo>
                    <a:pt x="1379717" y="1319466"/>
                    <a:pt x="1379717" y="1317823"/>
                    <a:pt x="1379717" y="1315358"/>
                  </a:cubicBezTo>
                  <a:cubicBezTo>
                    <a:pt x="1390398" y="1313715"/>
                    <a:pt x="1382182" y="1305499"/>
                    <a:pt x="1385468" y="1297284"/>
                  </a:cubicBezTo>
                  <a:cubicBezTo>
                    <a:pt x="1387933" y="1290711"/>
                    <a:pt x="1395327" y="1282495"/>
                    <a:pt x="1401079" y="1280030"/>
                  </a:cubicBezTo>
                  <a:cubicBezTo>
                    <a:pt x="1395327" y="1289889"/>
                    <a:pt x="1414224" y="1298105"/>
                    <a:pt x="1417510" y="1290711"/>
                  </a:cubicBezTo>
                  <a:cubicBezTo>
                    <a:pt x="1419153" y="1285781"/>
                    <a:pt x="1426548" y="1288246"/>
                    <a:pt x="1426548" y="1281673"/>
                  </a:cubicBezTo>
                  <a:cubicBezTo>
                    <a:pt x="1426548" y="1274279"/>
                    <a:pt x="1434763" y="1266063"/>
                    <a:pt x="1442158" y="1263599"/>
                  </a:cubicBezTo>
                  <a:cubicBezTo>
                    <a:pt x="1453660" y="1259491"/>
                    <a:pt x="1463519" y="1268528"/>
                    <a:pt x="1470092" y="1255383"/>
                  </a:cubicBezTo>
                  <a:cubicBezTo>
                    <a:pt x="1475843" y="1243881"/>
                    <a:pt x="1461876" y="1241416"/>
                    <a:pt x="1467627" y="1226627"/>
                  </a:cubicBezTo>
                  <a:cubicBezTo>
                    <a:pt x="1471735" y="1215125"/>
                    <a:pt x="1487345" y="1226627"/>
                    <a:pt x="1491453" y="1218411"/>
                  </a:cubicBezTo>
                  <a:cubicBezTo>
                    <a:pt x="1495561" y="1211017"/>
                    <a:pt x="1488167" y="1198693"/>
                    <a:pt x="1480772" y="1195407"/>
                  </a:cubicBezTo>
                  <a:cubicBezTo>
                    <a:pt x="1453660" y="1184726"/>
                    <a:pt x="1419153" y="1225806"/>
                    <a:pt x="1395327" y="1232378"/>
                  </a:cubicBezTo>
                  <a:cubicBezTo>
                    <a:pt x="1387933" y="1234021"/>
                    <a:pt x="1383825" y="1229914"/>
                    <a:pt x="1376431" y="1231557"/>
                  </a:cubicBezTo>
                  <a:cubicBezTo>
                    <a:pt x="1369858" y="1233200"/>
                    <a:pt x="1364107" y="1237308"/>
                    <a:pt x="1358356" y="1240594"/>
                  </a:cubicBezTo>
                  <a:cubicBezTo>
                    <a:pt x="1344389" y="1248810"/>
                    <a:pt x="1347676" y="1261955"/>
                    <a:pt x="1344389" y="1275101"/>
                  </a:cubicBezTo>
                  <a:cubicBezTo>
                    <a:pt x="1342746" y="1280852"/>
                    <a:pt x="1331244" y="1294819"/>
                    <a:pt x="1334530" y="1303856"/>
                  </a:cubicBezTo>
                  <a:cubicBezTo>
                    <a:pt x="1337816" y="1312072"/>
                    <a:pt x="1349319" y="1297284"/>
                    <a:pt x="1346854" y="1312894"/>
                  </a:cubicBezTo>
                  <a:cubicBezTo>
                    <a:pt x="1344389" y="1330147"/>
                    <a:pt x="1351784" y="1332612"/>
                    <a:pt x="1355070" y="1346579"/>
                  </a:cubicBezTo>
                  <a:cubicBezTo>
                    <a:pt x="1356713" y="1354795"/>
                    <a:pt x="1356713" y="1367118"/>
                    <a:pt x="1356713" y="1374513"/>
                  </a:cubicBezTo>
                  <a:cubicBezTo>
                    <a:pt x="1356713" y="1405733"/>
                    <a:pt x="1329601" y="1441061"/>
                    <a:pt x="1311526" y="1464887"/>
                  </a:cubicBezTo>
                  <a:cubicBezTo>
                    <a:pt x="1298380" y="1482962"/>
                    <a:pt x="1285235" y="1501858"/>
                    <a:pt x="1270446" y="1518290"/>
                  </a:cubicBezTo>
                  <a:cubicBezTo>
                    <a:pt x="1263874" y="1524863"/>
                    <a:pt x="1256480" y="1527328"/>
                    <a:pt x="1249085" y="1532257"/>
                  </a:cubicBezTo>
                  <a:cubicBezTo>
                    <a:pt x="1240869" y="1538830"/>
                    <a:pt x="1235940" y="1551153"/>
                    <a:pt x="1226081" y="1556083"/>
                  </a:cubicBezTo>
                  <a:cubicBezTo>
                    <a:pt x="1221151" y="1558548"/>
                    <a:pt x="1211292" y="1557726"/>
                    <a:pt x="1208006" y="1561012"/>
                  </a:cubicBezTo>
                  <a:cubicBezTo>
                    <a:pt x="1208827" y="1559369"/>
                    <a:pt x="1205541" y="1578266"/>
                    <a:pt x="1203898" y="1581552"/>
                  </a:cubicBezTo>
                  <a:cubicBezTo>
                    <a:pt x="1198969" y="1590589"/>
                    <a:pt x="1192396" y="1598805"/>
                    <a:pt x="1188288" y="1607843"/>
                  </a:cubicBezTo>
                  <a:cubicBezTo>
                    <a:pt x="1185001" y="1615237"/>
                    <a:pt x="1182537" y="1624275"/>
                    <a:pt x="1175143" y="1629204"/>
                  </a:cubicBezTo>
                  <a:cubicBezTo>
                    <a:pt x="1167748" y="1634134"/>
                    <a:pt x="1180894" y="1664532"/>
                    <a:pt x="1185823" y="1669462"/>
                  </a:cubicBezTo>
                  <a:cubicBezTo>
                    <a:pt x="1198147" y="1682607"/>
                    <a:pt x="1202255" y="1688358"/>
                    <a:pt x="1202255" y="1705611"/>
                  </a:cubicBezTo>
                  <a:cubicBezTo>
                    <a:pt x="1202255" y="1714649"/>
                    <a:pt x="1198969" y="1729437"/>
                    <a:pt x="1190753" y="1723686"/>
                  </a:cubicBezTo>
                  <a:cubicBezTo>
                    <a:pt x="1187466" y="1721222"/>
                    <a:pt x="1189109" y="1705611"/>
                    <a:pt x="1185001" y="1696574"/>
                  </a:cubicBezTo>
                  <a:cubicBezTo>
                    <a:pt x="1178429" y="1703147"/>
                    <a:pt x="1168570" y="1704790"/>
                    <a:pt x="1170213" y="1714649"/>
                  </a:cubicBezTo>
                  <a:cubicBezTo>
                    <a:pt x="1177607" y="1716292"/>
                    <a:pt x="1172678" y="1720400"/>
                    <a:pt x="1171856" y="1727794"/>
                  </a:cubicBezTo>
                  <a:cubicBezTo>
                    <a:pt x="1171856" y="1730259"/>
                    <a:pt x="1178429" y="1730259"/>
                    <a:pt x="1175964" y="1735189"/>
                  </a:cubicBezTo>
                  <a:cubicBezTo>
                    <a:pt x="1174321" y="1738475"/>
                    <a:pt x="1170213" y="1734367"/>
                    <a:pt x="1167748" y="1736832"/>
                  </a:cubicBezTo>
                  <a:cubicBezTo>
                    <a:pt x="1161176" y="1744226"/>
                    <a:pt x="1144744" y="1736010"/>
                    <a:pt x="1137350" y="1731081"/>
                  </a:cubicBezTo>
                  <a:cubicBezTo>
                    <a:pt x="1140636" y="1737653"/>
                    <a:pt x="1143922" y="1743404"/>
                    <a:pt x="1147209" y="1749156"/>
                  </a:cubicBezTo>
                  <a:cubicBezTo>
                    <a:pt x="1137350" y="1749156"/>
                    <a:pt x="1129955" y="1754085"/>
                    <a:pt x="1142279" y="1761479"/>
                  </a:cubicBezTo>
                  <a:cubicBezTo>
                    <a:pt x="1128312" y="1766409"/>
                    <a:pt x="1120096" y="1740940"/>
                    <a:pt x="1109416" y="1758193"/>
                  </a:cubicBezTo>
                  <a:cubicBezTo>
                    <a:pt x="1113524" y="1763122"/>
                    <a:pt x="1116810" y="1764766"/>
                    <a:pt x="1122561" y="1761479"/>
                  </a:cubicBezTo>
                  <a:cubicBezTo>
                    <a:pt x="1124204" y="1775446"/>
                    <a:pt x="1103665" y="1777911"/>
                    <a:pt x="1093805" y="1774625"/>
                  </a:cubicBezTo>
                  <a:cubicBezTo>
                    <a:pt x="1096270" y="1769695"/>
                    <a:pt x="1099557" y="1763944"/>
                    <a:pt x="1104486" y="1761479"/>
                  </a:cubicBezTo>
                  <a:cubicBezTo>
                    <a:pt x="1098735" y="1758193"/>
                    <a:pt x="1057656" y="1791056"/>
                    <a:pt x="1068336" y="1757371"/>
                  </a:cubicBezTo>
                  <a:cubicBezTo>
                    <a:pt x="1065872" y="1763122"/>
                    <a:pt x="1064229" y="1761479"/>
                    <a:pt x="1060942" y="1764766"/>
                  </a:cubicBezTo>
                  <a:cubicBezTo>
                    <a:pt x="1065050" y="1753264"/>
                    <a:pt x="1051083" y="1752442"/>
                    <a:pt x="1057656" y="1741761"/>
                  </a:cubicBezTo>
                  <a:cubicBezTo>
                    <a:pt x="1052726" y="1746691"/>
                    <a:pt x="1048618" y="1754085"/>
                    <a:pt x="1040402" y="1754907"/>
                  </a:cubicBezTo>
                  <a:cubicBezTo>
                    <a:pt x="1023971" y="1754907"/>
                    <a:pt x="1028900" y="1775446"/>
                    <a:pt x="1043689" y="1768874"/>
                  </a:cubicBezTo>
                  <a:cubicBezTo>
                    <a:pt x="1045332" y="1780376"/>
                    <a:pt x="1030543" y="1772982"/>
                    <a:pt x="1024792" y="1786127"/>
                  </a:cubicBezTo>
                  <a:cubicBezTo>
                    <a:pt x="1023149" y="1777911"/>
                    <a:pt x="1029722" y="1772160"/>
                    <a:pt x="1025614" y="1764766"/>
                  </a:cubicBezTo>
                  <a:cubicBezTo>
                    <a:pt x="1016576" y="1770517"/>
                    <a:pt x="996858" y="1757371"/>
                    <a:pt x="1013290" y="1754085"/>
                  </a:cubicBezTo>
                  <a:cubicBezTo>
                    <a:pt x="1012468" y="1752442"/>
                    <a:pt x="1009182" y="1747512"/>
                    <a:pt x="1008361" y="1745869"/>
                  </a:cubicBezTo>
                  <a:cubicBezTo>
                    <a:pt x="1005896" y="1747512"/>
                    <a:pt x="989464" y="1769695"/>
                    <a:pt x="994394" y="1753264"/>
                  </a:cubicBezTo>
                  <a:cubicBezTo>
                    <a:pt x="996858" y="1744226"/>
                    <a:pt x="1013290" y="1722865"/>
                    <a:pt x="1019863" y="1726973"/>
                  </a:cubicBezTo>
                  <a:cubicBezTo>
                    <a:pt x="1023149" y="1717935"/>
                    <a:pt x="1013290" y="1697396"/>
                    <a:pt x="1003431" y="1694931"/>
                  </a:cubicBezTo>
                  <a:cubicBezTo>
                    <a:pt x="990286" y="1691645"/>
                    <a:pt x="972211" y="1707255"/>
                    <a:pt x="963995" y="1713006"/>
                  </a:cubicBezTo>
                  <a:cubicBezTo>
                    <a:pt x="959065" y="1717114"/>
                    <a:pt x="953314" y="1715471"/>
                    <a:pt x="948385" y="1717935"/>
                  </a:cubicBezTo>
                  <a:cubicBezTo>
                    <a:pt x="941812" y="1722043"/>
                    <a:pt x="944277" y="1725329"/>
                    <a:pt x="939347" y="1727794"/>
                  </a:cubicBezTo>
                  <a:cubicBezTo>
                    <a:pt x="928667" y="1731902"/>
                    <a:pt x="923737" y="1724508"/>
                    <a:pt x="915521" y="1730259"/>
                  </a:cubicBezTo>
                  <a:cubicBezTo>
                    <a:pt x="906484" y="1719578"/>
                    <a:pt x="884301" y="1725329"/>
                    <a:pt x="870334" y="1725329"/>
                  </a:cubicBezTo>
                  <a:cubicBezTo>
                    <a:pt x="865405" y="1725329"/>
                    <a:pt x="845687" y="1722865"/>
                    <a:pt x="842400" y="1724508"/>
                  </a:cubicBezTo>
                  <a:cubicBezTo>
                    <a:pt x="832541" y="1730259"/>
                    <a:pt x="823504" y="1735189"/>
                    <a:pt x="812002" y="1739296"/>
                  </a:cubicBezTo>
                  <a:cubicBezTo>
                    <a:pt x="803786" y="1741761"/>
                    <a:pt x="800499" y="1745048"/>
                    <a:pt x="791462" y="1747512"/>
                  </a:cubicBezTo>
                  <a:cubicBezTo>
                    <a:pt x="785711" y="1749156"/>
                    <a:pt x="782424" y="1758193"/>
                    <a:pt x="773387" y="1759836"/>
                  </a:cubicBezTo>
                  <a:cubicBezTo>
                    <a:pt x="761885" y="1762301"/>
                    <a:pt x="750383" y="1763944"/>
                    <a:pt x="738881" y="1765587"/>
                  </a:cubicBezTo>
                  <a:cubicBezTo>
                    <a:pt x="726557" y="1767230"/>
                    <a:pt x="724092" y="1761479"/>
                    <a:pt x="711768" y="1765587"/>
                  </a:cubicBezTo>
                  <a:cubicBezTo>
                    <a:pt x="694515" y="1770517"/>
                    <a:pt x="671510" y="1774625"/>
                    <a:pt x="653436" y="1770517"/>
                  </a:cubicBezTo>
                  <a:cubicBezTo>
                    <a:pt x="636182" y="1766409"/>
                    <a:pt x="603319" y="1757371"/>
                    <a:pt x="590995" y="1777911"/>
                  </a:cubicBezTo>
                  <a:cubicBezTo>
                    <a:pt x="579493" y="1798451"/>
                    <a:pt x="525268" y="1766409"/>
                    <a:pt x="565526" y="1753264"/>
                  </a:cubicBezTo>
                  <a:cubicBezTo>
                    <a:pt x="556488" y="1747512"/>
                    <a:pt x="542522" y="1759836"/>
                    <a:pt x="542522" y="1749156"/>
                  </a:cubicBezTo>
                  <a:cubicBezTo>
                    <a:pt x="527733" y="1757371"/>
                    <a:pt x="524447" y="1751620"/>
                    <a:pt x="512123" y="1744226"/>
                  </a:cubicBezTo>
                  <a:cubicBezTo>
                    <a:pt x="510480" y="1754907"/>
                    <a:pt x="485011" y="1759014"/>
                    <a:pt x="484189" y="1764766"/>
                  </a:cubicBezTo>
                  <a:cubicBezTo>
                    <a:pt x="484189" y="1766409"/>
                    <a:pt x="435715" y="1779554"/>
                    <a:pt x="427500" y="1781197"/>
                  </a:cubicBezTo>
                  <a:cubicBezTo>
                    <a:pt x="429964" y="1782019"/>
                    <a:pt x="431608" y="1784484"/>
                    <a:pt x="434072" y="1785305"/>
                  </a:cubicBezTo>
                  <a:cubicBezTo>
                    <a:pt x="427500" y="1788592"/>
                    <a:pt x="420927" y="1786127"/>
                    <a:pt x="414354" y="1788592"/>
                  </a:cubicBezTo>
                  <a:cubicBezTo>
                    <a:pt x="398744" y="1792700"/>
                    <a:pt x="409425" y="1791056"/>
                    <a:pt x="411068" y="1799272"/>
                  </a:cubicBezTo>
                  <a:cubicBezTo>
                    <a:pt x="413533" y="1813239"/>
                    <a:pt x="417641" y="1829671"/>
                    <a:pt x="395458" y="1836243"/>
                  </a:cubicBezTo>
                  <a:cubicBezTo>
                    <a:pt x="378204" y="1841173"/>
                    <a:pt x="362594" y="1857605"/>
                    <a:pt x="351092" y="1870750"/>
                  </a:cubicBezTo>
                  <a:cubicBezTo>
                    <a:pt x="346162" y="1875680"/>
                    <a:pt x="341233" y="1881431"/>
                    <a:pt x="335482" y="1888004"/>
                  </a:cubicBezTo>
                  <a:cubicBezTo>
                    <a:pt x="332196" y="1892111"/>
                    <a:pt x="333017" y="1896219"/>
                    <a:pt x="328088" y="1900327"/>
                  </a:cubicBezTo>
                  <a:cubicBezTo>
                    <a:pt x="323158" y="1904435"/>
                    <a:pt x="316586" y="1901970"/>
                    <a:pt x="312478" y="1906900"/>
                  </a:cubicBezTo>
                  <a:cubicBezTo>
                    <a:pt x="309191" y="1911008"/>
                    <a:pt x="267290" y="1947979"/>
                    <a:pt x="270577" y="1948801"/>
                  </a:cubicBezTo>
                  <a:cubicBezTo>
                    <a:pt x="268112" y="1947979"/>
                    <a:pt x="235249" y="1976735"/>
                    <a:pt x="231141" y="1980843"/>
                  </a:cubicBezTo>
                  <a:cubicBezTo>
                    <a:pt x="226211" y="1986594"/>
                    <a:pt x="230319" y="1993166"/>
                    <a:pt x="221282" y="1996453"/>
                  </a:cubicBezTo>
                  <a:cubicBezTo>
                    <a:pt x="211422" y="2001382"/>
                    <a:pt x="200742" y="2005490"/>
                    <a:pt x="190061" y="2004669"/>
                  </a:cubicBezTo>
                  <a:cubicBezTo>
                    <a:pt x="181845" y="2003847"/>
                    <a:pt x="183489" y="2012884"/>
                    <a:pt x="172808" y="2007955"/>
                  </a:cubicBezTo>
                  <a:cubicBezTo>
                    <a:pt x="165414" y="2004669"/>
                    <a:pt x="165414" y="2016171"/>
                    <a:pt x="167057" y="2020279"/>
                  </a:cubicBezTo>
                  <a:cubicBezTo>
                    <a:pt x="156376" y="2016992"/>
                    <a:pt x="158841" y="2027673"/>
                    <a:pt x="153090" y="2034246"/>
                  </a:cubicBezTo>
                  <a:cubicBezTo>
                    <a:pt x="149804" y="2038354"/>
                    <a:pt x="144052" y="2044105"/>
                    <a:pt x="138301" y="2045748"/>
                  </a:cubicBezTo>
                  <a:cubicBezTo>
                    <a:pt x="130907" y="2047391"/>
                    <a:pt x="137480" y="2050677"/>
                    <a:pt x="135015" y="2055607"/>
                  </a:cubicBezTo>
                  <a:cubicBezTo>
                    <a:pt x="130907" y="2061358"/>
                    <a:pt x="125156" y="2062179"/>
                    <a:pt x="125156" y="2069574"/>
                  </a:cubicBezTo>
                  <a:cubicBezTo>
                    <a:pt x="125156" y="2079433"/>
                    <a:pt x="112832" y="2073682"/>
                    <a:pt x="107081" y="2076147"/>
                  </a:cubicBezTo>
                  <a:cubicBezTo>
                    <a:pt x="102152" y="2077790"/>
                    <a:pt x="102152" y="2084362"/>
                    <a:pt x="92293" y="2085184"/>
                  </a:cubicBezTo>
                  <a:cubicBezTo>
                    <a:pt x="85720" y="2085184"/>
                    <a:pt x="82434" y="2086006"/>
                    <a:pt x="77504" y="2089292"/>
                  </a:cubicBezTo>
                  <a:cubicBezTo>
                    <a:pt x="77504" y="2077790"/>
                    <a:pt x="84898" y="2071217"/>
                    <a:pt x="93936" y="2078611"/>
                  </a:cubicBezTo>
                  <a:cubicBezTo>
                    <a:pt x="89006" y="2065466"/>
                    <a:pt x="78326" y="2074503"/>
                    <a:pt x="68467" y="2072860"/>
                  </a:cubicBezTo>
                  <a:cubicBezTo>
                    <a:pt x="70110" y="2076968"/>
                    <a:pt x="73396" y="2096686"/>
                    <a:pt x="62716" y="2088470"/>
                  </a:cubicBezTo>
                  <a:cubicBezTo>
                    <a:pt x="57786" y="2084362"/>
                    <a:pt x="61072" y="2081076"/>
                    <a:pt x="55321" y="2078611"/>
                  </a:cubicBezTo>
                  <a:cubicBezTo>
                    <a:pt x="51213" y="2076147"/>
                    <a:pt x="47105" y="2076147"/>
                    <a:pt x="42997" y="2075325"/>
                  </a:cubicBezTo>
                  <a:cubicBezTo>
                    <a:pt x="42997" y="2075325"/>
                    <a:pt x="24923" y="2074503"/>
                    <a:pt x="29852" y="2073682"/>
                  </a:cubicBezTo>
                  <a:cubicBezTo>
                    <a:pt x="22458" y="2074503"/>
                    <a:pt x="17528" y="2069574"/>
                    <a:pt x="14242" y="2081898"/>
                  </a:cubicBezTo>
                  <a:cubicBezTo>
                    <a:pt x="19993" y="2079433"/>
                    <a:pt x="30674" y="2081076"/>
                    <a:pt x="37246" y="2086006"/>
                  </a:cubicBezTo>
                  <a:cubicBezTo>
                    <a:pt x="24923" y="2091757"/>
                    <a:pt x="10134" y="2091757"/>
                    <a:pt x="4383" y="2099973"/>
                  </a:cubicBezTo>
                  <a:cubicBezTo>
                    <a:pt x="-7119" y="2115583"/>
                    <a:pt x="14242" y="2124620"/>
                    <a:pt x="11777" y="2141052"/>
                  </a:cubicBezTo>
                  <a:cubicBezTo>
                    <a:pt x="9312" y="2157484"/>
                    <a:pt x="-3833" y="2154197"/>
                    <a:pt x="1097" y="2173094"/>
                  </a:cubicBezTo>
                  <a:cubicBezTo>
                    <a:pt x="1918" y="2177202"/>
                    <a:pt x="10134" y="2170629"/>
                    <a:pt x="8491" y="2180488"/>
                  </a:cubicBezTo>
                  <a:cubicBezTo>
                    <a:pt x="6848" y="2185417"/>
                    <a:pt x="10134" y="2184596"/>
                    <a:pt x="10134" y="2188704"/>
                  </a:cubicBezTo>
                  <a:cubicBezTo>
                    <a:pt x="10134" y="2195277"/>
                    <a:pt x="7669" y="2205136"/>
                    <a:pt x="1918" y="2205136"/>
                  </a:cubicBezTo>
                  <a:cubicBezTo>
                    <a:pt x="6848" y="2225675"/>
                    <a:pt x="23279" y="2198563"/>
                    <a:pt x="30674" y="2189525"/>
                  </a:cubicBezTo>
                  <a:cubicBezTo>
                    <a:pt x="36425" y="2182953"/>
                    <a:pt x="46284" y="2172272"/>
                    <a:pt x="53678" y="2185417"/>
                  </a:cubicBezTo>
                  <a:cubicBezTo>
                    <a:pt x="56143" y="2190347"/>
                    <a:pt x="64359" y="2200206"/>
                    <a:pt x="66002" y="2201849"/>
                  </a:cubicBezTo>
                  <a:cubicBezTo>
                    <a:pt x="66823" y="2202671"/>
                    <a:pt x="65180" y="2206779"/>
                    <a:pt x="68467" y="2208422"/>
                  </a:cubicBezTo>
                  <a:cubicBezTo>
                    <a:pt x="70931" y="2210065"/>
                    <a:pt x="74218" y="2207600"/>
                    <a:pt x="75039" y="2208422"/>
                  </a:cubicBezTo>
                  <a:cubicBezTo>
                    <a:pt x="74218" y="2208422"/>
                    <a:pt x="84898" y="2210887"/>
                    <a:pt x="84898" y="2210887"/>
                  </a:cubicBezTo>
                  <a:cubicBezTo>
                    <a:pt x="101330" y="2208422"/>
                    <a:pt x="107081" y="2200206"/>
                    <a:pt x="118583" y="2182131"/>
                  </a:cubicBezTo>
                  <a:cubicBezTo>
                    <a:pt x="122691" y="2186239"/>
                    <a:pt x="122691" y="2191990"/>
                    <a:pt x="119405" y="2196920"/>
                  </a:cubicBezTo>
                  <a:cubicBezTo>
                    <a:pt x="121048" y="2195277"/>
                    <a:pt x="122691" y="2196920"/>
                    <a:pt x="125978" y="2192812"/>
                  </a:cubicBezTo>
                  <a:cubicBezTo>
                    <a:pt x="134193" y="2209244"/>
                    <a:pt x="135015" y="2176380"/>
                    <a:pt x="144874" y="2187061"/>
                  </a:cubicBezTo>
                  <a:cubicBezTo>
                    <a:pt x="153911" y="2196920"/>
                    <a:pt x="170343" y="2199384"/>
                    <a:pt x="166235" y="2182131"/>
                  </a:cubicBezTo>
                  <a:cubicBezTo>
                    <a:pt x="177738" y="2191990"/>
                    <a:pt x="190883" y="2173094"/>
                    <a:pt x="202385" y="2178023"/>
                  </a:cubicBezTo>
                  <a:cubicBezTo>
                    <a:pt x="206493" y="2179666"/>
                    <a:pt x="222925" y="2183774"/>
                    <a:pt x="217174" y="2189525"/>
                  </a:cubicBezTo>
                  <a:cubicBezTo>
                    <a:pt x="209779" y="2196920"/>
                    <a:pt x="203207" y="2205136"/>
                    <a:pt x="219638" y="2202671"/>
                  </a:cubicBezTo>
                  <a:cubicBezTo>
                    <a:pt x="220460" y="2203492"/>
                    <a:pt x="215530" y="2199384"/>
                    <a:pt x="216352" y="2201028"/>
                  </a:cubicBezTo>
                  <a:cubicBezTo>
                    <a:pt x="224568" y="2182131"/>
                    <a:pt x="250037" y="2214173"/>
                    <a:pt x="260718" y="2217459"/>
                  </a:cubicBezTo>
                  <a:cubicBezTo>
                    <a:pt x="268933" y="2219924"/>
                    <a:pt x="277971" y="2222389"/>
                    <a:pt x="283722" y="2228962"/>
                  </a:cubicBezTo>
                  <a:cubicBezTo>
                    <a:pt x="289473" y="2235534"/>
                    <a:pt x="284544" y="2242928"/>
                    <a:pt x="277971" y="2237999"/>
                  </a:cubicBezTo>
                  <a:cubicBezTo>
                    <a:pt x="276328" y="2244572"/>
                    <a:pt x="272220" y="2248680"/>
                    <a:pt x="269755" y="2254431"/>
                  </a:cubicBezTo>
                  <a:cubicBezTo>
                    <a:pt x="277149" y="2253609"/>
                    <a:pt x="291116" y="2243750"/>
                    <a:pt x="296046" y="2237999"/>
                  </a:cubicBezTo>
                  <a:cubicBezTo>
                    <a:pt x="302619" y="2230605"/>
                    <a:pt x="285365" y="2218281"/>
                    <a:pt x="291938" y="2208422"/>
                  </a:cubicBezTo>
                  <a:cubicBezTo>
                    <a:pt x="297689" y="2200206"/>
                    <a:pt x="309191" y="2203492"/>
                    <a:pt x="308370" y="2187882"/>
                  </a:cubicBezTo>
                  <a:cubicBezTo>
                    <a:pt x="308370" y="2182131"/>
                    <a:pt x="305083" y="2177202"/>
                    <a:pt x="305905" y="2171451"/>
                  </a:cubicBezTo>
                  <a:cubicBezTo>
                    <a:pt x="306726" y="2162413"/>
                    <a:pt x="310834" y="2161591"/>
                    <a:pt x="312478" y="2155840"/>
                  </a:cubicBezTo>
                  <a:cubicBezTo>
                    <a:pt x="314942" y="2146803"/>
                    <a:pt x="311656" y="2139409"/>
                    <a:pt x="313299" y="2130371"/>
                  </a:cubicBezTo>
                  <a:cubicBezTo>
                    <a:pt x="314942" y="2118869"/>
                    <a:pt x="326444" y="2106545"/>
                    <a:pt x="337947" y="2097508"/>
                  </a:cubicBezTo>
                  <a:cubicBezTo>
                    <a:pt x="346984" y="2090935"/>
                    <a:pt x="378204" y="2089292"/>
                    <a:pt x="382312" y="2099973"/>
                  </a:cubicBezTo>
                  <a:cubicBezTo>
                    <a:pt x="369167" y="2102437"/>
                    <a:pt x="379848" y="2117226"/>
                    <a:pt x="383134" y="2124620"/>
                  </a:cubicBezTo>
                  <a:cubicBezTo>
                    <a:pt x="387242" y="2135301"/>
                    <a:pt x="389707" y="2145160"/>
                    <a:pt x="401209" y="2132014"/>
                  </a:cubicBezTo>
                  <a:cubicBezTo>
                    <a:pt x="404495" y="2141052"/>
                    <a:pt x="445574" y="2131193"/>
                    <a:pt x="435715" y="2118048"/>
                  </a:cubicBezTo>
                  <a:cubicBezTo>
                    <a:pt x="444753" y="2115583"/>
                    <a:pt x="451326" y="2100794"/>
                    <a:pt x="456255" y="2113118"/>
                  </a:cubicBezTo>
                  <a:cubicBezTo>
                    <a:pt x="471865" y="2099973"/>
                    <a:pt x="493226" y="2108188"/>
                    <a:pt x="509658" y="2095043"/>
                  </a:cubicBezTo>
                  <a:cubicBezTo>
                    <a:pt x="516231" y="2090114"/>
                    <a:pt x="503085" y="2086006"/>
                    <a:pt x="516231" y="2086006"/>
                  </a:cubicBezTo>
                  <a:cubicBezTo>
                    <a:pt x="521982" y="2086006"/>
                    <a:pt x="526911" y="2089292"/>
                    <a:pt x="528555" y="2094222"/>
                  </a:cubicBezTo>
                  <a:cubicBezTo>
                    <a:pt x="521982" y="2097508"/>
                    <a:pt x="521982" y="2102437"/>
                    <a:pt x="516231" y="2105724"/>
                  </a:cubicBezTo>
                  <a:cubicBezTo>
                    <a:pt x="517052" y="2101616"/>
                    <a:pt x="516231" y="2099151"/>
                    <a:pt x="516231" y="2095043"/>
                  </a:cubicBezTo>
                  <a:cubicBezTo>
                    <a:pt x="507193" y="2103259"/>
                    <a:pt x="503907" y="2131193"/>
                    <a:pt x="516231" y="2118869"/>
                  </a:cubicBezTo>
                  <a:cubicBezTo>
                    <a:pt x="521982" y="2113118"/>
                    <a:pt x="552381" y="2110653"/>
                    <a:pt x="531841" y="2098330"/>
                  </a:cubicBezTo>
                  <a:cubicBezTo>
                    <a:pt x="540057" y="2091757"/>
                    <a:pt x="544986" y="2086006"/>
                    <a:pt x="546630" y="2074503"/>
                  </a:cubicBezTo>
                  <a:cubicBezTo>
                    <a:pt x="554024" y="2077790"/>
                    <a:pt x="554024" y="2081898"/>
                    <a:pt x="549094" y="2086827"/>
                  </a:cubicBezTo>
                  <a:cubicBezTo>
                    <a:pt x="569634" y="2082719"/>
                    <a:pt x="554845" y="2097508"/>
                    <a:pt x="554845" y="2097508"/>
                  </a:cubicBezTo>
                  <a:cubicBezTo>
                    <a:pt x="554845" y="2097508"/>
                    <a:pt x="547451" y="2099973"/>
                    <a:pt x="552381" y="2103259"/>
                  </a:cubicBezTo>
                  <a:cubicBezTo>
                    <a:pt x="555667" y="2105724"/>
                    <a:pt x="564704" y="2099973"/>
                    <a:pt x="567169" y="2097508"/>
                  </a:cubicBezTo>
                  <a:cubicBezTo>
                    <a:pt x="579493" y="2086827"/>
                    <a:pt x="589352" y="2045748"/>
                    <a:pt x="610713" y="2058072"/>
                  </a:cubicBezTo>
                  <a:cubicBezTo>
                    <a:pt x="607427" y="2063823"/>
                    <a:pt x="603319" y="2069574"/>
                    <a:pt x="598389" y="2074503"/>
                  </a:cubicBezTo>
                  <a:cubicBezTo>
                    <a:pt x="618929" y="2067109"/>
                    <a:pt x="637004" y="2049034"/>
                    <a:pt x="656722" y="2045748"/>
                  </a:cubicBezTo>
                  <a:cubicBezTo>
                    <a:pt x="658365" y="2052321"/>
                    <a:pt x="672332" y="2070395"/>
                    <a:pt x="680548" y="2070395"/>
                  </a:cubicBezTo>
                  <a:cubicBezTo>
                    <a:pt x="680548" y="2067931"/>
                    <a:pt x="679726" y="2065466"/>
                    <a:pt x="679726" y="2063823"/>
                  </a:cubicBezTo>
                  <a:cubicBezTo>
                    <a:pt x="687942" y="2063001"/>
                    <a:pt x="704374" y="2069574"/>
                    <a:pt x="708482" y="2063823"/>
                  </a:cubicBezTo>
                  <a:cubicBezTo>
                    <a:pt x="712590" y="2056429"/>
                    <a:pt x="712590" y="2041640"/>
                    <a:pt x="724092" y="2048213"/>
                  </a:cubicBezTo>
                  <a:cubicBezTo>
                    <a:pt x="722449" y="2040818"/>
                    <a:pt x="736416" y="2037532"/>
                    <a:pt x="730665" y="2029316"/>
                  </a:cubicBezTo>
                  <a:cubicBezTo>
                    <a:pt x="722449" y="2017814"/>
                    <a:pt x="712590" y="2040818"/>
                    <a:pt x="705195" y="2036711"/>
                  </a:cubicBezTo>
                  <a:cubicBezTo>
                    <a:pt x="696980" y="2031781"/>
                    <a:pt x="724914" y="2022743"/>
                    <a:pt x="729843" y="2024387"/>
                  </a:cubicBezTo>
                  <a:cubicBezTo>
                    <a:pt x="742167" y="2027673"/>
                    <a:pt x="757777" y="2036711"/>
                    <a:pt x="764350" y="2016171"/>
                  </a:cubicBezTo>
                  <a:cubicBezTo>
                    <a:pt x="761063" y="2016992"/>
                    <a:pt x="759420" y="2016171"/>
                    <a:pt x="756134" y="2016171"/>
                  </a:cubicBezTo>
                  <a:cubicBezTo>
                    <a:pt x="764350" y="2011241"/>
                    <a:pt x="775852" y="1999739"/>
                    <a:pt x="784889" y="1998918"/>
                  </a:cubicBezTo>
                  <a:cubicBezTo>
                    <a:pt x="777495" y="1998918"/>
                    <a:pt x="771744" y="1997274"/>
                    <a:pt x="768458" y="1990702"/>
                  </a:cubicBezTo>
                  <a:cubicBezTo>
                    <a:pt x="779138" y="1993166"/>
                    <a:pt x="790640" y="1998096"/>
                    <a:pt x="802143" y="1997274"/>
                  </a:cubicBezTo>
                  <a:cubicBezTo>
                    <a:pt x="802143" y="1984129"/>
                    <a:pt x="809537" y="1990702"/>
                    <a:pt x="816110" y="1991523"/>
                  </a:cubicBezTo>
                  <a:cubicBezTo>
                    <a:pt x="821861" y="1992345"/>
                    <a:pt x="830077" y="1977556"/>
                    <a:pt x="833363" y="1974270"/>
                  </a:cubicBezTo>
                  <a:cubicBezTo>
                    <a:pt x="833363" y="1984951"/>
                    <a:pt x="844043" y="1980843"/>
                    <a:pt x="850616" y="1980021"/>
                  </a:cubicBezTo>
                  <a:cubicBezTo>
                    <a:pt x="860475" y="1979200"/>
                    <a:pt x="873621" y="1975913"/>
                    <a:pt x="883480" y="1978378"/>
                  </a:cubicBezTo>
                  <a:cubicBezTo>
                    <a:pt x="894160" y="1980843"/>
                    <a:pt x="899090" y="1988237"/>
                    <a:pt x="908127" y="1991523"/>
                  </a:cubicBezTo>
                  <a:cubicBezTo>
                    <a:pt x="917164" y="1994810"/>
                    <a:pt x="923737" y="2003025"/>
                    <a:pt x="932775" y="2006312"/>
                  </a:cubicBezTo>
                  <a:cubicBezTo>
                    <a:pt x="937704" y="2007955"/>
                    <a:pt x="939347" y="2013706"/>
                    <a:pt x="943455" y="2014528"/>
                  </a:cubicBezTo>
                  <a:cubicBezTo>
                    <a:pt x="949207" y="2015349"/>
                    <a:pt x="952493" y="2013706"/>
                    <a:pt x="957422" y="2016992"/>
                  </a:cubicBezTo>
                  <a:cubicBezTo>
                    <a:pt x="964817" y="2022743"/>
                    <a:pt x="981248" y="2014528"/>
                    <a:pt x="990286" y="2012884"/>
                  </a:cubicBezTo>
                  <a:cubicBezTo>
                    <a:pt x="996037" y="2012063"/>
                    <a:pt x="990286" y="2006312"/>
                    <a:pt x="995215" y="2005490"/>
                  </a:cubicBezTo>
                  <a:cubicBezTo>
                    <a:pt x="995215" y="2005490"/>
                    <a:pt x="1003431" y="2011241"/>
                    <a:pt x="1005896" y="2012884"/>
                  </a:cubicBezTo>
                  <a:cubicBezTo>
                    <a:pt x="1003431" y="2009598"/>
                    <a:pt x="1003431" y="2004669"/>
                    <a:pt x="1000966" y="2001382"/>
                  </a:cubicBezTo>
                  <a:cubicBezTo>
                    <a:pt x="1003431" y="2000561"/>
                    <a:pt x="1005896" y="1999739"/>
                    <a:pt x="1009182" y="1998918"/>
                  </a:cubicBezTo>
                  <a:cubicBezTo>
                    <a:pt x="1009182" y="2001382"/>
                    <a:pt x="1009182" y="2003025"/>
                    <a:pt x="1009182" y="2005490"/>
                  </a:cubicBezTo>
                  <a:cubicBezTo>
                    <a:pt x="1019863" y="2003025"/>
                    <a:pt x="1015755" y="1997274"/>
                    <a:pt x="1029722" y="1996453"/>
                  </a:cubicBezTo>
                  <a:cubicBezTo>
                    <a:pt x="1037116" y="1995631"/>
                    <a:pt x="1036294" y="2007955"/>
                    <a:pt x="1046154" y="2001382"/>
                  </a:cubicBezTo>
                  <a:cubicBezTo>
                    <a:pt x="1041224" y="2014528"/>
                    <a:pt x="1049440" y="2027673"/>
                    <a:pt x="1046154" y="2040818"/>
                  </a:cubicBezTo>
                  <a:cubicBezTo>
                    <a:pt x="1045332" y="2044105"/>
                    <a:pt x="1042867" y="2047391"/>
                    <a:pt x="1039581" y="2049034"/>
                  </a:cubicBezTo>
                  <a:cubicBezTo>
                    <a:pt x="1035473" y="2050677"/>
                    <a:pt x="1038759" y="2058072"/>
                    <a:pt x="1035473" y="2061358"/>
                  </a:cubicBezTo>
                  <a:cubicBezTo>
                    <a:pt x="1023971" y="2073682"/>
                    <a:pt x="1014112" y="2086006"/>
                    <a:pt x="1001788" y="2096686"/>
                  </a:cubicBezTo>
                  <a:cubicBezTo>
                    <a:pt x="988643" y="2108188"/>
                    <a:pt x="973854" y="2099973"/>
                    <a:pt x="966460" y="2118869"/>
                  </a:cubicBezTo>
                  <a:cubicBezTo>
                    <a:pt x="975497" y="2120512"/>
                    <a:pt x="988643" y="2141052"/>
                    <a:pt x="988643" y="2141052"/>
                  </a:cubicBezTo>
                  <a:cubicBezTo>
                    <a:pt x="996858" y="2140230"/>
                    <a:pt x="999323" y="2156662"/>
                    <a:pt x="980427" y="2155019"/>
                  </a:cubicBezTo>
                  <a:cubicBezTo>
                    <a:pt x="983713" y="2163235"/>
                    <a:pt x="977962" y="2165699"/>
                    <a:pt x="973854" y="2173915"/>
                  </a:cubicBezTo>
                  <a:cubicBezTo>
                    <a:pt x="1013290" y="2177202"/>
                    <a:pt x="959065" y="2198563"/>
                    <a:pt x="975497" y="2205136"/>
                  </a:cubicBezTo>
                  <a:cubicBezTo>
                    <a:pt x="969746" y="2208422"/>
                    <a:pt x="968103" y="2212530"/>
                    <a:pt x="970568" y="2218281"/>
                  </a:cubicBezTo>
                  <a:cubicBezTo>
                    <a:pt x="968925" y="2219102"/>
                    <a:pt x="967281" y="2218281"/>
                    <a:pt x="965638" y="2219924"/>
                  </a:cubicBezTo>
                  <a:cubicBezTo>
                    <a:pt x="965638" y="2220746"/>
                    <a:pt x="967281" y="2222389"/>
                    <a:pt x="965638" y="2225675"/>
                  </a:cubicBezTo>
                  <a:cubicBezTo>
                    <a:pt x="986999" y="2211708"/>
                    <a:pt x="992750" y="2244572"/>
                    <a:pt x="1005896" y="2252787"/>
                  </a:cubicBezTo>
                  <a:cubicBezTo>
                    <a:pt x="1019863" y="2261003"/>
                    <a:pt x="1033008" y="2260182"/>
                    <a:pt x="1045332" y="2274970"/>
                  </a:cubicBezTo>
                  <a:cubicBezTo>
                    <a:pt x="1039581" y="2274970"/>
                    <a:pt x="1028900" y="2275792"/>
                    <a:pt x="1028079" y="2283186"/>
                  </a:cubicBezTo>
                  <a:cubicBezTo>
                    <a:pt x="1028079" y="2287294"/>
                    <a:pt x="1036294" y="2287294"/>
                    <a:pt x="1037938" y="2290580"/>
                  </a:cubicBezTo>
                  <a:cubicBezTo>
                    <a:pt x="1040402" y="2297975"/>
                    <a:pt x="1042046" y="2306191"/>
                    <a:pt x="1049440" y="2311942"/>
                  </a:cubicBezTo>
                  <a:cubicBezTo>
                    <a:pt x="1061764" y="2321801"/>
                    <a:pt x="1084768" y="2328373"/>
                    <a:pt x="1099557" y="2332481"/>
                  </a:cubicBezTo>
                  <a:cubicBezTo>
                    <a:pt x="1115988" y="2336589"/>
                    <a:pt x="1133242" y="2329195"/>
                    <a:pt x="1127491" y="2348913"/>
                  </a:cubicBezTo>
                  <a:cubicBezTo>
                    <a:pt x="1129134" y="2348913"/>
                    <a:pt x="1132420" y="2347270"/>
                    <a:pt x="1134063" y="2346448"/>
                  </a:cubicBezTo>
                  <a:cubicBezTo>
                    <a:pt x="1127491" y="2325909"/>
                    <a:pt x="1162819" y="2320158"/>
                    <a:pt x="1173499" y="2304547"/>
                  </a:cubicBezTo>
                  <a:cubicBezTo>
                    <a:pt x="1161997" y="2297975"/>
                    <a:pt x="1176786" y="2292223"/>
                    <a:pt x="1179251" y="2284008"/>
                  </a:cubicBezTo>
                  <a:cubicBezTo>
                    <a:pt x="1183358" y="2270862"/>
                    <a:pt x="1189931" y="2257717"/>
                    <a:pt x="1194861" y="2244572"/>
                  </a:cubicBezTo>
                  <a:cubicBezTo>
                    <a:pt x="1197325" y="2238820"/>
                    <a:pt x="1198969" y="2233891"/>
                    <a:pt x="1203076" y="2228962"/>
                  </a:cubicBezTo>
                  <a:cubicBezTo>
                    <a:pt x="1208827" y="2220746"/>
                    <a:pt x="1208006" y="2226497"/>
                    <a:pt x="1214579" y="2223210"/>
                  </a:cubicBezTo>
                  <a:cubicBezTo>
                    <a:pt x="1220330" y="2219924"/>
                    <a:pt x="1231010" y="2214173"/>
                    <a:pt x="1231832" y="2208422"/>
                  </a:cubicBezTo>
                  <a:cubicBezTo>
                    <a:pt x="1233475" y="2209244"/>
                    <a:pt x="1234297" y="2209244"/>
                    <a:pt x="1235940" y="2210065"/>
                  </a:cubicBezTo>
                  <a:cubicBezTo>
                    <a:pt x="1233475" y="2205136"/>
                    <a:pt x="1238405" y="2205957"/>
                    <a:pt x="1230189" y="2202671"/>
                  </a:cubicBezTo>
                  <a:cubicBezTo>
                    <a:pt x="1231010" y="2200206"/>
                    <a:pt x="1233475" y="2196920"/>
                    <a:pt x="1236762" y="2195277"/>
                  </a:cubicBezTo>
                  <a:cubicBezTo>
                    <a:pt x="1247442" y="2214173"/>
                    <a:pt x="1251550" y="2177202"/>
                    <a:pt x="1233475" y="2174737"/>
                  </a:cubicBezTo>
                  <a:cubicBezTo>
                    <a:pt x="1237583" y="2161591"/>
                    <a:pt x="1240048" y="2166521"/>
                    <a:pt x="1247442" y="2170629"/>
                  </a:cubicBezTo>
                  <a:cubicBezTo>
                    <a:pt x="1254015" y="2173915"/>
                    <a:pt x="1258123" y="2164056"/>
                    <a:pt x="1253193" y="2159948"/>
                  </a:cubicBezTo>
                  <a:cubicBezTo>
                    <a:pt x="1240048" y="2149268"/>
                    <a:pt x="1293451" y="2126263"/>
                    <a:pt x="1301667" y="2130371"/>
                  </a:cubicBezTo>
                  <a:cubicBezTo>
                    <a:pt x="1300023" y="2122977"/>
                    <a:pt x="1303310" y="2114761"/>
                    <a:pt x="1312347" y="2122155"/>
                  </a:cubicBezTo>
                  <a:cubicBezTo>
                    <a:pt x="1313169" y="2118869"/>
                    <a:pt x="1313169" y="2118869"/>
                    <a:pt x="1315634" y="2116404"/>
                  </a:cubicBezTo>
                  <a:cubicBezTo>
                    <a:pt x="1322206" y="2125442"/>
                    <a:pt x="1342746" y="2113940"/>
                    <a:pt x="1332887" y="2107367"/>
                  </a:cubicBezTo>
                  <a:cubicBezTo>
                    <a:pt x="1337816" y="2103259"/>
                    <a:pt x="1343568" y="2101616"/>
                    <a:pt x="1350140" y="2102437"/>
                  </a:cubicBezTo>
                  <a:cubicBezTo>
                    <a:pt x="1347676" y="2105724"/>
                    <a:pt x="1347676" y="2109010"/>
                    <a:pt x="1345211" y="2112296"/>
                  </a:cubicBezTo>
                  <a:cubicBezTo>
                    <a:pt x="1355891" y="2115583"/>
                    <a:pt x="1360821" y="2104902"/>
                    <a:pt x="1369037" y="2114761"/>
                  </a:cubicBezTo>
                  <a:cubicBezTo>
                    <a:pt x="1369858" y="2103259"/>
                    <a:pt x="1383004" y="2108188"/>
                    <a:pt x="1378074" y="2118869"/>
                  </a:cubicBezTo>
                  <a:cubicBezTo>
                    <a:pt x="1377252" y="2118048"/>
                    <a:pt x="1376431" y="2117226"/>
                    <a:pt x="1374788" y="2117226"/>
                  </a:cubicBezTo>
                  <a:cubicBezTo>
                    <a:pt x="1375609" y="2118869"/>
                    <a:pt x="1376431" y="2121334"/>
                    <a:pt x="1376431" y="2122977"/>
                  </a:cubicBezTo>
                  <a:cubicBezTo>
                    <a:pt x="1371502" y="2118869"/>
                    <a:pt x="1366572" y="2118048"/>
                    <a:pt x="1360821" y="2118869"/>
                  </a:cubicBezTo>
                  <a:cubicBezTo>
                    <a:pt x="1364929" y="2128728"/>
                    <a:pt x="1379717" y="2127906"/>
                    <a:pt x="1387933" y="2121334"/>
                  </a:cubicBezTo>
                  <a:cubicBezTo>
                    <a:pt x="1396971" y="2113940"/>
                    <a:pt x="1380539" y="2104080"/>
                    <a:pt x="1392041" y="2095865"/>
                  </a:cubicBezTo>
                  <a:cubicBezTo>
                    <a:pt x="1382182" y="2094222"/>
                    <a:pt x="1383825" y="2087649"/>
                    <a:pt x="1393684" y="2090114"/>
                  </a:cubicBezTo>
                  <a:cubicBezTo>
                    <a:pt x="1399435" y="2078611"/>
                    <a:pt x="1395327" y="2076968"/>
                    <a:pt x="1387112" y="2073682"/>
                  </a:cubicBezTo>
                  <a:cubicBezTo>
                    <a:pt x="1381360" y="2071217"/>
                    <a:pt x="1383004" y="2063823"/>
                    <a:pt x="1378896" y="2059715"/>
                  </a:cubicBezTo>
                  <a:cubicBezTo>
                    <a:pt x="1374788" y="2056429"/>
                    <a:pt x="1362464" y="2055607"/>
                    <a:pt x="1355891" y="2052321"/>
                  </a:cubicBezTo>
                  <a:cubicBezTo>
                    <a:pt x="1346032" y="2046569"/>
                    <a:pt x="1337816" y="2035067"/>
                    <a:pt x="1328779" y="2030959"/>
                  </a:cubicBezTo>
                  <a:cubicBezTo>
                    <a:pt x="1317277" y="2025208"/>
                    <a:pt x="1314812" y="2030959"/>
                    <a:pt x="1307418" y="2021100"/>
                  </a:cubicBezTo>
                  <a:cubicBezTo>
                    <a:pt x="1307418" y="2021100"/>
                    <a:pt x="1302488" y="2004669"/>
                    <a:pt x="1302488" y="2003025"/>
                  </a:cubicBezTo>
                  <a:cubicBezTo>
                    <a:pt x="1303310" y="1988237"/>
                    <a:pt x="1308239" y="1979200"/>
                    <a:pt x="1316455" y="1967697"/>
                  </a:cubicBezTo>
                  <a:cubicBezTo>
                    <a:pt x="1325493" y="1957017"/>
                    <a:pt x="1327957" y="1943871"/>
                    <a:pt x="1334530" y="1934012"/>
                  </a:cubicBezTo>
                  <a:cubicBezTo>
                    <a:pt x="1327136" y="1929904"/>
                    <a:pt x="1332887" y="1922510"/>
                    <a:pt x="1338638" y="1916759"/>
                  </a:cubicBezTo>
                  <a:cubicBezTo>
                    <a:pt x="1347676" y="1909365"/>
                    <a:pt x="1366572" y="1914294"/>
                    <a:pt x="1365750" y="1903614"/>
                  </a:cubicBezTo>
                  <a:cubicBezTo>
                    <a:pt x="1366572" y="1905257"/>
                    <a:pt x="1368215" y="1905257"/>
                    <a:pt x="1369037" y="1909365"/>
                  </a:cubicBezTo>
                  <a:cubicBezTo>
                    <a:pt x="1376431" y="1907722"/>
                    <a:pt x="1376431" y="1901970"/>
                    <a:pt x="1373145" y="1895398"/>
                  </a:cubicBezTo>
                  <a:cubicBezTo>
                    <a:pt x="1374788" y="1898684"/>
                    <a:pt x="1377252" y="1900327"/>
                    <a:pt x="1377252" y="1906078"/>
                  </a:cubicBezTo>
                  <a:cubicBezTo>
                    <a:pt x="1378074" y="1901149"/>
                    <a:pt x="1381360" y="1896219"/>
                    <a:pt x="1382182" y="1891290"/>
                  </a:cubicBezTo>
                  <a:cubicBezTo>
                    <a:pt x="1387933" y="1896219"/>
                    <a:pt x="1360821" y="1952087"/>
                    <a:pt x="1373966" y="1952909"/>
                  </a:cubicBezTo>
                  <a:cubicBezTo>
                    <a:pt x="1388755" y="1953730"/>
                    <a:pt x="1374788" y="1976735"/>
                    <a:pt x="1375609" y="1981664"/>
                  </a:cubicBezTo>
                  <a:cubicBezTo>
                    <a:pt x="1377252" y="1993166"/>
                    <a:pt x="1393684" y="2001382"/>
                    <a:pt x="1405187" y="2002204"/>
                  </a:cubicBezTo>
                  <a:cubicBezTo>
                    <a:pt x="1406830" y="1989058"/>
                    <a:pt x="1391220" y="1987415"/>
                    <a:pt x="1393684" y="1972627"/>
                  </a:cubicBezTo>
                  <a:cubicBezTo>
                    <a:pt x="1396149" y="1959481"/>
                    <a:pt x="1401900" y="1950444"/>
                    <a:pt x="1406830" y="1938120"/>
                  </a:cubicBezTo>
                  <a:cubicBezTo>
                    <a:pt x="1410116" y="1954552"/>
                    <a:pt x="1396149" y="1968519"/>
                    <a:pt x="1418332" y="1978378"/>
                  </a:cubicBezTo>
                  <a:cubicBezTo>
                    <a:pt x="1427369" y="1982486"/>
                    <a:pt x="1440515" y="1975913"/>
                    <a:pt x="1451195" y="1977556"/>
                  </a:cubicBezTo>
                  <a:cubicBezTo>
                    <a:pt x="1451195" y="1979200"/>
                    <a:pt x="1451195" y="1981664"/>
                    <a:pt x="1451195" y="1983307"/>
                  </a:cubicBezTo>
                  <a:cubicBezTo>
                    <a:pt x="1453660" y="1979200"/>
                    <a:pt x="1456125" y="1978378"/>
                    <a:pt x="1456946" y="1970984"/>
                  </a:cubicBezTo>
                  <a:cubicBezTo>
                    <a:pt x="1460233" y="1969340"/>
                    <a:pt x="1472556" y="1968519"/>
                    <a:pt x="1476664" y="1970984"/>
                  </a:cubicBezTo>
                  <a:cubicBezTo>
                    <a:pt x="1489810" y="1977556"/>
                    <a:pt x="1480772" y="1990702"/>
                    <a:pt x="1490631" y="1993988"/>
                  </a:cubicBezTo>
                  <a:cubicBezTo>
                    <a:pt x="1488988" y="1993988"/>
                    <a:pt x="1486524" y="1994810"/>
                    <a:pt x="1483237" y="1993988"/>
                  </a:cubicBezTo>
                  <a:cubicBezTo>
                    <a:pt x="1483237" y="1997274"/>
                    <a:pt x="1481594" y="2001382"/>
                    <a:pt x="1481594" y="2003847"/>
                  </a:cubicBezTo>
                  <a:cubicBezTo>
                    <a:pt x="1481594" y="1986594"/>
                    <a:pt x="1475021" y="1996453"/>
                    <a:pt x="1464341" y="2003847"/>
                  </a:cubicBezTo>
                  <a:cubicBezTo>
                    <a:pt x="1455303" y="2009598"/>
                    <a:pt x="1444623" y="2014528"/>
                    <a:pt x="1437228" y="2021922"/>
                  </a:cubicBezTo>
                  <a:cubicBezTo>
                    <a:pt x="1435585" y="2017814"/>
                    <a:pt x="1430656" y="2015349"/>
                    <a:pt x="1428191" y="2011241"/>
                  </a:cubicBezTo>
                  <a:cubicBezTo>
                    <a:pt x="1421618" y="2017814"/>
                    <a:pt x="1419975" y="2026851"/>
                    <a:pt x="1415045" y="2035067"/>
                  </a:cubicBezTo>
                  <a:cubicBezTo>
                    <a:pt x="1456125" y="2033424"/>
                    <a:pt x="1493096" y="2012063"/>
                    <a:pt x="1534997" y="2007955"/>
                  </a:cubicBezTo>
                  <a:cubicBezTo>
                    <a:pt x="1556358" y="2005490"/>
                    <a:pt x="1574433" y="2018636"/>
                    <a:pt x="1593330" y="2018636"/>
                  </a:cubicBezTo>
                  <a:cubicBezTo>
                    <a:pt x="1614691" y="2018636"/>
                    <a:pt x="1630301" y="2004669"/>
                    <a:pt x="1653305" y="2015349"/>
                  </a:cubicBezTo>
                  <a:cubicBezTo>
                    <a:pt x="1662343" y="2019457"/>
                    <a:pt x="1674667" y="2028495"/>
                    <a:pt x="1684526" y="2029316"/>
                  </a:cubicBezTo>
                  <a:cubicBezTo>
                    <a:pt x="1691920" y="2030138"/>
                    <a:pt x="1702600" y="2027673"/>
                    <a:pt x="1689455" y="2024387"/>
                  </a:cubicBezTo>
                  <a:cubicBezTo>
                    <a:pt x="1668915" y="2018636"/>
                    <a:pt x="1706708" y="1984951"/>
                    <a:pt x="1709173" y="1980843"/>
                  </a:cubicBezTo>
                  <a:cubicBezTo>
                    <a:pt x="1716568" y="1967697"/>
                    <a:pt x="1716568" y="1960303"/>
                    <a:pt x="1720675" y="1947158"/>
                  </a:cubicBezTo>
                  <a:cubicBezTo>
                    <a:pt x="1727248" y="1929083"/>
                    <a:pt x="1759290" y="1934834"/>
                    <a:pt x="1762576" y="1913473"/>
                  </a:cubicBezTo>
                  <a:cubicBezTo>
                    <a:pt x="1759290" y="1916759"/>
                    <a:pt x="1759290" y="1913473"/>
                    <a:pt x="1756825" y="1920867"/>
                  </a:cubicBezTo>
                  <a:cubicBezTo>
                    <a:pt x="1746966" y="1909365"/>
                    <a:pt x="1771614" y="1886360"/>
                    <a:pt x="1783937" y="1886360"/>
                  </a:cubicBezTo>
                  <a:cubicBezTo>
                    <a:pt x="1803656" y="1885539"/>
                    <a:pt x="1814336" y="1875680"/>
                    <a:pt x="1833233" y="1890468"/>
                  </a:cubicBezTo>
                  <a:cubicBezTo>
                    <a:pt x="1837340" y="1893754"/>
                    <a:pt x="1848843" y="1909365"/>
                    <a:pt x="1847200" y="1911008"/>
                  </a:cubicBezTo>
                  <a:cubicBezTo>
                    <a:pt x="1842270" y="1915116"/>
                    <a:pt x="1835697" y="1910186"/>
                    <a:pt x="1829946" y="1911829"/>
                  </a:cubicBezTo>
                  <a:cubicBezTo>
                    <a:pt x="1821730" y="1914294"/>
                    <a:pt x="1816801" y="1911829"/>
                    <a:pt x="1815158" y="1924153"/>
                  </a:cubicBezTo>
                  <a:cubicBezTo>
                    <a:pt x="1814336" y="1930726"/>
                    <a:pt x="1817622" y="1938942"/>
                    <a:pt x="1821730" y="1944693"/>
                  </a:cubicBezTo>
                  <a:cubicBezTo>
                    <a:pt x="1809407" y="1948801"/>
                    <a:pt x="1817622" y="1959481"/>
                    <a:pt x="1813515" y="1968519"/>
                  </a:cubicBezTo>
                  <a:cubicBezTo>
                    <a:pt x="1811871" y="1972627"/>
                    <a:pt x="1819266" y="1987415"/>
                    <a:pt x="1816801" y="1988237"/>
                  </a:cubicBezTo>
                  <a:cubicBezTo>
                    <a:pt x="1812693" y="1989880"/>
                    <a:pt x="1811871" y="1995631"/>
                    <a:pt x="1811871" y="1999739"/>
                  </a:cubicBezTo>
                  <a:cubicBezTo>
                    <a:pt x="1811871" y="2006312"/>
                    <a:pt x="1820087" y="2021922"/>
                    <a:pt x="1825838" y="2026030"/>
                  </a:cubicBezTo>
                  <a:cubicBezTo>
                    <a:pt x="1839805" y="2035889"/>
                    <a:pt x="1852951" y="2005490"/>
                    <a:pt x="1863631" y="2016171"/>
                  </a:cubicBezTo>
                  <a:cubicBezTo>
                    <a:pt x="1868561" y="2021100"/>
                    <a:pt x="1871847" y="1997274"/>
                    <a:pt x="1871026" y="1993988"/>
                  </a:cubicBezTo>
                  <a:cubicBezTo>
                    <a:pt x="1870204" y="1989880"/>
                    <a:pt x="1883349" y="1976735"/>
                    <a:pt x="1885814" y="1973448"/>
                  </a:cubicBezTo>
                  <a:cubicBezTo>
                    <a:pt x="1891565" y="1966054"/>
                    <a:pt x="1903067" y="1952087"/>
                    <a:pt x="1904711" y="1944693"/>
                  </a:cubicBezTo>
                  <a:cubicBezTo>
                    <a:pt x="1907997" y="1924975"/>
                    <a:pt x="1888279" y="1925797"/>
                    <a:pt x="1894851" y="1904435"/>
                  </a:cubicBezTo>
                  <a:cubicBezTo>
                    <a:pt x="1880063" y="1902792"/>
                    <a:pt x="1893208" y="1869107"/>
                    <a:pt x="1907175" y="1879788"/>
                  </a:cubicBezTo>
                  <a:cubicBezTo>
                    <a:pt x="1895673" y="1852675"/>
                    <a:pt x="1913748" y="1839530"/>
                    <a:pt x="1938396" y="1834600"/>
                  </a:cubicBezTo>
                  <a:cubicBezTo>
                    <a:pt x="1950719" y="1832136"/>
                    <a:pt x="1962222" y="1828028"/>
                    <a:pt x="1974545" y="1829671"/>
                  </a:cubicBezTo>
                  <a:cubicBezTo>
                    <a:pt x="1982761" y="1830493"/>
                    <a:pt x="1986048" y="1835422"/>
                    <a:pt x="1995085" y="1831314"/>
                  </a:cubicBezTo>
                  <a:cubicBezTo>
                    <a:pt x="1998371" y="1839530"/>
                    <a:pt x="2006587" y="1851032"/>
                    <a:pt x="2013160" y="1858426"/>
                  </a:cubicBezTo>
                  <a:cubicBezTo>
                    <a:pt x="2008230" y="1860891"/>
                    <a:pt x="2008230" y="1873215"/>
                    <a:pt x="2010695" y="1878966"/>
                  </a:cubicBezTo>
                  <a:cubicBezTo>
                    <a:pt x="2012338" y="1881431"/>
                    <a:pt x="2023840" y="1878966"/>
                    <a:pt x="2027127" y="1878144"/>
                  </a:cubicBezTo>
                  <a:cubicBezTo>
                    <a:pt x="2013160" y="1861713"/>
                    <a:pt x="2033700" y="1862534"/>
                    <a:pt x="2037808" y="1855140"/>
                  </a:cubicBezTo>
                  <a:cubicBezTo>
                    <a:pt x="2046023" y="1841995"/>
                    <a:pt x="2028770" y="1844459"/>
                    <a:pt x="2022197" y="1833779"/>
                  </a:cubicBezTo>
                  <a:cubicBezTo>
                    <a:pt x="2021376" y="1834600"/>
                    <a:pt x="2021376" y="1836243"/>
                    <a:pt x="2020554" y="1837065"/>
                  </a:cubicBezTo>
                  <a:cubicBezTo>
                    <a:pt x="2017268" y="1829671"/>
                    <a:pt x="2019733" y="1822277"/>
                    <a:pt x="2020554" y="1814061"/>
                  </a:cubicBezTo>
                  <a:cubicBezTo>
                    <a:pt x="2020554" y="1807488"/>
                    <a:pt x="2011517" y="1796807"/>
                    <a:pt x="2027127" y="1805023"/>
                  </a:cubicBezTo>
                  <a:cubicBezTo>
                    <a:pt x="2028770" y="1797629"/>
                    <a:pt x="2025484" y="1791878"/>
                    <a:pt x="2017268" y="1790235"/>
                  </a:cubicBezTo>
                  <a:cubicBezTo>
                    <a:pt x="2025484" y="1783662"/>
                    <a:pt x="2043558" y="1788592"/>
                    <a:pt x="2050131" y="1773803"/>
                  </a:cubicBezTo>
                  <a:cubicBezTo>
                    <a:pt x="2056704" y="1759836"/>
                    <a:pt x="2040272" y="1748334"/>
                    <a:pt x="2045202" y="1733545"/>
                  </a:cubicBezTo>
                  <a:cubicBezTo>
                    <a:pt x="2046023" y="1738475"/>
                    <a:pt x="2049310" y="1743404"/>
                    <a:pt x="2050953" y="1747512"/>
                  </a:cubicBezTo>
                  <a:cubicBezTo>
                    <a:pt x="2052596" y="1742583"/>
                    <a:pt x="2057526" y="1739296"/>
                    <a:pt x="2058347" y="1737653"/>
                  </a:cubicBezTo>
                  <a:cubicBezTo>
                    <a:pt x="2059169" y="1740940"/>
                    <a:pt x="2060812" y="1741761"/>
                    <a:pt x="2062455" y="1744226"/>
                  </a:cubicBezTo>
                  <a:cubicBezTo>
                    <a:pt x="2064920" y="1735189"/>
                    <a:pt x="2071492" y="1738475"/>
                    <a:pt x="2076422" y="1744226"/>
                  </a:cubicBezTo>
                  <a:cubicBezTo>
                    <a:pt x="2078887" y="1743404"/>
                    <a:pt x="2084638" y="1739296"/>
                    <a:pt x="2086281" y="1737653"/>
                  </a:cubicBezTo>
                  <a:cubicBezTo>
                    <a:pt x="2084638" y="1735189"/>
                    <a:pt x="2082995" y="1732724"/>
                    <a:pt x="2082173" y="1730259"/>
                  </a:cubicBezTo>
                  <a:cubicBezTo>
                    <a:pt x="2102713" y="1717114"/>
                    <a:pt x="2115858" y="1749977"/>
                    <a:pt x="2124074" y="1757371"/>
                  </a:cubicBezTo>
                  <a:cubicBezTo>
                    <a:pt x="2121609" y="1763944"/>
                    <a:pt x="2102713" y="1786948"/>
                    <a:pt x="2093675" y="1788592"/>
                  </a:cubicBezTo>
                  <a:cubicBezTo>
                    <a:pt x="2074779" y="1791056"/>
                    <a:pt x="2082995" y="1823920"/>
                    <a:pt x="2064920" y="1811596"/>
                  </a:cubicBezTo>
                  <a:cubicBezTo>
                    <a:pt x="2061633" y="1819812"/>
                    <a:pt x="2059990" y="1828849"/>
                    <a:pt x="2050131" y="1828028"/>
                  </a:cubicBezTo>
                  <a:cubicBezTo>
                    <a:pt x="2058347" y="1833779"/>
                    <a:pt x="2061633" y="1832957"/>
                    <a:pt x="2065741" y="1841173"/>
                  </a:cubicBezTo>
                  <a:cubicBezTo>
                    <a:pt x="2073957" y="1858426"/>
                    <a:pt x="2063277" y="1849389"/>
                    <a:pt x="2059990" y="1861713"/>
                  </a:cubicBezTo>
                  <a:cubicBezTo>
                    <a:pt x="2056704" y="1874036"/>
                    <a:pt x="2062455" y="1888825"/>
                    <a:pt x="2065741" y="1901149"/>
                  </a:cubicBezTo>
                  <a:cubicBezTo>
                    <a:pt x="2064920" y="1899506"/>
                    <a:pt x="2066563" y="1916759"/>
                    <a:pt x="2067384" y="1911829"/>
                  </a:cubicBezTo>
                  <a:cubicBezTo>
                    <a:pt x="2065741" y="1921689"/>
                    <a:pt x="2072314" y="1914294"/>
                    <a:pt x="2064098" y="1920045"/>
                  </a:cubicBezTo>
                  <a:cubicBezTo>
                    <a:pt x="2059990" y="1923332"/>
                    <a:pt x="2041915" y="1924153"/>
                    <a:pt x="2044380" y="1928261"/>
                  </a:cubicBezTo>
                  <a:cubicBezTo>
                    <a:pt x="2045202" y="1929904"/>
                    <a:pt x="2066563" y="1943871"/>
                    <a:pt x="2067384" y="1944693"/>
                  </a:cubicBezTo>
                  <a:cubicBezTo>
                    <a:pt x="2079708" y="1948801"/>
                    <a:pt x="2092854" y="1939763"/>
                    <a:pt x="2092032" y="1926618"/>
                  </a:cubicBezTo>
                  <a:cubicBezTo>
                    <a:pt x="2091211" y="1906078"/>
                    <a:pt x="2121609" y="1906900"/>
                    <a:pt x="2124074" y="1893754"/>
                  </a:cubicBezTo>
                  <a:cubicBezTo>
                    <a:pt x="2126539" y="1882252"/>
                    <a:pt x="2134755" y="1884717"/>
                    <a:pt x="2143792" y="1885539"/>
                  </a:cubicBezTo>
                  <a:cubicBezTo>
                    <a:pt x="2156116" y="1886360"/>
                    <a:pt x="2158581" y="1880609"/>
                    <a:pt x="2168440" y="1877323"/>
                  </a:cubicBezTo>
                  <a:cubicBezTo>
                    <a:pt x="2170904" y="1880609"/>
                    <a:pt x="2178299" y="1884717"/>
                    <a:pt x="2177477" y="1876501"/>
                  </a:cubicBezTo>
                  <a:cubicBezTo>
                    <a:pt x="2175834" y="1866642"/>
                    <a:pt x="2188158" y="1869929"/>
                    <a:pt x="2191444" y="1863356"/>
                  </a:cubicBezTo>
                  <a:cubicBezTo>
                    <a:pt x="2201303" y="1846924"/>
                    <a:pt x="2189801" y="1827206"/>
                    <a:pt x="2189801" y="1811596"/>
                  </a:cubicBezTo>
                  <a:cubicBezTo>
                    <a:pt x="2189801" y="1777911"/>
                    <a:pt x="2231702" y="1724508"/>
                    <a:pt x="2265387" y="1722043"/>
                  </a:cubicBezTo>
                  <a:cubicBezTo>
                    <a:pt x="2265387" y="1723686"/>
                    <a:pt x="2266208" y="1725329"/>
                    <a:pt x="2266208" y="1726973"/>
                  </a:cubicBezTo>
                  <a:cubicBezTo>
                    <a:pt x="2277710" y="1722865"/>
                    <a:pt x="2290034" y="1713006"/>
                    <a:pt x="2298250" y="1725329"/>
                  </a:cubicBezTo>
                  <a:cubicBezTo>
                    <a:pt x="2307288" y="1715471"/>
                    <a:pt x="2273603" y="1677678"/>
                    <a:pt x="2267030" y="1665354"/>
                  </a:cubicBezTo>
                  <a:cubicBezTo>
                    <a:pt x="2250598" y="1636598"/>
                    <a:pt x="2229237" y="1602092"/>
                    <a:pt x="2230880" y="1567585"/>
                  </a:cubicBezTo>
                  <a:cubicBezTo>
                    <a:pt x="2231702" y="1551153"/>
                    <a:pt x="2242382" y="1545402"/>
                    <a:pt x="2244025" y="1529792"/>
                  </a:cubicBezTo>
                  <a:cubicBezTo>
                    <a:pt x="2245669" y="1514182"/>
                    <a:pt x="2240739" y="1501037"/>
                    <a:pt x="2247312" y="1484605"/>
                  </a:cubicBezTo>
                  <a:cubicBezTo>
                    <a:pt x="2259636" y="1455028"/>
                    <a:pt x="2272781" y="1425451"/>
                    <a:pt x="2284283" y="1395874"/>
                  </a:cubicBezTo>
                  <a:cubicBezTo>
                    <a:pt x="2288391" y="1384371"/>
                    <a:pt x="2285926" y="1385193"/>
                    <a:pt x="2298250" y="1377799"/>
                  </a:cubicBezTo>
                  <a:cubicBezTo>
                    <a:pt x="2313860" y="1368761"/>
                    <a:pt x="2322898" y="1366297"/>
                    <a:pt x="2325363" y="1345757"/>
                  </a:cubicBezTo>
                  <a:cubicBezTo>
                    <a:pt x="2329471" y="1313715"/>
                    <a:pt x="2334400" y="1283317"/>
                    <a:pt x="2339329" y="1251275"/>
                  </a:cubicBezTo>
                  <a:cubicBezTo>
                    <a:pt x="2341794" y="1234021"/>
                    <a:pt x="2339329" y="1215946"/>
                    <a:pt x="2338508" y="1198693"/>
                  </a:cubicBezTo>
                  <a:cubicBezTo>
                    <a:pt x="2337686" y="1184726"/>
                    <a:pt x="2332757" y="1169116"/>
                    <a:pt x="2332757" y="1157614"/>
                  </a:cubicBezTo>
                  <a:cubicBezTo>
                    <a:pt x="2331935" y="1149398"/>
                    <a:pt x="2334400" y="1143647"/>
                    <a:pt x="2332757" y="1134610"/>
                  </a:cubicBezTo>
                  <a:cubicBezTo>
                    <a:pt x="2329471" y="1119821"/>
                    <a:pt x="2317147" y="1107497"/>
                    <a:pt x="2315503" y="1093530"/>
                  </a:cubicBezTo>
                  <a:cubicBezTo>
                    <a:pt x="2311396" y="1063132"/>
                    <a:pt x="2313860" y="1031911"/>
                    <a:pt x="2328649" y="1003977"/>
                  </a:cubicBezTo>
                  <a:cubicBezTo>
                    <a:pt x="2332757" y="996583"/>
                    <a:pt x="2360691" y="971114"/>
                    <a:pt x="2342616" y="974400"/>
                  </a:cubicBezTo>
                  <a:cubicBezTo>
                    <a:pt x="2344259" y="962077"/>
                    <a:pt x="2351653" y="956326"/>
                    <a:pt x="2361512" y="956326"/>
                  </a:cubicBezTo>
                  <a:cubicBezTo>
                    <a:pt x="2361512" y="957969"/>
                    <a:pt x="2364799" y="970292"/>
                    <a:pt x="2366442" y="970292"/>
                  </a:cubicBezTo>
                  <a:cubicBezTo>
                    <a:pt x="2375479" y="971114"/>
                    <a:pt x="2367263" y="967006"/>
                    <a:pt x="2371371" y="962898"/>
                  </a:cubicBezTo>
                  <a:cubicBezTo>
                    <a:pt x="2381230" y="954682"/>
                    <a:pt x="2383695" y="944002"/>
                    <a:pt x="2401770" y="944823"/>
                  </a:cubicBezTo>
                  <a:cubicBezTo>
                    <a:pt x="2412450" y="945645"/>
                    <a:pt x="2436277" y="953039"/>
                    <a:pt x="2429704" y="963720"/>
                  </a:cubicBezTo>
                  <a:cubicBezTo>
                    <a:pt x="2441206" y="966184"/>
                    <a:pt x="2434633" y="971936"/>
                    <a:pt x="2437920" y="974400"/>
                  </a:cubicBezTo>
                  <a:cubicBezTo>
                    <a:pt x="2442028" y="978508"/>
                    <a:pt x="2448600" y="980152"/>
                    <a:pt x="2452708" y="985902"/>
                  </a:cubicBezTo>
                  <a:cubicBezTo>
                    <a:pt x="2460102" y="973579"/>
                    <a:pt x="2439563" y="945645"/>
                    <a:pt x="2458460" y="951396"/>
                  </a:cubicBezTo>
                  <a:cubicBezTo>
                    <a:pt x="2452708" y="943180"/>
                    <a:pt x="2445314" y="951396"/>
                    <a:pt x="2442028" y="946466"/>
                  </a:cubicBezTo>
                  <a:cubicBezTo>
                    <a:pt x="2437920" y="939894"/>
                    <a:pt x="2441206" y="934143"/>
                    <a:pt x="2448600" y="933321"/>
                  </a:cubicBezTo>
                  <a:cubicBezTo>
                    <a:pt x="2445314" y="928391"/>
                    <a:pt x="2446957" y="921819"/>
                    <a:pt x="2450244" y="915246"/>
                  </a:cubicBezTo>
                  <a:cubicBezTo>
                    <a:pt x="2451886" y="920176"/>
                    <a:pt x="2454352" y="920176"/>
                    <a:pt x="2456816" y="922641"/>
                  </a:cubicBezTo>
                  <a:cubicBezTo>
                    <a:pt x="2459281" y="916068"/>
                    <a:pt x="2458460" y="908673"/>
                    <a:pt x="2453530" y="902923"/>
                  </a:cubicBezTo>
                  <a:cubicBezTo>
                    <a:pt x="2448600" y="908673"/>
                    <a:pt x="2442849" y="903744"/>
                    <a:pt x="2439563" y="897171"/>
                  </a:cubicBezTo>
                  <a:cubicBezTo>
                    <a:pt x="2442028" y="895528"/>
                    <a:pt x="2456816" y="884848"/>
                    <a:pt x="2455173" y="879096"/>
                  </a:cubicBezTo>
                  <a:cubicBezTo>
                    <a:pt x="2453530" y="874167"/>
                    <a:pt x="2437098" y="879918"/>
                    <a:pt x="2438741" y="870881"/>
                  </a:cubicBezTo>
                  <a:cubicBezTo>
                    <a:pt x="2440385" y="857735"/>
                    <a:pt x="2463389" y="865130"/>
                    <a:pt x="2462567" y="851163"/>
                  </a:cubicBezTo>
                  <a:cubicBezTo>
                    <a:pt x="2462567" y="847055"/>
                    <a:pt x="2451065" y="841304"/>
                    <a:pt x="2453530" y="838017"/>
                  </a:cubicBezTo>
                  <a:cubicBezTo>
                    <a:pt x="2459281" y="828158"/>
                    <a:pt x="2468318" y="829801"/>
                    <a:pt x="2466675" y="817478"/>
                  </a:cubicBezTo>
                  <a:cubicBezTo>
                    <a:pt x="2465032" y="797759"/>
                    <a:pt x="2480642" y="805154"/>
                    <a:pt x="2487215" y="815013"/>
                  </a:cubicBezTo>
                  <a:cubicBezTo>
                    <a:pt x="2485572" y="805154"/>
                    <a:pt x="2467497" y="764896"/>
                    <a:pt x="2492144" y="773112"/>
                  </a:cubicBezTo>
                  <a:cubicBezTo>
                    <a:pt x="2490501" y="773934"/>
                    <a:pt x="2488858" y="776398"/>
                    <a:pt x="2487215" y="777220"/>
                  </a:cubicBezTo>
                  <a:cubicBezTo>
                    <a:pt x="2491323" y="787900"/>
                    <a:pt x="2506933" y="789544"/>
                    <a:pt x="2496252" y="778863"/>
                  </a:cubicBezTo>
                  <a:cubicBezTo>
                    <a:pt x="2500360" y="777220"/>
                    <a:pt x="2499539" y="774755"/>
                    <a:pt x="2504468" y="774755"/>
                  </a:cubicBezTo>
                  <a:cubicBezTo>
                    <a:pt x="2501182" y="769826"/>
                    <a:pt x="2501182" y="765718"/>
                    <a:pt x="2499539" y="760788"/>
                  </a:cubicBezTo>
                  <a:cubicBezTo>
                    <a:pt x="2506933" y="766539"/>
                    <a:pt x="2520900" y="763253"/>
                    <a:pt x="2529116" y="764075"/>
                  </a:cubicBezTo>
                  <a:cubicBezTo>
                    <a:pt x="2525829" y="761610"/>
                    <a:pt x="2523365" y="756680"/>
                    <a:pt x="2521721" y="755037"/>
                  </a:cubicBezTo>
                  <a:cubicBezTo>
                    <a:pt x="2525829" y="755037"/>
                    <a:pt x="2529116" y="753394"/>
                    <a:pt x="2533224" y="753394"/>
                  </a:cubicBezTo>
                  <a:cubicBezTo>
                    <a:pt x="2529116" y="750929"/>
                    <a:pt x="2525829" y="746821"/>
                    <a:pt x="2520900" y="745178"/>
                  </a:cubicBezTo>
                  <a:cubicBezTo>
                    <a:pt x="2526651" y="739427"/>
                    <a:pt x="2541440" y="749286"/>
                    <a:pt x="2543083" y="743535"/>
                  </a:cubicBezTo>
                  <a:cubicBezTo>
                    <a:pt x="2544726" y="738605"/>
                    <a:pt x="2529937" y="731211"/>
                    <a:pt x="2527472" y="727103"/>
                  </a:cubicBezTo>
                  <a:cubicBezTo>
                    <a:pt x="2535688" y="727103"/>
                    <a:pt x="2543083" y="724638"/>
                    <a:pt x="2546369" y="717244"/>
                  </a:cubicBezTo>
                  <a:cubicBezTo>
                    <a:pt x="2537332" y="717244"/>
                    <a:pt x="2538975" y="717244"/>
                    <a:pt x="2535688" y="711493"/>
                  </a:cubicBezTo>
                  <a:cubicBezTo>
                    <a:pt x="2544726" y="713958"/>
                    <a:pt x="2552942" y="709028"/>
                    <a:pt x="2551299" y="699169"/>
                  </a:cubicBezTo>
                  <a:cubicBezTo>
                    <a:pt x="2540618" y="703277"/>
                    <a:pt x="2534867" y="692597"/>
                    <a:pt x="2548012" y="691775"/>
                  </a:cubicBezTo>
                  <a:cubicBezTo>
                    <a:pt x="2546369" y="689310"/>
                    <a:pt x="2546369" y="687667"/>
                    <a:pt x="2543904" y="686024"/>
                  </a:cubicBezTo>
                  <a:cubicBezTo>
                    <a:pt x="2552120" y="683559"/>
                    <a:pt x="2561979" y="679451"/>
                    <a:pt x="2558693" y="669592"/>
                  </a:cubicBezTo>
                  <a:cubicBezTo>
                    <a:pt x="2554585" y="675343"/>
                    <a:pt x="2548012" y="677808"/>
                    <a:pt x="2541440" y="675343"/>
                  </a:cubicBezTo>
                  <a:cubicBezTo>
                    <a:pt x="2546369" y="671235"/>
                    <a:pt x="2551299" y="667127"/>
                    <a:pt x="2554585" y="662198"/>
                  </a:cubicBezTo>
                  <a:cubicBezTo>
                    <a:pt x="2552942" y="661376"/>
                    <a:pt x="2550477" y="660555"/>
                    <a:pt x="2548834" y="659733"/>
                  </a:cubicBezTo>
                  <a:cubicBezTo>
                    <a:pt x="2553763" y="653160"/>
                    <a:pt x="2560336" y="651517"/>
                    <a:pt x="2567730" y="650696"/>
                  </a:cubicBezTo>
                  <a:cubicBezTo>
                    <a:pt x="2573482" y="649874"/>
                    <a:pt x="2571838" y="640015"/>
                    <a:pt x="2575946" y="635907"/>
                  </a:cubicBezTo>
                  <a:cubicBezTo>
                    <a:pt x="2572660" y="630978"/>
                    <a:pt x="2570195" y="628513"/>
                    <a:pt x="2567730" y="635086"/>
                  </a:cubicBezTo>
                  <a:cubicBezTo>
                    <a:pt x="2563622" y="645766"/>
                    <a:pt x="2548834" y="640015"/>
                    <a:pt x="2552942" y="635907"/>
                  </a:cubicBezTo>
                  <a:cubicBezTo>
                    <a:pt x="2556228" y="621940"/>
                    <a:pt x="2577589" y="615368"/>
                    <a:pt x="2572660" y="601401"/>
                  </a:cubicBezTo>
                  <a:lnTo>
                    <a:pt x="2572660" y="601401"/>
                  </a:lnTo>
                  <a:close/>
                </a:path>
              </a:pathLst>
            </a:custGeom>
            <a:grpFill/>
            <a:ln w="8202" cap="flat">
              <a:noFill/>
              <a:prstDash val="solid"/>
              <a:miter/>
            </a:ln>
          </p:spPr>
          <p:txBody>
            <a:bodyPr rtlCol="0" anchor="ctr"/>
            <a:lstStyle/>
            <a:p>
              <a:endParaRPr lang="de-DE"/>
            </a:p>
          </p:txBody>
        </p:sp>
        <p:sp>
          <p:nvSpPr>
            <p:cNvPr id="385" name="Freihandform: Form 384">
              <a:extLst>
                <a:ext uri="{FF2B5EF4-FFF2-40B4-BE49-F238E27FC236}">
                  <a16:creationId xmlns:a16="http://schemas.microsoft.com/office/drawing/2014/main" id="{B94077CB-838E-4732-AB82-E6182C807E23}"/>
                </a:ext>
              </a:extLst>
            </p:cNvPr>
            <p:cNvSpPr/>
            <p:nvPr/>
          </p:nvSpPr>
          <p:spPr>
            <a:xfrm>
              <a:off x="6660484" y="3724771"/>
              <a:ext cx="8216" cy="8216"/>
            </a:xfrm>
            <a:custGeom>
              <a:avLst/>
              <a:gdLst>
                <a:gd name="connsiteX0" fmla="*/ 10681 w 8215"/>
                <a:gd name="connsiteY0" fmla="*/ 0 h 0"/>
                <a:gd name="connsiteX1" fmla="*/ 0 w 8215"/>
                <a:gd name="connsiteY1" fmla="*/ 6573 h 0"/>
                <a:gd name="connsiteX2" fmla="*/ 10681 w 8215"/>
                <a:gd name="connsiteY2" fmla="*/ 0 h 0"/>
                <a:gd name="connsiteX3" fmla="*/ 10681 w 8215"/>
                <a:gd name="connsiteY3" fmla="*/ 0 h 0"/>
              </a:gdLst>
              <a:ahLst/>
              <a:cxnLst>
                <a:cxn ang="0">
                  <a:pos x="connsiteX0" y="connsiteY0"/>
                </a:cxn>
                <a:cxn ang="0">
                  <a:pos x="connsiteX1" y="connsiteY1"/>
                </a:cxn>
                <a:cxn ang="0">
                  <a:pos x="connsiteX2" y="connsiteY2"/>
                </a:cxn>
                <a:cxn ang="0">
                  <a:pos x="connsiteX3" y="connsiteY3"/>
                </a:cxn>
              </a:cxnLst>
              <a:rect l="l" t="t" r="r" b="b"/>
              <a:pathLst>
                <a:path w="8215">
                  <a:moveTo>
                    <a:pt x="10681" y="0"/>
                  </a:moveTo>
                  <a:cubicBezTo>
                    <a:pt x="7394" y="1643"/>
                    <a:pt x="4108" y="4930"/>
                    <a:pt x="0" y="6573"/>
                  </a:cubicBezTo>
                  <a:cubicBezTo>
                    <a:pt x="5751" y="7394"/>
                    <a:pt x="16432" y="2465"/>
                    <a:pt x="10681" y="0"/>
                  </a:cubicBezTo>
                  <a:lnTo>
                    <a:pt x="10681" y="0"/>
                  </a:lnTo>
                  <a:close/>
                </a:path>
              </a:pathLst>
            </a:custGeom>
            <a:grpFill/>
            <a:ln w="8202" cap="flat">
              <a:noFill/>
              <a:prstDash val="solid"/>
              <a:miter/>
            </a:ln>
          </p:spPr>
          <p:txBody>
            <a:bodyPr rtlCol="0" anchor="ctr"/>
            <a:lstStyle/>
            <a:p>
              <a:endParaRPr lang="de-DE"/>
            </a:p>
          </p:txBody>
        </p:sp>
        <p:sp>
          <p:nvSpPr>
            <p:cNvPr id="386" name="Freihandform: Form 385">
              <a:extLst>
                <a:ext uri="{FF2B5EF4-FFF2-40B4-BE49-F238E27FC236}">
                  <a16:creationId xmlns:a16="http://schemas.microsoft.com/office/drawing/2014/main" id="{57A0BABE-2D4D-41A8-9C73-D45E3C619D27}"/>
                </a:ext>
              </a:extLst>
            </p:cNvPr>
            <p:cNvSpPr/>
            <p:nvPr/>
          </p:nvSpPr>
          <p:spPr>
            <a:xfrm>
              <a:off x="7267636" y="3842053"/>
              <a:ext cx="16432" cy="16432"/>
            </a:xfrm>
            <a:custGeom>
              <a:avLst/>
              <a:gdLst>
                <a:gd name="connsiteX0" fmla="*/ 7394 w 16431"/>
                <a:gd name="connsiteY0" fmla="*/ 205 h 16431"/>
                <a:gd name="connsiteX1" fmla="*/ 9859 w 16431"/>
                <a:gd name="connsiteY1" fmla="*/ 20745 h 16431"/>
                <a:gd name="connsiteX2" fmla="*/ 7394 w 16431"/>
                <a:gd name="connsiteY2" fmla="*/ 205 h 16431"/>
                <a:gd name="connsiteX3" fmla="*/ 7394 w 16431"/>
                <a:gd name="connsiteY3" fmla="*/ 205 h 16431"/>
              </a:gdLst>
              <a:ahLst/>
              <a:cxnLst>
                <a:cxn ang="0">
                  <a:pos x="connsiteX0" y="connsiteY0"/>
                </a:cxn>
                <a:cxn ang="0">
                  <a:pos x="connsiteX1" y="connsiteY1"/>
                </a:cxn>
                <a:cxn ang="0">
                  <a:pos x="connsiteX2" y="connsiteY2"/>
                </a:cxn>
                <a:cxn ang="0">
                  <a:pos x="connsiteX3" y="connsiteY3"/>
                </a:cxn>
              </a:cxnLst>
              <a:rect l="l" t="t" r="r" b="b"/>
              <a:pathLst>
                <a:path w="16431" h="16431">
                  <a:moveTo>
                    <a:pt x="7394" y="205"/>
                  </a:moveTo>
                  <a:cubicBezTo>
                    <a:pt x="-1643" y="5134"/>
                    <a:pt x="-4108" y="24852"/>
                    <a:pt x="9859" y="20745"/>
                  </a:cubicBezTo>
                  <a:cubicBezTo>
                    <a:pt x="21361" y="18280"/>
                    <a:pt x="22183" y="-2260"/>
                    <a:pt x="7394" y="205"/>
                  </a:cubicBezTo>
                  <a:lnTo>
                    <a:pt x="7394" y="205"/>
                  </a:lnTo>
                  <a:close/>
                </a:path>
              </a:pathLst>
            </a:custGeom>
            <a:grpFill/>
            <a:ln w="8202" cap="flat">
              <a:noFill/>
              <a:prstDash val="solid"/>
              <a:miter/>
            </a:ln>
          </p:spPr>
          <p:txBody>
            <a:bodyPr rtlCol="0" anchor="ctr"/>
            <a:lstStyle/>
            <a:p>
              <a:endParaRPr lang="de-DE"/>
            </a:p>
          </p:txBody>
        </p:sp>
        <p:sp>
          <p:nvSpPr>
            <p:cNvPr id="387" name="Freihandform: Form 386">
              <a:extLst>
                <a:ext uri="{FF2B5EF4-FFF2-40B4-BE49-F238E27FC236}">
                  <a16:creationId xmlns:a16="http://schemas.microsoft.com/office/drawing/2014/main" id="{AFFD2D0D-12AA-47E5-808B-870ED36C89FD}"/>
                </a:ext>
              </a:extLst>
            </p:cNvPr>
            <p:cNvSpPr/>
            <p:nvPr/>
          </p:nvSpPr>
          <p:spPr>
            <a:xfrm>
              <a:off x="7325120" y="4106964"/>
              <a:ext cx="24648" cy="24648"/>
            </a:xfrm>
            <a:custGeom>
              <a:avLst/>
              <a:gdLst>
                <a:gd name="connsiteX0" fmla="*/ 22210 w 24647"/>
                <a:gd name="connsiteY0" fmla="*/ 8882 h 24647"/>
                <a:gd name="connsiteX1" fmla="*/ 1671 w 24647"/>
                <a:gd name="connsiteY1" fmla="*/ 666 h 24647"/>
                <a:gd name="connsiteX2" fmla="*/ 9886 w 24647"/>
                <a:gd name="connsiteY2" fmla="*/ 24492 h 24647"/>
                <a:gd name="connsiteX3" fmla="*/ 22210 w 24647"/>
                <a:gd name="connsiteY3" fmla="*/ 8882 h 24647"/>
                <a:gd name="connsiteX4" fmla="*/ 22210 w 24647"/>
                <a:gd name="connsiteY4" fmla="*/ 8882 h 2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7" h="24647">
                  <a:moveTo>
                    <a:pt x="22210" y="8882"/>
                  </a:moveTo>
                  <a:cubicBezTo>
                    <a:pt x="16459" y="7239"/>
                    <a:pt x="6600" y="-2620"/>
                    <a:pt x="1671" y="666"/>
                  </a:cubicBezTo>
                  <a:cubicBezTo>
                    <a:pt x="-4081" y="4774"/>
                    <a:pt x="6600" y="22027"/>
                    <a:pt x="9886" y="24492"/>
                  </a:cubicBezTo>
                  <a:cubicBezTo>
                    <a:pt x="26318" y="35172"/>
                    <a:pt x="37820" y="14633"/>
                    <a:pt x="22210" y="8882"/>
                  </a:cubicBezTo>
                  <a:lnTo>
                    <a:pt x="22210" y="8882"/>
                  </a:lnTo>
                  <a:close/>
                </a:path>
              </a:pathLst>
            </a:custGeom>
            <a:grpFill/>
            <a:ln w="8202" cap="flat">
              <a:noFill/>
              <a:prstDash val="solid"/>
              <a:miter/>
            </a:ln>
          </p:spPr>
          <p:txBody>
            <a:bodyPr rtlCol="0" anchor="ctr"/>
            <a:lstStyle/>
            <a:p>
              <a:endParaRPr lang="de-DE"/>
            </a:p>
          </p:txBody>
        </p:sp>
        <p:sp>
          <p:nvSpPr>
            <p:cNvPr id="388" name="Freihandform: Form 387">
              <a:extLst>
                <a:ext uri="{FF2B5EF4-FFF2-40B4-BE49-F238E27FC236}">
                  <a16:creationId xmlns:a16="http://schemas.microsoft.com/office/drawing/2014/main" id="{E8B1A320-019A-4510-93B1-B453CD54EB32}"/>
                </a:ext>
              </a:extLst>
            </p:cNvPr>
            <p:cNvSpPr/>
            <p:nvPr/>
          </p:nvSpPr>
          <p:spPr>
            <a:xfrm>
              <a:off x="7287839" y="3903254"/>
              <a:ext cx="8216" cy="8216"/>
            </a:xfrm>
            <a:custGeom>
              <a:avLst/>
              <a:gdLst>
                <a:gd name="connsiteX0" fmla="*/ 9375 w 8215"/>
                <a:gd name="connsiteY0" fmla="*/ 622 h 8215"/>
                <a:gd name="connsiteX1" fmla="*/ 3624 w 8215"/>
                <a:gd name="connsiteY1" fmla="*/ 10481 h 8215"/>
                <a:gd name="connsiteX2" fmla="*/ 9375 w 8215"/>
                <a:gd name="connsiteY2" fmla="*/ 622 h 8215"/>
                <a:gd name="connsiteX3" fmla="*/ 9375 w 8215"/>
                <a:gd name="connsiteY3" fmla="*/ 622 h 8215"/>
              </a:gdLst>
              <a:ahLst/>
              <a:cxnLst>
                <a:cxn ang="0">
                  <a:pos x="connsiteX0" y="connsiteY0"/>
                </a:cxn>
                <a:cxn ang="0">
                  <a:pos x="connsiteX1" y="connsiteY1"/>
                </a:cxn>
                <a:cxn ang="0">
                  <a:pos x="connsiteX2" y="connsiteY2"/>
                </a:cxn>
                <a:cxn ang="0">
                  <a:pos x="connsiteX3" y="connsiteY3"/>
                </a:cxn>
              </a:cxnLst>
              <a:rect l="l" t="t" r="r" b="b"/>
              <a:pathLst>
                <a:path w="8215" h="8215">
                  <a:moveTo>
                    <a:pt x="9375" y="622"/>
                  </a:moveTo>
                  <a:cubicBezTo>
                    <a:pt x="1159" y="-2664"/>
                    <a:pt x="-3771" y="8017"/>
                    <a:pt x="3624" y="10481"/>
                  </a:cubicBezTo>
                  <a:cubicBezTo>
                    <a:pt x="11840" y="12946"/>
                    <a:pt x="11840" y="5552"/>
                    <a:pt x="9375" y="622"/>
                  </a:cubicBezTo>
                  <a:lnTo>
                    <a:pt x="9375" y="622"/>
                  </a:lnTo>
                  <a:close/>
                </a:path>
              </a:pathLst>
            </a:custGeom>
            <a:grpFill/>
            <a:ln w="8202" cap="flat">
              <a:noFill/>
              <a:prstDash val="solid"/>
              <a:miter/>
            </a:ln>
          </p:spPr>
          <p:txBody>
            <a:bodyPr rtlCol="0" anchor="ctr"/>
            <a:lstStyle/>
            <a:p>
              <a:endParaRPr lang="de-DE"/>
            </a:p>
          </p:txBody>
        </p:sp>
        <p:sp>
          <p:nvSpPr>
            <p:cNvPr id="389" name="Freihandform: Form 388">
              <a:extLst>
                <a:ext uri="{FF2B5EF4-FFF2-40B4-BE49-F238E27FC236}">
                  <a16:creationId xmlns:a16="http://schemas.microsoft.com/office/drawing/2014/main" id="{8D4ADD76-FF3E-4019-8113-E8DD87810E85}"/>
                </a:ext>
              </a:extLst>
            </p:cNvPr>
            <p:cNvSpPr/>
            <p:nvPr/>
          </p:nvSpPr>
          <p:spPr>
            <a:xfrm>
              <a:off x="8580530" y="1040651"/>
              <a:ext cx="32863" cy="24648"/>
            </a:xfrm>
            <a:custGeom>
              <a:avLst/>
              <a:gdLst>
                <a:gd name="connsiteX0" fmla="*/ 19718 w 32863"/>
                <a:gd name="connsiteY0" fmla="*/ 21361 h 24647"/>
                <a:gd name="connsiteX1" fmla="*/ 35329 w 32863"/>
                <a:gd name="connsiteY1" fmla="*/ 19718 h 24647"/>
                <a:gd name="connsiteX2" fmla="*/ 0 w 32863"/>
                <a:gd name="connsiteY2" fmla="*/ 0 h 24647"/>
                <a:gd name="connsiteX3" fmla="*/ 29577 w 32863"/>
                <a:gd name="connsiteY3" fmla="*/ 15610 h 24647"/>
                <a:gd name="connsiteX4" fmla="*/ 19718 w 32863"/>
                <a:gd name="connsiteY4" fmla="*/ 21361 h 24647"/>
                <a:gd name="connsiteX5" fmla="*/ 19718 w 32863"/>
                <a:gd name="connsiteY5" fmla="*/ 21361 h 2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63" h="24647">
                  <a:moveTo>
                    <a:pt x="19718" y="21361"/>
                  </a:moveTo>
                  <a:cubicBezTo>
                    <a:pt x="11502" y="37793"/>
                    <a:pt x="27934" y="23826"/>
                    <a:pt x="35329" y="19718"/>
                  </a:cubicBezTo>
                  <a:cubicBezTo>
                    <a:pt x="46830" y="13145"/>
                    <a:pt x="1643" y="822"/>
                    <a:pt x="0" y="0"/>
                  </a:cubicBezTo>
                  <a:cubicBezTo>
                    <a:pt x="9859" y="4930"/>
                    <a:pt x="19718" y="9859"/>
                    <a:pt x="29577" y="15610"/>
                  </a:cubicBezTo>
                  <a:cubicBezTo>
                    <a:pt x="27113" y="18075"/>
                    <a:pt x="23005" y="20540"/>
                    <a:pt x="19718" y="21361"/>
                  </a:cubicBezTo>
                  <a:lnTo>
                    <a:pt x="19718" y="21361"/>
                  </a:lnTo>
                  <a:close/>
                </a:path>
              </a:pathLst>
            </a:custGeom>
            <a:grpFill/>
            <a:ln w="8202" cap="flat">
              <a:noFill/>
              <a:prstDash val="solid"/>
              <a:miter/>
            </a:ln>
          </p:spPr>
          <p:txBody>
            <a:bodyPr rtlCol="0" anchor="ctr"/>
            <a:lstStyle/>
            <a:p>
              <a:endParaRPr lang="de-DE"/>
            </a:p>
          </p:txBody>
        </p:sp>
        <p:sp>
          <p:nvSpPr>
            <p:cNvPr id="390" name="Freihandform: Form 389">
              <a:extLst>
                <a:ext uri="{FF2B5EF4-FFF2-40B4-BE49-F238E27FC236}">
                  <a16:creationId xmlns:a16="http://schemas.microsoft.com/office/drawing/2014/main" id="{A9296F6E-7D07-49F3-9B86-23B4AEEE3070}"/>
                </a:ext>
              </a:extLst>
            </p:cNvPr>
            <p:cNvSpPr/>
            <p:nvPr/>
          </p:nvSpPr>
          <p:spPr>
            <a:xfrm>
              <a:off x="7331566" y="429174"/>
              <a:ext cx="1388480" cy="1289889"/>
            </a:xfrm>
            <a:custGeom>
              <a:avLst/>
              <a:gdLst>
                <a:gd name="connsiteX0" fmla="*/ 1382061 w 1388479"/>
                <a:gd name="connsiteY0" fmla="*/ 683777 h 1289889"/>
                <a:gd name="connsiteX1" fmla="*/ 1348376 w 1388479"/>
                <a:gd name="connsiteY1" fmla="*/ 694457 h 1289889"/>
                <a:gd name="connsiteX2" fmla="*/ 1324550 w 1388479"/>
                <a:gd name="connsiteY2" fmla="*/ 712532 h 1289889"/>
                <a:gd name="connsiteX3" fmla="*/ 1321264 w 1388479"/>
                <a:gd name="connsiteY3" fmla="*/ 733072 h 1289889"/>
                <a:gd name="connsiteX4" fmla="*/ 1271969 w 1388479"/>
                <a:gd name="connsiteY4" fmla="*/ 713354 h 1289889"/>
                <a:gd name="connsiteX5" fmla="*/ 1276077 w 1388479"/>
                <a:gd name="connsiteY5" fmla="*/ 711711 h 1289889"/>
                <a:gd name="connsiteX6" fmla="*/ 1262110 w 1388479"/>
                <a:gd name="connsiteY6" fmla="*/ 700209 h 1289889"/>
                <a:gd name="connsiteX7" fmla="*/ 1293330 w 1388479"/>
                <a:gd name="connsiteY7" fmla="*/ 709246 h 1289889"/>
                <a:gd name="connsiteX8" fmla="*/ 1267861 w 1388479"/>
                <a:gd name="connsiteY8" fmla="*/ 670631 h 1289889"/>
                <a:gd name="connsiteX9" fmla="*/ 1254715 w 1388479"/>
                <a:gd name="connsiteY9" fmla="*/ 628731 h 1289889"/>
                <a:gd name="connsiteX10" fmla="*/ 1219387 w 1388479"/>
                <a:gd name="connsiteY10" fmla="*/ 558896 h 1289889"/>
                <a:gd name="connsiteX11" fmla="*/ 1255537 w 1388479"/>
                <a:gd name="connsiteY11" fmla="*/ 475094 h 1289889"/>
                <a:gd name="connsiteX12" fmla="*/ 1270326 w 1388479"/>
                <a:gd name="connsiteY12" fmla="*/ 437301 h 1289889"/>
                <a:gd name="connsiteX13" fmla="*/ 1286757 w 1388479"/>
                <a:gd name="connsiteY13" fmla="*/ 392114 h 1289889"/>
                <a:gd name="connsiteX14" fmla="*/ 1268682 w 1388479"/>
                <a:gd name="connsiteY14" fmla="*/ 393757 h 1289889"/>
                <a:gd name="connsiteX15" fmla="*/ 1240748 w 1388479"/>
                <a:gd name="connsiteY15" fmla="*/ 428264 h 1289889"/>
                <a:gd name="connsiteX16" fmla="*/ 1166805 w 1388479"/>
                <a:gd name="connsiteY16" fmla="*/ 503850 h 1289889"/>
                <a:gd name="connsiteX17" fmla="*/ 1071502 w 1388479"/>
                <a:gd name="connsiteY17" fmla="*/ 507136 h 1289889"/>
                <a:gd name="connsiteX18" fmla="*/ 1032887 w 1388479"/>
                <a:gd name="connsiteY18" fmla="*/ 457019 h 1289889"/>
                <a:gd name="connsiteX19" fmla="*/ 1018920 w 1388479"/>
                <a:gd name="connsiteY19" fmla="*/ 462770 h 1289889"/>
                <a:gd name="connsiteX20" fmla="*/ 1010704 w 1388479"/>
                <a:gd name="connsiteY20" fmla="*/ 480845 h 1289889"/>
                <a:gd name="connsiteX21" fmla="*/ 1011526 w 1388479"/>
                <a:gd name="connsiteY21" fmla="*/ 456198 h 1289889"/>
                <a:gd name="connsiteX22" fmla="*/ 959766 w 1388479"/>
                <a:gd name="connsiteY22" fmla="*/ 456198 h 1289889"/>
                <a:gd name="connsiteX23" fmla="*/ 909649 w 1388479"/>
                <a:gd name="connsiteY23" fmla="*/ 452911 h 1289889"/>
                <a:gd name="connsiteX24" fmla="*/ 921152 w 1388479"/>
                <a:gd name="connsiteY24" fmla="*/ 430728 h 1289889"/>
                <a:gd name="connsiteX25" fmla="*/ 834063 w 1388479"/>
                <a:gd name="connsiteY25" fmla="*/ 385541 h 1289889"/>
                <a:gd name="connsiteX26" fmla="*/ 825026 w 1388479"/>
                <a:gd name="connsiteY26" fmla="*/ 369110 h 1289889"/>
                <a:gd name="connsiteX27" fmla="*/ 811881 w 1388479"/>
                <a:gd name="connsiteY27" fmla="*/ 362537 h 1289889"/>
                <a:gd name="connsiteX28" fmla="*/ 775731 w 1388479"/>
                <a:gd name="connsiteY28" fmla="*/ 333781 h 1289889"/>
                <a:gd name="connsiteX29" fmla="*/ 701788 w 1388479"/>
                <a:gd name="connsiteY29" fmla="*/ 258196 h 1289889"/>
                <a:gd name="connsiteX30" fmla="*/ 639348 w 1388479"/>
                <a:gd name="connsiteY30" fmla="*/ 166178 h 1289889"/>
                <a:gd name="connsiteX31" fmla="*/ 567048 w 1388479"/>
                <a:gd name="connsiteY31" fmla="*/ 73339 h 1289889"/>
                <a:gd name="connsiteX32" fmla="*/ 509537 w 1388479"/>
                <a:gd name="connsiteY32" fmla="*/ 12541 h 1289889"/>
                <a:gd name="connsiteX33" fmla="*/ 472566 w 1388479"/>
                <a:gd name="connsiteY33" fmla="*/ 29795 h 1289889"/>
                <a:gd name="connsiteX34" fmla="*/ 441345 w 1388479"/>
                <a:gd name="connsiteY34" fmla="*/ 33081 h 1289889"/>
                <a:gd name="connsiteX35" fmla="*/ 429843 w 1388479"/>
                <a:gd name="connsiteY35" fmla="*/ 33081 h 1289889"/>
                <a:gd name="connsiteX36" fmla="*/ 427378 w 1388479"/>
                <a:gd name="connsiteY36" fmla="*/ 66766 h 1289889"/>
                <a:gd name="connsiteX37" fmla="*/ 416698 w 1388479"/>
                <a:gd name="connsiteY37" fmla="*/ 93057 h 1289889"/>
                <a:gd name="connsiteX38" fmla="*/ 451205 w 1388479"/>
                <a:gd name="connsiteY38" fmla="*/ 187539 h 1289889"/>
                <a:gd name="connsiteX39" fmla="*/ 465172 w 1388479"/>
                <a:gd name="connsiteY39" fmla="*/ 295167 h 1289889"/>
                <a:gd name="connsiteX40" fmla="*/ 455312 w 1388479"/>
                <a:gd name="connsiteY40" fmla="*/ 349392 h 1289889"/>
                <a:gd name="connsiteX41" fmla="*/ 433951 w 1388479"/>
                <a:gd name="connsiteY41" fmla="*/ 397043 h 1289889"/>
                <a:gd name="connsiteX42" fmla="*/ 430665 w 1388479"/>
                <a:gd name="connsiteY42" fmla="*/ 506314 h 1289889"/>
                <a:gd name="connsiteX43" fmla="*/ 401909 w 1388479"/>
                <a:gd name="connsiteY43" fmla="*/ 540821 h 1289889"/>
                <a:gd name="connsiteX44" fmla="*/ 369867 w 1388479"/>
                <a:gd name="connsiteY44" fmla="*/ 558074 h 1289889"/>
                <a:gd name="connsiteX45" fmla="*/ 367403 w 1388479"/>
                <a:gd name="connsiteY45" fmla="*/ 600797 h 1289889"/>
                <a:gd name="connsiteX46" fmla="*/ 371511 w 1388479"/>
                <a:gd name="connsiteY46" fmla="*/ 618872 h 1289889"/>
                <a:gd name="connsiteX47" fmla="*/ 365759 w 1388479"/>
                <a:gd name="connsiteY47" fmla="*/ 639411 h 1289889"/>
                <a:gd name="connsiteX48" fmla="*/ 383834 w 1388479"/>
                <a:gd name="connsiteY48" fmla="*/ 682955 h 1289889"/>
                <a:gd name="connsiteX49" fmla="*/ 366581 w 1388479"/>
                <a:gd name="connsiteY49" fmla="*/ 727321 h 1289889"/>
                <a:gd name="connsiteX50" fmla="*/ 318929 w 1388479"/>
                <a:gd name="connsiteY50" fmla="*/ 759363 h 1289889"/>
                <a:gd name="connsiteX51" fmla="*/ 287709 w 1388479"/>
                <a:gd name="connsiteY51" fmla="*/ 733894 h 1289889"/>
                <a:gd name="connsiteX52" fmla="*/ 250738 w 1388479"/>
                <a:gd name="connsiteY52" fmla="*/ 742109 h 1289889"/>
                <a:gd name="connsiteX53" fmla="*/ 219517 w 1388479"/>
                <a:gd name="connsiteY53" fmla="*/ 730607 h 1289889"/>
                <a:gd name="connsiteX54" fmla="*/ 160363 w 1388479"/>
                <a:gd name="connsiteY54" fmla="*/ 687885 h 1289889"/>
                <a:gd name="connsiteX55" fmla="*/ 143932 w 1388479"/>
                <a:gd name="connsiteY55" fmla="*/ 702673 h 1289889"/>
                <a:gd name="connsiteX56" fmla="*/ 135716 w 1388479"/>
                <a:gd name="connsiteY56" fmla="*/ 745396 h 1289889"/>
                <a:gd name="connsiteX57" fmla="*/ 166114 w 1388479"/>
                <a:gd name="connsiteY57" fmla="*/ 812766 h 1289889"/>
                <a:gd name="connsiteX58" fmla="*/ 134894 w 1388479"/>
                <a:gd name="connsiteY58" fmla="*/ 848915 h 1289889"/>
                <a:gd name="connsiteX59" fmla="*/ 117641 w 1388479"/>
                <a:gd name="connsiteY59" fmla="*/ 880957 h 1289889"/>
                <a:gd name="connsiteX60" fmla="*/ 93815 w 1388479"/>
                <a:gd name="connsiteY60" fmla="*/ 866990 h 1289889"/>
                <a:gd name="connsiteX61" fmla="*/ 74918 w 1388479"/>
                <a:gd name="connsiteY61" fmla="*/ 888352 h 1289889"/>
                <a:gd name="connsiteX62" fmla="*/ 36304 w 1388479"/>
                <a:gd name="connsiteY62" fmla="*/ 905605 h 1289889"/>
                <a:gd name="connsiteX63" fmla="*/ 16586 w 1388479"/>
                <a:gd name="connsiteY63" fmla="*/ 945041 h 1289889"/>
                <a:gd name="connsiteX64" fmla="*/ 14121 w 1388479"/>
                <a:gd name="connsiteY64" fmla="*/ 987763 h 1289889"/>
                <a:gd name="connsiteX65" fmla="*/ 1797 w 1388479"/>
                <a:gd name="connsiteY65" fmla="*/ 1032129 h 1289889"/>
                <a:gd name="connsiteX66" fmla="*/ 27266 w 1388479"/>
                <a:gd name="connsiteY66" fmla="*/ 1058420 h 1289889"/>
                <a:gd name="connsiteX67" fmla="*/ 60951 w 1388479"/>
                <a:gd name="connsiteY67" fmla="*/ 1085532 h 1289889"/>
                <a:gd name="connsiteX68" fmla="*/ 84777 w 1388479"/>
                <a:gd name="connsiteY68" fmla="*/ 1153724 h 1289889"/>
                <a:gd name="connsiteX69" fmla="*/ 80669 w 1388479"/>
                <a:gd name="connsiteY69" fmla="*/ 1174263 h 1289889"/>
                <a:gd name="connsiteX70" fmla="*/ 70810 w 1388479"/>
                <a:gd name="connsiteY70" fmla="*/ 1180014 h 1289889"/>
                <a:gd name="connsiteX71" fmla="*/ 56843 w 1388479"/>
                <a:gd name="connsiteY71" fmla="*/ 1208770 h 1289889"/>
                <a:gd name="connsiteX72" fmla="*/ 48628 w 1388479"/>
                <a:gd name="connsiteY72" fmla="*/ 1250671 h 1289889"/>
                <a:gd name="connsiteX73" fmla="*/ 65881 w 1388479"/>
                <a:gd name="connsiteY73" fmla="*/ 1289285 h 1289889"/>
                <a:gd name="connsiteX74" fmla="*/ 92171 w 1388479"/>
                <a:gd name="connsiteY74" fmla="*/ 1296680 h 1289889"/>
                <a:gd name="connsiteX75" fmla="*/ 115998 w 1388479"/>
                <a:gd name="connsiteY75" fmla="*/ 1273675 h 1289889"/>
                <a:gd name="connsiteX76" fmla="*/ 154612 w 1388479"/>
                <a:gd name="connsiteY76" fmla="*/ 1249028 h 1289889"/>
                <a:gd name="connsiteX77" fmla="*/ 170222 w 1388479"/>
                <a:gd name="connsiteY77" fmla="*/ 1208770 h 1289889"/>
                <a:gd name="connsiteX78" fmla="*/ 195691 w 1388479"/>
                <a:gd name="connsiteY78" fmla="*/ 1187409 h 1289889"/>
                <a:gd name="connsiteX79" fmla="*/ 221161 w 1388479"/>
                <a:gd name="connsiteY79" fmla="*/ 1175907 h 1289889"/>
                <a:gd name="connsiteX80" fmla="*/ 223625 w 1388479"/>
                <a:gd name="connsiteY80" fmla="*/ 1190695 h 1289889"/>
                <a:gd name="connsiteX81" fmla="*/ 273742 w 1388479"/>
                <a:gd name="connsiteY81" fmla="*/ 1200554 h 1289889"/>
                <a:gd name="connsiteX82" fmla="*/ 305784 w 1388479"/>
                <a:gd name="connsiteY82" fmla="*/ 1187409 h 1289889"/>
                <a:gd name="connsiteX83" fmla="*/ 327145 w 1388479"/>
                <a:gd name="connsiteY83" fmla="*/ 1174263 h 1289889"/>
                <a:gd name="connsiteX84" fmla="*/ 269634 w 1388479"/>
                <a:gd name="connsiteY84" fmla="*/ 1132363 h 1289889"/>
                <a:gd name="connsiteX85" fmla="*/ 244165 w 1388479"/>
                <a:gd name="connsiteY85" fmla="*/ 1106893 h 1289889"/>
                <a:gd name="connsiteX86" fmla="*/ 217053 w 1388479"/>
                <a:gd name="connsiteY86" fmla="*/ 1074852 h 1289889"/>
                <a:gd name="connsiteX87" fmla="*/ 184189 w 1388479"/>
                <a:gd name="connsiteY87" fmla="*/ 1083067 h 1289889"/>
                <a:gd name="connsiteX88" fmla="*/ 155434 w 1388479"/>
                <a:gd name="connsiteY88" fmla="*/ 1061706 h 1289889"/>
                <a:gd name="connsiteX89" fmla="*/ 119284 w 1388479"/>
                <a:gd name="connsiteY89" fmla="*/ 1036237 h 1289889"/>
                <a:gd name="connsiteX90" fmla="*/ 121749 w 1388479"/>
                <a:gd name="connsiteY90" fmla="*/ 995158 h 1289889"/>
                <a:gd name="connsiteX91" fmla="*/ 180903 w 1388479"/>
                <a:gd name="connsiteY91" fmla="*/ 938468 h 1289889"/>
                <a:gd name="connsiteX92" fmla="*/ 220339 w 1388479"/>
                <a:gd name="connsiteY92" fmla="*/ 942576 h 1289889"/>
                <a:gd name="connsiteX93" fmla="*/ 256489 w 1388479"/>
                <a:gd name="connsiteY93" fmla="*/ 984477 h 1289889"/>
                <a:gd name="connsiteX94" fmla="*/ 269634 w 1388479"/>
                <a:gd name="connsiteY94" fmla="*/ 1008303 h 1289889"/>
                <a:gd name="connsiteX95" fmla="*/ 266348 w 1388479"/>
                <a:gd name="connsiteY95" fmla="*/ 1015697 h 1289889"/>
                <a:gd name="connsiteX96" fmla="*/ 314821 w 1388479"/>
                <a:gd name="connsiteY96" fmla="*/ 987763 h 1289889"/>
                <a:gd name="connsiteX97" fmla="*/ 380548 w 1388479"/>
                <a:gd name="connsiteY97" fmla="*/ 942576 h 1289889"/>
                <a:gd name="connsiteX98" fmla="*/ 480781 w 1388479"/>
                <a:gd name="connsiteY98" fmla="*/ 937647 h 1289889"/>
                <a:gd name="connsiteX99" fmla="*/ 509537 w 1388479"/>
                <a:gd name="connsiteY99" fmla="*/ 960651 h 1289889"/>
                <a:gd name="connsiteX100" fmla="*/ 558832 w 1388479"/>
                <a:gd name="connsiteY100" fmla="*/ 984477 h 1289889"/>
                <a:gd name="connsiteX101" fmla="*/ 592517 w 1388479"/>
                <a:gd name="connsiteY101" fmla="*/ 1014876 h 1289889"/>
                <a:gd name="connsiteX102" fmla="*/ 638526 w 1388479"/>
                <a:gd name="connsiteY102" fmla="*/ 1040345 h 1289889"/>
                <a:gd name="connsiteX103" fmla="*/ 686178 w 1388479"/>
                <a:gd name="connsiteY103" fmla="*/ 1068279 h 1289889"/>
                <a:gd name="connsiteX104" fmla="*/ 736295 w 1388479"/>
                <a:gd name="connsiteY104" fmla="*/ 1087175 h 1289889"/>
                <a:gd name="connsiteX105" fmla="*/ 779017 w 1388479"/>
                <a:gd name="connsiteY105" fmla="*/ 1120039 h 1289889"/>
                <a:gd name="connsiteX106" fmla="*/ 800378 w 1388479"/>
                <a:gd name="connsiteY106" fmla="*/ 1133184 h 1289889"/>
                <a:gd name="connsiteX107" fmla="*/ 817632 w 1388479"/>
                <a:gd name="connsiteY107" fmla="*/ 1086354 h 1289889"/>
                <a:gd name="connsiteX108" fmla="*/ 817632 w 1388479"/>
                <a:gd name="connsiteY108" fmla="*/ 1039523 h 1289889"/>
                <a:gd name="connsiteX109" fmla="*/ 874321 w 1388479"/>
                <a:gd name="connsiteY109" fmla="*/ 931074 h 1289889"/>
                <a:gd name="connsiteX110" fmla="*/ 920330 w 1388479"/>
                <a:gd name="connsiteY110" fmla="*/ 885887 h 1289889"/>
                <a:gd name="connsiteX111" fmla="*/ 963874 w 1388479"/>
                <a:gd name="connsiteY111" fmla="*/ 842343 h 1289889"/>
                <a:gd name="connsiteX112" fmla="*/ 1015634 w 1388479"/>
                <a:gd name="connsiteY112" fmla="*/ 813587 h 1289889"/>
                <a:gd name="connsiteX113" fmla="*/ 1046033 w 1388479"/>
                <a:gd name="connsiteY113" fmla="*/ 805371 h 1289889"/>
                <a:gd name="connsiteX114" fmla="*/ 1056713 w 1388479"/>
                <a:gd name="connsiteY114" fmla="*/ 812766 h 1289889"/>
                <a:gd name="connsiteX115" fmla="*/ 1092041 w 1388479"/>
                <a:gd name="connsiteY115" fmla="*/ 823446 h 1289889"/>
                <a:gd name="connsiteX116" fmla="*/ 1152017 w 1388479"/>
                <a:gd name="connsiteY116" fmla="*/ 826733 h 1289889"/>
                <a:gd name="connsiteX117" fmla="*/ 1162698 w 1388479"/>
                <a:gd name="connsiteY117" fmla="*/ 793048 h 1289889"/>
                <a:gd name="connsiteX118" fmla="*/ 1165163 w 1388479"/>
                <a:gd name="connsiteY118" fmla="*/ 802907 h 1289889"/>
                <a:gd name="connsiteX119" fmla="*/ 1186524 w 1388479"/>
                <a:gd name="connsiteY119" fmla="*/ 813587 h 1289889"/>
                <a:gd name="connsiteX120" fmla="*/ 1202134 w 1388479"/>
                <a:gd name="connsiteY120" fmla="*/ 793048 h 1289889"/>
                <a:gd name="connsiteX121" fmla="*/ 1239927 w 1388479"/>
                <a:gd name="connsiteY121" fmla="*/ 782367 h 1289889"/>
                <a:gd name="connsiteX122" fmla="*/ 1230068 w 1388479"/>
                <a:gd name="connsiteY122" fmla="*/ 769222 h 1289889"/>
                <a:gd name="connsiteX123" fmla="*/ 1262931 w 1388479"/>
                <a:gd name="connsiteY123" fmla="*/ 757720 h 1289889"/>
                <a:gd name="connsiteX124" fmla="*/ 1322907 w 1388479"/>
                <a:gd name="connsiteY124" fmla="*/ 754433 h 1289889"/>
                <a:gd name="connsiteX125" fmla="*/ 1345912 w 1388479"/>
                <a:gd name="connsiteY125" fmla="*/ 710068 h 1289889"/>
                <a:gd name="connsiteX126" fmla="*/ 1368916 w 1388479"/>
                <a:gd name="connsiteY126" fmla="*/ 703495 h 1289889"/>
                <a:gd name="connsiteX127" fmla="*/ 1391099 w 1388479"/>
                <a:gd name="connsiteY127" fmla="*/ 689528 h 1289889"/>
                <a:gd name="connsiteX128" fmla="*/ 1382061 w 1388479"/>
                <a:gd name="connsiteY128" fmla="*/ 683777 h 1289889"/>
                <a:gd name="connsiteX129" fmla="*/ 1382061 w 1388479"/>
                <a:gd name="connsiteY129" fmla="*/ 683777 h 128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388479" h="1289889">
                  <a:moveTo>
                    <a:pt x="1382061" y="683777"/>
                  </a:moveTo>
                  <a:cubicBezTo>
                    <a:pt x="1368916" y="678847"/>
                    <a:pt x="1358235" y="687885"/>
                    <a:pt x="1348376" y="694457"/>
                  </a:cubicBezTo>
                  <a:cubicBezTo>
                    <a:pt x="1339338" y="700209"/>
                    <a:pt x="1333588" y="705138"/>
                    <a:pt x="1324550" y="712532"/>
                  </a:cubicBezTo>
                  <a:cubicBezTo>
                    <a:pt x="1313869" y="721570"/>
                    <a:pt x="1319621" y="723213"/>
                    <a:pt x="1321264" y="733072"/>
                  </a:cubicBezTo>
                  <a:cubicBezTo>
                    <a:pt x="1308118" y="718283"/>
                    <a:pt x="1284293" y="730607"/>
                    <a:pt x="1271969" y="713354"/>
                  </a:cubicBezTo>
                  <a:cubicBezTo>
                    <a:pt x="1273612" y="712532"/>
                    <a:pt x="1274433" y="712532"/>
                    <a:pt x="1276077" y="711711"/>
                  </a:cubicBezTo>
                  <a:cubicBezTo>
                    <a:pt x="1271969" y="708424"/>
                    <a:pt x="1261288" y="706781"/>
                    <a:pt x="1262110" y="700209"/>
                  </a:cubicBezTo>
                  <a:cubicBezTo>
                    <a:pt x="1263753" y="688706"/>
                    <a:pt x="1285114" y="710889"/>
                    <a:pt x="1293330" y="709246"/>
                  </a:cubicBezTo>
                  <a:cubicBezTo>
                    <a:pt x="1279363" y="700209"/>
                    <a:pt x="1271969" y="687063"/>
                    <a:pt x="1267861" y="670631"/>
                  </a:cubicBezTo>
                  <a:cubicBezTo>
                    <a:pt x="1264574" y="657486"/>
                    <a:pt x="1256359" y="641876"/>
                    <a:pt x="1254715" y="628731"/>
                  </a:cubicBezTo>
                  <a:cubicBezTo>
                    <a:pt x="1252251" y="602440"/>
                    <a:pt x="1213636" y="586830"/>
                    <a:pt x="1219387" y="558896"/>
                  </a:cubicBezTo>
                  <a:cubicBezTo>
                    <a:pt x="1225138" y="528497"/>
                    <a:pt x="1235819" y="501385"/>
                    <a:pt x="1255537" y="475094"/>
                  </a:cubicBezTo>
                  <a:cubicBezTo>
                    <a:pt x="1264574" y="463592"/>
                    <a:pt x="1262110" y="448803"/>
                    <a:pt x="1270326" y="437301"/>
                  </a:cubicBezTo>
                  <a:cubicBezTo>
                    <a:pt x="1281006" y="423334"/>
                    <a:pt x="1291687" y="410189"/>
                    <a:pt x="1286757" y="392114"/>
                  </a:cubicBezTo>
                  <a:cubicBezTo>
                    <a:pt x="1280185" y="370753"/>
                    <a:pt x="1276898" y="381433"/>
                    <a:pt x="1268682" y="393757"/>
                  </a:cubicBezTo>
                  <a:cubicBezTo>
                    <a:pt x="1259645" y="406081"/>
                    <a:pt x="1250607" y="418405"/>
                    <a:pt x="1240748" y="428264"/>
                  </a:cubicBezTo>
                  <a:cubicBezTo>
                    <a:pt x="1216101" y="453733"/>
                    <a:pt x="1191453" y="477559"/>
                    <a:pt x="1166805" y="503850"/>
                  </a:cubicBezTo>
                  <a:cubicBezTo>
                    <a:pt x="1147088" y="525211"/>
                    <a:pt x="1096149" y="516173"/>
                    <a:pt x="1071502" y="507136"/>
                  </a:cubicBezTo>
                  <a:cubicBezTo>
                    <a:pt x="1052605" y="500563"/>
                    <a:pt x="1028779" y="478380"/>
                    <a:pt x="1032887" y="457019"/>
                  </a:cubicBezTo>
                  <a:cubicBezTo>
                    <a:pt x="1035352" y="442231"/>
                    <a:pt x="1020563" y="460306"/>
                    <a:pt x="1018920" y="462770"/>
                  </a:cubicBezTo>
                  <a:cubicBezTo>
                    <a:pt x="1015634" y="467700"/>
                    <a:pt x="1017277" y="477559"/>
                    <a:pt x="1010704" y="480845"/>
                  </a:cubicBezTo>
                  <a:cubicBezTo>
                    <a:pt x="992630" y="490704"/>
                    <a:pt x="995916" y="460306"/>
                    <a:pt x="1011526" y="456198"/>
                  </a:cubicBezTo>
                  <a:cubicBezTo>
                    <a:pt x="1000846" y="440588"/>
                    <a:pt x="971268" y="443052"/>
                    <a:pt x="959766" y="456198"/>
                  </a:cubicBezTo>
                  <a:cubicBezTo>
                    <a:pt x="950729" y="466878"/>
                    <a:pt x="918687" y="451268"/>
                    <a:pt x="909649" y="452911"/>
                  </a:cubicBezTo>
                  <a:cubicBezTo>
                    <a:pt x="908006" y="432372"/>
                    <a:pt x="887466" y="426621"/>
                    <a:pt x="921152" y="430728"/>
                  </a:cubicBezTo>
                  <a:cubicBezTo>
                    <a:pt x="904720" y="409367"/>
                    <a:pt x="855425" y="408546"/>
                    <a:pt x="834063" y="385541"/>
                  </a:cubicBezTo>
                  <a:cubicBezTo>
                    <a:pt x="829134" y="380612"/>
                    <a:pt x="827491" y="375682"/>
                    <a:pt x="825026" y="369110"/>
                  </a:cubicBezTo>
                  <a:cubicBezTo>
                    <a:pt x="822561" y="362537"/>
                    <a:pt x="815989" y="365823"/>
                    <a:pt x="811881" y="362537"/>
                  </a:cubicBezTo>
                  <a:cubicBezTo>
                    <a:pt x="799557" y="351856"/>
                    <a:pt x="788876" y="343640"/>
                    <a:pt x="775731" y="333781"/>
                  </a:cubicBezTo>
                  <a:cubicBezTo>
                    <a:pt x="747797" y="311599"/>
                    <a:pt x="724792" y="284486"/>
                    <a:pt x="701788" y="258196"/>
                  </a:cubicBezTo>
                  <a:cubicBezTo>
                    <a:pt x="676319" y="228618"/>
                    <a:pt x="655780" y="201506"/>
                    <a:pt x="639348" y="166178"/>
                  </a:cubicBezTo>
                  <a:cubicBezTo>
                    <a:pt x="623738" y="132493"/>
                    <a:pt x="590053" y="102094"/>
                    <a:pt x="567048" y="73339"/>
                  </a:cubicBezTo>
                  <a:cubicBezTo>
                    <a:pt x="549795" y="51156"/>
                    <a:pt x="523504" y="37189"/>
                    <a:pt x="509537" y="12541"/>
                  </a:cubicBezTo>
                  <a:cubicBezTo>
                    <a:pt x="491462" y="-20322"/>
                    <a:pt x="490641" y="20757"/>
                    <a:pt x="472566" y="29795"/>
                  </a:cubicBezTo>
                  <a:cubicBezTo>
                    <a:pt x="463528" y="34724"/>
                    <a:pt x="447097" y="36367"/>
                    <a:pt x="441345" y="33081"/>
                  </a:cubicBezTo>
                  <a:cubicBezTo>
                    <a:pt x="439702" y="32260"/>
                    <a:pt x="433130" y="7612"/>
                    <a:pt x="429843" y="33081"/>
                  </a:cubicBezTo>
                  <a:cubicBezTo>
                    <a:pt x="428200" y="46226"/>
                    <a:pt x="430665" y="53621"/>
                    <a:pt x="427378" y="66766"/>
                  </a:cubicBezTo>
                  <a:cubicBezTo>
                    <a:pt x="424914" y="76625"/>
                    <a:pt x="418341" y="83198"/>
                    <a:pt x="416698" y="93057"/>
                  </a:cubicBezTo>
                  <a:cubicBezTo>
                    <a:pt x="411769" y="125099"/>
                    <a:pt x="441345" y="157962"/>
                    <a:pt x="451205" y="187539"/>
                  </a:cubicBezTo>
                  <a:cubicBezTo>
                    <a:pt x="461885" y="221224"/>
                    <a:pt x="468458" y="259017"/>
                    <a:pt x="465172" y="295167"/>
                  </a:cubicBezTo>
                  <a:cubicBezTo>
                    <a:pt x="463528" y="313242"/>
                    <a:pt x="458599" y="331317"/>
                    <a:pt x="455312" y="349392"/>
                  </a:cubicBezTo>
                  <a:cubicBezTo>
                    <a:pt x="452026" y="366645"/>
                    <a:pt x="438059" y="379790"/>
                    <a:pt x="433951" y="397043"/>
                  </a:cubicBezTo>
                  <a:cubicBezTo>
                    <a:pt x="426557" y="433193"/>
                    <a:pt x="441345" y="469343"/>
                    <a:pt x="430665" y="506314"/>
                  </a:cubicBezTo>
                  <a:cubicBezTo>
                    <a:pt x="426557" y="521103"/>
                    <a:pt x="414233" y="532605"/>
                    <a:pt x="401909" y="540821"/>
                  </a:cubicBezTo>
                  <a:cubicBezTo>
                    <a:pt x="390407" y="548215"/>
                    <a:pt x="377262" y="544107"/>
                    <a:pt x="369867" y="558074"/>
                  </a:cubicBezTo>
                  <a:cubicBezTo>
                    <a:pt x="360009" y="576149"/>
                    <a:pt x="361651" y="581900"/>
                    <a:pt x="367403" y="600797"/>
                  </a:cubicBezTo>
                  <a:cubicBezTo>
                    <a:pt x="369046" y="606548"/>
                    <a:pt x="369867" y="612299"/>
                    <a:pt x="371511" y="618872"/>
                  </a:cubicBezTo>
                  <a:cubicBezTo>
                    <a:pt x="373975" y="625444"/>
                    <a:pt x="364938" y="632017"/>
                    <a:pt x="365759" y="639411"/>
                  </a:cubicBezTo>
                  <a:cubicBezTo>
                    <a:pt x="365759" y="655843"/>
                    <a:pt x="383834" y="665702"/>
                    <a:pt x="383834" y="682955"/>
                  </a:cubicBezTo>
                  <a:cubicBezTo>
                    <a:pt x="383834" y="698565"/>
                    <a:pt x="377262" y="714997"/>
                    <a:pt x="366581" y="727321"/>
                  </a:cubicBezTo>
                  <a:cubicBezTo>
                    <a:pt x="354258" y="740466"/>
                    <a:pt x="338647" y="761006"/>
                    <a:pt x="318929" y="759363"/>
                  </a:cubicBezTo>
                  <a:cubicBezTo>
                    <a:pt x="307427" y="758541"/>
                    <a:pt x="275385" y="749504"/>
                    <a:pt x="287709" y="733894"/>
                  </a:cubicBezTo>
                  <a:cubicBezTo>
                    <a:pt x="277028" y="730607"/>
                    <a:pt x="262240" y="740466"/>
                    <a:pt x="250738" y="742109"/>
                  </a:cubicBezTo>
                  <a:cubicBezTo>
                    <a:pt x="232663" y="744574"/>
                    <a:pt x="234306" y="737180"/>
                    <a:pt x="219517" y="730607"/>
                  </a:cubicBezTo>
                  <a:cubicBezTo>
                    <a:pt x="210480" y="726499"/>
                    <a:pt x="168579" y="681312"/>
                    <a:pt x="160363" y="687885"/>
                  </a:cubicBezTo>
                  <a:cubicBezTo>
                    <a:pt x="152969" y="694457"/>
                    <a:pt x="157898" y="702673"/>
                    <a:pt x="143932" y="702673"/>
                  </a:cubicBezTo>
                  <a:cubicBezTo>
                    <a:pt x="125857" y="702673"/>
                    <a:pt x="126678" y="733072"/>
                    <a:pt x="135716" y="745396"/>
                  </a:cubicBezTo>
                  <a:cubicBezTo>
                    <a:pt x="146396" y="758541"/>
                    <a:pt x="190762" y="796334"/>
                    <a:pt x="166114" y="812766"/>
                  </a:cubicBezTo>
                  <a:cubicBezTo>
                    <a:pt x="152147" y="821803"/>
                    <a:pt x="141467" y="833305"/>
                    <a:pt x="134894" y="848915"/>
                  </a:cubicBezTo>
                  <a:cubicBezTo>
                    <a:pt x="132429" y="853845"/>
                    <a:pt x="120106" y="880136"/>
                    <a:pt x="117641" y="880957"/>
                  </a:cubicBezTo>
                  <a:cubicBezTo>
                    <a:pt x="107782" y="882601"/>
                    <a:pt x="102031" y="853845"/>
                    <a:pt x="93815" y="866990"/>
                  </a:cubicBezTo>
                  <a:cubicBezTo>
                    <a:pt x="86421" y="877671"/>
                    <a:pt x="83134" y="880957"/>
                    <a:pt x="74918" y="888352"/>
                  </a:cubicBezTo>
                  <a:cubicBezTo>
                    <a:pt x="60130" y="903140"/>
                    <a:pt x="59308" y="904783"/>
                    <a:pt x="36304" y="905605"/>
                  </a:cubicBezTo>
                  <a:cubicBezTo>
                    <a:pt x="16586" y="906426"/>
                    <a:pt x="14121" y="930252"/>
                    <a:pt x="16586" y="945041"/>
                  </a:cubicBezTo>
                  <a:cubicBezTo>
                    <a:pt x="19050" y="959830"/>
                    <a:pt x="19872" y="973797"/>
                    <a:pt x="14121" y="987763"/>
                  </a:cubicBezTo>
                  <a:cubicBezTo>
                    <a:pt x="8370" y="1004195"/>
                    <a:pt x="-4776" y="1012411"/>
                    <a:pt x="1797" y="1032129"/>
                  </a:cubicBezTo>
                  <a:cubicBezTo>
                    <a:pt x="6727" y="1046918"/>
                    <a:pt x="22337" y="1046918"/>
                    <a:pt x="27266" y="1058420"/>
                  </a:cubicBezTo>
                  <a:cubicBezTo>
                    <a:pt x="35482" y="1075673"/>
                    <a:pt x="48628" y="1073208"/>
                    <a:pt x="60951" y="1085532"/>
                  </a:cubicBezTo>
                  <a:cubicBezTo>
                    <a:pt x="68346" y="1092926"/>
                    <a:pt x="102031" y="1143865"/>
                    <a:pt x="84777" y="1153724"/>
                  </a:cubicBezTo>
                  <a:cubicBezTo>
                    <a:pt x="77383" y="1157832"/>
                    <a:pt x="85599" y="1167691"/>
                    <a:pt x="80669" y="1174263"/>
                  </a:cubicBezTo>
                  <a:cubicBezTo>
                    <a:pt x="77383" y="1179193"/>
                    <a:pt x="72453" y="1171799"/>
                    <a:pt x="70810" y="1180014"/>
                  </a:cubicBezTo>
                  <a:cubicBezTo>
                    <a:pt x="68346" y="1191517"/>
                    <a:pt x="60951" y="1198089"/>
                    <a:pt x="56843" y="1208770"/>
                  </a:cubicBezTo>
                  <a:cubicBezTo>
                    <a:pt x="52735" y="1220272"/>
                    <a:pt x="46984" y="1239169"/>
                    <a:pt x="48628" y="1250671"/>
                  </a:cubicBezTo>
                  <a:cubicBezTo>
                    <a:pt x="49449" y="1258887"/>
                    <a:pt x="57665" y="1286821"/>
                    <a:pt x="65881" y="1289285"/>
                  </a:cubicBezTo>
                  <a:cubicBezTo>
                    <a:pt x="75740" y="1293393"/>
                    <a:pt x="82313" y="1292572"/>
                    <a:pt x="92171" y="1296680"/>
                  </a:cubicBezTo>
                  <a:cubicBezTo>
                    <a:pt x="105317" y="1303252"/>
                    <a:pt x="105317" y="1281070"/>
                    <a:pt x="115998" y="1273675"/>
                  </a:cubicBezTo>
                  <a:cubicBezTo>
                    <a:pt x="131608" y="1262995"/>
                    <a:pt x="149682" y="1270389"/>
                    <a:pt x="154612" y="1249028"/>
                  </a:cubicBezTo>
                  <a:cubicBezTo>
                    <a:pt x="158720" y="1229310"/>
                    <a:pt x="144753" y="1216164"/>
                    <a:pt x="170222" y="1208770"/>
                  </a:cubicBezTo>
                  <a:cubicBezTo>
                    <a:pt x="180081" y="1206305"/>
                    <a:pt x="193227" y="1197268"/>
                    <a:pt x="195691" y="1187409"/>
                  </a:cubicBezTo>
                  <a:cubicBezTo>
                    <a:pt x="198156" y="1178371"/>
                    <a:pt x="215409" y="1153724"/>
                    <a:pt x="221161" y="1175907"/>
                  </a:cubicBezTo>
                  <a:cubicBezTo>
                    <a:pt x="221982" y="1179193"/>
                    <a:pt x="205550" y="1201376"/>
                    <a:pt x="223625" y="1190695"/>
                  </a:cubicBezTo>
                  <a:cubicBezTo>
                    <a:pt x="244165" y="1178371"/>
                    <a:pt x="254846" y="1195625"/>
                    <a:pt x="273742" y="1200554"/>
                  </a:cubicBezTo>
                  <a:cubicBezTo>
                    <a:pt x="290174" y="1204662"/>
                    <a:pt x="294282" y="1198911"/>
                    <a:pt x="305784" y="1187409"/>
                  </a:cubicBezTo>
                  <a:cubicBezTo>
                    <a:pt x="311535" y="1181658"/>
                    <a:pt x="332075" y="1180836"/>
                    <a:pt x="327145" y="1174263"/>
                  </a:cubicBezTo>
                  <a:cubicBezTo>
                    <a:pt x="311535" y="1150437"/>
                    <a:pt x="286066" y="1153724"/>
                    <a:pt x="269634" y="1132363"/>
                  </a:cubicBezTo>
                  <a:cubicBezTo>
                    <a:pt x="262240" y="1122504"/>
                    <a:pt x="251559" y="1116752"/>
                    <a:pt x="244165" y="1106893"/>
                  </a:cubicBezTo>
                  <a:cubicBezTo>
                    <a:pt x="237592" y="1097856"/>
                    <a:pt x="229376" y="1077316"/>
                    <a:pt x="217053" y="1074852"/>
                  </a:cubicBezTo>
                  <a:cubicBezTo>
                    <a:pt x="208837" y="1073208"/>
                    <a:pt x="193227" y="1083067"/>
                    <a:pt x="184189" y="1083067"/>
                  </a:cubicBezTo>
                  <a:cubicBezTo>
                    <a:pt x="170222" y="1082246"/>
                    <a:pt x="166936" y="1069922"/>
                    <a:pt x="155434" y="1061706"/>
                  </a:cubicBezTo>
                  <a:cubicBezTo>
                    <a:pt x="144753" y="1052669"/>
                    <a:pt x="126678" y="1049382"/>
                    <a:pt x="119284" y="1036237"/>
                  </a:cubicBezTo>
                  <a:cubicBezTo>
                    <a:pt x="113533" y="1024735"/>
                    <a:pt x="118462" y="1005838"/>
                    <a:pt x="121749" y="995158"/>
                  </a:cubicBezTo>
                  <a:cubicBezTo>
                    <a:pt x="129964" y="969689"/>
                    <a:pt x="149682" y="932717"/>
                    <a:pt x="180903" y="938468"/>
                  </a:cubicBezTo>
                  <a:cubicBezTo>
                    <a:pt x="194870" y="940933"/>
                    <a:pt x="207193" y="933539"/>
                    <a:pt x="220339" y="942576"/>
                  </a:cubicBezTo>
                  <a:cubicBezTo>
                    <a:pt x="234306" y="950792"/>
                    <a:pt x="245808" y="972153"/>
                    <a:pt x="256489" y="984477"/>
                  </a:cubicBezTo>
                  <a:cubicBezTo>
                    <a:pt x="260597" y="989407"/>
                    <a:pt x="266348" y="1002552"/>
                    <a:pt x="269634" y="1008303"/>
                  </a:cubicBezTo>
                  <a:cubicBezTo>
                    <a:pt x="272099" y="1012411"/>
                    <a:pt x="286887" y="1020627"/>
                    <a:pt x="266348" y="1015697"/>
                  </a:cubicBezTo>
                  <a:cubicBezTo>
                    <a:pt x="275385" y="1043631"/>
                    <a:pt x="305784" y="994336"/>
                    <a:pt x="314821" y="987763"/>
                  </a:cubicBezTo>
                  <a:cubicBezTo>
                    <a:pt x="335361" y="972975"/>
                    <a:pt x="358365" y="954900"/>
                    <a:pt x="380548" y="942576"/>
                  </a:cubicBezTo>
                  <a:cubicBezTo>
                    <a:pt x="411769" y="925323"/>
                    <a:pt x="449561" y="919572"/>
                    <a:pt x="480781" y="937647"/>
                  </a:cubicBezTo>
                  <a:cubicBezTo>
                    <a:pt x="492284" y="944219"/>
                    <a:pt x="498856" y="953257"/>
                    <a:pt x="509537" y="960651"/>
                  </a:cubicBezTo>
                  <a:cubicBezTo>
                    <a:pt x="525969" y="971332"/>
                    <a:pt x="546508" y="970510"/>
                    <a:pt x="558832" y="984477"/>
                  </a:cubicBezTo>
                  <a:cubicBezTo>
                    <a:pt x="568691" y="996801"/>
                    <a:pt x="579372" y="1005838"/>
                    <a:pt x="592517" y="1014876"/>
                  </a:cubicBezTo>
                  <a:cubicBezTo>
                    <a:pt x="608127" y="1026378"/>
                    <a:pt x="622916" y="1030486"/>
                    <a:pt x="638526" y="1040345"/>
                  </a:cubicBezTo>
                  <a:cubicBezTo>
                    <a:pt x="654136" y="1049382"/>
                    <a:pt x="669746" y="1060885"/>
                    <a:pt x="686178" y="1068279"/>
                  </a:cubicBezTo>
                  <a:cubicBezTo>
                    <a:pt x="701788" y="1075673"/>
                    <a:pt x="721506" y="1077316"/>
                    <a:pt x="736295" y="1087175"/>
                  </a:cubicBezTo>
                  <a:cubicBezTo>
                    <a:pt x="751083" y="1097034"/>
                    <a:pt x="767515" y="1106072"/>
                    <a:pt x="779017" y="1120039"/>
                  </a:cubicBezTo>
                  <a:cubicBezTo>
                    <a:pt x="782303" y="1124147"/>
                    <a:pt x="796271" y="1150437"/>
                    <a:pt x="800378" y="1133184"/>
                  </a:cubicBezTo>
                  <a:cubicBezTo>
                    <a:pt x="803665" y="1116752"/>
                    <a:pt x="812702" y="1103607"/>
                    <a:pt x="817632" y="1086354"/>
                  </a:cubicBezTo>
                  <a:cubicBezTo>
                    <a:pt x="821739" y="1069922"/>
                    <a:pt x="815989" y="1055134"/>
                    <a:pt x="817632" y="1039523"/>
                  </a:cubicBezTo>
                  <a:cubicBezTo>
                    <a:pt x="821739" y="1003374"/>
                    <a:pt x="852960" y="959830"/>
                    <a:pt x="874321" y="931074"/>
                  </a:cubicBezTo>
                  <a:cubicBezTo>
                    <a:pt x="887466" y="912999"/>
                    <a:pt x="903898" y="900675"/>
                    <a:pt x="920330" y="885887"/>
                  </a:cubicBezTo>
                  <a:cubicBezTo>
                    <a:pt x="936761" y="871920"/>
                    <a:pt x="946621" y="855488"/>
                    <a:pt x="963874" y="842343"/>
                  </a:cubicBezTo>
                  <a:cubicBezTo>
                    <a:pt x="979484" y="831662"/>
                    <a:pt x="996738" y="818517"/>
                    <a:pt x="1015634" y="813587"/>
                  </a:cubicBezTo>
                  <a:cubicBezTo>
                    <a:pt x="1023850" y="811123"/>
                    <a:pt x="1038638" y="804550"/>
                    <a:pt x="1046033" y="805371"/>
                  </a:cubicBezTo>
                  <a:cubicBezTo>
                    <a:pt x="1055891" y="807015"/>
                    <a:pt x="1050141" y="808658"/>
                    <a:pt x="1056713" y="812766"/>
                  </a:cubicBezTo>
                  <a:cubicBezTo>
                    <a:pt x="1069858" y="820982"/>
                    <a:pt x="1075610" y="825090"/>
                    <a:pt x="1092041" y="823446"/>
                  </a:cubicBezTo>
                  <a:cubicBezTo>
                    <a:pt x="1110116" y="821803"/>
                    <a:pt x="1136407" y="834949"/>
                    <a:pt x="1152017" y="826733"/>
                  </a:cubicBezTo>
                  <a:cubicBezTo>
                    <a:pt x="1137229" y="816052"/>
                    <a:pt x="1142980" y="786475"/>
                    <a:pt x="1162698" y="793048"/>
                  </a:cubicBezTo>
                  <a:cubicBezTo>
                    <a:pt x="1167627" y="794691"/>
                    <a:pt x="1164341" y="798799"/>
                    <a:pt x="1165163" y="802907"/>
                  </a:cubicBezTo>
                  <a:cubicBezTo>
                    <a:pt x="1165984" y="811944"/>
                    <a:pt x="1179951" y="812766"/>
                    <a:pt x="1186524" y="813587"/>
                  </a:cubicBezTo>
                  <a:cubicBezTo>
                    <a:pt x="1200491" y="814409"/>
                    <a:pt x="1216101" y="807015"/>
                    <a:pt x="1202134" y="793048"/>
                  </a:cubicBezTo>
                  <a:cubicBezTo>
                    <a:pt x="1217744" y="800442"/>
                    <a:pt x="1229246" y="789761"/>
                    <a:pt x="1239927" y="782367"/>
                  </a:cubicBezTo>
                  <a:cubicBezTo>
                    <a:pt x="1232532" y="782367"/>
                    <a:pt x="1225138" y="777438"/>
                    <a:pt x="1230068" y="769222"/>
                  </a:cubicBezTo>
                  <a:cubicBezTo>
                    <a:pt x="1235819" y="759363"/>
                    <a:pt x="1254715" y="765935"/>
                    <a:pt x="1262931" y="757720"/>
                  </a:cubicBezTo>
                  <a:cubicBezTo>
                    <a:pt x="1279363" y="741288"/>
                    <a:pt x="1305654" y="757720"/>
                    <a:pt x="1322907" y="754433"/>
                  </a:cubicBezTo>
                  <a:cubicBezTo>
                    <a:pt x="1319621" y="750325"/>
                    <a:pt x="1336874" y="715819"/>
                    <a:pt x="1345912" y="710068"/>
                  </a:cubicBezTo>
                  <a:cubicBezTo>
                    <a:pt x="1348376" y="708424"/>
                    <a:pt x="1363986" y="705138"/>
                    <a:pt x="1368916" y="703495"/>
                  </a:cubicBezTo>
                  <a:cubicBezTo>
                    <a:pt x="1377132" y="701852"/>
                    <a:pt x="1384526" y="693636"/>
                    <a:pt x="1391099" y="689528"/>
                  </a:cubicBezTo>
                  <a:cubicBezTo>
                    <a:pt x="1388634" y="686242"/>
                    <a:pt x="1385348" y="684598"/>
                    <a:pt x="1382061" y="683777"/>
                  </a:cubicBezTo>
                  <a:lnTo>
                    <a:pt x="1382061" y="683777"/>
                  </a:lnTo>
                  <a:close/>
                </a:path>
              </a:pathLst>
            </a:custGeom>
            <a:grpFill/>
            <a:ln w="8202" cap="flat">
              <a:noFill/>
              <a:prstDash val="solid"/>
              <a:miter/>
            </a:ln>
          </p:spPr>
          <p:txBody>
            <a:bodyPr rtlCol="0" anchor="ctr"/>
            <a:lstStyle/>
            <a:p>
              <a:endParaRPr lang="de-DE"/>
            </a:p>
          </p:txBody>
        </p:sp>
        <p:sp>
          <p:nvSpPr>
            <p:cNvPr id="391" name="Freihandform: Form 390">
              <a:extLst>
                <a:ext uri="{FF2B5EF4-FFF2-40B4-BE49-F238E27FC236}">
                  <a16:creationId xmlns:a16="http://schemas.microsoft.com/office/drawing/2014/main" id="{2C1F01A0-044E-4FBC-A0EC-4712454DD63D}"/>
                </a:ext>
              </a:extLst>
            </p:cNvPr>
            <p:cNvSpPr/>
            <p:nvPr/>
          </p:nvSpPr>
          <p:spPr>
            <a:xfrm>
              <a:off x="6648161" y="3630288"/>
              <a:ext cx="8216" cy="8216"/>
            </a:xfrm>
            <a:custGeom>
              <a:avLst/>
              <a:gdLst>
                <a:gd name="connsiteX0" fmla="*/ 5751 w 0"/>
                <a:gd name="connsiteY0" fmla="*/ 4108 h 8215"/>
                <a:gd name="connsiteX1" fmla="*/ 0 w 0"/>
                <a:gd name="connsiteY1" fmla="*/ 0 h 8215"/>
                <a:gd name="connsiteX2" fmla="*/ 2465 w 0"/>
                <a:gd name="connsiteY2" fmla="*/ 10681 h 8215"/>
                <a:gd name="connsiteX3" fmla="*/ 5751 w 0"/>
                <a:gd name="connsiteY3" fmla="*/ 4108 h 8215"/>
                <a:gd name="connsiteX4" fmla="*/ 5751 w 0"/>
                <a:gd name="connsiteY4" fmla="*/ 4108 h 8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h="8215">
                  <a:moveTo>
                    <a:pt x="5751" y="4108"/>
                  </a:moveTo>
                  <a:cubicBezTo>
                    <a:pt x="3286" y="1643"/>
                    <a:pt x="3286" y="0"/>
                    <a:pt x="0" y="0"/>
                  </a:cubicBezTo>
                  <a:cubicBezTo>
                    <a:pt x="0" y="3286"/>
                    <a:pt x="1643" y="7394"/>
                    <a:pt x="2465" y="10681"/>
                  </a:cubicBezTo>
                  <a:cubicBezTo>
                    <a:pt x="5751" y="9037"/>
                    <a:pt x="5751" y="7394"/>
                    <a:pt x="5751" y="4108"/>
                  </a:cubicBezTo>
                  <a:lnTo>
                    <a:pt x="5751" y="4108"/>
                  </a:lnTo>
                  <a:close/>
                </a:path>
              </a:pathLst>
            </a:custGeom>
            <a:grpFill/>
            <a:ln w="8202" cap="flat">
              <a:noFill/>
              <a:prstDash val="solid"/>
              <a:miter/>
            </a:ln>
          </p:spPr>
          <p:txBody>
            <a:bodyPr rtlCol="0" anchor="ctr"/>
            <a:lstStyle/>
            <a:p>
              <a:endParaRPr lang="de-DE"/>
            </a:p>
          </p:txBody>
        </p:sp>
        <p:sp>
          <p:nvSpPr>
            <p:cNvPr id="392" name="Freihandform: Form 391">
              <a:extLst>
                <a:ext uri="{FF2B5EF4-FFF2-40B4-BE49-F238E27FC236}">
                  <a16:creationId xmlns:a16="http://schemas.microsoft.com/office/drawing/2014/main" id="{38C332F8-DD27-4561-AF82-D4739C54F204}"/>
                </a:ext>
              </a:extLst>
            </p:cNvPr>
            <p:cNvSpPr/>
            <p:nvPr/>
          </p:nvSpPr>
          <p:spPr>
            <a:xfrm>
              <a:off x="6674240" y="2986165"/>
              <a:ext cx="24648" cy="8216"/>
            </a:xfrm>
            <a:custGeom>
              <a:avLst/>
              <a:gdLst>
                <a:gd name="connsiteX0" fmla="*/ 31432 w 24647"/>
                <a:gd name="connsiteY0" fmla="*/ 0 h 8215"/>
                <a:gd name="connsiteX1" fmla="*/ 211 w 24647"/>
                <a:gd name="connsiteY1" fmla="*/ 0 h 8215"/>
                <a:gd name="connsiteX2" fmla="*/ 31432 w 24647"/>
                <a:gd name="connsiteY2" fmla="*/ 0 h 8215"/>
                <a:gd name="connsiteX3" fmla="*/ 31432 w 24647"/>
                <a:gd name="connsiteY3" fmla="*/ 0 h 8215"/>
              </a:gdLst>
              <a:ahLst/>
              <a:cxnLst>
                <a:cxn ang="0">
                  <a:pos x="connsiteX0" y="connsiteY0"/>
                </a:cxn>
                <a:cxn ang="0">
                  <a:pos x="connsiteX1" y="connsiteY1"/>
                </a:cxn>
                <a:cxn ang="0">
                  <a:pos x="connsiteX2" y="connsiteY2"/>
                </a:cxn>
                <a:cxn ang="0">
                  <a:pos x="connsiteX3" y="connsiteY3"/>
                </a:cxn>
              </a:cxnLst>
              <a:rect l="l" t="t" r="r" b="b"/>
              <a:pathLst>
                <a:path w="24647" h="8215">
                  <a:moveTo>
                    <a:pt x="31432" y="0"/>
                  </a:moveTo>
                  <a:cubicBezTo>
                    <a:pt x="25681" y="822"/>
                    <a:pt x="5141" y="5751"/>
                    <a:pt x="211" y="0"/>
                  </a:cubicBezTo>
                  <a:cubicBezTo>
                    <a:pt x="-3075" y="22183"/>
                    <a:pt x="33075" y="16432"/>
                    <a:pt x="31432" y="0"/>
                  </a:cubicBezTo>
                  <a:lnTo>
                    <a:pt x="31432" y="0"/>
                  </a:lnTo>
                  <a:close/>
                </a:path>
              </a:pathLst>
            </a:custGeom>
            <a:grpFill/>
            <a:ln w="8202" cap="flat">
              <a:noFill/>
              <a:prstDash val="solid"/>
              <a:miter/>
            </a:ln>
          </p:spPr>
          <p:txBody>
            <a:bodyPr rtlCol="0" anchor="ctr"/>
            <a:lstStyle/>
            <a:p>
              <a:endParaRPr lang="de-DE"/>
            </a:p>
          </p:txBody>
        </p:sp>
        <p:sp>
          <p:nvSpPr>
            <p:cNvPr id="393" name="Freihandform: Form 392">
              <a:extLst>
                <a:ext uri="{FF2B5EF4-FFF2-40B4-BE49-F238E27FC236}">
                  <a16:creationId xmlns:a16="http://schemas.microsoft.com/office/drawing/2014/main" id="{70CCCED1-8A22-4A0B-89A7-CFFAB7294856}"/>
                </a:ext>
              </a:extLst>
            </p:cNvPr>
            <p:cNvSpPr/>
            <p:nvPr/>
          </p:nvSpPr>
          <p:spPr>
            <a:xfrm>
              <a:off x="6283125" y="3747775"/>
              <a:ext cx="8216" cy="8216"/>
            </a:xfrm>
            <a:custGeom>
              <a:avLst/>
              <a:gdLst>
                <a:gd name="connsiteX0" fmla="*/ 3538 w 8215"/>
                <a:gd name="connsiteY0" fmla="*/ 10681 h 8215"/>
                <a:gd name="connsiteX1" fmla="*/ 7646 w 8215"/>
                <a:gd name="connsiteY1" fmla="*/ 0 h 8215"/>
                <a:gd name="connsiteX2" fmla="*/ 3538 w 8215"/>
                <a:gd name="connsiteY2" fmla="*/ 10681 h 8215"/>
                <a:gd name="connsiteX3" fmla="*/ 3538 w 8215"/>
                <a:gd name="connsiteY3" fmla="*/ 10681 h 8215"/>
              </a:gdLst>
              <a:ahLst/>
              <a:cxnLst>
                <a:cxn ang="0">
                  <a:pos x="connsiteX0" y="connsiteY0"/>
                </a:cxn>
                <a:cxn ang="0">
                  <a:pos x="connsiteX1" y="connsiteY1"/>
                </a:cxn>
                <a:cxn ang="0">
                  <a:pos x="connsiteX2" y="connsiteY2"/>
                </a:cxn>
                <a:cxn ang="0">
                  <a:pos x="connsiteX3" y="connsiteY3"/>
                </a:cxn>
              </a:cxnLst>
              <a:rect l="l" t="t" r="r" b="b"/>
              <a:pathLst>
                <a:path w="8215" h="8215">
                  <a:moveTo>
                    <a:pt x="3538" y="10681"/>
                  </a:moveTo>
                  <a:cubicBezTo>
                    <a:pt x="9289" y="7394"/>
                    <a:pt x="13397" y="5751"/>
                    <a:pt x="7646" y="0"/>
                  </a:cubicBezTo>
                  <a:cubicBezTo>
                    <a:pt x="252" y="3287"/>
                    <a:pt x="-3034" y="6573"/>
                    <a:pt x="3538" y="10681"/>
                  </a:cubicBezTo>
                  <a:lnTo>
                    <a:pt x="3538" y="10681"/>
                  </a:lnTo>
                  <a:close/>
                </a:path>
              </a:pathLst>
            </a:custGeom>
            <a:grpFill/>
            <a:ln w="8202" cap="flat">
              <a:noFill/>
              <a:prstDash val="solid"/>
              <a:miter/>
            </a:ln>
          </p:spPr>
          <p:txBody>
            <a:bodyPr rtlCol="0" anchor="ctr"/>
            <a:lstStyle/>
            <a:p>
              <a:endParaRPr lang="de-DE"/>
            </a:p>
          </p:txBody>
        </p:sp>
        <p:sp>
          <p:nvSpPr>
            <p:cNvPr id="394" name="Freihandform: Form 393">
              <a:extLst>
                <a:ext uri="{FF2B5EF4-FFF2-40B4-BE49-F238E27FC236}">
                  <a16:creationId xmlns:a16="http://schemas.microsoft.com/office/drawing/2014/main" id="{DA14812B-1E23-4ECE-9274-6C6888D81906}"/>
                </a:ext>
              </a:extLst>
            </p:cNvPr>
            <p:cNvSpPr/>
            <p:nvPr/>
          </p:nvSpPr>
          <p:spPr>
            <a:xfrm>
              <a:off x="5764798" y="3794139"/>
              <a:ext cx="16432" cy="24648"/>
            </a:xfrm>
            <a:custGeom>
              <a:avLst/>
              <a:gdLst>
                <a:gd name="connsiteX0" fmla="*/ 6731 w 16431"/>
                <a:gd name="connsiteY0" fmla="*/ 16898 h 24647"/>
                <a:gd name="connsiteX1" fmla="*/ 19876 w 16431"/>
                <a:gd name="connsiteY1" fmla="*/ 20184 h 24647"/>
                <a:gd name="connsiteX2" fmla="*/ 2623 w 16431"/>
                <a:gd name="connsiteY2" fmla="*/ 9504 h 24647"/>
                <a:gd name="connsiteX3" fmla="*/ 6731 w 16431"/>
                <a:gd name="connsiteY3" fmla="*/ 16898 h 24647"/>
                <a:gd name="connsiteX4" fmla="*/ 6731 w 16431"/>
                <a:gd name="connsiteY4" fmla="*/ 16898 h 2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1" h="24647">
                  <a:moveTo>
                    <a:pt x="6731" y="16898"/>
                  </a:moveTo>
                  <a:cubicBezTo>
                    <a:pt x="-12165" y="26757"/>
                    <a:pt x="14125" y="26757"/>
                    <a:pt x="19876" y="20184"/>
                  </a:cubicBezTo>
                  <a:cubicBezTo>
                    <a:pt x="29736" y="9504"/>
                    <a:pt x="14947" y="-12679"/>
                    <a:pt x="2623" y="9504"/>
                  </a:cubicBezTo>
                  <a:cubicBezTo>
                    <a:pt x="10839" y="10326"/>
                    <a:pt x="5910" y="12790"/>
                    <a:pt x="6731" y="16898"/>
                  </a:cubicBezTo>
                  <a:lnTo>
                    <a:pt x="6731" y="16898"/>
                  </a:lnTo>
                  <a:close/>
                </a:path>
              </a:pathLst>
            </a:custGeom>
            <a:grpFill/>
            <a:ln w="8202" cap="flat">
              <a:noFill/>
              <a:prstDash val="solid"/>
              <a:miter/>
            </a:ln>
          </p:spPr>
          <p:txBody>
            <a:bodyPr rtlCol="0" anchor="ctr"/>
            <a:lstStyle/>
            <a:p>
              <a:endParaRPr lang="de-DE"/>
            </a:p>
          </p:txBody>
        </p:sp>
        <p:sp>
          <p:nvSpPr>
            <p:cNvPr id="395" name="Freihandform: Form 394">
              <a:extLst>
                <a:ext uri="{FF2B5EF4-FFF2-40B4-BE49-F238E27FC236}">
                  <a16:creationId xmlns:a16="http://schemas.microsoft.com/office/drawing/2014/main" id="{8D038D87-7FAE-4A93-97F8-427564EF39FF}"/>
                </a:ext>
              </a:extLst>
            </p:cNvPr>
            <p:cNvSpPr/>
            <p:nvPr/>
          </p:nvSpPr>
          <p:spPr>
            <a:xfrm>
              <a:off x="5133978" y="4337804"/>
              <a:ext cx="8216" cy="8216"/>
            </a:xfrm>
            <a:custGeom>
              <a:avLst/>
              <a:gdLst>
                <a:gd name="connsiteX0" fmla="*/ 0 w 8215"/>
                <a:gd name="connsiteY0" fmla="*/ 9728 h 8215"/>
                <a:gd name="connsiteX1" fmla="*/ 12324 w 8215"/>
                <a:gd name="connsiteY1" fmla="*/ 3156 h 8215"/>
                <a:gd name="connsiteX2" fmla="*/ 0 w 8215"/>
                <a:gd name="connsiteY2" fmla="*/ 9728 h 8215"/>
                <a:gd name="connsiteX3" fmla="*/ 0 w 8215"/>
                <a:gd name="connsiteY3" fmla="*/ 9728 h 8215"/>
              </a:gdLst>
              <a:ahLst/>
              <a:cxnLst>
                <a:cxn ang="0">
                  <a:pos x="connsiteX0" y="connsiteY0"/>
                </a:cxn>
                <a:cxn ang="0">
                  <a:pos x="connsiteX1" y="connsiteY1"/>
                </a:cxn>
                <a:cxn ang="0">
                  <a:pos x="connsiteX2" y="connsiteY2"/>
                </a:cxn>
                <a:cxn ang="0">
                  <a:pos x="connsiteX3" y="connsiteY3"/>
                </a:cxn>
              </a:cxnLst>
              <a:rect l="l" t="t" r="r" b="b"/>
              <a:pathLst>
                <a:path w="8215" h="8215">
                  <a:moveTo>
                    <a:pt x="0" y="9728"/>
                  </a:moveTo>
                  <a:cubicBezTo>
                    <a:pt x="3286" y="14658"/>
                    <a:pt x="14788" y="7264"/>
                    <a:pt x="12324" y="3156"/>
                  </a:cubicBezTo>
                  <a:cubicBezTo>
                    <a:pt x="7394" y="-5060"/>
                    <a:pt x="822" y="4799"/>
                    <a:pt x="0" y="9728"/>
                  </a:cubicBezTo>
                  <a:lnTo>
                    <a:pt x="0" y="9728"/>
                  </a:lnTo>
                  <a:close/>
                </a:path>
              </a:pathLst>
            </a:custGeom>
            <a:grpFill/>
            <a:ln w="8202" cap="flat">
              <a:noFill/>
              <a:prstDash val="solid"/>
              <a:miter/>
            </a:ln>
          </p:spPr>
          <p:txBody>
            <a:bodyPr rtlCol="0" anchor="ctr"/>
            <a:lstStyle/>
            <a:p>
              <a:endParaRPr lang="de-DE"/>
            </a:p>
          </p:txBody>
        </p:sp>
        <p:sp>
          <p:nvSpPr>
            <p:cNvPr id="396" name="Freihandform: Form 395">
              <a:extLst>
                <a:ext uri="{FF2B5EF4-FFF2-40B4-BE49-F238E27FC236}">
                  <a16:creationId xmlns:a16="http://schemas.microsoft.com/office/drawing/2014/main" id="{9219ECA4-179E-411B-9714-DB18DBAC4BAF}"/>
                </a:ext>
              </a:extLst>
            </p:cNvPr>
            <p:cNvSpPr/>
            <p:nvPr/>
          </p:nvSpPr>
          <p:spPr>
            <a:xfrm>
              <a:off x="5649934" y="3824028"/>
              <a:ext cx="24648" cy="24648"/>
            </a:xfrm>
            <a:custGeom>
              <a:avLst/>
              <a:gdLst>
                <a:gd name="connsiteX0" fmla="*/ 4108 w 24647"/>
                <a:gd name="connsiteY0" fmla="*/ 20694 h 24647"/>
                <a:gd name="connsiteX1" fmla="*/ 0 w 24647"/>
                <a:gd name="connsiteY1" fmla="*/ 25624 h 24647"/>
                <a:gd name="connsiteX2" fmla="*/ 27934 w 24647"/>
                <a:gd name="connsiteY2" fmla="*/ 17408 h 24647"/>
                <a:gd name="connsiteX3" fmla="*/ 22183 w 24647"/>
                <a:gd name="connsiteY3" fmla="*/ 19873 h 24647"/>
                <a:gd name="connsiteX4" fmla="*/ 20540 w 24647"/>
                <a:gd name="connsiteY4" fmla="*/ 976 h 24647"/>
                <a:gd name="connsiteX5" fmla="*/ 4108 w 24647"/>
                <a:gd name="connsiteY5" fmla="*/ 20694 h 24647"/>
                <a:gd name="connsiteX6" fmla="*/ 4108 w 24647"/>
                <a:gd name="connsiteY6" fmla="*/ 20694 h 2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47" h="24647">
                  <a:moveTo>
                    <a:pt x="4108" y="20694"/>
                  </a:moveTo>
                  <a:cubicBezTo>
                    <a:pt x="2465" y="22337"/>
                    <a:pt x="1643" y="23981"/>
                    <a:pt x="0" y="25624"/>
                  </a:cubicBezTo>
                  <a:cubicBezTo>
                    <a:pt x="10681" y="30553"/>
                    <a:pt x="31220" y="34661"/>
                    <a:pt x="27934" y="17408"/>
                  </a:cubicBezTo>
                  <a:cubicBezTo>
                    <a:pt x="26291" y="18229"/>
                    <a:pt x="23826" y="19051"/>
                    <a:pt x="22183" y="19873"/>
                  </a:cubicBezTo>
                  <a:cubicBezTo>
                    <a:pt x="21361" y="14943"/>
                    <a:pt x="22183" y="1798"/>
                    <a:pt x="20540" y="976"/>
                  </a:cubicBezTo>
                  <a:cubicBezTo>
                    <a:pt x="8216" y="-4775"/>
                    <a:pt x="13145" y="16586"/>
                    <a:pt x="4108" y="20694"/>
                  </a:cubicBezTo>
                  <a:lnTo>
                    <a:pt x="4108" y="20694"/>
                  </a:lnTo>
                  <a:close/>
                </a:path>
              </a:pathLst>
            </a:custGeom>
            <a:grpFill/>
            <a:ln w="8202" cap="flat">
              <a:noFill/>
              <a:prstDash val="solid"/>
              <a:miter/>
            </a:ln>
          </p:spPr>
          <p:txBody>
            <a:bodyPr rtlCol="0" anchor="ctr"/>
            <a:lstStyle/>
            <a:p>
              <a:endParaRPr lang="de-DE"/>
            </a:p>
          </p:txBody>
        </p:sp>
        <p:sp>
          <p:nvSpPr>
            <p:cNvPr id="397" name="Freihandform: Form 396">
              <a:extLst>
                <a:ext uri="{FF2B5EF4-FFF2-40B4-BE49-F238E27FC236}">
                  <a16:creationId xmlns:a16="http://schemas.microsoft.com/office/drawing/2014/main" id="{961EC27D-39A6-4906-94DA-C4E5BEF0CE0A}"/>
                </a:ext>
              </a:extLst>
            </p:cNvPr>
            <p:cNvSpPr/>
            <p:nvPr/>
          </p:nvSpPr>
          <p:spPr>
            <a:xfrm>
              <a:off x="5606718" y="3789376"/>
              <a:ext cx="16432" cy="16432"/>
            </a:xfrm>
            <a:custGeom>
              <a:avLst/>
              <a:gdLst>
                <a:gd name="connsiteX0" fmla="*/ 6245 w 16431"/>
                <a:gd name="connsiteY0" fmla="*/ 16732 h 16431"/>
                <a:gd name="connsiteX1" fmla="*/ 10353 w 16431"/>
                <a:gd name="connsiteY1" fmla="*/ 1122 h 16431"/>
                <a:gd name="connsiteX2" fmla="*/ 6245 w 16431"/>
                <a:gd name="connsiteY2" fmla="*/ 16732 h 16431"/>
                <a:gd name="connsiteX3" fmla="*/ 6245 w 16431"/>
                <a:gd name="connsiteY3" fmla="*/ 16732 h 16431"/>
              </a:gdLst>
              <a:ahLst/>
              <a:cxnLst>
                <a:cxn ang="0">
                  <a:pos x="connsiteX0" y="connsiteY0"/>
                </a:cxn>
                <a:cxn ang="0">
                  <a:pos x="connsiteX1" y="connsiteY1"/>
                </a:cxn>
                <a:cxn ang="0">
                  <a:pos x="connsiteX2" y="connsiteY2"/>
                </a:cxn>
                <a:cxn ang="0">
                  <a:pos x="connsiteX3" y="connsiteY3"/>
                </a:cxn>
              </a:cxnLst>
              <a:rect l="l" t="t" r="r" b="b"/>
              <a:pathLst>
                <a:path w="16431" h="16431">
                  <a:moveTo>
                    <a:pt x="6245" y="16732"/>
                  </a:moveTo>
                  <a:cubicBezTo>
                    <a:pt x="11174" y="13445"/>
                    <a:pt x="25142" y="-4630"/>
                    <a:pt x="10353" y="1122"/>
                  </a:cubicBezTo>
                  <a:cubicBezTo>
                    <a:pt x="3780" y="3586"/>
                    <a:pt x="-6901" y="19197"/>
                    <a:pt x="6245" y="16732"/>
                  </a:cubicBezTo>
                  <a:lnTo>
                    <a:pt x="6245" y="16732"/>
                  </a:lnTo>
                  <a:close/>
                </a:path>
              </a:pathLst>
            </a:custGeom>
            <a:grpFill/>
            <a:ln w="8202" cap="flat">
              <a:noFill/>
              <a:prstDash val="solid"/>
              <a:miter/>
            </a:ln>
          </p:spPr>
          <p:txBody>
            <a:bodyPr rtlCol="0" anchor="ctr"/>
            <a:lstStyle/>
            <a:p>
              <a:endParaRPr lang="de-DE"/>
            </a:p>
          </p:txBody>
        </p:sp>
        <p:sp>
          <p:nvSpPr>
            <p:cNvPr id="398" name="Freihandform: Form 397">
              <a:extLst>
                <a:ext uri="{FF2B5EF4-FFF2-40B4-BE49-F238E27FC236}">
                  <a16:creationId xmlns:a16="http://schemas.microsoft.com/office/drawing/2014/main" id="{BA41A074-D13A-471D-A4F7-4AA466650632}"/>
                </a:ext>
              </a:extLst>
            </p:cNvPr>
            <p:cNvSpPr/>
            <p:nvPr/>
          </p:nvSpPr>
          <p:spPr>
            <a:xfrm>
              <a:off x="5135664" y="4277907"/>
              <a:ext cx="49295" cy="32863"/>
            </a:xfrm>
            <a:custGeom>
              <a:avLst/>
              <a:gdLst>
                <a:gd name="connsiteX0" fmla="*/ 37751 w 49295"/>
                <a:gd name="connsiteY0" fmla="*/ 3899 h 32863"/>
                <a:gd name="connsiteX1" fmla="*/ 1601 w 49295"/>
                <a:gd name="connsiteY1" fmla="*/ 17866 h 32863"/>
                <a:gd name="connsiteX2" fmla="*/ 31178 w 49295"/>
                <a:gd name="connsiteY2" fmla="*/ 26903 h 32863"/>
                <a:gd name="connsiteX3" fmla="*/ 32821 w 49295"/>
                <a:gd name="connsiteY3" fmla="*/ 40048 h 32863"/>
                <a:gd name="connsiteX4" fmla="*/ 57469 w 49295"/>
                <a:gd name="connsiteY4" fmla="*/ 3077 h 32863"/>
                <a:gd name="connsiteX5" fmla="*/ 37751 w 49295"/>
                <a:gd name="connsiteY5" fmla="*/ 3899 h 32863"/>
                <a:gd name="connsiteX6" fmla="*/ 37751 w 49295"/>
                <a:gd name="connsiteY6" fmla="*/ 3899 h 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95" h="32863">
                  <a:moveTo>
                    <a:pt x="37751" y="3899"/>
                  </a:moveTo>
                  <a:cubicBezTo>
                    <a:pt x="33643" y="-4317"/>
                    <a:pt x="4887" y="10471"/>
                    <a:pt x="1601" y="17866"/>
                  </a:cubicBezTo>
                  <a:cubicBezTo>
                    <a:pt x="-6615" y="36762"/>
                    <a:pt x="18854" y="35119"/>
                    <a:pt x="31178" y="26903"/>
                  </a:cubicBezTo>
                  <a:cubicBezTo>
                    <a:pt x="31178" y="31011"/>
                    <a:pt x="33643" y="36762"/>
                    <a:pt x="32821" y="40048"/>
                  </a:cubicBezTo>
                  <a:cubicBezTo>
                    <a:pt x="46788" y="31011"/>
                    <a:pt x="41859" y="9650"/>
                    <a:pt x="57469" y="3077"/>
                  </a:cubicBezTo>
                  <a:cubicBezTo>
                    <a:pt x="51718" y="-3496"/>
                    <a:pt x="45967" y="2255"/>
                    <a:pt x="37751" y="3899"/>
                  </a:cubicBezTo>
                  <a:lnTo>
                    <a:pt x="37751" y="3899"/>
                  </a:lnTo>
                  <a:close/>
                </a:path>
              </a:pathLst>
            </a:custGeom>
            <a:grpFill/>
            <a:ln w="8202" cap="flat">
              <a:noFill/>
              <a:prstDash val="solid"/>
              <a:miter/>
            </a:ln>
          </p:spPr>
          <p:txBody>
            <a:bodyPr rtlCol="0" anchor="ctr"/>
            <a:lstStyle/>
            <a:p>
              <a:endParaRPr lang="de-DE"/>
            </a:p>
          </p:txBody>
        </p:sp>
        <p:sp>
          <p:nvSpPr>
            <p:cNvPr id="399" name="Freihandform: Form 398">
              <a:extLst>
                <a:ext uri="{FF2B5EF4-FFF2-40B4-BE49-F238E27FC236}">
                  <a16:creationId xmlns:a16="http://schemas.microsoft.com/office/drawing/2014/main" id="{FBEA38DA-DE1E-4B90-A74E-77D81F23B33E}"/>
                </a:ext>
              </a:extLst>
            </p:cNvPr>
            <p:cNvSpPr/>
            <p:nvPr/>
          </p:nvSpPr>
          <p:spPr>
            <a:xfrm>
              <a:off x="5588880" y="3886623"/>
              <a:ext cx="57511" cy="24648"/>
            </a:xfrm>
            <a:custGeom>
              <a:avLst/>
              <a:gdLst>
                <a:gd name="connsiteX0" fmla="*/ 8472 w 57510"/>
                <a:gd name="connsiteY0" fmla="*/ 0 h 24647"/>
                <a:gd name="connsiteX1" fmla="*/ 6008 w 57510"/>
                <a:gd name="connsiteY1" fmla="*/ 27112 h 24647"/>
                <a:gd name="connsiteX2" fmla="*/ 15045 w 57510"/>
                <a:gd name="connsiteY2" fmla="*/ 24648 h 24647"/>
                <a:gd name="connsiteX3" fmla="*/ 24904 w 57510"/>
                <a:gd name="connsiteY3" fmla="*/ 19718 h 24647"/>
                <a:gd name="connsiteX4" fmla="*/ 42157 w 57510"/>
                <a:gd name="connsiteY4" fmla="*/ 31220 h 24647"/>
                <a:gd name="connsiteX5" fmla="*/ 64340 w 57510"/>
                <a:gd name="connsiteY5" fmla="*/ 4929 h 24647"/>
                <a:gd name="connsiteX6" fmla="*/ 42157 w 57510"/>
                <a:gd name="connsiteY6" fmla="*/ 10681 h 24647"/>
                <a:gd name="connsiteX7" fmla="*/ 29834 w 57510"/>
                <a:gd name="connsiteY7" fmla="*/ 13967 h 24647"/>
                <a:gd name="connsiteX8" fmla="*/ 8472 w 57510"/>
                <a:gd name="connsiteY8" fmla="*/ 0 h 24647"/>
                <a:gd name="connsiteX9" fmla="*/ 8472 w 57510"/>
                <a:gd name="connsiteY9" fmla="*/ 0 h 2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10" h="24647">
                  <a:moveTo>
                    <a:pt x="8472" y="0"/>
                  </a:moveTo>
                  <a:cubicBezTo>
                    <a:pt x="-6316" y="3286"/>
                    <a:pt x="1900" y="18075"/>
                    <a:pt x="6008" y="27112"/>
                  </a:cubicBezTo>
                  <a:cubicBezTo>
                    <a:pt x="10116" y="23826"/>
                    <a:pt x="10937" y="24648"/>
                    <a:pt x="15045" y="24648"/>
                  </a:cubicBezTo>
                  <a:cubicBezTo>
                    <a:pt x="18331" y="24648"/>
                    <a:pt x="25726" y="19718"/>
                    <a:pt x="24904" y="19718"/>
                  </a:cubicBezTo>
                  <a:cubicBezTo>
                    <a:pt x="33941" y="21361"/>
                    <a:pt x="29834" y="32863"/>
                    <a:pt x="42157" y="31220"/>
                  </a:cubicBezTo>
                  <a:cubicBezTo>
                    <a:pt x="42157" y="9859"/>
                    <a:pt x="56124" y="19718"/>
                    <a:pt x="64340" y="4929"/>
                  </a:cubicBezTo>
                  <a:cubicBezTo>
                    <a:pt x="53659" y="1643"/>
                    <a:pt x="50373" y="9037"/>
                    <a:pt x="42157" y="10681"/>
                  </a:cubicBezTo>
                  <a:cubicBezTo>
                    <a:pt x="37228" y="11502"/>
                    <a:pt x="33941" y="20540"/>
                    <a:pt x="29834" y="13967"/>
                  </a:cubicBezTo>
                  <a:cubicBezTo>
                    <a:pt x="24082" y="4929"/>
                    <a:pt x="18331" y="0"/>
                    <a:pt x="8472" y="0"/>
                  </a:cubicBezTo>
                  <a:lnTo>
                    <a:pt x="8472" y="0"/>
                  </a:lnTo>
                  <a:close/>
                </a:path>
              </a:pathLst>
            </a:custGeom>
            <a:grpFill/>
            <a:ln w="8202" cap="flat">
              <a:noFill/>
              <a:prstDash val="solid"/>
              <a:miter/>
            </a:ln>
          </p:spPr>
          <p:txBody>
            <a:bodyPr rtlCol="0" anchor="ctr"/>
            <a:lstStyle/>
            <a:p>
              <a:endParaRPr lang="de-DE"/>
            </a:p>
          </p:txBody>
        </p:sp>
        <p:sp>
          <p:nvSpPr>
            <p:cNvPr id="400" name="Freihandform: Form 399">
              <a:extLst>
                <a:ext uri="{FF2B5EF4-FFF2-40B4-BE49-F238E27FC236}">
                  <a16:creationId xmlns:a16="http://schemas.microsoft.com/office/drawing/2014/main" id="{CCD143B3-D69C-4AF8-A3CE-36C9601B26F0}"/>
                </a:ext>
              </a:extLst>
            </p:cNvPr>
            <p:cNvSpPr/>
            <p:nvPr/>
          </p:nvSpPr>
          <p:spPr>
            <a:xfrm>
              <a:off x="5546414" y="3765291"/>
              <a:ext cx="624405" cy="460088"/>
            </a:xfrm>
            <a:custGeom>
              <a:avLst/>
              <a:gdLst>
                <a:gd name="connsiteX0" fmla="*/ 624405 w 624405"/>
                <a:gd name="connsiteY0" fmla="*/ 154196 h 460087"/>
                <a:gd name="connsiteX1" fmla="*/ 617011 w 624405"/>
                <a:gd name="connsiteY1" fmla="*/ 155839 h 460087"/>
                <a:gd name="connsiteX2" fmla="*/ 623584 w 624405"/>
                <a:gd name="connsiteY2" fmla="*/ 150088 h 460087"/>
                <a:gd name="connsiteX3" fmla="*/ 607152 w 624405"/>
                <a:gd name="connsiteY3" fmla="*/ 148445 h 460087"/>
                <a:gd name="connsiteX4" fmla="*/ 620297 w 624405"/>
                <a:gd name="connsiteY4" fmla="*/ 129548 h 460087"/>
                <a:gd name="connsiteX5" fmla="*/ 605509 w 624405"/>
                <a:gd name="connsiteY5" fmla="*/ 104901 h 460087"/>
                <a:gd name="connsiteX6" fmla="*/ 606330 w 624405"/>
                <a:gd name="connsiteY6" fmla="*/ 58070 h 460087"/>
                <a:gd name="connsiteX7" fmla="*/ 598114 w 624405"/>
                <a:gd name="connsiteY7" fmla="*/ 56427 h 460087"/>
                <a:gd name="connsiteX8" fmla="*/ 607152 w 624405"/>
                <a:gd name="connsiteY8" fmla="*/ 41638 h 460087"/>
                <a:gd name="connsiteX9" fmla="*/ 594828 w 624405"/>
                <a:gd name="connsiteY9" fmla="*/ 49033 h 460087"/>
                <a:gd name="connsiteX10" fmla="*/ 598114 w 624405"/>
                <a:gd name="connsiteY10" fmla="*/ 38352 h 460087"/>
                <a:gd name="connsiteX11" fmla="*/ 569359 w 624405"/>
                <a:gd name="connsiteY11" fmla="*/ 48211 h 460087"/>
                <a:gd name="connsiteX12" fmla="*/ 547998 w 624405"/>
                <a:gd name="connsiteY12" fmla="*/ 39174 h 460087"/>
                <a:gd name="connsiteX13" fmla="*/ 526636 w 624405"/>
                <a:gd name="connsiteY13" fmla="*/ 31779 h 460087"/>
                <a:gd name="connsiteX14" fmla="*/ 520064 w 624405"/>
                <a:gd name="connsiteY14" fmla="*/ 27671 h 460087"/>
                <a:gd name="connsiteX15" fmla="*/ 520885 w 624405"/>
                <a:gd name="connsiteY15" fmla="*/ 18634 h 460087"/>
                <a:gd name="connsiteX16" fmla="*/ 508562 w 624405"/>
                <a:gd name="connsiteY16" fmla="*/ 9597 h 460087"/>
                <a:gd name="connsiteX17" fmla="*/ 485557 w 624405"/>
                <a:gd name="connsiteY17" fmla="*/ 7953 h 460087"/>
                <a:gd name="connsiteX18" fmla="*/ 481449 w 624405"/>
                <a:gd name="connsiteY18" fmla="*/ 3845 h 460087"/>
                <a:gd name="connsiteX19" fmla="*/ 456802 w 624405"/>
                <a:gd name="connsiteY19" fmla="*/ 9597 h 460087"/>
                <a:gd name="connsiteX20" fmla="*/ 432976 w 624405"/>
                <a:gd name="connsiteY20" fmla="*/ 11240 h 460087"/>
                <a:gd name="connsiteX21" fmla="*/ 356568 w 624405"/>
                <a:gd name="connsiteY21" fmla="*/ 36709 h 460087"/>
                <a:gd name="connsiteX22" fmla="*/ 372178 w 624405"/>
                <a:gd name="connsiteY22" fmla="*/ 93398 h 460087"/>
                <a:gd name="connsiteX23" fmla="*/ 352460 w 624405"/>
                <a:gd name="connsiteY23" fmla="*/ 114759 h 460087"/>
                <a:gd name="connsiteX24" fmla="*/ 313846 w 624405"/>
                <a:gd name="connsiteY24" fmla="*/ 112295 h 460087"/>
                <a:gd name="connsiteX25" fmla="*/ 285090 w 624405"/>
                <a:gd name="connsiteY25" fmla="*/ 114759 h 460087"/>
                <a:gd name="connsiteX26" fmla="*/ 253048 w 624405"/>
                <a:gd name="connsiteY26" fmla="*/ 123797 h 460087"/>
                <a:gd name="connsiteX27" fmla="*/ 236617 w 624405"/>
                <a:gd name="connsiteY27" fmla="*/ 95863 h 460087"/>
                <a:gd name="connsiteX28" fmla="*/ 215255 w 624405"/>
                <a:gd name="connsiteY28" fmla="*/ 68751 h 460087"/>
                <a:gd name="connsiteX29" fmla="*/ 204575 w 624405"/>
                <a:gd name="connsiteY29" fmla="*/ 73680 h 460087"/>
                <a:gd name="connsiteX30" fmla="*/ 203753 w 624405"/>
                <a:gd name="connsiteY30" fmla="*/ 76145 h 460087"/>
                <a:gd name="connsiteX31" fmla="*/ 206218 w 624405"/>
                <a:gd name="connsiteY31" fmla="*/ 89290 h 460087"/>
                <a:gd name="connsiteX32" fmla="*/ 184857 w 624405"/>
                <a:gd name="connsiteY32" fmla="*/ 101614 h 460087"/>
                <a:gd name="connsiteX33" fmla="*/ 175819 w 624405"/>
                <a:gd name="connsiteY33" fmla="*/ 119689 h 460087"/>
                <a:gd name="connsiteX34" fmla="*/ 169247 w 624405"/>
                <a:gd name="connsiteY34" fmla="*/ 132834 h 460087"/>
                <a:gd name="connsiteX35" fmla="*/ 158566 w 624405"/>
                <a:gd name="connsiteY35" fmla="*/ 149266 h 460087"/>
                <a:gd name="connsiteX36" fmla="*/ 147885 w 624405"/>
                <a:gd name="connsiteY36" fmla="*/ 191988 h 460087"/>
                <a:gd name="connsiteX37" fmla="*/ 112557 w 624405"/>
                <a:gd name="connsiteY37" fmla="*/ 211707 h 460087"/>
                <a:gd name="connsiteX38" fmla="*/ 94482 w 624405"/>
                <a:gd name="connsiteY38" fmla="*/ 234711 h 460087"/>
                <a:gd name="connsiteX39" fmla="*/ 53403 w 624405"/>
                <a:gd name="connsiteY39" fmla="*/ 256072 h 460087"/>
                <a:gd name="connsiteX40" fmla="*/ 36150 w 624405"/>
                <a:gd name="connsiteY40" fmla="*/ 268396 h 460087"/>
                <a:gd name="connsiteX41" fmla="*/ 0 w 624405"/>
                <a:gd name="connsiteY41" fmla="*/ 288114 h 460087"/>
                <a:gd name="connsiteX42" fmla="*/ 23004 w 624405"/>
                <a:gd name="connsiteY42" fmla="*/ 277434 h 460087"/>
                <a:gd name="connsiteX43" fmla="*/ 55868 w 624405"/>
                <a:gd name="connsiteY43" fmla="*/ 262645 h 460087"/>
                <a:gd name="connsiteX44" fmla="*/ 94482 w 624405"/>
                <a:gd name="connsiteY44" fmla="*/ 261823 h 460087"/>
                <a:gd name="connsiteX45" fmla="*/ 87910 w 624405"/>
                <a:gd name="connsiteY45" fmla="*/ 267574 h 460087"/>
                <a:gd name="connsiteX46" fmla="*/ 89553 w 624405"/>
                <a:gd name="connsiteY46" fmla="*/ 284006 h 460087"/>
                <a:gd name="connsiteX47" fmla="*/ 93661 w 624405"/>
                <a:gd name="connsiteY47" fmla="*/ 280720 h 460087"/>
                <a:gd name="connsiteX48" fmla="*/ 83802 w 624405"/>
                <a:gd name="connsiteY48" fmla="*/ 296330 h 460087"/>
                <a:gd name="connsiteX49" fmla="*/ 117487 w 624405"/>
                <a:gd name="connsiteY49" fmla="*/ 297973 h 460087"/>
                <a:gd name="connsiteX50" fmla="*/ 120773 w 624405"/>
                <a:gd name="connsiteY50" fmla="*/ 311940 h 460087"/>
                <a:gd name="connsiteX51" fmla="*/ 116665 w 624405"/>
                <a:gd name="connsiteY51" fmla="*/ 315226 h 460087"/>
                <a:gd name="connsiteX52" fmla="*/ 107628 w 624405"/>
                <a:gd name="connsiteY52" fmla="*/ 337409 h 460087"/>
                <a:gd name="connsiteX53" fmla="*/ 87910 w 624405"/>
                <a:gd name="connsiteY53" fmla="*/ 332480 h 460087"/>
                <a:gd name="connsiteX54" fmla="*/ 101877 w 624405"/>
                <a:gd name="connsiteY54" fmla="*/ 336588 h 460087"/>
                <a:gd name="connsiteX55" fmla="*/ 109271 w 624405"/>
                <a:gd name="connsiteY55" fmla="*/ 348090 h 460087"/>
                <a:gd name="connsiteX56" fmla="*/ 100233 w 624405"/>
                <a:gd name="connsiteY56" fmla="*/ 353019 h 460087"/>
                <a:gd name="connsiteX57" fmla="*/ 103520 w 624405"/>
                <a:gd name="connsiteY57" fmla="*/ 366165 h 460087"/>
                <a:gd name="connsiteX58" fmla="*/ 108449 w 624405"/>
                <a:gd name="connsiteY58" fmla="*/ 366165 h 460087"/>
                <a:gd name="connsiteX59" fmla="*/ 85445 w 624405"/>
                <a:gd name="connsiteY59" fmla="*/ 379310 h 460087"/>
                <a:gd name="connsiteX60" fmla="*/ 88731 w 624405"/>
                <a:gd name="connsiteY60" fmla="*/ 380132 h 460087"/>
                <a:gd name="connsiteX61" fmla="*/ 111736 w 624405"/>
                <a:gd name="connsiteY61" fmla="*/ 388348 h 460087"/>
                <a:gd name="connsiteX62" fmla="*/ 121595 w 624405"/>
                <a:gd name="connsiteY62" fmla="*/ 412995 h 460087"/>
                <a:gd name="connsiteX63" fmla="*/ 129811 w 624405"/>
                <a:gd name="connsiteY63" fmla="*/ 405601 h 460087"/>
                <a:gd name="connsiteX64" fmla="*/ 126524 w 624405"/>
                <a:gd name="connsiteY64" fmla="*/ 401493 h 460087"/>
                <a:gd name="connsiteX65" fmla="*/ 161031 w 624405"/>
                <a:gd name="connsiteY65" fmla="*/ 408887 h 460087"/>
                <a:gd name="connsiteX66" fmla="*/ 142134 w 624405"/>
                <a:gd name="connsiteY66" fmla="*/ 451610 h 460087"/>
                <a:gd name="connsiteX67" fmla="*/ 177462 w 624405"/>
                <a:gd name="connsiteY67" fmla="*/ 454074 h 460087"/>
                <a:gd name="connsiteX68" fmla="*/ 200467 w 624405"/>
                <a:gd name="connsiteY68" fmla="*/ 451610 h 460087"/>
                <a:gd name="connsiteX69" fmla="*/ 234152 w 624405"/>
                <a:gd name="connsiteY69" fmla="*/ 454896 h 460087"/>
                <a:gd name="connsiteX70" fmla="*/ 221007 w 624405"/>
                <a:gd name="connsiteY70" fmla="*/ 436821 h 460087"/>
                <a:gd name="connsiteX71" fmla="*/ 217720 w 624405"/>
                <a:gd name="connsiteY71" fmla="*/ 426962 h 460087"/>
                <a:gd name="connsiteX72" fmla="*/ 225115 w 624405"/>
                <a:gd name="connsiteY72" fmla="*/ 422032 h 460087"/>
                <a:gd name="connsiteX73" fmla="*/ 227579 w 624405"/>
                <a:gd name="connsiteY73" fmla="*/ 390812 h 460087"/>
                <a:gd name="connsiteX74" fmla="*/ 235795 w 624405"/>
                <a:gd name="connsiteY74" fmla="*/ 376024 h 460087"/>
                <a:gd name="connsiteX75" fmla="*/ 248119 w 624405"/>
                <a:gd name="connsiteY75" fmla="*/ 379310 h 460087"/>
                <a:gd name="connsiteX76" fmla="*/ 276053 w 624405"/>
                <a:gd name="connsiteY76" fmla="*/ 343160 h 460087"/>
                <a:gd name="connsiteX77" fmla="*/ 279339 w 624405"/>
                <a:gd name="connsiteY77" fmla="*/ 340695 h 460087"/>
                <a:gd name="connsiteX78" fmla="*/ 288377 w 624405"/>
                <a:gd name="connsiteY78" fmla="*/ 311118 h 460087"/>
                <a:gd name="connsiteX79" fmla="*/ 285912 w 624405"/>
                <a:gd name="connsiteY79" fmla="*/ 294687 h 460087"/>
                <a:gd name="connsiteX80" fmla="*/ 301522 w 624405"/>
                <a:gd name="connsiteY80" fmla="*/ 288114 h 460087"/>
                <a:gd name="connsiteX81" fmla="*/ 315489 w 624405"/>
                <a:gd name="connsiteY81" fmla="*/ 277434 h 460087"/>
                <a:gd name="connsiteX82" fmla="*/ 332742 w 624405"/>
                <a:gd name="connsiteY82" fmla="*/ 262645 h 460087"/>
                <a:gd name="connsiteX83" fmla="*/ 400112 w 624405"/>
                <a:gd name="connsiteY83" fmla="*/ 238819 h 460087"/>
                <a:gd name="connsiteX84" fmla="*/ 437905 w 624405"/>
                <a:gd name="connsiteY84" fmla="*/ 247856 h 460087"/>
                <a:gd name="connsiteX85" fmla="*/ 463374 w 624405"/>
                <a:gd name="connsiteY85" fmla="*/ 270039 h 460087"/>
                <a:gd name="connsiteX86" fmla="*/ 482271 w 624405"/>
                <a:gd name="connsiteY86" fmla="*/ 300438 h 460087"/>
                <a:gd name="connsiteX87" fmla="*/ 497881 w 624405"/>
                <a:gd name="connsiteY87" fmla="*/ 319334 h 460087"/>
                <a:gd name="connsiteX88" fmla="*/ 519242 w 624405"/>
                <a:gd name="connsiteY88" fmla="*/ 247035 h 460087"/>
                <a:gd name="connsiteX89" fmla="*/ 532388 w 624405"/>
                <a:gd name="connsiteY89" fmla="*/ 224852 h 460087"/>
                <a:gd name="connsiteX90" fmla="*/ 543890 w 624405"/>
                <a:gd name="connsiteY90" fmla="*/ 209242 h 460087"/>
                <a:gd name="connsiteX91" fmla="*/ 589899 w 624405"/>
                <a:gd name="connsiteY91" fmla="*/ 178022 h 460087"/>
                <a:gd name="connsiteX92" fmla="*/ 630156 w 624405"/>
                <a:gd name="connsiteY92" fmla="*/ 155017 h 460087"/>
                <a:gd name="connsiteX93" fmla="*/ 624405 w 624405"/>
                <a:gd name="connsiteY93" fmla="*/ 154196 h 460087"/>
                <a:gd name="connsiteX94" fmla="*/ 624405 w 624405"/>
                <a:gd name="connsiteY94" fmla="*/ 154196 h 46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24405" h="460087">
                  <a:moveTo>
                    <a:pt x="624405" y="154196"/>
                  </a:moveTo>
                  <a:cubicBezTo>
                    <a:pt x="621940" y="155017"/>
                    <a:pt x="619476" y="155017"/>
                    <a:pt x="617011" y="155839"/>
                  </a:cubicBezTo>
                  <a:cubicBezTo>
                    <a:pt x="617832" y="155017"/>
                    <a:pt x="621940" y="150909"/>
                    <a:pt x="623584" y="150088"/>
                  </a:cubicBezTo>
                  <a:cubicBezTo>
                    <a:pt x="617832" y="150909"/>
                    <a:pt x="612081" y="150909"/>
                    <a:pt x="607152" y="148445"/>
                  </a:cubicBezTo>
                  <a:cubicBezTo>
                    <a:pt x="612081" y="141872"/>
                    <a:pt x="619476" y="137764"/>
                    <a:pt x="620297" y="129548"/>
                  </a:cubicBezTo>
                  <a:cubicBezTo>
                    <a:pt x="621119" y="119689"/>
                    <a:pt x="608795" y="116403"/>
                    <a:pt x="605509" y="104901"/>
                  </a:cubicBezTo>
                  <a:cubicBezTo>
                    <a:pt x="591542" y="119689"/>
                    <a:pt x="602222" y="67108"/>
                    <a:pt x="606330" y="58070"/>
                  </a:cubicBezTo>
                  <a:cubicBezTo>
                    <a:pt x="603044" y="58070"/>
                    <a:pt x="601401" y="56427"/>
                    <a:pt x="598114" y="56427"/>
                  </a:cubicBezTo>
                  <a:cubicBezTo>
                    <a:pt x="603044" y="53141"/>
                    <a:pt x="603865" y="48211"/>
                    <a:pt x="607152" y="41638"/>
                  </a:cubicBezTo>
                  <a:cubicBezTo>
                    <a:pt x="603865" y="44925"/>
                    <a:pt x="598936" y="46568"/>
                    <a:pt x="594828" y="49033"/>
                  </a:cubicBezTo>
                  <a:cubicBezTo>
                    <a:pt x="596471" y="44925"/>
                    <a:pt x="596471" y="41638"/>
                    <a:pt x="598114" y="38352"/>
                  </a:cubicBezTo>
                  <a:cubicBezTo>
                    <a:pt x="591542" y="51498"/>
                    <a:pt x="578396" y="40817"/>
                    <a:pt x="569359" y="48211"/>
                  </a:cubicBezTo>
                  <a:cubicBezTo>
                    <a:pt x="557035" y="58070"/>
                    <a:pt x="555392" y="39174"/>
                    <a:pt x="547998" y="39174"/>
                  </a:cubicBezTo>
                  <a:cubicBezTo>
                    <a:pt x="540603" y="38352"/>
                    <a:pt x="532388" y="37530"/>
                    <a:pt x="526636" y="31779"/>
                  </a:cubicBezTo>
                  <a:cubicBezTo>
                    <a:pt x="524172" y="30136"/>
                    <a:pt x="522528" y="29315"/>
                    <a:pt x="520064" y="27671"/>
                  </a:cubicBezTo>
                  <a:cubicBezTo>
                    <a:pt x="514313" y="24385"/>
                    <a:pt x="523350" y="21099"/>
                    <a:pt x="520885" y="18634"/>
                  </a:cubicBezTo>
                  <a:cubicBezTo>
                    <a:pt x="518420" y="15348"/>
                    <a:pt x="512670" y="11240"/>
                    <a:pt x="508562" y="9597"/>
                  </a:cubicBezTo>
                  <a:cubicBezTo>
                    <a:pt x="497059" y="39995"/>
                    <a:pt x="489665" y="-20802"/>
                    <a:pt x="485557" y="7953"/>
                  </a:cubicBezTo>
                  <a:cubicBezTo>
                    <a:pt x="483914" y="6310"/>
                    <a:pt x="483092" y="5489"/>
                    <a:pt x="481449" y="3845"/>
                  </a:cubicBezTo>
                  <a:cubicBezTo>
                    <a:pt x="479806" y="12883"/>
                    <a:pt x="463374" y="14526"/>
                    <a:pt x="456802" y="9597"/>
                  </a:cubicBezTo>
                  <a:cubicBezTo>
                    <a:pt x="446943" y="1381"/>
                    <a:pt x="441191" y="5489"/>
                    <a:pt x="432976" y="11240"/>
                  </a:cubicBezTo>
                  <a:cubicBezTo>
                    <a:pt x="406685" y="27671"/>
                    <a:pt x="388610" y="58070"/>
                    <a:pt x="356568" y="36709"/>
                  </a:cubicBezTo>
                  <a:cubicBezTo>
                    <a:pt x="368070" y="53962"/>
                    <a:pt x="391075" y="67929"/>
                    <a:pt x="372178" y="93398"/>
                  </a:cubicBezTo>
                  <a:cubicBezTo>
                    <a:pt x="367249" y="99971"/>
                    <a:pt x="359033" y="109830"/>
                    <a:pt x="352460" y="114759"/>
                  </a:cubicBezTo>
                  <a:cubicBezTo>
                    <a:pt x="342601" y="122154"/>
                    <a:pt x="326169" y="112295"/>
                    <a:pt x="313846" y="112295"/>
                  </a:cubicBezTo>
                  <a:cubicBezTo>
                    <a:pt x="303165" y="113116"/>
                    <a:pt x="295771" y="110652"/>
                    <a:pt x="285090" y="114759"/>
                  </a:cubicBezTo>
                  <a:cubicBezTo>
                    <a:pt x="276874" y="118046"/>
                    <a:pt x="266194" y="130370"/>
                    <a:pt x="253048" y="123797"/>
                  </a:cubicBezTo>
                  <a:cubicBezTo>
                    <a:pt x="243189" y="118867"/>
                    <a:pt x="240725" y="105722"/>
                    <a:pt x="236617" y="95863"/>
                  </a:cubicBezTo>
                  <a:cubicBezTo>
                    <a:pt x="232509" y="85182"/>
                    <a:pt x="221828" y="77788"/>
                    <a:pt x="215255" y="68751"/>
                  </a:cubicBezTo>
                  <a:cubicBezTo>
                    <a:pt x="209504" y="76145"/>
                    <a:pt x="212791" y="72037"/>
                    <a:pt x="204575" y="73680"/>
                  </a:cubicBezTo>
                  <a:cubicBezTo>
                    <a:pt x="204575" y="74502"/>
                    <a:pt x="204575" y="75323"/>
                    <a:pt x="203753" y="76145"/>
                  </a:cubicBezTo>
                  <a:cubicBezTo>
                    <a:pt x="213612" y="76145"/>
                    <a:pt x="213612" y="87647"/>
                    <a:pt x="206218" y="89290"/>
                  </a:cubicBezTo>
                  <a:cubicBezTo>
                    <a:pt x="196359" y="91755"/>
                    <a:pt x="193073" y="95863"/>
                    <a:pt x="184857" y="101614"/>
                  </a:cubicBezTo>
                  <a:cubicBezTo>
                    <a:pt x="173355" y="109008"/>
                    <a:pt x="180749" y="110652"/>
                    <a:pt x="175819" y="119689"/>
                  </a:cubicBezTo>
                  <a:cubicBezTo>
                    <a:pt x="173355" y="123797"/>
                    <a:pt x="172533" y="132013"/>
                    <a:pt x="169247" y="132834"/>
                  </a:cubicBezTo>
                  <a:cubicBezTo>
                    <a:pt x="159388" y="134477"/>
                    <a:pt x="161031" y="139407"/>
                    <a:pt x="158566" y="149266"/>
                  </a:cubicBezTo>
                  <a:cubicBezTo>
                    <a:pt x="155280" y="165698"/>
                    <a:pt x="161031" y="178843"/>
                    <a:pt x="147885" y="191988"/>
                  </a:cubicBezTo>
                  <a:cubicBezTo>
                    <a:pt x="137205" y="202669"/>
                    <a:pt x="124059" y="203491"/>
                    <a:pt x="112557" y="211707"/>
                  </a:cubicBezTo>
                  <a:cubicBezTo>
                    <a:pt x="103520" y="217458"/>
                    <a:pt x="101055" y="228138"/>
                    <a:pt x="94482" y="234711"/>
                  </a:cubicBezTo>
                  <a:cubicBezTo>
                    <a:pt x="83802" y="243748"/>
                    <a:pt x="64905" y="251143"/>
                    <a:pt x="53403" y="256072"/>
                  </a:cubicBezTo>
                  <a:cubicBezTo>
                    <a:pt x="46830" y="258537"/>
                    <a:pt x="30399" y="259359"/>
                    <a:pt x="36150" y="268396"/>
                  </a:cubicBezTo>
                  <a:cubicBezTo>
                    <a:pt x="21361" y="269218"/>
                    <a:pt x="11502" y="278255"/>
                    <a:pt x="0" y="288114"/>
                  </a:cubicBezTo>
                  <a:cubicBezTo>
                    <a:pt x="8216" y="288936"/>
                    <a:pt x="15610" y="282363"/>
                    <a:pt x="23004" y="277434"/>
                  </a:cubicBezTo>
                  <a:cubicBezTo>
                    <a:pt x="21361" y="292222"/>
                    <a:pt x="46009" y="266753"/>
                    <a:pt x="55868" y="262645"/>
                  </a:cubicBezTo>
                  <a:cubicBezTo>
                    <a:pt x="67370" y="257715"/>
                    <a:pt x="82158" y="250321"/>
                    <a:pt x="94482" y="261823"/>
                  </a:cubicBezTo>
                  <a:cubicBezTo>
                    <a:pt x="91196" y="263466"/>
                    <a:pt x="90374" y="265931"/>
                    <a:pt x="87910" y="267574"/>
                  </a:cubicBezTo>
                  <a:cubicBezTo>
                    <a:pt x="93661" y="271682"/>
                    <a:pt x="82980" y="276612"/>
                    <a:pt x="89553" y="284006"/>
                  </a:cubicBezTo>
                  <a:cubicBezTo>
                    <a:pt x="91196" y="283184"/>
                    <a:pt x="92018" y="281541"/>
                    <a:pt x="93661" y="280720"/>
                  </a:cubicBezTo>
                  <a:cubicBezTo>
                    <a:pt x="94482" y="288936"/>
                    <a:pt x="88731" y="293044"/>
                    <a:pt x="83802" y="296330"/>
                  </a:cubicBezTo>
                  <a:cubicBezTo>
                    <a:pt x="94482" y="303724"/>
                    <a:pt x="105985" y="296330"/>
                    <a:pt x="117487" y="297973"/>
                  </a:cubicBezTo>
                  <a:cubicBezTo>
                    <a:pt x="105163" y="302902"/>
                    <a:pt x="107628" y="316048"/>
                    <a:pt x="120773" y="311940"/>
                  </a:cubicBezTo>
                  <a:cubicBezTo>
                    <a:pt x="119130" y="312762"/>
                    <a:pt x="118308" y="314405"/>
                    <a:pt x="116665" y="315226"/>
                  </a:cubicBezTo>
                  <a:cubicBezTo>
                    <a:pt x="125703" y="322621"/>
                    <a:pt x="111736" y="329193"/>
                    <a:pt x="107628" y="337409"/>
                  </a:cubicBezTo>
                  <a:cubicBezTo>
                    <a:pt x="104341" y="330015"/>
                    <a:pt x="86266" y="318513"/>
                    <a:pt x="87910" y="332480"/>
                  </a:cubicBezTo>
                  <a:cubicBezTo>
                    <a:pt x="93661" y="329193"/>
                    <a:pt x="97769" y="330015"/>
                    <a:pt x="101877" y="336588"/>
                  </a:cubicBezTo>
                  <a:cubicBezTo>
                    <a:pt x="92018" y="342339"/>
                    <a:pt x="99412" y="348911"/>
                    <a:pt x="109271" y="348090"/>
                  </a:cubicBezTo>
                  <a:cubicBezTo>
                    <a:pt x="104341" y="352198"/>
                    <a:pt x="107628" y="352198"/>
                    <a:pt x="100233" y="353019"/>
                  </a:cubicBezTo>
                  <a:cubicBezTo>
                    <a:pt x="104341" y="357949"/>
                    <a:pt x="103520" y="357949"/>
                    <a:pt x="103520" y="366165"/>
                  </a:cubicBezTo>
                  <a:cubicBezTo>
                    <a:pt x="105163" y="366165"/>
                    <a:pt x="106806" y="366165"/>
                    <a:pt x="108449" y="366165"/>
                  </a:cubicBezTo>
                  <a:cubicBezTo>
                    <a:pt x="98590" y="378488"/>
                    <a:pt x="90374" y="357949"/>
                    <a:pt x="85445" y="379310"/>
                  </a:cubicBezTo>
                  <a:cubicBezTo>
                    <a:pt x="86266" y="379310"/>
                    <a:pt x="87910" y="380132"/>
                    <a:pt x="88731" y="380132"/>
                  </a:cubicBezTo>
                  <a:cubicBezTo>
                    <a:pt x="92839" y="361235"/>
                    <a:pt x="110914" y="376845"/>
                    <a:pt x="111736" y="388348"/>
                  </a:cubicBezTo>
                  <a:cubicBezTo>
                    <a:pt x="111736" y="393277"/>
                    <a:pt x="101877" y="421211"/>
                    <a:pt x="121595" y="412995"/>
                  </a:cubicBezTo>
                  <a:cubicBezTo>
                    <a:pt x="113379" y="405601"/>
                    <a:pt x="120773" y="400671"/>
                    <a:pt x="129811" y="405601"/>
                  </a:cubicBezTo>
                  <a:cubicBezTo>
                    <a:pt x="128989" y="403958"/>
                    <a:pt x="128167" y="403136"/>
                    <a:pt x="126524" y="401493"/>
                  </a:cubicBezTo>
                  <a:cubicBezTo>
                    <a:pt x="141313" y="408887"/>
                    <a:pt x="144599" y="408887"/>
                    <a:pt x="161031" y="408887"/>
                  </a:cubicBezTo>
                  <a:cubicBezTo>
                    <a:pt x="156101" y="422032"/>
                    <a:pt x="134740" y="435178"/>
                    <a:pt x="142134" y="451610"/>
                  </a:cubicBezTo>
                  <a:cubicBezTo>
                    <a:pt x="157744" y="433535"/>
                    <a:pt x="162674" y="449145"/>
                    <a:pt x="177462" y="454074"/>
                  </a:cubicBezTo>
                  <a:cubicBezTo>
                    <a:pt x="188143" y="457361"/>
                    <a:pt x="194716" y="440929"/>
                    <a:pt x="200467" y="451610"/>
                  </a:cubicBezTo>
                  <a:cubicBezTo>
                    <a:pt x="207861" y="426962"/>
                    <a:pt x="233330" y="479543"/>
                    <a:pt x="234152" y="454896"/>
                  </a:cubicBezTo>
                  <a:cubicBezTo>
                    <a:pt x="234152" y="447502"/>
                    <a:pt x="223471" y="442572"/>
                    <a:pt x="221007" y="436821"/>
                  </a:cubicBezTo>
                  <a:cubicBezTo>
                    <a:pt x="219363" y="432713"/>
                    <a:pt x="218542" y="431892"/>
                    <a:pt x="217720" y="426962"/>
                  </a:cubicBezTo>
                  <a:cubicBezTo>
                    <a:pt x="216899" y="417924"/>
                    <a:pt x="224293" y="424497"/>
                    <a:pt x="225115" y="422032"/>
                  </a:cubicBezTo>
                  <a:cubicBezTo>
                    <a:pt x="229222" y="411352"/>
                    <a:pt x="225115" y="403136"/>
                    <a:pt x="227579" y="390812"/>
                  </a:cubicBezTo>
                  <a:cubicBezTo>
                    <a:pt x="228401" y="384240"/>
                    <a:pt x="230044" y="378488"/>
                    <a:pt x="235795" y="376024"/>
                  </a:cubicBezTo>
                  <a:cubicBezTo>
                    <a:pt x="240725" y="373559"/>
                    <a:pt x="246476" y="380132"/>
                    <a:pt x="248119" y="379310"/>
                  </a:cubicBezTo>
                  <a:cubicBezTo>
                    <a:pt x="253048" y="376024"/>
                    <a:pt x="266194" y="330015"/>
                    <a:pt x="276053" y="343160"/>
                  </a:cubicBezTo>
                  <a:cubicBezTo>
                    <a:pt x="276874" y="342339"/>
                    <a:pt x="278518" y="341517"/>
                    <a:pt x="279339" y="340695"/>
                  </a:cubicBezTo>
                  <a:cubicBezTo>
                    <a:pt x="274410" y="332480"/>
                    <a:pt x="288377" y="320156"/>
                    <a:pt x="288377" y="311118"/>
                  </a:cubicBezTo>
                  <a:cubicBezTo>
                    <a:pt x="288377" y="306189"/>
                    <a:pt x="283447" y="301259"/>
                    <a:pt x="285912" y="294687"/>
                  </a:cubicBezTo>
                  <a:cubicBezTo>
                    <a:pt x="288377" y="287292"/>
                    <a:pt x="301522" y="274969"/>
                    <a:pt x="301522" y="288114"/>
                  </a:cubicBezTo>
                  <a:cubicBezTo>
                    <a:pt x="303987" y="283184"/>
                    <a:pt x="309738" y="277434"/>
                    <a:pt x="315489" y="277434"/>
                  </a:cubicBezTo>
                  <a:cubicBezTo>
                    <a:pt x="329456" y="277434"/>
                    <a:pt x="327813" y="271682"/>
                    <a:pt x="332742" y="262645"/>
                  </a:cubicBezTo>
                  <a:cubicBezTo>
                    <a:pt x="338493" y="251964"/>
                    <a:pt x="389432" y="229781"/>
                    <a:pt x="400112" y="238819"/>
                  </a:cubicBezTo>
                  <a:cubicBezTo>
                    <a:pt x="409150" y="246213"/>
                    <a:pt x="426403" y="247035"/>
                    <a:pt x="437905" y="247856"/>
                  </a:cubicBezTo>
                  <a:cubicBezTo>
                    <a:pt x="436262" y="247856"/>
                    <a:pt x="461731" y="267574"/>
                    <a:pt x="463374" y="270039"/>
                  </a:cubicBezTo>
                  <a:cubicBezTo>
                    <a:pt x="466661" y="273326"/>
                    <a:pt x="482271" y="296330"/>
                    <a:pt x="482271" y="300438"/>
                  </a:cubicBezTo>
                  <a:cubicBezTo>
                    <a:pt x="482271" y="301259"/>
                    <a:pt x="495416" y="312762"/>
                    <a:pt x="497881" y="319334"/>
                  </a:cubicBezTo>
                  <a:cubicBezTo>
                    <a:pt x="510205" y="302081"/>
                    <a:pt x="508562" y="267574"/>
                    <a:pt x="519242" y="247035"/>
                  </a:cubicBezTo>
                  <a:cubicBezTo>
                    <a:pt x="522528" y="240462"/>
                    <a:pt x="529101" y="229781"/>
                    <a:pt x="532388" y="224852"/>
                  </a:cubicBezTo>
                  <a:cubicBezTo>
                    <a:pt x="536495" y="220744"/>
                    <a:pt x="548819" y="221566"/>
                    <a:pt x="543890" y="209242"/>
                  </a:cubicBezTo>
                  <a:cubicBezTo>
                    <a:pt x="555392" y="198561"/>
                    <a:pt x="585791" y="192810"/>
                    <a:pt x="589899" y="178022"/>
                  </a:cubicBezTo>
                  <a:cubicBezTo>
                    <a:pt x="592363" y="169806"/>
                    <a:pt x="620297" y="159947"/>
                    <a:pt x="630156" y="155017"/>
                  </a:cubicBezTo>
                  <a:cubicBezTo>
                    <a:pt x="628513" y="151731"/>
                    <a:pt x="627692" y="153374"/>
                    <a:pt x="624405" y="154196"/>
                  </a:cubicBezTo>
                  <a:lnTo>
                    <a:pt x="624405" y="154196"/>
                  </a:lnTo>
                  <a:close/>
                </a:path>
              </a:pathLst>
            </a:custGeom>
            <a:grpFill/>
            <a:ln w="8202" cap="flat">
              <a:noFill/>
              <a:prstDash val="solid"/>
              <a:miter/>
            </a:ln>
          </p:spPr>
          <p:txBody>
            <a:bodyPr rtlCol="0" anchor="ctr"/>
            <a:lstStyle/>
            <a:p>
              <a:endParaRPr lang="de-DE"/>
            </a:p>
          </p:txBody>
        </p:sp>
        <p:sp>
          <p:nvSpPr>
            <p:cNvPr id="401" name="Freihandform: Form 400">
              <a:extLst>
                <a:ext uri="{FF2B5EF4-FFF2-40B4-BE49-F238E27FC236}">
                  <a16:creationId xmlns:a16="http://schemas.microsoft.com/office/drawing/2014/main" id="{D72EC8B0-5DB8-49BE-BF54-F8FCCC489A0F}"/>
                </a:ext>
              </a:extLst>
            </p:cNvPr>
            <p:cNvSpPr/>
            <p:nvPr/>
          </p:nvSpPr>
          <p:spPr>
            <a:xfrm>
              <a:off x="7235312" y="3652471"/>
              <a:ext cx="24648" cy="32863"/>
            </a:xfrm>
            <a:custGeom>
              <a:avLst/>
              <a:gdLst>
                <a:gd name="connsiteX0" fmla="*/ 22466 w 24647"/>
                <a:gd name="connsiteY0" fmla="*/ 11502 h 32863"/>
                <a:gd name="connsiteX1" fmla="*/ 1104 w 24647"/>
                <a:gd name="connsiteY1" fmla="*/ 0 h 32863"/>
                <a:gd name="connsiteX2" fmla="*/ 15893 w 24647"/>
                <a:gd name="connsiteY2" fmla="*/ 33685 h 32863"/>
                <a:gd name="connsiteX3" fmla="*/ 22466 w 24647"/>
                <a:gd name="connsiteY3" fmla="*/ 11502 h 32863"/>
                <a:gd name="connsiteX4" fmla="*/ 22466 w 24647"/>
                <a:gd name="connsiteY4" fmla="*/ 11502 h 32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7" h="32863">
                  <a:moveTo>
                    <a:pt x="22466" y="11502"/>
                  </a:moveTo>
                  <a:cubicBezTo>
                    <a:pt x="17536" y="4108"/>
                    <a:pt x="9320" y="821"/>
                    <a:pt x="1104" y="0"/>
                  </a:cubicBezTo>
                  <a:cubicBezTo>
                    <a:pt x="-539" y="10681"/>
                    <a:pt x="-3004" y="35328"/>
                    <a:pt x="15893" y="33685"/>
                  </a:cubicBezTo>
                  <a:cubicBezTo>
                    <a:pt x="28216" y="32042"/>
                    <a:pt x="25752" y="22183"/>
                    <a:pt x="22466" y="11502"/>
                  </a:cubicBezTo>
                  <a:lnTo>
                    <a:pt x="22466" y="11502"/>
                  </a:lnTo>
                  <a:close/>
                </a:path>
              </a:pathLst>
            </a:custGeom>
            <a:grpFill/>
            <a:ln w="8202" cap="flat">
              <a:noFill/>
              <a:prstDash val="solid"/>
              <a:miter/>
            </a:ln>
          </p:spPr>
          <p:txBody>
            <a:bodyPr rtlCol="0" anchor="ctr"/>
            <a:lstStyle/>
            <a:p>
              <a:endParaRPr lang="de-DE"/>
            </a:p>
          </p:txBody>
        </p:sp>
        <p:sp>
          <p:nvSpPr>
            <p:cNvPr id="402" name="Freihandform: Form 401">
              <a:extLst>
                <a:ext uri="{FF2B5EF4-FFF2-40B4-BE49-F238E27FC236}">
                  <a16:creationId xmlns:a16="http://schemas.microsoft.com/office/drawing/2014/main" id="{D8CDFBB9-1F32-4503-B65E-7EFED2770066}"/>
                </a:ext>
              </a:extLst>
            </p:cNvPr>
            <p:cNvSpPr/>
            <p:nvPr/>
          </p:nvSpPr>
          <p:spPr>
            <a:xfrm>
              <a:off x="5171771" y="4832157"/>
              <a:ext cx="65727" cy="57511"/>
            </a:xfrm>
            <a:custGeom>
              <a:avLst/>
              <a:gdLst>
                <a:gd name="connsiteX0" fmla="*/ 51760 w 65726"/>
                <a:gd name="connsiteY0" fmla="*/ 11614 h 57510"/>
                <a:gd name="connsiteX1" fmla="*/ 17253 w 65726"/>
                <a:gd name="connsiteY1" fmla="*/ 6684 h 57510"/>
                <a:gd name="connsiteX2" fmla="*/ 0 w 65726"/>
                <a:gd name="connsiteY2" fmla="*/ 20651 h 57510"/>
                <a:gd name="connsiteX3" fmla="*/ 8216 w 65726"/>
                <a:gd name="connsiteY3" fmla="*/ 46942 h 57510"/>
                <a:gd name="connsiteX4" fmla="*/ 51760 w 65726"/>
                <a:gd name="connsiteY4" fmla="*/ 11614 h 57510"/>
                <a:gd name="connsiteX5" fmla="*/ 51760 w 65726"/>
                <a:gd name="connsiteY5" fmla="*/ 11614 h 5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26" h="57510">
                  <a:moveTo>
                    <a:pt x="51760" y="11614"/>
                  </a:moveTo>
                  <a:cubicBezTo>
                    <a:pt x="39436" y="-1532"/>
                    <a:pt x="27934" y="-3997"/>
                    <a:pt x="17253" y="6684"/>
                  </a:cubicBezTo>
                  <a:cubicBezTo>
                    <a:pt x="12324" y="12435"/>
                    <a:pt x="0" y="14900"/>
                    <a:pt x="0" y="20651"/>
                  </a:cubicBezTo>
                  <a:cubicBezTo>
                    <a:pt x="822" y="30510"/>
                    <a:pt x="4930" y="37905"/>
                    <a:pt x="8216" y="46942"/>
                  </a:cubicBezTo>
                  <a:cubicBezTo>
                    <a:pt x="29577" y="96237"/>
                    <a:pt x="97769" y="17365"/>
                    <a:pt x="51760" y="11614"/>
                  </a:cubicBezTo>
                  <a:lnTo>
                    <a:pt x="51760" y="11614"/>
                  </a:lnTo>
                  <a:close/>
                </a:path>
              </a:pathLst>
            </a:custGeom>
            <a:grpFill/>
            <a:ln w="8202" cap="flat">
              <a:noFill/>
              <a:prstDash val="solid"/>
              <a:miter/>
            </a:ln>
          </p:spPr>
          <p:txBody>
            <a:bodyPr rtlCol="0" anchor="ctr"/>
            <a:lstStyle/>
            <a:p>
              <a:endParaRPr lang="de-DE"/>
            </a:p>
          </p:txBody>
        </p:sp>
        <p:sp>
          <p:nvSpPr>
            <p:cNvPr id="404" name="Freihandform: Form 403">
              <a:extLst>
                <a:ext uri="{FF2B5EF4-FFF2-40B4-BE49-F238E27FC236}">
                  <a16:creationId xmlns:a16="http://schemas.microsoft.com/office/drawing/2014/main" id="{9665467F-5C1E-43CD-A502-6996B5DAC378}"/>
                </a:ext>
              </a:extLst>
            </p:cNvPr>
            <p:cNvSpPr/>
            <p:nvPr/>
          </p:nvSpPr>
          <p:spPr>
            <a:xfrm>
              <a:off x="4982818" y="3883848"/>
              <a:ext cx="575110" cy="796938"/>
            </a:xfrm>
            <a:custGeom>
              <a:avLst/>
              <a:gdLst>
                <a:gd name="connsiteX0" fmla="*/ 576742 w 575109"/>
                <a:gd name="connsiteY0" fmla="*/ 278828 h 796937"/>
                <a:gd name="connsiteX1" fmla="*/ 547987 w 575109"/>
                <a:gd name="connsiteY1" fmla="*/ 275542 h 796937"/>
                <a:gd name="connsiteX2" fmla="*/ 561954 w 575109"/>
                <a:gd name="connsiteY2" fmla="*/ 239392 h 796937"/>
                <a:gd name="connsiteX3" fmla="*/ 549630 w 575109"/>
                <a:gd name="connsiteY3" fmla="*/ 239392 h 796937"/>
                <a:gd name="connsiteX4" fmla="*/ 542236 w 575109"/>
                <a:gd name="connsiteY4" fmla="*/ 230355 h 796937"/>
                <a:gd name="connsiteX5" fmla="*/ 518410 w 575109"/>
                <a:gd name="connsiteY5" fmla="*/ 229533 h 796937"/>
                <a:gd name="connsiteX6" fmla="*/ 530733 w 575109"/>
                <a:gd name="connsiteY6" fmla="*/ 211458 h 796937"/>
                <a:gd name="connsiteX7" fmla="*/ 539771 w 575109"/>
                <a:gd name="connsiteY7" fmla="*/ 191740 h 796937"/>
                <a:gd name="connsiteX8" fmla="*/ 509372 w 575109"/>
                <a:gd name="connsiteY8" fmla="*/ 195848 h 796937"/>
                <a:gd name="connsiteX9" fmla="*/ 479795 w 575109"/>
                <a:gd name="connsiteY9" fmla="*/ 191740 h 796937"/>
                <a:gd name="connsiteX10" fmla="*/ 454326 w 575109"/>
                <a:gd name="connsiteY10" fmla="*/ 164628 h 796937"/>
                <a:gd name="connsiteX11" fmla="*/ 469114 w 575109"/>
                <a:gd name="connsiteY11" fmla="*/ 167093 h 796937"/>
                <a:gd name="connsiteX12" fmla="*/ 478973 w 575109"/>
                <a:gd name="connsiteY12" fmla="*/ 150661 h 796937"/>
                <a:gd name="connsiteX13" fmla="*/ 487189 w 575109"/>
                <a:gd name="connsiteY13" fmla="*/ 150661 h 796937"/>
                <a:gd name="connsiteX14" fmla="*/ 492119 w 575109"/>
                <a:gd name="connsiteY14" fmla="*/ 153126 h 796937"/>
                <a:gd name="connsiteX15" fmla="*/ 494584 w 575109"/>
                <a:gd name="connsiteY15" fmla="*/ 145732 h 796937"/>
                <a:gd name="connsiteX16" fmla="*/ 501156 w 575109"/>
                <a:gd name="connsiteY16" fmla="*/ 113690 h 796937"/>
                <a:gd name="connsiteX17" fmla="*/ 465007 w 575109"/>
                <a:gd name="connsiteY17" fmla="*/ 77540 h 796937"/>
                <a:gd name="connsiteX18" fmla="*/ 442824 w 575109"/>
                <a:gd name="connsiteY18" fmla="*/ 85756 h 796937"/>
                <a:gd name="connsiteX19" fmla="*/ 424749 w 575109"/>
                <a:gd name="connsiteY19" fmla="*/ 105474 h 796937"/>
                <a:gd name="connsiteX20" fmla="*/ 357379 w 575109"/>
                <a:gd name="connsiteY20" fmla="*/ 93150 h 796937"/>
                <a:gd name="connsiteX21" fmla="*/ 333553 w 575109"/>
                <a:gd name="connsiteY21" fmla="*/ 41390 h 796937"/>
                <a:gd name="connsiteX22" fmla="*/ 328623 w 575109"/>
                <a:gd name="connsiteY22" fmla="*/ 24958 h 796937"/>
                <a:gd name="connsiteX23" fmla="*/ 323694 w 575109"/>
                <a:gd name="connsiteY23" fmla="*/ 4419 h 796937"/>
                <a:gd name="connsiteX24" fmla="*/ 308905 w 575109"/>
                <a:gd name="connsiteY24" fmla="*/ 20850 h 796937"/>
                <a:gd name="connsiteX25" fmla="*/ 291652 w 575109"/>
                <a:gd name="connsiteY25" fmla="*/ 12635 h 796937"/>
                <a:gd name="connsiteX26" fmla="*/ 293295 w 575109"/>
                <a:gd name="connsiteY26" fmla="*/ 7705 h 796937"/>
                <a:gd name="connsiteX27" fmla="*/ 267826 w 575109"/>
                <a:gd name="connsiteY27" fmla="*/ 8527 h 796937"/>
                <a:gd name="connsiteX28" fmla="*/ 250573 w 575109"/>
                <a:gd name="connsiteY28" fmla="*/ 21672 h 796937"/>
                <a:gd name="connsiteX29" fmla="*/ 227568 w 575109"/>
                <a:gd name="connsiteY29" fmla="*/ 24958 h 796937"/>
                <a:gd name="connsiteX30" fmla="*/ 215244 w 575109"/>
                <a:gd name="connsiteY30" fmla="*/ 30710 h 796937"/>
                <a:gd name="connsiteX31" fmla="*/ 207029 w 575109"/>
                <a:gd name="connsiteY31" fmla="*/ 43855 h 796937"/>
                <a:gd name="connsiteX32" fmla="*/ 210315 w 575109"/>
                <a:gd name="connsiteY32" fmla="*/ 53714 h 796937"/>
                <a:gd name="connsiteX33" fmla="*/ 191418 w 575109"/>
                <a:gd name="connsiteY33" fmla="*/ 80005 h 796937"/>
                <a:gd name="connsiteX34" fmla="*/ 174165 w 575109"/>
                <a:gd name="connsiteY34" fmla="*/ 81648 h 796937"/>
                <a:gd name="connsiteX35" fmla="*/ 170879 w 575109"/>
                <a:gd name="connsiteY35" fmla="*/ 84113 h 796937"/>
                <a:gd name="connsiteX36" fmla="*/ 194705 w 575109"/>
                <a:gd name="connsiteY36" fmla="*/ 82469 h 796937"/>
                <a:gd name="connsiteX37" fmla="*/ 165949 w 575109"/>
                <a:gd name="connsiteY37" fmla="*/ 98079 h 796937"/>
                <a:gd name="connsiteX38" fmla="*/ 151161 w 575109"/>
                <a:gd name="connsiteY38" fmla="*/ 83291 h 796937"/>
                <a:gd name="connsiteX39" fmla="*/ 130621 w 575109"/>
                <a:gd name="connsiteY39" fmla="*/ 103831 h 796937"/>
                <a:gd name="connsiteX40" fmla="*/ 126513 w 575109"/>
                <a:gd name="connsiteY40" fmla="*/ 112046 h 796937"/>
                <a:gd name="connsiteX41" fmla="*/ 142945 w 575109"/>
                <a:gd name="connsiteY41" fmla="*/ 116154 h 796937"/>
                <a:gd name="connsiteX42" fmla="*/ 115833 w 575109"/>
                <a:gd name="connsiteY42" fmla="*/ 130121 h 796937"/>
                <a:gd name="connsiteX43" fmla="*/ 94471 w 575109"/>
                <a:gd name="connsiteY43" fmla="*/ 133408 h 796937"/>
                <a:gd name="connsiteX44" fmla="*/ 94471 w 575109"/>
                <a:gd name="connsiteY44" fmla="*/ 125192 h 796937"/>
                <a:gd name="connsiteX45" fmla="*/ 69824 w 575109"/>
                <a:gd name="connsiteY45" fmla="*/ 114511 h 796937"/>
                <a:gd name="connsiteX46" fmla="*/ 71467 w 575109"/>
                <a:gd name="connsiteY46" fmla="*/ 146553 h 796937"/>
                <a:gd name="connsiteX47" fmla="*/ 56678 w 575109"/>
                <a:gd name="connsiteY47" fmla="*/ 138337 h 796937"/>
                <a:gd name="connsiteX48" fmla="*/ 71467 w 575109"/>
                <a:gd name="connsiteY48" fmla="*/ 159698 h 796937"/>
                <a:gd name="connsiteX49" fmla="*/ 69002 w 575109"/>
                <a:gd name="connsiteY49" fmla="*/ 190097 h 796937"/>
                <a:gd name="connsiteX50" fmla="*/ 56678 w 575109"/>
                <a:gd name="connsiteY50" fmla="*/ 171201 h 796937"/>
                <a:gd name="connsiteX51" fmla="*/ 27923 w 575109"/>
                <a:gd name="connsiteY51" fmla="*/ 158055 h 796937"/>
                <a:gd name="connsiteX52" fmla="*/ 9026 w 575109"/>
                <a:gd name="connsiteY52" fmla="*/ 162985 h 796937"/>
                <a:gd name="connsiteX53" fmla="*/ 6562 w 575109"/>
                <a:gd name="connsiteY53" fmla="*/ 191740 h 796937"/>
                <a:gd name="connsiteX54" fmla="*/ 811 w 575109"/>
                <a:gd name="connsiteY54" fmla="*/ 200778 h 796937"/>
                <a:gd name="connsiteX55" fmla="*/ 10670 w 575109"/>
                <a:gd name="connsiteY55" fmla="*/ 209815 h 796937"/>
                <a:gd name="connsiteX56" fmla="*/ 21350 w 575109"/>
                <a:gd name="connsiteY56" fmla="*/ 213101 h 796937"/>
                <a:gd name="connsiteX57" fmla="*/ 23815 w 575109"/>
                <a:gd name="connsiteY57" fmla="*/ 221317 h 796937"/>
                <a:gd name="connsiteX58" fmla="*/ 25458 w 575109"/>
                <a:gd name="connsiteY58" fmla="*/ 239392 h 796937"/>
                <a:gd name="connsiteX59" fmla="*/ 35317 w 575109"/>
                <a:gd name="connsiteY59" fmla="*/ 222961 h 796937"/>
                <a:gd name="connsiteX60" fmla="*/ 38603 w 575109"/>
                <a:gd name="connsiteY60" fmla="*/ 223782 h 796937"/>
                <a:gd name="connsiteX61" fmla="*/ 40247 w 575109"/>
                <a:gd name="connsiteY61" fmla="*/ 233641 h 796937"/>
                <a:gd name="connsiteX62" fmla="*/ 46819 w 575109"/>
                <a:gd name="connsiteY62" fmla="*/ 228712 h 796937"/>
                <a:gd name="connsiteX63" fmla="*/ 44355 w 575109"/>
                <a:gd name="connsiteY63" fmla="*/ 240214 h 796937"/>
                <a:gd name="connsiteX64" fmla="*/ 41068 w 575109"/>
                <a:gd name="connsiteY64" fmla="*/ 239392 h 796937"/>
                <a:gd name="connsiteX65" fmla="*/ 61608 w 575109"/>
                <a:gd name="connsiteY65" fmla="*/ 255002 h 796937"/>
                <a:gd name="connsiteX66" fmla="*/ 89542 w 575109"/>
                <a:gd name="connsiteY66" fmla="*/ 265683 h 796937"/>
                <a:gd name="connsiteX67" fmla="*/ 86255 w 575109"/>
                <a:gd name="connsiteY67" fmla="*/ 286223 h 796937"/>
                <a:gd name="connsiteX68" fmla="*/ 102687 w 575109"/>
                <a:gd name="connsiteY68" fmla="*/ 309227 h 796937"/>
                <a:gd name="connsiteX69" fmla="*/ 66537 w 575109"/>
                <a:gd name="connsiteY69" fmla="*/ 310870 h 796937"/>
                <a:gd name="connsiteX70" fmla="*/ 55035 w 575109"/>
                <a:gd name="connsiteY70" fmla="*/ 301011 h 796937"/>
                <a:gd name="connsiteX71" fmla="*/ 53392 w 575109"/>
                <a:gd name="connsiteY71" fmla="*/ 281293 h 796937"/>
                <a:gd name="connsiteX72" fmla="*/ 58322 w 575109"/>
                <a:gd name="connsiteY72" fmla="*/ 290331 h 796937"/>
                <a:gd name="connsiteX73" fmla="*/ 43533 w 575109"/>
                <a:gd name="connsiteY73" fmla="*/ 269791 h 796937"/>
                <a:gd name="connsiteX74" fmla="*/ 45176 w 575109"/>
                <a:gd name="connsiteY74" fmla="*/ 251716 h 796937"/>
                <a:gd name="connsiteX75" fmla="*/ 41890 w 575109"/>
                <a:gd name="connsiteY75" fmla="*/ 254181 h 796937"/>
                <a:gd name="connsiteX76" fmla="*/ 25458 w 575109"/>
                <a:gd name="connsiteY76" fmla="*/ 248430 h 796937"/>
                <a:gd name="connsiteX77" fmla="*/ 18064 w 575109"/>
                <a:gd name="connsiteY77" fmla="*/ 273077 h 796937"/>
                <a:gd name="connsiteX78" fmla="*/ 41068 w 575109"/>
                <a:gd name="connsiteY78" fmla="*/ 320729 h 796937"/>
                <a:gd name="connsiteX79" fmla="*/ 61608 w 575109"/>
                <a:gd name="connsiteY79" fmla="*/ 343734 h 796937"/>
                <a:gd name="connsiteX80" fmla="*/ 69824 w 575109"/>
                <a:gd name="connsiteY80" fmla="*/ 342912 h 796937"/>
                <a:gd name="connsiteX81" fmla="*/ 64073 w 575109"/>
                <a:gd name="connsiteY81" fmla="*/ 351128 h 796937"/>
                <a:gd name="connsiteX82" fmla="*/ 59143 w 575109"/>
                <a:gd name="connsiteY82" fmla="*/ 354414 h 796937"/>
                <a:gd name="connsiteX83" fmla="*/ 41890 w 575109"/>
                <a:gd name="connsiteY83" fmla="*/ 385634 h 796937"/>
                <a:gd name="connsiteX84" fmla="*/ 51749 w 575109"/>
                <a:gd name="connsiteY84" fmla="*/ 383991 h 796937"/>
                <a:gd name="connsiteX85" fmla="*/ 92007 w 575109"/>
                <a:gd name="connsiteY85" fmla="*/ 332231 h 796937"/>
                <a:gd name="connsiteX86" fmla="*/ 142123 w 575109"/>
                <a:gd name="connsiteY86" fmla="*/ 324837 h 796937"/>
                <a:gd name="connsiteX87" fmla="*/ 130621 w 575109"/>
                <a:gd name="connsiteY87" fmla="*/ 354414 h 796937"/>
                <a:gd name="connsiteX88" fmla="*/ 139659 w 575109"/>
                <a:gd name="connsiteY88" fmla="*/ 379062 h 796937"/>
                <a:gd name="connsiteX89" fmla="*/ 161020 w 575109"/>
                <a:gd name="connsiteY89" fmla="*/ 365095 h 796937"/>
                <a:gd name="connsiteX90" fmla="*/ 187311 w 575109"/>
                <a:gd name="connsiteY90" fmla="*/ 339626 h 796937"/>
                <a:gd name="connsiteX91" fmla="*/ 165128 w 575109"/>
                <a:gd name="connsiteY91" fmla="*/ 302654 h 796937"/>
                <a:gd name="connsiteX92" fmla="*/ 125692 w 575109"/>
                <a:gd name="connsiteY92" fmla="*/ 302654 h 796937"/>
                <a:gd name="connsiteX93" fmla="*/ 137194 w 575109"/>
                <a:gd name="connsiteY93" fmla="*/ 295260 h 796937"/>
                <a:gd name="connsiteX94" fmla="*/ 150339 w 575109"/>
                <a:gd name="connsiteY94" fmla="*/ 281293 h 796937"/>
                <a:gd name="connsiteX95" fmla="*/ 130621 w 575109"/>
                <a:gd name="connsiteY95" fmla="*/ 235284 h 796937"/>
                <a:gd name="connsiteX96" fmla="*/ 156912 w 575109"/>
                <a:gd name="connsiteY96" fmla="*/ 217209 h 796937"/>
                <a:gd name="connsiteX97" fmla="*/ 186489 w 575109"/>
                <a:gd name="connsiteY97" fmla="*/ 235284 h 796937"/>
                <a:gd name="connsiteX98" fmla="*/ 197991 w 575109"/>
                <a:gd name="connsiteY98" fmla="*/ 244322 h 796937"/>
                <a:gd name="connsiteX99" fmla="*/ 199634 w 575109"/>
                <a:gd name="connsiteY99" fmla="*/ 268969 h 796937"/>
                <a:gd name="connsiteX100" fmla="*/ 239070 w 575109"/>
                <a:gd name="connsiteY100" fmla="*/ 320729 h 796937"/>
                <a:gd name="connsiteX101" fmla="*/ 244822 w 575109"/>
                <a:gd name="connsiteY101" fmla="*/ 348663 h 796937"/>
                <a:gd name="connsiteX102" fmla="*/ 203742 w 575109"/>
                <a:gd name="connsiteY102" fmla="*/ 370846 h 796937"/>
                <a:gd name="connsiteX103" fmla="*/ 254681 w 575109"/>
                <a:gd name="connsiteY103" fmla="*/ 363452 h 796937"/>
                <a:gd name="connsiteX104" fmla="*/ 239070 w 575109"/>
                <a:gd name="connsiteY104" fmla="*/ 402066 h 796937"/>
                <a:gd name="connsiteX105" fmla="*/ 230855 w 575109"/>
                <a:gd name="connsiteY105" fmla="*/ 423427 h 796937"/>
                <a:gd name="connsiteX106" fmla="*/ 218531 w 575109"/>
                <a:gd name="connsiteY106" fmla="*/ 436573 h 796937"/>
                <a:gd name="connsiteX107" fmla="*/ 216888 w 575109"/>
                <a:gd name="connsiteY107" fmla="*/ 450540 h 796937"/>
                <a:gd name="connsiteX108" fmla="*/ 196348 w 575109"/>
                <a:gd name="connsiteY108" fmla="*/ 474366 h 796937"/>
                <a:gd name="connsiteX109" fmla="*/ 167593 w 575109"/>
                <a:gd name="connsiteY109" fmla="*/ 511337 h 796937"/>
                <a:gd name="connsiteX110" fmla="*/ 144588 w 575109"/>
                <a:gd name="connsiteY110" fmla="*/ 512159 h 796937"/>
                <a:gd name="connsiteX111" fmla="*/ 148696 w 575109"/>
                <a:gd name="connsiteY111" fmla="*/ 526126 h 796937"/>
                <a:gd name="connsiteX112" fmla="*/ 141302 w 575109"/>
                <a:gd name="connsiteY112" fmla="*/ 536806 h 796937"/>
                <a:gd name="connsiteX113" fmla="*/ 151161 w 575109"/>
                <a:gd name="connsiteY113" fmla="*/ 554881 h 796937"/>
                <a:gd name="connsiteX114" fmla="*/ 155269 w 575109"/>
                <a:gd name="connsiteY114" fmla="*/ 586923 h 796937"/>
                <a:gd name="connsiteX115" fmla="*/ 142945 w 575109"/>
                <a:gd name="connsiteY115" fmla="*/ 601711 h 796937"/>
                <a:gd name="connsiteX116" fmla="*/ 170879 w 575109"/>
                <a:gd name="connsiteY116" fmla="*/ 628824 h 796937"/>
                <a:gd name="connsiteX117" fmla="*/ 153625 w 575109"/>
                <a:gd name="connsiteY117" fmla="*/ 704410 h 796937"/>
                <a:gd name="connsiteX118" fmla="*/ 128156 w 575109"/>
                <a:gd name="connsiteY118" fmla="*/ 697015 h 796937"/>
                <a:gd name="connsiteX119" fmla="*/ 148696 w 575109"/>
                <a:gd name="connsiteY119" fmla="*/ 719198 h 796937"/>
                <a:gd name="connsiteX120" fmla="*/ 142123 w 575109"/>
                <a:gd name="connsiteY120" fmla="*/ 718376 h 796937"/>
                <a:gd name="connsiteX121" fmla="*/ 155269 w 575109"/>
                <a:gd name="connsiteY121" fmla="*/ 740559 h 796937"/>
                <a:gd name="connsiteX122" fmla="*/ 199634 w 575109"/>
                <a:gd name="connsiteY122" fmla="*/ 738916 h 796937"/>
                <a:gd name="connsiteX123" fmla="*/ 220174 w 575109"/>
                <a:gd name="connsiteY123" fmla="*/ 758634 h 796937"/>
                <a:gd name="connsiteX124" fmla="*/ 235784 w 575109"/>
                <a:gd name="connsiteY124" fmla="*/ 764386 h 796937"/>
                <a:gd name="connsiteX125" fmla="*/ 249751 w 575109"/>
                <a:gd name="connsiteY125" fmla="*/ 747954 h 796937"/>
                <a:gd name="connsiteX126" fmla="*/ 239070 w 575109"/>
                <a:gd name="connsiteY126" fmla="*/ 724949 h 796937"/>
                <a:gd name="connsiteX127" fmla="*/ 221817 w 575109"/>
                <a:gd name="connsiteY127" fmla="*/ 668260 h 796937"/>
                <a:gd name="connsiteX128" fmla="*/ 243178 w 575109"/>
                <a:gd name="connsiteY128" fmla="*/ 620608 h 796937"/>
                <a:gd name="connsiteX129" fmla="*/ 280150 w 575109"/>
                <a:gd name="connsiteY129" fmla="*/ 648542 h 796937"/>
                <a:gd name="connsiteX130" fmla="*/ 266183 w 575109"/>
                <a:gd name="connsiteY130" fmla="*/ 655115 h 796937"/>
                <a:gd name="connsiteX131" fmla="*/ 263718 w 575109"/>
                <a:gd name="connsiteY131" fmla="*/ 641147 h 796937"/>
                <a:gd name="connsiteX132" fmla="*/ 249751 w 575109"/>
                <a:gd name="connsiteY132" fmla="*/ 639504 h 796937"/>
                <a:gd name="connsiteX133" fmla="*/ 241535 w 575109"/>
                <a:gd name="connsiteY133" fmla="*/ 654293 h 796937"/>
                <a:gd name="connsiteX134" fmla="*/ 260432 w 575109"/>
                <a:gd name="connsiteY134" fmla="*/ 672368 h 796937"/>
                <a:gd name="connsiteX135" fmla="*/ 278507 w 575109"/>
                <a:gd name="connsiteY135" fmla="*/ 701945 h 796937"/>
                <a:gd name="connsiteX136" fmla="*/ 279328 w 575109"/>
                <a:gd name="connsiteY136" fmla="*/ 740559 h 796937"/>
                <a:gd name="connsiteX137" fmla="*/ 269469 w 575109"/>
                <a:gd name="connsiteY137" fmla="*/ 774244 h 796937"/>
                <a:gd name="connsiteX138" fmla="*/ 251394 w 575109"/>
                <a:gd name="connsiteY138" fmla="*/ 804643 h 796937"/>
                <a:gd name="connsiteX139" fmla="*/ 277685 w 575109"/>
                <a:gd name="connsiteY139" fmla="*/ 789033 h 796937"/>
                <a:gd name="connsiteX140" fmla="*/ 311370 w 575109"/>
                <a:gd name="connsiteY140" fmla="*/ 775887 h 796937"/>
                <a:gd name="connsiteX141" fmla="*/ 331088 w 575109"/>
                <a:gd name="connsiteY141" fmla="*/ 753705 h 796937"/>
                <a:gd name="connsiteX142" fmla="*/ 360665 w 575109"/>
                <a:gd name="connsiteY142" fmla="*/ 730700 h 796937"/>
                <a:gd name="connsiteX143" fmla="*/ 347520 w 575109"/>
                <a:gd name="connsiteY143" fmla="*/ 729879 h 796937"/>
                <a:gd name="connsiteX144" fmla="*/ 335196 w 575109"/>
                <a:gd name="connsiteY144" fmla="*/ 709339 h 796937"/>
                <a:gd name="connsiteX145" fmla="*/ 358200 w 575109"/>
                <a:gd name="connsiteY145" fmla="*/ 680584 h 796937"/>
                <a:gd name="connsiteX146" fmla="*/ 405031 w 575109"/>
                <a:gd name="connsiteY146" fmla="*/ 701945 h 796937"/>
                <a:gd name="connsiteX147" fmla="*/ 406674 w 575109"/>
                <a:gd name="connsiteY147" fmla="*/ 707696 h 796937"/>
                <a:gd name="connsiteX148" fmla="*/ 416533 w 575109"/>
                <a:gd name="connsiteY148" fmla="*/ 680584 h 796937"/>
                <a:gd name="connsiteX149" fmla="*/ 420641 w 575109"/>
                <a:gd name="connsiteY149" fmla="*/ 658401 h 796937"/>
                <a:gd name="connsiteX150" fmla="*/ 426392 w 575109"/>
                <a:gd name="connsiteY150" fmla="*/ 646899 h 796937"/>
                <a:gd name="connsiteX151" fmla="*/ 433786 w 575109"/>
                <a:gd name="connsiteY151" fmla="*/ 631289 h 796937"/>
                <a:gd name="connsiteX152" fmla="*/ 444467 w 575109"/>
                <a:gd name="connsiteY152" fmla="*/ 592674 h 796937"/>
                <a:gd name="connsiteX153" fmla="*/ 459255 w 575109"/>
                <a:gd name="connsiteY153" fmla="*/ 482582 h 796937"/>
                <a:gd name="connsiteX154" fmla="*/ 474866 w 575109"/>
                <a:gd name="connsiteY154" fmla="*/ 437394 h 796937"/>
                <a:gd name="connsiteX155" fmla="*/ 483903 w 575109"/>
                <a:gd name="connsiteY155" fmla="*/ 428357 h 796937"/>
                <a:gd name="connsiteX156" fmla="*/ 489654 w 575109"/>
                <a:gd name="connsiteY156" fmla="*/ 424249 h 796937"/>
                <a:gd name="connsiteX157" fmla="*/ 486368 w 575109"/>
                <a:gd name="connsiteY157" fmla="*/ 418498 h 796937"/>
                <a:gd name="connsiteX158" fmla="*/ 483081 w 575109"/>
                <a:gd name="connsiteY158" fmla="*/ 408639 h 796937"/>
                <a:gd name="connsiteX159" fmla="*/ 493762 w 575109"/>
                <a:gd name="connsiteY159" fmla="*/ 410282 h 796937"/>
                <a:gd name="connsiteX160" fmla="*/ 495405 w 575109"/>
                <a:gd name="connsiteY160" fmla="*/ 398780 h 796937"/>
                <a:gd name="connsiteX161" fmla="*/ 494584 w 575109"/>
                <a:gd name="connsiteY161" fmla="*/ 378240 h 796937"/>
                <a:gd name="connsiteX162" fmla="*/ 503621 w 575109"/>
                <a:gd name="connsiteY162" fmla="*/ 375775 h 796937"/>
                <a:gd name="connsiteX163" fmla="*/ 507729 w 575109"/>
                <a:gd name="connsiteY163" fmla="*/ 362630 h 796937"/>
                <a:gd name="connsiteX164" fmla="*/ 520053 w 575109"/>
                <a:gd name="connsiteY164" fmla="*/ 346198 h 796937"/>
                <a:gd name="connsiteX165" fmla="*/ 525804 w 575109"/>
                <a:gd name="connsiteY165" fmla="*/ 351950 h 796937"/>
                <a:gd name="connsiteX166" fmla="*/ 541414 w 575109"/>
                <a:gd name="connsiteY166" fmla="*/ 325659 h 796937"/>
                <a:gd name="connsiteX167" fmla="*/ 550451 w 575109"/>
                <a:gd name="connsiteY167" fmla="*/ 312513 h 796937"/>
                <a:gd name="connsiteX168" fmla="*/ 580029 w 575109"/>
                <a:gd name="connsiteY168" fmla="*/ 283758 h 796937"/>
                <a:gd name="connsiteX169" fmla="*/ 576742 w 575109"/>
                <a:gd name="connsiteY169" fmla="*/ 278828 h 796937"/>
                <a:gd name="connsiteX170" fmla="*/ 576742 w 575109"/>
                <a:gd name="connsiteY170" fmla="*/ 278828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575109" h="796937">
                  <a:moveTo>
                    <a:pt x="576742" y="278828"/>
                  </a:moveTo>
                  <a:cubicBezTo>
                    <a:pt x="568526" y="280472"/>
                    <a:pt x="555381" y="282936"/>
                    <a:pt x="547987" y="275542"/>
                  </a:cubicBezTo>
                  <a:cubicBezTo>
                    <a:pt x="521696" y="250073"/>
                    <a:pt x="575921" y="256646"/>
                    <a:pt x="561954" y="239392"/>
                  </a:cubicBezTo>
                  <a:cubicBezTo>
                    <a:pt x="561132" y="250894"/>
                    <a:pt x="552095" y="248430"/>
                    <a:pt x="549630" y="239392"/>
                  </a:cubicBezTo>
                  <a:cubicBezTo>
                    <a:pt x="546343" y="251716"/>
                    <a:pt x="519231" y="241035"/>
                    <a:pt x="542236" y="230355"/>
                  </a:cubicBezTo>
                  <a:cubicBezTo>
                    <a:pt x="532377" y="226247"/>
                    <a:pt x="528269" y="235284"/>
                    <a:pt x="518410" y="229533"/>
                  </a:cubicBezTo>
                  <a:cubicBezTo>
                    <a:pt x="521696" y="222139"/>
                    <a:pt x="528269" y="217209"/>
                    <a:pt x="530733" y="211458"/>
                  </a:cubicBezTo>
                  <a:cubicBezTo>
                    <a:pt x="534020" y="205707"/>
                    <a:pt x="534841" y="197491"/>
                    <a:pt x="539771" y="191740"/>
                  </a:cubicBezTo>
                  <a:cubicBezTo>
                    <a:pt x="528269" y="191740"/>
                    <a:pt x="522518" y="198313"/>
                    <a:pt x="509372" y="195848"/>
                  </a:cubicBezTo>
                  <a:cubicBezTo>
                    <a:pt x="501156" y="194205"/>
                    <a:pt x="486368" y="188454"/>
                    <a:pt x="479795" y="191740"/>
                  </a:cubicBezTo>
                  <a:cubicBezTo>
                    <a:pt x="453504" y="205707"/>
                    <a:pt x="433786" y="171201"/>
                    <a:pt x="454326" y="164628"/>
                  </a:cubicBezTo>
                  <a:cubicBezTo>
                    <a:pt x="455969" y="163806"/>
                    <a:pt x="466650" y="177773"/>
                    <a:pt x="469114" y="167093"/>
                  </a:cubicBezTo>
                  <a:cubicBezTo>
                    <a:pt x="468293" y="170379"/>
                    <a:pt x="482260" y="149018"/>
                    <a:pt x="478973" y="150661"/>
                  </a:cubicBezTo>
                  <a:cubicBezTo>
                    <a:pt x="480617" y="149839"/>
                    <a:pt x="487189" y="149839"/>
                    <a:pt x="487189" y="150661"/>
                  </a:cubicBezTo>
                  <a:cubicBezTo>
                    <a:pt x="488832" y="151482"/>
                    <a:pt x="490476" y="152304"/>
                    <a:pt x="492119" y="153126"/>
                  </a:cubicBezTo>
                  <a:cubicBezTo>
                    <a:pt x="495405" y="150661"/>
                    <a:pt x="492119" y="149018"/>
                    <a:pt x="494584" y="145732"/>
                  </a:cubicBezTo>
                  <a:cubicBezTo>
                    <a:pt x="501156" y="138337"/>
                    <a:pt x="501978" y="121906"/>
                    <a:pt x="501156" y="113690"/>
                  </a:cubicBezTo>
                  <a:cubicBezTo>
                    <a:pt x="498691" y="96436"/>
                    <a:pt x="483903" y="74253"/>
                    <a:pt x="465007" y="77540"/>
                  </a:cubicBezTo>
                  <a:cubicBezTo>
                    <a:pt x="455148" y="79183"/>
                    <a:pt x="450218" y="79183"/>
                    <a:pt x="442824" y="85756"/>
                  </a:cubicBezTo>
                  <a:cubicBezTo>
                    <a:pt x="437073" y="90685"/>
                    <a:pt x="434608" y="103831"/>
                    <a:pt x="424749" y="105474"/>
                  </a:cubicBezTo>
                  <a:cubicBezTo>
                    <a:pt x="400101" y="109582"/>
                    <a:pt x="382026" y="89864"/>
                    <a:pt x="357379" y="93150"/>
                  </a:cubicBezTo>
                  <a:cubicBezTo>
                    <a:pt x="341769" y="95615"/>
                    <a:pt x="331910" y="52892"/>
                    <a:pt x="333553" y="41390"/>
                  </a:cubicBezTo>
                  <a:cubicBezTo>
                    <a:pt x="315478" y="45498"/>
                    <a:pt x="329445" y="32353"/>
                    <a:pt x="328623" y="24958"/>
                  </a:cubicBezTo>
                  <a:cubicBezTo>
                    <a:pt x="332731" y="22494"/>
                    <a:pt x="342590" y="-12013"/>
                    <a:pt x="323694" y="4419"/>
                  </a:cubicBezTo>
                  <a:cubicBezTo>
                    <a:pt x="317121" y="10170"/>
                    <a:pt x="317943" y="19207"/>
                    <a:pt x="308905" y="20850"/>
                  </a:cubicBezTo>
                  <a:cubicBezTo>
                    <a:pt x="300689" y="21672"/>
                    <a:pt x="303976" y="6062"/>
                    <a:pt x="291652" y="12635"/>
                  </a:cubicBezTo>
                  <a:cubicBezTo>
                    <a:pt x="292474" y="10992"/>
                    <a:pt x="292474" y="9348"/>
                    <a:pt x="293295" y="7705"/>
                  </a:cubicBezTo>
                  <a:cubicBezTo>
                    <a:pt x="285901" y="6062"/>
                    <a:pt x="273577" y="6062"/>
                    <a:pt x="267826" y="8527"/>
                  </a:cubicBezTo>
                  <a:cubicBezTo>
                    <a:pt x="259610" y="11813"/>
                    <a:pt x="258788" y="15921"/>
                    <a:pt x="250573" y="21672"/>
                  </a:cubicBezTo>
                  <a:cubicBezTo>
                    <a:pt x="244000" y="26602"/>
                    <a:pt x="234141" y="23315"/>
                    <a:pt x="227568" y="24958"/>
                  </a:cubicBezTo>
                  <a:cubicBezTo>
                    <a:pt x="221817" y="26602"/>
                    <a:pt x="222639" y="33996"/>
                    <a:pt x="215244" y="30710"/>
                  </a:cubicBezTo>
                  <a:cubicBezTo>
                    <a:pt x="214423" y="37282"/>
                    <a:pt x="207850" y="40568"/>
                    <a:pt x="207029" y="43855"/>
                  </a:cubicBezTo>
                  <a:cubicBezTo>
                    <a:pt x="205385" y="51249"/>
                    <a:pt x="209493" y="47963"/>
                    <a:pt x="210315" y="53714"/>
                  </a:cubicBezTo>
                  <a:cubicBezTo>
                    <a:pt x="211958" y="62751"/>
                    <a:pt x="199634" y="75897"/>
                    <a:pt x="191418" y="80005"/>
                  </a:cubicBezTo>
                  <a:cubicBezTo>
                    <a:pt x="184846" y="83291"/>
                    <a:pt x="177452" y="80005"/>
                    <a:pt x="174165" y="81648"/>
                  </a:cubicBezTo>
                  <a:cubicBezTo>
                    <a:pt x="181559" y="79183"/>
                    <a:pt x="157733" y="76718"/>
                    <a:pt x="170879" y="84113"/>
                  </a:cubicBezTo>
                  <a:cubicBezTo>
                    <a:pt x="179095" y="89042"/>
                    <a:pt x="186489" y="92328"/>
                    <a:pt x="194705" y="82469"/>
                  </a:cubicBezTo>
                  <a:cubicBezTo>
                    <a:pt x="203742" y="103831"/>
                    <a:pt x="161020" y="114511"/>
                    <a:pt x="165949" y="98079"/>
                  </a:cubicBezTo>
                  <a:cubicBezTo>
                    <a:pt x="151161" y="99723"/>
                    <a:pt x="161841" y="88221"/>
                    <a:pt x="151161" y="83291"/>
                  </a:cubicBezTo>
                  <a:cubicBezTo>
                    <a:pt x="151982" y="94793"/>
                    <a:pt x="134729" y="95615"/>
                    <a:pt x="130621" y="103831"/>
                  </a:cubicBezTo>
                  <a:cubicBezTo>
                    <a:pt x="130621" y="104652"/>
                    <a:pt x="118297" y="110403"/>
                    <a:pt x="126513" y="112046"/>
                  </a:cubicBezTo>
                  <a:cubicBezTo>
                    <a:pt x="133086" y="112868"/>
                    <a:pt x="131443" y="120262"/>
                    <a:pt x="142945" y="116154"/>
                  </a:cubicBezTo>
                  <a:cubicBezTo>
                    <a:pt x="135551" y="127657"/>
                    <a:pt x="125692" y="122727"/>
                    <a:pt x="115833" y="130121"/>
                  </a:cubicBezTo>
                  <a:cubicBezTo>
                    <a:pt x="111725" y="133408"/>
                    <a:pt x="96114" y="156412"/>
                    <a:pt x="94471" y="133408"/>
                  </a:cubicBezTo>
                  <a:cubicBezTo>
                    <a:pt x="82969" y="138337"/>
                    <a:pt x="96936" y="127657"/>
                    <a:pt x="94471" y="125192"/>
                  </a:cubicBezTo>
                  <a:cubicBezTo>
                    <a:pt x="84612" y="114511"/>
                    <a:pt x="78861" y="121084"/>
                    <a:pt x="69824" y="114511"/>
                  </a:cubicBezTo>
                  <a:cubicBezTo>
                    <a:pt x="69002" y="120262"/>
                    <a:pt x="69002" y="146553"/>
                    <a:pt x="71467" y="146553"/>
                  </a:cubicBezTo>
                  <a:cubicBezTo>
                    <a:pt x="65716" y="146553"/>
                    <a:pt x="61608" y="124370"/>
                    <a:pt x="56678" y="138337"/>
                  </a:cubicBezTo>
                  <a:cubicBezTo>
                    <a:pt x="53392" y="148196"/>
                    <a:pt x="69824" y="153126"/>
                    <a:pt x="71467" y="159698"/>
                  </a:cubicBezTo>
                  <a:cubicBezTo>
                    <a:pt x="73932" y="167914"/>
                    <a:pt x="64894" y="177773"/>
                    <a:pt x="69002" y="190097"/>
                  </a:cubicBezTo>
                  <a:cubicBezTo>
                    <a:pt x="59965" y="185989"/>
                    <a:pt x="64073" y="172844"/>
                    <a:pt x="56678" y="171201"/>
                  </a:cubicBezTo>
                  <a:cubicBezTo>
                    <a:pt x="44355" y="167093"/>
                    <a:pt x="26280" y="175309"/>
                    <a:pt x="27923" y="158055"/>
                  </a:cubicBezTo>
                  <a:cubicBezTo>
                    <a:pt x="24637" y="167914"/>
                    <a:pt x="16421" y="172844"/>
                    <a:pt x="9026" y="162985"/>
                  </a:cubicBezTo>
                  <a:cubicBezTo>
                    <a:pt x="1632" y="172844"/>
                    <a:pt x="8205" y="183525"/>
                    <a:pt x="6562" y="191740"/>
                  </a:cubicBezTo>
                  <a:cubicBezTo>
                    <a:pt x="6562" y="190097"/>
                    <a:pt x="1632" y="199956"/>
                    <a:pt x="811" y="200778"/>
                  </a:cubicBezTo>
                  <a:cubicBezTo>
                    <a:pt x="-2476" y="211458"/>
                    <a:pt x="4919" y="206529"/>
                    <a:pt x="10670" y="209815"/>
                  </a:cubicBezTo>
                  <a:cubicBezTo>
                    <a:pt x="13134" y="211458"/>
                    <a:pt x="20529" y="212280"/>
                    <a:pt x="21350" y="213101"/>
                  </a:cubicBezTo>
                  <a:cubicBezTo>
                    <a:pt x="24637" y="215566"/>
                    <a:pt x="22172" y="220496"/>
                    <a:pt x="23815" y="221317"/>
                  </a:cubicBezTo>
                  <a:cubicBezTo>
                    <a:pt x="35317" y="227068"/>
                    <a:pt x="26280" y="231998"/>
                    <a:pt x="25458" y="239392"/>
                  </a:cubicBezTo>
                  <a:cubicBezTo>
                    <a:pt x="32852" y="237749"/>
                    <a:pt x="37782" y="232820"/>
                    <a:pt x="35317" y="222961"/>
                  </a:cubicBezTo>
                  <a:cubicBezTo>
                    <a:pt x="36139" y="222961"/>
                    <a:pt x="36960" y="223782"/>
                    <a:pt x="38603" y="223782"/>
                  </a:cubicBezTo>
                  <a:cubicBezTo>
                    <a:pt x="37782" y="227890"/>
                    <a:pt x="39425" y="230355"/>
                    <a:pt x="40247" y="233641"/>
                  </a:cubicBezTo>
                  <a:cubicBezTo>
                    <a:pt x="42711" y="231998"/>
                    <a:pt x="45998" y="230355"/>
                    <a:pt x="46819" y="228712"/>
                  </a:cubicBezTo>
                  <a:cubicBezTo>
                    <a:pt x="45998" y="231998"/>
                    <a:pt x="45998" y="235284"/>
                    <a:pt x="44355" y="240214"/>
                  </a:cubicBezTo>
                  <a:cubicBezTo>
                    <a:pt x="43533" y="240214"/>
                    <a:pt x="41890" y="238571"/>
                    <a:pt x="41068" y="239392"/>
                  </a:cubicBezTo>
                  <a:cubicBezTo>
                    <a:pt x="41890" y="262397"/>
                    <a:pt x="59965" y="236928"/>
                    <a:pt x="61608" y="255002"/>
                  </a:cubicBezTo>
                  <a:cubicBezTo>
                    <a:pt x="70645" y="250073"/>
                    <a:pt x="88720" y="251716"/>
                    <a:pt x="89542" y="265683"/>
                  </a:cubicBezTo>
                  <a:cubicBezTo>
                    <a:pt x="90363" y="273077"/>
                    <a:pt x="84612" y="278828"/>
                    <a:pt x="86255" y="286223"/>
                  </a:cubicBezTo>
                  <a:cubicBezTo>
                    <a:pt x="87899" y="293617"/>
                    <a:pt x="97758" y="303476"/>
                    <a:pt x="102687" y="309227"/>
                  </a:cubicBezTo>
                  <a:cubicBezTo>
                    <a:pt x="84612" y="311692"/>
                    <a:pt x="80504" y="295260"/>
                    <a:pt x="66537" y="310870"/>
                  </a:cubicBezTo>
                  <a:cubicBezTo>
                    <a:pt x="62430" y="307584"/>
                    <a:pt x="59143" y="304297"/>
                    <a:pt x="55035" y="301011"/>
                  </a:cubicBezTo>
                  <a:cubicBezTo>
                    <a:pt x="58322" y="293617"/>
                    <a:pt x="53392" y="291152"/>
                    <a:pt x="53392" y="281293"/>
                  </a:cubicBezTo>
                  <a:cubicBezTo>
                    <a:pt x="53392" y="282115"/>
                    <a:pt x="56678" y="287044"/>
                    <a:pt x="58322" y="290331"/>
                  </a:cubicBezTo>
                  <a:cubicBezTo>
                    <a:pt x="61608" y="278828"/>
                    <a:pt x="55035" y="247608"/>
                    <a:pt x="43533" y="269791"/>
                  </a:cubicBezTo>
                  <a:cubicBezTo>
                    <a:pt x="41068" y="262397"/>
                    <a:pt x="46819" y="257467"/>
                    <a:pt x="45176" y="251716"/>
                  </a:cubicBezTo>
                  <a:cubicBezTo>
                    <a:pt x="43533" y="253359"/>
                    <a:pt x="42711" y="254181"/>
                    <a:pt x="41890" y="254181"/>
                  </a:cubicBezTo>
                  <a:cubicBezTo>
                    <a:pt x="41890" y="242679"/>
                    <a:pt x="32031" y="240214"/>
                    <a:pt x="25458" y="248430"/>
                  </a:cubicBezTo>
                  <a:cubicBezTo>
                    <a:pt x="24637" y="249251"/>
                    <a:pt x="18064" y="271434"/>
                    <a:pt x="18064" y="273077"/>
                  </a:cubicBezTo>
                  <a:cubicBezTo>
                    <a:pt x="18064" y="289509"/>
                    <a:pt x="32852" y="305941"/>
                    <a:pt x="41068" y="320729"/>
                  </a:cubicBezTo>
                  <a:cubicBezTo>
                    <a:pt x="50106" y="313335"/>
                    <a:pt x="61608" y="333875"/>
                    <a:pt x="61608" y="343734"/>
                  </a:cubicBezTo>
                  <a:cubicBezTo>
                    <a:pt x="64073" y="343734"/>
                    <a:pt x="67359" y="342912"/>
                    <a:pt x="69824" y="342912"/>
                  </a:cubicBezTo>
                  <a:cubicBezTo>
                    <a:pt x="68181" y="347020"/>
                    <a:pt x="66537" y="348663"/>
                    <a:pt x="64073" y="351128"/>
                  </a:cubicBezTo>
                  <a:cubicBezTo>
                    <a:pt x="59143" y="349485"/>
                    <a:pt x="52571" y="351128"/>
                    <a:pt x="59143" y="354414"/>
                  </a:cubicBezTo>
                  <a:cubicBezTo>
                    <a:pt x="59143" y="368381"/>
                    <a:pt x="41890" y="377418"/>
                    <a:pt x="41890" y="385634"/>
                  </a:cubicBezTo>
                  <a:cubicBezTo>
                    <a:pt x="45998" y="384813"/>
                    <a:pt x="48463" y="384813"/>
                    <a:pt x="51749" y="383991"/>
                  </a:cubicBezTo>
                  <a:cubicBezTo>
                    <a:pt x="63251" y="365095"/>
                    <a:pt x="87077" y="355236"/>
                    <a:pt x="92007" y="332231"/>
                  </a:cubicBezTo>
                  <a:cubicBezTo>
                    <a:pt x="97758" y="347020"/>
                    <a:pt x="128156" y="316621"/>
                    <a:pt x="142123" y="324837"/>
                  </a:cubicBezTo>
                  <a:cubicBezTo>
                    <a:pt x="153625" y="332231"/>
                    <a:pt x="146231" y="353593"/>
                    <a:pt x="130621" y="354414"/>
                  </a:cubicBezTo>
                  <a:cubicBezTo>
                    <a:pt x="127335" y="368381"/>
                    <a:pt x="142945" y="368381"/>
                    <a:pt x="139659" y="379062"/>
                  </a:cubicBezTo>
                  <a:cubicBezTo>
                    <a:pt x="151982" y="377418"/>
                    <a:pt x="154447" y="369203"/>
                    <a:pt x="161020" y="365095"/>
                  </a:cubicBezTo>
                  <a:cubicBezTo>
                    <a:pt x="174987" y="356879"/>
                    <a:pt x="185667" y="357700"/>
                    <a:pt x="187311" y="339626"/>
                  </a:cubicBezTo>
                  <a:cubicBezTo>
                    <a:pt x="188954" y="324015"/>
                    <a:pt x="183203" y="301833"/>
                    <a:pt x="165128" y="302654"/>
                  </a:cubicBezTo>
                  <a:cubicBezTo>
                    <a:pt x="146231" y="302654"/>
                    <a:pt x="142945" y="319086"/>
                    <a:pt x="125692" y="302654"/>
                  </a:cubicBezTo>
                  <a:cubicBezTo>
                    <a:pt x="129800" y="300190"/>
                    <a:pt x="133907" y="298546"/>
                    <a:pt x="137194" y="295260"/>
                  </a:cubicBezTo>
                  <a:cubicBezTo>
                    <a:pt x="138015" y="294439"/>
                    <a:pt x="151161" y="281293"/>
                    <a:pt x="150339" y="281293"/>
                  </a:cubicBezTo>
                  <a:cubicBezTo>
                    <a:pt x="155269" y="279650"/>
                    <a:pt x="133086" y="242679"/>
                    <a:pt x="130621" y="235284"/>
                  </a:cubicBezTo>
                  <a:cubicBezTo>
                    <a:pt x="138837" y="239392"/>
                    <a:pt x="152804" y="225425"/>
                    <a:pt x="156912" y="217209"/>
                  </a:cubicBezTo>
                  <a:cubicBezTo>
                    <a:pt x="164306" y="222961"/>
                    <a:pt x="184024" y="229533"/>
                    <a:pt x="186489" y="235284"/>
                  </a:cubicBezTo>
                  <a:cubicBezTo>
                    <a:pt x="188132" y="241035"/>
                    <a:pt x="196348" y="240214"/>
                    <a:pt x="197991" y="244322"/>
                  </a:cubicBezTo>
                  <a:cubicBezTo>
                    <a:pt x="201277" y="250894"/>
                    <a:pt x="198813" y="261575"/>
                    <a:pt x="199634" y="268969"/>
                  </a:cubicBezTo>
                  <a:cubicBezTo>
                    <a:pt x="202099" y="298546"/>
                    <a:pt x="225925" y="297725"/>
                    <a:pt x="239070" y="320729"/>
                  </a:cubicBezTo>
                  <a:cubicBezTo>
                    <a:pt x="244822" y="331410"/>
                    <a:pt x="232498" y="339626"/>
                    <a:pt x="244822" y="348663"/>
                  </a:cubicBezTo>
                  <a:cubicBezTo>
                    <a:pt x="231676" y="348663"/>
                    <a:pt x="210315" y="360165"/>
                    <a:pt x="203742" y="370846"/>
                  </a:cubicBezTo>
                  <a:cubicBezTo>
                    <a:pt x="218531" y="373311"/>
                    <a:pt x="238249" y="364273"/>
                    <a:pt x="254681" y="363452"/>
                  </a:cubicBezTo>
                  <a:cubicBezTo>
                    <a:pt x="249751" y="379062"/>
                    <a:pt x="219352" y="387278"/>
                    <a:pt x="239070" y="402066"/>
                  </a:cubicBezTo>
                  <a:cubicBezTo>
                    <a:pt x="221817" y="400423"/>
                    <a:pt x="234963" y="411925"/>
                    <a:pt x="230855" y="423427"/>
                  </a:cubicBezTo>
                  <a:cubicBezTo>
                    <a:pt x="230033" y="426714"/>
                    <a:pt x="220996" y="433286"/>
                    <a:pt x="218531" y="436573"/>
                  </a:cubicBezTo>
                  <a:cubicBezTo>
                    <a:pt x="216888" y="438216"/>
                    <a:pt x="218531" y="447253"/>
                    <a:pt x="216888" y="450540"/>
                  </a:cubicBezTo>
                  <a:cubicBezTo>
                    <a:pt x="208672" y="439037"/>
                    <a:pt x="203742" y="466150"/>
                    <a:pt x="196348" y="474366"/>
                  </a:cubicBezTo>
                  <a:cubicBezTo>
                    <a:pt x="187311" y="484225"/>
                    <a:pt x="180738" y="507229"/>
                    <a:pt x="167593" y="511337"/>
                  </a:cubicBezTo>
                  <a:cubicBezTo>
                    <a:pt x="158555" y="513802"/>
                    <a:pt x="156912" y="496548"/>
                    <a:pt x="144588" y="512159"/>
                  </a:cubicBezTo>
                  <a:cubicBezTo>
                    <a:pt x="142945" y="514623"/>
                    <a:pt x="148696" y="521196"/>
                    <a:pt x="148696" y="526126"/>
                  </a:cubicBezTo>
                  <a:cubicBezTo>
                    <a:pt x="148696" y="531055"/>
                    <a:pt x="141302" y="531877"/>
                    <a:pt x="141302" y="536806"/>
                  </a:cubicBezTo>
                  <a:cubicBezTo>
                    <a:pt x="141302" y="542557"/>
                    <a:pt x="149518" y="549130"/>
                    <a:pt x="151161" y="554881"/>
                  </a:cubicBezTo>
                  <a:cubicBezTo>
                    <a:pt x="154447" y="568026"/>
                    <a:pt x="139659" y="577886"/>
                    <a:pt x="155269" y="586923"/>
                  </a:cubicBezTo>
                  <a:cubicBezTo>
                    <a:pt x="140480" y="575421"/>
                    <a:pt x="141302" y="592674"/>
                    <a:pt x="142945" y="601711"/>
                  </a:cubicBezTo>
                  <a:cubicBezTo>
                    <a:pt x="142945" y="601711"/>
                    <a:pt x="168414" y="626359"/>
                    <a:pt x="170879" y="628824"/>
                  </a:cubicBezTo>
                  <a:cubicBezTo>
                    <a:pt x="192240" y="654293"/>
                    <a:pt x="165949" y="682227"/>
                    <a:pt x="153625" y="704410"/>
                  </a:cubicBezTo>
                  <a:cubicBezTo>
                    <a:pt x="147874" y="695372"/>
                    <a:pt x="138015" y="689621"/>
                    <a:pt x="128156" y="697015"/>
                  </a:cubicBezTo>
                  <a:cubicBezTo>
                    <a:pt x="136372" y="701945"/>
                    <a:pt x="147874" y="709339"/>
                    <a:pt x="148696" y="719198"/>
                  </a:cubicBezTo>
                  <a:cubicBezTo>
                    <a:pt x="147053" y="718376"/>
                    <a:pt x="144588" y="718376"/>
                    <a:pt x="142123" y="718376"/>
                  </a:cubicBezTo>
                  <a:cubicBezTo>
                    <a:pt x="147053" y="724128"/>
                    <a:pt x="147874" y="739738"/>
                    <a:pt x="155269" y="740559"/>
                  </a:cubicBezTo>
                  <a:cubicBezTo>
                    <a:pt x="168414" y="742203"/>
                    <a:pt x="185667" y="738916"/>
                    <a:pt x="199634" y="738916"/>
                  </a:cubicBezTo>
                  <a:cubicBezTo>
                    <a:pt x="217709" y="739738"/>
                    <a:pt x="211958" y="752062"/>
                    <a:pt x="220174" y="758634"/>
                  </a:cubicBezTo>
                  <a:cubicBezTo>
                    <a:pt x="225925" y="763564"/>
                    <a:pt x="230033" y="761099"/>
                    <a:pt x="235784" y="764386"/>
                  </a:cubicBezTo>
                  <a:cubicBezTo>
                    <a:pt x="242357" y="759456"/>
                    <a:pt x="248108" y="756991"/>
                    <a:pt x="249751" y="747954"/>
                  </a:cubicBezTo>
                  <a:cubicBezTo>
                    <a:pt x="253037" y="731522"/>
                    <a:pt x="251394" y="735630"/>
                    <a:pt x="239070" y="724949"/>
                  </a:cubicBezTo>
                  <a:cubicBezTo>
                    <a:pt x="224282" y="712626"/>
                    <a:pt x="216066" y="687978"/>
                    <a:pt x="221817" y="668260"/>
                  </a:cubicBezTo>
                  <a:cubicBezTo>
                    <a:pt x="225925" y="655115"/>
                    <a:pt x="234963" y="630467"/>
                    <a:pt x="243178" y="620608"/>
                  </a:cubicBezTo>
                  <a:cubicBezTo>
                    <a:pt x="261253" y="598425"/>
                    <a:pt x="297403" y="619786"/>
                    <a:pt x="280150" y="648542"/>
                  </a:cubicBezTo>
                  <a:cubicBezTo>
                    <a:pt x="276863" y="654293"/>
                    <a:pt x="272755" y="657579"/>
                    <a:pt x="266183" y="655115"/>
                  </a:cubicBezTo>
                  <a:cubicBezTo>
                    <a:pt x="263718" y="654293"/>
                    <a:pt x="267826" y="644434"/>
                    <a:pt x="263718" y="641147"/>
                  </a:cubicBezTo>
                  <a:cubicBezTo>
                    <a:pt x="260432" y="638683"/>
                    <a:pt x="253859" y="640326"/>
                    <a:pt x="249751" y="639504"/>
                  </a:cubicBezTo>
                  <a:cubicBezTo>
                    <a:pt x="241535" y="637861"/>
                    <a:pt x="230033" y="651828"/>
                    <a:pt x="241535" y="654293"/>
                  </a:cubicBezTo>
                  <a:cubicBezTo>
                    <a:pt x="254681" y="656758"/>
                    <a:pt x="263718" y="658401"/>
                    <a:pt x="260432" y="672368"/>
                  </a:cubicBezTo>
                  <a:cubicBezTo>
                    <a:pt x="257967" y="683048"/>
                    <a:pt x="275220" y="691264"/>
                    <a:pt x="278507" y="701945"/>
                  </a:cubicBezTo>
                  <a:cubicBezTo>
                    <a:pt x="284258" y="716733"/>
                    <a:pt x="282615" y="725771"/>
                    <a:pt x="279328" y="740559"/>
                  </a:cubicBezTo>
                  <a:cubicBezTo>
                    <a:pt x="277685" y="747132"/>
                    <a:pt x="274399" y="770136"/>
                    <a:pt x="269469" y="774244"/>
                  </a:cubicBezTo>
                  <a:cubicBezTo>
                    <a:pt x="255502" y="785747"/>
                    <a:pt x="253037" y="785747"/>
                    <a:pt x="251394" y="804643"/>
                  </a:cubicBezTo>
                  <a:cubicBezTo>
                    <a:pt x="255502" y="803822"/>
                    <a:pt x="276042" y="791498"/>
                    <a:pt x="277685" y="789033"/>
                  </a:cubicBezTo>
                  <a:cubicBezTo>
                    <a:pt x="282615" y="779995"/>
                    <a:pt x="302333" y="779995"/>
                    <a:pt x="311370" y="775887"/>
                  </a:cubicBezTo>
                  <a:cubicBezTo>
                    <a:pt x="322872" y="770958"/>
                    <a:pt x="325337" y="763564"/>
                    <a:pt x="331088" y="753705"/>
                  </a:cubicBezTo>
                  <a:cubicBezTo>
                    <a:pt x="337661" y="743846"/>
                    <a:pt x="349163" y="741381"/>
                    <a:pt x="360665" y="730700"/>
                  </a:cubicBezTo>
                  <a:cubicBezTo>
                    <a:pt x="359022" y="730700"/>
                    <a:pt x="350806" y="729057"/>
                    <a:pt x="347520" y="729879"/>
                  </a:cubicBezTo>
                  <a:cubicBezTo>
                    <a:pt x="366416" y="715912"/>
                    <a:pt x="342590" y="716733"/>
                    <a:pt x="335196" y="709339"/>
                  </a:cubicBezTo>
                  <a:cubicBezTo>
                    <a:pt x="325337" y="700302"/>
                    <a:pt x="351628" y="682227"/>
                    <a:pt x="358200" y="680584"/>
                  </a:cubicBezTo>
                  <a:cubicBezTo>
                    <a:pt x="384491" y="673189"/>
                    <a:pt x="381205" y="710982"/>
                    <a:pt x="405031" y="701945"/>
                  </a:cubicBezTo>
                  <a:cubicBezTo>
                    <a:pt x="405031" y="705231"/>
                    <a:pt x="405852" y="704410"/>
                    <a:pt x="406674" y="707696"/>
                  </a:cubicBezTo>
                  <a:cubicBezTo>
                    <a:pt x="411603" y="699480"/>
                    <a:pt x="414068" y="691264"/>
                    <a:pt x="416533" y="680584"/>
                  </a:cubicBezTo>
                  <a:cubicBezTo>
                    <a:pt x="418176" y="673189"/>
                    <a:pt x="418176" y="665795"/>
                    <a:pt x="420641" y="658401"/>
                  </a:cubicBezTo>
                  <a:cubicBezTo>
                    <a:pt x="421462" y="655936"/>
                    <a:pt x="424749" y="648542"/>
                    <a:pt x="426392" y="646899"/>
                  </a:cubicBezTo>
                  <a:cubicBezTo>
                    <a:pt x="432965" y="638683"/>
                    <a:pt x="431321" y="640326"/>
                    <a:pt x="433786" y="631289"/>
                  </a:cubicBezTo>
                  <a:cubicBezTo>
                    <a:pt x="437894" y="618143"/>
                    <a:pt x="436251" y="604176"/>
                    <a:pt x="444467" y="592674"/>
                  </a:cubicBezTo>
                  <a:cubicBezTo>
                    <a:pt x="415711" y="586101"/>
                    <a:pt x="455148" y="501478"/>
                    <a:pt x="459255" y="482582"/>
                  </a:cubicBezTo>
                  <a:cubicBezTo>
                    <a:pt x="462542" y="466150"/>
                    <a:pt x="470758" y="452183"/>
                    <a:pt x="474866" y="437394"/>
                  </a:cubicBezTo>
                  <a:cubicBezTo>
                    <a:pt x="476509" y="430822"/>
                    <a:pt x="482260" y="432465"/>
                    <a:pt x="483903" y="428357"/>
                  </a:cubicBezTo>
                  <a:cubicBezTo>
                    <a:pt x="485546" y="426714"/>
                    <a:pt x="488011" y="425892"/>
                    <a:pt x="489654" y="424249"/>
                  </a:cubicBezTo>
                  <a:cubicBezTo>
                    <a:pt x="488832" y="422606"/>
                    <a:pt x="487189" y="420963"/>
                    <a:pt x="486368" y="418498"/>
                  </a:cubicBezTo>
                  <a:cubicBezTo>
                    <a:pt x="485546" y="420141"/>
                    <a:pt x="483081" y="410282"/>
                    <a:pt x="483081" y="408639"/>
                  </a:cubicBezTo>
                  <a:cubicBezTo>
                    <a:pt x="485546" y="410282"/>
                    <a:pt x="491297" y="411104"/>
                    <a:pt x="493762" y="410282"/>
                  </a:cubicBezTo>
                  <a:cubicBezTo>
                    <a:pt x="505264" y="406996"/>
                    <a:pt x="495405" y="402888"/>
                    <a:pt x="495405" y="398780"/>
                  </a:cubicBezTo>
                  <a:cubicBezTo>
                    <a:pt x="495405" y="394672"/>
                    <a:pt x="485546" y="391386"/>
                    <a:pt x="494584" y="378240"/>
                  </a:cubicBezTo>
                  <a:cubicBezTo>
                    <a:pt x="495405" y="377418"/>
                    <a:pt x="501156" y="379062"/>
                    <a:pt x="503621" y="375775"/>
                  </a:cubicBezTo>
                  <a:cubicBezTo>
                    <a:pt x="506907" y="371668"/>
                    <a:pt x="506086" y="365916"/>
                    <a:pt x="507729" y="362630"/>
                  </a:cubicBezTo>
                  <a:cubicBezTo>
                    <a:pt x="511015" y="356879"/>
                    <a:pt x="516766" y="351950"/>
                    <a:pt x="520053" y="346198"/>
                  </a:cubicBezTo>
                  <a:cubicBezTo>
                    <a:pt x="521696" y="348663"/>
                    <a:pt x="524161" y="348663"/>
                    <a:pt x="525804" y="351950"/>
                  </a:cubicBezTo>
                  <a:cubicBezTo>
                    <a:pt x="529090" y="342090"/>
                    <a:pt x="530733" y="324015"/>
                    <a:pt x="541414" y="325659"/>
                  </a:cubicBezTo>
                  <a:cubicBezTo>
                    <a:pt x="549630" y="326480"/>
                    <a:pt x="572634" y="308405"/>
                    <a:pt x="550451" y="312513"/>
                  </a:cubicBezTo>
                  <a:cubicBezTo>
                    <a:pt x="563597" y="302654"/>
                    <a:pt x="555381" y="281293"/>
                    <a:pt x="580029" y="283758"/>
                  </a:cubicBezTo>
                  <a:cubicBezTo>
                    <a:pt x="581672" y="278828"/>
                    <a:pt x="579207" y="279650"/>
                    <a:pt x="576742" y="278828"/>
                  </a:cubicBezTo>
                  <a:lnTo>
                    <a:pt x="576742" y="278828"/>
                  </a:lnTo>
                  <a:close/>
                </a:path>
              </a:pathLst>
            </a:custGeom>
            <a:grpFill/>
            <a:ln w="8202" cap="flat">
              <a:noFill/>
              <a:prstDash val="solid"/>
              <a:miter/>
            </a:ln>
          </p:spPr>
          <p:txBody>
            <a:bodyPr rtlCol="0" anchor="ctr"/>
            <a:lstStyle/>
            <a:p>
              <a:endParaRPr lang="de-DE"/>
            </a:p>
          </p:txBody>
        </p:sp>
        <p:sp>
          <p:nvSpPr>
            <p:cNvPr id="405" name="Freihandform: Form 404">
              <a:extLst>
                <a:ext uri="{FF2B5EF4-FFF2-40B4-BE49-F238E27FC236}">
                  <a16:creationId xmlns:a16="http://schemas.microsoft.com/office/drawing/2014/main" id="{3D7992DA-B6B4-43F2-837B-205852AA80E8}"/>
                </a:ext>
              </a:extLst>
            </p:cNvPr>
            <p:cNvSpPr/>
            <p:nvPr/>
          </p:nvSpPr>
          <p:spPr>
            <a:xfrm>
              <a:off x="5179190" y="4252241"/>
              <a:ext cx="8216" cy="16432"/>
            </a:xfrm>
            <a:custGeom>
              <a:avLst/>
              <a:gdLst>
                <a:gd name="connsiteX0" fmla="*/ 10656 w 8215"/>
                <a:gd name="connsiteY0" fmla="*/ 1631 h 16431"/>
                <a:gd name="connsiteX1" fmla="*/ 4905 w 8215"/>
                <a:gd name="connsiteY1" fmla="*/ 21349 h 16431"/>
                <a:gd name="connsiteX2" fmla="*/ 10656 w 8215"/>
                <a:gd name="connsiteY2" fmla="*/ 1631 h 16431"/>
                <a:gd name="connsiteX3" fmla="*/ 10656 w 8215"/>
                <a:gd name="connsiteY3" fmla="*/ 1631 h 16431"/>
              </a:gdLst>
              <a:ahLst/>
              <a:cxnLst>
                <a:cxn ang="0">
                  <a:pos x="connsiteX0" y="connsiteY0"/>
                </a:cxn>
                <a:cxn ang="0">
                  <a:pos x="connsiteX1" y="connsiteY1"/>
                </a:cxn>
                <a:cxn ang="0">
                  <a:pos x="connsiteX2" y="connsiteY2"/>
                </a:cxn>
                <a:cxn ang="0">
                  <a:pos x="connsiteX3" y="connsiteY3"/>
                </a:cxn>
              </a:cxnLst>
              <a:rect l="l" t="t" r="r" b="b"/>
              <a:pathLst>
                <a:path w="8215" h="16431">
                  <a:moveTo>
                    <a:pt x="10656" y="1631"/>
                  </a:moveTo>
                  <a:cubicBezTo>
                    <a:pt x="-3311" y="-5763"/>
                    <a:pt x="-1667" y="13955"/>
                    <a:pt x="4905" y="21349"/>
                  </a:cubicBezTo>
                  <a:cubicBezTo>
                    <a:pt x="9013" y="17241"/>
                    <a:pt x="10656" y="9847"/>
                    <a:pt x="10656" y="1631"/>
                  </a:cubicBezTo>
                  <a:lnTo>
                    <a:pt x="10656" y="1631"/>
                  </a:lnTo>
                  <a:close/>
                </a:path>
              </a:pathLst>
            </a:custGeom>
            <a:grpFill/>
            <a:ln w="8202" cap="flat">
              <a:noFill/>
              <a:prstDash val="solid"/>
              <a:miter/>
            </a:ln>
          </p:spPr>
          <p:txBody>
            <a:bodyPr rtlCol="0" anchor="ctr"/>
            <a:lstStyle/>
            <a:p>
              <a:endParaRPr lang="de-DE"/>
            </a:p>
          </p:txBody>
        </p:sp>
        <p:sp>
          <p:nvSpPr>
            <p:cNvPr id="406" name="Freihandform: Form 405">
              <a:extLst>
                <a:ext uri="{FF2B5EF4-FFF2-40B4-BE49-F238E27FC236}">
                  <a16:creationId xmlns:a16="http://schemas.microsoft.com/office/drawing/2014/main" id="{1FEB7C4D-D77A-4159-AF25-6C59E6C2EA5A}"/>
                </a:ext>
              </a:extLst>
            </p:cNvPr>
            <p:cNvSpPr/>
            <p:nvPr/>
          </p:nvSpPr>
          <p:spPr>
            <a:xfrm>
              <a:off x="5281042" y="4729570"/>
              <a:ext cx="49295" cy="123238"/>
            </a:xfrm>
            <a:custGeom>
              <a:avLst/>
              <a:gdLst>
                <a:gd name="connsiteX0" fmla="*/ 54225 w 49295"/>
                <a:gd name="connsiteY0" fmla="*/ 15610 h 123237"/>
                <a:gd name="connsiteX1" fmla="*/ 48474 w 49295"/>
                <a:gd name="connsiteY1" fmla="*/ 0 h 123237"/>
                <a:gd name="connsiteX2" fmla="*/ 22183 w 49295"/>
                <a:gd name="connsiteY2" fmla="*/ 42723 h 123237"/>
                <a:gd name="connsiteX3" fmla="*/ 23004 w 49295"/>
                <a:gd name="connsiteY3" fmla="*/ 64905 h 123237"/>
                <a:gd name="connsiteX4" fmla="*/ 4108 w 49295"/>
                <a:gd name="connsiteY4" fmla="*/ 99412 h 123237"/>
                <a:gd name="connsiteX5" fmla="*/ 0 w 49295"/>
                <a:gd name="connsiteY5" fmla="*/ 97769 h 123237"/>
                <a:gd name="connsiteX6" fmla="*/ 1643 w 49295"/>
                <a:gd name="connsiteY6" fmla="*/ 121595 h 123237"/>
                <a:gd name="connsiteX7" fmla="*/ 9037 w 49295"/>
                <a:gd name="connsiteY7" fmla="*/ 128168 h 123237"/>
                <a:gd name="connsiteX8" fmla="*/ 27934 w 49295"/>
                <a:gd name="connsiteY8" fmla="*/ 103520 h 123237"/>
                <a:gd name="connsiteX9" fmla="*/ 42722 w 49295"/>
                <a:gd name="connsiteY9" fmla="*/ 70657 h 123237"/>
                <a:gd name="connsiteX10" fmla="*/ 46009 w 49295"/>
                <a:gd name="connsiteY10" fmla="*/ 46830 h 123237"/>
                <a:gd name="connsiteX11" fmla="*/ 50117 w 49295"/>
                <a:gd name="connsiteY11" fmla="*/ 29577 h 123237"/>
                <a:gd name="connsiteX12" fmla="*/ 54225 w 49295"/>
                <a:gd name="connsiteY12" fmla="*/ 15610 h 123237"/>
                <a:gd name="connsiteX13" fmla="*/ 54225 w 49295"/>
                <a:gd name="connsiteY13" fmla="*/ 15610 h 12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295" h="123237">
                  <a:moveTo>
                    <a:pt x="54225" y="15610"/>
                  </a:moveTo>
                  <a:cubicBezTo>
                    <a:pt x="50117" y="11502"/>
                    <a:pt x="48474" y="5751"/>
                    <a:pt x="48474" y="0"/>
                  </a:cubicBezTo>
                  <a:cubicBezTo>
                    <a:pt x="33685" y="4930"/>
                    <a:pt x="32042" y="31220"/>
                    <a:pt x="22183" y="42723"/>
                  </a:cubicBezTo>
                  <a:cubicBezTo>
                    <a:pt x="18896" y="46830"/>
                    <a:pt x="23826" y="59154"/>
                    <a:pt x="23004" y="64905"/>
                  </a:cubicBezTo>
                  <a:cubicBezTo>
                    <a:pt x="21361" y="78873"/>
                    <a:pt x="10681" y="87910"/>
                    <a:pt x="4108" y="99412"/>
                  </a:cubicBezTo>
                  <a:cubicBezTo>
                    <a:pt x="2465" y="99412"/>
                    <a:pt x="1643" y="97769"/>
                    <a:pt x="0" y="97769"/>
                  </a:cubicBezTo>
                  <a:cubicBezTo>
                    <a:pt x="822" y="103520"/>
                    <a:pt x="0" y="116665"/>
                    <a:pt x="1643" y="121595"/>
                  </a:cubicBezTo>
                  <a:cubicBezTo>
                    <a:pt x="5751" y="132276"/>
                    <a:pt x="2465" y="127346"/>
                    <a:pt x="9037" y="128168"/>
                  </a:cubicBezTo>
                  <a:cubicBezTo>
                    <a:pt x="27112" y="129810"/>
                    <a:pt x="26291" y="115022"/>
                    <a:pt x="27934" y="103520"/>
                  </a:cubicBezTo>
                  <a:cubicBezTo>
                    <a:pt x="29577" y="87910"/>
                    <a:pt x="36150" y="82159"/>
                    <a:pt x="42722" y="70657"/>
                  </a:cubicBezTo>
                  <a:cubicBezTo>
                    <a:pt x="46830" y="63262"/>
                    <a:pt x="45187" y="55868"/>
                    <a:pt x="46009" y="46830"/>
                  </a:cubicBezTo>
                  <a:cubicBezTo>
                    <a:pt x="46830" y="38615"/>
                    <a:pt x="51760" y="38615"/>
                    <a:pt x="50117" y="29577"/>
                  </a:cubicBezTo>
                  <a:cubicBezTo>
                    <a:pt x="50117" y="23826"/>
                    <a:pt x="50117" y="20540"/>
                    <a:pt x="54225" y="15610"/>
                  </a:cubicBezTo>
                  <a:lnTo>
                    <a:pt x="54225" y="15610"/>
                  </a:lnTo>
                  <a:close/>
                </a:path>
              </a:pathLst>
            </a:custGeom>
            <a:grpFill/>
            <a:ln w="8202" cap="flat">
              <a:noFill/>
              <a:prstDash val="solid"/>
              <a:miter/>
            </a:ln>
          </p:spPr>
          <p:txBody>
            <a:bodyPr rtlCol="0" anchor="ctr"/>
            <a:lstStyle/>
            <a:p>
              <a:endParaRPr lang="de-DE"/>
            </a:p>
          </p:txBody>
        </p:sp>
        <p:sp>
          <p:nvSpPr>
            <p:cNvPr id="407" name="Freihandform: Form 406">
              <a:extLst>
                <a:ext uri="{FF2B5EF4-FFF2-40B4-BE49-F238E27FC236}">
                  <a16:creationId xmlns:a16="http://schemas.microsoft.com/office/drawing/2014/main" id="{47368AD6-812A-4B9C-B2B8-13AF2CBDB039}"/>
                </a:ext>
              </a:extLst>
            </p:cNvPr>
            <p:cNvSpPr/>
            <p:nvPr/>
          </p:nvSpPr>
          <p:spPr>
            <a:xfrm>
              <a:off x="6041831" y="3720663"/>
              <a:ext cx="41079" cy="32863"/>
            </a:xfrm>
            <a:custGeom>
              <a:avLst/>
              <a:gdLst>
                <a:gd name="connsiteX0" fmla="*/ 0 w 41079"/>
                <a:gd name="connsiteY0" fmla="*/ 20540 h 32863"/>
                <a:gd name="connsiteX1" fmla="*/ 18896 w 41079"/>
                <a:gd name="connsiteY1" fmla="*/ 37793 h 32863"/>
                <a:gd name="connsiteX2" fmla="*/ 31220 w 41079"/>
                <a:gd name="connsiteY2" fmla="*/ 24648 h 32863"/>
                <a:gd name="connsiteX3" fmla="*/ 32863 w 41079"/>
                <a:gd name="connsiteY3" fmla="*/ 30399 h 32863"/>
                <a:gd name="connsiteX4" fmla="*/ 42722 w 41079"/>
                <a:gd name="connsiteY4" fmla="*/ 34507 h 32863"/>
                <a:gd name="connsiteX5" fmla="*/ 47652 w 41079"/>
                <a:gd name="connsiteY5" fmla="*/ 0 h 32863"/>
                <a:gd name="connsiteX6" fmla="*/ 3286 w 41079"/>
                <a:gd name="connsiteY6" fmla="*/ 9859 h 32863"/>
                <a:gd name="connsiteX7" fmla="*/ 0 w 41079"/>
                <a:gd name="connsiteY7" fmla="*/ 20540 h 32863"/>
                <a:gd name="connsiteX8" fmla="*/ 0 w 41079"/>
                <a:gd name="connsiteY8" fmla="*/ 20540 h 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9" h="32863">
                  <a:moveTo>
                    <a:pt x="0" y="20540"/>
                  </a:moveTo>
                  <a:cubicBezTo>
                    <a:pt x="5751" y="27934"/>
                    <a:pt x="27112" y="17253"/>
                    <a:pt x="18896" y="37793"/>
                  </a:cubicBezTo>
                  <a:cubicBezTo>
                    <a:pt x="26291" y="35328"/>
                    <a:pt x="25469" y="27934"/>
                    <a:pt x="31220" y="24648"/>
                  </a:cubicBezTo>
                  <a:cubicBezTo>
                    <a:pt x="41079" y="18896"/>
                    <a:pt x="35328" y="27934"/>
                    <a:pt x="32863" y="30399"/>
                  </a:cubicBezTo>
                  <a:cubicBezTo>
                    <a:pt x="36150" y="32042"/>
                    <a:pt x="39436" y="32863"/>
                    <a:pt x="42722" y="34507"/>
                  </a:cubicBezTo>
                  <a:cubicBezTo>
                    <a:pt x="47652" y="22183"/>
                    <a:pt x="48474" y="12324"/>
                    <a:pt x="47652" y="0"/>
                  </a:cubicBezTo>
                  <a:cubicBezTo>
                    <a:pt x="35328" y="1643"/>
                    <a:pt x="13967" y="13967"/>
                    <a:pt x="3286" y="9859"/>
                  </a:cubicBezTo>
                  <a:cubicBezTo>
                    <a:pt x="4108" y="13145"/>
                    <a:pt x="822" y="17253"/>
                    <a:pt x="0" y="20540"/>
                  </a:cubicBezTo>
                  <a:lnTo>
                    <a:pt x="0" y="20540"/>
                  </a:lnTo>
                  <a:close/>
                </a:path>
              </a:pathLst>
            </a:custGeom>
            <a:grpFill/>
            <a:ln w="8202" cap="flat">
              <a:noFill/>
              <a:prstDash val="solid"/>
              <a:miter/>
            </a:ln>
          </p:spPr>
          <p:txBody>
            <a:bodyPr rtlCol="0" anchor="ctr"/>
            <a:lstStyle/>
            <a:p>
              <a:endParaRPr lang="de-DE"/>
            </a:p>
          </p:txBody>
        </p:sp>
        <p:sp>
          <p:nvSpPr>
            <p:cNvPr id="408" name="Freihandform: Form 407">
              <a:extLst>
                <a:ext uri="{FF2B5EF4-FFF2-40B4-BE49-F238E27FC236}">
                  <a16:creationId xmlns:a16="http://schemas.microsoft.com/office/drawing/2014/main" id="{473B1FD6-1EB5-40B5-8AEC-DDBEFEDDE3D4}"/>
                </a:ext>
              </a:extLst>
            </p:cNvPr>
            <p:cNvSpPr/>
            <p:nvPr/>
          </p:nvSpPr>
          <p:spPr>
            <a:xfrm>
              <a:off x="5933861" y="3766307"/>
              <a:ext cx="8216" cy="8216"/>
            </a:xfrm>
            <a:custGeom>
              <a:avLst/>
              <a:gdLst>
                <a:gd name="connsiteX0" fmla="*/ 3628 w 0"/>
                <a:gd name="connsiteY0" fmla="*/ 9402 h 8215"/>
                <a:gd name="connsiteX1" fmla="*/ 3628 w 0"/>
                <a:gd name="connsiteY1" fmla="*/ 9402 h 8215"/>
                <a:gd name="connsiteX2" fmla="*/ 3628 w 0"/>
                <a:gd name="connsiteY2" fmla="*/ 9402 h 8215"/>
              </a:gdLst>
              <a:ahLst/>
              <a:cxnLst>
                <a:cxn ang="0">
                  <a:pos x="connsiteX0" y="connsiteY0"/>
                </a:cxn>
                <a:cxn ang="0">
                  <a:pos x="connsiteX1" y="connsiteY1"/>
                </a:cxn>
                <a:cxn ang="0">
                  <a:pos x="connsiteX2" y="connsiteY2"/>
                </a:cxn>
              </a:cxnLst>
              <a:rect l="l" t="t" r="r" b="b"/>
              <a:pathLst>
                <a:path h="8215">
                  <a:moveTo>
                    <a:pt x="3628" y="9402"/>
                  </a:moveTo>
                  <a:cubicBezTo>
                    <a:pt x="18417" y="-6208"/>
                    <a:pt x="-9517" y="364"/>
                    <a:pt x="3628" y="9402"/>
                  </a:cubicBezTo>
                  <a:lnTo>
                    <a:pt x="3628" y="9402"/>
                  </a:lnTo>
                  <a:close/>
                </a:path>
              </a:pathLst>
            </a:custGeom>
            <a:grpFill/>
            <a:ln w="8202" cap="flat">
              <a:noFill/>
              <a:prstDash val="solid"/>
              <a:miter/>
            </a:ln>
          </p:spPr>
          <p:txBody>
            <a:bodyPr rtlCol="0" anchor="ctr"/>
            <a:lstStyle/>
            <a:p>
              <a:endParaRPr lang="de-DE"/>
            </a:p>
          </p:txBody>
        </p:sp>
        <p:sp>
          <p:nvSpPr>
            <p:cNvPr id="409" name="Freihandform: Form 408">
              <a:extLst>
                <a:ext uri="{FF2B5EF4-FFF2-40B4-BE49-F238E27FC236}">
                  <a16:creationId xmlns:a16="http://schemas.microsoft.com/office/drawing/2014/main" id="{6F2F9574-BD53-4697-B411-0FAA5E2A60CF}"/>
                </a:ext>
              </a:extLst>
            </p:cNvPr>
            <p:cNvSpPr/>
            <p:nvPr/>
          </p:nvSpPr>
          <p:spPr>
            <a:xfrm>
              <a:off x="6015610" y="3735772"/>
              <a:ext cx="8216" cy="8216"/>
            </a:xfrm>
            <a:custGeom>
              <a:avLst/>
              <a:gdLst>
                <a:gd name="connsiteX0" fmla="*/ 751 w 8215"/>
                <a:gd name="connsiteY0" fmla="*/ 6252 h 8215"/>
                <a:gd name="connsiteX1" fmla="*/ 11432 w 8215"/>
                <a:gd name="connsiteY1" fmla="*/ 1323 h 8215"/>
                <a:gd name="connsiteX2" fmla="*/ 751 w 8215"/>
                <a:gd name="connsiteY2" fmla="*/ 6252 h 8215"/>
                <a:gd name="connsiteX3" fmla="*/ 751 w 8215"/>
                <a:gd name="connsiteY3" fmla="*/ 6252 h 8215"/>
              </a:gdLst>
              <a:ahLst/>
              <a:cxnLst>
                <a:cxn ang="0">
                  <a:pos x="connsiteX0" y="connsiteY0"/>
                </a:cxn>
                <a:cxn ang="0">
                  <a:pos x="connsiteX1" y="connsiteY1"/>
                </a:cxn>
                <a:cxn ang="0">
                  <a:pos x="connsiteX2" y="connsiteY2"/>
                </a:cxn>
                <a:cxn ang="0">
                  <a:pos x="connsiteX3" y="connsiteY3"/>
                </a:cxn>
              </a:cxnLst>
              <a:rect l="l" t="t" r="r" b="b"/>
              <a:pathLst>
                <a:path w="8215" h="8215">
                  <a:moveTo>
                    <a:pt x="751" y="6252"/>
                  </a:moveTo>
                  <a:cubicBezTo>
                    <a:pt x="7324" y="12003"/>
                    <a:pt x="17183" y="4609"/>
                    <a:pt x="11432" y="1323"/>
                  </a:cubicBezTo>
                  <a:cubicBezTo>
                    <a:pt x="5681" y="-1963"/>
                    <a:pt x="-2535" y="1323"/>
                    <a:pt x="751" y="6252"/>
                  </a:cubicBezTo>
                  <a:lnTo>
                    <a:pt x="751" y="6252"/>
                  </a:lnTo>
                  <a:close/>
                </a:path>
              </a:pathLst>
            </a:custGeom>
            <a:grpFill/>
            <a:ln w="8202" cap="flat">
              <a:noFill/>
              <a:prstDash val="solid"/>
              <a:miter/>
            </a:ln>
          </p:spPr>
          <p:txBody>
            <a:bodyPr rtlCol="0" anchor="ctr"/>
            <a:lstStyle/>
            <a:p>
              <a:endParaRPr lang="de-DE"/>
            </a:p>
          </p:txBody>
        </p:sp>
        <p:sp>
          <p:nvSpPr>
            <p:cNvPr id="410" name="Freihandform: Form 409">
              <a:extLst>
                <a:ext uri="{FF2B5EF4-FFF2-40B4-BE49-F238E27FC236}">
                  <a16:creationId xmlns:a16="http://schemas.microsoft.com/office/drawing/2014/main" id="{9F3F5188-FB76-4232-A4C8-829944785F07}"/>
                </a:ext>
              </a:extLst>
            </p:cNvPr>
            <p:cNvSpPr/>
            <p:nvPr/>
          </p:nvSpPr>
          <p:spPr>
            <a:xfrm>
              <a:off x="6156191" y="3705053"/>
              <a:ext cx="82159" cy="106806"/>
            </a:xfrm>
            <a:custGeom>
              <a:avLst/>
              <a:gdLst>
                <a:gd name="connsiteX0" fmla="*/ 79534 w 82158"/>
                <a:gd name="connsiteY0" fmla="*/ 0 h 106806"/>
                <a:gd name="connsiteX1" fmla="*/ 38454 w 82158"/>
                <a:gd name="connsiteY1" fmla="*/ 41079 h 106806"/>
                <a:gd name="connsiteX2" fmla="*/ 12985 w 82158"/>
                <a:gd name="connsiteY2" fmla="*/ 78051 h 106806"/>
                <a:gd name="connsiteX3" fmla="*/ 1483 w 82158"/>
                <a:gd name="connsiteY3" fmla="*/ 87088 h 106806"/>
                <a:gd name="connsiteX4" fmla="*/ 15450 w 82158"/>
                <a:gd name="connsiteY4" fmla="*/ 98590 h 106806"/>
                <a:gd name="connsiteX5" fmla="*/ 38454 w 82158"/>
                <a:gd name="connsiteY5" fmla="*/ 107628 h 106806"/>
                <a:gd name="connsiteX6" fmla="*/ 61459 w 82158"/>
                <a:gd name="connsiteY6" fmla="*/ 96947 h 106806"/>
                <a:gd name="connsiteX7" fmla="*/ 60637 w 82158"/>
                <a:gd name="connsiteY7" fmla="*/ 80515 h 106806"/>
                <a:gd name="connsiteX8" fmla="*/ 63923 w 82158"/>
                <a:gd name="connsiteY8" fmla="*/ 43544 h 106806"/>
                <a:gd name="connsiteX9" fmla="*/ 79534 w 82158"/>
                <a:gd name="connsiteY9" fmla="*/ 0 h 106806"/>
                <a:gd name="connsiteX10" fmla="*/ 79534 w 82158"/>
                <a:gd name="connsiteY10" fmla="*/ 0 h 10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158" h="106806">
                  <a:moveTo>
                    <a:pt x="79534" y="0"/>
                  </a:moveTo>
                  <a:cubicBezTo>
                    <a:pt x="63923" y="6573"/>
                    <a:pt x="49135" y="27934"/>
                    <a:pt x="38454" y="41079"/>
                  </a:cubicBezTo>
                  <a:cubicBezTo>
                    <a:pt x="31060" y="50117"/>
                    <a:pt x="22023" y="73121"/>
                    <a:pt x="12985" y="78051"/>
                  </a:cubicBezTo>
                  <a:cubicBezTo>
                    <a:pt x="5591" y="82159"/>
                    <a:pt x="8056" y="78872"/>
                    <a:pt x="1483" y="87088"/>
                  </a:cubicBezTo>
                  <a:cubicBezTo>
                    <a:pt x="-4268" y="95304"/>
                    <a:pt x="8056" y="102698"/>
                    <a:pt x="15450" y="98590"/>
                  </a:cubicBezTo>
                  <a:cubicBezTo>
                    <a:pt x="661" y="112557"/>
                    <a:pt x="26130" y="119130"/>
                    <a:pt x="38454" y="107628"/>
                  </a:cubicBezTo>
                  <a:cubicBezTo>
                    <a:pt x="43384" y="102698"/>
                    <a:pt x="54064" y="97769"/>
                    <a:pt x="61459" y="96947"/>
                  </a:cubicBezTo>
                  <a:cubicBezTo>
                    <a:pt x="75426" y="93661"/>
                    <a:pt x="63923" y="88731"/>
                    <a:pt x="60637" y="80515"/>
                  </a:cubicBezTo>
                  <a:cubicBezTo>
                    <a:pt x="54064" y="66548"/>
                    <a:pt x="54886" y="57511"/>
                    <a:pt x="63923" y="43544"/>
                  </a:cubicBezTo>
                  <a:cubicBezTo>
                    <a:pt x="68853" y="33685"/>
                    <a:pt x="94322" y="8216"/>
                    <a:pt x="79534" y="0"/>
                  </a:cubicBezTo>
                  <a:lnTo>
                    <a:pt x="79534" y="0"/>
                  </a:lnTo>
                  <a:close/>
                </a:path>
              </a:pathLst>
            </a:custGeom>
            <a:grpFill/>
            <a:ln w="8202" cap="flat">
              <a:noFill/>
              <a:prstDash val="solid"/>
              <a:miter/>
            </a:ln>
          </p:spPr>
          <p:txBody>
            <a:bodyPr rtlCol="0" anchor="ctr"/>
            <a:lstStyle/>
            <a:p>
              <a:endParaRPr lang="de-DE"/>
            </a:p>
          </p:txBody>
        </p:sp>
        <p:sp>
          <p:nvSpPr>
            <p:cNvPr id="411" name="Freihandform: Form 410">
              <a:extLst>
                <a:ext uri="{FF2B5EF4-FFF2-40B4-BE49-F238E27FC236}">
                  <a16:creationId xmlns:a16="http://schemas.microsoft.com/office/drawing/2014/main" id="{F05F2335-4A21-49A1-84B7-FE3B9A617A98}"/>
                </a:ext>
              </a:extLst>
            </p:cNvPr>
            <p:cNvSpPr/>
            <p:nvPr/>
          </p:nvSpPr>
          <p:spPr>
            <a:xfrm>
              <a:off x="7222540" y="3969603"/>
              <a:ext cx="8216" cy="8216"/>
            </a:xfrm>
            <a:custGeom>
              <a:avLst/>
              <a:gdLst>
                <a:gd name="connsiteX0" fmla="*/ 730 w 0"/>
                <a:gd name="connsiteY0" fmla="*/ 0 h 0"/>
                <a:gd name="connsiteX1" fmla="*/ 730 w 0"/>
                <a:gd name="connsiteY1" fmla="*/ 0 h 0"/>
                <a:gd name="connsiteX2" fmla="*/ 730 w 0"/>
                <a:gd name="connsiteY2" fmla="*/ 0 h 0"/>
              </a:gdLst>
              <a:ahLst/>
              <a:cxnLst>
                <a:cxn ang="0">
                  <a:pos x="connsiteX0" y="connsiteY0"/>
                </a:cxn>
                <a:cxn ang="0">
                  <a:pos x="connsiteX1" y="connsiteY1"/>
                </a:cxn>
                <a:cxn ang="0">
                  <a:pos x="connsiteX2" y="connsiteY2"/>
                </a:cxn>
              </a:cxnLst>
              <a:rect l="l" t="t" r="r" b="b"/>
              <a:pathLst>
                <a:path>
                  <a:moveTo>
                    <a:pt x="730" y="0"/>
                  </a:moveTo>
                  <a:cubicBezTo>
                    <a:pt x="730" y="0"/>
                    <a:pt x="-913" y="0"/>
                    <a:pt x="730" y="0"/>
                  </a:cubicBezTo>
                  <a:lnTo>
                    <a:pt x="730" y="0"/>
                  </a:lnTo>
                  <a:close/>
                </a:path>
              </a:pathLst>
            </a:custGeom>
            <a:grpFill/>
            <a:ln w="8202" cap="flat">
              <a:noFill/>
              <a:prstDash val="solid"/>
              <a:miter/>
            </a:ln>
          </p:spPr>
          <p:txBody>
            <a:bodyPr rtlCol="0" anchor="ctr"/>
            <a:lstStyle/>
            <a:p>
              <a:endParaRPr lang="de-DE"/>
            </a:p>
          </p:txBody>
        </p:sp>
        <p:sp>
          <p:nvSpPr>
            <p:cNvPr id="412" name="Freihandform: Form 411">
              <a:extLst>
                <a:ext uri="{FF2B5EF4-FFF2-40B4-BE49-F238E27FC236}">
                  <a16:creationId xmlns:a16="http://schemas.microsoft.com/office/drawing/2014/main" id="{578A10A5-83BB-4BC0-BF7C-3AFD9A18BD28}"/>
                </a:ext>
              </a:extLst>
            </p:cNvPr>
            <p:cNvSpPr/>
            <p:nvPr/>
          </p:nvSpPr>
          <p:spPr>
            <a:xfrm>
              <a:off x="7213167" y="3758456"/>
              <a:ext cx="8216" cy="24648"/>
            </a:xfrm>
            <a:custGeom>
              <a:avLst/>
              <a:gdLst>
                <a:gd name="connsiteX0" fmla="*/ 8460 w 8215"/>
                <a:gd name="connsiteY0" fmla="*/ 0 h 24647"/>
                <a:gd name="connsiteX1" fmla="*/ 2709 w 8215"/>
                <a:gd name="connsiteY1" fmla="*/ 25469 h 24647"/>
                <a:gd name="connsiteX2" fmla="*/ 8460 w 8215"/>
                <a:gd name="connsiteY2" fmla="*/ 0 h 24647"/>
                <a:gd name="connsiteX3" fmla="*/ 8460 w 8215"/>
                <a:gd name="connsiteY3" fmla="*/ 0 h 24647"/>
              </a:gdLst>
              <a:ahLst/>
              <a:cxnLst>
                <a:cxn ang="0">
                  <a:pos x="connsiteX0" y="connsiteY0"/>
                </a:cxn>
                <a:cxn ang="0">
                  <a:pos x="connsiteX1" y="connsiteY1"/>
                </a:cxn>
                <a:cxn ang="0">
                  <a:pos x="connsiteX2" y="connsiteY2"/>
                </a:cxn>
                <a:cxn ang="0">
                  <a:pos x="connsiteX3" y="connsiteY3"/>
                </a:cxn>
              </a:cxnLst>
              <a:rect l="l" t="t" r="r" b="b"/>
              <a:pathLst>
                <a:path w="8215" h="24647">
                  <a:moveTo>
                    <a:pt x="8460" y="0"/>
                  </a:moveTo>
                  <a:cubicBezTo>
                    <a:pt x="1066" y="5751"/>
                    <a:pt x="-3042" y="17253"/>
                    <a:pt x="2709" y="25469"/>
                  </a:cubicBezTo>
                  <a:cubicBezTo>
                    <a:pt x="9282" y="18896"/>
                    <a:pt x="13390" y="4108"/>
                    <a:pt x="8460" y="0"/>
                  </a:cubicBezTo>
                  <a:lnTo>
                    <a:pt x="8460" y="0"/>
                  </a:lnTo>
                  <a:close/>
                </a:path>
              </a:pathLst>
            </a:custGeom>
            <a:grpFill/>
            <a:ln w="8202" cap="flat">
              <a:noFill/>
              <a:prstDash val="solid"/>
              <a:miter/>
            </a:ln>
          </p:spPr>
          <p:txBody>
            <a:bodyPr rtlCol="0" anchor="ctr"/>
            <a:lstStyle/>
            <a:p>
              <a:endParaRPr lang="de-DE"/>
            </a:p>
          </p:txBody>
        </p:sp>
        <p:sp>
          <p:nvSpPr>
            <p:cNvPr id="413" name="Freihandform: Form 412">
              <a:extLst>
                <a:ext uri="{FF2B5EF4-FFF2-40B4-BE49-F238E27FC236}">
                  <a16:creationId xmlns:a16="http://schemas.microsoft.com/office/drawing/2014/main" id="{8A9134D0-5833-4C20-862C-A1F270F97B47}"/>
                </a:ext>
              </a:extLst>
            </p:cNvPr>
            <p:cNvSpPr/>
            <p:nvPr/>
          </p:nvSpPr>
          <p:spPr>
            <a:xfrm>
              <a:off x="5118368" y="4824052"/>
              <a:ext cx="24648" cy="16432"/>
            </a:xfrm>
            <a:custGeom>
              <a:avLst/>
              <a:gdLst>
                <a:gd name="connsiteX0" fmla="*/ 23004 w 24647"/>
                <a:gd name="connsiteY0" fmla="*/ 6573 h 16431"/>
                <a:gd name="connsiteX1" fmla="*/ 0 w 24647"/>
                <a:gd name="connsiteY1" fmla="*/ 0 h 16431"/>
                <a:gd name="connsiteX2" fmla="*/ 11502 w 24647"/>
                <a:gd name="connsiteY2" fmla="*/ 7394 h 16431"/>
                <a:gd name="connsiteX3" fmla="*/ 27934 w 24647"/>
                <a:gd name="connsiteY3" fmla="*/ 13967 h 16431"/>
                <a:gd name="connsiteX4" fmla="*/ 23004 w 24647"/>
                <a:gd name="connsiteY4" fmla="*/ 6573 h 16431"/>
                <a:gd name="connsiteX5" fmla="*/ 23004 w 24647"/>
                <a:gd name="connsiteY5" fmla="*/ 6573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7" h="16431">
                  <a:moveTo>
                    <a:pt x="23004" y="6573"/>
                  </a:moveTo>
                  <a:cubicBezTo>
                    <a:pt x="14789" y="2465"/>
                    <a:pt x="9037" y="822"/>
                    <a:pt x="0" y="0"/>
                  </a:cubicBezTo>
                  <a:cubicBezTo>
                    <a:pt x="4108" y="6573"/>
                    <a:pt x="5751" y="7394"/>
                    <a:pt x="11502" y="7394"/>
                  </a:cubicBezTo>
                  <a:cubicBezTo>
                    <a:pt x="11502" y="18896"/>
                    <a:pt x="20540" y="18896"/>
                    <a:pt x="27934" y="13967"/>
                  </a:cubicBezTo>
                  <a:cubicBezTo>
                    <a:pt x="27934" y="9859"/>
                    <a:pt x="25469" y="9038"/>
                    <a:pt x="23004" y="6573"/>
                  </a:cubicBezTo>
                  <a:lnTo>
                    <a:pt x="23004" y="6573"/>
                  </a:lnTo>
                  <a:close/>
                </a:path>
              </a:pathLst>
            </a:custGeom>
            <a:grpFill/>
            <a:ln w="8202" cap="flat">
              <a:noFill/>
              <a:prstDash val="solid"/>
              <a:miter/>
            </a:ln>
          </p:spPr>
          <p:txBody>
            <a:bodyPr rtlCol="0" anchor="ctr"/>
            <a:lstStyle/>
            <a:p>
              <a:endParaRPr lang="de-DE"/>
            </a:p>
          </p:txBody>
        </p:sp>
        <p:sp>
          <p:nvSpPr>
            <p:cNvPr id="414" name="Freihandform: Form 413">
              <a:extLst>
                <a:ext uri="{FF2B5EF4-FFF2-40B4-BE49-F238E27FC236}">
                  <a16:creationId xmlns:a16="http://schemas.microsoft.com/office/drawing/2014/main" id="{2691F5A2-4BFE-4410-BCAB-103FD5B2267D}"/>
                </a:ext>
              </a:extLst>
            </p:cNvPr>
            <p:cNvSpPr/>
            <p:nvPr/>
          </p:nvSpPr>
          <p:spPr>
            <a:xfrm>
              <a:off x="5704946" y="3817994"/>
              <a:ext cx="8216" cy="8216"/>
            </a:xfrm>
            <a:custGeom>
              <a:avLst/>
              <a:gdLst>
                <a:gd name="connsiteX0" fmla="*/ 6607 w 8215"/>
                <a:gd name="connsiteY0" fmla="*/ 8653 h 8215"/>
                <a:gd name="connsiteX1" fmla="*/ 11537 w 8215"/>
                <a:gd name="connsiteY1" fmla="*/ 2903 h 8215"/>
                <a:gd name="connsiteX2" fmla="*/ 6607 w 8215"/>
                <a:gd name="connsiteY2" fmla="*/ 8653 h 8215"/>
                <a:gd name="connsiteX3" fmla="*/ 6607 w 8215"/>
                <a:gd name="connsiteY3" fmla="*/ 8653 h 8215"/>
              </a:gdLst>
              <a:ahLst/>
              <a:cxnLst>
                <a:cxn ang="0">
                  <a:pos x="connsiteX0" y="connsiteY0"/>
                </a:cxn>
                <a:cxn ang="0">
                  <a:pos x="connsiteX1" y="connsiteY1"/>
                </a:cxn>
                <a:cxn ang="0">
                  <a:pos x="connsiteX2" y="connsiteY2"/>
                </a:cxn>
                <a:cxn ang="0">
                  <a:pos x="connsiteX3" y="connsiteY3"/>
                </a:cxn>
              </a:cxnLst>
              <a:rect l="l" t="t" r="r" b="b"/>
              <a:pathLst>
                <a:path w="8215" h="8215">
                  <a:moveTo>
                    <a:pt x="6607" y="8653"/>
                  </a:moveTo>
                  <a:cubicBezTo>
                    <a:pt x="12359" y="11940"/>
                    <a:pt x="19753" y="7010"/>
                    <a:pt x="11537" y="2903"/>
                  </a:cubicBezTo>
                  <a:cubicBezTo>
                    <a:pt x="2500" y="-3670"/>
                    <a:pt x="-6538" y="2081"/>
                    <a:pt x="6607" y="8653"/>
                  </a:cubicBezTo>
                  <a:lnTo>
                    <a:pt x="6607" y="8653"/>
                  </a:lnTo>
                  <a:close/>
                </a:path>
              </a:pathLst>
            </a:custGeom>
            <a:grpFill/>
            <a:ln w="8202" cap="flat">
              <a:noFill/>
              <a:prstDash val="solid"/>
              <a:miter/>
            </a:ln>
          </p:spPr>
          <p:txBody>
            <a:bodyPr rtlCol="0" anchor="ctr"/>
            <a:lstStyle/>
            <a:p>
              <a:endParaRPr lang="de-DE"/>
            </a:p>
          </p:txBody>
        </p:sp>
        <p:sp>
          <p:nvSpPr>
            <p:cNvPr id="415" name="Freihandform: Form 414">
              <a:extLst>
                <a:ext uri="{FF2B5EF4-FFF2-40B4-BE49-F238E27FC236}">
                  <a16:creationId xmlns:a16="http://schemas.microsoft.com/office/drawing/2014/main" id="{A098F4A8-3F98-498D-833E-9FC27F404FC2}"/>
                </a:ext>
              </a:extLst>
            </p:cNvPr>
            <p:cNvSpPr/>
            <p:nvPr/>
          </p:nvSpPr>
          <p:spPr>
            <a:xfrm>
              <a:off x="5680594" y="3870192"/>
              <a:ext cx="8216" cy="16432"/>
            </a:xfrm>
            <a:custGeom>
              <a:avLst/>
              <a:gdLst>
                <a:gd name="connsiteX0" fmla="*/ 7133 w 8215"/>
                <a:gd name="connsiteY0" fmla="*/ 16432 h 16431"/>
                <a:gd name="connsiteX1" fmla="*/ 12062 w 8215"/>
                <a:gd name="connsiteY1" fmla="*/ 0 h 16431"/>
                <a:gd name="connsiteX2" fmla="*/ 7133 w 8215"/>
                <a:gd name="connsiteY2" fmla="*/ 16432 h 16431"/>
                <a:gd name="connsiteX3" fmla="*/ 7133 w 8215"/>
                <a:gd name="connsiteY3" fmla="*/ 16432 h 16431"/>
              </a:gdLst>
              <a:ahLst/>
              <a:cxnLst>
                <a:cxn ang="0">
                  <a:pos x="connsiteX0" y="connsiteY0"/>
                </a:cxn>
                <a:cxn ang="0">
                  <a:pos x="connsiteX1" y="connsiteY1"/>
                </a:cxn>
                <a:cxn ang="0">
                  <a:pos x="connsiteX2" y="connsiteY2"/>
                </a:cxn>
                <a:cxn ang="0">
                  <a:pos x="connsiteX3" y="connsiteY3"/>
                </a:cxn>
              </a:cxnLst>
              <a:rect l="l" t="t" r="r" b="b"/>
              <a:pathLst>
                <a:path w="8215" h="16431">
                  <a:moveTo>
                    <a:pt x="7133" y="16432"/>
                  </a:moveTo>
                  <a:cubicBezTo>
                    <a:pt x="11241" y="12324"/>
                    <a:pt x="12884" y="5751"/>
                    <a:pt x="12062" y="0"/>
                  </a:cubicBezTo>
                  <a:cubicBezTo>
                    <a:pt x="7133" y="4108"/>
                    <a:pt x="-9299" y="18075"/>
                    <a:pt x="7133" y="16432"/>
                  </a:cubicBezTo>
                  <a:lnTo>
                    <a:pt x="7133" y="16432"/>
                  </a:lnTo>
                  <a:close/>
                </a:path>
              </a:pathLst>
            </a:custGeom>
            <a:grpFill/>
            <a:ln w="8202" cap="flat">
              <a:noFill/>
              <a:prstDash val="solid"/>
              <a:miter/>
            </a:ln>
          </p:spPr>
          <p:txBody>
            <a:bodyPr rtlCol="0" anchor="ctr"/>
            <a:lstStyle/>
            <a:p>
              <a:endParaRPr lang="de-DE"/>
            </a:p>
          </p:txBody>
        </p:sp>
        <p:sp>
          <p:nvSpPr>
            <p:cNvPr id="480" name="Freihandform: Form 479">
              <a:extLst>
                <a:ext uri="{FF2B5EF4-FFF2-40B4-BE49-F238E27FC236}">
                  <a16:creationId xmlns:a16="http://schemas.microsoft.com/office/drawing/2014/main" id="{2DDC0F48-1FA2-4894-805F-3EF6B25B1536}"/>
                </a:ext>
              </a:extLst>
            </p:cNvPr>
            <p:cNvSpPr/>
            <p:nvPr/>
          </p:nvSpPr>
          <p:spPr>
            <a:xfrm>
              <a:off x="5739590" y="3795427"/>
              <a:ext cx="16432" cy="16432"/>
            </a:xfrm>
            <a:custGeom>
              <a:avLst/>
              <a:gdLst>
                <a:gd name="connsiteX0" fmla="*/ 4005 w 16431"/>
                <a:gd name="connsiteY0" fmla="*/ 20540 h 16431"/>
                <a:gd name="connsiteX1" fmla="*/ 18794 w 16431"/>
                <a:gd name="connsiteY1" fmla="*/ 0 h 16431"/>
                <a:gd name="connsiteX2" fmla="*/ 4005 w 16431"/>
                <a:gd name="connsiteY2" fmla="*/ 20540 h 16431"/>
                <a:gd name="connsiteX3" fmla="*/ 4005 w 16431"/>
                <a:gd name="connsiteY3" fmla="*/ 20540 h 16431"/>
              </a:gdLst>
              <a:ahLst/>
              <a:cxnLst>
                <a:cxn ang="0">
                  <a:pos x="connsiteX0" y="connsiteY0"/>
                </a:cxn>
                <a:cxn ang="0">
                  <a:pos x="connsiteX1" y="connsiteY1"/>
                </a:cxn>
                <a:cxn ang="0">
                  <a:pos x="connsiteX2" y="connsiteY2"/>
                </a:cxn>
                <a:cxn ang="0">
                  <a:pos x="connsiteX3" y="connsiteY3"/>
                </a:cxn>
              </a:cxnLst>
              <a:rect l="l" t="t" r="r" b="b"/>
              <a:pathLst>
                <a:path w="16431" h="16431">
                  <a:moveTo>
                    <a:pt x="4005" y="20540"/>
                  </a:moveTo>
                  <a:cubicBezTo>
                    <a:pt x="17150" y="22183"/>
                    <a:pt x="20437" y="9859"/>
                    <a:pt x="18794" y="0"/>
                  </a:cubicBezTo>
                  <a:cubicBezTo>
                    <a:pt x="13864" y="7394"/>
                    <a:pt x="-9140" y="10681"/>
                    <a:pt x="4005" y="20540"/>
                  </a:cubicBezTo>
                  <a:lnTo>
                    <a:pt x="4005" y="20540"/>
                  </a:lnTo>
                  <a:close/>
                </a:path>
              </a:pathLst>
            </a:custGeom>
            <a:grpFill/>
            <a:ln w="8202" cap="flat">
              <a:noFill/>
              <a:prstDash val="solid"/>
              <a:miter/>
            </a:ln>
          </p:spPr>
          <p:txBody>
            <a:bodyPr rtlCol="0" anchor="ctr"/>
            <a:lstStyle/>
            <a:p>
              <a:endParaRPr lang="de-DE"/>
            </a:p>
          </p:txBody>
        </p:sp>
        <p:sp>
          <p:nvSpPr>
            <p:cNvPr id="481" name="Freihandform: Form 480">
              <a:extLst>
                <a:ext uri="{FF2B5EF4-FFF2-40B4-BE49-F238E27FC236}">
                  <a16:creationId xmlns:a16="http://schemas.microsoft.com/office/drawing/2014/main" id="{A3ED434E-7DA1-4689-8455-6FA6AA2401E1}"/>
                </a:ext>
              </a:extLst>
            </p:cNvPr>
            <p:cNvSpPr/>
            <p:nvPr/>
          </p:nvSpPr>
          <p:spPr>
            <a:xfrm>
              <a:off x="5588315" y="3928417"/>
              <a:ext cx="16432" cy="8216"/>
            </a:xfrm>
            <a:custGeom>
              <a:avLst/>
              <a:gdLst>
                <a:gd name="connsiteX0" fmla="*/ 13145 w 16431"/>
                <a:gd name="connsiteY0" fmla="*/ 1750 h 8215"/>
                <a:gd name="connsiteX1" fmla="*/ 0 w 16431"/>
                <a:gd name="connsiteY1" fmla="*/ 5858 h 8215"/>
                <a:gd name="connsiteX2" fmla="*/ 19718 w 16431"/>
                <a:gd name="connsiteY2" fmla="*/ 9144 h 8215"/>
                <a:gd name="connsiteX3" fmla="*/ 13145 w 16431"/>
                <a:gd name="connsiteY3" fmla="*/ 1750 h 8215"/>
                <a:gd name="connsiteX4" fmla="*/ 13145 w 16431"/>
                <a:gd name="connsiteY4" fmla="*/ 1750 h 8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1" h="8215">
                  <a:moveTo>
                    <a:pt x="13145" y="1750"/>
                  </a:moveTo>
                  <a:cubicBezTo>
                    <a:pt x="6573" y="-715"/>
                    <a:pt x="3286" y="-1536"/>
                    <a:pt x="0" y="5858"/>
                  </a:cubicBezTo>
                  <a:cubicBezTo>
                    <a:pt x="6573" y="6680"/>
                    <a:pt x="12324" y="10787"/>
                    <a:pt x="19718" y="9144"/>
                  </a:cubicBezTo>
                  <a:cubicBezTo>
                    <a:pt x="18075" y="7501"/>
                    <a:pt x="15610" y="4215"/>
                    <a:pt x="13145" y="1750"/>
                  </a:cubicBezTo>
                  <a:lnTo>
                    <a:pt x="13145" y="1750"/>
                  </a:lnTo>
                  <a:close/>
                </a:path>
              </a:pathLst>
            </a:custGeom>
            <a:grpFill/>
            <a:ln w="8202" cap="flat">
              <a:noFill/>
              <a:prstDash val="solid"/>
              <a:miter/>
            </a:ln>
          </p:spPr>
          <p:txBody>
            <a:bodyPr rtlCol="0" anchor="ctr"/>
            <a:lstStyle/>
            <a:p>
              <a:endParaRPr lang="de-DE"/>
            </a:p>
          </p:txBody>
        </p:sp>
        <p:sp>
          <p:nvSpPr>
            <p:cNvPr id="482" name="Freihandform: Form 481">
              <a:extLst>
                <a:ext uri="{FF2B5EF4-FFF2-40B4-BE49-F238E27FC236}">
                  <a16:creationId xmlns:a16="http://schemas.microsoft.com/office/drawing/2014/main" id="{D27A3628-3ED6-4162-925C-95FBFBEDB246}"/>
                </a:ext>
              </a:extLst>
            </p:cNvPr>
            <p:cNvSpPr/>
            <p:nvPr/>
          </p:nvSpPr>
          <p:spPr>
            <a:xfrm>
              <a:off x="5778825" y="3821967"/>
              <a:ext cx="16432" cy="16432"/>
            </a:xfrm>
            <a:custGeom>
              <a:avLst/>
              <a:gdLst>
                <a:gd name="connsiteX0" fmla="*/ 2563 w 16431"/>
                <a:gd name="connsiteY0" fmla="*/ 8789 h 16431"/>
                <a:gd name="connsiteX1" fmla="*/ 19816 w 16431"/>
                <a:gd name="connsiteY1" fmla="*/ 3859 h 16431"/>
                <a:gd name="connsiteX2" fmla="*/ 2563 w 16431"/>
                <a:gd name="connsiteY2" fmla="*/ 8789 h 16431"/>
                <a:gd name="connsiteX3" fmla="*/ 2563 w 16431"/>
                <a:gd name="connsiteY3" fmla="*/ 8789 h 16431"/>
              </a:gdLst>
              <a:ahLst/>
              <a:cxnLst>
                <a:cxn ang="0">
                  <a:pos x="connsiteX0" y="connsiteY0"/>
                </a:cxn>
                <a:cxn ang="0">
                  <a:pos x="connsiteX1" y="connsiteY1"/>
                </a:cxn>
                <a:cxn ang="0">
                  <a:pos x="connsiteX2" y="connsiteY2"/>
                </a:cxn>
                <a:cxn ang="0">
                  <a:pos x="connsiteX3" y="connsiteY3"/>
                </a:cxn>
              </a:cxnLst>
              <a:rect l="l" t="t" r="r" b="b"/>
              <a:pathLst>
                <a:path w="16431" h="16431">
                  <a:moveTo>
                    <a:pt x="2563" y="8789"/>
                  </a:moveTo>
                  <a:cubicBezTo>
                    <a:pt x="-7296" y="28507"/>
                    <a:pt x="14065" y="12897"/>
                    <a:pt x="19816" y="3859"/>
                  </a:cubicBezTo>
                  <a:cubicBezTo>
                    <a:pt x="9957" y="-3535"/>
                    <a:pt x="1741" y="573"/>
                    <a:pt x="2563" y="8789"/>
                  </a:cubicBezTo>
                  <a:lnTo>
                    <a:pt x="2563" y="8789"/>
                  </a:lnTo>
                  <a:close/>
                </a:path>
              </a:pathLst>
            </a:custGeom>
            <a:grpFill/>
            <a:ln w="8202" cap="flat">
              <a:noFill/>
              <a:prstDash val="solid"/>
              <a:miter/>
            </a:ln>
          </p:spPr>
          <p:txBody>
            <a:bodyPr rtlCol="0" anchor="ctr"/>
            <a:lstStyle/>
            <a:p>
              <a:endParaRPr lang="de-DE"/>
            </a:p>
          </p:txBody>
        </p:sp>
      </p:grpSp>
    </p:spTree>
    <p:extLst>
      <p:ext uri="{BB962C8B-B14F-4D97-AF65-F5344CB8AC3E}">
        <p14:creationId xmlns:p14="http://schemas.microsoft.com/office/powerpoint/2010/main" val="29107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ACA221E8-E117-4BE0-A50F-5868C3D58C1F}"/>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139EAF83-DD4F-4625-8D90-97F906CC383F}"/>
              </a:ext>
            </a:extLst>
          </p:cNvPr>
          <p:cNvSpPr>
            <a:spLocks noGrp="1"/>
          </p:cNvSpPr>
          <p:nvPr>
            <p:ph type="dt" sz="half" idx="10"/>
          </p:nvPr>
        </p:nvSpPr>
        <p:spPr/>
        <p:txBody>
          <a:bodyPr/>
          <a:lstStyle/>
          <a:p>
            <a:r>
              <a:rPr lang="en-US"/>
              <a:t>© 2019 HERE</a:t>
            </a:r>
          </a:p>
        </p:txBody>
      </p:sp>
      <p:sp>
        <p:nvSpPr>
          <p:cNvPr id="10" name="Fußzeilenplatzhalter 9">
            <a:extLst>
              <a:ext uri="{FF2B5EF4-FFF2-40B4-BE49-F238E27FC236}">
                <a16:creationId xmlns:a16="http://schemas.microsoft.com/office/drawing/2014/main" id="{F369BCF3-76E6-41F8-94C1-C8DCB5719C61}"/>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FBF2F75F-E456-41D2-B58E-C8BF5D300E35}"/>
              </a:ext>
            </a:extLst>
          </p:cNvPr>
          <p:cNvSpPr>
            <a:spLocks noGrp="1"/>
          </p:cNvSpPr>
          <p:nvPr>
            <p:ph type="sldNum" sz="quarter" idx="12"/>
          </p:nvPr>
        </p:nvSpPr>
        <p:spPr/>
        <p:txBody>
          <a:bodyPr/>
          <a:lstStyle/>
          <a:p>
            <a:fld id="{C01CAAA5-CA10-431C-B0CA-C8BF8493446D}" type="slidenum">
              <a:rPr lang="en-US" smtClean="0"/>
              <a:t>33</a:t>
            </a:fld>
            <a:endParaRPr lang="en-US"/>
          </a:p>
        </p:txBody>
      </p:sp>
      <p:sp>
        <p:nvSpPr>
          <p:cNvPr id="19" name="Subtitle 18">
            <a:extLst>
              <a:ext uri="{FF2B5EF4-FFF2-40B4-BE49-F238E27FC236}">
                <a16:creationId xmlns:a16="http://schemas.microsoft.com/office/drawing/2014/main" id="{87844E77-1DF6-4868-9416-DA3C37ECBBA9}"/>
              </a:ext>
            </a:extLst>
          </p:cNvPr>
          <p:cNvSpPr>
            <a:spLocks noGrp="1"/>
          </p:cNvSpPr>
          <p:nvPr>
            <p:ph type="subTitle" idx="1"/>
          </p:nvPr>
        </p:nvSpPr>
        <p:spPr/>
        <p:txBody>
          <a:bodyPr/>
          <a:lstStyle/>
          <a:p>
            <a:endParaRPr lang="en-US"/>
          </a:p>
        </p:txBody>
      </p:sp>
      <p:grpSp>
        <p:nvGrpSpPr>
          <p:cNvPr id="16" name="Group 15">
            <a:extLst>
              <a:ext uri="{FF2B5EF4-FFF2-40B4-BE49-F238E27FC236}">
                <a16:creationId xmlns:a16="http://schemas.microsoft.com/office/drawing/2014/main" id="{BC60C347-7996-45CA-986D-F73D763DB0EF}"/>
              </a:ext>
            </a:extLst>
          </p:cNvPr>
          <p:cNvGrpSpPr/>
          <p:nvPr/>
        </p:nvGrpSpPr>
        <p:grpSpPr>
          <a:xfrm>
            <a:off x="928337" y="439739"/>
            <a:ext cx="10335329" cy="5595209"/>
            <a:chOff x="748529" y="1175008"/>
            <a:chExt cx="9634012" cy="5215539"/>
          </a:xfrm>
        </p:grpSpPr>
        <p:grpSp>
          <p:nvGrpSpPr>
            <p:cNvPr id="15" name="Group 14">
              <a:extLst>
                <a:ext uri="{FF2B5EF4-FFF2-40B4-BE49-F238E27FC236}">
                  <a16:creationId xmlns:a16="http://schemas.microsoft.com/office/drawing/2014/main" id="{2BD02CC2-02E1-41EF-9CA7-2BDA253C44C3}"/>
                </a:ext>
              </a:extLst>
            </p:cNvPr>
            <p:cNvGrpSpPr/>
            <p:nvPr/>
          </p:nvGrpSpPr>
          <p:grpSpPr>
            <a:xfrm>
              <a:off x="4117695" y="1175008"/>
              <a:ext cx="6264846" cy="5210366"/>
              <a:chOff x="4117695" y="1175008"/>
              <a:chExt cx="6264846" cy="5210366"/>
            </a:xfrm>
          </p:grpSpPr>
          <p:pic>
            <p:nvPicPr>
              <p:cNvPr id="8" name="Picture 7">
                <a:extLst>
                  <a:ext uri="{FF2B5EF4-FFF2-40B4-BE49-F238E27FC236}">
                    <a16:creationId xmlns:a16="http://schemas.microsoft.com/office/drawing/2014/main" id="{161843FA-BA95-4C42-86A6-1AD9F790DC84}"/>
                  </a:ext>
                </a:extLst>
              </p:cNvPr>
              <p:cNvPicPr>
                <a:picLocks noChangeAspect="1"/>
              </p:cNvPicPr>
              <p:nvPr/>
            </p:nvPicPr>
            <p:blipFill>
              <a:blip r:embed="rId2"/>
              <a:stretch>
                <a:fillRect/>
              </a:stretch>
            </p:blipFill>
            <p:spPr>
              <a:xfrm>
                <a:off x="4644255" y="1659956"/>
                <a:ext cx="5086486" cy="2314570"/>
              </a:xfrm>
              <a:prstGeom prst="rect">
                <a:avLst/>
              </a:prstGeom>
              <a:ln>
                <a:noFill/>
              </a:ln>
            </p:spPr>
          </p:pic>
          <p:pic>
            <p:nvPicPr>
              <p:cNvPr id="6" name="Picture 5">
                <a:extLst>
                  <a:ext uri="{FF2B5EF4-FFF2-40B4-BE49-F238E27FC236}">
                    <a16:creationId xmlns:a16="http://schemas.microsoft.com/office/drawing/2014/main" id="{63C6E5E4-E2EC-4459-8322-7D14F4413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7695" y="1175008"/>
                <a:ext cx="6264846" cy="5210366"/>
              </a:xfrm>
              <a:prstGeom prst="rect">
                <a:avLst/>
              </a:prstGeom>
            </p:spPr>
          </p:pic>
        </p:grpSp>
        <p:grpSp>
          <p:nvGrpSpPr>
            <p:cNvPr id="13" name="Group 12">
              <a:extLst>
                <a:ext uri="{FF2B5EF4-FFF2-40B4-BE49-F238E27FC236}">
                  <a16:creationId xmlns:a16="http://schemas.microsoft.com/office/drawing/2014/main" id="{44CF8EE7-38F4-45E2-B9BB-D838B0E9597A}"/>
                </a:ext>
              </a:extLst>
            </p:cNvPr>
            <p:cNvGrpSpPr/>
            <p:nvPr/>
          </p:nvGrpSpPr>
          <p:grpSpPr>
            <a:xfrm>
              <a:off x="748529" y="3095626"/>
              <a:ext cx="4908060" cy="3294921"/>
              <a:chOff x="748529" y="3095626"/>
              <a:chExt cx="4908060" cy="3294921"/>
            </a:xfrm>
          </p:grpSpPr>
          <p:grpSp>
            <p:nvGrpSpPr>
              <p:cNvPr id="12" name="Group 11">
                <a:extLst>
                  <a:ext uri="{FF2B5EF4-FFF2-40B4-BE49-F238E27FC236}">
                    <a16:creationId xmlns:a16="http://schemas.microsoft.com/office/drawing/2014/main" id="{48F93134-5713-4DC3-931D-F8E79ECEF9E7}"/>
                  </a:ext>
                </a:extLst>
              </p:cNvPr>
              <p:cNvGrpSpPr/>
              <p:nvPr/>
            </p:nvGrpSpPr>
            <p:grpSpPr>
              <a:xfrm>
                <a:off x="1478625" y="3518372"/>
                <a:ext cx="3535336" cy="2249968"/>
                <a:chOff x="1478625" y="3518372"/>
                <a:chExt cx="3535336" cy="2249968"/>
              </a:xfrm>
            </p:grpSpPr>
            <p:pic>
              <p:nvPicPr>
                <p:cNvPr id="9" name="Picture 8">
                  <a:extLst>
                    <a:ext uri="{FF2B5EF4-FFF2-40B4-BE49-F238E27FC236}">
                      <a16:creationId xmlns:a16="http://schemas.microsoft.com/office/drawing/2014/main" id="{EAAD4934-C1B9-4597-A4EE-8D978A63B3C1}"/>
                    </a:ext>
                  </a:extLst>
                </p:cNvPr>
                <p:cNvPicPr>
                  <a:picLocks noChangeAspect="1"/>
                </p:cNvPicPr>
                <p:nvPr/>
              </p:nvPicPr>
              <p:blipFill>
                <a:blip r:embed="rId4"/>
                <a:stretch>
                  <a:fillRect/>
                </a:stretch>
              </p:blipFill>
              <p:spPr>
                <a:xfrm>
                  <a:off x="1478625" y="3518372"/>
                  <a:ext cx="3535336" cy="1898965"/>
                </a:xfrm>
                <a:prstGeom prst="rect">
                  <a:avLst/>
                </a:prstGeom>
              </p:spPr>
            </p:pic>
            <p:sp>
              <p:nvSpPr>
                <p:cNvPr id="11" name="Rectangle 10">
                  <a:extLst>
                    <a:ext uri="{FF2B5EF4-FFF2-40B4-BE49-F238E27FC236}">
                      <a16:creationId xmlns:a16="http://schemas.microsoft.com/office/drawing/2014/main" id="{3B9EFAE6-4A1D-4B38-9932-845C5F77D9BA}"/>
                    </a:ext>
                  </a:extLst>
                </p:cNvPr>
                <p:cNvSpPr/>
                <p:nvPr/>
              </p:nvSpPr>
              <p:spPr bwMode="gray">
                <a:xfrm>
                  <a:off x="1478625" y="5417337"/>
                  <a:ext cx="3535336" cy="351003"/>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grpSp>
          <p:pic>
            <p:nvPicPr>
              <p:cNvPr id="7" name="Picture 8">
                <a:extLst>
                  <a:ext uri="{FF2B5EF4-FFF2-40B4-BE49-F238E27FC236}">
                    <a16:creationId xmlns:a16="http://schemas.microsoft.com/office/drawing/2014/main" id="{DBBB265F-BE3D-41E2-8107-131040B020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529" y="3095626"/>
                <a:ext cx="4908060" cy="3294921"/>
              </a:xfrm>
              <a:prstGeom prst="rect">
                <a:avLst/>
              </a:prstGeom>
            </p:spPr>
          </p:pic>
        </p:grpSp>
      </p:grpSp>
      <p:sp>
        <p:nvSpPr>
          <p:cNvPr id="17" name="Rechteck 12">
            <a:extLst>
              <a:ext uri="{FF2B5EF4-FFF2-40B4-BE49-F238E27FC236}">
                <a16:creationId xmlns:a16="http://schemas.microsoft.com/office/drawing/2014/main" id="{1FF71E45-9334-4CBF-9302-B23BCE5DB3A5}"/>
              </a:ext>
            </a:extLst>
          </p:cNvPr>
          <p:cNvSpPr/>
          <p:nvPr/>
        </p:nvSpPr>
        <p:spPr bwMode="gray">
          <a:xfrm>
            <a:off x="8786454" y="4264235"/>
            <a:ext cx="2792773" cy="1303061"/>
          </a:xfrm>
          <a:prstGeom prst="rect">
            <a:avLst/>
          </a:prstGeom>
          <a:gradFill flip="none" rotWithShape="1">
            <a:gsLst>
              <a:gs pos="0">
                <a:schemeClr val="accent2"/>
              </a:gs>
              <a:gs pos="100000">
                <a:schemeClr val="accent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dirty="0">
                <a:solidFill>
                  <a:schemeClr val="tx1"/>
                </a:solidFill>
              </a:rPr>
              <a:t>Japan map content </a:t>
            </a:r>
            <a:br>
              <a:rPr lang="en-GB" sz="1600" dirty="0">
                <a:solidFill>
                  <a:schemeClr val="tx1"/>
                </a:solidFill>
              </a:rPr>
            </a:br>
            <a:r>
              <a:rPr lang="en-GB" sz="1600" dirty="0">
                <a:solidFill>
                  <a:schemeClr val="tx1"/>
                </a:solidFill>
              </a:rPr>
              <a:t>in an </a:t>
            </a:r>
            <a:r>
              <a:rPr lang="en-GB" sz="1600">
                <a:solidFill>
                  <a:schemeClr val="tx1"/>
                </a:solidFill>
              </a:rPr>
              <a:t>OLP catalog</a:t>
            </a:r>
            <a:r>
              <a:rPr lang="en-GB" sz="1600" dirty="0">
                <a:solidFill>
                  <a:schemeClr val="tx1"/>
                </a:solidFill>
              </a:rPr>
              <a:t> with </a:t>
            </a:r>
            <a:br>
              <a:rPr lang="en-GB" sz="1600" dirty="0">
                <a:solidFill>
                  <a:schemeClr val="tx1"/>
                </a:solidFill>
              </a:rPr>
            </a:br>
            <a:r>
              <a:rPr lang="en-GB" sz="1600" dirty="0">
                <a:solidFill>
                  <a:schemeClr val="tx1"/>
                </a:solidFill>
              </a:rPr>
              <a:t>multiple content layers</a:t>
            </a:r>
          </a:p>
        </p:txBody>
      </p:sp>
      <p:sp>
        <p:nvSpPr>
          <p:cNvPr id="18" name="Rechteck 12">
            <a:extLst>
              <a:ext uri="{FF2B5EF4-FFF2-40B4-BE49-F238E27FC236}">
                <a16:creationId xmlns:a16="http://schemas.microsoft.com/office/drawing/2014/main" id="{9398BD06-3422-4333-88FA-E911CE32B072}"/>
              </a:ext>
            </a:extLst>
          </p:cNvPr>
          <p:cNvSpPr/>
          <p:nvPr/>
        </p:nvSpPr>
        <p:spPr bwMode="gray">
          <a:xfrm>
            <a:off x="611189" y="1789653"/>
            <a:ext cx="3355381" cy="1147244"/>
          </a:xfrm>
          <a:prstGeom prst="rect">
            <a:avLst/>
          </a:prstGeom>
          <a:gradFill flip="none" rotWithShape="1">
            <a:gsLst>
              <a:gs pos="0">
                <a:schemeClr val="accent2"/>
              </a:gs>
              <a:gs pos="100000">
                <a:schemeClr val="accent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a:solidFill>
                  <a:schemeClr val="tx1"/>
                </a:solidFill>
              </a:rPr>
              <a:t>Japan map road topology</a:t>
            </a:r>
            <a:br>
              <a:rPr lang="en-GB" sz="1600">
                <a:solidFill>
                  <a:schemeClr val="tx1"/>
                </a:solidFill>
              </a:rPr>
            </a:br>
            <a:r>
              <a:rPr lang="en-GB" sz="1600">
                <a:solidFill>
                  <a:schemeClr val="tx1"/>
                </a:solidFill>
              </a:rPr>
              <a:t>and geometry layer visually</a:t>
            </a:r>
            <a:br>
              <a:rPr lang="en-GB" sz="1600">
                <a:solidFill>
                  <a:schemeClr val="tx1"/>
                </a:solidFill>
              </a:rPr>
            </a:br>
            <a:r>
              <a:rPr lang="en-GB" sz="1600">
                <a:solidFill>
                  <a:schemeClr val="tx1"/>
                </a:solidFill>
              </a:rPr>
              <a:t>explorable within OLP</a:t>
            </a:r>
          </a:p>
        </p:txBody>
      </p:sp>
    </p:spTree>
    <p:extLst>
      <p:ext uri="{BB962C8B-B14F-4D97-AF65-F5344CB8AC3E}">
        <p14:creationId xmlns:p14="http://schemas.microsoft.com/office/powerpoint/2010/main" val="251437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FC278F-0DEB-416C-885B-A6B2F89DFBD3}"/>
              </a:ext>
            </a:extLst>
          </p:cNvPr>
          <p:cNvSpPr>
            <a:spLocks noGrp="1"/>
          </p:cNvSpPr>
          <p:nvPr>
            <p:ph type="title"/>
          </p:nvPr>
        </p:nvSpPr>
        <p:spPr/>
        <p:txBody>
          <a:bodyPr/>
          <a:lstStyle/>
          <a:p>
            <a:r>
              <a:rPr lang="en-GB"/>
              <a:t>OLS portfolio consists of foundational Service Lines that provide developers access to ready-to-use capabilities AND customizable capabilities</a:t>
            </a:r>
          </a:p>
        </p:txBody>
      </p:sp>
      <p:sp>
        <p:nvSpPr>
          <p:cNvPr id="4" name="Date Placeholder 3">
            <a:extLst>
              <a:ext uri="{FF2B5EF4-FFF2-40B4-BE49-F238E27FC236}">
                <a16:creationId xmlns:a16="http://schemas.microsoft.com/office/drawing/2014/main" id="{72D1F6D4-9BDB-4A43-AADF-5DA8AA9E2792}"/>
              </a:ext>
            </a:extLst>
          </p:cNvPr>
          <p:cNvSpPr>
            <a:spLocks noGrp="1"/>
          </p:cNvSpPr>
          <p:nvPr>
            <p:ph type="dt" sz="half" idx="10"/>
          </p:nvPr>
        </p:nvSpPr>
        <p:spPr/>
        <p:txBody>
          <a:bodyPr/>
          <a:lstStyle/>
          <a:p>
            <a:pPr algn="r"/>
            <a:r>
              <a:rPr lang="en-US"/>
              <a:t>© 2019 HERE</a:t>
            </a:r>
          </a:p>
        </p:txBody>
      </p:sp>
      <p:sp>
        <p:nvSpPr>
          <p:cNvPr id="2" name="Fußzeilenplatzhalter 1">
            <a:extLst>
              <a:ext uri="{FF2B5EF4-FFF2-40B4-BE49-F238E27FC236}">
                <a16:creationId xmlns:a16="http://schemas.microsoft.com/office/drawing/2014/main" id="{E621310F-2634-4FDE-8F77-7C5615727802}"/>
              </a:ext>
            </a:extLst>
          </p:cNvPr>
          <p:cNvSpPr>
            <a:spLocks noGrp="1"/>
          </p:cNvSpPr>
          <p:nvPr>
            <p:ph type="ftr" sz="quarter" idx="11"/>
          </p:nvPr>
        </p:nvSpPr>
        <p:spPr/>
        <p:txBody>
          <a:bodyPr/>
          <a:lstStyle/>
          <a:p>
            <a:r>
              <a:rPr lang="en-US"/>
              <a:t>Open Location Platform</a:t>
            </a:r>
          </a:p>
        </p:txBody>
      </p:sp>
      <p:sp>
        <p:nvSpPr>
          <p:cNvPr id="5" name="Slide Number Placeholder 4">
            <a:extLst>
              <a:ext uri="{FF2B5EF4-FFF2-40B4-BE49-F238E27FC236}">
                <a16:creationId xmlns:a16="http://schemas.microsoft.com/office/drawing/2014/main" id="{F1254CBA-89C9-46FB-A013-1A5EDACA1565}"/>
              </a:ext>
            </a:extLst>
          </p:cNvPr>
          <p:cNvSpPr>
            <a:spLocks noGrp="1"/>
          </p:cNvSpPr>
          <p:nvPr>
            <p:ph type="sldNum" sz="quarter" idx="12"/>
          </p:nvPr>
        </p:nvSpPr>
        <p:spPr/>
        <p:txBody>
          <a:bodyPr/>
          <a:lstStyle/>
          <a:p>
            <a:fld id="{75BD4FF6-0F0F-4ACA-B8D4-836F26A3F56F}" type="slidenum">
              <a:rPr lang="en-US" smtClean="0"/>
              <a:pPr/>
              <a:t>34</a:t>
            </a:fld>
            <a:endParaRPr lang="en-US"/>
          </a:p>
        </p:txBody>
      </p:sp>
      <p:sp>
        <p:nvSpPr>
          <p:cNvPr id="9" name="Rechteck 12">
            <a:extLst>
              <a:ext uri="{FF2B5EF4-FFF2-40B4-BE49-F238E27FC236}">
                <a16:creationId xmlns:a16="http://schemas.microsoft.com/office/drawing/2014/main" id="{6A53B567-0D19-4B12-B760-767368AA3ECC}"/>
              </a:ext>
            </a:extLst>
          </p:cNvPr>
          <p:cNvSpPr/>
          <p:nvPr/>
        </p:nvSpPr>
        <p:spPr bwMode="gray">
          <a:xfrm>
            <a:off x="611188" y="4694238"/>
            <a:ext cx="8134350" cy="13065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864000" rIns="91440" bIns="45720" numCol="1" spcCol="0" rtlCol="0" fromWordArt="0" anchor="ctr" anchorCtr="0" forceAA="0" compatLnSpc="1">
            <a:prstTxWarp prst="textNoShape">
              <a:avLst/>
            </a:prstTxWarp>
            <a:noAutofit/>
          </a:bodyPr>
          <a:lstStyle/>
          <a:p>
            <a:pPr algn="ctr"/>
            <a:r>
              <a:rPr lang="de-DE" sz="1200">
                <a:solidFill>
                  <a:schemeClr val="bg1"/>
                </a:solidFill>
              </a:rPr>
              <a:t>OLP Workspace and Marketplace</a:t>
            </a:r>
          </a:p>
        </p:txBody>
      </p:sp>
      <p:sp>
        <p:nvSpPr>
          <p:cNvPr id="10" name="Rectangle 26">
            <a:extLst>
              <a:ext uri="{FF2B5EF4-FFF2-40B4-BE49-F238E27FC236}">
                <a16:creationId xmlns:a16="http://schemas.microsoft.com/office/drawing/2014/main" id="{C7462FD2-54E5-444C-901D-E94CBE6EB188}"/>
              </a:ext>
            </a:extLst>
          </p:cNvPr>
          <p:cNvSpPr/>
          <p:nvPr/>
        </p:nvSpPr>
        <p:spPr bwMode="gray">
          <a:xfrm rot="16200000">
            <a:off x="-248035" y="3441632"/>
            <a:ext cx="2981325" cy="1089162"/>
          </a:xfrm>
          <a:prstGeom prst="rect">
            <a:avLst/>
          </a:prstGeom>
          <a:solidFill>
            <a:schemeClr val="bg1"/>
          </a:solidFill>
          <a:ln w="6350">
            <a:gradFill flip="none" rotWithShape="1">
              <a:gsLst>
                <a:gs pos="0">
                  <a:schemeClr val="accent1"/>
                </a:gs>
                <a:gs pos="100000">
                  <a:schemeClr val="accent2"/>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1260000" rtlCol="0" anchor="ctr"/>
          <a:lstStyle/>
          <a:p>
            <a:r>
              <a:rPr lang="en-US" sz="1000">
                <a:solidFill>
                  <a:schemeClr val="tx1"/>
                </a:solidFill>
              </a:rPr>
              <a:t>Open </a:t>
            </a:r>
            <a:br>
              <a:rPr lang="en-US" sz="1000">
                <a:solidFill>
                  <a:schemeClr val="tx1"/>
                </a:solidFill>
              </a:rPr>
            </a:br>
            <a:r>
              <a:rPr lang="en-US" sz="1000">
                <a:solidFill>
                  <a:schemeClr val="tx1"/>
                </a:solidFill>
              </a:rPr>
              <a:t>Search</a:t>
            </a:r>
          </a:p>
        </p:txBody>
      </p:sp>
      <p:sp>
        <p:nvSpPr>
          <p:cNvPr id="42" name="Rectangle 26">
            <a:extLst>
              <a:ext uri="{FF2B5EF4-FFF2-40B4-BE49-F238E27FC236}">
                <a16:creationId xmlns:a16="http://schemas.microsoft.com/office/drawing/2014/main" id="{01685FC8-1BD8-47AF-9491-4737556DEC72}"/>
              </a:ext>
            </a:extLst>
          </p:cNvPr>
          <p:cNvSpPr/>
          <p:nvPr/>
        </p:nvSpPr>
        <p:spPr bwMode="gray">
          <a:xfrm rot="16200000">
            <a:off x="897211" y="3441632"/>
            <a:ext cx="2981325" cy="1089162"/>
          </a:xfrm>
          <a:prstGeom prst="rect">
            <a:avLst/>
          </a:prstGeom>
          <a:solidFill>
            <a:schemeClr val="bg1"/>
          </a:solidFill>
          <a:ln w="6350">
            <a:gradFill flip="none" rotWithShape="1">
              <a:gsLst>
                <a:gs pos="0">
                  <a:schemeClr val="accent1"/>
                </a:gs>
                <a:gs pos="100000">
                  <a:schemeClr val="accent2"/>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1260000" rtlCol="0" anchor="ctr"/>
          <a:lstStyle/>
          <a:p>
            <a:r>
              <a:rPr lang="en-US" sz="1000">
                <a:solidFill>
                  <a:schemeClr val="tx1"/>
                </a:solidFill>
              </a:rPr>
              <a:t>Open </a:t>
            </a:r>
            <a:br>
              <a:rPr lang="en-US" sz="1000">
                <a:solidFill>
                  <a:schemeClr val="tx1"/>
                </a:solidFill>
              </a:rPr>
            </a:br>
            <a:r>
              <a:rPr lang="en-US" sz="1000">
                <a:solidFill>
                  <a:schemeClr val="tx1"/>
                </a:solidFill>
              </a:rPr>
              <a:t>Rendering</a:t>
            </a:r>
          </a:p>
        </p:txBody>
      </p:sp>
      <p:sp>
        <p:nvSpPr>
          <p:cNvPr id="47" name="Rectangle 26">
            <a:extLst>
              <a:ext uri="{FF2B5EF4-FFF2-40B4-BE49-F238E27FC236}">
                <a16:creationId xmlns:a16="http://schemas.microsoft.com/office/drawing/2014/main" id="{F38FAF69-A625-4C99-85ED-4672F8F8E282}"/>
              </a:ext>
            </a:extLst>
          </p:cNvPr>
          <p:cNvSpPr/>
          <p:nvPr/>
        </p:nvSpPr>
        <p:spPr bwMode="gray">
          <a:xfrm rot="16200000">
            <a:off x="2042456" y="3441632"/>
            <a:ext cx="2981325" cy="1089162"/>
          </a:xfrm>
          <a:prstGeom prst="rect">
            <a:avLst/>
          </a:prstGeom>
          <a:solidFill>
            <a:schemeClr val="bg1"/>
          </a:solidFill>
          <a:ln w="6350">
            <a:gradFill flip="none" rotWithShape="1">
              <a:gsLst>
                <a:gs pos="0">
                  <a:schemeClr val="accent1"/>
                </a:gs>
                <a:gs pos="100000">
                  <a:schemeClr val="accent2"/>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1260000" rtlCol="0" anchor="ctr"/>
          <a:lstStyle/>
          <a:p>
            <a:r>
              <a:rPr lang="en-US" sz="1000">
                <a:solidFill>
                  <a:schemeClr val="tx1"/>
                </a:solidFill>
              </a:rPr>
              <a:t>Open </a:t>
            </a:r>
            <a:br>
              <a:rPr lang="en-US" sz="1000">
                <a:solidFill>
                  <a:schemeClr val="tx1"/>
                </a:solidFill>
              </a:rPr>
            </a:br>
            <a:r>
              <a:rPr lang="en-US" sz="1000">
                <a:solidFill>
                  <a:schemeClr val="tx1"/>
                </a:solidFill>
              </a:rPr>
              <a:t>Routing</a:t>
            </a:r>
          </a:p>
        </p:txBody>
      </p:sp>
      <p:sp>
        <p:nvSpPr>
          <p:cNvPr id="52" name="Rectangle 26">
            <a:extLst>
              <a:ext uri="{FF2B5EF4-FFF2-40B4-BE49-F238E27FC236}">
                <a16:creationId xmlns:a16="http://schemas.microsoft.com/office/drawing/2014/main" id="{4707CD3F-26EF-4A5B-B2A8-F68B60B133A7}"/>
              </a:ext>
            </a:extLst>
          </p:cNvPr>
          <p:cNvSpPr/>
          <p:nvPr/>
        </p:nvSpPr>
        <p:spPr bwMode="gray">
          <a:xfrm rot="16200000">
            <a:off x="3187701" y="3441632"/>
            <a:ext cx="2981325" cy="1089162"/>
          </a:xfrm>
          <a:prstGeom prst="rect">
            <a:avLst/>
          </a:prstGeom>
          <a:solidFill>
            <a:schemeClr val="bg1"/>
          </a:solidFill>
          <a:ln w="6350">
            <a:gradFill flip="none" rotWithShape="1">
              <a:gsLst>
                <a:gs pos="0">
                  <a:schemeClr val="accent1"/>
                </a:gs>
                <a:gs pos="100000">
                  <a:schemeClr val="accent2"/>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1260000" rtlCol="0" anchor="ctr"/>
          <a:lstStyle/>
          <a:p>
            <a:r>
              <a:rPr lang="en-US" sz="1000">
                <a:solidFill>
                  <a:schemeClr val="tx1"/>
                </a:solidFill>
              </a:rPr>
              <a:t>Open </a:t>
            </a:r>
            <a:br>
              <a:rPr lang="en-US" sz="1000">
                <a:solidFill>
                  <a:schemeClr val="tx1"/>
                </a:solidFill>
              </a:rPr>
            </a:br>
            <a:r>
              <a:rPr lang="en-US" sz="1000">
                <a:solidFill>
                  <a:schemeClr val="tx1"/>
                </a:solidFill>
              </a:rPr>
              <a:t>Transit</a:t>
            </a:r>
          </a:p>
        </p:txBody>
      </p:sp>
      <p:sp>
        <p:nvSpPr>
          <p:cNvPr id="57" name="Rectangle 26">
            <a:extLst>
              <a:ext uri="{FF2B5EF4-FFF2-40B4-BE49-F238E27FC236}">
                <a16:creationId xmlns:a16="http://schemas.microsoft.com/office/drawing/2014/main" id="{FBCB82F0-9C8D-4FF0-88E1-5C6D104D8DD7}"/>
              </a:ext>
            </a:extLst>
          </p:cNvPr>
          <p:cNvSpPr/>
          <p:nvPr/>
        </p:nvSpPr>
        <p:spPr bwMode="gray">
          <a:xfrm rot="16200000">
            <a:off x="4332946" y="3441632"/>
            <a:ext cx="2981325" cy="1089162"/>
          </a:xfrm>
          <a:prstGeom prst="rect">
            <a:avLst/>
          </a:prstGeom>
          <a:solidFill>
            <a:schemeClr val="bg1"/>
          </a:solidFill>
          <a:ln w="6350">
            <a:gradFill flip="none" rotWithShape="1">
              <a:gsLst>
                <a:gs pos="0">
                  <a:schemeClr val="accent1"/>
                </a:gs>
                <a:gs pos="100000">
                  <a:schemeClr val="accent2"/>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1260000" rtlCol="0" anchor="ctr"/>
          <a:lstStyle/>
          <a:p>
            <a:r>
              <a:rPr lang="en-US" sz="1000">
                <a:solidFill>
                  <a:schemeClr val="tx1"/>
                </a:solidFill>
              </a:rPr>
              <a:t>Open </a:t>
            </a:r>
            <a:br>
              <a:rPr lang="en-US" sz="1000">
                <a:solidFill>
                  <a:schemeClr val="tx1"/>
                </a:solidFill>
              </a:rPr>
            </a:br>
            <a:r>
              <a:rPr lang="en-US" sz="1000">
                <a:solidFill>
                  <a:schemeClr val="tx1"/>
                </a:solidFill>
              </a:rPr>
              <a:t>Positioning</a:t>
            </a:r>
          </a:p>
        </p:txBody>
      </p:sp>
      <p:sp>
        <p:nvSpPr>
          <p:cNvPr id="62" name="Rectangle 26">
            <a:extLst>
              <a:ext uri="{FF2B5EF4-FFF2-40B4-BE49-F238E27FC236}">
                <a16:creationId xmlns:a16="http://schemas.microsoft.com/office/drawing/2014/main" id="{411BB05A-504C-4E20-B164-CFC2D17E988F}"/>
              </a:ext>
            </a:extLst>
          </p:cNvPr>
          <p:cNvSpPr/>
          <p:nvPr/>
        </p:nvSpPr>
        <p:spPr bwMode="gray">
          <a:xfrm rot="16200000">
            <a:off x="5478191" y="3441632"/>
            <a:ext cx="2981325" cy="1089162"/>
          </a:xfrm>
          <a:prstGeom prst="rect">
            <a:avLst/>
          </a:prstGeom>
          <a:solidFill>
            <a:schemeClr val="bg1"/>
          </a:solidFill>
          <a:ln w="6350">
            <a:gradFill flip="none" rotWithShape="1">
              <a:gsLst>
                <a:gs pos="0">
                  <a:schemeClr val="accent1"/>
                </a:gs>
                <a:gs pos="100000">
                  <a:schemeClr val="accent2"/>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1260000" rtlCol="0" anchor="ctr"/>
          <a:lstStyle/>
          <a:p>
            <a:r>
              <a:rPr lang="en-US" sz="1000">
                <a:solidFill>
                  <a:schemeClr val="tx1"/>
                </a:solidFill>
              </a:rPr>
              <a:t>Open </a:t>
            </a:r>
            <a:br>
              <a:rPr lang="en-US" sz="1000">
                <a:solidFill>
                  <a:schemeClr val="tx1"/>
                </a:solidFill>
              </a:rPr>
            </a:br>
            <a:r>
              <a:rPr lang="en-US" sz="1000">
                <a:solidFill>
                  <a:schemeClr val="tx1"/>
                </a:solidFill>
              </a:rPr>
              <a:t>Traffic</a:t>
            </a:r>
          </a:p>
        </p:txBody>
      </p:sp>
      <p:sp>
        <p:nvSpPr>
          <p:cNvPr id="67" name="Rectangle 26">
            <a:extLst>
              <a:ext uri="{FF2B5EF4-FFF2-40B4-BE49-F238E27FC236}">
                <a16:creationId xmlns:a16="http://schemas.microsoft.com/office/drawing/2014/main" id="{A152E6FF-C506-467F-9268-2C4AE04A6D9A}"/>
              </a:ext>
            </a:extLst>
          </p:cNvPr>
          <p:cNvSpPr/>
          <p:nvPr/>
        </p:nvSpPr>
        <p:spPr bwMode="gray">
          <a:xfrm rot="16200000">
            <a:off x="6623437" y="3441632"/>
            <a:ext cx="2981325" cy="1089162"/>
          </a:xfrm>
          <a:prstGeom prst="rect">
            <a:avLst/>
          </a:prstGeom>
          <a:solidFill>
            <a:schemeClr val="bg1"/>
          </a:solidFill>
          <a:ln w="6350">
            <a:gradFill flip="none" rotWithShape="1">
              <a:gsLst>
                <a:gs pos="0">
                  <a:schemeClr val="accent1"/>
                </a:gs>
                <a:gs pos="100000">
                  <a:schemeClr val="accent2"/>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1260000" rtlCol="0" anchor="ctr"/>
          <a:lstStyle/>
          <a:p>
            <a:r>
              <a:rPr lang="en-US" sz="1000">
                <a:solidFill>
                  <a:schemeClr val="tx1"/>
                </a:solidFill>
              </a:rPr>
              <a:t>Open </a:t>
            </a:r>
            <a:br>
              <a:rPr lang="en-US" sz="1000">
                <a:solidFill>
                  <a:schemeClr val="tx1"/>
                </a:solidFill>
              </a:rPr>
            </a:br>
            <a:r>
              <a:rPr lang="en-US" sz="1000">
                <a:solidFill>
                  <a:schemeClr val="tx1"/>
                </a:solidFill>
              </a:rPr>
              <a:t>Venues</a:t>
            </a:r>
          </a:p>
        </p:txBody>
      </p:sp>
      <p:grpSp>
        <p:nvGrpSpPr>
          <p:cNvPr id="8" name="Group 7">
            <a:extLst>
              <a:ext uri="{FF2B5EF4-FFF2-40B4-BE49-F238E27FC236}">
                <a16:creationId xmlns:a16="http://schemas.microsoft.com/office/drawing/2014/main" id="{B1C04D1C-6028-41DE-B32F-915F0E14D3A7}"/>
              </a:ext>
            </a:extLst>
          </p:cNvPr>
          <p:cNvGrpSpPr/>
          <p:nvPr/>
        </p:nvGrpSpPr>
        <p:grpSpPr>
          <a:xfrm>
            <a:off x="772078" y="2206626"/>
            <a:ext cx="9203222" cy="1095375"/>
            <a:chOff x="772078" y="2206626"/>
            <a:chExt cx="9203222" cy="1095375"/>
          </a:xfrm>
          <a:gradFill flip="none" rotWithShape="1">
            <a:gsLst>
              <a:gs pos="0">
                <a:schemeClr val="accent6"/>
              </a:gs>
              <a:gs pos="100000">
                <a:schemeClr val="accent2"/>
              </a:gs>
            </a:gsLst>
            <a:lin ang="0" scaled="1"/>
            <a:tileRect/>
          </a:gradFill>
        </p:grpSpPr>
        <p:sp>
          <p:nvSpPr>
            <p:cNvPr id="12" name="Rechteck 12">
              <a:extLst>
                <a:ext uri="{FF2B5EF4-FFF2-40B4-BE49-F238E27FC236}">
                  <a16:creationId xmlns:a16="http://schemas.microsoft.com/office/drawing/2014/main" id="{6C7223ED-45C4-4075-B514-9C59B4A862C2}"/>
                </a:ext>
              </a:extLst>
            </p:cNvPr>
            <p:cNvSpPr/>
            <p:nvPr/>
          </p:nvSpPr>
          <p:spPr bwMode="gray">
            <a:xfrm>
              <a:off x="772078" y="2571751"/>
              <a:ext cx="941101" cy="365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tx1"/>
                  </a:solidFill>
                </a:rPr>
                <a:t>REST API</a:t>
              </a:r>
            </a:p>
          </p:txBody>
        </p:sp>
        <p:sp>
          <p:nvSpPr>
            <p:cNvPr id="43" name="Rechteck 12">
              <a:extLst>
                <a:ext uri="{FF2B5EF4-FFF2-40B4-BE49-F238E27FC236}">
                  <a16:creationId xmlns:a16="http://schemas.microsoft.com/office/drawing/2014/main" id="{39B7110F-465C-4EDA-8B40-3886B40FAD85}"/>
                </a:ext>
              </a:extLst>
            </p:cNvPr>
            <p:cNvSpPr/>
            <p:nvPr/>
          </p:nvSpPr>
          <p:spPr bwMode="gray">
            <a:xfrm>
              <a:off x="1917323" y="2571751"/>
              <a:ext cx="941101" cy="365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tx1"/>
                  </a:solidFill>
                </a:rPr>
                <a:t>REST API</a:t>
              </a:r>
            </a:p>
          </p:txBody>
        </p:sp>
        <p:sp>
          <p:nvSpPr>
            <p:cNvPr id="48" name="Rechteck 12">
              <a:extLst>
                <a:ext uri="{FF2B5EF4-FFF2-40B4-BE49-F238E27FC236}">
                  <a16:creationId xmlns:a16="http://schemas.microsoft.com/office/drawing/2014/main" id="{ABC999E3-7206-4D87-9CC8-104BFDDCCCCC}"/>
                </a:ext>
              </a:extLst>
            </p:cNvPr>
            <p:cNvSpPr/>
            <p:nvPr/>
          </p:nvSpPr>
          <p:spPr bwMode="gray">
            <a:xfrm>
              <a:off x="3062568" y="2571751"/>
              <a:ext cx="941101" cy="365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tx1"/>
                  </a:solidFill>
                </a:rPr>
                <a:t>REST API</a:t>
              </a:r>
            </a:p>
          </p:txBody>
        </p:sp>
        <p:sp>
          <p:nvSpPr>
            <p:cNvPr id="53" name="Rechteck 12">
              <a:extLst>
                <a:ext uri="{FF2B5EF4-FFF2-40B4-BE49-F238E27FC236}">
                  <a16:creationId xmlns:a16="http://schemas.microsoft.com/office/drawing/2014/main" id="{6E06D0A2-C78B-4829-B28C-ACE91891E78A}"/>
                </a:ext>
              </a:extLst>
            </p:cNvPr>
            <p:cNvSpPr/>
            <p:nvPr/>
          </p:nvSpPr>
          <p:spPr bwMode="gray">
            <a:xfrm>
              <a:off x="4207813" y="2571751"/>
              <a:ext cx="941101" cy="365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tx1"/>
                  </a:solidFill>
                </a:rPr>
                <a:t>REST API</a:t>
              </a:r>
            </a:p>
          </p:txBody>
        </p:sp>
        <p:sp>
          <p:nvSpPr>
            <p:cNvPr id="58" name="Rechteck 12">
              <a:extLst>
                <a:ext uri="{FF2B5EF4-FFF2-40B4-BE49-F238E27FC236}">
                  <a16:creationId xmlns:a16="http://schemas.microsoft.com/office/drawing/2014/main" id="{3F637BA2-A43F-4DCE-97D6-35BAD075B827}"/>
                </a:ext>
              </a:extLst>
            </p:cNvPr>
            <p:cNvSpPr/>
            <p:nvPr/>
          </p:nvSpPr>
          <p:spPr bwMode="gray">
            <a:xfrm>
              <a:off x="5353058" y="2571751"/>
              <a:ext cx="941101" cy="365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tx1"/>
                  </a:solidFill>
                </a:rPr>
                <a:t>REST API</a:t>
              </a:r>
            </a:p>
          </p:txBody>
        </p:sp>
        <p:sp>
          <p:nvSpPr>
            <p:cNvPr id="63" name="Rechteck 12">
              <a:extLst>
                <a:ext uri="{FF2B5EF4-FFF2-40B4-BE49-F238E27FC236}">
                  <a16:creationId xmlns:a16="http://schemas.microsoft.com/office/drawing/2014/main" id="{CEFC9255-57D7-4DFB-A7EF-DE7A02314C60}"/>
                </a:ext>
              </a:extLst>
            </p:cNvPr>
            <p:cNvSpPr/>
            <p:nvPr/>
          </p:nvSpPr>
          <p:spPr bwMode="gray">
            <a:xfrm>
              <a:off x="6498303" y="2571751"/>
              <a:ext cx="941101" cy="365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tx1"/>
                  </a:solidFill>
                </a:rPr>
                <a:t>REST API</a:t>
              </a:r>
            </a:p>
          </p:txBody>
        </p:sp>
        <p:sp>
          <p:nvSpPr>
            <p:cNvPr id="68" name="Rechteck 12">
              <a:extLst>
                <a:ext uri="{FF2B5EF4-FFF2-40B4-BE49-F238E27FC236}">
                  <a16:creationId xmlns:a16="http://schemas.microsoft.com/office/drawing/2014/main" id="{70DC2A6B-F6BB-4F3D-A613-B8464C12DD07}"/>
                </a:ext>
              </a:extLst>
            </p:cNvPr>
            <p:cNvSpPr/>
            <p:nvPr/>
          </p:nvSpPr>
          <p:spPr bwMode="gray">
            <a:xfrm>
              <a:off x="7643549" y="2571751"/>
              <a:ext cx="941101" cy="365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tx1"/>
                  </a:solidFill>
                </a:rPr>
                <a:t>REST API</a:t>
              </a:r>
            </a:p>
          </p:txBody>
        </p:sp>
        <p:sp>
          <p:nvSpPr>
            <p:cNvPr id="72" name="Rechteck 12">
              <a:extLst>
                <a:ext uri="{FF2B5EF4-FFF2-40B4-BE49-F238E27FC236}">
                  <a16:creationId xmlns:a16="http://schemas.microsoft.com/office/drawing/2014/main" id="{5A09F42A-C26A-4769-A834-FEDB854D5871}"/>
                </a:ext>
              </a:extLst>
            </p:cNvPr>
            <p:cNvSpPr/>
            <p:nvPr/>
          </p:nvSpPr>
          <p:spPr bwMode="gray">
            <a:xfrm>
              <a:off x="9034199" y="2206626"/>
              <a:ext cx="941101" cy="365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tx1"/>
                  </a:solidFill>
                </a:rPr>
                <a:t>Mobile SDK’s</a:t>
              </a:r>
            </a:p>
          </p:txBody>
        </p:sp>
        <p:sp>
          <p:nvSpPr>
            <p:cNvPr id="73" name="Rechteck 12">
              <a:extLst>
                <a:ext uri="{FF2B5EF4-FFF2-40B4-BE49-F238E27FC236}">
                  <a16:creationId xmlns:a16="http://schemas.microsoft.com/office/drawing/2014/main" id="{96D97C11-6A92-45F5-B8A4-FEC31F41B552}"/>
                </a:ext>
              </a:extLst>
            </p:cNvPr>
            <p:cNvSpPr/>
            <p:nvPr/>
          </p:nvSpPr>
          <p:spPr bwMode="gray">
            <a:xfrm>
              <a:off x="9034199" y="2936876"/>
              <a:ext cx="941101" cy="365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tx1"/>
                  </a:solidFill>
                </a:rPr>
                <a:t>Javascript API’s</a:t>
              </a:r>
            </a:p>
          </p:txBody>
        </p:sp>
      </p:grpSp>
      <p:cxnSp>
        <p:nvCxnSpPr>
          <p:cNvPr id="75" name="Straight Connector 74">
            <a:extLst>
              <a:ext uri="{FF2B5EF4-FFF2-40B4-BE49-F238E27FC236}">
                <a16:creationId xmlns:a16="http://schemas.microsoft.com/office/drawing/2014/main" id="{18FA05BA-067C-42BB-BCD6-F0B80FC363D8}"/>
              </a:ext>
            </a:extLst>
          </p:cNvPr>
          <p:cNvCxnSpPr>
            <a:cxnSpLocks/>
            <a:stCxn id="12" idx="3"/>
            <a:endCxn id="43" idx="1"/>
          </p:cNvCxnSpPr>
          <p:nvPr/>
        </p:nvCxnSpPr>
        <p:spPr bwMode="gray">
          <a:xfrm>
            <a:off x="1713178" y="2754313"/>
            <a:ext cx="204144" cy="0"/>
          </a:xfrm>
          <a:prstGeom prst="line">
            <a:avLst/>
          </a:prstGeom>
          <a:ln w="12700">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B0928-D6E2-492D-9AC8-E40FD2B6BE6A}"/>
              </a:ext>
            </a:extLst>
          </p:cNvPr>
          <p:cNvCxnSpPr>
            <a:cxnSpLocks/>
            <a:stCxn id="43" idx="3"/>
            <a:endCxn id="48" idx="1"/>
          </p:cNvCxnSpPr>
          <p:nvPr/>
        </p:nvCxnSpPr>
        <p:spPr bwMode="gray">
          <a:xfrm>
            <a:off x="2858423" y="2754313"/>
            <a:ext cx="204144" cy="0"/>
          </a:xfrm>
          <a:prstGeom prst="line">
            <a:avLst/>
          </a:prstGeom>
          <a:ln w="12700">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7FA2E33-D456-463D-B4E5-CE915F77D775}"/>
              </a:ext>
            </a:extLst>
          </p:cNvPr>
          <p:cNvCxnSpPr>
            <a:cxnSpLocks/>
            <a:stCxn id="48" idx="3"/>
            <a:endCxn id="53" idx="1"/>
          </p:cNvCxnSpPr>
          <p:nvPr/>
        </p:nvCxnSpPr>
        <p:spPr bwMode="gray">
          <a:xfrm>
            <a:off x="4003668" y="2754313"/>
            <a:ext cx="204144" cy="0"/>
          </a:xfrm>
          <a:prstGeom prst="line">
            <a:avLst/>
          </a:prstGeom>
          <a:ln w="12700">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143E869-84EE-4317-BFAD-0A1752CFBACC}"/>
              </a:ext>
            </a:extLst>
          </p:cNvPr>
          <p:cNvCxnSpPr>
            <a:cxnSpLocks/>
            <a:stCxn id="53" idx="3"/>
            <a:endCxn id="58" idx="1"/>
          </p:cNvCxnSpPr>
          <p:nvPr/>
        </p:nvCxnSpPr>
        <p:spPr bwMode="gray">
          <a:xfrm>
            <a:off x="5148913" y="2754313"/>
            <a:ext cx="204144" cy="0"/>
          </a:xfrm>
          <a:prstGeom prst="line">
            <a:avLst/>
          </a:prstGeom>
          <a:ln w="12700">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D9881D3-2388-46E5-BBCF-3BC74CE919C1}"/>
              </a:ext>
            </a:extLst>
          </p:cNvPr>
          <p:cNvCxnSpPr>
            <a:cxnSpLocks/>
            <a:stCxn id="58" idx="3"/>
            <a:endCxn id="63" idx="1"/>
          </p:cNvCxnSpPr>
          <p:nvPr/>
        </p:nvCxnSpPr>
        <p:spPr bwMode="gray">
          <a:xfrm>
            <a:off x="6294158" y="2754313"/>
            <a:ext cx="204144" cy="0"/>
          </a:xfrm>
          <a:prstGeom prst="line">
            <a:avLst/>
          </a:prstGeom>
          <a:ln w="12700">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18F8DA1-A91D-4761-B500-88315C451D1F}"/>
              </a:ext>
            </a:extLst>
          </p:cNvPr>
          <p:cNvCxnSpPr>
            <a:cxnSpLocks/>
            <a:stCxn id="63" idx="3"/>
            <a:endCxn id="68" idx="1"/>
          </p:cNvCxnSpPr>
          <p:nvPr/>
        </p:nvCxnSpPr>
        <p:spPr bwMode="gray">
          <a:xfrm>
            <a:off x="7439404" y="2754313"/>
            <a:ext cx="204145" cy="0"/>
          </a:xfrm>
          <a:prstGeom prst="line">
            <a:avLst/>
          </a:prstGeom>
          <a:ln w="12700">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C961DBB3-D585-4F11-96BC-F415E768418A}"/>
              </a:ext>
            </a:extLst>
          </p:cNvPr>
          <p:cNvCxnSpPr>
            <a:stCxn id="68" idx="3"/>
            <a:endCxn id="72" idx="2"/>
          </p:cNvCxnSpPr>
          <p:nvPr/>
        </p:nvCxnSpPr>
        <p:spPr bwMode="gray">
          <a:xfrm flipV="1">
            <a:off x="8584649" y="2571751"/>
            <a:ext cx="920100" cy="182563"/>
          </a:xfrm>
          <a:prstGeom prst="bentConnector2">
            <a:avLst/>
          </a:prstGeom>
          <a:ln w="12700">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96" name="Connector: Elbow 95">
            <a:extLst>
              <a:ext uri="{FF2B5EF4-FFF2-40B4-BE49-F238E27FC236}">
                <a16:creationId xmlns:a16="http://schemas.microsoft.com/office/drawing/2014/main" id="{BD98C6D8-60F3-4FFE-8E2D-4F4903745E59}"/>
              </a:ext>
            </a:extLst>
          </p:cNvPr>
          <p:cNvCxnSpPr>
            <a:stCxn id="68" idx="3"/>
            <a:endCxn id="73" idx="0"/>
          </p:cNvCxnSpPr>
          <p:nvPr/>
        </p:nvCxnSpPr>
        <p:spPr bwMode="gray">
          <a:xfrm>
            <a:off x="8584649" y="2754313"/>
            <a:ext cx="920100" cy="182562"/>
          </a:xfrm>
          <a:prstGeom prst="bentConnector2">
            <a:avLst/>
          </a:prstGeom>
          <a:ln w="12700">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DDF0708B-86CC-42FC-A911-C8B7A85A8522}"/>
              </a:ext>
            </a:extLst>
          </p:cNvPr>
          <p:cNvSpPr/>
          <p:nvPr/>
        </p:nvSpPr>
        <p:spPr bwMode="gray">
          <a:xfrm>
            <a:off x="611188" y="2105026"/>
            <a:ext cx="9418320" cy="1295082"/>
          </a:xfrm>
          <a:prstGeom prst="rect">
            <a:avLst/>
          </a:prstGeom>
          <a:noFill/>
          <a:ln w="12700">
            <a:gradFill flip="none" rotWithShape="1">
              <a:gsLst>
                <a:gs pos="0">
                  <a:schemeClr val="accent6"/>
                </a:gs>
                <a:gs pos="100000">
                  <a:schemeClr val="accent2"/>
                </a:gs>
              </a:gsLst>
              <a:lin ang="0" scaled="1"/>
              <a:tileRect/>
            </a:gradFill>
            <a:prstDash val="lgDash"/>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endParaRPr lang="en-GB" sz="1000" err="1">
              <a:solidFill>
                <a:schemeClr val="tx1"/>
              </a:solidFill>
            </a:endParaRPr>
          </a:p>
        </p:txBody>
      </p:sp>
      <p:sp>
        <p:nvSpPr>
          <p:cNvPr id="102" name="TextBox 101">
            <a:extLst>
              <a:ext uri="{FF2B5EF4-FFF2-40B4-BE49-F238E27FC236}">
                <a16:creationId xmlns:a16="http://schemas.microsoft.com/office/drawing/2014/main" id="{3D0D1029-606A-4130-B83A-D65AD4ED8E95}"/>
              </a:ext>
            </a:extLst>
          </p:cNvPr>
          <p:cNvSpPr txBox="1"/>
          <p:nvPr/>
        </p:nvSpPr>
        <p:spPr>
          <a:xfrm flipH="1">
            <a:off x="8737918" y="3459153"/>
            <a:ext cx="1375410" cy="461665"/>
          </a:xfrm>
          <a:prstGeom prst="rect">
            <a:avLst/>
          </a:prstGeom>
          <a:noFill/>
        </p:spPr>
        <p:txBody>
          <a:bodyPr wrap="square" lIns="0" tIns="0" rIns="0" bIns="0" rtlCol="0" anchor="ctr">
            <a:spAutoFit/>
          </a:bodyPr>
          <a:lstStyle/>
          <a:p>
            <a:pPr defTabSz="1217798">
              <a:defRPr/>
            </a:pPr>
            <a:r>
              <a:rPr lang="en-US" sz="1000" kern="0"/>
              <a:t>Provides current HLS interaction &amp; business models</a:t>
            </a:r>
          </a:p>
        </p:txBody>
      </p:sp>
      <p:sp>
        <p:nvSpPr>
          <p:cNvPr id="103" name="TextBox 102">
            <a:extLst>
              <a:ext uri="{FF2B5EF4-FFF2-40B4-BE49-F238E27FC236}">
                <a16:creationId xmlns:a16="http://schemas.microsoft.com/office/drawing/2014/main" id="{24586722-5B57-4D4C-B94F-3BE64FFEBF5B}"/>
              </a:ext>
            </a:extLst>
          </p:cNvPr>
          <p:cNvSpPr txBox="1"/>
          <p:nvPr/>
        </p:nvSpPr>
        <p:spPr>
          <a:xfrm flipH="1">
            <a:off x="10136188" y="2567901"/>
            <a:ext cx="1440657" cy="369332"/>
          </a:xfrm>
          <a:prstGeom prst="rect">
            <a:avLst/>
          </a:prstGeom>
          <a:noFill/>
        </p:spPr>
        <p:txBody>
          <a:bodyPr wrap="square" lIns="0" tIns="0" rIns="0" bIns="0" rtlCol="0" anchor="ctr">
            <a:spAutoFit/>
          </a:bodyPr>
          <a:lstStyle/>
          <a:p>
            <a:pPr defTabSz="1217798">
              <a:defRPr/>
            </a:pPr>
            <a:r>
              <a:rPr lang="en-US" sz="1200" b="1" kern="0" dirty="0">
                <a:solidFill>
                  <a:schemeClr val="accent6"/>
                </a:solidFill>
                <a:latin typeface="+mj-lt"/>
              </a:rPr>
              <a:t>Ready-to-use</a:t>
            </a:r>
          </a:p>
          <a:p>
            <a:pPr defTabSz="1217798">
              <a:defRPr/>
            </a:pPr>
            <a:r>
              <a:rPr lang="en-US" sz="1200" b="1" kern="0" dirty="0">
                <a:solidFill>
                  <a:schemeClr val="accent6"/>
                </a:solidFill>
                <a:latin typeface="+mj-lt"/>
              </a:rPr>
              <a:t>“HLS Experience”</a:t>
            </a:r>
          </a:p>
        </p:txBody>
      </p:sp>
      <p:grpSp>
        <p:nvGrpSpPr>
          <p:cNvPr id="3" name="Gruppieren 2">
            <a:extLst>
              <a:ext uri="{FF2B5EF4-FFF2-40B4-BE49-F238E27FC236}">
                <a16:creationId xmlns:a16="http://schemas.microsoft.com/office/drawing/2014/main" id="{E7BF793B-343F-4629-A3B2-A8C41C0D18A2}"/>
              </a:ext>
            </a:extLst>
          </p:cNvPr>
          <p:cNvGrpSpPr/>
          <p:nvPr/>
        </p:nvGrpSpPr>
        <p:grpSpPr>
          <a:xfrm>
            <a:off x="611188" y="4381500"/>
            <a:ext cx="10965656" cy="1523796"/>
            <a:chOff x="609600" y="4381500"/>
            <a:chExt cx="10965656" cy="1523796"/>
          </a:xfrm>
        </p:grpSpPr>
        <p:sp>
          <p:nvSpPr>
            <p:cNvPr id="13" name="Rechteck 12">
              <a:extLst>
                <a:ext uri="{FF2B5EF4-FFF2-40B4-BE49-F238E27FC236}">
                  <a16:creationId xmlns:a16="http://schemas.microsoft.com/office/drawing/2014/main" id="{4EA9531C-1266-47F7-A966-A81565B96BB4}"/>
                </a:ext>
              </a:extLst>
            </p:cNvPr>
            <p:cNvSpPr/>
            <p:nvPr/>
          </p:nvSpPr>
          <p:spPr bwMode="gray">
            <a:xfrm>
              <a:off x="770489" y="4471988"/>
              <a:ext cx="941101" cy="50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dirty="0">
                  <a:solidFill>
                    <a:schemeClr val="bg1"/>
                  </a:solidFill>
                </a:rPr>
                <a:t>User Configurable Settings*</a:t>
              </a:r>
            </a:p>
          </p:txBody>
        </p:sp>
        <p:sp>
          <p:nvSpPr>
            <p:cNvPr id="14" name="Rechteck 12">
              <a:extLst>
                <a:ext uri="{FF2B5EF4-FFF2-40B4-BE49-F238E27FC236}">
                  <a16:creationId xmlns:a16="http://schemas.microsoft.com/office/drawing/2014/main" id="{4137CBED-FD84-4FE1-B5A7-1BCF1849197B}"/>
                </a:ext>
              </a:extLst>
            </p:cNvPr>
            <p:cNvSpPr/>
            <p:nvPr/>
          </p:nvSpPr>
          <p:spPr bwMode="gray">
            <a:xfrm>
              <a:off x="770489" y="5040310"/>
              <a:ext cx="941101"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bg1"/>
                  </a:solidFill>
                </a:rPr>
                <a:t>API</a:t>
              </a:r>
            </a:p>
          </p:txBody>
        </p:sp>
        <p:sp>
          <p:nvSpPr>
            <p:cNvPr id="44" name="Rechteck 12">
              <a:extLst>
                <a:ext uri="{FF2B5EF4-FFF2-40B4-BE49-F238E27FC236}">
                  <a16:creationId xmlns:a16="http://schemas.microsoft.com/office/drawing/2014/main" id="{52843226-19FE-478C-9BC7-E4B1F38B9793}"/>
                </a:ext>
              </a:extLst>
            </p:cNvPr>
            <p:cNvSpPr/>
            <p:nvPr/>
          </p:nvSpPr>
          <p:spPr bwMode="gray">
            <a:xfrm>
              <a:off x="1915734" y="4471988"/>
              <a:ext cx="941101" cy="50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dirty="0">
                  <a:solidFill>
                    <a:schemeClr val="bg1"/>
                  </a:solidFill>
                </a:rPr>
                <a:t>User Configurable Settings*</a:t>
              </a:r>
            </a:p>
          </p:txBody>
        </p:sp>
        <p:sp>
          <p:nvSpPr>
            <p:cNvPr id="45" name="Rechteck 12">
              <a:extLst>
                <a:ext uri="{FF2B5EF4-FFF2-40B4-BE49-F238E27FC236}">
                  <a16:creationId xmlns:a16="http://schemas.microsoft.com/office/drawing/2014/main" id="{E2EEEC87-BCFE-4BC2-A94C-FFB5613E53E1}"/>
                </a:ext>
              </a:extLst>
            </p:cNvPr>
            <p:cNvSpPr/>
            <p:nvPr/>
          </p:nvSpPr>
          <p:spPr bwMode="gray">
            <a:xfrm>
              <a:off x="1915734" y="5040310"/>
              <a:ext cx="941101"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bg1"/>
                  </a:solidFill>
                </a:rPr>
                <a:t>API</a:t>
              </a:r>
            </a:p>
          </p:txBody>
        </p:sp>
        <p:sp>
          <p:nvSpPr>
            <p:cNvPr id="49" name="Rechteck 12">
              <a:extLst>
                <a:ext uri="{FF2B5EF4-FFF2-40B4-BE49-F238E27FC236}">
                  <a16:creationId xmlns:a16="http://schemas.microsoft.com/office/drawing/2014/main" id="{2264DB80-B28B-4F71-AE96-4C322D313EA7}"/>
                </a:ext>
              </a:extLst>
            </p:cNvPr>
            <p:cNvSpPr/>
            <p:nvPr/>
          </p:nvSpPr>
          <p:spPr bwMode="gray">
            <a:xfrm>
              <a:off x="3060979" y="4471988"/>
              <a:ext cx="941101" cy="50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bg1"/>
                  </a:solidFill>
                </a:rPr>
                <a:t>User </a:t>
              </a:r>
              <a:r>
                <a:rPr lang="de-DE" sz="1000" err="1">
                  <a:solidFill>
                    <a:schemeClr val="bg1"/>
                  </a:solidFill>
                </a:rPr>
                <a:t>Configurable</a:t>
              </a:r>
              <a:r>
                <a:rPr lang="de-DE" sz="1000">
                  <a:solidFill>
                    <a:schemeClr val="bg1"/>
                  </a:solidFill>
                </a:rPr>
                <a:t> Settings*</a:t>
              </a:r>
            </a:p>
          </p:txBody>
        </p:sp>
        <p:sp>
          <p:nvSpPr>
            <p:cNvPr id="50" name="Rechteck 12">
              <a:extLst>
                <a:ext uri="{FF2B5EF4-FFF2-40B4-BE49-F238E27FC236}">
                  <a16:creationId xmlns:a16="http://schemas.microsoft.com/office/drawing/2014/main" id="{6714AAD0-7E90-4806-8FC1-46C06FEE91F7}"/>
                </a:ext>
              </a:extLst>
            </p:cNvPr>
            <p:cNvSpPr/>
            <p:nvPr/>
          </p:nvSpPr>
          <p:spPr bwMode="gray">
            <a:xfrm>
              <a:off x="3060979" y="5040310"/>
              <a:ext cx="941101"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bg1"/>
                  </a:solidFill>
                </a:rPr>
                <a:t>API</a:t>
              </a:r>
            </a:p>
          </p:txBody>
        </p:sp>
        <p:sp>
          <p:nvSpPr>
            <p:cNvPr id="54" name="Rechteck 12">
              <a:extLst>
                <a:ext uri="{FF2B5EF4-FFF2-40B4-BE49-F238E27FC236}">
                  <a16:creationId xmlns:a16="http://schemas.microsoft.com/office/drawing/2014/main" id="{8BB0808A-3627-4B7A-95F1-041D1F42D853}"/>
                </a:ext>
              </a:extLst>
            </p:cNvPr>
            <p:cNvSpPr/>
            <p:nvPr/>
          </p:nvSpPr>
          <p:spPr bwMode="gray">
            <a:xfrm>
              <a:off x="4206224" y="4471988"/>
              <a:ext cx="941101" cy="50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bg1"/>
                  </a:solidFill>
                </a:rPr>
                <a:t>User </a:t>
              </a:r>
              <a:r>
                <a:rPr lang="de-DE" sz="1000" err="1">
                  <a:solidFill>
                    <a:schemeClr val="bg1"/>
                  </a:solidFill>
                </a:rPr>
                <a:t>Configurable</a:t>
              </a:r>
              <a:r>
                <a:rPr lang="de-DE" sz="1000">
                  <a:solidFill>
                    <a:schemeClr val="bg1"/>
                  </a:solidFill>
                </a:rPr>
                <a:t> Settings*</a:t>
              </a:r>
            </a:p>
          </p:txBody>
        </p:sp>
        <p:sp>
          <p:nvSpPr>
            <p:cNvPr id="55" name="Rechteck 12">
              <a:extLst>
                <a:ext uri="{FF2B5EF4-FFF2-40B4-BE49-F238E27FC236}">
                  <a16:creationId xmlns:a16="http://schemas.microsoft.com/office/drawing/2014/main" id="{F22EFFD1-A981-43CA-9A6C-A2388C7F0502}"/>
                </a:ext>
              </a:extLst>
            </p:cNvPr>
            <p:cNvSpPr/>
            <p:nvPr/>
          </p:nvSpPr>
          <p:spPr bwMode="gray">
            <a:xfrm>
              <a:off x="4206224" y="5040310"/>
              <a:ext cx="941101"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bg1"/>
                  </a:solidFill>
                </a:rPr>
                <a:t>API</a:t>
              </a:r>
            </a:p>
          </p:txBody>
        </p:sp>
        <p:sp>
          <p:nvSpPr>
            <p:cNvPr id="59" name="Rechteck 12">
              <a:extLst>
                <a:ext uri="{FF2B5EF4-FFF2-40B4-BE49-F238E27FC236}">
                  <a16:creationId xmlns:a16="http://schemas.microsoft.com/office/drawing/2014/main" id="{11495E9A-0D0B-4177-A691-602B3DA564D7}"/>
                </a:ext>
              </a:extLst>
            </p:cNvPr>
            <p:cNvSpPr/>
            <p:nvPr/>
          </p:nvSpPr>
          <p:spPr bwMode="gray">
            <a:xfrm>
              <a:off x="5351469" y="4471988"/>
              <a:ext cx="941101" cy="50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bg1"/>
                  </a:solidFill>
                </a:rPr>
                <a:t>User </a:t>
              </a:r>
              <a:r>
                <a:rPr lang="de-DE" sz="1000" err="1">
                  <a:solidFill>
                    <a:schemeClr val="bg1"/>
                  </a:solidFill>
                </a:rPr>
                <a:t>Configurable</a:t>
              </a:r>
              <a:r>
                <a:rPr lang="de-DE" sz="1000">
                  <a:solidFill>
                    <a:schemeClr val="bg1"/>
                  </a:solidFill>
                </a:rPr>
                <a:t> Settings*</a:t>
              </a:r>
            </a:p>
          </p:txBody>
        </p:sp>
        <p:sp>
          <p:nvSpPr>
            <p:cNvPr id="60" name="Rechteck 12">
              <a:extLst>
                <a:ext uri="{FF2B5EF4-FFF2-40B4-BE49-F238E27FC236}">
                  <a16:creationId xmlns:a16="http://schemas.microsoft.com/office/drawing/2014/main" id="{95593F91-A58A-48A0-88A3-27BD65F73402}"/>
                </a:ext>
              </a:extLst>
            </p:cNvPr>
            <p:cNvSpPr/>
            <p:nvPr/>
          </p:nvSpPr>
          <p:spPr bwMode="gray">
            <a:xfrm>
              <a:off x="5351469" y="5040310"/>
              <a:ext cx="941101"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bg1"/>
                  </a:solidFill>
                </a:rPr>
                <a:t>API</a:t>
              </a:r>
            </a:p>
          </p:txBody>
        </p:sp>
        <p:sp>
          <p:nvSpPr>
            <p:cNvPr id="64" name="Rechteck 12">
              <a:extLst>
                <a:ext uri="{FF2B5EF4-FFF2-40B4-BE49-F238E27FC236}">
                  <a16:creationId xmlns:a16="http://schemas.microsoft.com/office/drawing/2014/main" id="{17908FEE-03BB-43AD-A538-F7F3399E5B52}"/>
                </a:ext>
              </a:extLst>
            </p:cNvPr>
            <p:cNvSpPr/>
            <p:nvPr/>
          </p:nvSpPr>
          <p:spPr bwMode="gray">
            <a:xfrm>
              <a:off x="6496714" y="4471988"/>
              <a:ext cx="941101" cy="50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bg1"/>
                  </a:solidFill>
                </a:rPr>
                <a:t>User </a:t>
              </a:r>
              <a:r>
                <a:rPr lang="de-DE" sz="1000" err="1">
                  <a:solidFill>
                    <a:schemeClr val="bg1"/>
                  </a:solidFill>
                </a:rPr>
                <a:t>Configurable</a:t>
              </a:r>
              <a:r>
                <a:rPr lang="de-DE" sz="1000">
                  <a:solidFill>
                    <a:schemeClr val="bg1"/>
                  </a:solidFill>
                </a:rPr>
                <a:t> Settings*</a:t>
              </a:r>
            </a:p>
          </p:txBody>
        </p:sp>
        <p:sp>
          <p:nvSpPr>
            <p:cNvPr id="65" name="Rechteck 12">
              <a:extLst>
                <a:ext uri="{FF2B5EF4-FFF2-40B4-BE49-F238E27FC236}">
                  <a16:creationId xmlns:a16="http://schemas.microsoft.com/office/drawing/2014/main" id="{5B4F5939-2385-45D9-AD9A-BC39852CF9F7}"/>
                </a:ext>
              </a:extLst>
            </p:cNvPr>
            <p:cNvSpPr/>
            <p:nvPr/>
          </p:nvSpPr>
          <p:spPr bwMode="gray">
            <a:xfrm>
              <a:off x="6496714" y="5040310"/>
              <a:ext cx="941101"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bg1"/>
                  </a:solidFill>
                </a:rPr>
                <a:t>API</a:t>
              </a:r>
            </a:p>
          </p:txBody>
        </p:sp>
        <p:sp>
          <p:nvSpPr>
            <p:cNvPr id="69" name="Rechteck 12">
              <a:extLst>
                <a:ext uri="{FF2B5EF4-FFF2-40B4-BE49-F238E27FC236}">
                  <a16:creationId xmlns:a16="http://schemas.microsoft.com/office/drawing/2014/main" id="{24D10546-C5BC-456F-81D8-26AC0148D75E}"/>
                </a:ext>
              </a:extLst>
            </p:cNvPr>
            <p:cNvSpPr/>
            <p:nvPr/>
          </p:nvSpPr>
          <p:spPr bwMode="gray">
            <a:xfrm>
              <a:off x="7641960" y="4471988"/>
              <a:ext cx="941101" cy="5064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bg1"/>
                  </a:solidFill>
                </a:rPr>
                <a:t>User </a:t>
              </a:r>
              <a:r>
                <a:rPr lang="de-DE" sz="1000" err="1">
                  <a:solidFill>
                    <a:schemeClr val="bg1"/>
                  </a:solidFill>
                </a:rPr>
                <a:t>Configurable</a:t>
              </a:r>
              <a:r>
                <a:rPr lang="de-DE" sz="1000">
                  <a:solidFill>
                    <a:schemeClr val="bg1"/>
                  </a:solidFill>
                </a:rPr>
                <a:t> Settings*</a:t>
              </a:r>
            </a:p>
          </p:txBody>
        </p:sp>
        <p:sp>
          <p:nvSpPr>
            <p:cNvPr id="70" name="Rechteck 12">
              <a:extLst>
                <a:ext uri="{FF2B5EF4-FFF2-40B4-BE49-F238E27FC236}">
                  <a16:creationId xmlns:a16="http://schemas.microsoft.com/office/drawing/2014/main" id="{8A445A9A-E859-4776-A1F9-13075854E25F}"/>
                </a:ext>
              </a:extLst>
            </p:cNvPr>
            <p:cNvSpPr/>
            <p:nvPr/>
          </p:nvSpPr>
          <p:spPr bwMode="gray">
            <a:xfrm>
              <a:off x="7641960" y="5040310"/>
              <a:ext cx="941101"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a:solidFill>
                    <a:schemeClr val="bg1"/>
                  </a:solidFill>
                </a:rPr>
                <a:t>API</a:t>
              </a:r>
            </a:p>
          </p:txBody>
        </p:sp>
        <p:sp>
          <p:nvSpPr>
            <p:cNvPr id="101" name="Rectangle 100">
              <a:extLst>
                <a:ext uri="{FF2B5EF4-FFF2-40B4-BE49-F238E27FC236}">
                  <a16:creationId xmlns:a16="http://schemas.microsoft.com/office/drawing/2014/main" id="{A9F44A70-6A6F-45C5-BD10-A66DCB8CD5F8}"/>
                </a:ext>
              </a:extLst>
            </p:cNvPr>
            <p:cNvSpPr/>
            <p:nvPr/>
          </p:nvSpPr>
          <p:spPr bwMode="gray">
            <a:xfrm>
              <a:off x="609600" y="4381500"/>
              <a:ext cx="8229600" cy="1219986"/>
            </a:xfrm>
            <a:prstGeom prst="rect">
              <a:avLst/>
            </a:prstGeom>
            <a:noFill/>
            <a:ln w="127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endParaRPr lang="en-GB" sz="1000" err="1">
                <a:solidFill>
                  <a:schemeClr val="tx1"/>
                </a:solidFill>
              </a:endParaRPr>
            </a:p>
          </p:txBody>
        </p:sp>
        <p:sp>
          <p:nvSpPr>
            <p:cNvPr id="104" name="TextBox 103">
              <a:extLst>
                <a:ext uri="{FF2B5EF4-FFF2-40B4-BE49-F238E27FC236}">
                  <a16:creationId xmlns:a16="http://schemas.microsoft.com/office/drawing/2014/main" id="{F901014E-78BC-4ED0-97E0-FBAB2A4E5280}"/>
                </a:ext>
              </a:extLst>
            </p:cNvPr>
            <p:cNvSpPr txBox="1"/>
            <p:nvPr/>
          </p:nvSpPr>
          <p:spPr>
            <a:xfrm flipH="1">
              <a:off x="10134599" y="4806827"/>
              <a:ext cx="1440657" cy="369332"/>
            </a:xfrm>
            <a:prstGeom prst="rect">
              <a:avLst/>
            </a:prstGeom>
            <a:noFill/>
          </p:spPr>
          <p:txBody>
            <a:bodyPr wrap="square" lIns="0" tIns="0" rIns="0" bIns="0" rtlCol="0" anchor="ctr">
              <a:spAutoFit/>
            </a:bodyPr>
            <a:lstStyle/>
            <a:p>
              <a:pPr defTabSz="1217798">
                <a:defRPr/>
              </a:pPr>
              <a:r>
                <a:rPr lang="en-US" sz="1200" b="1" kern="0" dirty="0">
                  <a:solidFill>
                    <a:schemeClr val="accent1"/>
                  </a:solidFill>
                  <a:latin typeface="+mj-lt"/>
                </a:rPr>
                <a:t>Customizable</a:t>
              </a:r>
            </a:p>
            <a:p>
              <a:pPr defTabSz="1217798">
                <a:defRPr/>
              </a:pPr>
              <a:r>
                <a:rPr lang="en-US" sz="1200" b="1" kern="0" dirty="0">
                  <a:solidFill>
                    <a:schemeClr val="accent1"/>
                  </a:solidFill>
                  <a:latin typeface="+mj-lt"/>
                </a:rPr>
                <a:t>“OLS Experience”</a:t>
              </a:r>
            </a:p>
          </p:txBody>
        </p:sp>
        <p:cxnSp>
          <p:nvCxnSpPr>
            <p:cNvPr id="107" name="Straight Connector 106">
              <a:extLst>
                <a:ext uri="{FF2B5EF4-FFF2-40B4-BE49-F238E27FC236}">
                  <a16:creationId xmlns:a16="http://schemas.microsoft.com/office/drawing/2014/main" id="{4308AF12-0401-4A57-BA05-DB3474B25D82}"/>
                </a:ext>
              </a:extLst>
            </p:cNvPr>
            <p:cNvCxnSpPr>
              <a:cxnSpLocks/>
              <a:stCxn id="101" idx="3"/>
            </p:cNvCxnSpPr>
            <p:nvPr/>
          </p:nvCxnSpPr>
          <p:spPr bwMode="gray">
            <a:xfrm>
              <a:off x="8839200" y="4991493"/>
              <a:ext cx="1188720" cy="0"/>
            </a:xfrm>
            <a:prstGeom prst="line">
              <a:avLst/>
            </a:prstGeom>
            <a:noFill/>
            <a:ln w="127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cxnSp>
        <p:sp>
          <p:nvSpPr>
            <p:cNvPr id="105" name="TextBox 104">
              <a:extLst>
                <a:ext uri="{FF2B5EF4-FFF2-40B4-BE49-F238E27FC236}">
                  <a16:creationId xmlns:a16="http://schemas.microsoft.com/office/drawing/2014/main" id="{5B34E23E-A568-4B19-9150-7436671B3A13}"/>
                </a:ext>
              </a:extLst>
            </p:cNvPr>
            <p:cNvSpPr txBox="1"/>
            <p:nvPr/>
          </p:nvSpPr>
          <p:spPr>
            <a:xfrm flipH="1">
              <a:off x="8932576" y="5289743"/>
              <a:ext cx="2542646" cy="615553"/>
            </a:xfrm>
            <a:prstGeom prst="rect">
              <a:avLst/>
            </a:prstGeom>
            <a:noFill/>
          </p:spPr>
          <p:txBody>
            <a:bodyPr wrap="square" lIns="0" tIns="0" rIns="0" bIns="0" rtlCol="0" anchor="ctr">
              <a:spAutoFit/>
            </a:bodyPr>
            <a:lstStyle/>
            <a:p>
              <a:pPr defTabSz="1217798">
                <a:defRPr/>
              </a:pPr>
              <a:r>
                <a:rPr lang="en-GB" sz="1000" kern="0"/>
                <a:t>Provides OLP subscribers the capabilities to build their own services that leverage their own data using flexible configuration &amp; customization options</a:t>
              </a:r>
            </a:p>
          </p:txBody>
        </p:sp>
      </p:grpSp>
      <p:sp>
        <p:nvSpPr>
          <p:cNvPr id="111" name="Text Placeholder 33">
            <a:extLst>
              <a:ext uri="{FF2B5EF4-FFF2-40B4-BE49-F238E27FC236}">
                <a16:creationId xmlns:a16="http://schemas.microsoft.com/office/drawing/2014/main" id="{C2FF824D-774F-42C5-856B-BD611DABCD4B}"/>
              </a:ext>
            </a:extLst>
          </p:cNvPr>
          <p:cNvSpPr txBox="1">
            <a:spLocks/>
          </p:cNvSpPr>
          <p:nvPr/>
        </p:nvSpPr>
        <p:spPr>
          <a:xfrm>
            <a:off x="611188" y="6068937"/>
            <a:ext cx="3123888" cy="110800"/>
          </a:xfrm>
          <a:prstGeom prst="rect">
            <a:avLst/>
          </a:prstGeom>
        </p:spPr>
        <p:txBody>
          <a:bodyPr wrap="square" lIns="0" tIns="0" rIns="0" bIns="0">
            <a:spAutoFit/>
          </a:bodyPr>
          <a:lstStyle>
            <a:defPPr>
              <a:defRPr lang="en-US"/>
            </a:defPPr>
            <a:lvl1pPr indent="0" algn="r" defTabSz="685800">
              <a:lnSpc>
                <a:spcPct val="90000"/>
              </a:lnSpc>
              <a:spcBef>
                <a:spcPts val="750"/>
              </a:spcBef>
              <a:buFont typeface="Arial" panose="020B0604020202020204" pitchFamily="34" charset="0"/>
              <a:buNone/>
              <a:defRPr sz="1200"/>
            </a:lvl1pPr>
            <a:lvl2pPr marL="514350" indent="-171450" defTabSz="685800">
              <a:lnSpc>
                <a:spcPct val="90000"/>
              </a:lnSpc>
              <a:spcBef>
                <a:spcPts val="375"/>
              </a:spcBef>
              <a:buFont typeface="Arial" panose="020B0604020202020204" pitchFamily="34" charset="0"/>
              <a:buChar char="•"/>
              <a:defRPr>
                <a:latin typeface="Neris Thin" panose="00000300000000000000" pitchFamily="50" charset="0"/>
              </a:defRPr>
            </a:lvl2pPr>
            <a:lvl3pPr marL="857250" indent="-171450" defTabSz="685800">
              <a:lnSpc>
                <a:spcPct val="90000"/>
              </a:lnSpc>
              <a:spcBef>
                <a:spcPts val="375"/>
              </a:spcBef>
              <a:buFont typeface="Arial" panose="020B0604020202020204" pitchFamily="34" charset="0"/>
              <a:buChar char="•"/>
              <a:defRPr sz="1500">
                <a:latin typeface="Neris Thin" panose="00000300000000000000" pitchFamily="50" charset="0"/>
              </a:defRPr>
            </a:lvl3pPr>
            <a:lvl4pPr marL="12001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4pPr>
            <a:lvl5pPr marL="1543050" indent="-171450" defTabSz="685800">
              <a:lnSpc>
                <a:spcPct val="90000"/>
              </a:lnSpc>
              <a:spcBef>
                <a:spcPts val="375"/>
              </a:spcBef>
              <a:buFont typeface="Arial" panose="020B0604020202020204" pitchFamily="34" charset="0"/>
              <a:buChar char="•"/>
              <a:defRPr sz="1350">
                <a:latin typeface="Neris Thin" panose="00000300000000000000" pitchFamily="50"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algn="l">
              <a:spcBef>
                <a:spcPts val="0"/>
              </a:spcBef>
            </a:pPr>
            <a:r>
              <a:rPr lang="en-GB" sz="800" i="1"/>
              <a:t>* User configurable settings can be via OLP Portal and/or SDK</a:t>
            </a:r>
          </a:p>
        </p:txBody>
      </p:sp>
    </p:spTree>
    <p:extLst>
      <p:ext uri="{BB962C8B-B14F-4D97-AF65-F5344CB8AC3E}">
        <p14:creationId xmlns:p14="http://schemas.microsoft.com/office/powerpoint/2010/main" val="258704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F8F93C-F630-4DF9-9533-ADF9E9BE9B35}"/>
              </a:ext>
            </a:extLst>
          </p:cNvPr>
          <p:cNvPicPr>
            <a:picLocks noChangeAspect="1"/>
          </p:cNvPicPr>
          <p:nvPr/>
        </p:nvPicPr>
        <p:blipFill rotWithShape="1">
          <a:blip r:embed="rId2"/>
          <a:srcRect r="15427"/>
          <a:stretch/>
        </p:blipFill>
        <p:spPr>
          <a:xfrm flipH="1">
            <a:off x="1588" y="1884362"/>
            <a:ext cx="5222036" cy="4116388"/>
          </a:xfrm>
          <a:prstGeom prst="rect">
            <a:avLst/>
          </a:prstGeom>
        </p:spPr>
      </p:pic>
      <p:sp>
        <p:nvSpPr>
          <p:cNvPr id="2" name="Title 1">
            <a:extLst>
              <a:ext uri="{FF2B5EF4-FFF2-40B4-BE49-F238E27FC236}">
                <a16:creationId xmlns:a16="http://schemas.microsoft.com/office/drawing/2014/main" id="{56589A36-1076-487D-B0D2-832855237E89}"/>
              </a:ext>
            </a:extLst>
          </p:cNvPr>
          <p:cNvSpPr>
            <a:spLocks noGrp="1"/>
          </p:cNvSpPr>
          <p:nvPr>
            <p:ph type="title"/>
          </p:nvPr>
        </p:nvSpPr>
        <p:spPr/>
        <p:txBody>
          <a:bodyPr/>
          <a:lstStyle/>
          <a:p>
            <a:r>
              <a:rPr lang="en-US"/>
              <a:t>Open Search</a:t>
            </a:r>
          </a:p>
        </p:txBody>
      </p:sp>
      <p:sp>
        <p:nvSpPr>
          <p:cNvPr id="3" name="Date Placeholder 2">
            <a:extLst>
              <a:ext uri="{FF2B5EF4-FFF2-40B4-BE49-F238E27FC236}">
                <a16:creationId xmlns:a16="http://schemas.microsoft.com/office/drawing/2014/main" id="{3536B9ED-9D45-4509-839E-91D0E9CF1981}"/>
              </a:ext>
            </a:extLst>
          </p:cNvPr>
          <p:cNvSpPr>
            <a:spLocks noGrp="1"/>
          </p:cNvSpPr>
          <p:nvPr>
            <p:ph type="dt" sz="half" idx="10"/>
          </p:nvPr>
        </p:nvSpPr>
        <p:spPr/>
        <p:txBody>
          <a:bodyPr/>
          <a:lstStyle/>
          <a:p>
            <a:r>
              <a:rPr lang="en-US"/>
              <a:t>© 2019 HERE</a:t>
            </a:r>
          </a:p>
        </p:txBody>
      </p:sp>
      <p:sp>
        <p:nvSpPr>
          <p:cNvPr id="8" name="Fußzeilenplatzhalter 7">
            <a:extLst>
              <a:ext uri="{FF2B5EF4-FFF2-40B4-BE49-F238E27FC236}">
                <a16:creationId xmlns:a16="http://schemas.microsoft.com/office/drawing/2014/main" id="{65F0FDC9-F2B3-4136-8F52-5EAB7D162991}"/>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E9286714-A408-4961-854F-F5270D4F13C4}"/>
              </a:ext>
            </a:extLst>
          </p:cNvPr>
          <p:cNvSpPr>
            <a:spLocks noGrp="1"/>
          </p:cNvSpPr>
          <p:nvPr>
            <p:ph type="sldNum" sz="quarter" idx="12"/>
          </p:nvPr>
        </p:nvSpPr>
        <p:spPr/>
        <p:txBody>
          <a:bodyPr/>
          <a:lstStyle/>
          <a:p>
            <a:fld id="{75BD4FF6-0F0F-4ACA-B8D4-836F26A3F56F}" type="slidenum">
              <a:rPr lang="en-US" smtClean="0"/>
              <a:pPr/>
              <a:t>35</a:t>
            </a:fld>
            <a:endParaRPr lang="en-US"/>
          </a:p>
        </p:txBody>
      </p:sp>
      <p:sp>
        <p:nvSpPr>
          <p:cNvPr id="5" name="Subtitle 4">
            <a:extLst>
              <a:ext uri="{FF2B5EF4-FFF2-40B4-BE49-F238E27FC236}">
                <a16:creationId xmlns:a16="http://schemas.microsoft.com/office/drawing/2014/main" id="{37F975EB-1E30-43EA-8ADF-796DCD455E59}"/>
              </a:ext>
            </a:extLst>
          </p:cNvPr>
          <p:cNvSpPr>
            <a:spLocks noGrp="1"/>
          </p:cNvSpPr>
          <p:nvPr>
            <p:ph type="subTitle" idx="1"/>
          </p:nvPr>
        </p:nvSpPr>
        <p:spPr/>
        <p:txBody>
          <a:bodyPr/>
          <a:lstStyle/>
          <a:p>
            <a:r>
              <a:rPr lang="en-US"/>
              <a:t>The first of the Open Location Service (OLS)</a:t>
            </a:r>
          </a:p>
          <a:p>
            <a:endParaRPr lang="en-US"/>
          </a:p>
        </p:txBody>
      </p:sp>
      <p:sp>
        <p:nvSpPr>
          <p:cNvPr id="15" name="TextBox 1">
            <a:extLst>
              <a:ext uri="{FF2B5EF4-FFF2-40B4-BE49-F238E27FC236}">
                <a16:creationId xmlns:a16="http://schemas.microsoft.com/office/drawing/2014/main" id="{6249F777-9999-434C-8CDD-DF37D6AB3607}"/>
              </a:ext>
            </a:extLst>
          </p:cNvPr>
          <p:cNvSpPr txBox="1"/>
          <p:nvPr/>
        </p:nvSpPr>
        <p:spPr bwMode="black">
          <a:xfrm>
            <a:off x="11884555" y="1866913"/>
            <a:ext cx="0" cy="0"/>
          </a:xfrm>
          <a:prstGeom prst="rect">
            <a:avLst/>
          </a:prstGeom>
          <a:noFill/>
        </p:spPr>
        <p:txBody>
          <a:bodyPr wrap="none" lIns="0" tIns="0" rIns="0" bIns="0" rtlCol="0">
            <a:noAutofit/>
          </a:bodyPr>
          <a:lstStyle/>
          <a:p>
            <a:endParaRPr lang="en-US" sz="1600" err="1"/>
          </a:p>
        </p:txBody>
      </p:sp>
      <p:sp>
        <p:nvSpPr>
          <p:cNvPr id="28" name="Rectangle 11">
            <a:extLst>
              <a:ext uri="{FF2B5EF4-FFF2-40B4-BE49-F238E27FC236}">
                <a16:creationId xmlns:a16="http://schemas.microsoft.com/office/drawing/2014/main" id="{C01A01BD-D7F0-4774-83F0-2A12BC7EF523}"/>
              </a:ext>
            </a:extLst>
          </p:cNvPr>
          <p:cNvSpPr/>
          <p:nvPr/>
        </p:nvSpPr>
        <p:spPr bwMode="gray">
          <a:xfrm>
            <a:off x="2864717" y="1603192"/>
            <a:ext cx="4776642" cy="2542088"/>
          </a:xfrm>
          <a:prstGeom prst="rect">
            <a:avLst/>
          </a:prstGeom>
          <a:gradFill flip="none" rotWithShape="1">
            <a:gsLst>
              <a:gs pos="0">
                <a:schemeClr val="accent2">
                  <a:alpha val="90000"/>
                </a:schemeClr>
              </a:gs>
              <a:gs pos="100000">
                <a:schemeClr val="accent6">
                  <a:alpha val="9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13" name="Shape 8618">
            <a:extLst>
              <a:ext uri="{FF2B5EF4-FFF2-40B4-BE49-F238E27FC236}">
                <a16:creationId xmlns:a16="http://schemas.microsoft.com/office/drawing/2014/main" id="{1E71E70E-586A-4F43-91DD-1AF477B724B3}"/>
              </a:ext>
            </a:extLst>
          </p:cNvPr>
          <p:cNvSpPr/>
          <p:nvPr/>
        </p:nvSpPr>
        <p:spPr>
          <a:xfrm>
            <a:off x="4062882" y="3192373"/>
            <a:ext cx="1785474" cy="2225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821531">
              <a:lnSpc>
                <a:spcPct val="110000"/>
              </a:lnSpc>
              <a:spcBef>
                <a:spcPts val="4200"/>
              </a:spcBef>
              <a:defRPr sz="2800">
                <a:solidFill>
                  <a:srgbClr val="3483C9"/>
                </a:solidFill>
                <a:latin typeface="Helvetica Neue Light"/>
                <a:ea typeface="Helvetica Neue Light"/>
                <a:cs typeface="Helvetica Neue Light"/>
                <a:sym typeface="Helvetica Neue Light"/>
              </a:defRPr>
            </a:lvl1pPr>
          </a:lstStyle>
          <a:p>
            <a:pPr algn="ctr"/>
            <a:r>
              <a:rPr lang="en-US" sz="1800">
                <a:solidFill>
                  <a:schemeClr val="tx1"/>
                </a:solidFill>
                <a:latin typeface="+mn-lt"/>
              </a:rPr>
              <a:t>Search</a:t>
            </a:r>
            <a:endParaRPr sz="1800">
              <a:solidFill>
                <a:schemeClr val="tx1"/>
              </a:solidFill>
              <a:latin typeface="+mn-lt"/>
            </a:endParaRPr>
          </a:p>
        </p:txBody>
      </p:sp>
      <p:sp>
        <p:nvSpPr>
          <p:cNvPr id="14" name="Shape 8621">
            <a:extLst>
              <a:ext uri="{FF2B5EF4-FFF2-40B4-BE49-F238E27FC236}">
                <a16:creationId xmlns:a16="http://schemas.microsoft.com/office/drawing/2014/main" id="{119C484D-1145-4F2C-A4C2-E625B338B513}"/>
              </a:ext>
            </a:extLst>
          </p:cNvPr>
          <p:cNvSpPr/>
          <p:nvPr/>
        </p:nvSpPr>
        <p:spPr>
          <a:xfrm>
            <a:off x="3125135" y="3192373"/>
            <a:ext cx="1785472" cy="2225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821531">
              <a:lnSpc>
                <a:spcPct val="110000"/>
              </a:lnSpc>
              <a:spcBef>
                <a:spcPts val="4200"/>
              </a:spcBef>
              <a:defRPr sz="2800">
                <a:solidFill>
                  <a:srgbClr val="3483C9"/>
                </a:solidFill>
                <a:latin typeface="Helvetica Neue Light"/>
                <a:ea typeface="Helvetica Neue Light"/>
                <a:cs typeface="Helvetica Neue Light"/>
                <a:sym typeface="Helvetica Neue Light"/>
              </a:defRPr>
            </a:lvl1pPr>
          </a:lstStyle>
          <a:p>
            <a:r>
              <a:rPr lang="en-US" sz="1800">
                <a:solidFill>
                  <a:schemeClr val="tx1"/>
                </a:solidFill>
                <a:latin typeface="+mn-lt"/>
              </a:rPr>
              <a:t>Geocoding</a:t>
            </a:r>
            <a:endParaRPr sz="1800">
              <a:solidFill>
                <a:schemeClr val="tx1"/>
              </a:solidFill>
              <a:latin typeface="+mn-lt"/>
            </a:endParaRPr>
          </a:p>
        </p:txBody>
      </p:sp>
      <p:sp>
        <p:nvSpPr>
          <p:cNvPr id="18" name="Shape 6147">
            <a:extLst>
              <a:ext uri="{FF2B5EF4-FFF2-40B4-BE49-F238E27FC236}">
                <a16:creationId xmlns:a16="http://schemas.microsoft.com/office/drawing/2014/main" id="{0B28A499-29F5-450E-B621-25A43197C967}"/>
              </a:ext>
            </a:extLst>
          </p:cNvPr>
          <p:cNvSpPr/>
          <p:nvPr/>
        </p:nvSpPr>
        <p:spPr>
          <a:xfrm>
            <a:off x="3442258" y="2397852"/>
            <a:ext cx="423141" cy="620149"/>
          </a:xfrm>
          <a:custGeom>
            <a:avLst/>
            <a:gdLst/>
            <a:ahLst/>
            <a:cxnLst>
              <a:cxn ang="0">
                <a:pos x="wd2" y="hd2"/>
              </a:cxn>
              <a:cxn ang="5400000">
                <a:pos x="wd2" y="hd2"/>
              </a:cxn>
              <a:cxn ang="10800000">
                <a:pos x="wd2" y="hd2"/>
              </a:cxn>
              <a:cxn ang="16200000">
                <a:pos x="wd2" y="hd2"/>
              </a:cxn>
            </a:cxnLst>
            <a:rect l="0" t="0" r="r" b="b"/>
            <a:pathLst>
              <a:path w="21600" h="21600" extrusionOk="0">
                <a:moveTo>
                  <a:pt x="10800" y="10616"/>
                </a:moveTo>
                <a:cubicBezTo>
                  <a:pt x="8171" y="10616"/>
                  <a:pt x="6041" y="9162"/>
                  <a:pt x="6041" y="7369"/>
                </a:cubicBezTo>
                <a:cubicBezTo>
                  <a:pt x="6041" y="5576"/>
                  <a:pt x="8171" y="4122"/>
                  <a:pt x="10800" y="4122"/>
                </a:cubicBezTo>
                <a:cubicBezTo>
                  <a:pt x="13429" y="4122"/>
                  <a:pt x="15559" y="5576"/>
                  <a:pt x="15559" y="7369"/>
                </a:cubicBezTo>
                <a:cubicBezTo>
                  <a:pt x="15559" y="9162"/>
                  <a:pt x="13429" y="10616"/>
                  <a:pt x="10800" y="10616"/>
                </a:cubicBezTo>
                <a:close/>
                <a:moveTo>
                  <a:pt x="10800" y="0"/>
                </a:moveTo>
                <a:cubicBezTo>
                  <a:pt x="4836" y="0"/>
                  <a:pt x="0" y="3299"/>
                  <a:pt x="0" y="7369"/>
                </a:cubicBezTo>
                <a:cubicBezTo>
                  <a:pt x="0" y="11439"/>
                  <a:pt x="2090" y="15742"/>
                  <a:pt x="10800" y="21600"/>
                </a:cubicBezTo>
                <a:cubicBezTo>
                  <a:pt x="19510" y="15742"/>
                  <a:pt x="21600" y="11439"/>
                  <a:pt x="21600" y="7369"/>
                </a:cubicBezTo>
                <a:cubicBezTo>
                  <a:pt x="21600" y="3299"/>
                  <a:pt x="16764" y="0"/>
                  <a:pt x="10800" y="0"/>
                </a:cubicBezTo>
                <a:close/>
              </a:path>
            </a:pathLst>
          </a:custGeom>
          <a:noFill/>
          <a:ln w="19050" cap="flat">
            <a:solidFill>
              <a:schemeClr val="tx1"/>
            </a:solidFill>
            <a:miter lim="400000"/>
          </a:ln>
          <a:effectLst/>
        </p:spPr>
        <p:txBody>
          <a:bodyPr wrap="square" lIns="0" tIns="0" rIns="0" bIns="0" numCol="1" anchor="ctr">
            <a:noAutofit/>
          </a:bodyPr>
          <a:lstStyle/>
          <a:p>
            <a:pPr defTabSz="321388">
              <a:lnSpc>
                <a:spcPct val="80000"/>
              </a:lnSpc>
              <a:spcBef>
                <a:spcPts val="3850"/>
              </a:spcBef>
              <a:defRPr sz="7000">
                <a:solidFill>
                  <a:srgbClr val="333333"/>
                </a:solidFill>
                <a:latin typeface="Helvetica Neue Thin"/>
                <a:ea typeface="Helvetica Neue Thin"/>
                <a:cs typeface="Helvetica Neue Thin"/>
                <a:sym typeface="Helvetica Neue Thin"/>
              </a:defRPr>
            </a:pPr>
            <a:endParaRPr sz="4799"/>
          </a:p>
        </p:txBody>
      </p:sp>
      <p:pic>
        <p:nvPicPr>
          <p:cNvPr id="21" name="Graphic 20" descr="Magnifying glass">
            <a:extLst>
              <a:ext uri="{FF2B5EF4-FFF2-40B4-BE49-F238E27FC236}">
                <a16:creationId xmlns:a16="http://schemas.microsoft.com/office/drawing/2014/main" id="{0987CC41-4DCA-4EF7-BE07-20EA0E70BC9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73202" y="2424380"/>
            <a:ext cx="564837" cy="564837"/>
          </a:xfrm>
          <a:prstGeom prst="rect">
            <a:avLst/>
          </a:prstGeom>
        </p:spPr>
      </p:pic>
      <p:pic>
        <p:nvPicPr>
          <p:cNvPr id="24" name="Graphic 23" descr="Gears">
            <a:extLst>
              <a:ext uri="{FF2B5EF4-FFF2-40B4-BE49-F238E27FC236}">
                <a16:creationId xmlns:a16="http://schemas.microsoft.com/office/drawing/2014/main" id="{8A7632A2-02BF-4C94-B34A-46760C6AD3F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86483" y="2426814"/>
            <a:ext cx="588698" cy="588698"/>
          </a:xfrm>
          <a:prstGeom prst="rect">
            <a:avLst/>
          </a:prstGeom>
        </p:spPr>
      </p:pic>
      <p:sp>
        <p:nvSpPr>
          <p:cNvPr id="25" name="Shape 8618">
            <a:extLst>
              <a:ext uri="{FF2B5EF4-FFF2-40B4-BE49-F238E27FC236}">
                <a16:creationId xmlns:a16="http://schemas.microsoft.com/office/drawing/2014/main" id="{54257779-5F88-4390-BF38-7A24922B7B92}"/>
              </a:ext>
            </a:extLst>
          </p:cNvPr>
          <p:cNvSpPr/>
          <p:nvPr/>
        </p:nvSpPr>
        <p:spPr>
          <a:xfrm>
            <a:off x="5435557" y="3192373"/>
            <a:ext cx="2038162" cy="2614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defTabSz="821531">
              <a:lnSpc>
                <a:spcPct val="110000"/>
              </a:lnSpc>
              <a:spcBef>
                <a:spcPts val="4200"/>
              </a:spcBef>
              <a:defRPr sz="2800">
                <a:solidFill>
                  <a:srgbClr val="3483C9"/>
                </a:solidFill>
                <a:latin typeface="Helvetica Neue Light"/>
                <a:ea typeface="Helvetica Neue Light"/>
                <a:cs typeface="Helvetica Neue Light"/>
                <a:sym typeface="Helvetica Neue Light"/>
              </a:defRPr>
            </a:lvl1pPr>
          </a:lstStyle>
          <a:p>
            <a:pPr algn="ctr"/>
            <a:r>
              <a:rPr lang="en-US" sz="1800">
                <a:solidFill>
                  <a:schemeClr val="tx1"/>
                </a:solidFill>
                <a:latin typeface="+mn-lt"/>
              </a:rPr>
              <a:t>NEW Capabilities</a:t>
            </a:r>
            <a:endParaRPr sz="1800">
              <a:solidFill>
                <a:schemeClr val="tx1"/>
              </a:solidFill>
              <a:latin typeface="+mn-lt"/>
            </a:endParaRPr>
          </a:p>
        </p:txBody>
      </p:sp>
      <p:sp>
        <p:nvSpPr>
          <p:cNvPr id="26" name="TextBox 7">
            <a:extLst>
              <a:ext uri="{FF2B5EF4-FFF2-40B4-BE49-F238E27FC236}">
                <a16:creationId xmlns:a16="http://schemas.microsoft.com/office/drawing/2014/main" id="{C0A54295-B356-498C-819A-3E9D3A22186A}"/>
              </a:ext>
            </a:extLst>
          </p:cNvPr>
          <p:cNvSpPr txBox="1"/>
          <p:nvPr/>
        </p:nvSpPr>
        <p:spPr bwMode="black">
          <a:xfrm>
            <a:off x="3825143" y="2239247"/>
            <a:ext cx="1021900" cy="1048239"/>
          </a:xfrm>
          <a:prstGeom prst="rect">
            <a:avLst/>
          </a:prstGeom>
          <a:noFill/>
        </p:spPr>
        <p:txBody>
          <a:bodyPr wrap="square" lIns="0" tIns="0" rIns="0" bIns="0" rtlCol="0" anchor="ctr">
            <a:noAutofit/>
          </a:bodyPr>
          <a:lstStyle/>
          <a:p>
            <a:pPr algn="ctr"/>
            <a:r>
              <a:rPr lang="en-US" sz="5400"/>
              <a:t>+</a:t>
            </a:r>
          </a:p>
        </p:txBody>
      </p:sp>
      <p:sp>
        <p:nvSpPr>
          <p:cNvPr id="29" name="TextBox 7">
            <a:extLst>
              <a:ext uri="{FF2B5EF4-FFF2-40B4-BE49-F238E27FC236}">
                <a16:creationId xmlns:a16="http://schemas.microsoft.com/office/drawing/2014/main" id="{7A8FDE84-E7EF-4D44-AA14-F9BA931EBAAB}"/>
              </a:ext>
            </a:extLst>
          </p:cNvPr>
          <p:cNvSpPr txBox="1"/>
          <p:nvPr/>
        </p:nvSpPr>
        <p:spPr bwMode="black">
          <a:xfrm>
            <a:off x="5184046" y="2239247"/>
            <a:ext cx="1021900" cy="1048239"/>
          </a:xfrm>
          <a:prstGeom prst="rect">
            <a:avLst/>
          </a:prstGeom>
          <a:noFill/>
        </p:spPr>
        <p:txBody>
          <a:bodyPr wrap="square" lIns="0" tIns="0" rIns="0" bIns="0" rtlCol="0" anchor="ctr">
            <a:noAutofit/>
          </a:bodyPr>
          <a:lstStyle/>
          <a:p>
            <a:pPr algn="ctr"/>
            <a:r>
              <a:rPr lang="en-US" sz="5400"/>
              <a:t>+</a:t>
            </a:r>
          </a:p>
        </p:txBody>
      </p:sp>
      <p:sp>
        <p:nvSpPr>
          <p:cNvPr id="34" name="Rectangle 33">
            <a:extLst>
              <a:ext uri="{FF2B5EF4-FFF2-40B4-BE49-F238E27FC236}">
                <a16:creationId xmlns:a16="http://schemas.microsoft.com/office/drawing/2014/main" id="{69997E8B-03F4-455A-AD58-0FD6D5924CC0}"/>
              </a:ext>
            </a:extLst>
          </p:cNvPr>
          <p:cNvSpPr/>
          <p:nvPr/>
        </p:nvSpPr>
        <p:spPr>
          <a:xfrm>
            <a:off x="7974749" y="1663408"/>
            <a:ext cx="2295821" cy="338554"/>
          </a:xfrm>
          <a:prstGeom prst="rect">
            <a:avLst/>
          </a:prstGeom>
        </p:spPr>
        <p:txBody>
          <a:bodyPr wrap="none">
            <a:spAutoFit/>
          </a:bodyPr>
          <a:lstStyle/>
          <a:p>
            <a:pPr>
              <a:spcAft>
                <a:spcPts val="600"/>
              </a:spcAft>
            </a:pPr>
            <a:r>
              <a:rPr lang="en-US" sz="1600"/>
              <a:t>Places (POI) geocoding</a:t>
            </a:r>
          </a:p>
        </p:txBody>
      </p:sp>
      <p:sp>
        <p:nvSpPr>
          <p:cNvPr id="35" name="Rectangle 34">
            <a:extLst>
              <a:ext uri="{FF2B5EF4-FFF2-40B4-BE49-F238E27FC236}">
                <a16:creationId xmlns:a16="http://schemas.microsoft.com/office/drawing/2014/main" id="{CD783A9B-D0CD-4214-BF66-CAA22FE46223}"/>
              </a:ext>
            </a:extLst>
          </p:cNvPr>
          <p:cNvSpPr/>
          <p:nvPr/>
        </p:nvSpPr>
        <p:spPr>
          <a:xfrm>
            <a:off x="7974748" y="2171427"/>
            <a:ext cx="2773516" cy="338554"/>
          </a:xfrm>
          <a:prstGeom prst="rect">
            <a:avLst/>
          </a:prstGeom>
        </p:spPr>
        <p:txBody>
          <a:bodyPr wrap="none">
            <a:spAutoFit/>
          </a:bodyPr>
          <a:lstStyle/>
          <a:p>
            <a:pPr>
              <a:spcAft>
                <a:spcPts val="600"/>
              </a:spcAft>
            </a:pPr>
            <a:r>
              <a:rPr lang="en-US" sz="1600"/>
              <a:t>Custom HERE Map data sets</a:t>
            </a:r>
          </a:p>
        </p:txBody>
      </p:sp>
      <p:sp>
        <p:nvSpPr>
          <p:cNvPr id="36" name="Rectangle 35">
            <a:extLst>
              <a:ext uri="{FF2B5EF4-FFF2-40B4-BE49-F238E27FC236}">
                <a16:creationId xmlns:a16="http://schemas.microsoft.com/office/drawing/2014/main" id="{1DC0BF34-4321-4861-B7C6-5AECF990B5F0}"/>
              </a:ext>
            </a:extLst>
          </p:cNvPr>
          <p:cNvSpPr/>
          <p:nvPr/>
        </p:nvSpPr>
        <p:spPr>
          <a:xfrm>
            <a:off x="7974749" y="2679446"/>
            <a:ext cx="2861681" cy="338554"/>
          </a:xfrm>
          <a:prstGeom prst="rect">
            <a:avLst/>
          </a:prstGeom>
        </p:spPr>
        <p:txBody>
          <a:bodyPr wrap="none">
            <a:spAutoFit/>
          </a:bodyPr>
          <a:lstStyle/>
          <a:p>
            <a:pPr>
              <a:spcAft>
                <a:spcPts val="600"/>
              </a:spcAft>
            </a:pPr>
            <a:r>
              <a:rPr lang="en-US" sz="1600"/>
              <a:t>Bring Your Own Data (BYOD) </a:t>
            </a:r>
          </a:p>
        </p:txBody>
      </p:sp>
      <p:sp>
        <p:nvSpPr>
          <p:cNvPr id="37" name="Rectangle 36">
            <a:extLst>
              <a:ext uri="{FF2B5EF4-FFF2-40B4-BE49-F238E27FC236}">
                <a16:creationId xmlns:a16="http://schemas.microsoft.com/office/drawing/2014/main" id="{5392B51D-F161-474B-802C-2B1D8D9D9CED}"/>
              </a:ext>
            </a:extLst>
          </p:cNvPr>
          <p:cNvSpPr/>
          <p:nvPr/>
        </p:nvSpPr>
        <p:spPr>
          <a:xfrm>
            <a:off x="7974749" y="3187465"/>
            <a:ext cx="3010761" cy="338554"/>
          </a:xfrm>
          <a:prstGeom prst="rect">
            <a:avLst/>
          </a:prstGeom>
        </p:spPr>
        <p:txBody>
          <a:bodyPr wrap="none">
            <a:spAutoFit/>
          </a:bodyPr>
          <a:lstStyle/>
          <a:p>
            <a:pPr>
              <a:spcAft>
                <a:spcPts val="600"/>
              </a:spcAft>
            </a:pPr>
            <a:r>
              <a:rPr lang="en-US" sz="1600"/>
              <a:t>Bring Your Own Service (BYOS)</a:t>
            </a:r>
          </a:p>
        </p:txBody>
      </p:sp>
      <p:sp>
        <p:nvSpPr>
          <p:cNvPr id="38" name="Rectangle 37">
            <a:extLst>
              <a:ext uri="{FF2B5EF4-FFF2-40B4-BE49-F238E27FC236}">
                <a16:creationId xmlns:a16="http://schemas.microsoft.com/office/drawing/2014/main" id="{B3E1CFF0-A6D2-4223-992A-C8D78B9A5C6C}"/>
              </a:ext>
            </a:extLst>
          </p:cNvPr>
          <p:cNvSpPr/>
          <p:nvPr/>
        </p:nvSpPr>
        <p:spPr>
          <a:xfrm>
            <a:off x="7974749" y="3695486"/>
            <a:ext cx="2029723" cy="338554"/>
          </a:xfrm>
          <a:prstGeom prst="rect">
            <a:avLst/>
          </a:prstGeom>
        </p:spPr>
        <p:txBody>
          <a:bodyPr wrap="none">
            <a:spAutoFit/>
          </a:bodyPr>
          <a:lstStyle/>
          <a:p>
            <a:pPr>
              <a:spcAft>
                <a:spcPts val="600"/>
              </a:spcAft>
            </a:pPr>
            <a:r>
              <a:rPr lang="en-US" sz="1600"/>
              <a:t>Faster data updates</a:t>
            </a:r>
          </a:p>
        </p:txBody>
      </p:sp>
      <p:cxnSp>
        <p:nvCxnSpPr>
          <p:cNvPr id="39" name="Straight Connector 21">
            <a:extLst>
              <a:ext uri="{FF2B5EF4-FFF2-40B4-BE49-F238E27FC236}">
                <a16:creationId xmlns:a16="http://schemas.microsoft.com/office/drawing/2014/main" id="{61EEA14B-1C61-4029-AC81-4E94B77D23E4}"/>
              </a:ext>
            </a:extLst>
          </p:cNvPr>
          <p:cNvCxnSpPr>
            <a:cxnSpLocks/>
          </p:cNvCxnSpPr>
          <p:nvPr/>
        </p:nvCxnSpPr>
        <p:spPr bwMode="gray">
          <a:xfrm>
            <a:off x="7807326" y="1603192"/>
            <a:ext cx="0" cy="25420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AEB47A1-22AC-4C70-AE1E-DC938FF0F3F5}"/>
              </a:ext>
            </a:extLst>
          </p:cNvPr>
          <p:cNvCxnSpPr/>
          <p:nvPr/>
        </p:nvCxnSpPr>
        <p:spPr bwMode="gray">
          <a:xfrm>
            <a:off x="7807326" y="1828800"/>
            <a:ext cx="1460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DB61137-0ADA-48D3-B6CB-E3AD21CDCDDF}"/>
              </a:ext>
            </a:extLst>
          </p:cNvPr>
          <p:cNvCxnSpPr/>
          <p:nvPr/>
        </p:nvCxnSpPr>
        <p:spPr bwMode="gray">
          <a:xfrm>
            <a:off x="7807326" y="2346325"/>
            <a:ext cx="1460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B242697-68AB-4163-AE0C-82DB473BE95E}"/>
              </a:ext>
            </a:extLst>
          </p:cNvPr>
          <p:cNvCxnSpPr/>
          <p:nvPr/>
        </p:nvCxnSpPr>
        <p:spPr bwMode="gray">
          <a:xfrm>
            <a:off x="7807326" y="2863850"/>
            <a:ext cx="1460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6D84C1-2FDE-4D1A-B832-B6F95E28D9CE}"/>
              </a:ext>
            </a:extLst>
          </p:cNvPr>
          <p:cNvCxnSpPr/>
          <p:nvPr/>
        </p:nvCxnSpPr>
        <p:spPr bwMode="gray">
          <a:xfrm>
            <a:off x="7807326" y="3381375"/>
            <a:ext cx="1460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64C22BB-26C4-4A3A-9B0E-F949FDB93737}"/>
              </a:ext>
            </a:extLst>
          </p:cNvPr>
          <p:cNvCxnSpPr/>
          <p:nvPr/>
        </p:nvCxnSpPr>
        <p:spPr bwMode="gray">
          <a:xfrm>
            <a:off x="7807326" y="3898900"/>
            <a:ext cx="1460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62A467A-93C7-4581-9310-97CFA146881D}"/>
              </a:ext>
            </a:extLst>
          </p:cNvPr>
          <p:cNvGrpSpPr/>
          <p:nvPr/>
        </p:nvGrpSpPr>
        <p:grpSpPr>
          <a:xfrm>
            <a:off x="10550206" y="0"/>
            <a:ext cx="1029020" cy="1327538"/>
            <a:chOff x="10548618" y="0"/>
            <a:chExt cx="1029020" cy="1327538"/>
          </a:xfrm>
        </p:grpSpPr>
        <p:sp>
          <p:nvSpPr>
            <p:cNvPr id="32" name="Rechteck 32">
              <a:extLst>
                <a:ext uri="{FF2B5EF4-FFF2-40B4-BE49-F238E27FC236}">
                  <a16:creationId xmlns:a16="http://schemas.microsoft.com/office/drawing/2014/main" id="{E7DBD968-249B-449D-857C-A18DDC7F58FE}"/>
                </a:ext>
              </a:extLst>
            </p:cNvPr>
            <p:cNvSpPr/>
            <p:nvPr/>
          </p:nvSpPr>
          <p:spPr bwMode="gray">
            <a:xfrm>
              <a:off x="10548618" y="0"/>
              <a:ext cx="1029020" cy="132753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b="1" err="1">
                <a:solidFill>
                  <a:schemeClr val="bg1"/>
                </a:solidFill>
                <a:latin typeface="+mj-lt"/>
              </a:endParaRPr>
            </a:p>
          </p:txBody>
        </p:sp>
        <p:sp>
          <p:nvSpPr>
            <p:cNvPr id="33" name="Rectangle 32">
              <a:extLst>
                <a:ext uri="{FF2B5EF4-FFF2-40B4-BE49-F238E27FC236}">
                  <a16:creationId xmlns:a16="http://schemas.microsoft.com/office/drawing/2014/main" id="{B26574C5-224D-459E-AE07-6A3E2E6C2A2C}"/>
                </a:ext>
              </a:extLst>
            </p:cNvPr>
            <p:cNvSpPr/>
            <p:nvPr/>
          </p:nvSpPr>
          <p:spPr>
            <a:xfrm>
              <a:off x="10828128" y="479103"/>
              <a:ext cx="470000" cy="369332"/>
            </a:xfrm>
            <a:prstGeom prst="rect">
              <a:avLst/>
            </a:prstGeom>
          </p:spPr>
          <p:txBody>
            <a:bodyPr wrap="none">
              <a:spAutoFit/>
            </a:bodyPr>
            <a:lstStyle/>
            <a:p>
              <a:r>
                <a:rPr lang="en-US" b="1">
                  <a:solidFill>
                    <a:schemeClr val="bg1"/>
                  </a:solidFill>
                  <a:latin typeface="+mj-lt"/>
                </a:rPr>
                <a:t>Q3</a:t>
              </a:r>
            </a:p>
          </p:txBody>
        </p:sp>
      </p:grpSp>
    </p:spTree>
    <p:extLst>
      <p:ext uri="{BB962C8B-B14F-4D97-AF65-F5344CB8AC3E}">
        <p14:creationId xmlns:p14="http://schemas.microsoft.com/office/powerpoint/2010/main" val="338162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9">
            <a:extLst>
              <a:ext uri="{FF2B5EF4-FFF2-40B4-BE49-F238E27FC236}">
                <a16:creationId xmlns:a16="http://schemas.microsoft.com/office/drawing/2014/main" id="{5624F9A3-96F8-4C7A-9CBC-A367CDD7D0C5}"/>
              </a:ext>
            </a:extLst>
          </p:cNvPr>
          <p:cNvSpPr/>
          <p:nvPr/>
        </p:nvSpPr>
        <p:spPr bwMode="gray">
          <a:xfrm>
            <a:off x="611188" y="1884364"/>
            <a:ext cx="10968038" cy="4116387"/>
          </a:xfrm>
          <a:prstGeom prst="rect">
            <a:avLst/>
          </a:prstGeom>
          <a:gradFill flip="none" rotWithShape="1">
            <a:gsLst>
              <a:gs pos="0">
                <a:schemeClr val="accent2"/>
              </a:gs>
              <a:gs pos="100000">
                <a:schemeClr val="accent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solidFill>
                <a:schemeClr val="tx1"/>
              </a:solidFill>
            </a:endParaRPr>
          </a:p>
        </p:txBody>
      </p:sp>
      <p:pic>
        <p:nvPicPr>
          <p:cNvPr id="24" name="Picture 4">
            <a:extLst>
              <a:ext uri="{FF2B5EF4-FFF2-40B4-BE49-F238E27FC236}">
                <a16:creationId xmlns:a16="http://schemas.microsoft.com/office/drawing/2014/main" id="{4E2F041A-C64C-4881-9900-7F511565A4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875" r="21875"/>
          <a:stretch/>
        </p:blipFill>
        <p:spPr>
          <a:xfrm>
            <a:off x="1765564" y="1285874"/>
            <a:ext cx="1260000" cy="1260000"/>
          </a:xfrm>
          <a:prstGeom prst="ellipse">
            <a:avLst/>
          </a:prstGeom>
          <a:ln w="38100">
            <a:solidFill>
              <a:schemeClr val="bg1"/>
            </a:solidFill>
          </a:ln>
        </p:spPr>
      </p:pic>
      <p:pic>
        <p:nvPicPr>
          <p:cNvPr id="25" name="Picture 9">
            <a:extLst>
              <a:ext uri="{FF2B5EF4-FFF2-40B4-BE49-F238E27FC236}">
                <a16:creationId xmlns:a16="http://schemas.microsoft.com/office/drawing/2014/main" id="{763F896B-7C90-4E86-868A-000B012051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3599" r="8107"/>
          <a:stretch/>
        </p:blipFill>
        <p:spPr>
          <a:xfrm>
            <a:off x="5488874" y="1285874"/>
            <a:ext cx="1260000" cy="1260000"/>
          </a:xfrm>
          <a:prstGeom prst="ellipse">
            <a:avLst/>
          </a:prstGeom>
          <a:ln w="38100">
            <a:solidFill>
              <a:schemeClr val="bg1"/>
            </a:solidFill>
          </a:ln>
        </p:spPr>
      </p:pic>
      <p:pic>
        <p:nvPicPr>
          <p:cNvPr id="23" name="Picture 15">
            <a:extLst>
              <a:ext uri="{FF2B5EF4-FFF2-40B4-BE49-F238E27FC236}">
                <a16:creationId xmlns:a16="http://schemas.microsoft.com/office/drawing/2014/main" id="{329A097E-B040-4EBA-B00A-064DA2A92C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9599" t="29" r="19599" b="29"/>
          <a:stretch/>
        </p:blipFill>
        <p:spPr>
          <a:xfrm>
            <a:off x="9166596" y="1285874"/>
            <a:ext cx="1260000" cy="1260000"/>
          </a:xfrm>
          <a:prstGeom prst="ellipse">
            <a:avLst/>
          </a:prstGeom>
          <a:ln w="38100">
            <a:solidFill>
              <a:schemeClr val="bg1"/>
            </a:solidFill>
          </a:ln>
        </p:spPr>
      </p:pic>
      <p:sp>
        <p:nvSpPr>
          <p:cNvPr id="2" name="Titel 1">
            <a:extLst>
              <a:ext uri="{FF2B5EF4-FFF2-40B4-BE49-F238E27FC236}">
                <a16:creationId xmlns:a16="http://schemas.microsoft.com/office/drawing/2014/main" id="{6C98A838-9EA0-4A47-B563-7BEF09A1052A}"/>
              </a:ext>
            </a:extLst>
          </p:cNvPr>
          <p:cNvSpPr>
            <a:spLocks noGrp="1"/>
          </p:cNvSpPr>
          <p:nvPr>
            <p:ph type="title"/>
          </p:nvPr>
        </p:nvSpPr>
        <p:spPr/>
        <p:txBody>
          <a:bodyPr/>
          <a:lstStyle/>
          <a:p>
            <a:r>
              <a:rPr lang="en-US"/>
              <a:t>Open Search: More options for customization in the OLP Workspace</a:t>
            </a:r>
            <a:endParaRPr lang="de-DE"/>
          </a:p>
        </p:txBody>
      </p:sp>
      <p:sp>
        <p:nvSpPr>
          <p:cNvPr id="3" name="Datumsplatzhalter 2">
            <a:extLst>
              <a:ext uri="{FF2B5EF4-FFF2-40B4-BE49-F238E27FC236}">
                <a16:creationId xmlns:a16="http://schemas.microsoft.com/office/drawing/2014/main" id="{A7DE5BCD-B149-4414-8D4A-9CFF8201A551}"/>
              </a:ext>
            </a:extLst>
          </p:cNvPr>
          <p:cNvSpPr>
            <a:spLocks noGrp="1"/>
          </p:cNvSpPr>
          <p:nvPr>
            <p:ph type="dt" sz="half" idx="10"/>
          </p:nvPr>
        </p:nvSpPr>
        <p:spPr/>
        <p:txBody>
          <a:bodyPr/>
          <a:lstStyle/>
          <a:p>
            <a:r>
              <a:rPr lang="en-US"/>
              <a:t>© 2019 HERE</a:t>
            </a:r>
          </a:p>
        </p:txBody>
      </p:sp>
      <p:sp>
        <p:nvSpPr>
          <p:cNvPr id="5" name="Fußzeilenplatzhalter 4">
            <a:extLst>
              <a:ext uri="{FF2B5EF4-FFF2-40B4-BE49-F238E27FC236}">
                <a16:creationId xmlns:a16="http://schemas.microsoft.com/office/drawing/2014/main" id="{AB08A2A8-8616-4A28-87B7-8090254DA0E7}"/>
              </a:ext>
            </a:extLst>
          </p:cNvPr>
          <p:cNvSpPr>
            <a:spLocks noGrp="1"/>
          </p:cNvSpPr>
          <p:nvPr>
            <p:ph type="ftr" sz="quarter" idx="11"/>
          </p:nvPr>
        </p:nvSpPr>
        <p:spPr/>
        <p:txBody>
          <a:bodyPr/>
          <a:lstStyle/>
          <a:p>
            <a:r>
              <a:rPr lang="en-US"/>
              <a:t>Open Location Platform</a:t>
            </a:r>
          </a:p>
        </p:txBody>
      </p:sp>
      <p:sp>
        <p:nvSpPr>
          <p:cNvPr id="4" name="Foliennummernplatzhalter 3">
            <a:extLst>
              <a:ext uri="{FF2B5EF4-FFF2-40B4-BE49-F238E27FC236}">
                <a16:creationId xmlns:a16="http://schemas.microsoft.com/office/drawing/2014/main" id="{8735F550-43F6-4680-95E0-67A44D3F91DC}"/>
              </a:ext>
            </a:extLst>
          </p:cNvPr>
          <p:cNvSpPr>
            <a:spLocks noGrp="1"/>
          </p:cNvSpPr>
          <p:nvPr>
            <p:ph type="sldNum" sz="quarter" idx="12"/>
          </p:nvPr>
        </p:nvSpPr>
        <p:spPr/>
        <p:txBody>
          <a:bodyPr/>
          <a:lstStyle/>
          <a:p>
            <a:fld id="{C01CAAA5-CA10-431C-B0CA-C8BF8493446D}" type="slidenum">
              <a:rPr lang="en-US" smtClean="0"/>
              <a:t>36</a:t>
            </a:fld>
            <a:endParaRPr lang="en-US"/>
          </a:p>
        </p:txBody>
      </p:sp>
      <p:sp>
        <p:nvSpPr>
          <p:cNvPr id="8" name="Subtitle 7">
            <a:extLst>
              <a:ext uri="{FF2B5EF4-FFF2-40B4-BE49-F238E27FC236}">
                <a16:creationId xmlns:a16="http://schemas.microsoft.com/office/drawing/2014/main" id="{9E86DA24-488F-4E4C-883C-70D8B9FDFAF0}"/>
              </a:ext>
            </a:extLst>
          </p:cNvPr>
          <p:cNvSpPr>
            <a:spLocks noGrp="1"/>
          </p:cNvSpPr>
          <p:nvPr>
            <p:ph type="subTitle" idx="1"/>
          </p:nvPr>
        </p:nvSpPr>
        <p:spPr/>
        <p:txBody>
          <a:bodyPr/>
          <a:lstStyle/>
          <a:p>
            <a:endParaRPr lang="en-US"/>
          </a:p>
        </p:txBody>
      </p:sp>
      <p:sp>
        <p:nvSpPr>
          <p:cNvPr id="10" name="Rechteck 9">
            <a:extLst>
              <a:ext uri="{FF2B5EF4-FFF2-40B4-BE49-F238E27FC236}">
                <a16:creationId xmlns:a16="http://schemas.microsoft.com/office/drawing/2014/main" id="{D7FD630F-D782-40CF-8420-4A864DEA20C9}"/>
              </a:ext>
            </a:extLst>
          </p:cNvPr>
          <p:cNvSpPr/>
          <p:nvPr/>
        </p:nvSpPr>
        <p:spPr bwMode="gray">
          <a:xfrm>
            <a:off x="4150461" y="1884364"/>
            <a:ext cx="173919" cy="411638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1" name="Rechteck 10">
            <a:extLst>
              <a:ext uri="{FF2B5EF4-FFF2-40B4-BE49-F238E27FC236}">
                <a16:creationId xmlns:a16="http://schemas.microsoft.com/office/drawing/2014/main" id="{EF3166A0-90BD-4C62-9442-C85AFAF736AE}"/>
              </a:ext>
            </a:extLst>
          </p:cNvPr>
          <p:cNvSpPr/>
          <p:nvPr/>
        </p:nvSpPr>
        <p:spPr bwMode="gray">
          <a:xfrm>
            <a:off x="7863654" y="1884364"/>
            <a:ext cx="173919" cy="411638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7" name="Rectangle 49">
            <a:extLst>
              <a:ext uri="{FF2B5EF4-FFF2-40B4-BE49-F238E27FC236}">
                <a16:creationId xmlns:a16="http://schemas.microsoft.com/office/drawing/2014/main" id="{D376FC56-397A-4DB6-B3D1-3359E491D02B}"/>
              </a:ext>
            </a:extLst>
          </p:cNvPr>
          <p:cNvSpPr/>
          <p:nvPr/>
        </p:nvSpPr>
        <p:spPr bwMode="gray">
          <a:xfrm>
            <a:off x="597718" y="2400300"/>
            <a:ext cx="3552741" cy="3695700"/>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216000" tIns="216000" rIns="144000" bIns="144000" rtlCol="0" anchor="t" anchorCtr="0"/>
          <a:lstStyle/>
          <a:p>
            <a:pPr defTabSz="914400">
              <a:spcBef>
                <a:spcPts val="600"/>
              </a:spcBef>
              <a:defRPr/>
            </a:pPr>
            <a:r>
              <a:rPr lang="en-US" b="1" dirty="0">
                <a:solidFill>
                  <a:schemeClr val="tx1"/>
                </a:solidFill>
                <a:latin typeface="+mj-lt"/>
              </a:rPr>
              <a:t>Customize HERE</a:t>
            </a:r>
            <a:br>
              <a:rPr lang="en-US" b="1" dirty="0">
                <a:solidFill>
                  <a:schemeClr val="tx1"/>
                </a:solidFill>
                <a:latin typeface="+mj-lt"/>
              </a:rPr>
            </a:br>
            <a:r>
              <a:rPr lang="en-US" b="1" dirty="0">
                <a:solidFill>
                  <a:schemeClr val="tx1"/>
                </a:solidFill>
                <a:latin typeface="+mj-lt"/>
              </a:rPr>
              <a:t>Map Content </a:t>
            </a:r>
          </a:p>
          <a:p>
            <a:pPr defTabSz="914400">
              <a:spcBef>
                <a:spcPts val="600"/>
              </a:spcBef>
              <a:defRPr/>
            </a:pPr>
            <a:r>
              <a:rPr lang="en-US" sz="1400" dirty="0">
                <a:solidFill>
                  <a:schemeClr val="tx1"/>
                </a:solidFill>
              </a:rPr>
              <a:t>Select only the data set you need from the HERE Map Content Catalog in OLP Workspace based on, e.g.:</a:t>
            </a:r>
          </a:p>
          <a:p>
            <a:pPr marL="171450" indent="-171450" defTabSz="914400">
              <a:spcBef>
                <a:spcPts val="300"/>
              </a:spcBef>
              <a:buFont typeface="Arial" panose="020B0604020202020204" pitchFamily="34" charset="0"/>
              <a:buChar char="•"/>
              <a:defRPr/>
            </a:pPr>
            <a:r>
              <a:rPr lang="en-US" sz="1400" dirty="0">
                <a:solidFill>
                  <a:schemeClr val="tx1"/>
                </a:solidFill>
              </a:rPr>
              <a:t>Data type</a:t>
            </a:r>
          </a:p>
          <a:p>
            <a:pPr marL="171450" indent="-171450" defTabSz="914400">
              <a:spcBef>
                <a:spcPts val="300"/>
              </a:spcBef>
              <a:buFont typeface="Arial" panose="020B0604020202020204" pitchFamily="34" charset="0"/>
              <a:buChar char="•"/>
              <a:defRPr/>
            </a:pPr>
            <a:r>
              <a:rPr lang="en-US" sz="1400" dirty="0">
                <a:solidFill>
                  <a:schemeClr val="tx1"/>
                </a:solidFill>
              </a:rPr>
              <a:t>Places category</a:t>
            </a:r>
          </a:p>
          <a:p>
            <a:pPr marL="171450" indent="-171450" defTabSz="914400">
              <a:spcBef>
                <a:spcPts val="300"/>
              </a:spcBef>
              <a:buFont typeface="Arial" panose="020B0604020202020204" pitchFamily="34" charset="0"/>
              <a:buChar char="•"/>
              <a:defRPr/>
            </a:pPr>
            <a:r>
              <a:rPr lang="en-US" sz="1400" dirty="0">
                <a:solidFill>
                  <a:schemeClr val="tx1"/>
                </a:solidFill>
              </a:rPr>
              <a:t>Geography</a:t>
            </a:r>
          </a:p>
          <a:p>
            <a:pPr marL="171450" indent="-171450" defTabSz="914400">
              <a:spcBef>
                <a:spcPts val="300"/>
              </a:spcBef>
              <a:buFont typeface="Arial" panose="020B0604020202020204" pitchFamily="34" charset="0"/>
              <a:buChar char="•"/>
              <a:defRPr/>
            </a:pPr>
            <a:r>
              <a:rPr lang="en-US" sz="1400" dirty="0">
                <a:solidFill>
                  <a:schemeClr val="tx1"/>
                </a:solidFill>
              </a:rPr>
              <a:t>Places quality level</a:t>
            </a:r>
          </a:p>
          <a:p>
            <a:pPr marL="171450" indent="-171450" defTabSz="914400">
              <a:spcBef>
                <a:spcPts val="300"/>
              </a:spcBef>
              <a:buFont typeface="Arial" panose="020B0604020202020204" pitchFamily="34" charset="0"/>
              <a:buChar char="•"/>
              <a:defRPr/>
            </a:pPr>
            <a:endParaRPr lang="en-US" sz="1200" dirty="0">
              <a:solidFill>
                <a:schemeClr val="tx1"/>
              </a:solidFill>
            </a:endParaRPr>
          </a:p>
          <a:p>
            <a:pPr marL="177800" indent="-177800" defTabSz="914400">
              <a:spcBef>
                <a:spcPts val="600"/>
              </a:spcBef>
              <a:buFont typeface="Arial" panose="020B0604020202020204" pitchFamily="34" charset="0"/>
              <a:buChar char="•"/>
              <a:defRPr/>
            </a:pPr>
            <a:endParaRPr lang="en-US" sz="900" dirty="0">
              <a:solidFill>
                <a:schemeClr val="tx1"/>
              </a:solidFill>
            </a:endParaRPr>
          </a:p>
        </p:txBody>
      </p:sp>
      <p:sp>
        <p:nvSpPr>
          <p:cNvPr id="18" name="Rectangle 49">
            <a:extLst>
              <a:ext uri="{FF2B5EF4-FFF2-40B4-BE49-F238E27FC236}">
                <a16:creationId xmlns:a16="http://schemas.microsoft.com/office/drawing/2014/main" id="{E82106A6-A099-423F-8B23-D5B5BECC862E}"/>
              </a:ext>
            </a:extLst>
          </p:cNvPr>
          <p:cNvSpPr/>
          <p:nvPr/>
        </p:nvSpPr>
        <p:spPr bwMode="gray">
          <a:xfrm>
            <a:off x="4316877" y="2400300"/>
            <a:ext cx="3552741" cy="3695700"/>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216000" tIns="216000" rIns="144000" bIns="144000" rtlCol="0" anchor="t" anchorCtr="0"/>
          <a:lstStyle/>
          <a:p>
            <a:pPr defTabSz="914400">
              <a:spcBef>
                <a:spcPts val="600"/>
              </a:spcBef>
              <a:defRPr/>
            </a:pPr>
            <a:r>
              <a:rPr lang="en-US" b="1" dirty="0">
                <a:solidFill>
                  <a:schemeClr val="tx1"/>
                </a:solidFill>
                <a:latin typeface="+mj-lt"/>
              </a:rPr>
              <a:t>Bring Your Own Data</a:t>
            </a:r>
            <a:br>
              <a:rPr lang="en-US" b="1" dirty="0">
                <a:solidFill>
                  <a:schemeClr val="tx1"/>
                </a:solidFill>
                <a:latin typeface="+mj-lt"/>
              </a:rPr>
            </a:br>
            <a:r>
              <a:rPr lang="en-US" b="1" dirty="0">
                <a:solidFill>
                  <a:schemeClr val="tx1"/>
                </a:solidFill>
                <a:latin typeface="+mj-lt"/>
              </a:rPr>
              <a:t>(BYOD)</a:t>
            </a:r>
          </a:p>
          <a:p>
            <a:pPr marL="171450" indent="-171450" defTabSz="914400">
              <a:spcBef>
                <a:spcPts val="600"/>
              </a:spcBef>
              <a:buFont typeface="Arial" panose="020B0604020202020204" pitchFamily="34" charset="0"/>
              <a:buChar char="•"/>
              <a:defRPr/>
            </a:pPr>
            <a:r>
              <a:rPr lang="en-US" sz="1400" dirty="0">
                <a:solidFill>
                  <a:schemeClr val="tx1"/>
                </a:solidFill>
              </a:rPr>
              <a:t>I want to optimize audience targeting and deliver relevant ads to individuals inside a particular place</a:t>
            </a:r>
          </a:p>
          <a:p>
            <a:pPr marL="171450" indent="-171450" defTabSz="914400">
              <a:spcBef>
                <a:spcPts val="300"/>
              </a:spcBef>
              <a:buFont typeface="Arial" panose="020B0604020202020204" pitchFamily="34" charset="0"/>
              <a:buChar char="•"/>
              <a:defRPr/>
            </a:pPr>
            <a:r>
              <a:rPr lang="en-US" sz="1400" dirty="0">
                <a:solidFill>
                  <a:schemeClr val="tx1"/>
                </a:solidFill>
              </a:rPr>
              <a:t>I want to reverse Places geocoding from coordinates to Place/Places Footprint. Is this person in a store, restaurant, public place; what is the place? what part of the place? BYOD: specific Places dataset; BYOS: adjust ranker or candidate generator</a:t>
            </a:r>
          </a:p>
          <a:p>
            <a:pPr marL="177800" indent="-177800" defTabSz="914400">
              <a:spcBef>
                <a:spcPts val="600"/>
              </a:spcBef>
              <a:buFont typeface="Arial" panose="020B0604020202020204" pitchFamily="34" charset="0"/>
              <a:buChar char="•"/>
              <a:defRPr/>
            </a:pPr>
            <a:endParaRPr lang="en-US" sz="900" dirty="0">
              <a:solidFill>
                <a:schemeClr val="tx1"/>
              </a:solidFill>
            </a:endParaRPr>
          </a:p>
        </p:txBody>
      </p:sp>
      <p:sp>
        <p:nvSpPr>
          <p:cNvPr id="19" name="Rectangle 49">
            <a:extLst>
              <a:ext uri="{FF2B5EF4-FFF2-40B4-BE49-F238E27FC236}">
                <a16:creationId xmlns:a16="http://schemas.microsoft.com/office/drawing/2014/main" id="{D9CA2934-6D8A-4AD2-9CBA-29DCA4EF6891}"/>
              </a:ext>
            </a:extLst>
          </p:cNvPr>
          <p:cNvSpPr/>
          <p:nvPr/>
        </p:nvSpPr>
        <p:spPr bwMode="gray">
          <a:xfrm>
            <a:off x="8024102" y="2400300"/>
            <a:ext cx="3552741" cy="3695700"/>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216000" tIns="216000" rIns="144000" bIns="144000" rtlCol="0" anchor="t" anchorCtr="0"/>
          <a:lstStyle/>
          <a:p>
            <a:pPr defTabSz="914400">
              <a:spcBef>
                <a:spcPts val="600"/>
              </a:spcBef>
              <a:defRPr/>
            </a:pPr>
            <a:r>
              <a:rPr lang="en-US" b="1" dirty="0">
                <a:solidFill>
                  <a:schemeClr val="tx1"/>
                </a:solidFill>
                <a:latin typeface="+mj-lt"/>
              </a:rPr>
              <a:t>Bring Your Own Service (BYOS) </a:t>
            </a:r>
          </a:p>
          <a:p>
            <a:pPr defTabSz="914400">
              <a:spcBef>
                <a:spcPts val="600"/>
              </a:spcBef>
              <a:defRPr/>
            </a:pPr>
            <a:r>
              <a:rPr lang="en-US" sz="1400" dirty="0">
                <a:solidFill>
                  <a:schemeClr val="tx1"/>
                </a:solidFill>
              </a:rPr>
              <a:t>I modify default settings of API services to enable relevant and differentiating user experiences, e.g.:</a:t>
            </a:r>
          </a:p>
          <a:p>
            <a:pPr marL="171450" indent="-171450" defTabSz="914400">
              <a:spcBef>
                <a:spcPts val="300"/>
              </a:spcBef>
              <a:buFont typeface="Arial" panose="020B0604020202020204" pitchFamily="34" charset="0"/>
              <a:buChar char="•"/>
              <a:defRPr/>
            </a:pPr>
            <a:r>
              <a:rPr lang="en-US" sz="1400" dirty="0">
                <a:solidFill>
                  <a:schemeClr val="tx1"/>
                </a:solidFill>
              </a:rPr>
              <a:t>Pipelines</a:t>
            </a:r>
          </a:p>
          <a:p>
            <a:pPr marL="171450" indent="-171450" defTabSz="914400">
              <a:spcBef>
                <a:spcPts val="300"/>
              </a:spcBef>
              <a:buFont typeface="Arial" panose="020B0604020202020204" pitchFamily="34" charset="0"/>
              <a:buChar char="•"/>
              <a:defRPr/>
            </a:pPr>
            <a:r>
              <a:rPr lang="en-US" sz="1400" dirty="0">
                <a:solidFill>
                  <a:schemeClr val="tx1"/>
                </a:solidFill>
              </a:rPr>
              <a:t>Rankers</a:t>
            </a:r>
          </a:p>
          <a:p>
            <a:pPr marL="171450" indent="-171450" defTabSz="914400">
              <a:spcBef>
                <a:spcPts val="300"/>
              </a:spcBef>
              <a:buFont typeface="Arial" panose="020B0604020202020204" pitchFamily="34" charset="0"/>
              <a:buChar char="•"/>
              <a:defRPr/>
            </a:pPr>
            <a:r>
              <a:rPr lang="en-US" sz="1400" dirty="0">
                <a:solidFill>
                  <a:schemeClr val="tx1"/>
                </a:solidFill>
              </a:rPr>
              <a:t>Personalization engines</a:t>
            </a:r>
          </a:p>
          <a:p>
            <a:pPr marL="177800" indent="-177800" defTabSz="914400">
              <a:spcBef>
                <a:spcPts val="600"/>
              </a:spcBef>
              <a:buFont typeface="Arial" panose="020B0604020202020204" pitchFamily="34" charset="0"/>
              <a:buChar char="•"/>
              <a:defRPr/>
            </a:pPr>
            <a:endParaRPr lang="en-US" sz="900" dirty="0">
              <a:solidFill>
                <a:schemeClr val="tx1"/>
              </a:solidFill>
            </a:endParaRPr>
          </a:p>
        </p:txBody>
      </p:sp>
    </p:spTree>
    <p:extLst>
      <p:ext uri="{BB962C8B-B14F-4D97-AF65-F5344CB8AC3E}">
        <p14:creationId xmlns:p14="http://schemas.microsoft.com/office/powerpoint/2010/main" val="28870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98A838-9EA0-4A47-B563-7BEF09A1052A}"/>
              </a:ext>
            </a:extLst>
          </p:cNvPr>
          <p:cNvSpPr>
            <a:spLocks noGrp="1"/>
          </p:cNvSpPr>
          <p:nvPr>
            <p:ph type="title"/>
          </p:nvPr>
        </p:nvSpPr>
        <p:spPr/>
        <p:txBody>
          <a:bodyPr/>
          <a:lstStyle/>
          <a:p>
            <a:r>
              <a:rPr lang="en-US"/>
              <a:t>Example use cases for Open Search</a:t>
            </a:r>
            <a:endParaRPr lang="de-DE"/>
          </a:p>
        </p:txBody>
      </p:sp>
      <p:sp>
        <p:nvSpPr>
          <p:cNvPr id="3" name="Datumsplatzhalter 2">
            <a:extLst>
              <a:ext uri="{FF2B5EF4-FFF2-40B4-BE49-F238E27FC236}">
                <a16:creationId xmlns:a16="http://schemas.microsoft.com/office/drawing/2014/main" id="{A7DE5BCD-B149-4414-8D4A-9CFF8201A551}"/>
              </a:ext>
            </a:extLst>
          </p:cNvPr>
          <p:cNvSpPr>
            <a:spLocks noGrp="1"/>
          </p:cNvSpPr>
          <p:nvPr>
            <p:ph type="dt" sz="half" idx="10"/>
          </p:nvPr>
        </p:nvSpPr>
        <p:spPr/>
        <p:txBody>
          <a:bodyPr/>
          <a:lstStyle/>
          <a:p>
            <a:r>
              <a:rPr lang="en-US"/>
              <a:t>© 2019 HERE</a:t>
            </a:r>
          </a:p>
        </p:txBody>
      </p:sp>
      <p:sp>
        <p:nvSpPr>
          <p:cNvPr id="5" name="Fußzeilenplatzhalter 4">
            <a:extLst>
              <a:ext uri="{FF2B5EF4-FFF2-40B4-BE49-F238E27FC236}">
                <a16:creationId xmlns:a16="http://schemas.microsoft.com/office/drawing/2014/main" id="{84000E1F-63E6-435E-9F8D-E92752383335}"/>
              </a:ext>
            </a:extLst>
          </p:cNvPr>
          <p:cNvSpPr>
            <a:spLocks noGrp="1"/>
          </p:cNvSpPr>
          <p:nvPr>
            <p:ph type="ftr" sz="quarter" idx="11"/>
          </p:nvPr>
        </p:nvSpPr>
        <p:spPr/>
        <p:txBody>
          <a:bodyPr/>
          <a:lstStyle/>
          <a:p>
            <a:r>
              <a:rPr lang="en-US"/>
              <a:t>Open Location Platform</a:t>
            </a:r>
          </a:p>
        </p:txBody>
      </p:sp>
      <p:sp>
        <p:nvSpPr>
          <p:cNvPr id="4" name="Foliennummernplatzhalter 3">
            <a:extLst>
              <a:ext uri="{FF2B5EF4-FFF2-40B4-BE49-F238E27FC236}">
                <a16:creationId xmlns:a16="http://schemas.microsoft.com/office/drawing/2014/main" id="{8735F550-43F6-4680-95E0-67A44D3F91DC}"/>
              </a:ext>
            </a:extLst>
          </p:cNvPr>
          <p:cNvSpPr>
            <a:spLocks noGrp="1"/>
          </p:cNvSpPr>
          <p:nvPr>
            <p:ph type="sldNum" sz="quarter" idx="12"/>
          </p:nvPr>
        </p:nvSpPr>
        <p:spPr/>
        <p:txBody>
          <a:bodyPr/>
          <a:lstStyle/>
          <a:p>
            <a:fld id="{C01CAAA5-CA10-431C-B0CA-C8BF8493446D}" type="slidenum">
              <a:rPr lang="en-US" smtClean="0"/>
              <a:pPr/>
              <a:t>37</a:t>
            </a:fld>
            <a:endParaRPr lang="en-US"/>
          </a:p>
        </p:txBody>
      </p:sp>
      <p:sp>
        <p:nvSpPr>
          <p:cNvPr id="7" name="Subtitle 6">
            <a:extLst>
              <a:ext uri="{FF2B5EF4-FFF2-40B4-BE49-F238E27FC236}">
                <a16:creationId xmlns:a16="http://schemas.microsoft.com/office/drawing/2014/main" id="{9D70E2D2-59CD-4ACA-8AAA-B67AC88FE9E7}"/>
              </a:ext>
            </a:extLst>
          </p:cNvPr>
          <p:cNvSpPr>
            <a:spLocks noGrp="1"/>
          </p:cNvSpPr>
          <p:nvPr>
            <p:ph type="subTitle" idx="1"/>
          </p:nvPr>
        </p:nvSpPr>
        <p:spPr/>
        <p:txBody>
          <a:bodyPr/>
          <a:lstStyle/>
          <a:p>
            <a:endParaRPr lang="en-US"/>
          </a:p>
        </p:txBody>
      </p:sp>
      <p:sp>
        <p:nvSpPr>
          <p:cNvPr id="6" name="Rectangle 49">
            <a:extLst>
              <a:ext uri="{FF2B5EF4-FFF2-40B4-BE49-F238E27FC236}">
                <a16:creationId xmlns:a16="http://schemas.microsoft.com/office/drawing/2014/main" id="{5624F9A3-96F8-4C7A-9CBC-A367CDD7D0C5}"/>
              </a:ext>
            </a:extLst>
          </p:cNvPr>
          <p:cNvSpPr/>
          <p:nvPr/>
        </p:nvSpPr>
        <p:spPr bwMode="gray">
          <a:xfrm>
            <a:off x="611188" y="1884364"/>
            <a:ext cx="10968038" cy="4116387"/>
          </a:xfrm>
          <a:prstGeom prst="rect">
            <a:avLst/>
          </a:prstGeom>
          <a:gradFill flip="none" rotWithShape="1">
            <a:gsLst>
              <a:gs pos="0">
                <a:schemeClr val="accent2"/>
              </a:gs>
              <a:gs pos="100000">
                <a:schemeClr val="accent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solidFill>
                <a:schemeClr val="tx1"/>
              </a:solidFill>
            </a:endParaRPr>
          </a:p>
        </p:txBody>
      </p:sp>
      <p:sp>
        <p:nvSpPr>
          <p:cNvPr id="10" name="Rechteck 9">
            <a:extLst>
              <a:ext uri="{FF2B5EF4-FFF2-40B4-BE49-F238E27FC236}">
                <a16:creationId xmlns:a16="http://schemas.microsoft.com/office/drawing/2014/main" id="{D7FD630F-D782-40CF-8420-4A864DEA20C9}"/>
              </a:ext>
            </a:extLst>
          </p:cNvPr>
          <p:cNvSpPr/>
          <p:nvPr/>
        </p:nvSpPr>
        <p:spPr bwMode="gray">
          <a:xfrm>
            <a:off x="4150461" y="1884364"/>
            <a:ext cx="173919" cy="411638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1" name="Rechteck 10">
            <a:extLst>
              <a:ext uri="{FF2B5EF4-FFF2-40B4-BE49-F238E27FC236}">
                <a16:creationId xmlns:a16="http://schemas.microsoft.com/office/drawing/2014/main" id="{EF3166A0-90BD-4C62-9442-C85AFAF736AE}"/>
              </a:ext>
            </a:extLst>
          </p:cNvPr>
          <p:cNvSpPr/>
          <p:nvPr/>
        </p:nvSpPr>
        <p:spPr bwMode="gray">
          <a:xfrm>
            <a:off x="7863654" y="1884364"/>
            <a:ext cx="173919" cy="411638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7" name="Rectangle 49">
            <a:extLst>
              <a:ext uri="{FF2B5EF4-FFF2-40B4-BE49-F238E27FC236}">
                <a16:creationId xmlns:a16="http://schemas.microsoft.com/office/drawing/2014/main" id="{D376FC56-397A-4DB6-B3D1-3359E491D02B}"/>
              </a:ext>
            </a:extLst>
          </p:cNvPr>
          <p:cNvSpPr/>
          <p:nvPr/>
        </p:nvSpPr>
        <p:spPr bwMode="gray">
          <a:xfrm>
            <a:off x="597718" y="2400300"/>
            <a:ext cx="3552741" cy="3695700"/>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216000" tIns="216000" rIns="144000" bIns="144000" rtlCol="0" anchor="t" anchorCtr="0"/>
          <a:lstStyle/>
          <a:p>
            <a:pPr defTabSz="914400">
              <a:spcBef>
                <a:spcPts val="600"/>
              </a:spcBef>
              <a:defRPr/>
            </a:pPr>
            <a:r>
              <a:rPr lang="en-US" b="1">
                <a:solidFill>
                  <a:schemeClr val="tx1"/>
                </a:solidFill>
                <a:latin typeface="+mj-lt"/>
              </a:rPr>
              <a:t>Travel insurance</a:t>
            </a:r>
            <a:br>
              <a:rPr lang="en-US" b="1">
                <a:solidFill>
                  <a:schemeClr val="tx1"/>
                </a:solidFill>
                <a:latin typeface="+mj-lt"/>
              </a:rPr>
            </a:br>
            <a:r>
              <a:rPr lang="en-US" b="1">
                <a:solidFill>
                  <a:schemeClr val="tx1"/>
                </a:solidFill>
                <a:latin typeface="+mj-lt"/>
              </a:rPr>
              <a:t>call center</a:t>
            </a:r>
          </a:p>
          <a:p>
            <a:pPr marL="171450" indent="-171450" defTabSz="914400">
              <a:spcBef>
                <a:spcPts val="600"/>
              </a:spcBef>
              <a:buFont typeface="Arial" panose="020B0604020202020204" pitchFamily="34" charset="0"/>
              <a:buChar char="•"/>
              <a:defRPr/>
            </a:pPr>
            <a:r>
              <a:rPr lang="en-US" sz="1400">
                <a:solidFill>
                  <a:schemeClr val="tx1"/>
                </a:solidFill>
              </a:rPr>
              <a:t>As a call center for an insurance company:</a:t>
            </a:r>
          </a:p>
          <a:p>
            <a:pPr marL="171450" indent="-171450" defTabSz="914400">
              <a:spcBef>
                <a:spcPts val="300"/>
              </a:spcBef>
              <a:buFont typeface="Arial" panose="020B0604020202020204" pitchFamily="34" charset="0"/>
              <a:buChar char="•"/>
              <a:defRPr/>
            </a:pPr>
            <a:r>
              <a:rPr lang="en-US" sz="1400">
                <a:solidFill>
                  <a:schemeClr val="tx1"/>
                </a:solidFill>
              </a:rPr>
              <a:t>I need an app for the call center agents to search for legal firms located near my customers calling the contact hotline</a:t>
            </a:r>
          </a:p>
          <a:p>
            <a:pPr marL="171450" indent="-171450" defTabSz="914400">
              <a:spcBef>
                <a:spcPts val="300"/>
              </a:spcBef>
              <a:buFont typeface="Arial" panose="020B0604020202020204" pitchFamily="34" charset="0"/>
              <a:buChar char="•"/>
              <a:defRPr/>
            </a:pPr>
            <a:r>
              <a:rPr lang="en-US" sz="1400">
                <a:solidFill>
                  <a:schemeClr val="tx1"/>
                </a:solidFill>
              </a:rPr>
              <a:t>I need to inform those customers about nearby lawyer offices with precise legal specialties, names, phone numbers and addresses</a:t>
            </a:r>
          </a:p>
          <a:p>
            <a:pPr marL="171450" indent="-171450" defTabSz="914400">
              <a:spcBef>
                <a:spcPts val="300"/>
              </a:spcBef>
              <a:buFont typeface="Arial" panose="020B0604020202020204" pitchFamily="34" charset="0"/>
              <a:buChar char="•"/>
              <a:defRPr/>
            </a:pPr>
            <a:r>
              <a:rPr lang="en-US" sz="1400">
                <a:solidFill>
                  <a:schemeClr val="tx1"/>
                </a:solidFill>
              </a:rPr>
              <a:t>This data needs to be restricted and updated frequently</a:t>
            </a:r>
          </a:p>
          <a:p>
            <a:pPr marL="171450" indent="-171450" defTabSz="914400">
              <a:spcBef>
                <a:spcPts val="300"/>
              </a:spcBef>
              <a:buFont typeface="Arial" panose="020B0604020202020204" pitchFamily="34" charset="0"/>
              <a:buChar char="•"/>
              <a:defRPr/>
            </a:pPr>
            <a:endParaRPr lang="en-US" sz="1200">
              <a:solidFill>
                <a:schemeClr val="tx1"/>
              </a:solidFill>
            </a:endParaRPr>
          </a:p>
          <a:p>
            <a:pPr marL="177800" indent="-177800" defTabSz="914400">
              <a:spcBef>
                <a:spcPts val="600"/>
              </a:spcBef>
              <a:buFont typeface="Arial" panose="020B0604020202020204" pitchFamily="34" charset="0"/>
              <a:buChar char="•"/>
              <a:defRPr/>
            </a:pPr>
            <a:endParaRPr lang="en-US" sz="900">
              <a:solidFill>
                <a:schemeClr val="tx1"/>
              </a:solidFill>
            </a:endParaRPr>
          </a:p>
        </p:txBody>
      </p:sp>
      <p:sp>
        <p:nvSpPr>
          <p:cNvPr id="18" name="Rectangle 49">
            <a:extLst>
              <a:ext uri="{FF2B5EF4-FFF2-40B4-BE49-F238E27FC236}">
                <a16:creationId xmlns:a16="http://schemas.microsoft.com/office/drawing/2014/main" id="{E82106A6-A099-423F-8B23-D5B5BECC862E}"/>
              </a:ext>
            </a:extLst>
          </p:cNvPr>
          <p:cNvSpPr/>
          <p:nvPr/>
        </p:nvSpPr>
        <p:spPr bwMode="gray">
          <a:xfrm>
            <a:off x="4316877" y="2400300"/>
            <a:ext cx="3552741" cy="3695700"/>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216000" tIns="216000" rIns="144000" bIns="144000" rtlCol="0" anchor="t" anchorCtr="0"/>
          <a:lstStyle/>
          <a:p>
            <a:pPr defTabSz="914400">
              <a:spcBef>
                <a:spcPts val="600"/>
              </a:spcBef>
              <a:defRPr/>
            </a:pPr>
            <a:r>
              <a:rPr lang="en-US" b="1">
                <a:solidFill>
                  <a:schemeClr val="tx1"/>
                </a:solidFill>
                <a:latin typeface="+mj-lt"/>
              </a:rPr>
              <a:t>Audience targeting for advertising</a:t>
            </a:r>
          </a:p>
          <a:p>
            <a:pPr defTabSz="914400">
              <a:spcBef>
                <a:spcPts val="600"/>
              </a:spcBef>
              <a:defRPr/>
            </a:pPr>
            <a:r>
              <a:rPr lang="en-US" sz="1400">
                <a:solidFill>
                  <a:schemeClr val="tx1"/>
                </a:solidFill>
              </a:rPr>
              <a:t>Use your own proprietary and curated data sets and leverage quality of HERE Map Data and versatility of API Services within OLP Workspace, e.g.:</a:t>
            </a:r>
          </a:p>
          <a:p>
            <a:pPr marL="171450" indent="-171450" defTabSz="914400">
              <a:spcBef>
                <a:spcPts val="300"/>
              </a:spcBef>
              <a:buFont typeface="Arial" panose="020B0604020202020204" pitchFamily="34" charset="0"/>
              <a:buChar char="•"/>
              <a:defRPr/>
            </a:pPr>
            <a:r>
              <a:rPr lang="en-US" sz="1400">
                <a:solidFill>
                  <a:schemeClr val="tx1"/>
                </a:solidFill>
              </a:rPr>
              <a:t>POIs</a:t>
            </a:r>
          </a:p>
          <a:p>
            <a:pPr marL="171450" indent="-171450" defTabSz="914400">
              <a:spcBef>
                <a:spcPts val="300"/>
              </a:spcBef>
              <a:buFont typeface="Arial" panose="020B0604020202020204" pitchFamily="34" charset="0"/>
              <a:buChar char="•"/>
              <a:defRPr/>
            </a:pPr>
            <a:r>
              <a:rPr lang="en-US" sz="1400">
                <a:solidFill>
                  <a:schemeClr val="tx1"/>
                </a:solidFill>
              </a:rPr>
              <a:t>Mobile POIs</a:t>
            </a:r>
          </a:p>
          <a:p>
            <a:pPr marL="171450" indent="-171450" defTabSz="914400">
              <a:spcBef>
                <a:spcPts val="300"/>
              </a:spcBef>
              <a:buFont typeface="Arial" panose="020B0604020202020204" pitchFamily="34" charset="0"/>
              <a:buChar char="•"/>
              <a:defRPr/>
            </a:pPr>
            <a:r>
              <a:rPr lang="en-US" sz="1400">
                <a:solidFill>
                  <a:schemeClr val="tx1"/>
                </a:solidFill>
              </a:rPr>
              <a:t>Private POI attributes</a:t>
            </a:r>
          </a:p>
          <a:p>
            <a:pPr marL="171450" indent="-171450" defTabSz="914400">
              <a:spcBef>
                <a:spcPts val="300"/>
              </a:spcBef>
              <a:buFont typeface="Arial" panose="020B0604020202020204" pitchFamily="34" charset="0"/>
              <a:buChar char="•"/>
              <a:defRPr/>
            </a:pPr>
            <a:r>
              <a:rPr lang="en-US" sz="1400">
                <a:solidFill>
                  <a:schemeClr val="tx1"/>
                </a:solidFill>
              </a:rPr>
              <a:t>Road networks</a:t>
            </a:r>
          </a:p>
          <a:p>
            <a:pPr marL="171450" indent="-171450" defTabSz="914400">
              <a:spcBef>
                <a:spcPts val="300"/>
              </a:spcBef>
              <a:buFont typeface="Arial" panose="020B0604020202020204" pitchFamily="34" charset="0"/>
              <a:buChar char="•"/>
              <a:defRPr/>
            </a:pPr>
            <a:r>
              <a:rPr lang="en-US" sz="1400">
                <a:solidFill>
                  <a:schemeClr val="tx1"/>
                </a:solidFill>
              </a:rPr>
              <a:t>Sensor data for e.g. real-time data</a:t>
            </a:r>
          </a:p>
          <a:p>
            <a:pPr marL="177800" indent="-177800" defTabSz="914400">
              <a:spcBef>
                <a:spcPts val="600"/>
              </a:spcBef>
              <a:buFont typeface="Arial" panose="020B0604020202020204" pitchFamily="34" charset="0"/>
              <a:buChar char="•"/>
              <a:defRPr/>
            </a:pPr>
            <a:endParaRPr lang="en-US" sz="900">
              <a:solidFill>
                <a:schemeClr val="tx1"/>
              </a:solidFill>
            </a:endParaRPr>
          </a:p>
        </p:txBody>
      </p:sp>
      <p:sp>
        <p:nvSpPr>
          <p:cNvPr id="19" name="Rectangle 49">
            <a:extLst>
              <a:ext uri="{FF2B5EF4-FFF2-40B4-BE49-F238E27FC236}">
                <a16:creationId xmlns:a16="http://schemas.microsoft.com/office/drawing/2014/main" id="{D9CA2934-6D8A-4AD2-9CBA-29DCA4EF6891}"/>
              </a:ext>
            </a:extLst>
          </p:cNvPr>
          <p:cNvSpPr/>
          <p:nvPr/>
        </p:nvSpPr>
        <p:spPr bwMode="gray">
          <a:xfrm>
            <a:off x="8024102" y="2400300"/>
            <a:ext cx="3552741" cy="3695700"/>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216000" tIns="216000" rIns="144000" bIns="144000" rtlCol="0" anchor="t" anchorCtr="0"/>
          <a:lstStyle/>
          <a:p>
            <a:pPr defTabSz="914400">
              <a:spcBef>
                <a:spcPts val="600"/>
              </a:spcBef>
              <a:defRPr/>
            </a:pPr>
            <a:r>
              <a:rPr lang="en-US" b="1">
                <a:solidFill>
                  <a:schemeClr val="tx1"/>
                </a:solidFill>
                <a:latin typeface="+mj-lt"/>
              </a:rPr>
              <a:t>Emergency </a:t>
            </a:r>
            <a:br>
              <a:rPr lang="en-US" b="1">
                <a:solidFill>
                  <a:schemeClr val="tx1"/>
                </a:solidFill>
                <a:latin typeface="+mj-lt"/>
              </a:rPr>
            </a:br>
            <a:r>
              <a:rPr lang="en-US" b="1">
                <a:solidFill>
                  <a:schemeClr val="tx1"/>
                </a:solidFill>
                <a:latin typeface="+mj-lt"/>
              </a:rPr>
              <a:t>management</a:t>
            </a:r>
          </a:p>
          <a:p>
            <a:pPr marL="171450" indent="-171450" defTabSz="914400">
              <a:spcBef>
                <a:spcPts val="600"/>
              </a:spcBef>
              <a:buFont typeface="Arial" panose="020B0604020202020204" pitchFamily="34" charset="0"/>
              <a:buChar char="•"/>
              <a:defRPr/>
            </a:pPr>
            <a:r>
              <a:rPr lang="en-US" sz="1400">
                <a:solidFill>
                  <a:schemeClr val="tx1"/>
                </a:solidFill>
              </a:rPr>
              <a:t>I want to respond precisely to a major disaster</a:t>
            </a:r>
          </a:p>
          <a:p>
            <a:pPr marL="171450" indent="-171450" defTabSz="914400">
              <a:spcBef>
                <a:spcPts val="300"/>
              </a:spcBef>
              <a:buFont typeface="Arial" panose="020B0604020202020204" pitchFamily="34" charset="0"/>
              <a:buChar char="•"/>
              <a:defRPr/>
            </a:pPr>
            <a:r>
              <a:rPr lang="en-US" sz="1400">
                <a:solidFill>
                  <a:schemeClr val="tx1"/>
                </a:solidFill>
              </a:rPr>
              <a:t>I want the ability to track and manage a variety of moving assets and staff that are needed immediately</a:t>
            </a:r>
          </a:p>
          <a:p>
            <a:pPr marL="171450" indent="-171450" defTabSz="914400">
              <a:spcBef>
                <a:spcPts val="300"/>
              </a:spcBef>
              <a:buFont typeface="Arial" panose="020B0604020202020204" pitchFamily="34" charset="0"/>
              <a:buChar char="•"/>
              <a:defRPr/>
            </a:pPr>
            <a:r>
              <a:rPr lang="en-US" sz="1400">
                <a:solidFill>
                  <a:schemeClr val="tx1"/>
                </a:solidFill>
              </a:rPr>
              <a:t>I want customizable search enabling BYOD and BYOS</a:t>
            </a:r>
          </a:p>
          <a:p>
            <a:pPr marL="177800" indent="-177800" defTabSz="914400">
              <a:spcBef>
                <a:spcPts val="600"/>
              </a:spcBef>
              <a:buFont typeface="Arial" panose="020B0604020202020204" pitchFamily="34" charset="0"/>
              <a:buChar char="•"/>
              <a:defRPr/>
            </a:pPr>
            <a:endParaRPr lang="en-US" sz="900">
              <a:solidFill>
                <a:schemeClr val="tx1"/>
              </a:solidFill>
            </a:endParaRPr>
          </a:p>
        </p:txBody>
      </p:sp>
      <p:pic>
        <p:nvPicPr>
          <p:cNvPr id="20" name="Picture 2" descr="Avec IBM Watson, la transformation Â« phygitale Â» de Generali France devient Ã©lÃ©mentaire">
            <a:extLst>
              <a:ext uri="{FF2B5EF4-FFF2-40B4-BE49-F238E27FC236}">
                <a16:creationId xmlns:a16="http://schemas.microsoft.com/office/drawing/2014/main" id="{41E3BB6E-3818-456A-935F-9351CFECF8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97" r="22997"/>
          <a:stretch/>
        </p:blipFill>
        <p:spPr bwMode="auto">
          <a:xfrm>
            <a:off x="1765564" y="1285874"/>
            <a:ext cx="1260000" cy="1260000"/>
          </a:xfrm>
          <a:prstGeom prst="ellipse">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1" name="Picture 10">
            <a:extLst>
              <a:ext uri="{FF2B5EF4-FFF2-40B4-BE49-F238E27FC236}">
                <a16:creationId xmlns:a16="http://schemas.microsoft.com/office/drawing/2014/main" id="{0B8AB103-D229-4309-9FA7-D45666801C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174" r="20174"/>
          <a:stretch/>
        </p:blipFill>
        <p:spPr>
          <a:xfrm>
            <a:off x="5488872" y="1285874"/>
            <a:ext cx="1260002" cy="1260000"/>
          </a:xfrm>
          <a:prstGeom prst="ellipse">
            <a:avLst/>
          </a:prstGeom>
          <a:ln w="38100">
            <a:solidFill>
              <a:schemeClr val="bg1"/>
            </a:solidFill>
          </a:ln>
        </p:spPr>
      </p:pic>
      <p:pic>
        <p:nvPicPr>
          <p:cNvPr id="22" name="Content Placeholder 8" descr="A screenshot of a computer&#10;&#10;Description automatically generated">
            <a:extLst>
              <a:ext uri="{FF2B5EF4-FFF2-40B4-BE49-F238E27FC236}">
                <a16:creationId xmlns:a16="http://schemas.microsoft.com/office/drawing/2014/main" id="{52C224E4-90D0-4957-BC9C-21903EB5F7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927" r="17927"/>
          <a:stretch/>
        </p:blipFill>
        <p:spPr>
          <a:xfrm>
            <a:off x="9166594" y="1285874"/>
            <a:ext cx="1260002" cy="1260000"/>
          </a:xfrm>
          <a:prstGeom prst="ellipse">
            <a:avLst/>
          </a:prstGeom>
          <a:ln w="38100">
            <a:solidFill>
              <a:schemeClr val="bg1"/>
            </a:solidFill>
          </a:ln>
        </p:spPr>
      </p:pic>
    </p:spTree>
    <p:extLst>
      <p:ext uri="{BB962C8B-B14F-4D97-AF65-F5344CB8AC3E}">
        <p14:creationId xmlns:p14="http://schemas.microsoft.com/office/powerpoint/2010/main" val="110698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2A8DE-9956-4BA2-BCF3-5258E4498DAB}"/>
              </a:ext>
            </a:extLst>
          </p:cNvPr>
          <p:cNvSpPr>
            <a:spLocks noGrp="1"/>
          </p:cNvSpPr>
          <p:nvPr>
            <p:ph type="title"/>
          </p:nvPr>
        </p:nvSpPr>
        <p:spPr/>
        <p:txBody>
          <a:bodyPr/>
          <a:lstStyle/>
          <a:p>
            <a:r>
              <a:rPr lang="en-US"/>
              <a:t>Key benefits of Open Search</a:t>
            </a:r>
            <a:endParaRPr lang="de-DE"/>
          </a:p>
        </p:txBody>
      </p:sp>
      <p:sp>
        <p:nvSpPr>
          <p:cNvPr id="3" name="Datumsplatzhalter 2">
            <a:extLst>
              <a:ext uri="{FF2B5EF4-FFF2-40B4-BE49-F238E27FC236}">
                <a16:creationId xmlns:a16="http://schemas.microsoft.com/office/drawing/2014/main" id="{63B41401-B265-4BB3-8BE2-F54BDDD7C243}"/>
              </a:ext>
            </a:extLst>
          </p:cNvPr>
          <p:cNvSpPr>
            <a:spLocks noGrp="1"/>
          </p:cNvSpPr>
          <p:nvPr>
            <p:ph type="dt" sz="half" idx="10"/>
          </p:nvPr>
        </p:nvSpPr>
        <p:spPr/>
        <p:txBody>
          <a:bodyPr/>
          <a:lstStyle/>
          <a:p>
            <a:r>
              <a:rPr lang="en-US"/>
              <a:t>© 2019 HERE</a:t>
            </a:r>
          </a:p>
        </p:txBody>
      </p:sp>
      <p:sp>
        <p:nvSpPr>
          <p:cNvPr id="5" name="Fußzeilenplatzhalter 4">
            <a:extLst>
              <a:ext uri="{FF2B5EF4-FFF2-40B4-BE49-F238E27FC236}">
                <a16:creationId xmlns:a16="http://schemas.microsoft.com/office/drawing/2014/main" id="{F5BDE93B-2DEE-46B6-9A3B-17DA89327C0F}"/>
              </a:ext>
            </a:extLst>
          </p:cNvPr>
          <p:cNvSpPr>
            <a:spLocks noGrp="1"/>
          </p:cNvSpPr>
          <p:nvPr>
            <p:ph type="ftr" sz="quarter" idx="11"/>
          </p:nvPr>
        </p:nvSpPr>
        <p:spPr/>
        <p:txBody>
          <a:bodyPr/>
          <a:lstStyle/>
          <a:p>
            <a:r>
              <a:rPr lang="en-US"/>
              <a:t>Open Location Platform</a:t>
            </a:r>
          </a:p>
        </p:txBody>
      </p:sp>
      <p:sp>
        <p:nvSpPr>
          <p:cNvPr id="4" name="Foliennummernplatzhalter 3">
            <a:extLst>
              <a:ext uri="{FF2B5EF4-FFF2-40B4-BE49-F238E27FC236}">
                <a16:creationId xmlns:a16="http://schemas.microsoft.com/office/drawing/2014/main" id="{490E5676-CB07-48DE-A975-0DD61F139E4B}"/>
              </a:ext>
            </a:extLst>
          </p:cNvPr>
          <p:cNvSpPr>
            <a:spLocks noGrp="1"/>
          </p:cNvSpPr>
          <p:nvPr>
            <p:ph type="sldNum" sz="quarter" idx="12"/>
          </p:nvPr>
        </p:nvSpPr>
        <p:spPr/>
        <p:txBody>
          <a:bodyPr/>
          <a:lstStyle/>
          <a:p>
            <a:fld id="{75BD4FF6-0F0F-4ACA-B8D4-836F26A3F56F}" type="slidenum">
              <a:rPr lang="en-US" smtClean="0"/>
              <a:pPr/>
              <a:t>38</a:t>
            </a:fld>
            <a:endParaRPr lang="en-US"/>
          </a:p>
        </p:txBody>
      </p:sp>
      <p:sp>
        <p:nvSpPr>
          <p:cNvPr id="14" name="Subtitle 13">
            <a:extLst>
              <a:ext uri="{FF2B5EF4-FFF2-40B4-BE49-F238E27FC236}">
                <a16:creationId xmlns:a16="http://schemas.microsoft.com/office/drawing/2014/main" id="{D34E6E21-3C98-45B0-8B9D-A33601D064D5}"/>
              </a:ext>
            </a:extLst>
          </p:cNvPr>
          <p:cNvSpPr>
            <a:spLocks noGrp="1"/>
          </p:cNvSpPr>
          <p:nvPr>
            <p:ph type="subTitle" idx="1"/>
          </p:nvPr>
        </p:nvSpPr>
        <p:spPr/>
        <p:txBody>
          <a:bodyPr/>
          <a:lstStyle/>
          <a:p>
            <a:endParaRPr lang="en-US"/>
          </a:p>
        </p:txBody>
      </p:sp>
      <p:sp>
        <p:nvSpPr>
          <p:cNvPr id="18" name="Rectangle 49">
            <a:extLst>
              <a:ext uri="{FF2B5EF4-FFF2-40B4-BE49-F238E27FC236}">
                <a16:creationId xmlns:a16="http://schemas.microsoft.com/office/drawing/2014/main" id="{B4F8182D-D447-4B1F-8B73-FFBE4E3457F9}"/>
              </a:ext>
            </a:extLst>
          </p:cNvPr>
          <p:cNvSpPr/>
          <p:nvPr/>
        </p:nvSpPr>
        <p:spPr bwMode="gray">
          <a:xfrm>
            <a:off x="611188" y="1884364"/>
            <a:ext cx="10968039" cy="4116387"/>
          </a:xfrm>
          <a:prstGeom prst="rect">
            <a:avLst/>
          </a:prstGeom>
          <a:gradFill flip="none" rotWithShape="1">
            <a:gsLst>
              <a:gs pos="0">
                <a:schemeClr val="accent2"/>
              </a:gs>
              <a:gs pos="100000">
                <a:schemeClr val="accent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solidFill>
                <a:schemeClr val="tx1"/>
              </a:solidFill>
            </a:endParaRPr>
          </a:p>
        </p:txBody>
      </p:sp>
      <p:sp>
        <p:nvSpPr>
          <p:cNvPr id="24" name="Rechteck 23">
            <a:extLst>
              <a:ext uri="{FF2B5EF4-FFF2-40B4-BE49-F238E27FC236}">
                <a16:creationId xmlns:a16="http://schemas.microsoft.com/office/drawing/2014/main" id="{3E564AA1-B54B-42FC-B1F3-85A0BCAE3099}"/>
              </a:ext>
            </a:extLst>
          </p:cNvPr>
          <p:cNvSpPr/>
          <p:nvPr/>
        </p:nvSpPr>
        <p:spPr bwMode="gray">
          <a:xfrm>
            <a:off x="3260204" y="1884364"/>
            <a:ext cx="110235" cy="411638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5" name="Rechteck 24">
            <a:extLst>
              <a:ext uri="{FF2B5EF4-FFF2-40B4-BE49-F238E27FC236}">
                <a16:creationId xmlns:a16="http://schemas.microsoft.com/office/drawing/2014/main" id="{B41B91AA-0E94-4A93-80B9-589265620A0C}"/>
              </a:ext>
            </a:extLst>
          </p:cNvPr>
          <p:cNvSpPr/>
          <p:nvPr/>
        </p:nvSpPr>
        <p:spPr bwMode="gray">
          <a:xfrm>
            <a:off x="6040884" y="1884364"/>
            <a:ext cx="110235" cy="411638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6" name="Rechteck 25">
            <a:extLst>
              <a:ext uri="{FF2B5EF4-FFF2-40B4-BE49-F238E27FC236}">
                <a16:creationId xmlns:a16="http://schemas.microsoft.com/office/drawing/2014/main" id="{43EA11E7-1BE6-4E32-822C-26ACC39196BD}"/>
              </a:ext>
            </a:extLst>
          </p:cNvPr>
          <p:cNvSpPr/>
          <p:nvPr/>
        </p:nvSpPr>
        <p:spPr bwMode="gray">
          <a:xfrm>
            <a:off x="8821564" y="1884364"/>
            <a:ext cx="110235" cy="411638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6" name="Rectangle 49">
            <a:extLst>
              <a:ext uri="{FF2B5EF4-FFF2-40B4-BE49-F238E27FC236}">
                <a16:creationId xmlns:a16="http://schemas.microsoft.com/office/drawing/2014/main" id="{1D1CCC7D-DD14-49DB-8703-3CCCD23BF677}"/>
              </a:ext>
            </a:extLst>
          </p:cNvPr>
          <p:cNvSpPr/>
          <p:nvPr/>
        </p:nvSpPr>
        <p:spPr bwMode="gray">
          <a:xfrm>
            <a:off x="612007" y="2725119"/>
            <a:ext cx="2648197" cy="3370882"/>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bIns="144000" rtlCol="0" anchor="t" anchorCtr="0"/>
          <a:lstStyle/>
          <a:p>
            <a:pPr algn="ctr" defTabSz="914400">
              <a:spcAft>
                <a:spcPts val="3600"/>
              </a:spcAft>
              <a:defRPr/>
            </a:pPr>
            <a:endParaRPr lang="en-US">
              <a:solidFill>
                <a:schemeClr val="tx1"/>
              </a:solidFill>
              <a:latin typeface="+mj-lt"/>
            </a:endParaRPr>
          </a:p>
          <a:p>
            <a:pPr algn="ctr" defTabSz="914400">
              <a:spcAft>
                <a:spcPts val="1000"/>
              </a:spcAft>
              <a:defRPr/>
            </a:pPr>
            <a:r>
              <a:rPr lang="en-US" b="1">
                <a:solidFill>
                  <a:schemeClr val="tx1"/>
                </a:solidFill>
                <a:latin typeface="+mj-lt"/>
              </a:rPr>
              <a:t>Increased accuracy</a:t>
            </a:r>
          </a:p>
          <a:p>
            <a:pPr algn="ctr" defTabSz="914400">
              <a:spcAft>
                <a:spcPts val="1000"/>
              </a:spcAft>
              <a:defRPr/>
            </a:pPr>
            <a:r>
              <a:rPr lang="en-US" sz="1400">
                <a:solidFill>
                  <a:schemeClr val="tx1"/>
                </a:solidFill>
              </a:rPr>
              <a:t>Places Geocoding improves geocoding accuracy</a:t>
            </a:r>
          </a:p>
          <a:p>
            <a:pPr marL="177800" indent="-177800" algn="ctr" defTabSz="914400">
              <a:spcAft>
                <a:spcPts val="1000"/>
              </a:spcAft>
              <a:buFont typeface="Arial" panose="020B0604020202020204" pitchFamily="34" charset="0"/>
              <a:buChar char="•"/>
              <a:defRPr/>
            </a:pPr>
            <a:endParaRPr lang="en-US" sz="900">
              <a:solidFill>
                <a:schemeClr val="tx1"/>
              </a:solidFill>
            </a:endParaRPr>
          </a:p>
        </p:txBody>
      </p:sp>
      <p:sp>
        <p:nvSpPr>
          <p:cNvPr id="11" name="Rectangle 49">
            <a:extLst>
              <a:ext uri="{FF2B5EF4-FFF2-40B4-BE49-F238E27FC236}">
                <a16:creationId xmlns:a16="http://schemas.microsoft.com/office/drawing/2014/main" id="{01DB3696-807F-4D83-AEA1-56C312591404}"/>
              </a:ext>
            </a:extLst>
          </p:cNvPr>
          <p:cNvSpPr/>
          <p:nvPr/>
        </p:nvSpPr>
        <p:spPr bwMode="gray">
          <a:xfrm>
            <a:off x="3363056" y="2725119"/>
            <a:ext cx="2670446" cy="3370882"/>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bIns="144000" rtlCol="0" anchor="t" anchorCtr="0"/>
          <a:lstStyle/>
          <a:p>
            <a:pPr algn="ctr" defTabSz="914400">
              <a:spcAft>
                <a:spcPts val="3600"/>
              </a:spcAft>
              <a:defRPr/>
            </a:pPr>
            <a:endParaRPr lang="en-US" dirty="0">
              <a:solidFill>
                <a:schemeClr val="tx1"/>
              </a:solidFill>
              <a:latin typeface="+mj-lt"/>
            </a:endParaRPr>
          </a:p>
          <a:p>
            <a:pPr algn="ctr" defTabSz="914400">
              <a:spcAft>
                <a:spcPts val="1000"/>
              </a:spcAft>
              <a:defRPr/>
            </a:pPr>
            <a:r>
              <a:rPr lang="en-US" b="1" dirty="0">
                <a:solidFill>
                  <a:schemeClr val="tx1"/>
                </a:solidFill>
                <a:latin typeface="+mj-lt"/>
              </a:rPr>
              <a:t>Freshest data</a:t>
            </a:r>
          </a:p>
          <a:p>
            <a:pPr algn="ctr" defTabSz="914400">
              <a:spcAft>
                <a:spcPts val="1000"/>
              </a:spcAft>
              <a:defRPr/>
            </a:pPr>
            <a:r>
              <a:rPr lang="en-US" sz="1400" dirty="0">
                <a:solidFill>
                  <a:schemeClr val="tx1"/>
                </a:solidFill>
              </a:rPr>
              <a:t>Tap into the largest global, highly accurate map data</a:t>
            </a:r>
            <a:br>
              <a:rPr lang="en-US" sz="1400" dirty="0">
                <a:solidFill>
                  <a:schemeClr val="tx1"/>
                </a:solidFill>
              </a:rPr>
            </a:br>
            <a:r>
              <a:rPr lang="en-US" sz="1400" dirty="0">
                <a:solidFill>
                  <a:schemeClr val="tx1"/>
                </a:solidFill>
              </a:rPr>
              <a:t>set (updated weekly</a:t>
            </a:r>
            <a:br>
              <a:rPr lang="en-US" sz="1400" dirty="0">
                <a:solidFill>
                  <a:schemeClr val="tx1"/>
                </a:solidFill>
              </a:rPr>
            </a:br>
            <a:r>
              <a:rPr lang="en-US" sz="1400" dirty="0">
                <a:solidFill>
                  <a:schemeClr val="tx1"/>
                </a:solidFill>
              </a:rPr>
              <a:t>and soon daily) </a:t>
            </a:r>
          </a:p>
          <a:p>
            <a:pPr marL="177800" indent="-177800" algn="ctr" defTabSz="914400">
              <a:spcAft>
                <a:spcPts val="1000"/>
              </a:spcAft>
              <a:buFont typeface="Arial" panose="020B0604020202020204" pitchFamily="34" charset="0"/>
              <a:buChar char="•"/>
              <a:defRPr/>
            </a:pPr>
            <a:endParaRPr lang="en-US" sz="900" dirty="0">
              <a:solidFill>
                <a:schemeClr val="tx1"/>
              </a:solidFill>
            </a:endParaRPr>
          </a:p>
        </p:txBody>
      </p:sp>
      <p:sp>
        <p:nvSpPr>
          <p:cNvPr id="12" name="Rectangle 49">
            <a:extLst>
              <a:ext uri="{FF2B5EF4-FFF2-40B4-BE49-F238E27FC236}">
                <a16:creationId xmlns:a16="http://schemas.microsoft.com/office/drawing/2014/main" id="{E776CD3B-F0EA-4901-8843-B7E10B74C4EA}"/>
              </a:ext>
            </a:extLst>
          </p:cNvPr>
          <p:cNvSpPr/>
          <p:nvPr/>
        </p:nvSpPr>
        <p:spPr bwMode="gray">
          <a:xfrm>
            <a:off x="6158499" y="2725119"/>
            <a:ext cx="2655682" cy="3370882"/>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bIns="144000" rtlCol="0" anchor="t" anchorCtr="0"/>
          <a:lstStyle/>
          <a:p>
            <a:pPr algn="ctr" defTabSz="914400">
              <a:spcAft>
                <a:spcPts val="3600"/>
              </a:spcAft>
              <a:defRPr/>
            </a:pPr>
            <a:endParaRPr lang="en-US">
              <a:solidFill>
                <a:schemeClr val="tx1"/>
              </a:solidFill>
              <a:latin typeface="+mj-lt"/>
            </a:endParaRPr>
          </a:p>
          <a:p>
            <a:pPr algn="ctr" defTabSz="914400">
              <a:spcAft>
                <a:spcPts val="1000"/>
              </a:spcAft>
              <a:defRPr/>
            </a:pPr>
            <a:r>
              <a:rPr lang="en-US" b="1">
                <a:solidFill>
                  <a:schemeClr val="tx1"/>
                </a:solidFill>
                <a:latin typeface="+mj-lt"/>
              </a:rPr>
              <a:t>Unmatched flexibility</a:t>
            </a:r>
          </a:p>
          <a:p>
            <a:pPr algn="ctr" defTabSz="914400">
              <a:spcAft>
                <a:spcPts val="1000"/>
              </a:spcAft>
              <a:defRPr/>
            </a:pPr>
            <a:r>
              <a:rPr lang="en-US" sz="1400">
                <a:solidFill>
                  <a:schemeClr val="tx1"/>
                </a:solidFill>
              </a:rPr>
              <a:t>Select HERE Data, and bring your own data and services to meet specific needs</a:t>
            </a:r>
            <a:br>
              <a:rPr lang="en-US" sz="1400">
                <a:solidFill>
                  <a:schemeClr val="tx1"/>
                </a:solidFill>
              </a:rPr>
            </a:br>
            <a:r>
              <a:rPr lang="en-US" sz="1400">
                <a:solidFill>
                  <a:schemeClr val="tx1"/>
                </a:solidFill>
              </a:rPr>
              <a:t>(only through OLP)</a:t>
            </a:r>
          </a:p>
          <a:p>
            <a:pPr marL="177800" indent="-177800" algn="ctr" defTabSz="914400">
              <a:spcAft>
                <a:spcPts val="1000"/>
              </a:spcAft>
              <a:buFont typeface="Arial" panose="020B0604020202020204" pitchFamily="34" charset="0"/>
              <a:buChar char="•"/>
              <a:defRPr/>
            </a:pPr>
            <a:endParaRPr lang="en-US" sz="900">
              <a:solidFill>
                <a:schemeClr val="tx1"/>
              </a:solidFill>
            </a:endParaRPr>
          </a:p>
        </p:txBody>
      </p:sp>
      <p:sp>
        <p:nvSpPr>
          <p:cNvPr id="13" name="Rectangle 49">
            <a:extLst>
              <a:ext uri="{FF2B5EF4-FFF2-40B4-BE49-F238E27FC236}">
                <a16:creationId xmlns:a16="http://schemas.microsoft.com/office/drawing/2014/main" id="{BC4BA389-FD42-4797-97F7-90E6F629E602}"/>
              </a:ext>
            </a:extLst>
          </p:cNvPr>
          <p:cNvSpPr/>
          <p:nvPr/>
        </p:nvSpPr>
        <p:spPr bwMode="gray">
          <a:xfrm>
            <a:off x="8939178" y="2725119"/>
            <a:ext cx="2640868" cy="3370882"/>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bIns="144000" rtlCol="0" anchor="t" anchorCtr="0"/>
          <a:lstStyle/>
          <a:p>
            <a:pPr algn="ctr" defTabSz="914400">
              <a:spcAft>
                <a:spcPts val="3600"/>
              </a:spcAft>
              <a:defRPr/>
            </a:pPr>
            <a:endParaRPr lang="en-US" dirty="0">
              <a:solidFill>
                <a:schemeClr val="tx1"/>
              </a:solidFill>
              <a:latin typeface="+mj-lt"/>
            </a:endParaRPr>
          </a:p>
          <a:p>
            <a:pPr algn="ctr" defTabSz="914400">
              <a:spcAft>
                <a:spcPts val="1000"/>
              </a:spcAft>
              <a:defRPr/>
            </a:pPr>
            <a:r>
              <a:rPr lang="en-US" b="1" dirty="0">
                <a:solidFill>
                  <a:schemeClr val="tx1"/>
                </a:solidFill>
                <a:latin typeface="+mj-lt"/>
              </a:rPr>
              <a:t>Surpassing Google!</a:t>
            </a:r>
          </a:p>
          <a:p>
            <a:pPr algn="ctr" defTabSz="914400">
              <a:spcAft>
                <a:spcPts val="1000"/>
              </a:spcAft>
              <a:defRPr/>
            </a:pPr>
            <a:r>
              <a:rPr lang="en-US" sz="1400" dirty="0">
                <a:solidFill>
                  <a:schemeClr val="tx1"/>
                </a:solidFill>
              </a:rPr>
              <a:t>HERE now competitive Places offering + world-class geocoder and search services and uniquely offers customization via OLP workspace</a:t>
            </a:r>
          </a:p>
          <a:p>
            <a:pPr marL="177800" indent="-177800" algn="ctr" defTabSz="914400">
              <a:spcAft>
                <a:spcPts val="1000"/>
              </a:spcAft>
              <a:buFont typeface="Arial" panose="020B0604020202020204" pitchFamily="34" charset="0"/>
              <a:buChar char="•"/>
              <a:defRPr/>
            </a:pPr>
            <a:endParaRPr lang="en-US" sz="900" dirty="0">
              <a:solidFill>
                <a:schemeClr val="tx1"/>
              </a:solidFill>
            </a:endParaRPr>
          </a:p>
        </p:txBody>
      </p:sp>
      <p:grpSp>
        <p:nvGrpSpPr>
          <p:cNvPr id="7" name="Graphic 67" descr="Bulls-eye">
            <a:extLst>
              <a:ext uri="{FF2B5EF4-FFF2-40B4-BE49-F238E27FC236}">
                <a16:creationId xmlns:a16="http://schemas.microsoft.com/office/drawing/2014/main" id="{C0FDE74D-FFA5-4C82-B3CA-F8F9B005A15B}"/>
              </a:ext>
            </a:extLst>
          </p:cNvPr>
          <p:cNvGrpSpPr/>
          <p:nvPr/>
        </p:nvGrpSpPr>
        <p:grpSpPr>
          <a:xfrm>
            <a:off x="1619408" y="2354705"/>
            <a:ext cx="696148" cy="696148"/>
            <a:chOff x="1617820" y="2030044"/>
            <a:chExt cx="696148" cy="696148"/>
          </a:xfrm>
        </p:grpSpPr>
        <p:sp>
          <p:nvSpPr>
            <p:cNvPr id="8" name="Freihandform: Form 7">
              <a:extLst>
                <a:ext uri="{FF2B5EF4-FFF2-40B4-BE49-F238E27FC236}">
                  <a16:creationId xmlns:a16="http://schemas.microsoft.com/office/drawing/2014/main" id="{BCC89494-BC08-4364-8B89-DE0982D337B7}"/>
                </a:ext>
              </a:extLst>
            </p:cNvPr>
            <p:cNvSpPr/>
            <p:nvPr/>
          </p:nvSpPr>
          <p:spPr>
            <a:xfrm>
              <a:off x="1881776" y="2091682"/>
              <a:ext cx="369829" cy="369829"/>
            </a:xfrm>
            <a:custGeom>
              <a:avLst/>
              <a:gdLst>
                <a:gd name="connsiteX0" fmla="*/ 305290 w 369828"/>
                <a:gd name="connsiteY0" fmla="*/ 65264 h 369828"/>
                <a:gd name="connsiteX1" fmla="*/ 298038 w 369828"/>
                <a:gd name="connsiteY1" fmla="*/ 0 h 369828"/>
                <a:gd name="connsiteX2" fmla="*/ 218271 w 369828"/>
                <a:gd name="connsiteY2" fmla="*/ 79767 h 369828"/>
                <a:gd name="connsiteX3" fmla="*/ 222622 w 369828"/>
                <a:gd name="connsiteY3" fmla="*/ 117475 h 369828"/>
                <a:gd name="connsiteX4" fmla="*/ 106598 w 369828"/>
                <a:gd name="connsiteY4" fmla="*/ 233500 h 369828"/>
                <a:gd name="connsiteX5" fmla="*/ 72515 w 369828"/>
                <a:gd name="connsiteY5" fmla="*/ 224798 h 369828"/>
                <a:gd name="connsiteX6" fmla="*/ 0 w 369828"/>
                <a:gd name="connsiteY6" fmla="*/ 297313 h 369828"/>
                <a:gd name="connsiteX7" fmla="*/ 72515 w 369828"/>
                <a:gd name="connsiteY7" fmla="*/ 369829 h 369828"/>
                <a:gd name="connsiteX8" fmla="*/ 145031 w 369828"/>
                <a:gd name="connsiteY8" fmla="*/ 297313 h 369828"/>
                <a:gd name="connsiteX9" fmla="*/ 137054 w 369828"/>
                <a:gd name="connsiteY9" fmla="*/ 263956 h 369828"/>
                <a:gd name="connsiteX10" fmla="*/ 253079 w 369828"/>
                <a:gd name="connsiteY10" fmla="*/ 147931 h 369828"/>
                <a:gd name="connsiteX11" fmla="*/ 290787 w 369828"/>
                <a:gd name="connsiteY11" fmla="*/ 152282 h 369828"/>
                <a:gd name="connsiteX12" fmla="*/ 370554 w 369828"/>
                <a:gd name="connsiteY12" fmla="*/ 72515 h 369828"/>
                <a:gd name="connsiteX13" fmla="*/ 305290 w 369828"/>
                <a:gd name="connsiteY13" fmla="*/ 65264 h 36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828" h="369828">
                  <a:moveTo>
                    <a:pt x="305290" y="65264"/>
                  </a:moveTo>
                  <a:lnTo>
                    <a:pt x="298038" y="0"/>
                  </a:lnTo>
                  <a:lnTo>
                    <a:pt x="218271" y="79767"/>
                  </a:lnTo>
                  <a:lnTo>
                    <a:pt x="222622" y="117475"/>
                  </a:lnTo>
                  <a:lnTo>
                    <a:pt x="106598" y="233500"/>
                  </a:lnTo>
                  <a:cubicBezTo>
                    <a:pt x="96446" y="228424"/>
                    <a:pt x="84843" y="224798"/>
                    <a:pt x="72515" y="224798"/>
                  </a:cubicBezTo>
                  <a:cubicBezTo>
                    <a:pt x="32632" y="224798"/>
                    <a:pt x="0" y="257430"/>
                    <a:pt x="0" y="297313"/>
                  </a:cubicBezTo>
                  <a:cubicBezTo>
                    <a:pt x="0" y="337197"/>
                    <a:pt x="32632" y="369829"/>
                    <a:pt x="72515" y="369829"/>
                  </a:cubicBezTo>
                  <a:cubicBezTo>
                    <a:pt x="112399" y="369829"/>
                    <a:pt x="145031" y="337197"/>
                    <a:pt x="145031" y="297313"/>
                  </a:cubicBezTo>
                  <a:cubicBezTo>
                    <a:pt x="145031" y="284986"/>
                    <a:pt x="142130" y="274108"/>
                    <a:pt x="137054" y="263956"/>
                  </a:cubicBezTo>
                  <a:lnTo>
                    <a:pt x="253079" y="147931"/>
                  </a:lnTo>
                  <a:lnTo>
                    <a:pt x="290787" y="152282"/>
                  </a:lnTo>
                  <a:lnTo>
                    <a:pt x="370554" y="72515"/>
                  </a:lnTo>
                  <a:lnTo>
                    <a:pt x="305290" y="65264"/>
                  </a:lnTo>
                  <a:close/>
                </a:path>
              </a:pathLst>
            </a:custGeom>
            <a:noFill/>
            <a:ln w="12700" cap="flat">
              <a:solidFill>
                <a:schemeClr val="tx1"/>
              </a:solidFill>
              <a:prstDash val="solid"/>
              <a:miter/>
            </a:ln>
          </p:spPr>
          <p:txBody>
            <a:bodyPr rtlCol="0" anchor="ctr"/>
            <a:lstStyle/>
            <a:p>
              <a:endParaRPr lang="de-DE"/>
            </a:p>
          </p:txBody>
        </p:sp>
        <p:sp>
          <p:nvSpPr>
            <p:cNvPr id="9" name="Freihandform: Form 8">
              <a:extLst>
                <a:ext uri="{FF2B5EF4-FFF2-40B4-BE49-F238E27FC236}">
                  <a16:creationId xmlns:a16="http://schemas.microsoft.com/office/drawing/2014/main" id="{26779B3C-685A-480A-A87F-450FB6D0A055}"/>
                </a:ext>
              </a:extLst>
            </p:cNvPr>
            <p:cNvSpPr/>
            <p:nvPr/>
          </p:nvSpPr>
          <p:spPr>
            <a:xfrm>
              <a:off x="1679458" y="2113437"/>
              <a:ext cx="551117" cy="551117"/>
            </a:xfrm>
            <a:custGeom>
              <a:avLst/>
              <a:gdLst>
                <a:gd name="connsiteX0" fmla="*/ 513409 w 551117"/>
                <a:gd name="connsiteY0" fmla="*/ 150832 h 551117"/>
                <a:gd name="connsiteX1" fmla="*/ 503982 w 551117"/>
                <a:gd name="connsiteY1" fmla="*/ 160984 h 551117"/>
                <a:gd name="connsiteX2" fmla="*/ 490204 w 551117"/>
                <a:gd name="connsiteY2" fmla="*/ 159534 h 551117"/>
                <a:gd name="connsiteX3" fmla="*/ 474976 w 551117"/>
                <a:gd name="connsiteY3" fmla="*/ 157358 h 551117"/>
                <a:gd name="connsiteX4" fmla="*/ 507608 w 551117"/>
                <a:gd name="connsiteY4" fmla="*/ 275559 h 551117"/>
                <a:gd name="connsiteX5" fmla="*/ 275559 w 551117"/>
                <a:gd name="connsiteY5" fmla="*/ 507608 h 551117"/>
                <a:gd name="connsiteX6" fmla="*/ 43509 w 551117"/>
                <a:gd name="connsiteY6" fmla="*/ 275559 h 551117"/>
                <a:gd name="connsiteX7" fmla="*/ 275559 w 551117"/>
                <a:gd name="connsiteY7" fmla="*/ 43509 h 551117"/>
                <a:gd name="connsiteX8" fmla="*/ 393759 w 551117"/>
                <a:gd name="connsiteY8" fmla="*/ 76141 h 551117"/>
                <a:gd name="connsiteX9" fmla="*/ 392308 w 551117"/>
                <a:gd name="connsiteY9" fmla="*/ 61638 h 551117"/>
                <a:gd name="connsiteX10" fmla="*/ 390133 w 551117"/>
                <a:gd name="connsiteY10" fmla="*/ 47135 h 551117"/>
                <a:gd name="connsiteX11" fmla="*/ 400285 w 551117"/>
                <a:gd name="connsiteY11" fmla="*/ 36983 h 551117"/>
                <a:gd name="connsiteX12" fmla="*/ 405361 w 551117"/>
                <a:gd name="connsiteY12" fmla="*/ 31907 h 551117"/>
                <a:gd name="connsiteX13" fmla="*/ 275559 w 551117"/>
                <a:gd name="connsiteY13" fmla="*/ 0 h 551117"/>
                <a:gd name="connsiteX14" fmla="*/ 0 w 551117"/>
                <a:gd name="connsiteY14" fmla="*/ 275559 h 551117"/>
                <a:gd name="connsiteX15" fmla="*/ 275559 w 551117"/>
                <a:gd name="connsiteY15" fmla="*/ 551117 h 551117"/>
                <a:gd name="connsiteX16" fmla="*/ 551117 w 551117"/>
                <a:gd name="connsiteY16" fmla="*/ 275559 h 551117"/>
                <a:gd name="connsiteX17" fmla="*/ 518485 w 551117"/>
                <a:gd name="connsiteY17" fmla="*/ 146481 h 551117"/>
                <a:gd name="connsiteX18" fmla="*/ 513409 w 551117"/>
                <a:gd name="connsiteY18" fmla="*/ 150832 h 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117" h="551117">
                  <a:moveTo>
                    <a:pt x="513409" y="150832"/>
                  </a:moveTo>
                  <a:lnTo>
                    <a:pt x="503982" y="160984"/>
                  </a:lnTo>
                  <a:lnTo>
                    <a:pt x="490204" y="159534"/>
                  </a:lnTo>
                  <a:lnTo>
                    <a:pt x="474976" y="157358"/>
                  </a:lnTo>
                  <a:cubicBezTo>
                    <a:pt x="495280" y="192166"/>
                    <a:pt x="507608" y="232049"/>
                    <a:pt x="507608" y="275559"/>
                  </a:cubicBezTo>
                  <a:cubicBezTo>
                    <a:pt x="507608" y="403186"/>
                    <a:pt x="403186" y="507608"/>
                    <a:pt x="275559" y="507608"/>
                  </a:cubicBezTo>
                  <a:cubicBezTo>
                    <a:pt x="147931" y="507608"/>
                    <a:pt x="43509" y="403186"/>
                    <a:pt x="43509" y="275559"/>
                  </a:cubicBezTo>
                  <a:cubicBezTo>
                    <a:pt x="43509" y="147931"/>
                    <a:pt x="147931" y="43509"/>
                    <a:pt x="275559" y="43509"/>
                  </a:cubicBezTo>
                  <a:cubicBezTo>
                    <a:pt x="318343" y="43509"/>
                    <a:pt x="358951" y="55112"/>
                    <a:pt x="393759" y="76141"/>
                  </a:cubicBezTo>
                  <a:lnTo>
                    <a:pt x="392308" y="61638"/>
                  </a:lnTo>
                  <a:lnTo>
                    <a:pt x="390133" y="47135"/>
                  </a:lnTo>
                  <a:lnTo>
                    <a:pt x="400285" y="36983"/>
                  </a:lnTo>
                  <a:lnTo>
                    <a:pt x="405361" y="31907"/>
                  </a:lnTo>
                  <a:cubicBezTo>
                    <a:pt x="366203" y="11602"/>
                    <a:pt x="322694" y="0"/>
                    <a:pt x="275559" y="0"/>
                  </a:cubicBezTo>
                  <a:cubicBezTo>
                    <a:pt x="123276" y="0"/>
                    <a:pt x="0" y="123276"/>
                    <a:pt x="0" y="275559"/>
                  </a:cubicBezTo>
                  <a:cubicBezTo>
                    <a:pt x="0" y="427841"/>
                    <a:pt x="123276" y="551117"/>
                    <a:pt x="275559" y="551117"/>
                  </a:cubicBezTo>
                  <a:cubicBezTo>
                    <a:pt x="427841" y="551117"/>
                    <a:pt x="551117" y="427841"/>
                    <a:pt x="551117" y="275559"/>
                  </a:cubicBezTo>
                  <a:cubicBezTo>
                    <a:pt x="551117" y="228424"/>
                    <a:pt x="539515" y="184914"/>
                    <a:pt x="518485" y="146481"/>
                  </a:cubicBezTo>
                  <a:lnTo>
                    <a:pt x="513409" y="150832"/>
                  </a:lnTo>
                  <a:close/>
                </a:path>
              </a:pathLst>
            </a:custGeom>
            <a:noFill/>
            <a:ln w="12700" cap="flat">
              <a:solidFill>
                <a:schemeClr val="tx1"/>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DB224990-889E-40CD-9589-766767C5B8CA}"/>
                </a:ext>
              </a:extLst>
            </p:cNvPr>
            <p:cNvSpPr/>
            <p:nvPr/>
          </p:nvSpPr>
          <p:spPr>
            <a:xfrm>
              <a:off x="1780980" y="2214958"/>
              <a:ext cx="348074" cy="348074"/>
            </a:xfrm>
            <a:custGeom>
              <a:avLst/>
              <a:gdLst>
                <a:gd name="connsiteX0" fmla="*/ 295138 w 348074"/>
                <a:gd name="connsiteY0" fmla="*/ 124727 h 348074"/>
                <a:gd name="connsiteX1" fmla="*/ 304565 w 348074"/>
                <a:gd name="connsiteY1" fmla="*/ 174037 h 348074"/>
                <a:gd name="connsiteX2" fmla="*/ 174037 w 348074"/>
                <a:gd name="connsiteY2" fmla="*/ 304565 h 348074"/>
                <a:gd name="connsiteX3" fmla="*/ 43509 w 348074"/>
                <a:gd name="connsiteY3" fmla="*/ 174037 h 348074"/>
                <a:gd name="connsiteX4" fmla="*/ 174037 w 348074"/>
                <a:gd name="connsiteY4" fmla="*/ 43509 h 348074"/>
                <a:gd name="connsiteX5" fmla="*/ 223347 w 348074"/>
                <a:gd name="connsiteY5" fmla="*/ 52936 h 348074"/>
                <a:gd name="connsiteX6" fmla="*/ 255979 w 348074"/>
                <a:gd name="connsiteY6" fmla="*/ 20304 h 348074"/>
                <a:gd name="connsiteX7" fmla="*/ 174037 w 348074"/>
                <a:gd name="connsiteY7" fmla="*/ 0 h 348074"/>
                <a:gd name="connsiteX8" fmla="*/ 0 w 348074"/>
                <a:gd name="connsiteY8" fmla="*/ 174037 h 348074"/>
                <a:gd name="connsiteX9" fmla="*/ 174037 w 348074"/>
                <a:gd name="connsiteY9" fmla="*/ 348074 h 348074"/>
                <a:gd name="connsiteX10" fmla="*/ 348074 w 348074"/>
                <a:gd name="connsiteY10" fmla="*/ 174037 h 348074"/>
                <a:gd name="connsiteX11" fmla="*/ 327770 w 348074"/>
                <a:gd name="connsiteY11" fmla="*/ 92095 h 348074"/>
                <a:gd name="connsiteX12" fmla="*/ 295138 w 348074"/>
                <a:gd name="connsiteY12" fmla="*/ 124727 h 34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74" h="348074">
                  <a:moveTo>
                    <a:pt x="295138" y="124727"/>
                  </a:moveTo>
                  <a:cubicBezTo>
                    <a:pt x="301664" y="139955"/>
                    <a:pt x="304565" y="156633"/>
                    <a:pt x="304565" y="174037"/>
                  </a:cubicBezTo>
                  <a:cubicBezTo>
                    <a:pt x="304565" y="245827"/>
                    <a:pt x="245827" y="304565"/>
                    <a:pt x="174037" y="304565"/>
                  </a:cubicBezTo>
                  <a:cubicBezTo>
                    <a:pt x="102247" y="304565"/>
                    <a:pt x="43509" y="245827"/>
                    <a:pt x="43509" y="174037"/>
                  </a:cubicBezTo>
                  <a:cubicBezTo>
                    <a:pt x="43509" y="102247"/>
                    <a:pt x="102247" y="43509"/>
                    <a:pt x="174037" y="43509"/>
                  </a:cubicBezTo>
                  <a:cubicBezTo>
                    <a:pt x="191441" y="43509"/>
                    <a:pt x="208119" y="47135"/>
                    <a:pt x="223347" y="52936"/>
                  </a:cubicBezTo>
                  <a:lnTo>
                    <a:pt x="255979" y="20304"/>
                  </a:lnTo>
                  <a:cubicBezTo>
                    <a:pt x="231324" y="7252"/>
                    <a:pt x="203768" y="0"/>
                    <a:pt x="174037" y="0"/>
                  </a:cubicBezTo>
                  <a:cubicBezTo>
                    <a:pt x="78317" y="0"/>
                    <a:pt x="0" y="78317"/>
                    <a:pt x="0" y="174037"/>
                  </a:cubicBezTo>
                  <a:cubicBezTo>
                    <a:pt x="0" y="269757"/>
                    <a:pt x="78317" y="348074"/>
                    <a:pt x="174037" y="348074"/>
                  </a:cubicBezTo>
                  <a:cubicBezTo>
                    <a:pt x="269757" y="348074"/>
                    <a:pt x="348074" y="269757"/>
                    <a:pt x="348074" y="174037"/>
                  </a:cubicBezTo>
                  <a:cubicBezTo>
                    <a:pt x="348074" y="144306"/>
                    <a:pt x="340822" y="116750"/>
                    <a:pt x="327770" y="92095"/>
                  </a:cubicBezTo>
                  <a:lnTo>
                    <a:pt x="295138" y="124727"/>
                  </a:lnTo>
                  <a:close/>
                </a:path>
              </a:pathLst>
            </a:custGeom>
            <a:noFill/>
            <a:ln w="12700" cap="flat">
              <a:solidFill>
                <a:schemeClr val="tx1"/>
              </a:solidFill>
              <a:prstDash val="solid"/>
              <a:miter/>
            </a:ln>
          </p:spPr>
          <p:txBody>
            <a:bodyPr rtlCol="0" anchor="ctr"/>
            <a:lstStyle/>
            <a:p>
              <a:endParaRPr lang="de-DE"/>
            </a:p>
          </p:txBody>
        </p:sp>
      </p:grpSp>
      <p:grpSp>
        <p:nvGrpSpPr>
          <p:cNvPr id="21" name="Graphic 58" descr="Repeat">
            <a:extLst>
              <a:ext uri="{FF2B5EF4-FFF2-40B4-BE49-F238E27FC236}">
                <a16:creationId xmlns:a16="http://schemas.microsoft.com/office/drawing/2014/main" id="{9ABE130B-ADC1-4FAB-AE67-85E777029388}"/>
              </a:ext>
            </a:extLst>
          </p:cNvPr>
          <p:cNvGrpSpPr/>
          <p:nvPr/>
        </p:nvGrpSpPr>
        <p:grpSpPr>
          <a:xfrm>
            <a:off x="4391226" y="2347683"/>
            <a:ext cx="646058" cy="646056"/>
            <a:chOff x="4389638" y="2023022"/>
            <a:chExt cx="646058" cy="646056"/>
          </a:xfrm>
          <a:noFill/>
        </p:grpSpPr>
        <p:sp>
          <p:nvSpPr>
            <p:cNvPr id="22" name="Freihandform: Form 21">
              <a:extLst>
                <a:ext uri="{FF2B5EF4-FFF2-40B4-BE49-F238E27FC236}">
                  <a16:creationId xmlns:a16="http://schemas.microsoft.com/office/drawing/2014/main" id="{948FFBD0-30A9-4ACB-99B8-CBA2F09BC914}"/>
                </a:ext>
              </a:extLst>
            </p:cNvPr>
            <p:cNvSpPr/>
            <p:nvPr/>
          </p:nvSpPr>
          <p:spPr>
            <a:xfrm>
              <a:off x="4401079" y="2097049"/>
              <a:ext cx="531652" cy="309569"/>
            </a:xfrm>
            <a:custGeom>
              <a:avLst/>
              <a:gdLst>
                <a:gd name="connsiteX0" fmla="*/ 129212 w 531651"/>
                <a:gd name="connsiteY0" fmla="*/ 313606 h 309568"/>
                <a:gd name="connsiteX1" fmla="*/ 258423 w 531651"/>
                <a:gd name="connsiteY1" fmla="*/ 184395 h 309568"/>
                <a:gd name="connsiteX2" fmla="*/ 186415 w 531651"/>
                <a:gd name="connsiteY2" fmla="*/ 184395 h 309568"/>
                <a:gd name="connsiteX3" fmla="*/ 312934 w 531651"/>
                <a:gd name="connsiteY3" fmla="*/ 107003 h 309568"/>
                <a:gd name="connsiteX4" fmla="*/ 406478 w 531651"/>
                <a:gd name="connsiteY4" fmla="*/ 142671 h 309568"/>
                <a:gd name="connsiteX5" fmla="*/ 537709 w 531651"/>
                <a:gd name="connsiteY5" fmla="*/ 142671 h 309568"/>
                <a:gd name="connsiteX6" fmla="*/ 312934 w 531651"/>
                <a:gd name="connsiteY6" fmla="*/ 0 h 309568"/>
                <a:gd name="connsiteX7" fmla="*/ 72682 w 531651"/>
                <a:gd name="connsiteY7" fmla="*/ 184395 h 309568"/>
                <a:gd name="connsiteX8" fmla="*/ 0 w 531651"/>
                <a:gd name="connsiteY8" fmla="*/ 184395 h 309568"/>
                <a:gd name="connsiteX9" fmla="*/ 129212 w 531651"/>
                <a:gd name="connsiteY9" fmla="*/ 313606 h 30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651" h="309568">
                  <a:moveTo>
                    <a:pt x="129212" y="313606"/>
                  </a:moveTo>
                  <a:lnTo>
                    <a:pt x="258423" y="184395"/>
                  </a:lnTo>
                  <a:lnTo>
                    <a:pt x="186415" y="184395"/>
                  </a:lnTo>
                  <a:cubicBezTo>
                    <a:pt x="209969" y="138633"/>
                    <a:pt x="257750" y="107003"/>
                    <a:pt x="312934" y="107003"/>
                  </a:cubicBezTo>
                  <a:cubicBezTo>
                    <a:pt x="348602" y="107003"/>
                    <a:pt x="381578" y="120463"/>
                    <a:pt x="406478" y="142671"/>
                  </a:cubicBezTo>
                  <a:lnTo>
                    <a:pt x="537709" y="142671"/>
                  </a:lnTo>
                  <a:cubicBezTo>
                    <a:pt x="498003" y="57876"/>
                    <a:pt x="411862" y="0"/>
                    <a:pt x="312934" y="0"/>
                  </a:cubicBezTo>
                  <a:cubicBezTo>
                    <a:pt x="197855" y="0"/>
                    <a:pt x="100947" y="78065"/>
                    <a:pt x="72682" y="184395"/>
                  </a:cubicBezTo>
                  <a:lnTo>
                    <a:pt x="0" y="184395"/>
                  </a:lnTo>
                  <a:lnTo>
                    <a:pt x="129212" y="313606"/>
                  </a:lnTo>
                  <a:close/>
                </a:path>
              </a:pathLst>
            </a:custGeom>
            <a:grpFill/>
            <a:ln w="12700" cap="flat">
              <a:solidFill>
                <a:schemeClr val="tx1"/>
              </a:solid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id="{56658330-D7FC-49F3-B462-1CBADD8CF0F6}"/>
                </a:ext>
              </a:extLst>
            </p:cNvPr>
            <p:cNvSpPr/>
            <p:nvPr/>
          </p:nvSpPr>
          <p:spPr>
            <a:xfrm>
              <a:off x="4488566" y="2281444"/>
              <a:ext cx="531652" cy="309569"/>
            </a:xfrm>
            <a:custGeom>
              <a:avLst/>
              <a:gdLst>
                <a:gd name="connsiteX0" fmla="*/ 537709 w 531651"/>
                <a:gd name="connsiteY0" fmla="*/ 129211 h 309568"/>
                <a:gd name="connsiteX1" fmla="*/ 408497 w 531651"/>
                <a:gd name="connsiteY1" fmla="*/ 0 h 309568"/>
                <a:gd name="connsiteX2" fmla="*/ 279286 w 531651"/>
                <a:gd name="connsiteY2" fmla="*/ 129211 h 309568"/>
                <a:gd name="connsiteX3" fmla="*/ 351967 w 531651"/>
                <a:gd name="connsiteY3" fmla="*/ 129211 h 309568"/>
                <a:gd name="connsiteX4" fmla="*/ 225447 w 531651"/>
                <a:gd name="connsiteY4" fmla="*/ 206603 h 309568"/>
                <a:gd name="connsiteX5" fmla="*/ 131904 w 531651"/>
                <a:gd name="connsiteY5" fmla="*/ 170936 h 309568"/>
                <a:gd name="connsiteX6" fmla="*/ 0 w 531651"/>
                <a:gd name="connsiteY6" fmla="*/ 170936 h 309568"/>
                <a:gd name="connsiteX7" fmla="*/ 225447 w 531651"/>
                <a:gd name="connsiteY7" fmla="*/ 313606 h 309568"/>
                <a:gd name="connsiteX8" fmla="*/ 465700 w 531651"/>
                <a:gd name="connsiteY8" fmla="*/ 129211 h 309568"/>
                <a:gd name="connsiteX9" fmla="*/ 537709 w 531651"/>
                <a:gd name="connsiteY9" fmla="*/ 129211 h 30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651" h="309568">
                  <a:moveTo>
                    <a:pt x="537709" y="129211"/>
                  </a:moveTo>
                  <a:lnTo>
                    <a:pt x="408497" y="0"/>
                  </a:lnTo>
                  <a:lnTo>
                    <a:pt x="279286" y="129211"/>
                  </a:lnTo>
                  <a:lnTo>
                    <a:pt x="351967" y="129211"/>
                  </a:lnTo>
                  <a:cubicBezTo>
                    <a:pt x="328413" y="174974"/>
                    <a:pt x="280631" y="206603"/>
                    <a:pt x="225447" y="206603"/>
                  </a:cubicBezTo>
                  <a:cubicBezTo>
                    <a:pt x="189780" y="206603"/>
                    <a:pt x="156804" y="193144"/>
                    <a:pt x="131904" y="170936"/>
                  </a:cubicBezTo>
                  <a:lnTo>
                    <a:pt x="0" y="170936"/>
                  </a:lnTo>
                  <a:cubicBezTo>
                    <a:pt x="40379" y="255731"/>
                    <a:pt x="125847" y="313606"/>
                    <a:pt x="225447" y="313606"/>
                  </a:cubicBezTo>
                  <a:cubicBezTo>
                    <a:pt x="340526" y="313606"/>
                    <a:pt x="437435" y="235541"/>
                    <a:pt x="465700" y="129211"/>
                  </a:cubicBezTo>
                  <a:lnTo>
                    <a:pt x="537709" y="129211"/>
                  </a:lnTo>
                  <a:close/>
                </a:path>
              </a:pathLst>
            </a:custGeom>
            <a:grpFill/>
            <a:ln w="12700" cap="flat">
              <a:solidFill>
                <a:schemeClr val="tx1"/>
              </a:solidFill>
              <a:prstDash val="solid"/>
              <a:miter/>
            </a:ln>
          </p:spPr>
          <p:txBody>
            <a:bodyPr rtlCol="0" anchor="ctr"/>
            <a:lstStyle/>
            <a:p>
              <a:endParaRPr lang="de-DE"/>
            </a:p>
          </p:txBody>
        </p:sp>
      </p:grpSp>
      <p:grpSp>
        <p:nvGrpSpPr>
          <p:cNvPr id="28" name="Graphic 52" descr="Box trolley">
            <a:extLst>
              <a:ext uri="{FF2B5EF4-FFF2-40B4-BE49-F238E27FC236}">
                <a16:creationId xmlns:a16="http://schemas.microsoft.com/office/drawing/2014/main" id="{6779D717-78B5-4E3D-9969-D922EF6D01E5}"/>
              </a:ext>
            </a:extLst>
          </p:cNvPr>
          <p:cNvGrpSpPr/>
          <p:nvPr/>
        </p:nvGrpSpPr>
        <p:grpSpPr>
          <a:xfrm>
            <a:off x="7127547" y="2321470"/>
            <a:ext cx="666958" cy="666958"/>
            <a:chOff x="7125959" y="1996809"/>
            <a:chExt cx="666958" cy="666958"/>
          </a:xfrm>
          <a:noFill/>
        </p:grpSpPr>
        <p:sp>
          <p:nvSpPr>
            <p:cNvPr id="29" name="Freihandform: Form 28">
              <a:extLst>
                <a:ext uri="{FF2B5EF4-FFF2-40B4-BE49-F238E27FC236}">
                  <a16:creationId xmlns:a16="http://schemas.microsoft.com/office/drawing/2014/main" id="{C7D8D6EB-F5CE-454E-83BD-F0447E4387A8}"/>
                </a:ext>
              </a:extLst>
            </p:cNvPr>
            <p:cNvSpPr/>
            <p:nvPr/>
          </p:nvSpPr>
          <p:spPr>
            <a:xfrm>
              <a:off x="7298256" y="2413658"/>
              <a:ext cx="201477" cy="201477"/>
            </a:xfrm>
            <a:custGeom>
              <a:avLst/>
              <a:gdLst>
                <a:gd name="connsiteX0" fmla="*/ 100738 w 201476"/>
                <a:gd name="connsiteY0" fmla="*/ 135476 h 201476"/>
                <a:gd name="connsiteX1" fmla="*/ 66001 w 201476"/>
                <a:gd name="connsiteY1" fmla="*/ 100738 h 201476"/>
                <a:gd name="connsiteX2" fmla="*/ 100738 w 201476"/>
                <a:gd name="connsiteY2" fmla="*/ 66001 h 201476"/>
                <a:gd name="connsiteX3" fmla="*/ 135476 w 201476"/>
                <a:gd name="connsiteY3" fmla="*/ 100738 h 201476"/>
                <a:gd name="connsiteX4" fmla="*/ 100738 w 201476"/>
                <a:gd name="connsiteY4" fmla="*/ 135476 h 201476"/>
                <a:gd name="connsiteX5" fmla="*/ 100738 w 201476"/>
                <a:gd name="connsiteY5" fmla="*/ 0 h 201476"/>
                <a:gd name="connsiteX6" fmla="*/ 0 w 201476"/>
                <a:gd name="connsiteY6" fmla="*/ 100738 h 201476"/>
                <a:gd name="connsiteX7" fmla="*/ 100738 w 201476"/>
                <a:gd name="connsiteY7" fmla="*/ 201477 h 201476"/>
                <a:gd name="connsiteX8" fmla="*/ 201477 w 201476"/>
                <a:gd name="connsiteY8" fmla="*/ 100738 h 201476"/>
                <a:gd name="connsiteX9" fmla="*/ 100738 w 201476"/>
                <a:gd name="connsiteY9" fmla="*/ 0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476" h="201476">
                  <a:moveTo>
                    <a:pt x="100738" y="135476"/>
                  </a:moveTo>
                  <a:cubicBezTo>
                    <a:pt x="81286" y="135476"/>
                    <a:pt x="66001" y="120191"/>
                    <a:pt x="66001" y="100738"/>
                  </a:cubicBezTo>
                  <a:cubicBezTo>
                    <a:pt x="66001" y="81285"/>
                    <a:pt x="81286" y="66001"/>
                    <a:pt x="100738" y="66001"/>
                  </a:cubicBezTo>
                  <a:cubicBezTo>
                    <a:pt x="120191" y="66001"/>
                    <a:pt x="135476" y="81285"/>
                    <a:pt x="135476" y="100738"/>
                  </a:cubicBezTo>
                  <a:cubicBezTo>
                    <a:pt x="135476" y="120191"/>
                    <a:pt x="119497" y="135476"/>
                    <a:pt x="100738" y="135476"/>
                  </a:cubicBezTo>
                  <a:close/>
                  <a:moveTo>
                    <a:pt x="100738" y="0"/>
                  </a:moveTo>
                  <a:cubicBezTo>
                    <a:pt x="45159" y="0"/>
                    <a:pt x="0" y="45159"/>
                    <a:pt x="0" y="100738"/>
                  </a:cubicBezTo>
                  <a:cubicBezTo>
                    <a:pt x="0" y="156318"/>
                    <a:pt x="45159" y="201477"/>
                    <a:pt x="100738" y="201477"/>
                  </a:cubicBezTo>
                  <a:cubicBezTo>
                    <a:pt x="156318" y="201477"/>
                    <a:pt x="201477" y="156318"/>
                    <a:pt x="201477" y="100738"/>
                  </a:cubicBezTo>
                  <a:cubicBezTo>
                    <a:pt x="201477" y="45159"/>
                    <a:pt x="156318" y="0"/>
                    <a:pt x="100738" y="0"/>
                  </a:cubicBezTo>
                  <a:close/>
                </a:path>
              </a:pathLst>
            </a:custGeom>
            <a:grpFill/>
            <a:ln w="12700" cap="flat">
              <a:solidFill>
                <a:schemeClr val="tx1"/>
              </a:solid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392A25A9-986A-4D55-A8D1-C3A100D6BF5E}"/>
                </a:ext>
              </a:extLst>
            </p:cNvPr>
            <p:cNvSpPr/>
            <p:nvPr/>
          </p:nvSpPr>
          <p:spPr>
            <a:xfrm>
              <a:off x="7456485" y="2236919"/>
              <a:ext cx="277899" cy="250109"/>
            </a:xfrm>
            <a:custGeom>
              <a:avLst/>
              <a:gdLst>
                <a:gd name="connsiteX0" fmla="*/ 69129 w 277899"/>
                <a:gd name="connsiteY0" fmla="*/ 254629 h 250109"/>
                <a:gd name="connsiteX1" fmla="*/ 0 w 277899"/>
                <a:gd name="connsiteY1" fmla="*/ 87740 h 250109"/>
                <a:gd name="connsiteX2" fmla="*/ 211820 w 277899"/>
                <a:gd name="connsiteY2" fmla="*/ 0 h 250109"/>
                <a:gd name="connsiteX3" fmla="*/ 280948 w 277899"/>
                <a:gd name="connsiteY3" fmla="*/ 166888 h 250109"/>
              </a:gdLst>
              <a:ahLst/>
              <a:cxnLst>
                <a:cxn ang="0">
                  <a:pos x="connsiteX0" y="connsiteY0"/>
                </a:cxn>
                <a:cxn ang="0">
                  <a:pos x="connsiteX1" y="connsiteY1"/>
                </a:cxn>
                <a:cxn ang="0">
                  <a:pos x="connsiteX2" y="connsiteY2"/>
                </a:cxn>
                <a:cxn ang="0">
                  <a:pos x="connsiteX3" y="connsiteY3"/>
                </a:cxn>
              </a:cxnLst>
              <a:rect l="l" t="t" r="r" b="b"/>
              <a:pathLst>
                <a:path w="277899" h="250109">
                  <a:moveTo>
                    <a:pt x="69129" y="254629"/>
                  </a:moveTo>
                  <a:lnTo>
                    <a:pt x="0" y="87740"/>
                  </a:lnTo>
                  <a:lnTo>
                    <a:pt x="211820" y="0"/>
                  </a:lnTo>
                  <a:lnTo>
                    <a:pt x="280948" y="166888"/>
                  </a:lnTo>
                  <a:close/>
                </a:path>
              </a:pathLst>
            </a:custGeom>
            <a:grpFill/>
            <a:ln w="12700" cap="flat">
              <a:solidFill>
                <a:schemeClr val="tx1"/>
              </a:solid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095C6B65-7042-4608-B886-878625B99F3F}"/>
                </a:ext>
              </a:extLst>
            </p:cNvPr>
            <p:cNvSpPr/>
            <p:nvPr/>
          </p:nvSpPr>
          <p:spPr>
            <a:xfrm>
              <a:off x="7238812" y="2087821"/>
              <a:ext cx="215372" cy="312637"/>
            </a:xfrm>
            <a:custGeom>
              <a:avLst/>
              <a:gdLst>
                <a:gd name="connsiteX0" fmla="*/ 168520 w 215371"/>
                <a:gd name="connsiteY0" fmla="*/ 298742 h 312636"/>
                <a:gd name="connsiteX1" fmla="*/ 219236 w 215371"/>
                <a:gd name="connsiteY1" fmla="*/ 313331 h 312636"/>
                <a:gd name="connsiteX2" fmla="*/ 92792 w 215371"/>
                <a:gd name="connsiteY2" fmla="*/ 2084 h 312636"/>
                <a:gd name="connsiteX3" fmla="*/ 92098 w 215371"/>
                <a:gd name="connsiteY3" fmla="*/ 0 h 312636"/>
                <a:gd name="connsiteX4" fmla="*/ 53192 w 215371"/>
                <a:gd name="connsiteY4" fmla="*/ 15979 h 312636"/>
                <a:gd name="connsiteX5" fmla="*/ 53886 w 215371"/>
                <a:gd name="connsiteY5" fmla="*/ 18063 h 312636"/>
                <a:gd name="connsiteX6" fmla="*/ 69866 w 215371"/>
                <a:gd name="connsiteY6" fmla="*/ 57664 h 312636"/>
                <a:gd name="connsiteX7" fmla="*/ 12896 w 215371"/>
                <a:gd name="connsiteY7" fmla="*/ 81286 h 312636"/>
                <a:gd name="connsiteX8" fmla="*/ 1780 w 215371"/>
                <a:gd name="connsiteY8" fmla="*/ 108381 h 312636"/>
                <a:gd name="connsiteX9" fmla="*/ 21233 w 215371"/>
                <a:gd name="connsiteY9" fmla="*/ 121581 h 312636"/>
                <a:gd name="connsiteX10" fmla="*/ 28875 w 215371"/>
                <a:gd name="connsiteY10" fmla="*/ 120191 h 312636"/>
                <a:gd name="connsiteX11" fmla="*/ 85845 w 215371"/>
                <a:gd name="connsiteY11" fmla="*/ 96570 h 312636"/>
                <a:gd name="connsiteX12" fmla="*/ 168520 w 215371"/>
                <a:gd name="connsiteY12" fmla="*/ 298742 h 31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371" h="312636">
                  <a:moveTo>
                    <a:pt x="168520" y="298742"/>
                  </a:moveTo>
                  <a:cubicBezTo>
                    <a:pt x="186583" y="300131"/>
                    <a:pt x="203952" y="304994"/>
                    <a:pt x="219236" y="313331"/>
                  </a:cubicBezTo>
                  <a:lnTo>
                    <a:pt x="92792" y="2084"/>
                  </a:lnTo>
                  <a:cubicBezTo>
                    <a:pt x="92792" y="1389"/>
                    <a:pt x="92098" y="695"/>
                    <a:pt x="92098" y="0"/>
                  </a:cubicBezTo>
                  <a:lnTo>
                    <a:pt x="53192" y="15979"/>
                  </a:lnTo>
                  <a:cubicBezTo>
                    <a:pt x="53192" y="16674"/>
                    <a:pt x="53886" y="17369"/>
                    <a:pt x="53886" y="18063"/>
                  </a:cubicBezTo>
                  <a:lnTo>
                    <a:pt x="69866" y="57664"/>
                  </a:lnTo>
                  <a:lnTo>
                    <a:pt x="12896" y="81286"/>
                  </a:lnTo>
                  <a:cubicBezTo>
                    <a:pt x="2475" y="85454"/>
                    <a:pt x="-3083" y="97959"/>
                    <a:pt x="1780" y="108381"/>
                  </a:cubicBezTo>
                  <a:cubicBezTo>
                    <a:pt x="5254" y="116718"/>
                    <a:pt x="12896" y="121581"/>
                    <a:pt x="21233" y="121581"/>
                  </a:cubicBezTo>
                  <a:cubicBezTo>
                    <a:pt x="24012" y="121581"/>
                    <a:pt x="26791" y="120886"/>
                    <a:pt x="28875" y="120191"/>
                  </a:cubicBezTo>
                  <a:lnTo>
                    <a:pt x="85845" y="96570"/>
                  </a:lnTo>
                  <a:lnTo>
                    <a:pt x="168520" y="298742"/>
                  </a:lnTo>
                  <a:close/>
                </a:path>
              </a:pathLst>
            </a:custGeom>
            <a:grpFill/>
            <a:ln w="12700" cap="flat">
              <a:solidFill>
                <a:schemeClr val="tx1"/>
              </a:solid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D75535B6-3806-4F1D-8BD2-77093AEF4276}"/>
                </a:ext>
              </a:extLst>
            </p:cNvPr>
            <p:cNvSpPr/>
            <p:nvPr/>
          </p:nvSpPr>
          <p:spPr>
            <a:xfrm>
              <a:off x="7513628" y="2461595"/>
              <a:ext cx="180634" cy="111160"/>
            </a:xfrm>
            <a:custGeom>
              <a:avLst/>
              <a:gdLst>
                <a:gd name="connsiteX0" fmla="*/ 163266 w 180634"/>
                <a:gd name="connsiteY0" fmla="*/ 0 h 111159"/>
                <a:gd name="connsiteX1" fmla="*/ 154929 w 180634"/>
                <a:gd name="connsiteY1" fmla="*/ 1389 h 111159"/>
                <a:gd name="connsiteX2" fmla="*/ 13895 w 180634"/>
                <a:gd name="connsiteY2" fmla="*/ 59748 h 111159"/>
                <a:gd name="connsiteX3" fmla="*/ 0 w 180634"/>
                <a:gd name="connsiteY3" fmla="*/ 110465 h 111159"/>
                <a:gd name="connsiteX4" fmla="*/ 0 w 180634"/>
                <a:gd name="connsiteY4" fmla="*/ 111160 h 111159"/>
                <a:gd name="connsiteX5" fmla="*/ 169518 w 180634"/>
                <a:gd name="connsiteY5" fmla="*/ 40295 h 111159"/>
                <a:gd name="connsiteX6" fmla="*/ 184108 w 180634"/>
                <a:gd name="connsiteY6" fmla="*/ 20842 h 111159"/>
                <a:gd name="connsiteX7" fmla="*/ 163266 w 180634"/>
                <a:gd name="connsiteY7" fmla="*/ 0 h 11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634" h="111159">
                  <a:moveTo>
                    <a:pt x="163266" y="0"/>
                  </a:moveTo>
                  <a:cubicBezTo>
                    <a:pt x="160487" y="0"/>
                    <a:pt x="157708" y="695"/>
                    <a:pt x="154929" y="1389"/>
                  </a:cubicBezTo>
                  <a:lnTo>
                    <a:pt x="13895" y="59748"/>
                  </a:lnTo>
                  <a:cubicBezTo>
                    <a:pt x="12505" y="77812"/>
                    <a:pt x="8337" y="95180"/>
                    <a:pt x="0" y="110465"/>
                  </a:cubicBezTo>
                  <a:lnTo>
                    <a:pt x="0" y="111160"/>
                  </a:lnTo>
                  <a:lnTo>
                    <a:pt x="169518" y="40295"/>
                  </a:lnTo>
                  <a:cubicBezTo>
                    <a:pt x="177855" y="37516"/>
                    <a:pt x="184108" y="29874"/>
                    <a:pt x="184108" y="20842"/>
                  </a:cubicBezTo>
                  <a:cubicBezTo>
                    <a:pt x="184108" y="9726"/>
                    <a:pt x="174382" y="0"/>
                    <a:pt x="163266" y="0"/>
                  </a:cubicBezTo>
                  <a:close/>
                </a:path>
              </a:pathLst>
            </a:custGeom>
            <a:grpFill/>
            <a:ln w="12700" cap="flat">
              <a:solidFill>
                <a:schemeClr val="tx1"/>
              </a:solidFill>
              <a:prstDash val="solid"/>
              <a:miter/>
            </a:ln>
          </p:spPr>
          <p:txBody>
            <a:bodyPr rtlCol="0" anchor="ctr"/>
            <a:lstStyle/>
            <a:p>
              <a:endParaRPr lang="de-DE"/>
            </a:p>
          </p:txBody>
        </p:sp>
      </p:grpSp>
      <p:sp>
        <p:nvSpPr>
          <p:cNvPr id="35" name="Grafik 32">
            <a:extLst>
              <a:ext uri="{FF2B5EF4-FFF2-40B4-BE49-F238E27FC236}">
                <a16:creationId xmlns:a16="http://schemas.microsoft.com/office/drawing/2014/main" id="{8324DACD-80B0-48E9-B703-233E03ABAE45}"/>
              </a:ext>
            </a:extLst>
          </p:cNvPr>
          <p:cNvSpPr/>
          <p:nvPr/>
        </p:nvSpPr>
        <p:spPr>
          <a:xfrm>
            <a:off x="9962286" y="2440913"/>
            <a:ext cx="531652" cy="545487"/>
          </a:xfrm>
          <a:custGeom>
            <a:avLst/>
            <a:gdLst>
              <a:gd name="connsiteX0" fmla="*/ 549728 w 2562225"/>
              <a:gd name="connsiteY0" fmla="*/ 1588452 h 2628900"/>
              <a:gd name="connsiteX1" fmla="*/ 617356 w 2562225"/>
              <a:gd name="connsiteY1" fmla="*/ 1720850 h 2628900"/>
              <a:gd name="connsiteX2" fmla="*/ 1469843 w 2562225"/>
              <a:gd name="connsiteY2" fmla="*/ 2110422 h 2628900"/>
              <a:gd name="connsiteX3" fmla="*/ 1968001 w 2562225"/>
              <a:gd name="connsiteY3" fmla="*/ 1751330 h 2628900"/>
              <a:gd name="connsiteX4" fmla="*/ 2008958 w 2562225"/>
              <a:gd name="connsiteY4" fmla="*/ 1639887 h 2628900"/>
              <a:gd name="connsiteX5" fmla="*/ 1968001 w 2562225"/>
              <a:gd name="connsiteY5" fmla="*/ 1583690 h 2628900"/>
              <a:gd name="connsiteX6" fmla="*/ 1377451 w 2562225"/>
              <a:gd name="connsiteY6" fmla="*/ 1583690 h 2628900"/>
              <a:gd name="connsiteX7" fmla="*/ 1306966 w 2562225"/>
              <a:gd name="connsiteY7" fmla="*/ 1512252 h 2628900"/>
              <a:gd name="connsiteX8" fmla="*/ 1306966 w 2562225"/>
              <a:gd name="connsiteY8" fmla="*/ 1126490 h 2628900"/>
              <a:gd name="connsiteX9" fmla="*/ 1348876 w 2562225"/>
              <a:gd name="connsiteY9" fmla="*/ 1085532 h 2628900"/>
              <a:gd name="connsiteX10" fmla="*/ 2501401 w 2562225"/>
              <a:gd name="connsiteY10" fmla="*/ 1085532 h 2628900"/>
              <a:gd name="connsiteX11" fmla="*/ 2547121 w 2562225"/>
              <a:gd name="connsiteY11" fmla="*/ 1120775 h 2628900"/>
              <a:gd name="connsiteX12" fmla="*/ 2116591 w 2562225"/>
              <a:gd name="connsiteY12" fmla="*/ 2365692 h 2628900"/>
              <a:gd name="connsiteX13" fmla="*/ 1497466 w 2562225"/>
              <a:gd name="connsiteY13" fmla="*/ 2623820 h 2628900"/>
              <a:gd name="connsiteX14" fmla="*/ 361133 w 2562225"/>
              <a:gd name="connsiteY14" fmla="*/ 2240915 h 2628900"/>
              <a:gd name="connsiteX15" fmla="*/ 156346 w 2562225"/>
              <a:gd name="connsiteY15" fmla="*/ 1973262 h 2628900"/>
              <a:gd name="connsiteX16" fmla="*/ 122056 w 2562225"/>
              <a:gd name="connsiteY16" fmla="*/ 725487 h 2628900"/>
              <a:gd name="connsiteX17" fmla="*/ 1032646 w 2562225"/>
              <a:gd name="connsiteY17" fmla="*/ 30162 h 2628900"/>
              <a:gd name="connsiteX18" fmla="*/ 2173741 w 2562225"/>
              <a:gd name="connsiteY18" fmla="*/ 334962 h 2628900"/>
              <a:gd name="connsiteX19" fmla="*/ 1803218 w 2562225"/>
              <a:gd name="connsiteY19" fmla="*/ 706437 h 2628900"/>
              <a:gd name="connsiteX20" fmla="*/ 1093606 w 2562225"/>
              <a:gd name="connsiteY20" fmla="*/ 547370 h 2628900"/>
              <a:gd name="connsiteX21" fmla="*/ 554491 w 2562225"/>
              <a:gd name="connsiteY21" fmla="*/ 1060767 h 2628900"/>
              <a:gd name="connsiteX22" fmla="*/ 549728 w 2562225"/>
              <a:gd name="connsiteY22" fmla="*/ 1588452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2225" h="2628900">
                <a:moveTo>
                  <a:pt x="549728" y="1588452"/>
                </a:moveTo>
                <a:cubicBezTo>
                  <a:pt x="574493" y="1637030"/>
                  <a:pt x="594496" y="1679892"/>
                  <a:pt x="617356" y="1720850"/>
                </a:cubicBezTo>
                <a:cubicBezTo>
                  <a:pt x="789758" y="2026602"/>
                  <a:pt x="1125991" y="2178050"/>
                  <a:pt x="1469843" y="2110422"/>
                </a:cubicBezTo>
                <a:cubicBezTo>
                  <a:pt x="1691776" y="2066607"/>
                  <a:pt x="1863226" y="1956117"/>
                  <a:pt x="1968001" y="1751330"/>
                </a:cubicBezTo>
                <a:cubicBezTo>
                  <a:pt x="1986098" y="1716087"/>
                  <a:pt x="1997528" y="1677987"/>
                  <a:pt x="2008958" y="1639887"/>
                </a:cubicBezTo>
                <a:cubicBezTo>
                  <a:pt x="2024198" y="1590357"/>
                  <a:pt x="2018483" y="1583690"/>
                  <a:pt x="1968001" y="1583690"/>
                </a:cubicBezTo>
                <a:cubicBezTo>
                  <a:pt x="1770833" y="1583690"/>
                  <a:pt x="1574618" y="1583690"/>
                  <a:pt x="1377451" y="1583690"/>
                </a:cubicBezTo>
                <a:cubicBezTo>
                  <a:pt x="1306966" y="1583690"/>
                  <a:pt x="1306966" y="1583690"/>
                  <a:pt x="1306966" y="1512252"/>
                </a:cubicBezTo>
                <a:cubicBezTo>
                  <a:pt x="1306966" y="1383665"/>
                  <a:pt x="1307918" y="1255077"/>
                  <a:pt x="1306966" y="1126490"/>
                </a:cubicBezTo>
                <a:cubicBezTo>
                  <a:pt x="1306966" y="1095057"/>
                  <a:pt x="1317443" y="1085532"/>
                  <a:pt x="1348876" y="1085532"/>
                </a:cubicBezTo>
                <a:cubicBezTo>
                  <a:pt x="1732733" y="1086485"/>
                  <a:pt x="2117543" y="1086485"/>
                  <a:pt x="2501401" y="1085532"/>
                </a:cubicBezTo>
                <a:cubicBezTo>
                  <a:pt x="2527118" y="1085532"/>
                  <a:pt x="2543311" y="1090295"/>
                  <a:pt x="2547121" y="1120775"/>
                </a:cubicBezTo>
                <a:cubicBezTo>
                  <a:pt x="2609033" y="1606550"/>
                  <a:pt x="2502353" y="2036127"/>
                  <a:pt x="2116591" y="2365692"/>
                </a:cubicBezTo>
                <a:cubicBezTo>
                  <a:pt x="1939426" y="2517140"/>
                  <a:pt x="1727971" y="2594292"/>
                  <a:pt x="1497466" y="2623820"/>
                </a:cubicBezTo>
                <a:cubicBezTo>
                  <a:pt x="1055506" y="2680970"/>
                  <a:pt x="675458" y="2555240"/>
                  <a:pt x="361133" y="2240915"/>
                </a:cubicBezTo>
                <a:cubicBezTo>
                  <a:pt x="282076" y="2161857"/>
                  <a:pt x="203971" y="2075180"/>
                  <a:pt x="156346" y="1973262"/>
                </a:cubicBezTo>
                <a:cubicBezTo>
                  <a:pt x="-174172" y="1272222"/>
                  <a:pt x="122056" y="725487"/>
                  <a:pt x="122056" y="725487"/>
                </a:cubicBezTo>
                <a:cubicBezTo>
                  <a:pt x="323033" y="354965"/>
                  <a:pt x="622118" y="113982"/>
                  <a:pt x="1032646" y="30162"/>
                </a:cubicBezTo>
                <a:cubicBezTo>
                  <a:pt x="1461271" y="-57468"/>
                  <a:pt x="1845128" y="46355"/>
                  <a:pt x="2173741" y="334962"/>
                </a:cubicBezTo>
                <a:cubicBezTo>
                  <a:pt x="2048011" y="461645"/>
                  <a:pt x="1927043" y="582612"/>
                  <a:pt x="1803218" y="706437"/>
                </a:cubicBezTo>
                <a:cubicBezTo>
                  <a:pt x="1598431" y="529272"/>
                  <a:pt x="1357448" y="473075"/>
                  <a:pt x="1093606" y="547370"/>
                </a:cubicBezTo>
                <a:cubicBezTo>
                  <a:pt x="829763" y="621665"/>
                  <a:pt x="657361" y="801687"/>
                  <a:pt x="554491" y="1060767"/>
                </a:cubicBezTo>
                <a:cubicBezTo>
                  <a:pt x="553538" y="1060767"/>
                  <a:pt x="462098" y="1307465"/>
                  <a:pt x="549728" y="1588452"/>
                </a:cubicBezTo>
                <a:close/>
              </a:path>
            </a:pathLst>
          </a:custGeom>
          <a:noFill/>
          <a:ln w="12700" cap="flat">
            <a:solidFill>
              <a:schemeClr val="tx1"/>
            </a:solidFill>
            <a:prstDash val="solid"/>
            <a:miter/>
          </a:ln>
        </p:spPr>
        <p:txBody>
          <a:bodyPr rtlCol="0" anchor="ctr"/>
          <a:lstStyle/>
          <a:p>
            <a:endParaRPr lang="de-DE"/>
          </a:p>
        </p:txBody>
      </p:sp>
    </p:spTree>
    <p:extLst>
      <p:ext uri="{BB962C8B-B14F-4D97-AF65-F5344CB8AC3E}">
        <p14:creationId xmlns:p14="http://schemas.microsoft.com/office/powerpoint/2010/main" val="247724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F6B12B-246D-46B5-BC1C-C069D4F8C072}"/>
              </a:ext>
            </a:extLst>
          </p:cNvPr>
          <p:cNvSpPr>
            <a:spLocks noGrp="1"/>
          </p:cNvSpPr>
          <p:nvPr>
            <p:ph type="title"/>
          </p:nvPr>
        </p:nvSpPr>
        <p:spPr/>
        <p:txBody>
          <a:bodyPr/>
          <a:lstStyle/>
          <a:p>
            <a:r>
              <a:rPr lang="de-DE"/>
              <a:t>Call to action</a:t>
            </a:r>
          </a:p>
        </p:txBody>
      </p:sp>
      <p:sp>
        <p:nvSpPr>
          <p:cNvPr id="3" name="Datumsplatzhalter 2">
            <a:extLst>
              <a:ext uri="{FF2B5EF4-FFF2-40B4-BE49-F238E27FC236}">
                <a16:creationId xmlns:a16="http://schemas.microsoft.com/office/drawing/2014/main" id="{6AC10717-D2B9-49EB-8817-9B0952F96C80}"/>
              </a:ext>
            </a:extLst>
          </p:cNvPr>
          <p:cNvSpPr>
            <a:spLocks noGrp="1"/>
          </p:cNvSpPr>
          <p:nvPr>
            <p:ph type="dt" sz="half" idx="10"/>
          </p:nvPr>
        </p:nvSpPr>
        <p:spPr/>
        <p:txBody>
          <a:bodyPr/>
          <a:lstStyle/>
          <a:p>
            <a:r>
              <a:rPr lang="en-US"/>
              <a:t>© 2019 HERE</a:t>
            </a:r>
          </a:p>
        </p:txBody>
      </p:sp>
      <p:sp>
        <p:nvSpPr>
          <p:cNvPr id="5" name="Fußzeilenplatzhalter 4">
            <a:extLst>
              <a:ext uri="{FF2B5EF4-FFF2-40B4-BE49-F238E27FC236}">
                <a16:creationId xmlns:a16="http://schemas.microsoft.com/office/drawing/2014/main" id="{4BC18F0E-C13C-42E8-85E7-09E6C87C583E}"/>
              </a:ext>
            </a:extLst>
          </p:cNvPr>
          <p:cNvSpPr>
            <a:spLocks noGrp="1"/>
          </p:cNvSpPr>
          <p:nvPr>
            <p:ph type="ftr" sz="quarter" idx="11"/>
          </p:nvPr>
        </p:nvSpPr>
        <p:spPr/>
        <p:txBody>
          <a:bodyPr/>
          <a:lstStyle/>
          <a:p>
            <a:r>
              <a:rPr lang="en-US"/>
              <a:t>Open Location Platform</a:t>
            </a:r>
          </a:p>
        </p:txBody>
      </p:sp>
      <p:sp>
        <p:nvSpPr>
          <p:cNvPr id="4" name="Foliennummernplatzhalter 3">
            <a:extLst>
              <a:ext uri="{FF2B5EF4-FFF2-40B4-BE49-F238E27FC236}">
                <a16:creationId xmlns:a16="http://schemas.microsoft.com/office/drawing/2014/main" id="{FE500551-A880-4352-BBED-51736D476308}"/>
              </a:ext>
            </a:extLst>
          </p:cNvPr>
          <p:cNvSpPr>
            <a:spLocks noGrp="1"/>
          </p:cNvSpPr>
          <p:nvPr>
            <p:ph type="sldNum" sz="quarter" idx="12"/>
          </p:nvPr>
        </p:nvSpPr>
        <p:spPr/>
        <p:txBody>
          <a:bodyPr/>
          <a:lstStyle/>
          <a:p>
            <a:fld id="{75BD4FF6-0F0F-4ACA-B8D4-836F26A3F56F}" type="slidenum">
              <a:rPr lang="en-US" smtClean="0"/>
              <a:pPr/>
              <a:t>39</a:t>
            </a:fld>
            <a:endParaRPr lang="en-US"/>
          </a:p>
        </p:txBody>
      </p:sp>
      <p:sp>
        <p:nvSpPr>
          <p:cNvPr id="14" name="Subtitle 13">
            <a:extLst>
              <a:ext uri="{FF2B5EF4-FFF2-40B4-BE49-F238E27FC236}">
                <a16:creationId xmlns:a16="http://schemas.microsoft.com/office/drawing/2014/main" id="{688E7350-3301-4F7A-B725-0AA0DC2EFF89}"/>
              </a:ext>
            </a:extLst>
          </p:cNvPr>
          <p:cNvSpPr>
            <a:spLocks noGrp="1"/>
          </p:cNvSpPr>
          <p:nvPr>
            <p:ph type="subTitle" idx="1"/>
          </p:nvPr>
        </p:nvSpPr>
        <p:spPr/>
        <p:txBody>
          <a:bodyPr/>
          <a:lstStyle/>
          <a:p>
            <a:endParaRPr lang="en-US"/>
          </a:p>
        </p:txBody>
      </p:sp>
      <p:grpSp>
        <p:nvGrpSpPr>
          <p:cNvPr id="12" name="Gruppieren 11">
            <a:extLst>
              <a:ext uri="{FF2B5EF4-FFF2-40B4-BE49-F238E27FC236}">
                <a16:creationId xmlns:a16="http://schemas.microsoft.com/office/drawing/2014/main" id="{B2E69512-2F3C-4557-A3C7-46C001038383}"/>
              </a:ext>
            </a:extLst>
          </p:cNvPr>
          <p:cNvGrpSpPr/>
          <p:nvPr/>
        </p:nvGrpSpPr>
        <p:grpSpPr>
          <a:xfrm>
            <a:off x="-88083" y="1175009"/>
            <a:ext cx="9052987" cy="5215539"/>
            <a:chOff x="1329554" y="1175008"/>
            <a:chExt cx="9052987" cy="5215539"/>
          </a:xfrm>
        </p:grpSpPr>
        <p:pic>
          <p:nvPicPr>
            <p:cNvPr id="8" name="Picture 6">
              <a:extLst>
                <a:ext uri="{FF2B5EF4-FFF2-40B4-BE49-F238E27FC236}">
                  <a16:creationId xmlns:a16="http://schemas.microsoft.com/office/drawing/2014/main" id="{1A475131-321E-4F47-BBFF-592DD60B1519}"/>
                </a:ext>
              </a:extLst>
            </p:cNvPr>
            <p:cNvPicPr>
              <a:picLocks noChangeAspect="1"/>
            </p:cNvPicPr>
            <p:nvPr/>
          </p:nvPicPr>
          <p:blipFill>
            <a:blip r:embed="rId2"/>
            <a:stretch>
              <a:fillRect/>
            </a:stretch>
          </p:blipFill>
          <p:spPr>
            <a:xfrm>
              <a:off x="4626835" y="1653094"/>
              <a:ext cx="5126765" cy="2916058"/>
            </a:xfrm>
            <a:prstGeom prst="rect">
              <a:avLst/>
            </a:prstGeom>
            <a:ln>
              <a:solidFill>
                <a:schemeClr val="bg1">
                  <a:lumMod val="75000"/>
                </a:schemeClr>
              </a:solidFill>
            </a:ln>
          </p:spPr>
        </p:pic>
        <p:pic>
          <p:nvPicPr>
            <p:cNvPr id="6" name="Picture 6">
              <a:extLst>
                <a:ext uri="{FF2B5EF4-FFF2-40B4-BE49-F238E27FC236}">
                  <a16:creationId xmlns:a16="http://schemas.microsoft.com/office/drawing/2014/main" id="{DA234304-52B1-4B83-B728-3F70E0715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7695" y="1175008"/>
              <a:ext cx="6264846" cy="5210366"/>
            </a:xfrm>
            <a:prstGeom prst="rect">
              <a:avLst/>
            </a:prstGeom>
          </p:spPr>
        </p:pic>
        <p:grpSp>
          <p:nvGrpSpPr>
            <p:cNvPr id="11" name="Gruppieren 10">
              <a:extLst>
                <a:ext uri="{FF2B5EF4-FFF2-40B4-BE49-F238E27FC236}">
                  <a16:creationId xmlns:a16="http://schemas.microsoft.com/office/drawing/2014/main" id="{7CC0AF7E-0BBE-4074-B7B4-2B15CFFA8C7E}"/>
                </a:ext>
              </a:extLst>
            </p:cNvPr>
            <p:cNvGrpSpPr/>
            <p:nvPr/>
          </p:nvGrpSpPr>
          <p:grpSpPr>
            <a:xfrm>
              <a:off x="1329554" y="3095626"/>
              <a:ext cx="4908060" cy="3294921"/>
              <a:chOff x="748529" y="3095626"/>
              <a:chExt cx="4908060" cy="3294921"/>
            </a:xfrm>
          </p:grpSpPr>
          <p:pic>
            <p:nvPicPr>
              <p:cNvPr id="9" name="Picture 7">
                <a:extLst>
                  <a:ext uri="{FF2B5EF4-FFF2-40B4-BE49-F238E27FC236}">
                    <a16:creationId xmlns:a16="http://schemas.microsoft.com/office/drawing/2014/main" id="{D9D88AB2-8894-4739-8A23-80A34C738690}"/>
                  </a:ext>
                </a:extLst>
              </p:cNvPr>
              <p:cNvPicPr>
                <a:picLocks noChangeAspect="1"/>
              </p:cNvPicPr>
              <p:nvPr/>
            </p:nvPicPr>
            <p:blipFill>
              <a:blip r:embed="rId4"/>
              <a:stretch>
                <a:fillRect/>
              </a:stretch>
            </p:blipFill>
            <p:spPr>
              <a:xfrm>
                <a:off x="1486578" y="3533839"/>
                <a:ext cx="3533097" cy="1931735"/>
              </a:xfrm>
              <a:prstGeom prst="rect">
                <a:avLst/>
              </a:prstGeom>
              <a:ln>
                <a:solidFill>
                  <a:schemeClr val="bg1">
                    <a:lumMod val="75000"/>
                  </a:schemeClr>
                </a:solidFill>
              </a:ln>
            </p:spPr>
          </p:pic>
          <p:pic>
            <p:nvPicPr>
              <p:cNvPr id="7" name="Picture 8">
                <a:extLst>
                  <a:ext uri="{FF2B5EF4-FFF2-40B4-BE49-F238E27FC236}">
                    <a16:creationId xmlns:a16="http://schemas.microsoft.com/office/drawing/2014/main" id="{B8EEEE39-1033-4FE7-8336-22D3C75EED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529" y="3095626"/>
                <a:ext cx="4908060" cy="3294921"/>
              </a:xfrm>
              <a:prstGeom prst="rect">
                <a:avLst/>
              </a:prstGeom>
            </p:spPr>
          </p:pic>
        </p:grpSp>
      </p:grpSp>
      <p:sp>
        <p:nvSpPr>
          <p:cNvPr id="13" name="Rechteck 12">
            <a:extLst>
              <a:ext uri="{FF2B5EF4-FFF2-40B4-BE49-F238E27FC236}">
                <a16:creationId xmlns:a16="http://schemas.microsoft.com/office/drawing/2014/main" id="{FFD4DFDD-232D-4602-A277-466718D83F02}"/>
              </a:ext>
            </a:extLst>
          </p:cNvPr>
          <p:cNvSpPr/>
          <p:nvPr/>
        </p:nvSpPr>
        <p:spPr bwMode="gray">
          <a:xfrm>
            <a:off x="7768606" y="3054501"/>
            <a:ext cx="2672382" cy="2672382"/>
          </a:xfrm>
          <a:prstGeom prst="rect">
            <a:avLst/>
          </a:prstGeom>
          <a:gradFill flip="none" rotWithShape="1">
            <a:gsLst>
              <a:gs pos="0">
                <a:schemeClr val="accent2"/>
              </a:gs>
              <a:gs pos="100000">
                <a:schemeClr val="accent6"/>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600" err="1">
              <a:solidFill>
                <a:schemeClr val="tx1"/>
              </a:solidFill>
            </a:endParaRPr>
          </a:p>
        </p:txBody>
      </p:sp>
      <p:sp>
        <p:nvSpPr>
          <p:cNvPr id="10" name="TextBox 5">
            <a:extLst>
              <a:ext uri="{FF2B5EF4-FFF2-40B4-BE49-F238E27FC236}">
                <a16:creationId xmlns:a16="http://schemas.microsoft.com/office/drawing/2014/main" id="{72DB11EA-2883-4293-A7EE-DE99C2389CBC}"/>
              </a:ext>
            </a:extLst>
          </p:cNvPr>
          <p:cNvSpPr txBox="1"/>
          <p:nvPr/>
        </p:nvSpPr>
        <p:spPr bwMode="gray">
          <a:xfrm>
            <a:off x="7893260" y="3324596"/>
            <a:ext cx="2147875" cy="1418491"/>
          </a:xfrm>
          <a:prstGeom prst="rect">
            <a:avLst/>
          </a:prstGeom>
          <a:noFill/>
          <a:ln w="6350">
            <a:noFill/>
          </a:ln>
        </p:spPr>
        <p:txBody>
          <a:bodyPr wrap="square" lIns="0" tIns="0" rIns="0" bIns="0" rtlCol="0">
            <a:noAutofit/>
          </a:bodyPr>
          <a:lstStyle/>
          <a:p>
            <a:pPr marL="180975" indent="-180975">
              <a:spcAft>
                <a:spcPts val="1200"/>
              </a:spcAft>
              <a:buFont typeface="Arial" panose="020B0604020202020204" pitchFamily="34" charset="0"/>
              <a:buChar char="•"/>
            </a:pPr>
            <a:r>
              <a:rPr lang="en-US" sz="1400" dirty="0"/>
              <a:t>Free trial</a:t>
            </a:r>
          </a:p>
          <a:p>
            <a:pPr marL="180975" indent="-180975">
              <a:spcAft>
                <a:spcPts val="1200"/>
              </a:spcAft>
              <a:buFont typeface="Arial" panose="020B0604020202020204" pitchFamily="34" charset="0"/>
              <a:buChar char="•"/>
            </a:pPr>
            <a:r>
              <a:rPr lang="en-US" sz="1400" dirty="0"/>
              <a:t>Let us help you understand and extract value from your data</a:t>
            </a:r>
          </a:p>
          <a:p>
            <a:pPr marL="180975" indent="-180975">
              <a:spcAft>
                <a:spcPts val="1200"/>
              </a:spcAft>
              <a:buFont typeface="Arial" panose="020B0604020202020204" pitchFamily="34" charset="0"/>
              <a:buChar char="•"/>
            </a:pPr>
            <a:r>
              <a:rPr lang="en-US" sz="1400" dirty="0"/>
              <a:t>Co-develop and innovate with you</a:t>
            </a:r>
          </a:p>
          <a:p>
            <a:pPr marL="180975" indent="-180975">
              <a:spcAft>
                <a:spcPts val="1200"/>
              </a:spcAft>
              <a:buFont typeface="Arial" panose="020B0604020202020204" pitchFamily="34" charset="0"/>
              <a:buChar char="•"/>
            </a:pPr>
            <a:r>
              <a:rPr lang="en-US" sz="1400" dirty="0"/>
              <a:t>More info at openlocation.here.com</a:t>
            </a:r>
          </a:p>
        </p:txBody>
      </p:sp>
      <p:sp>
        <p:nvSpPr>
          <p:cNvPr id="15" name="Rectangle 14">
            <a:extLst>
              <a:ext uri="{FF2B5EF4-FFF2-40B4-BE49-F238E27FC236}">
                <a16:creationId xmlns:a16="http://schemas.microsoft.com/office/drawing/2014/main" id="{4BC17400-3415-4840-90C1-FACF985255B7}"/>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val="331703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2">
            <a:extLst>
              <a:ext uri="{FF2B5EF4-FFF2-40B4-BE49-F238E27FC236}">
                <a16:creationId xmlns:a16="http://schemas.microsoft.com/office/drawing/2014/main" id="{D80C9990-0F43-486C-8F3B-0C4F98871183}"/>
              </a:ext>
            </a:extLst>
          </p:cNvPr>
          <p:cNvPicPr>
            <a:picLocks noChangeAspect="1"/>
          </p:cNvPicPr>
          <p:nvPr/>
        </p:nvPicPr>
        <p:blipFill rotWithShape="1">
          <a:blip r:embed="rId2"/>
          <a:srcRect l="31319" r="36190"/>
          <a:stretch/>
        </p:blipFill>
        <p:spPr>
          <a:xfrm>
            <a:off x="8229054" y="0"/>
            <a:ext cx="3961359" cy="6894576"/>
          </a:xfrm>
          <a:prstGeom prst="rect">
            <a:avLst/>
          </a:prstGeom>
        </p:spPr>
      </p:pic>
      <p:sp>
        <p:nvSpPr>
          <p:cNvPr id="2" name="Title 1">
            <a:extLst>
              <a:ext uri="{FF2B5EF4-FFF2-40B4-BE49-F238E27FC236}">
                <a16:creationId xmlns:a16="http://schemas.microsoft.com/office/drawing/2014/main" id="{B2BCE3AE-C9E2-4AE9-839F-68A86E0D6EC0}"/>
              </a:ext>
            </a:extLst>
          </p:cNvPr>
          <p:cNvSpPr>
            <a:spLocks noGrp="1"/>
          </p:cNvSpPr>
          <p:nvPr>
            <p:ph type="title"/>
          </p:nvPr>
        </p:nvSpPr>
        <p:spPr/>
        <p:txBody>
          <a:bodyPr/>
          <a:lstStyle/>
          <a:p>
            <a:r>
              <a:rPr lang="en-GB"/>
              <a:t>Why OLP?</a:t>
            </a:r>
          </a:p>
        </p:txBody>
      </p:sp>
      <p:sp>
        <p:nvSpPr>
          <p:cNvPr id="6" name="Fußzeilenplatzhalter 5">
            <a:extLst>
              <a:ext uri="{FF2B5EF4-FFF2-40B4-BE49-F238E27FC236}">
                <a16:creationId xmlns:a16="http://schemas.microsoft.com/office/drawing/2014/main" id="{058B464D-5156-464A-8480-EAB8F13AA144}"/>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0A95F19E-18FC-43F9-ADEA-33AE84C47580}"/>
              </a:ext>
            </a:extLst>
          </p:cNvPr>
          <p:cNvSpPr>
            <a:spLocks noGrp="1"/>
          </p:cNvSpPr>
          <p:nvPr>
            <p:ph type="sldNum" sz="quarter" idx="12"/>
          </p:nvPr>
        </p:nvSpPr>
        <p:spPr/>
        <p:txBody>
          <a:bodyPr/>
          <a:lstStyle/>
          <a:p>
            <a:fld id="{C01CAAA5-CA10-431C-B0CA-C8BF8493446D}" type="slidenum">
              <a:rPr lang="en-US" smtClean="0"/>
              <a:t>4</a:t>
            </a:fld>
            <a:endParaRPr lang="en-US"/>
          </a:p>
        </p:txBody>
      </p:sp>
      <p:sp>
        <p:nvSpPr>
          <p:cNvPr id="5" name="Subtitle 4">
            <a:extLst>
              <a:ext uri="{FF2B5EF4-FFF2-40B4-BE49-F238E27FC236}">
                <a16:creationId xmlns:a16="http://schemas.microsoft.com/office/drawing/2014/main" id="{DD12D2B6-F1F5-41F4-91EC-8BA5CA4DB71E}"/>
              </a:ext>
            </a:extLst>
          </p:cNvPr>
          <p:cNvSpPr>
            <a:spLocks noGrp="1"/>
          </p:cNvSpPr>
          <p:nvPr>
            <p:ph type="subTitle" idx="1"/>
          </p:nvPr>
        </p:nvSpPr>
        <p:spPr/>
        <p:txBody>
          <a:bodyPr/>
          <a:lstStyle/>
          <a:p>
            <a:r>
              <a:rPr lang="en-GB" dirty="0"/>
              <a:t>Facilitate &amp; simplify complex value chains centered </a:t>
            </a:r>
            <a:br>
              <a:rPr lang="en-GB" dirty="0"/>
            </a:br>
            <a:r>
              <a:rPr lang="en-GB" dirty="0"/>
              <a:t>on extracting value through location intelligence</a:t>
            </a:r>
          </a:p>
        </p:txBody>
      </p:sp>
      <p:sp>
        <p:nvSpPr>
          <p:cNvPr id="43" name="Title 8">
            <a:extLst>
              <a:ext uri="{FF2B5EF4-FFF2-40B4-BE49-F238E27FC236}">
                <a16:creationId xmlns:a16="http://schemas.microsoft.com/office/drawing/2014/main" id="{CD2FF3B5-974F-4882-B441-36CB82DE88F7}"/>
              </a:ext>
            </a:extLst>
          </p:cNvPr>
          <p:cNvSpPr txBox="1">
            <a:spLocks/>
          </p:cNvSpPr>
          <p:nvPr/>
        </p:nvSpPr>
        <p:spPr bwMode="gray">
          <a:xfrm>
            <a:off x="589759" y="2275921"/>
            <a:ext cx="2759869"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r>
              <a:rPr lang="en-US"/>
              <a:t>Match supply &amp; demand for:</a:t>
            </a:r>
          </a:p>
        </p:txBody>
      </p:sp>
      <p:cxnSp>
        <p:nvCxnSpPr>
          <p:cNvPr id="44" name="Straight Connector 24">
            <a:extLst>
              <a:ext uri="{FF2B5EF4-FFF2-40B4-BE49-F238E27FC236}">
                <a16:creationId xmlns:a16="http://schemas.microsoft.com/office/drawing/2014/main" id="{1A3963EC-86E1-41F0-AFB3-8F1E2F645E37}"/>
              </a:ext>
            </a:extLst>
          </p:cNvPr>
          <p:cNvCxnSpPr>
            <a:cxnSpLocks/>
          </p:cNvCxnSpPr>
          <p:nvPr/>
        </p:nvCxnSpPr>
        <p:spPr bwMode="gray">
          <a:xfrm>
            <a:off x="3291438" y="2329101"/>
            <a:ext cx="0" cy="78819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1">
            <a:extLst>
              <a:ext uri="{FF2B5EF4-FFF2-40B4-BE49-F238E27FC236}">
                <a16:creationId xmlns:a16="http://schemas.microsoft.com/office/drawing/2014/main" id="{D18D22A1-513E-4D13-B988-FE3E498038DB}"/>
              </a:ext>
            </a:extLst>
          </p:cNvPr>
          <p:cNvSpPr/>
          <p:nvPr/>
        </p:nvSpPr>
        <p:spPr>
          <a:xfrm>
            <a:off x="3522089" y="2353868"/>
            <a:ext cx="4000690" cy="738664"/>
          </a:xfrm>
          <a:prstGeom prst="rect">
            <a:avLst/>
          </a:prstGeom>
        </p:spPr>
        <p:txBody>
          <a:bodyPr wrap="square" lIns="0" tIns="0" rIns="0" bIns="0" anchor="ctr">
            <a:spAutoFit/>
          </a:bodyPr>
          <a:lstStyle/>
          <a:p>
            <a:pPr defTabSz="914126">
              <a:spcBef>
                <a:spcPct val="0"/>
              </a:spcBef>
            </a:pPr>
            <a:r>
              <a:rPr lang="en-US" sz="1600"/>
              <a:t>Data </a:t>
            </a:r>
            <a:br>
              <a:rPr lang="en-US" sz="1600"/>
            </a:br>
            <a:r>
              <a:rPr lang="en-US" sz="1600"/>
              <a:t>Services &amp; Algorithms </a:t>
            </a:r>
            <a:br>
              <a:rPr lang="en-US" sz="1600"/>
            </a:br>
            <a:r>
              <a:rPr lang="en-US" sz="1600"/>
              <a:t>Applications</a:t>
            </a:r>
          </a:p>
        </p:txBody>
      </p:sp>
      <p:sp>
        <p:nvSpPr>
          <p:cNvPr id="48" name="Rechteck 17">
            <a:extLst>
              <a:ext uri="{FF2B5EF4-FFF2-40B4-BE49-F238E27FC236}">
                <a16:creationId xmlns:a16="http://schemas.microsoft.com/office/drawing/2014/main" id="{7191D33A-69E6-439B-9532-DD56D352D6DF}"/>
              </a:ext>
            </a:extLst>
          </p:cNvPr>
          <p:cNvSpPr/>
          <p:nvPr/>
        </p:nvSpPr>
        <p:spPr bwMode="gray">
          <a:xfrm flipV="1">
            <a:off x="462690" y="3416999"/>
            <a:ext cx="5724000" cy="53427"/>
          </a:xfrm>
          <a:prstGeom prst="rect">
            <a:avLst/>
          </a:prstGeom>
          <a:gradFill flip="none" rotWithShape="1">
            <a:gsLst>
              <a:gs pos="14000">
                <a:schemeClr val="accent6"/>
              </a:gs>
              <a:gs pos="99115">
                <a:schemeClr val="bg1"/>
              </a:gs>
              <a:gs pos="0">
                <a:schemeClr val="bg1"/>
              </a:gs>
              <a:gs pos="89000">
                <a:schemeClr val="accent2">
                  <a:alpha val="90000"/>
                </a:schemeClr>
              </a:gs>
            </a:gsLst>
            <a:lin ang="0" scaled="1"/>
            <a:tileRect/>
          </a:gradFill>
        </p:spPr>
        <p:txBody>
          <a:bodyPr vert="horz" wrap="square" lIns="583200" tIns="745200" rIns="583200" bIns="720000" rtlCol="0" anchor="t">
            <a:noAutofit/>
          </a:bodyPr>
          <a:lstStyle/>
          <a:p>
            <a:pPr defTabSz="914126">
              <a:spcBef>
                <a:spcPct val="0"/>
              </a:spcBef>
            </a:pPr>
            <a:endParaRPr lang="de-DE" sz="3600" b="1" err="1">
              <a:latin typeface="+mj-lt"/>
              <a:ea typeface="+mj-ea"/>
              <a:cs typeface="+mj-cs"/>
            </a:endParaRPr>
          </a:p>
        </p:txBody>
      </p:sp>
      <p:sp>
        <p:nvSpPr>
          <p:cNvPr id="49" name="Rectangle 1">
            <a:extLst>
              <a:ext uri="{FF2B5EF4-FFF2-40B4-BE49-F238E27FC236}">
                <a16:creationId xmlns:a16="http://schemas.microsoft.com/office/drawing/2014/main" id="{501D23E9-C50C-4075-9466-3C4A416443BA}"/>
              </a:ext>
            </a:extLst>
          </p:cNvPr>
          <p:cNvSpPr/>
          <p:nvPr/>
        </p:nvSpPr>
        <p:spPr>
          <a:xfrm>
            <a:off x="593726" y="3827068"/>
            <a:ext cx="3959005" cy="738664"/>
          </a:xfrm>
          <a:prstGeom prst="rect">
            <a:avLst/>
          </a:prstGeom>
        </p:spPr>
        <p:txBody>
          <a:bodyPr wrap="square" lIns="0" tIns="0" rIns="0" bIns="0">
            <a:spAutoFit/>
          </a:bodyPr>
          <a:lstStyle/>
          <a:p>
            <a:pPr defTabSz="914126">
              <a:spcBef>
                <a:spcPct val="0"/>
              </a:spcBef>
            </a:pPr>
            <a:r>
              <a:rPr lang="en-GB" sz="1600" b="1">
                <a:latin typeface="+mj-lt"/>
              </a:rPr>
              <a:t>Simplify access to location data products,</a:t>
            </a:r>
            <a:br>
              <a:rPr lang="en-GB" sz="1600" b="1">
                <a:latin typeface="+mj-lt"/>
              </a:rPr>
            </a:br>
            <a:r>
              <a:rPr lang="en-GB" sz="1600" b="1">
                <a:latin typeface="+mj-lt"/>
              </a:rPr>
              <a:t>services &amp; applications by standardizing</a:t>
            </a:r>
            <a:br>
              <a:rPr lang="en-GB" sz="1600" b="1">
                <a:latin typeface="+mj-lt"/>
              </a:rPr>
            </a:br>
            <a:r>
              <a:rPr lang="en-GB" sz="1600" b="1">
                <a:latin typeface="+mj-lt"/>
              </a:rPr>
              <a:t>APIs + IAM (Identity Access Management)</a:t>
            </a:r>
          </a:p>
        </p:txBody>
      </p:sp>
      <p:sp>
        <p:nvSpPr>
          <p:cNvPr id="50" name="Rectangle 1">
            <a:extLst>
              <a:ext uri="{FF2B5EF4-FFF2-40B4-BE49-F238E27FC236}">
                <a16:creationId xmlns:a16="http://schemas.microsoft.com/office/drawing/2014/main" id="{2D20D7BB-826E-4EF2-A628-C57BE8BC6CA8}"/>
              </a:ext>
            </a:extLst>
          </p:cNvPr>
          <p:cNvSpPr/>
          <p:nvPr/>
        </p:nvSpPr>
        <p:spPr>
          <a:xfrm>
            <a:off x="1649162" y="5078060"/>
            <a:ext cx="4548776" cy="246221"/>
          </a:xfrm>
          <a:prstGeom prst="rect">
            <a:avLst/>
          </a:prstGeom>
        </p:spPr>
        <p:txBody>
          <a:bodyPr wrap="square" lIns="0" tIns="0" rIns="0" bIns="0">
            <a:spAutoFit/>
          </a:bodyPr>
          <a:lstStyle/>
          <a:p>
            <a:pPr defTabSz="914126">
              <a:spcBef>
                <a:spcPct val="0"/>
              </a:spcBef>
            </a:pPr>
            <a:r>
              <a:rPr lang="en-GB" sz="1600" b="1">
                <a:latin typeface="+mj-lt"/>
              </a:rPr>
              <a:t>Simplify buying by standardizing business terms</a:t>
            </a:r>
          </a:p>
        </p:txBody>
      </p:sp>
      <p:cxnSp>
        <p:nvCxnSpPr>
          <p:cNvPr id="51" name="Straight Connector 24">
            <a:extLst>
              <a:ext uri="{FF2B5EF4-FFF2-40B4-BE49-F238E27FC236}">
                <a16:creationId xmlns:a16="http://schemas.microsoft.com/office/drawing/2014/main" id="{015ABE99-2EA5-442B-A98A-AFADD463C894}"/>
              </a:ext>
            </a:extLst>
          </p:cNvPr>
          <p:cNvCxnSpPr>
            <a:cxnSpLocks/>
          </p:cNvCxnSpPr>
          <p:nvPr/>
        </p:nvCxnSpPr>
        <p:spPr bwMode="gray">
          <a:xfrm>
            <a:off x="1443415" y="5043570"/>
            <a:ext cx="0" cy="31520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E49BF92C-2FD6-473B-92EC-1DF4023A4E1E}"/>
              </a:ext>
            </a:extLst>
          </p:cNvPr>
          <p:cNvSpPr>
            <a:spLocks noGrp="1"/>
          </p:cNvSpPr>
          <p:nvPr>
            <p:ph type="dt" sz="half" idx="10"/>
          </p:nvPr>
        </p:nvSpPr>
        <p:spPr/>
        <p:txBody>
          <a:bodyPr/>
          <a:lstStyle/>
          <a:p>
            <a:r>
              <a:rPr lang="en-US"/>
              <a:t>© 2019 HERE</a:t>
            </a:r>
          </a:p>
        </p:txBody>
      </p:sp>
    </p:spTree>
    <p:extLst>
      <p:ext uri="{BB962C8B-B14F-4D97-AF65-F5344CB8AC3E}">
        <p14:creationId xmlns:p14="http://schemas.microsoft.com/office/powerpoint/2010/main" val="345190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687AA41-F916-432D-B215-8C9B2E41814F}"/>
              </a:ext>
            </a:extLst>
          </p:cNvPr>
          <p:cNvSpPr>
            <a:spLocks noGrp="1"/>
          </p:cNvSpPr>
          <p:nvPr>
            <p:ph type="dt" sz="half" idx="10"/>
          </p:nvPr>
        </p:nvSpPr>
        <p:spPr/>
        <p:txBody>
          <a:bodyPr/>
          <a:lstStyle/>
          <a:p>
            <a:pPr>
              <a:defRPr/>
            </a:pPr>
            <a:r>
              <a:rPr lang="en-US">
                <a:solidFill>
                  <a:srgbClr val="383C45"/>
                </a:solidFill>
                <a:latin typeface="FiraGO Book"/>
              </a:rPr>
              <a:t>© 2019 HERE</a:t>
            </a:r>
          </a:p>
        </p:txBody>
      </p:sp>
      <p:sp>
        <p:nvSpPr>
          <p:cNvPr id="4" name="Fußzeilenplatzhalter 3">
            <a:extLst>
              <a:ext uri="{FF2B5EF4-FFF2-40B4-BE49-F238E27FC236}">
                <a16:creationId xmlns:a16="http://schemas.microsoft.com/office/drawing/2014/main" id="{4DBEED41-462C-4611-A0B9-DEE6D2EE17D8}"/>
              </a:ext>
            </a:extLst>
          </p:cNvPr>
          <p:cNvSpPr>
            <a:spLocks noGrp="1"/>
          </p:cNvSpPr>
          <p:nvPr>
            <p:ph type="ftr" sz="quarter" idx="11"/>
          </p:nvPr>
        </p:nvSpPr>
        <p:spPr/>
        <p:txBody>
          <a:bodyPr/>
          <a:lstStyle/>
          <a:p>
            <a:pPr>
              <a:defRPr/>
            </a:pPr>
            <a:r>
              <a:rPr lang="en-US">
                <a:solidFill>
                  <a:srgbClr val="383C45"/>
                </a:solidFill>
                <a:latin typeface="FiraGO Book"/>
              </a:rPr>
              <a:t>Open Location Platform</a:t>
            </a:r>
          </a:p>
        </p:txBody>
      </p:sp>
      <p:sp>
        <p:nvSpPr>
          <p:cNvPr id="5" name="Foliennummernplatzhalter 4">
            <a:extLst>
              <a:ext uri="{FF2B5EF4-FFF2-40B4-BE49-F238E27FC236}">
                <a16:creationId xmlns:a16="http://schemas.microsoft.com/office/drawing/2014/main" id="{8CA24F88-9F34-4A20-AED5-9A9ED7CF168E}"/>
              </a:ext>
            </a:extLst>
          </p:cNvPr>
          <p:cNvSpPr>
            <a:spLocks noGrp="1"/>
          </p:cNvSpPr>
          <p:nvPr>
            <p:ph type="sldNum" sz="quarter" idx="12"/>
          </p:nvPr>
        </p:nvSpPr>
        <p:spPr/>
        <p:txBody>
          <a:bodyPr/>
          <a:lstStyle/>
          <a:p>
            <a:pPr>
              <a:defRPr/>
            </a:pPr>
            <a:fld id="{C01CAAA5-CA10-431C-B0CA-C8BF8493446D}" type="slidenum">
              <a:rPr lang="en-US">
                <a:latin typeface="FiraGO Book"/>
              </a:rPr>
              <a:pPr>
                <a:defRPr/>
              </a:pPr>
              <a:t>40</a:t>
            </a:fld>
            <a:endParaRPr lang="en-US">
              <a:latin typeface="FiraGO Book"/>
            </a:endParaRPr>
          </a:p>
        </p:txBody>
      </p:sp>
      <p:sp>
        <p:nvSpPr>
          <p:cNvPr id="8" name="Title 7">
            <a:extLst>
              <a:ext uri="{FF2B5EF4-FFF2-40B4-BE49-F238E27FC236}">
                <a16:creationId xmlns:a16="http://schemas.microsoft.com/office/drawing/2014/main" id="{660D1CD2-3F05-4964-9F7E-CDE14B2618DF}"/>
              </a:ext>
            </a:extLst>
          </p:cNvPr>
          <p:cNvSpPr>
            <a:spLocks noGrp="1"/>
          </p:cNvSpPr>
          <p:nvPr>
            <p:ph type="ctrTitle"/>
          </p:nvPr>
        </p:nvSpPr>
        <p:spPr/>
        <p:txBody>
          <a:bodyPr/>
          <a:lstStyle/>
          <a:p>
            <a:endParaRPr lang="en-US"/>
          </a:p>
        </p:txBody>
      </p:sp>
      <p:sp>
        <p:nvSpPr>
          <p:cNvPr id="9" name="Subtitle 8">
            <a:extLst>
              <a:ext uri="{FF2B5EF4-FFF2-40B4-BE49-F238E27FC236}">
                <a16:creationId xmlns:a16="http://schemas.microsoft.com/office/drawing/2014/main" id="{1D179E9D-EBDC-4962-B5B2-DB53A4A7B644}"/>
              </a:ext>
            </a:extLst>
          </p:cNvPr>
          <p:cNvSpPr>
            <a:spLocks noGrp="1"/>
          </p:cNvSpPr>
          <p:nvPr>
            <p:ph type="subTitle" idx="1"/>
          </p:nvPr>
        </p:nvSpPr>
        <p:spPr/>
        <p:txBody>
          <a:bodyPr/>
          <a:lstStyle/>
          <a:p>
            <a:endParaRPr lang="en-US"/>
          </a:p>
        </p:txBody>
      </p:sp>
      <p:sp>
        <p:nvSpPr>
          <p:cNvPr id="10" name="Text Placeholder 9">
            <a:extLst>
              <a:ext uri="{FF2B5EF4-FFF2-40B4-BE49-F238E27FC236}">
                <a16:creationId xmlns:a16="http://schemas.microsoft.com/office/drawing/2014/main" id="{C90C2A09-BAD4-4B52-A7DE-D2FDCFC2330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4713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41D79FD-B67D-48FA-8F63-75A9975A44D3}"/>
              </a:ext>
            </a:extLst>
          </p:cNvPr>
          <p:cNvSpPr>
            <a:spLocks noGrp="1"/>
          </p:cNvSpPr>
          <p:nvPr>
            <p:ph type="dt" sz="half" idx="10"/>
          </p:nvPr>
        </p:nvSpPr>
        <p:spPr/>
        <p:txBody>
          <a:bodyPr/>
          <a:lstStyle/>
          <a:p>
            <a:r>
              <a:rPr lang="en-US"/>
              <a:t>© 2019 HERE</a:t>
            </a:r>
          </a:p>
        </p:txBody>
      </p:sp>
      <p:sp>
        <p:nvSpPr>
          <p:cNvPr id="2" name="Footer Placeholder 1">
            <a:extLst>
              <a:ext uri="{FF2B5EF4-FFF2-40B4-BE49-F238E27FC236}">
                <a16:creationId xmlns:a16="http://schemas.microsoft.com/office/drawing/2014/main" id="{37B4D9F1-77D5-4D07-97B9-32256D5AEF3F}"/>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B136B35F-D5BC-4074-9131-90152FB88A83}"/>
              </a:ext>
            </a:extLst>
          </p:cNvPr>
          <p:cNvSpPr>
            <a:spLocks noGrp="1"/>
          </p:cNvSpPr>
          <p:nvPr>
            <p:ph type="sldNum" sz="quarter" idx="12"/>
          </p:nvPr>
        </p:nvSpPr>
        <p:spPr/>
        <p:txBody>
          <a:bodyPr/>
          <a:lstStyle/>
          <a:p>
            <a:fld id="{C01CAAA5-CA10-431C-B0CA-C8BF8493446D}" type="slidenum">
              <a:rPr lang="en-US" smtClean="0"/>
              <a:t>41</a:t>
            </a:fld>
            <a:endParaRPr lang="en-US"/>
          </a:p>
        </p:txBody>
      </p:sp>
      <p:sp>
        <p:nvSpPr>
          <p:cNvPr id="8" name="Title 7">
            <a:extLst>
              <a:ext uri="{FF2B5EF4-FFF2-40B4-BE49-F238E27FC236}">
                <a16:creationId xmlns:a16="http://schemas.microsoft.com/office/drawing/2014/main" id="{224FCAA1-B6F8-4B2C-839A-3CE65F3618B2}"/>
              </a:ext>
            </a:extLst>
          </p:cNvPr>
          <p:cNvSpPr>
            <a:spLocks noGrp="1"/>
          </p:cNvSpPr>
          <p:nvPr>
            <p:ph type="ctrTitle"/>
          </p:nvPr>
        </p:nvSpPr>
        <p:spPr/>
        <p:txBody>
          <a:bodyPr/>
          <a:lstStyle/>
          <a:p>
            <a:r>
              <a:rPr lang="de-DE" sz="4800"/>
              <a:t>Disclaimer</a:t>
            </a:r>
            <a:endParaRPr lang="en-US" sz="4800"/>
          </a:p>
        </p:txBody>
      </p:sp>
    </p:spTree>
    <p:extLst>
      <p:ext uri="{BB962C8B-B14F-4D97-AF65-F5344CB8AC3E}">
        <p14:creationId xmlns:p14="http://schemas.microsoft.com/office/powerpoint/2010/main" val="173188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607B1-22AE-40B7-82F3-DED2E55E1F2E}"/>
              </a:ext>
            </a:extLst>
          </p:cNvPr>
          <p:cNvSpPr>
            <a:spLocks noGrp="1"/>
          </p:cNvSpPr>
          <p:nvPr>
            <p:ph type="title"/>
          </p:nvPr>
        </p:nvSpPr>
        <p:spPr/>
        <p:txBody>
          <a:bodyPr/>
          <a:lstStyle/>
          <a:p>
            <a:r>
              <a:rPr lang="en-US"/>
              <a:t>What is OLP?</a:t>
            </a:r>
          </a:p>
        </p:txBody>
      </p:sp>
      <p:sp>
        <p:nvSpPr>
          <p:cNvPr id="3" name="Date Placeholder 2">
            <a:extLst>
              <a:ext uri="{FF2B5EF4-FFF2-40B4-BE49-F238E27FC236}">
                <a16:creationId xmlns:a16="http://schemas.microsoft.com/office/drawing/2014/main" id="{8A3FAF39-E64F-47BF-98DE-0A869E9F8F2D}"/>
              </a:ext>
            </a:extLst>
          </p:cNvPr>
          <p:cNvSpPr>
            <a:spLocks noGrp="1"/>
          </p:cNvSpPr>
          <p:nvPr>
            <p:ph type="dt" sz="half" idx="10"/>
          </p:nvPr>
        </p:nvSpPr>
        <p:spPr/>
        <p:txBody>
          <a:bodyPr/>
          <a:lstStyle/>
          <a:p>
            <a:r>
              <a:rPr lang="en-US"/>
              <a:t>© 2019 HERE</a:t>
            </a:r>
          </a:p>
        </p:txBody>
      </p:sp>
      <p:sp>
        <p:nvSpPr>
          <p:cNvPr id="6" name="Fußzeilenplatzhalter 5">
            <a:extLst>
              <a:ext uri="{FF2B5EF4-FFF2-40B4-BE49-F238E27FC236}">
                <a16:creationId xmlns:a16="http://schemas.microsoft.com/office/drawing/2014/main" id="{86D83FC3-725C-40DB-AA69-C10C8527E0FB}"/>
              </a:ext>
            </a:extLst>
          </p:cNvPr>
          <p:cNvSpPr>
            <a:spLocks noGrp="1"/>
          </p:cNvSpPr>
          <p:nvPr>
            <p:ph type="ftr" sz="quarter" idx="11"/>
          </p:nvPr>
        </p:nvSpPr>
        <p:spPr/>
        <p:txBody>
          <a:bodyPr/>
          <a:lstStyle/>
          <a:p>
            <a:r>
              <a:rPr lang="en-US"/>
              <a:t>Open Location Platform</a:t>
            </a:r>
          </a:p>
        </p:txBody>
      </p:sp>
      <p:sp>
        <p:nvSpPr>
          <p:cNvPr id="5" name="Slide Number Placeholder 4">
            <a:extLst>
              <a:ext uri="{FF2B5EF4-FFF2-40B4-BE49-F238E27FC236}">
                <a16:creationId xmlns:a16="http://schemas.microsoft.com/office/drawing/2014/main" id="{0479DCB4-1EA5-4207-8F9D-833954D34F7D}"/>
              </a:ext>
            </a:extLst>
          </p:cNvPr>
          <p:cNvSpPr>
            <a:spLocks noGrp="1"/>
          </p:cNvSpPr>
          <p:nvPr>
            <p:ph type="sldNum" sz="quarter" idx="12"/>
          </p:nvPr>
        </p:nvSpPr>
        <p:spPr/>
        <p:txBody>
          <a:bodyPr/>
          <a:lstStyle/>
          <a:p>
            <a:fld id="{C01CAAA5-CA10-431C-B0CA-C8BF8493446D}" type="slidenum">
              <a:rPr lang="en-US" smtClean="0"/>
              <a:pPr/>
              <a:t>5</a:t>
            </a:fld>
            <a:endParaRPr lang="en-US"/>
          </a:p>
        </p:txBody>
      </p:sp>
      <p:sp>
        <p:nvSpPr>
          <p:cNvPr id="4" name="Subtitle 3">
            <a:extLst>
              <a:ext uri="{FF2B5EF4-FFF2-40B4-BE49-F238E27FC236}">
                <a16:creationId xmlns:a16="http://schemas.microsoft.com/office/drawing/2014/main" id="{A2183090-A42E-43EE-B601-24E2997D0A85}"/>
              </a:ext>
            </a:extLst>
          </p:cNvPr>
          <p:cNvSpPr>
            <a:spLocks noGrp="1"/>
          </p:cNvSpPr>
          <p:nvPr>
            <p:ph type="subTitle" idx="1"/>
          </p:nvPr>
        </p:nvSpPr>
        <p:spPr/>
        <p:txBody>
          <a:bodyPr/>
          <a:lstStyle/>
          <a:p>
            <a:endParaRPr lang="en-US"/>
          </a:p>
        </p:txBody>
      </p:sp>
      <p:cxnSp>
        <p:nvCxnSpPr>
          <p:cNvPr id="368" name="Straight Connector 27">
            <a:extLst>
              <a:ext uri="{FF2B5EF4-FFF2-40B4-BE49-F238E27FC236}">
                <a16:creationId xmlns:a16="http://schemas.microsoft.com/office/drawing/2014/main" id="{1B083E34-5665-4222-9FA7-4B5B8B8AE487}"/>
              </a:ext>
            </a:extLst>
          </p:cNvPr>
          <p:cNvCxnSpPr/>
          <p:nvPr/>
        </p:nvCxnSpPr>
        <p:spPr bwMode="gray">
          <a:xfrm>
            <a:off x="3255474" y="3042245"/>
            <a:ext cx="5385999" cy="0"/>
          </a:xfrm>
          <a:prstGeom prst="line">
            <a:avLst/>
          </a:prstGeom>
          <a:noFill/>
          <a:ln w="6350" cap="flat" cmpd="sng" algn="ctr">
            <a:solidFill>
              <a:srgbClr val="48DAD0"/>
            </a:solidFill>
            <a:prstDash val="solid"/>
            <a:miter lim="800000"/>
          </a:ln>
          <a:effectLst/>
        </p:spPr>
      </p:cxnSp>
      <p:grpSp>
        <p:nvGrpSpPr>
          <p:cNvPr id="405" name="Group 404">
            <a:extLst>
              <a:ext uri="{FF2B5EF4-FFF2-40B4-BE49-F238E27FC236}">
                <a16:creationId xmlns:a16="http://schemas.microsoft.com/office/drawing/2014/main" id="{C7CE9B8C-7F59-41FE-AF3B-28B66C181099}"/>
              </a:ext>
            </a:extLst>
          </p:cNvPr>
          <p:cNvGrpSpPr/>
          <p:nvPr/>
        </p:nvGrpSpPr>
        <p:grpSpPr>
          <a:xfrm>
            <a:off x="4336051" y="1363226"/>
            <a:ext cx="3390550" cy="3390870"/>
            <a:chOff x="4393201" y="2228235"/>
            <a:chExt cx="3390550" cy="3390870"/>
          </a:xfrm>
        </p:grpSpPr>
        <p:grpSp>
          <p:nvGrpSpPr>
            <p:cNvPr id="406" name="Group 405">
              <a:extLst>
                <a:ext uri="{FF2B5EF4-FFF2-40B4-BE49-F238E27FC236}">
                  <a16:creationId xmlns:a16="http://schemas.microsoft.com/office/drawing/2014/main" id="{FF0D144C-E63F-4FD0-8EE0-C1ACE1824A8A}"/>
                </a:ext>
              </a:extLst>
            </p:cNvPr>
            <p:cNvGrpSpPr/>
            <p:nvPr/>
          </p:nvGrpSpPr>
          <p:grpSpPr>
            <a:xfrm>
              <a:off x="4393201" y="2228235"/>
              <a:ext cx="3390550" cy="3390870"/>
              <a:chOff x="4252592" y="2093983"/>
              <a:chExt cx="3682076" cy="3682423"/>
            </a:xfrm>
          </p:grpSpPr>
          <p:cxnSp>
            <p:nvCxnSpPr>
              <p:cNvPr id="408" name="Straight Connector 407">
                <a:extLst>
                  <a:ext uri="{FF2B5EF4-FFF2-40B4-BE49-F238E27FC236}">
                    <a16:creationId xmlns:a16="http://schemas.microsoft.com/office/drawing/2014/main" id="{839EFC9A-B973-4EBF-A649-5272C8DBBC46}"/>
                  </a:ext>
                </a:extLst>
              </p:cNvPr>
              <p:cNvCxnSpPr/>
              <p:nvPr/>
            </p:nvCxnSpPr>
            <p:spPr bwMode="gray">
              <a:xfrm rot="3240000">
                <a:off x="7497026" y="2817144"/>
                <a:ext cx="0" cy="206477"/>
              </a:xfrm>
              <a:prstGeom prst="line">
                <a:avLst/>
              </a:prstGeom>
              <a:noFill/>
              <a:ln w="6350" cap="flat" cmpd="sng" algn="ctr">
                <a:solidFill>
                  <a:srgbClr val="48DAD0">
                    <a:lumMod val="40000"/>
                    <a:lumOff val="60000"/>
                  </a:srgbClr>
                </a:solidFill>
                <a:prstDash val="solid"/>
                <a:miter lim="800000"/>
              </a:ln>
              <a:effectLst/>
            </p:spPr>
          </p:cxnSp>
          <p:cxnSp>
            <p:nvCxnSpPr>
              <p:cNvPr id="409" name="Straight Connector 408">
                <a:extLst>
                  <a:ext uri="{FF2B5EF4-FFF2-40B4-BE49-F238E27FC236}">
                    <a16:creationId xmlns:a16="http://schemas.microsoft.com/office/drawing/2014/main" id="{71DDA6EB-4231-4944-B5FC-618B99C7932D}"/>
                  </a:ext>
                </a:extLst>
              </p:cNvPr>
              <p:cNvCxnSpPr>
                <a:cxnSpLocks/>
              </p:cNvCxnSpPr>
              <p:nvPr/>
            </p:nvCxnSpPr>
            <p:spPr bwMode="gray">
              <a:xfrm rot="8640000">
                <a:off x="7118689" y="5239095"/>
                <a:ext cx="0" cy="206477"/>
              </a:xfrm>
              <a:prstGeom prst="line">
                <a:avLst/>
              </a:prstGeom>
              <a:noFill/>
              <a:ln w="6350" cap="flat" cmpd="sng" algn="ctr">
                <a:solidFill>
                  <a:srgbClr val="48DAD0">
                    <a:lumMod val="40000"/>
                    <a:lumOff val="60000"/>
                  </a:srgbClr>
                </a:solidFill>
                <a:prstDash val="solid"/>
                <a:miter lim="800000"/>
              </a:ln>
              <a:effectLst/>
            </p:spPr>
          </p:cxnSp>
          <p:cxnSp>
            <p:nvCxnSpPr>
              <p:cNvPr id="410" name="Straight Connector 409">
                <a:extLst>
                  <a:ext uri="{FF2B5EF4-FFF2-40B4-BE49-F238E27FC236}">
                    <a16:creationId xmlns:a16="http://schemas.microsoft.com/office/drawing/2014/main" id="{2A030393-CB8C-490D-9ACD-B6B54705FEB9}"/>
                  </a:ext>
                </a:extLst>
              </p:cNvPr>
              <p:cNvCxnSpPr/>
              <p:nvPr/>
            </p:nvCxnSpPr>
            <p:spPr bwMode="gray">
              <a:xfrm rot="3240000">
                <a:off x="4691153" y="4855730"/>
                <a:ext cx="0" cy="206477"/>
              </a:xfrm>
              <a:prstGeom prst="line">
                <a:avLst/>
              </a:prstGeom>
              <a:noFill/>
              <a:ln w="6350" cap="flat" cmpd="sng" algn="ctr">
                <a:solidFill>
                  <a:srgbClr val="48DAD0">
                    <a:lumMod val="40000"/>
                    <a:lumOff val="60000"/>
                  </a:srgbClr>
                </a:solidFill>
                <a:prstDash val="solid"/>
                <a:miter lim="800000"/>
              </a:ln>
              <a:effectLst/>
            </p:spPr>
          </p:cxnSp>
          <p:cxnSp>
            <p:nvCxnSpPr>
              <p:cNvPr id="411" name="Straight Connector 410">
                <a:extLst>
                  <a:ext uri="{FF2B5EF4-FFF2-40B4-BE49-F238E27FC236}">
                    <a16:creationId xmlns:a16="http://schemas.microsoft.com/office/drawing/2014/main" id="{D661FD8C-2CA0-4D9F-BCB6-5E46D61C69C8}"/>
                  </a:ext>
                </a:extLst>
              </p:cNvPr>
              <p:cNvCxnSpPr>
                <a:cxnSpLocks/>
              </p:cNvCxnSpPr>
              <p:nvPr/>
            </p:nvCxnSpPr>
            <p:spPr bwMode="gray">
              <a:xfrm rot="8640000">
                <a:off x="5075783" y="2427276"/>
                <a:ext cx="0" cy="206477"/>
              </a:xfrm>
              <a:prstGeom prst="line">
                <a:avLst/>
              </a:prstGeom>
              <a:noFill/>
              <a:ln w="6350" cap="flat" cmpd="sng" algn="ctr">
                <a:solidFill>
                  <a:srgbClr val="48DAD0">
                    <a:lumMod val="40000"/>
                    <a:lumOff val="60000"/>
                  </a:srgbClr>
                </a:solidFill>
                <a:prstDash val="solid"/>
                <a:miter lim="800000"/>
              </a:ln>
              <a:effectLst/>
            </p:spPr>
          </p:cxnSp>
          <p:cxnSp>
            <p:nvCxnSpPr>
              <p:cNvPr id="412" name="Straight Connector 411">
                <a:extLst>
                  <a:ext uri="{FF2B5EF4-FFF2-40B4-BE49-F238E27FC236}">
                    <a16:creationId xmlns:a16="http://schemas.microsoft.com/office/drawing/2014/main" id="{7EA6305F-4585-48B7-B136-CB26EA0BED3A}"/>
                  </a:ext>
                </a:extLst>
              </p:cNvPr>
              <p:cNvCxnSpPr/>
              <p:nvPr/>
            </p:nvCxnSpPr>
            <p:spPr bwMode="gray">
              <a:xfrm rot="3060000">
                <a:off x="7441790" y="2745092"/>
                <a:ext cx="0" cy="206477"/>
              </a:xfrm>
              <a:prstGeom prst="line">
                <a:avLst/>
              </a:prstGeom>
              <a:noFill/>
              <a:ln w="6350" cap="flat" cmpd="sng" algn="ctr">
                <a:solidFill>
                  <a:srgbClr val="48DAD0">
                    <a:lumMod val="40000"/>
                    <a:lumOff val="60000"/>
                  </a:srgbClr>
                </a:solidFill>
                <a:prstDash val="solid"/>
                <a:miter lim="800000"/>
              </a:ln>
              <a:effectLst/>
            </p:spPr>
          </p:cxnSp>
          <p:cxnSp>
            <p:nvCxnSpPr>
              <p:cNvPr id="413" name="Straight Connector 412">
                <a:extLst>
                  <a:ext uri="{FF2B5EF4-FFF2-40B4-BE49-F238E27FC236}">
                    <a16:creationId xmlns:a16="http://schemas.microsoft.com/office/drawing/2014/main" id="{A0765E37-479F-4820-BE80-693406E5B30F}"/>
                  </a:ext>
                </a:extLst>
              </p:cNvPr>
              <p:cNvCxnSpPr>
                <a:cxnSpLocks/>
              </p:cNvCxnSpPr>
              <p:nvPr/>
            </p:nvCxnSpPr>
            <p:spPr bwMode="gray">
              <a:xfrm rot="8460000">
                <a:off x="7190726" y="5183524"/>
                <a:ext cx="0" cy="206477"/>
              </a:xfrm>
              <a:prstGeom prst="line">
                <a:avLst/>
              </a:prstGeom>
              <a:noFill/>
              <a:ln w="6350" cap="flat" cmpd="sng" algn="ctr">
                <a:solidFill>
                  <a:srgbClr val="48DAD0">
                    <a:lumMod val="40000"/>
                    <a:lumOff val="60000"/>
                  </a:srgbClr>
                </a:solidFill>
                <a:prstDash val="solid"/>
                <a:miter lim="800000"/>
              </a:ln>
              <a:effectLst/>
            </p:spPr>
          </p:cxnSp>
          <p:cxnSp>
            <p:nvCxnSpPr>
              <p:cNvPr id="414" name="Straight Connector 413">
                <a:extLst>
                  <a:ext uri="{FF2B5EF4-FFF2-40B4-BE49-F238E27FC236}">
                    <a16:creationId xmlns:a16="http://schemas.microsoft.com/office/drawing/2014/main" id="{CF9CB6B3-C178-42D3-A7B1-22365D0F243E}"/>
                  </a:ext>
                </a:extLst>
              </p:cNvPr>
              <p:cNvCxnSpPr/>
              <p:nvPr/>
            </p:nvCxnSpPr>
            <p:spPr bwMode="gray">
              <a:xfrm rot="3060000">
                <a:off x="4746454" y="4927732"/>
                <a:ext cx="0" cy="206477"/>
              </a:xfrm>
              <a:prstGeom prst="line">
                <a:avLst/>
              </a:prstGeom>
              <a:noFill/>
              <a:ln w="6350" cap="flat" cmpd="sng" algn="ctr">
                <a:solidFill>
                  <a:srgbClr val="48DAD0">
                    <a:lumMod val="40000"/>
                    <a:lumOff val="60000"/>
                  </a:srgbClr>
                </a:solidFill>
                <a:prstDash val="solid"/>
                <a:miter lim="800000"/>
              </a:ln>
              <a:effectLst/>
            </p:spPr>
          </p:cxnSp>
          <p:cxnSp>
            <p:nvCxnSpPr>
              <p:cNvPr id="415" name="Straight Connector 414">
                <a:extLst>
                  <a:ext uri="{FF2B5EF4-FFF2-40B4-BE49-F238E27FC236}">
                    <a16:creationId xmlns:a16="http://schemas.microsoft.com/office/drawing/2014/main" id="{827A3933-5E2B-4CC5-AA8F-0017ED6BA5A9}"/>
                  </a:ext>
                </a:extLst>
              </p:cNvPr>
              <p:cNvCxnSpPr>
                <a:cxnSpLocks/>
              </p:cNvCxnSpPr>
              <p:nvPr/>
            </p:nvCxnSpPr>
            <p:spPr bwMode="gray">
              <a:xfrm rot="8460000">
                <a:off x="5003461" y="2482476"/>
                <a:ext cx="0" cy="206477"/>
              </a:xfrm>
              <a:prstGeom prst="line">
                <a:avLst/>
              </a:prstGeom>
              <a:noFill/>
              <a:ln w="6350" cap="flat" cmpd="sng" algn="ctr">
                <a:solidFill>
                  <a:srgbClr val="48DAD0">
                    <a:lumMod val="40000"/>
                    <a:lumOff val="60000"/>
                  </a:srgbClr>
                </a:solidFill>
                <a:prstDash val="solid"/>
                <a:miter lim="800000"/>
              </a:ln>
              <a:effectLst/>
            </p:spPr>
          </p:cxnSp>
          <p:cxnSp>
            <p:nvCxnSpPr>
              <p:cNvPr id="416" name="Straight Connector 415">
                <a:extLst>
                  <a:ext uri="{FF2B5EF4-FFF2-40B4-BE49-F238E27FC236}">
                    <a16:creationId xmlns:a16="http://schemas.microsoft.com/office/drawing/2014/main" id="{A8A9EEE4-C11A-43A4-9D5C-52E3BFE1BC2E}"/>
                  </a:ext>
                </a:extLst>
              </p:cNvPr>
              <p:cNvCxnSpPr/>
              <p:nvPr/>
            </p:nvCxnSpPr>
            <p:spPr bwMode="gray">
              <a:xfrm rot="2880000">
                <a:off x="7382859" y="2676030"/>
                <a:ext cx="0" cy="206477"/>
              </a:xfrm>
              <a:prstGeom prst="line">
                <a:avLst/>
              </a:prstGeom>
              <a:noFill/>
              <a:ln w="6350" cap="flat" cmpd="sng" algn="ctr">
                <a:solidFill>
                  <a:srgbClr val="48DAD0">
                    <a:lumMod val="40000"/>
                    <a:lumOff val="60000"/>
                  </a:srgbClr>
                </a:solidFill>
                <a:prstDash val="solid"/>
                <a:miter lim="800000"/>
              </a:ln>
              <a:effectLst/>
            </p:spPr>
          </p:cxnSp>
          <p:cxnSp>
            <p:nvCxnSpPr>
              <p:cNvPr id="417" name="Straight Connector 416">
                <a:extLst>
                  <a:ext uri="{FF2B5EF4-FFF2-40B4-BE49-F238E27FC236}">
                    <a16:creationId xmlns:a16="http://schemas.microsoft.com/office/drawing/2014/main" id="{2E21ADFB-B035-4729-9648-716274CB9A4C}"/>
                  </a:ext>
                </a:extLst>
              </p:cNvPr>
              <p:cNvCxnSpPr>
                <a:cxnSpLocks/>
              </p:cNvCxnSpPr>
              <p:nvPr/>
            </p:nvCxnSpPr>
            <p:spPr bwMode="gray">
              <a:xfrm rot="8280000">
                <a:off x="7259757" y="5124260"/>
                <a:ext cx="0" cy="206477"/>
              </a:xfrm>
              <a:prstGeom prst="line">
                <a:avLst/>
              </a:prstGeom>
              <a:noFill/>
              <a:ln w="6350" cap="flat" cmpd="sng" algn="ctr">
                <a:solidFill>
                  <a:srgbClr val="48DAD0">
                    <a:lumMod val="40000"/>
                    <a:lumOff val="60000"/>
                  </a:srgbClr>
                </a:solidFill>
                <a:prstDash val="solid"/>
                <a:miter lim="800000"/>
              </a:ln>
              <a:effectLst/>
            </p:spPr>
          </p:cxnSp>
          <p:cxnSp>
            <p:nvCxnSpPr>
              <p:cNvPr id="418" name="Straight Connector 417">
                <a:extLst>
                  <a:ext uri="{FF2B5EF4-FFF2-40B4-BE49-F238E27FC236}">
                    <a16:creationId xmlns:a16="http://schemas.microsoft.com/office/drawing/2014/main" id="{8E369CE4-1C4B-43DB-9782-B9EFD46D3D67}"/>
                  </a:ext>
                </a:extLst>
              </p:cNvPr>
              <p:cNvCxnSpPr/>
              <p:nvPr/>
            </p:nvCxnSpPr>
            <p:spPr bwMode="gray">
              <a:xfrm rot="2880000">
                <a:off x="4805448" y="4996741"/>
                <a:ext cx="0" cy="206477"/>
              </a:xfrm>
              <a:prstGeom prst="line">
                <a:avLst/>
              </a:prstGeom>
              <a:noFill/>
              <a:ln w="6350" cap="flat" cmpd="sng" algn="ctr">
                <a:solidFill>
                  <a:srgbClr val="48DAD0">
                    <a:lumMod val="40000"/>
                    <a:lumOff val="60000"/>
                  </a:srgbClr>
                </a:solidFill>
                <a:prstDash val="solid"/>
                <a:miter lim="800000"/>
              </a:ln>
              <a:effectLst/>
            </p:spPr>
          </p:cxnSp>
          <p:cxnSp>
            <p:nvCxnSpPr>
              <p:cNvPr id="419" name="Straight Connector 418">
                <a:extLst>
                  <a:ext uri="{FF2B5EF4-FFF2-40B4-BE49-F238E27FC236}">
                    <a16:creationId xmlns:a16="http://schemas.microsoft.com/office/drawing/2014/main" id="{E07EB3EE-3B0D-4F58-A7D1-83E452FF67E1}"/>
                  </a:ext>
                </a:extLst>
              </p:cNvPr>
              <p:cNvCxnSpPr>
                <a:cxnSpLocks/>
              </p:cNvCxnSpPr>
              <p:nvPr/>
            </p:nvCxnSpPr>
            <p:spPr bwMode="gray">
              <a:xfrm rot="8280000">
                <a:off x="4934127" y="2541386"/>
                <a:ext cx="0" cy="206477"/>
              </a:xfrm>
              <a:prstGeom prst="line">
                <a:avLst/>
              </a:prstGeom>
              <a:noFill/>
              <a:ln w="6350" cap="flat" cmpd="sng" algn="ctr">
                <a:solidFill>
                  <a:srgbClr val="48DAD0">
                    <a:lumMod val="40000"/>
                    <a:lumOff val="60000"/>
                  </a:srgbClr>
                </a:solidFill>
                <a:prstDash val="solid"/>
                <a:miter lim="800000"/>
              </a:ln>
              <a:effectLst/>
            </p:spPr>
          </p:cxnSp>
          <p:cxnSp>
            <p:nvCxnSpPr>
              <p:cNvPr id="420" name="Straight Connector 419">
                <a:extLst>
                  <a:ext uri="{FF2B5EF4-FFF2-40B4-BE49-F238E27FC236}">
                    <a16:creationId xmlns:a16="http://schemas.microsoft.com/office/drawing/2014/main" id="{72852766-6F2D-4450-83C4-6788C6E5913C}"/>
                  </a:ext>
                </a:extLst>
              </p:cNvPr>
              <p:cNvCxnSpPr/>
              <p:nvPr/>
            </p:nvCxnSpPr>
            <p:spPr bwMode="gray">
              <a:xfrm rot="2700000">
                <a:off x="7320394" y="2610146"/>
                <a:ext cx="0" cy="206477"/>
              </a:xfrm>
              <a:prstGeom prst="line">
                <a:avLst/>
              </a:prstGeom>
              <a:noFill/>
              <a:ln w="6350" cap="flat" cmpd="sng" algn="ctr">
                <a:solidFill>
                  <a:srgbClr val="48DAD0">
                    <a:lumMod val="40000"/>
                    <a:lumOff val="60000"/>
                  </a:srgbClr>
                </a:solidFill>
                <a:prstDash val="solid"/>
                <a:miter lim="800000"/>
              </a:ln>
              <a:effectLst/>
            </p:spPr>
          </p:cxnSp>
          <p:cxnSp>
            <p:nvCxnSpPr>
              <p:cNvPr id="421" name="Straight Connector 420">
                <a:extLst>
                  <a:ext uri="{FF2B5EF4-FFF2-40B4-BE49-F238E27FC236}">
                    <a16:creationId xmlns:a16="http://schemas.microsoft.com/office/drawing/2014/main" id="{15A14C88-8A33-4DF0-8A9A-D2DC5CEFAC87}"/>
                  </a:ext>
                </a:extLst>
              </p:cNvPr>
              <p:cNvCxnSpPr>
                <a:cxnSpLocks/>
              </p:cNvCxnSpPr>
              <p:nvPr/>
            </p:nvCxnSpPr>
            <p:spPr bwMode="gray">
              <a:xfrm rot="8100000">
                <a:off x="7325591" y="5061463"/>
                <a:ext cx="0" cy="206477"/>
              </a:xfrm>
              <a:prstGeom prst="line">
                <a:avLst/>
              </a:prstGeom>
              <a:noFill/>
              <a:ln w="6350" cap="flat" cmpd="sng" algn="ctr">
                <a:solidFill>
                  <a:srgbClr val="48DAD0">
                    <a:lumMod val="40000"/>
                    <a:lumOff val="60000"/>
                  </a:srgbClr>
                </a:solidFill>
                <a:prstDash val="solid"/>
                <a:miter lim="800000"/>
              </a:ln>
              <a:effectLst/>
            </p:spPr>
          </p:cxnSp>
          <p:cxnSp>
            <p:nvCxnSpPr>
              <p:cNvPr id="422" name="Straight Connector 421">
                <a:extLst>
                  <a:ext uri="{FF2B5EF4-FFF2-40B4-BE49-F238E27FC236}">
                    <a16:creationId xmlns:a16="http://schemas.microsoft.com/office/drawing/2014/main" id="{8A460F21-DD23-497C-9E05-18CB0AD99A33}"/>
                  </a:ext>
                </a:extLst>
              </p:cNvPr>
              <p:cNvCxnSpPr/>
              <p:nvPr/>
            </p:nvCxnSpPr>
            <p:spPr bwMode="gray">
              <a:xfrm rot="2700000">
                <a:off x="4867972" y="5062569"/>
                <a:ext cx="0" cy="206477"/>
              </a:xfrm>
              <a:prstGeom prst="line">
                <a:avLst/>
              </a:prstGeom>
              <a:noFill/>
              <a:ln w="6350" cap="flat" cmpd="sng" algn="ctr">
                <a:solidFill>
                  <a:srgbClr val="48DAD0">
                    <a:lumMod val="40000"/>
                    <a:lumOff val="60000"/>
                  </a:srgbClr>
                </a:solidFill>
                <a:prstDash val="solid"/>
                <a:miter lim="800000"/>
              </a:ln>
              <a:effectLst/>
            </p:spPr>
          </p:cxnSp>
          <p:cxnSp>
            <p:nvCxnSpPr>
              <p:cNvPr id="423" name="Straight Connector 422">
                <a:extLst>
                  <a:ext uri="{FF2B5EF4-FFF2-40B4-BE49-F238E27FC236}">
                    <a16:creationId xmlns:a16="http://schemas.microsoft.com/office/drawing/2014/main" id="{05F0C493-C537-447B-BE29-20C376A9FBC8}"/>
                  </a:ext>
                </a:extLst>
              </p:cNvPr>
              <p:cNvCxnSpPr>
                <a:cxnSpLocks/>
              </p:cNvCxnSpPr>
              <p:nvPr/>
            </p:nvCxnSpPr>
            <p:spPr bwMode="gray">
              <a:xfrm rot="8100000">
                <a:off x="4867972" y="2603844"/>
                <a:ext cx="0" cy="206477"/>
              </a:xfrm>
              <a:prstGeom prst="line">
                <a:avLst/>
              </a:prstGeom>
              <a:noFill/>
              <a:ln w="6350" cap="flat" cmpd="sng" algn="ctr">
                <a:solidFill>
                  <a:srgbClr val="48DAD0">
                    <a:lumMod val="40000"/>
                    <a:lumOff val="60000"/>
                  </a:srgbClr>
                </a:solidFill>
                <a:prstDash val="solid"/>
                <a:miter lim="800000"/>
              </a:ln>
              <a:effectLst/>
            </p:spPr>
          </p:cxnSp>
          <p:cxnSp>
            <p:nvCxnSpPr>
              <p:cNvPr id="424" name="Straight Connector 423">
                <a:extLst>
                  <a:ext uri="{FF2B5EF4-FFF2-40B4-BE49-F238E27FC236}">
                    <a16:creationId xmlns:a16="http://schemas.microsoft.com/office/drawing/2014/main" id="{06D5ACE7-4308-406A-ACA3-700E9BC65BDA}"/>
                  </a:ext>
                </a:extLst>
              </p:cNvPr>
              <p:cNvCxnSpPr/>
              <p:nvPr/>
            </p:nvCxnSpPr>
            <p:spPr bwMode="gray">
              <a:xfrm rot="2520000">
                <a:off x="7254567" y="2547622"/>
                <a:ext cx="0" cy="206477"/>
              </a:xfrm>
              <a:prstGeom prst="line">
                <a:avLst/>
              </a:prstGeom>
              <a:noFill/>
              <a:ln w="6350" cap="flat" cmpd="sng" algn="ctr">
                <a:solidFill>
                  <a:srgbClr val="48DAD0">
                    <a:lumMod val="40000"/>
                    <a:lumOff val="60000"/>
                  </a:srgbClr>
                </a:solidFill>
                <a:prstDash val="solid"/>
                <a:miter lim="800000"/>
              </a:ln>
              <a:effectLst/>
            </p:spPr>
          </p:cxnSp>
          <p:cxnSp>
            <p:nvCxnSpPr>
              <p:cNvPr id="425" name="Straight Connector 424">
                <a:extLst>
                  <a:ext uri="{FF2B5EF4-FFF2-40B4-BE49-F238E27FC236}">
                    <a16:creationId xmlns:a16="http://schemas.microsoft.com/office/drawing/2014/main" id="{4F0C9F59-4DC6-4A5C-A846-8E5F329EC1CD}"/>
                  </a:ext>
                </a:extLst>
              </p:cNvPr>
              <p:cNvCxnSpPr>
                <a:cxnSpLocks/>
              </p:cNvCxnSpPr>
              <p:nvPr/>
            </p:nvCxnSpPr>
            <p:spPr bwMode="gray">
              <a:xfrm rot="7920000">
                <a:off x="7388049" y="4995308"/>
                <a:ext cx="0" cy="206477"/>
              </a:xfrm>
              <a:prstGeom prst="line">
                <a:avLst/>
              </a:prstGeom>
              <a:noFill/>
              <a:ln w="6350" cap="flat" cmpd="sng" algn="ctr">
                <a:solidFill>
                  <a:srgbClr val="48DAD0">
                    <a:lumMod val="40000"/>
                    <a:lumOff val="60000"/>
                  </a:srgbClr>
                </a:solidFill>
                <a:prstDash val="solid"/>
                <a:miter lim="800000"/>
              </a:ln>
              <a:effectLst/>
            </p:spPr>
          </p:cxnSp>
          <p:cxnSp>
            <p:nvCxnSpPr>
              <p:cNvPr id="426" name="Straight Connector 425">
                <a:extLst>
                  <a:ext uri="{FF2B5EF4-FFF2-40B4-BE49-F238E27FC236}">
                    <a16:creationId xmlns:a16="http://schemas.microsoft.com/office/drawing/2014/main" id="{4EA8D463-6BD8-4BB8-A2CB-6716338332F1}"/>
                  </a:ext>
                </a:extLst>
              </p:cNvPr>
              <p:cNvCxnSpPr/>
              <p:nvPr/>
            </p:nvCxnSpPr>
            <p:spPr bwMode="gray">
              <a:xfrm rot="2520000">
                <a:off x="4933855" y="5125033"/>
                <a:ext cx="0" cy="206477"/>
              </a:xfrm>
              <a:prstGeom prst="line">
                <a:avLst/>
              </a:prstGeom>
              <a:noFill/>
              <a:ln w="6350" cap="flat" cmpd="sng" algn="ctr">
                <a:solidFill>
                  <a:srgbClr val="48DAD0">
                    <a:lumMod val="40000"/>
                    <a:lumOff val="60000"/>
                  </a:srgbClr>
                </a:solidFill>
                <a:prstDash val="solid"/>
                <a:miter lim="800000"/>
              </a:ln>
              <a:effectLst/>
            </p:spPr>
          </p:cxnSp>
          <p:cxnSp>
            <p:nvCxnSpPr>
              <p:cNvPr id="427" name="Straight Connector 426">
                <a:extLst>
                  <a:ext uri="{FF2B5EF4-FFF2-40B4-BE49-F238E27FC236}">
                    <a16:creationId xmlns:a16="http://schemas.microsoft.com/office/drawing/2014/main" id="{37AC01A9-F6C7-4BD5-859E-EF866FDDC5E0}"/>
                  </a:ext>
                </a:extLst>
              </p:cNvPr>
              <p:cNvCxnSpPr>
                <a:cxnSpLocks/>
              </p:cNvCxnSpPr>
              <p:nvPr/>
            </p:nvCxnSpPr>
            <p:spPr bwMode="gray">
              <a:xfrm rot="7920000">
                <a:off x="4805176" y="2669678"/>
                <a:ext cx="0" cy="206477"/>
              </a:xfrm>
              <a:prstGeom prst="line">
                <a:avLst/>
              </a:prstGeom>
              <a:noFill/>
              <a:ln w="6350" cap="flat" cmpd="sng" algn="ctr">
                <a:solidFill>
                  <a:srgbClr val="48DAD0">
                    <a:lumMod val="40000"/>
                    <a:lumOff val="60000"/>
                  </a:srgbClr>
                </a:solidFill>
                <a:prstDash val="solid"/>
                <a:miter lim="800000"/>
              </a:ln>
              <a:effectLst/>
            </p:spPr>
          </p:cxnSp>
          <p:cxnSp>
            <p:nvCxnSpPr>
              <p:cNvPr id="428" name="Straight Connector 427">
                <a:extLst>
                  <a:ext uri="{FF2B5EF4-FFF2-40B4-BE49-F238E27FC236}">
                    <a16:creationId xmlns:a16="http://schemas.microsoft.com/office/drawing/2014/main" id="{8B9B4E30-3BD4-4E37-95DE-22C04023FEEA}"/>
                  </a:ext>
                </a:extLst>
              </p:cNvPr>
              <p:cNvCxnSpPr/>
              <p:nvPr/>
            </p:nvCxnSpPr>
            <p:spPr bwMode="gray">
              <a:xfrm rot="2340000">
                <a:off x="7185558" y="2488629"/>
                <a:ext cx="0" cy="206477"/>
              </a:xfrm>
              <a:prstGeom prst="line">
                <a:avLst/>
              </a:prstGeom>
              <a:noFill/>
              <a:ln w="6350" cap="flat" cmpd="sng" algn="ctr">
                <a:solidFill>
                  <a:srgbClr val="48DAD0">
                    <a:lumMod val="40000"/>
                    <a:lumOff val="60000"/>
                  </a:srgbClr>
                </a:solidFill>
                <a:prstDash val="solid"/>
                <a:miter lim="800000"/>
              </a:ln>
              <a:effectLst/>
            </p:spPr>
          </p:cxnSp>
          <p:cxnSp>
            <p:nvCxnSpPr>
              <p:cNvPr id="429" name="Straight Connector 428">
                <a:extLst>
                  <a:ext uri="{FF2B5EF4-FFF2-40B4-BE49-F238E27FC236}">
                    <a16:creationId xmlns:a16="http://schemas.microsoft.com/office/drawing/2014/main" id="{D8E7EF17-8481-41BC-A2B2-DEEFF092D34D}"/>
                  </a:ext>
                </a:extLst>
              </p:cNvPr>
              <p:cNvCxnSpPr>
                <a:cxnSpLocks/>
              </p:cNvCxnSpPr>
              <p:nvPr/>
            </p:nvCxnSpPr>
            <p:spPr bwMode="gray">
              <a:xfrm rot="7740000">
                <a:off x="7446959" y="4925974"/>
                <a:ext cx="0" cy="206477"/>
              </a:xfrm>
              <a:prstGeom prst="line">
                <a:avLst/>
              </a:prstGeom>
              <a:noFill/>
              <a:ln w="6350" cap="flat" cmpd="sng" algn="ctr">
                <a:solidFill>
                  <a:srgbClr val="48DAD0">
                    <a:lumMod val="40000"/>
                    <a:lumOff val="60000"/>
                  </a:srgbClr>
                </a:solidFill>
                <a:prstDash val="solid"/>
                <a:miter lim="800000"/>
              </a:ln>
              <a:effectLst/>
            </p:spPr>
          </p:cxnSp>
          <p:cxnSp>
            <p:nvCxnSpPr>
              <p:cNvPr id="430" name="Straight Connector 429">
                <a:extLst>
                  <a:ext uri="{FF2B5EF4-FFF2-40B4-BE49-F238E27FC236}">
                    <a16:creationId xmlns:a16="http://schemas.microsoft.com/office/drawing/2014/main" id="{32B98533-30B1-46AB-8990-D14307ED726A}"/>
                  </a:ext>
                </a:extLst>
              </p:cNvPr>
              <p:cNvCxnSpPr/>
              <p:nvPr/>
            </p:nvCxnSpPr>
            <p:spPr bwMode="gray">
              <a:xfrm rot="2340000">
                <a:off x="5002918" y="5183964"/>
                <a:ext cx="0" cy="206477"/>
              </a:xfrm>
              <a:prstGeom prst="line">
                <a:avLst/>
              </a:prstGeom>
              <a:noFill/>
              <a:ln w="6350" cap="flat" cmpd="sng" algn="ctr">
                <a:solidFill>
                  <a:srgbClr val="48DAD0">
                    <a:lumMod val="40000"/>
                    <a:lumOff val="60000"/>
                  </a:srgbClr>
                </a:solidFill>
                <a:prstDash val="solid"/>
                <a:miter lim="800000"/>
              </a:ln>
              <a:effectLst/>
            </p:spPr>
          </p:cxnSp>
          <p:cxnSp>
            <p:nvCxnSpPr>
              <p:cNvPr id="431" name="Straight Connector 430">
                <a:extLst>
                  <a:ext uri="{FF2B5EF4-FFF2-40B4-BE49-F238E27FC236}">
                    <a16:creationId xmlns:a16="http://schemas.microsoft.com/office/drawing/2014/main" id="{31C4E707-E2E6-4017-99E0-5C2405B2D97B}"/>
                  </a:ext>
                </a:extLst>
              </p:cNvPr>
              <p:cNvCxnSpPr>
                <a:cxnSpLocks/>
              </p:cNvCxnSpPr>
              <p:nvPr/>
            </p:nvCxnSpPr>
            <p:spPr bwMode="gray">
              <a:xfrm rot="7740000">
                <a:off x="4745911" y="2738709"/>
                <a:ext cx="0" cy="206477"/>
              </a:xfrm>
              <a:prstGeom prst="line">
                <a:avLst/>
              </a:prstGeom>
              <a:noFill/>
              <a:ln w="6350" cap="flat" cmpd="sng" algn="ctr">
                <a:solidFill>
                  <a:srgbClr val="48DAD0">
                    <a:lumMod val="40000"/>
                    <a:lumOff val="60000"/>
                  </a:srgbClr>
                </a:solidFill>
                <a:prstDash val="solid"/>
                <a:miter lim="800000"/>
              </a:ln>
              <a:effectLst/>
            </p:spPr>
          </p:cxnSp>
          <p:cxnSp>
            <p:nvCxnSpPr>
              <p:cNvPr id="432" name="Straight Connector 431">
                <a:extLst>
                  <a:ext uri="{FF2B5EF4-FFF2-40B4-BE49-F238E27FC236}">
                    <a16:creationId xmlns:a16="http://schemas.microsoft.com/office/drawing/2014/main" id="{268F3771-07C8-4BE1-9A39-4CCD8CCA775B}"/>
                  </a:ext>
                </a:extLst>
              </p:cNvPr>
              <p:cNvCxnSpPr/>
              <p:nvPr/>
            </p:nvCxnSpPr>
            <p:spPr bwMode="gray">
              <a:xfrm rot="2160000">
                <a:off x="7113555" y="2433328"/>
                <a:ext cx="0" cy="206477"/>
              </a:xfrm>
              <a:prstGeom prst="line">
                <a:avLst/>
              </a:prstGeom>
              <a:noFill/>
              <a:ln w="6350" cap="flat" cmpd="sng" algn="ctr">
                <a:solidFill>
                  <a:srgbClr val="48DAD0">
                    <a:lumMod val="40000"/>
                    <a:lumOff val="60000"/>
                  </a:srgbClr>
                </a:solidFill>
                <a:prstDash val="solid"/>
                <a:miter lim="800000"/>
              </a:ln>
              <a:effectLst/>
            </p:spPr>
          </p:cxnSp>
          <p:cxnSp>
            <p:nvCxnSpPr>
              <p:cNvPr id="433" name="Straight Connector 432">
                <a:extLst>
                  <a:ext uri="{FF2B5EF4-FFF2-40B4-BE49-F238E27FC236}">
                    <a16:creationId xmlns:a16="http://schemas.microsoft.com/office/drawing/2014/main" id="{72269575-F153-4F35-A73E-A2A8AA17CC9A}"/>
                  </a:ext>
                </a:extLst>
              </p:cNvPr>
              <p:cNvCxnSpPr>
                <a:cxnSpLocks/>
              </p:cNvCxnSpPr>
              <p:nvPr/>
            </p:nvCxnSpPr>
            <p:spPr bwMode="gray">
              <a:xfrm rot="7560000">
                <a:off x="7502159" y="4853652"/>
                <a:ext cx="0" cy="206477"/>
              </a:xfrm>
              <a:prstGeom prst="line">
                <a:avLst/>
              </a:prstGeom>
              <a:noFill/>
              <a:ln w="6350" cap="flat" cmpd="sng" algn="ctr">
                <a:solidFill>
                  <a:srgbClr val="48DAD0">
                    <a:lumMod val="40000"/>
                    <a:lumOff val="60000"/>
                  </a:srgbClr>
                </a:solidFill>
                <a:prstDash val="solid"/>
                <a:miter lim="800000"/>
              </a:ln>
              <a:effectLst/>
            </p:spPr>
          </p:cxnSp>
          <p:cxnSp>
            <p:nvCxnSpPr>
              <p:cNvPr id="434" name="Straight Connector 433">
                <a:extLst>
                  <a:ext uri="{FF2B5EF4-FFF2-40B4-BE49-F238E27FC236}">
                    <a16:creationId xmlns:a16="http://schemas.microsoft.com/office/drawing/2014/main" id="{AE473FEE-05C5-4F66-929E-BEB781A5AD3F}"/>
                  </a:ext>
                </a:extLst>
              </p:cNvPr>
              <p:cNvCxnSpPr/>
              <p:nvPr/>
            </p:nvCxnSpPr>
            <p:spPr bwMode="gray">
              <a:xfrm rot="2160000">
                <a:off x="5074970" y="5239200"/>
                <a:ext cx="0" cy="206477"/>
              </a:xfrm>
              <a:prstGeom prst="line">
                <a:avLst/>
              </a:prstGeom>
              <a:noFill/>
              <a:ln w="6350" cap="flat" cmpd="sng" algn="ctr">
                <a:solidFill>
                  <a:srgbClr val="48DAD0">
                    <a:lumMod val="40000"/>
                    <a:lumOff val="60000"/>
                  </a:srgbClr>
                </a:solidFill>
                <a:prstDash val="solid"/>
                <a:miter lim="800000"/>
              </a:ln>
              <a:effectLst/>
            </p:spPr>
          </p:cxnSp>
          <p:cxnSp>
            <p:nvCxnSpPr>
              <p:cNvPr id="435" name="Straight Connector 434">
                <a:extLst>
                  <a:ext uri="{FF2B5EF4-FFF2-40B4-BE49-F238E27FC236}">
                    <a16:creationId xmlns:a16="http://schemas.microsoft.com/office/drawing/2014/main" id="{B4CAF455-D317-4681-8662-20D1B6BF0163}"/>
                  </a:ext>
                </a:extLst>
              </p:cNvPr>
              <p:cNvCxnSpPr>
                <a:cxnSpLocks/>
              </p:cNvCxnSpPr>
              <p:nvPr/>
            </p:nvCxnSpPr>
            <p:spPr bwMode="gray">
              <a:xfrm rot="7560000">
                <a:off x="4690341" y="2810746"/>
                <a:ext cx="0" cy="206477"/>
              </a:xfrm>
              <a:prstGeom prst="line">
                <a:avLst/>
              </a:prstGeom>
              <a:noFill/>
              <a:ln w="6350" cap="flat" cmpd="sng" algn="ctr">
                <a:solidFill>
                  <a:srgbClr val="48DAD0">
                    <a:lumMod val="40000"/>
                    <a:lumOff val="60000"/>
                  </a:srgbClr>
                </a:solidFill>
                <a:prstDash val="solid"/>
                <a:miter lim="800000"/>
              </a:ln>
              <a:effectLst/>
            </p:spPr>
          </p:cxnSp>
          <p:cxnSp>
            <p:nvCxnSpPr>
              <p:cNvPr id="436" name="Straight Connector 435">
                <a:extLst>
                  <a:ext uri="{FF2B5EF4-FFF2-40B4-BE49-F238E27FC236}">
                    <a16:creationId xmlns:a16="http://schemas.microsoft.com/office/drawing/2014/main" id="{D6C089C6-2CF1-4CC4-B0F9-C5AD79E3FCC1}"/>
                  </a:ext>
                </a:extLst>
              </p:cNvPr>
              <p:cNvCxnSpPr/>
              <p:nvPr/>
            </p:nvCxnSpPr>
            <p:spPr bwMode="gray">
              <a:xfrm rot="4140000">
                <a:off x="7712855" y="3215080"/>
                <a:ext cx="0" cy="206477"/>
              </a:xfrm>
              <a:prstGeom prst="line">
                <a:avLst/>
              </a:prstGeom>
              <a:noFill/>
              <a:ln w="6350" cap="flat" cmpd="sng" algn="ctr">
                <a:solidFill>
                  <a:srgbClr val="48DAD0">
                    <a:lumMod val="40000"/>
                    <a:lumOff val="60000"/>
                  </a:srgbClr>
                </a:solidFill>
                <a:prstDash val="solid"/>
                <a:miter lim="800000"/>
              </a:ln>
              <a:effectLst/>
            </p:spPr>
          </p:cxnSp>
          <p:cxnSp>
            <p:nvCxnSpPr>
              <p:cNvPr id="437" name="Straight Connector 436">
                <a:extLst>
                  <a:ext uri="{FF2B5EF4-FFF2-40B4-BE49-F238E27FC236}">
                    <a16:creationId xmlns:a16="http://schemas.microsoft.com/office/drawing/2014/main" id="{B5BFEF4E-76FB-48A0-9BD7-507491C544CD}"/>
                  </a:ext>
                </a:extLst>
              </p:cNvPr>
              <p:cNvCxnSpPr/>
              <p:nvPr/>
            </p:nvCxnSpPr>
            <p:spPr bwMode="gray">
              <a:xfrm rot="4140000">
                <a:off x="4474966" y="4457989"/>
                <a:ext cx="0" cy="206477"/>
              </a:xfrm>
              <a:prstGeom prst="line">
                <a:avLst/>
              </a:prstGeom>
              <a:noFill/>
              <a:ln w="6350" cap="flat" cmpd="sng" algn="ctr">
                <a:solidFill>
                  <a:srgbClr val="48DAD0">
                    <a:lumMod val="40000"/>
                    <a:lumOff val="60000"/>
                  </a:srgbClr>
                </a:solidFill>
                <a:prstDash val="solid"/>
                <a:miter lim="800000"/>
              </a:ln>
              <a:effectLst/>
            </p:spPr>
          </p:cxnSp>
          <p:cxnSp>
            <p:nvCxnSpPr>
              <p:cNvPr id="438" name="Straight Connector 437">
                <a:extLst>
                  <a:ext uri="{FF2B5EF4-FFF2-40B4-BE49-F238E27FC236}">
                    <a16:creationId xmlns:a16="http://schemas.microsoft.com/office/drawing/2014/main" id="{7D1D49B2-EFBC-41F7-8741-A573B17064FE}"/>
                  </a:ext>
                </a:extLst>
              </p:cNvPr>
              <p:cNvCxnSpPr/>
              <p:nvPr/>
            </p:nvCxnSpPr>
            <p:spPr bwMode="gray">
              <a:xfrm rot="3960000">
                <a:off x="7678150" y="3131187"/>
                <a:ext cx="0" cy="206477"/>
              </a:xfrm>
              <a:prstGeom prst="line">
                <a:avLst/>
              </a:prstGeom>
              <a:noFill/>
              <a:ln w="6350" cap="flat" cmpd="sng" algn="ctr">
                <a:solidFill>
                  <a:srgbClr val="48DAD0">
                    <a:lumMod val="40000"/>
                    <a:lumOff val="60000"/>
                  </a:srgbClr>
                </a:solidFill>
                <a:prstDash val="solid"/>
                <a:miter lim="800000"/>
              </a:ln>
              <a:effectLst/>
            </p:spPr>
          </p:cxnSp>
          <p:cxnSp>
            <p:nvCxnSpPr>
              <p:cNvPr id="439" name="Straight Connector 438">
                <a:extLst>
                  <a:ext uri="{FF2B5EF4-FFF2-40B4-BE49-F238E27FC236}">
                    <a16:creationId xmlns:a16="http://schemas.microsoft.com/office/drawing/2014/main" id="{3D937F33-DD45-4137-ABBB-1E505E31F5BF}"/>
                  </a:ext>
                </a:extLst>
              </p:cNvPr>
              <p:cNvCxnSpPr/>
              <p:nvPr/>
            </p:nvCxnSpPr>
            <p:spPr bwMode="gray">
              <a:xfrm rot="3960000">
                <a:off x="4509747" y="4541851"/>
                <a:ext cx="0" cy="206477"/>
              </a:xfrm>
              <a:prstGeom prst="line">
                <a:avLst/>
              </a:prstGeom>
              <a:noFill/>
              <a:ln w="6350" cap="flat" cmpd="sng" algn="ctr">
                <a:solidFill>
                  <a:srgbClr val="48DAD0">
                    <a:lumMod val="40000"/>
                    <a:lumOff val="60000"/>
                  </a:srgbClr>
                </a:solidFill>
                <a:prstDash val="solid"/>
                <a:miter lim="800000"/>
              </a:ln>
              <a:effectLst/>
            </p:spPr>
          </p:cxnSp>
          <p:cxnSp>
            <p:nvCxnSpPr>
              <p:cNvPr id="440" name="Straight Connector 439">
                <a:extLst>
                  <a:ext uri="{FF2B5EF4-FFF2-40B4-BE49-F238E27FC236}">
                    <a16:creationId xmlns:a16="http://schemas.microsoft.com/office/drawing/2014/main" id="{87E6AC4F-6ED1-4DCA-8313-A832CD8F64C1}"/>
                  </a:ext>
                </a:extLst>
              </p:cNvPr>
              <p:cNvCxnSpPr/>
              <p:nvPr/>
            </p:nvCxnSpPr>
            <p:spPr bwMode="gray">
              <a:xfrm rot="3780000">
                <a:off x="7639101" y="3049225"/>
                <a:ext cx="0" cy="206477"/>
              </a:xfrm>
              <a:prstGeom prst="line">
                <a:avLst/>
              </a:prstGeom>
              <a:noFill/>
              <a:ln w="6350" cap="flat" cmpd="sng" algn="ctr">
                <a:solidFill>
                  <a:srgbClr val="48DAD0">
                    <a:lumMod val="40000"/>
                    <a:lumOff val="60000"/>
                  </a:srgbClr>
                </a:solidFill>
                <a:prstDash val="solid"/>
                <a:miter lim="800000"/>
              </a:ln>
              <a:effectLst/>
            </p:spPr>
          </p:cxnSp>
          <p:cxnSp>
            <p:nvCxnSpPr>
              <p:cNvPr id="441" name="Straight Connector 440">
                <a:extLst>
                  <a:ext uri="{FF2B5EF4-FFF2-40B4-BE49-F238E27FC236}">
                    <a16:creationId xmlns:a16="http://schemas.microsoft.com/office/drawing/2014/main" id="{15FD223A-2272-4219-BF4E-95DD41CC3D87}"/>
                  </a:ext>
                </a:extLst>
              </p:cNvPr>
              <p:cNvCxnSpPr/>
              <p:nvPr/>
            </p:nvCxnSpPr>
            <p:spPr bwMode="gray">
              <a:xfrm rot="3780000">
                <a:off x="4548869" y="4623777"/>
                <a:ext cx="0" cy="206477"/>
              </a:xfrm>
              <a:prstGeom prst="line">
                <a:avLst/>
              </a:prstGeom>
              <a:noFill/>
              <a:ln w="6350" cap="flat" cmpd="sng" algn="ctr">
                <a:solidFill>
                  <a:srgbClr val="48DAD0">
                    <a:lumMod val="40000"/>
                    <a:lumOff val="60000"/>
                  </a:srgbClr>
                </a:solidFill>
                <a:prstDash val="solid"/>
                <a:miter lim="800000"/>
              </a:ln>
              <a:effectLst/>
            </p:spPr>
          </p:cxnSp>
          <p:cxnSp>
            <p:nvCxnSpPr>
              <p:cNvPr id="442" name="Straight Connector 441">
                <a:extLst>
                  <a:ext uri="{FF2B5EF4-FFF2-40B4-BE49-F238E27FC236}">
                    <a16:creationId xmlns:a16="http://schemas.microsoft.com/office/drawing/2014/main" id="{4516ECAD-C3C6-474A-BEEA-78AE9AD0B4C3}"/>
                  </a:ext>
                </a:extLst>
              </p:cNvPr>
              <p:cNvCxnSpPr/>
              <p:nvPr/>
            </p:nvCxnSpPr>
            <p:spPr bwMode="gray">
              <a:xfrm rot="3600000">
                <a:off x="7595817" y="2969419"/>
                <a:ext cx="0" cy="206477"/>
              </a:xfrm>
              <a:prstGeom prst="line">
                <a:avLst/>
              </a:prstGeom>
              <a:noFill/>
              <a:ln w="6350" cap="flat" cmpd="sng" algn="ctr">
                <a:solidFill>
                  <a:srgbClr val="48DAD0">
                    <a:lumMod val="40000"/>
                    <a:lumOff val="60000"/>
                  </a:srgbClr>
                </a:solidFill>
                <a:prstDash val="solid"/>
                <a:miter lim="800000"/>
              </a:ln>
              <a:effectLst/>
            </p:spPr>
          </p:cxnSp>
          <p:cxnSp>
            <p:nvCxnSpPr>
              <p:cNvPr id="443" name="Straight Connector 442">
                <a:extLst>
                  <a:ext uri="{FF2B5EF4-FFF2-40B4-BE49-F238E27FC236}">
                    <a16:creationId xmlns:a16="http://schemas.microsoft.com/office/drawing/2014/main" id="{6DD68C58-3FA8-4FCF-A8C4-177FC7B62942}"/>
                  </a:ext>
                </a:extLst>
              </p:cNvPr>
              <p:cNvCxnSpPr/>
              <p:nvPr/>
            </p:nvCxnSpPr>
            <p:spPr bwMode="gray">
              <a:xfrm rot="3600000">
                <a:off x="4592225" y="4703544"/>
                <a:ext cx="0" cy="206477"/>
              </a:xfrm>
              <a:prstGeom prst="line">
                <a:avLst/>
              </a:prstGeom>
              <a:noFill/>
              <a:ln w="6350" cap="flat" cmpd="sng" algn="ctr">
                <a:solidFill>
                  <a:srgbClr val="48DAD0">
                    <a:lumMod val="40000"/>
                    <a:lumOff val="60000"/>
                  </a:srgbClr>
                </a:solidFill>
                <a:prstDash val="solid"/>
                <a:miter lim="800000"/>
              </a:ln>
              <a:effectLst/>
            </p:spPr>
          </p:cxnSp>
          <p:cxnSp>
            <p:nvCxnSpPr>
              <p:cNvPr id="444" name="Straight Connector 443">
                <a:extLst>
                  <a:ext uri="{FF2B5EF4-FFF2-40B4-BE49-F238E27FC236}">
                    <a16:creationId xmlns:a16="http://schemas.microsoft.com/office/drawing/2014/main" id="{69D1F6A8-757F-4372-9E8A-6B58922117B7}"/>
                  </a:ext>
                </a:extLst>
              </p:cNvPr>
              <p:cNvCxnSpPr/>
              <p:nvPr/>
            </p:nvCxnSpPr>
            <p:spPr bwMode="gray">
              <a:xfrm rot="3420000">
                <a:off x="7548415" y="2891988"/>
                <a:ext cx="0" cy="206477"/>
              </a:xfrm>
              <a:prstGeom prst="line">
                <a:avLst/>
              </a:prstGeom>
              <a:noFill/>
              <a:ln w="6350" cap="flat" cmpd="sng" algn="ctr">
                <a:solidFill>
                  <a:srgbClr val="48DAD0">
                    <a:lumMod val="40000"/>
                    <a:lumOff val="60000"/>
                  </a:srgbClr>
                </a:solidFill>
                <a:prstDash val="solid"/>
                <a:miter lim="800000"/>
              </a:ln>
              <a:effectLst/>
            </p:spPr>
          </p:cxnSp>
          <p:cxnSp>
            <p:nvCxnSpPr>
              <p:cNvPr id="445" name="Straight Connector 444">
                <a:extLst>
                  <a:ext uri="{FF2B5EF4-FFF2-40B4-BE49-F238E27FC236}">
                    <a16:creationId xmlns:a16="http://schemas.microsoft.com/office/drawing/2014/main" id="{7E0D898C-C6B1-4D27-9765-77C5A328DEA8}"/>
                  </a:ext>
                </a:extLst>
              </p:cNvPr>
              <p:cNvCxnSpPr/>
              <p:nvPr/>
            </p:nvCxnSpPr>
            <p:spPr bwMode="gray">
              <a:xfrm rot="3420000">
                <a:off x="4639697" y="4780932"/>
                <a:ext cx="0" cy="206477"/>
              </a:xfrm>
              <a:prstGeom prst="line">
                <a:avLst/>
              </a:prstGeom>
              <a:noFill/>
              <a:ln w="6350" cap="flat" cmpd="sng" algn="ctr">
                <a:solidFill>
                  <a:srgbClr val="48DAD0">
                    <a:lumMod val="40000"/>
                    <a:lumOff val="60000"/>
                  </a:srgbClr>
                </a:solidFill>
                <a:prstDash val="solid"/>
                <a:miter lim="800000"/>
              </a:ln>
              <a:effectLst/>
            </p:spPr>
          </p:cxnSp>
          <p:cxnSp>
            <p:nvCxnSpPr>
              <p:cNvPr id="446" name="Straight Connector 445">
                <a:extLst>
                  <a:ext uri="{FF2B5EF4-FFF2-40B4-BE49-F238E27FC236}">
                    <a16:creationId xmlns:a16="http://schemas.microsoft.com/office/drawing/2014/main" id="{3AC1FE45-9E8B-47F8-BF0E-892E679ED68B}"/>
                  </a:ext>
                </a:extLst>
              </p:cNvPr>
              <p:cNvCxnSpPr>
                <a:cxnSpLocks/>
              </p:cNvCxnSpPr>
              <p:nvPr/>
            </p:nvCxnSpPr>
            <p:spPr bwMode="gray">
              <a:xfrm rot="9540000">
                <a:off x="6720562" y="5456583"/>
                <a:ext cx="0" cy="206477"/>
              </a:xfrm>
              <a:prstGeom prst="line">
                <a:avLst/>
              </a:prstGeom>
              <a:noFill/>
              <a:ln w="6350" cap="flat" cmpd="sng" algn="ctr">
                <a:solidFill>
                  <a:srgbClr val="48DAD0">
                    <a:lumMod val="40000"/>
                    <a:lumOff val="60000"/>
                  </a:srgbClr>
                </a:solidFill>
                <a:prstDash val="solid"/>
                <a:miter lim="800000"/>
              </a:ln>
              <a:effectLst/>
            </p:spPr>
          </p:cxnSp>
          <p:cxnSp>
            <p:nvCxnSpPr>
              <p:cNvPr id="447" name="Straight Connector 446">
                <a:extLst>
                  <a:ext uri="{FF2B5EF4-FFF2-40B4-BE49-F238E27FC236}">
                    <a16:creationId xmlns:a16="http://schemas.microsoft.com/office/drawing/2014/main" id="{262936CD-DC0D-4618-B366-10023D58645D}"/>
                  </a:ext>
                </a:extLst>
              </p:cNvPr>
              <p:cNvCxnSpPr>
                <a:cxnSpLocks/>
              </p:cNvCxnSpPr>
              <p:nvPr/>
            </p:nvCxnSpPr>
            <p:spPr bwMode="gray">
              <a:xfrm rot="9540000">
                <a:off x="5475019" y="2211832"/>
                <a:ext cx="0" cy="206477"/>
              </a:xfrm>
              <a:prstGeom prst="line">
                <a:avLst/>
              </a:prstGeom>
              <a:noFill/>
              <a:ln w="6350" cap="flat" cmpd="sng" algn="ctr">
                <a:solidFill>
                  <a:srgbClr val="48DAD0">
                    <a:lumMod val="40000"/>
                    <a:lumOff val="60000"/>
                  </a:srgbClr>
                </a:solidFill>
                <a:prstDash val="solid"/>
                <a:miter lim="800000"/>
              </a:ln>
              <a:effectLst/>
            </p:spPr>
          </p:cxnSp>
          <p:cxnSp>
            <p:nvCxnSpPr>
              <p:cNvPr id="448" name="Straight Connector 447">
                <a:extLst>
                  <a:ext uri="{FF2B5EF4-FFF2-40B4-BE49-F238E27FC236}">
                    <a16:creationId xmlns:a16="http://schemas.microsoft.com/office/drawing/2014/main" id="{A95960B8-B654-41E5-8567-6E3AE0017E3D}"/>
                  </a:ext>
                </a:extLst>
              </p:cNvPr>
              <p:cNvCxnSpPr>
                <a:cxnSpLocks/>
              </p:cNvCxnSpPr>
              <p:nvPr/>
            </p:nvCxnSpPr>
            <p:spPr bwMode="gray">
              <a:xfrm rot="9360000">
                <a:off x="6804528" y="5421551"/>
                <a:ext cx="0" cy="206477"/>
              </a:xfrm>
              <a:prstGeom prst="line">
                <a:avLst/>
              </a:prstGeom>
              <a:noFill/>
              <a:ln w="6350" cap="flat" cmpd="sng" algn="ctr">
                <a:solidFill>
                  <a:srgbClr val="48DAD0">
                    <a:lumMod val="40000"/>
                    <a:lumOff val="60000"/>
                  </a:srgbClr>
                </a:solidFill>
                <a:prstDash val="solid"/>
                <a:miter lim="800000"/>
              </a:ln>
              <a:effectLst/>
            </p:spPr>
          </p:cxnSp>
          <p:cxnSp>
            <p:nvCxnSpPr>
              <p:cNvPr id="449" name="Straight Connector 448">
                <a:extLst>
                  <a:ext uri="{FF2B5EF4-FFF2-40B4-BE49-F238E27FC236}">
                    <a16:creationId xmlns:a16="http://schemas.microsoft.com/office/drawing/2014/main" id="{FC305E1C-9CC3-4E24-8DA9-52051214E8AC}"/>
                  </a:ext>
                </a:extLst>
              </p:cNvPr>
              <p:cNvCxnSpPr>
                <a:cxnSpLocks/>
              </p:cNvCxnSpPr>
              <p:nvPr/>
            </p:nvCxnSpPr>
            <p:spPr bwMode="gray">
              <a:xfrm rot="9360000">
                <a:off x="5390875" y="2246433"/>
                <a:ext cx="0" cy="206477"/>
              </a:xfrm>
              <a:prstGeom prst="line">
                <a:avLst/>
              </a:prstGeom>
              <a:noFill/>
              <a:ln w="6350" cap="flat" cmpd="sng" algn="ctr">
                <a:solidFill>
                  <a:srgbClr val="48DAD0">
                    <a:lumMod val="40000"/>
                    <a:lumOff val="60000"/>
                  </a:srgbClr>
                </a:solidFill>
                <a:prstDash val="solid"/>
                <a:miter lim="800000"/>
              </a:ln>
              <a:effectLst/>
            </p:spPr>
          </p:cxnSp>
          <p:cxnSp>
            <p:nvCxnSpPr>
              <p:cNvPr id="450" name="Straight Connector 449">
                <a:extLst>
                  <a:ext uri="{FF2B5EF4-FFF2-40B4-BE49-F238E27FC236}">
                    <a16:creationId xmlns:a16="http://schemas.microsoft.com/office/drawing/2014/main" id="{4A2530CB-9393-4AFE-AC29-716CB8B04749}"/>
                  </a:ext>
                </a:extLst>
              </p:cNvPr>
              <p:cNvCxnSpPr>
                <a:cxnSpLocks/>
              </p:cNvCxnSpPr>
              <p:nvPr/>
            </p:nvCxnSpPr>
            <p:spPr bwMode="gray">
              <a:xfrm rot="9180000">
                <a:off x="6886545" y="5382172"/>
                <a:ext cx="0" cy="206477"/>
              </a:xfrm>
              <a:prstGeom prst="line">
                <a:avLst/>
              </a:prstGeom>
              <a:noFill/>
              <a:ln w="6350" cap="flat" cmpd="sng" algn="ctr">
                <a:solidFill>
                  <a:srgbClr val="48DAD0">
                    <a:lumMod val="40000"/>
                    <a:lumOff val="60000"/>
                  </a:srgbClr>
                </a:solidFill>
                <a:prstDash val="solid"/>
                <a:miter lim="800000"/>
              </a:ln>
              <a:effectLst/>
            </p:spPr>
          </p:cxnSp>
          <p:cxnSp>
            <p:nvCxnSpPr>
              <p:cNvPr id="451" name="Straight Connector 450">
                <a:extLst>
                  <a:ext uri="{FF2B5EF4-FFF2-40B4-BE49-F238E27FC236}">
                    <a16:creationId xmlns:a16="http://schemas.microsoft.com/office/drawing/2014/main" id="{562850A5-23A0-42A7-B680-C725C9858EB1}"/>
                  </a:ext>
                </a:extLst>
              </p:cNvPr>
              <p:cNvCxnSpPr>
                <a:cxnSpLocks/>
              </p:cNvCxnSpPr>
              <p:nvPr/>
            </p:nvCxnSpPr>
            <p:spPr bwMode="gray">
              <a:xfrm rot="9180000">
                <a:off x="5308657" y="2285391"/>
                <a:ext cx="0" cy="206477"/>
              </a:xfrm>
              <a:prstGeom prst="line">
                <a:avLst/>
              </a:prstGeom>
              <a:noFill/>
              <a:ln w="6350" cap="flat" cmpd="sng" algn="ctr">
                <a:solidFill>
                  <a:srgbClr val="48DAD0">
                    <a:lumMod val="40000"/>
                    <a:lumOff val="60000"/>
                  </a:srgbClr>
                </a:solidFill>
                <a:prstDash val="solid"/>
                <a:miter lim="800000"/>
              </a:ln>
              <a:effectLst/>
            </p:spPr>
          </p:cxnSp>
          <p:cxnSp>
            <p:nvCxnSpPr>
              <p:cNvPr id="452" name="Straight Connector 451">
                <a:extLst>
                  <a:ext uri="{FF2B5EF4-FFF2-40B4-BE49-F238E27FC236}">
                    <a16:creationId xmlns:a16="http://schemas.microsoft.com/office/drawing/2014/main" id="{CFDAD005-6860-4985-BA5E-2F8FFE1C5BA1}"/>
                  </a:ext>
                </a:extLst>
              </p:cNvPr>
              <p:cNvCxnSpPr>
                <a:cxnSpLocks/>
              </p:cNvCxnSpPr>
              <p:nvPr/>
            </p:nvCxnSpPr>
            <p:spPr bwMode="gray">
              <a:xfrm rot="9000000">
                <a:off x="6966389" y="5338555"/>
                <a:ext cx="0" cy="206477"/>
              </a:xfrm>
              <a:prstGeom prst="line">
                <a:avLst/>
              </a:prstGeom>
              <a:noFill/>
              <a:ln w="6350" cap="flat" cmpd="sng" algn="ctr">
                <a:solidFill>
                  <a:srgbClr val="48DAD0">
                    <a:lumMod val="40000"/>
                    <a:lumOff val="60000"/>
                  </a:srgbClr>
                </a:solidFill>
                <a:prstDash val="solid"/>
                <a:miter lim="800000"/>
              </a:ln>
              <a:effectLst/>
            </p:spPr>
          </p:cxnSp>
          <p:cxnSp>
            <p:nvCxnSpPr>
              <p:cNvPr id="453" name="Straight Connector 452">
                <a:extLst>
                  <a:ext uri="{FF2B5EF4-FFF2-40B4-BE49-F238E27FC236}">
                    <a16:creationId xmlns:a16="http://schemas.microsoft.com/office/drawing/2014/main" id="{E062D9B4-ABC3-4C74-96BB-F1484396BA15}"/>
                  </a:ext>
                </a:extLst>
              </p:cNvPr>
              <p:cNvCxnSpPr>
                <a:cxnSpLocks/>
              </p:cNvCxnSpPr>
              <p:nvPr/>
            </p:nvCxnSpPr>
            <p:spPr bwMode="gray">
              <a:xfrm rot="9000000">
                <a:off x="5228590" y="2328598"/>
                <a:ext cx="0" cy="206477"/>
              </a:xfrm>
              <a:prstGeom prst="line">
                <a:avLst/>
              </a:prstGeom>
              <a:noFill/>
              <a:ln w="6350" cap="flat" cmpd="sng" algn="ctr">
                <a:solidFill>
                  <a:srgbClr val="48DAD0">
                    <a:lumMod val="40000"/>
                    <a:lumOff val="60000"/>
                  </a:srgbClr>
                </a:solidFill>
                <a:prstDash val="solid"/>
                <a:miter lim="800000"/>
              </a:ln>
              <a:effectLst/>
            </p:spPr>
          </p:cxnSp>
          <p:cxnSp>
            <p:nvCxnSpPr>
              <p:cNvPr id="454" name="Straight Connector 453">
                <a:extLst>
                  <a:ext uri="{FF2B5EF4-FFF2-40B4-BE49-F238E27FC236}">
                    <a16:creationId xmlns:a16="http://schemas.microsoft.com/office/drawing/2014/main" id="{236A079F-9FB1-4785-A0AC-56B26833B6CE}"/>
                  </a:ext>
                </a:extLst>
              </p:cNvPr>
              <p:cNvCxnSpPr>
                <a:cxnSpLocks/>
              </p:cNvCxnSpPr>
              <p:nvPr/>
            </p:nvCxnSpPr>
            <p:spPr bwMode="gray">
              <a:xfrm rot="8820000">
                <a:off x="7043841" y="5290819"/>
                <a:ext cx="0" cy="206477"/>
              </a:xfrm>
              <a:prstGeom prst="line">
                <a:avLst/>
              </a:prstGeom>
              <a:noFill/>
              <a:ln w="6350" cap="flat" cmpd="sng" algn="ctr">
                <a:solidFill>
                  <a:srgbClr val="48DAD0">
                    <a:lumMod val="40000"/>
                    <a:lumOff val="60000"/>
                  </a:srgbClr>
                </a:solidFill>
                <a:prstDash val="solid"/>
                <a:miter lim="800000"/>
              </a:ln>
              <a:effectLst/>
            </p:spPr>
          </p:cxnSp>
          <p:cxnSp>
            <p:nvCxnSpPr>
              <p:cNvPr id="477" name="Straight Connector 476">
                <a:extLst>
                  <a:ext uri="{FF2B5EF4-FFF2-40B4-BE49-F238E27FC236}">
                    <a16:creationId xmlns:a16="http://schemas.microsoft.com/office/drawing/2014/main" id="{9F67FF30-1173-4215-A379-534A1359E43C}"/>
                  </a:ext>
                </a:extLst>
              </p:cNvPr>
              <p:cNvCxnSpPr/>
              <p:nvPr/>
            </p:nvCxnSpPr>
            <p:spPr bwMode="gray">
              <a:xfrm rot="5220000">
                <a:off x="7825639" y="3745775"/>
                <a:ext cx="0" cy="206477"/>
              </a:xfrm>
              <a:prstGeom prst="line">
                <a:avLst/>
              </a:prstGeom>
              <a:noFill/>
              <a:ln w="6350" cap="flat" cmpd="sng" algn="ctr">
                <a:solidFill>
                  <a:srgbClr val="48DAD0">
                    <a:lumMod val="40000"/>
                    <a:lumOff val="60000"/>
                  </a:srgbClr>
                </a:solidFill>
                <a:prstDash val="solid"/>
                <a:miter lim="800000"/>
              </a:ln>
              <a:effectLst/>
            </p:spPr>
          </p:cxnSp>
          <p:cxnSp>
            <p:nvCxnSpPr>
              <p:cNvPr id="478" name="Straight Connector 477">
                <a:extLst>
                  <a:ext uri="{FF2B5EF4-FFF2-40B4-BE49-F238E27FC236}">
                    <a16:creationId xmlns:a16="http://schemas.microsoft.com/office/drawing/2014/main" id="{8CF8348F-5749-4062-BAA6-C2939B391144}"/>
                  </a:ext>
                </a:extLst>
              </p:cNvPr>
              <p:cNvCxnSpPr/>
              <p:nvPr/>
            </p:nvCxnSpPr>
            <p:spPr bwMode="gray">
              <a:xfrm rot="5220000">
                <a:off x="4362144" y="3927289"/>
                <a:ext cx="0" cy="206477"/>
              </a:xfrm>
              <a:prstGeom prst="line">
                <a:avLst/>
              </a:prstGeom>
              <a:noFill/>
              <a:ln w="6350" cap="flat" cmpd="sng" algn="ctr">
                <a:solidFill>
                  <a:srgbClr val="48DAD0">
                    <a:lumMod val="40000"/>
                    <a:lumOff val="60000"/>
                  </a:srgbClr>
                </a:solidFill>
                <a:prstDash val="solid"/>
                <a:miter lim="800000"/>
              </a:ln>
              <a:effectLst/>
            </p:spPr>
          </p:cxnSp>
          <p:cxnSp>
            <p:nvCxnSpPr>
              <p:cNvPr id="479" name="Straight Connector 478">
                <a:extLst>
                  <a:ext uri="{FF2B5EF4-FFF2-40B4-BE49-F238E27FC236}">
                    <a16:creationId xmlns:a16="http://schemas.microsoft.com/office/drawing/2014/main" id="{B19F8336-F35B-4EA2-B0C1-87A2C9742F13}"/>
                  </a:ext>
                </a:extLst>
              </p:cNvPr>
              <p:cNvCxnSpPr/>
              <p:nvPr/>
            </p:nvCxnSpPr>
            <p:spPr bwMode="gray">
              <a:xfrm rot="4860000">
                <a:off x="7806707" y="3565250"/>
                <a:ext cx="0" cy="206477"/>
              </a:xfrm>
              <a:prstGeom prst="line">
                <a:avLst/>
              </a:prstGeom>
              <a:noFill/>
              <a:ln w="6350" cap="flat" cmpd="sng" algn="ctr">
                <a:solidFill>
                  <a:srgbClr val="48DAD0">
                    <a:lumMod val="40000"/>
                    <a:lumOff val="60000"/>
                  </a:srgbClr>
                </a:solidFill>
                <a:prstDash val="solid"/>
                <a:miter lim="800000"/>
              </a:ln>
              <a:effectLst/>
            </p:spPr>
          </p:cxnSp>
          <p:cxnSp>
            <p:nvCxnSpPr>
              <p:cNvPr id="480" name="Straight Connector 479">
                <a:extLst>
                  <a:ext uri="{FF2B5EF4-FFF2-40B4-BE49-F238E27FC236}">
                    <a16:creationId xmlns:a16="http://schemas.microsoft.com/office/drawing/2014/main" id="{8DECC5B1-6BE7-4AA5-80EE-8E3240723D37}"/>
                  </a:ext>
                </a:extLst>
              </p:cNvPr>
              <p:cNvCxnSpPr/>
              <p:nvPr/>
            </p:nvCxnSpPr>
            <p:spPr bwMode="gray">
              <a:xfrm rot="4860000">
                <a:off x="4381158" y="4107804"/>
                <a:ext cx="0" cy="206477"/>
              </a:xfrm>
              <a:prstGeom prst="line">
                <a:avLst/>
              </a:prstGeom>
              <a:noFill/>
              <a:ln w="6350" cap="flat" cmpd="sng" algn="ctr">
                <a:solidFill>
                  <a:srgbClr val="48DAD0">
                    <a:lumMod val="40000"/>
                    <a:lumOff val="60000"/>
                  </a:srgbClr>
                </a:solidFill>
                <a:prstDash val="solid"/>
                <a:miter lim="800000"/>
              </a:ln>
              <a:effectLst/>
            </p:spPr>
          </p:cxnSp>
          <p:cxnSp>
            <p:nvCxnSpPr>
              <p:cNvPr id="481" name="Straight Connector 480">
                <a:extLst>
                  <a:ext uri="{FF2B5EF4-FFF2-40B4-BE49-F238E27FC236}">
                    <a16:creationId xmlns:a16="http://schemas.microsoft.com/office/drawing/2014/main" id="{ADA9ACEC-A1ED-4CCF-A22B-83069B0897AA}"/>
                  </a:ext>
                </a:extLst>
              </p:cNvPr>
              <p:cNvCxnSpPr/>
              <p:nvPr/>
            </p:nvCxnSpPr>
            <p:spPr bwMode="gray">
              <a:xfrm rot="4680000">
                <a:off x="7790201" y="3475974"/>
                <a:ext cx="0" cy="206477"/>
              </a:xfrm>
              <a:prstGeom prst="line">
                <a:avLst/>
              </a:prstGeom>
              <a:noFill/>
              <a:ln w="6350" cap="flat" cmpd="sng" algn="ctr">
                <a:solidFill>
                  <a:srgbClr val="48DAD0">
                    <a:lumMod val="40000"/>
                    <a:lumOff val="60000"/>
                  </a:srgbClr>
                </a:solidFill>
                <a:prstDash val="solid"/>
                <a:miter lim="800000"/>
              </a:ln>
              <a:effectLst/>
            </p:spPr>
          </p:cxnSp>
          <p:cxnSp>
            <p:nvCxnSpPr>
              <p:cNvPr id="482" name="Straight Connector 481">
                <a:extLst>
                  <a:ext uri="{FF2B5EF4-FFF2-40B4-BE49-F238E27FC236}">
                    <a16:creationId xmlns:a16="http://schemas.microsoft.com/office/drawing/2014/main" id="{C2E01E93-F848-457D-9225-88560F482B0D}"/>
                  </a:ext>
                </a:extLst>
              </p:cNvPr>
              <p:cNvCxnSpPr/>
              <p:nvPr/>
            </p:nvCxnSpPr>
            <p:spPr bwMode="gray">
              <a:xfrm rot="4680000">
                <a:off x="4397742" y="4197064"/>
                <a:ext cx="0" cy="206477"/>
              </a:xfrm>
              <a:prstGeom prst="line">
                <a:avLst/>
              </a:prstGeom>
              <a:noFill/>
              <a:ln w="6350" cap="flat" cmpd="sng" algn="ctr">
                <a:solidFill>
                  <a:srgbClr val="48DAD0">
                    <a:lumMod val="40000"/>
                    <a:lumOff val="60000"/>
                  </a:srgbClr>
                </a:solidFill>
                <a:prstDash val="solid"/>
                <a:miter lim="800000"/>
              </a:ln>
              <a:effectLst/>
            </p:spPr>
          </p:cxnSp>
          <p:cxnSp>
            <p:nvCxnSpPr>
              <p:cNvPr id="483" name="Straight Connector 482">
                <a:extLst>
                  <a:ext uri="{FF2B5EF4-FFF2-40B4-BE49-F238E27FC236}">
                    <a16:creationId xmlns:a16="http://schemas.microsoft.com/office/drawing/2014/main" id="{76F99F71-3BB3-470C-95EA-D8643A0B7CA7}"/>
                  </a:ext>
                </a:extLst>
              </p:cNvPr>
              <p:cNvCxnSpPr/>
              <p:nvPr/>
            </p:nvCxnSpPr>
            <p:spPr bwMode="gray">
              <a:xfrm rot="4500000">
                <a:off x="7769048" y="3387685"/>
                <a:ext cx="0" cy="206477"/>
              </a:xfrm>
              <a:prstGeom prst="line">
                <a:avLst/>
              </a:prstGeom>
              <a:noFill/>
              <a:ln w="6350" cap="flat" cmpd="sng" algn="ctr">
                <a:solidFill>
                  <a:srgbClr val="48DAD0">
                    <a:lumMod val="40000"/>
                    <a:lumOff val="60000"/>
                  </a:srgbClr>
                </a:solidFill>
                <a:prstDash val="solid"/>
                <a:miter lim="800000"/>
              </a:ln>
              <a:effectLst/>
            </p:spPr>
          </p:cxnSp>
          <p:cxnSp>
            <p:nvCxnSpPr>
              <p:cNvPr id="484" name="Straight Connector 483">
                <a:extLst>
                  <a:ext uri="{FF2B5EF4-FFF2-40B4-BE49-F238E27FC236}">
                    <a16:creationId xmlns:a16="http://schemas.microsoft.com/office/drawing/2014/main" id="{B2FB1FCD-8845-47A1-84D2-89975AA14537}"/>
                  </a:ext>
                </a:extLst>
              </p:cNvPr>
              <p:cNvCxnSpPr/>
              <p:nvPr/>
            </p:nvCxnSpPr>
            <p:spPr bwMode="gray">
              <a:xfrm rot="4500000">
                <a:off x="4418976" y="4285334"/>
                <a:ext cx="0" cy="206477"/>
              </a:xfrm>
              <a:prstGeom prst="line">
                <a:avLst/>
              </a:prstGeom>
              <a:noFill/>
              <a:ln w="6350" cap="flat" cmpd="sng" algn="ctr">
                <a:solidFill>
                  <a:srgbClr val="48DAD0">
                    <a:lumMod val="40000"/>
                    <a:lumOff val="60000"/>
                  </a:srgbClr>
                </a:solidFill>
                <a:prstDash val="solid"/>
                <a:miter lim="800000"/>
              </a:ln>
              <a:effectLst/>
            </p:spPr>
          </p:cxnSp>
          <p:cxnSp>
            <p:nvCxnSpPr>
              <p:cNvPr id="485" name="Straight Connector 484">
                <a:extLst>
                  <a:ext uri="{FF2B5EF4-FFF2-40B4-BE49-F238E27FC236}">
                    <a16:creationId xmlns:a16="http://schemas.microsoft.com/office/drawing/2014/main" id="{24DA420C-5766-4215-B980-54C35971A449}"/>
                  </a:ext>
                </a:extLst>
              </p:cNvPr>
              <p:cNvCxnSpPr/>
              <p:nvPr/>
            </p:nvCxnSpPr>
            <p:spPr bwMode="gray">
              <a:xfrm rot="4320000">
                <a:off x="7743301" y="3300624"/>
                <a:ext cx="0" cy="206477"/>
              </a:xfrm>
              <a:prstGeom prst="line">
                <a:avLst/>
              </a:prstGeom>
              <a:noFill/>
              <a:ln w="6350" cap="flat" cmpd="sng" algn="ctr">
                <a:solidFill>
                  <a:srgbClr val="48DAD0">
                    <a:lumMod val="40000"/>
                    <a:lumOff val="60000"/>
                  </a:srgbClr>
                </a:solidFill>
                <a:prstDash val="solid"/>
                <a:miter lim="800000"/>
              </a:ln>
              <a:effectLst/>
            </p:spPr>
          </p:cxnSp>
          <p:cxnSp>
            <p:nvCxnSpPr>
              <p:cNvPr id="486" name="Straight Connector 485">
                <a:extLst>
                  <a:ext uri="{FF2B5EF4-FFF2-40B4-BE49-F238E27FC236}">
                    <a16:creationId xmlns:a16="http://schemas.microsoft.com/office/drawing/2014/main" id="{B5F99677-35AA-4372-B3C0-85AC6FF6C1C9}"/>
                  </a:ext>
                </a:extLst>
              </p:cNvPr>
              <p:cNvCxnSpPr/>
              <p:nvPr/>
            </p:nvCxnSpPr>
            <p:spPr bwMode="gray">
              <a:xfrm rot="4320000">
                <a:off x="4444801" y="4372372"/>
                <a:ext cx="0" cy="206477"/>
              </a:xfrm>
              <a:prstGeom prst="line">
                <a:avLst/>
              </a:prstGeom>
              <a:noFill/>
              <a:ln w="6350" cap="flat" cmpd="sng" algn="ctr">
                <a:solidFill>
                  <a:srgbClr val="48DAD0">
                    <a:lumMod val="40000"/>
                    <a:lumOff val="60000"/>
                  </a:srgbClr>
                </a:solidFill>
                <a:prstDash val="solid"/>
                <a:miter lim="800000"/>
              </a:ln>
              <a:effectLst/>
            </p:spPr>
          </p:cxnSp>
          <p:cxnSp>
            <p:nvCxnSpPr>
              <p:cNvPr id="487" name="Straight Connector 486">
                <a:extLst>
                  <a:ext uri="{FF2B5EF4-FFF2-40B4-BE49-F238E27FC236}">
                    <a16:creationId xmlns:a16="http://schemas.microsoft.com/office/drawing/2014/main" id="{AAF44A1E-A5C1-4267-B224-AC095FF259AC}"/>
                  </a:ext>
                </a:extLst>
              </p:cNvPr>
              <p:cNvCxnSpPr>
                <a:cxnSpLocks/>
              </p:cNvCxnSpPr>
              <p:nvPr/>
            </p:nvCxnSpPr>
            <p:spPr bwMode="gray">
              <a:xfrm rot="8820000">
                <a:off x="5150894" y="2375936"/>
                <a:ext cx="0" cy="206477"/>
              </a:xfrm>
              <a:prstGeom prst="line">
                <a:avLst/>
              </a:prstGeom>
              <a:noFill/>
              <a:ln w="6350" cap="flat" cmpd="sng" algn="ctr">
                <a:solidFill>
                  <a:srgbClr val="48DAD0">
                    <a:lumMod val="40000"/>
                    <a:lumOff val="60000"/>
                  </a:srgbClr>
                </a:solidFill>
                <a:prstDash val="solid"/>
                <a:miter lim="800000"/>
              </a:ln>
              <a:effectLst/>
            </p:spPr>
          </p:cxnSp>
          <p:cxnSp>
            <p:nvCxnSpPr>
              <p:cNvPr id="488" name="Straight Connector 487">
                <a:extLst>
                  <a:ext uri="{FF2B5EF4-FFF2-40B4-BE49-F238E27FC236}">
                    <a16:creationId xmlns:a16="http://schemas.microsoft.com/office/drawing/2014/main" id="{00BDC91C-ECC7-426A-A425-CBD6852ED388}"/>
                  </a:ext>
                </a:extLst>
              </p:cNvPr>
              <p:cNvCxnSpPr/>
              <p:nvPr/>
            </p:nvCxnSpPr>
            <p:spPr bwMode="gray">
              <a:xfrm rot="1980000">
                <a:off x="7038758" y="2381871"/>
                <a:ext cx="0" cy="206477"/>
              </a:xfrm>
              <a:prstGeom prst="line">
                <a:avLst/>
              </a:prstGeom>
              <a:noFill/>
              <a:ln w="6350" cap="flat" cmpd="sng" algn="ctr">
                <a:solidFill>
                  <a:srgbClr val="48DAD0">
                    <a:lumMod val="40000"/>
                    <a:lumOff val="60000"/>
                  </a:srgbClr>
                </a:solidFill>
                <a:prstDash val="solid"/>
                <a:miter lim="800000"/>
              </a:ln>
              <a:effectLst/>
            </p:spPr>
          </p:cxnSp>
          <p:cxnSp>
            <p:nvCxnSpPr>
              <p:cNvPr id="489" name="Straight Connector 488">
                <a:extLst>
                  <a:ext uri="{FF2B5EF4-FFF2-40B4-BE49-F238E27FC236}">
                    <a16:creationId xmlns:a16="http://schemas.microsoft.com/office/drawing/2014/main" id="{6DA2611B-2036-4003-B228-4F1ECF7FBEA4}"/>
                  </a:ext>
                </a:extLst>
              </p:cNvPr>
              <p:cNvCxnSpPr>
                <a:cxnSpLocks/>
              </p:cNvCxnSpPr>
              <p:nvPr/>
            </p:nvCxnSpPr>
            <p:spPr bwMode="gray">
              <a:xfrm rot="7380000">
                <a:off x="7553499" y="4778541"/>
                <a:ext cx="0" cy="206477"/>
              </a:xfrm>
              <a:prstGeom prst="line">
                <a:avLst/>
              </a:prstGeom>
              <a:noFill/>
              <a:ln w="6350" cap="flat" cmpd="sng" algn="ctr">
                <a:solidFill>
                  <a:srgbClr val="48DAD0">
                    <a:lumMod val="40000"/>
                    <a:lumOff val="60000"/>
                  </a:srgbClr>
                </a:solidFill>
                <a:prstDash val="solid"/>
                <a:miter lim="800000"/>
              </a:ln>
              <a:effectLst/>
            </p:spPr>
          </p:cxnSp>
          <p:cxnSp>
            <p:nvCxnSpPr>
              <p:cNvPr id="490" name="Straight Connector 489">
                <a:extLst>
                  <a:ext uri="{FF2B5EF4-FFF2-40B4-BE49-F238E27FC236}">
                    <a16:creationId xmlns:a16="http://schemas.microsoft.com/office/drawing/2014/main" id="{65F6D4D2-14DE-47B9-B771-6C30623CD140}"/>
                  </a:ext>
                </a:extLst>
              </p:cNvPr>
              <p:cNvCxnSpPr/>
              <p:nvPr/>
            </p:nvCxnSpPr>
            <p:spPr bwMode="gray">
              <a:xfrm rot="1980000">
                <a:off x="5149814" y="5290590"/>
                <a:ext cx="0" cy="206477"/>
              </a:xfrm>
              <a:prstGeom prst="line">
                <a:avLst/>
              </a:prstGeom>
              <a:noFill/>
              <a:ln w="6350" cap="flat" cmpd="sng" algn="ctr">
                <a:solidFill>
                  <a:srgbClr val="48DAD0">
                    <a:lumMod val="40000"/>
                    <a:lumOff val="60000"/>
                  </a:srgbClr>
                </a:solidFill>
                <a:prstDash val="solid"/>
                <a:miter lim="800000"/>
              </a:ln>
              <a:effectLst/>
            </p:spPr>
          </p:cxnSp>
          <p:cxnSp>
            <p:nvCxnSpPr>
              <p:cNvPr id="491" name="Straight Connector 490">
                <a:extLst>
                  <a:ext uri="{FF2B5EF4-FFF2-40B4-BE49-F238E27FC236}">
                    <a16:creationId xmlns:a16="http://schemas.microsoft.com/office/drawing/2014/main" id="{92FB3820-C260-43A1-82C4-6CBB431860C7}"/>
                  </a:ext>
                </a:extLst>
              </p:cNvPr>
              <p:cNvCxnSpPr>
                <a:cxnSpLocks/>
              </p:cNvCxnSpPr>
              <p:nvPr/>
            </p:nvCxnSpPr>
            <p:spPr bwMode="gray">
              <a:xfrm rot="7380000">
                <a:off x="4638616" y="2885594"/>
                <a:ext cx="0" cy="206477"/>
              </a:xfrm>
              <a:prstGeom prst="line">
                <a:avLst/>
              </a:prstGeom>
              <a:noFill/>
              <a:ln w="6350" cap="flat" cmpd="sng" algn="ctr">
                <a:solidFill>
                  <a:srgbClr val="48DAD0">
                    <a:lumMod val="40000"/>
                    <a:lumOff val="60000"/>
                  </a:srgbClr>
                </a:solidFill>
                <a:prstDash val="solid"/>
                <a:miter lim="800000"/>
              </a:ln>
              <a:effectLst/>
            </p:spPr>
          </p:cxnSp>
          <p:cxnSp>
            <p:nvCxnSpPr>
              <p:cNvPr id="492" name="Straight Connector 491">
                <a:extLst>
                  <a:ext uri="{FF2B5EF4-FFF2-40B4-BE49-F238E27FC236}">
                    <a16:creationId xmlns:a16="http://schemas.microsoft.com/office/drawing/2014/main" id="{E5813117-D000-4526-828B-D3E753423230}"/>
                  </a:ext>
                </a:extLst>
              </p:cNvPr>
              <p:cNvCxnSpPr/>
              <p:nvPr/>
            </p:nvCxnSpPr>
            <p:spPr bwMode="gray">
              <a:xfrm rot="1800000">
                <a:off x="6961369" y="2334400"/>
                <a:ext cx="0" cy="206477"/>
              </a:xfrm>
              <a:prstGeom prst="line">
                <a:avLst/>
              </a:prstGeom>
              <a:noFill/>
              <a:ln w="6350" cap="flat" cmpd="sng" algn="ctr">
                <a:solidFill>
                  <a:srgbClr val="48DAD0">
                    <a:lumMod val="40000"/>
                    <a:lumOff val="60000"/>
                  </a:srgbClr>
                </a:solidFill>
                <a:prstDash val="solid"/>
                <a:miter lim="800000"/>
              </a:ln>
              <a:effectLst/>
            </p:spPr>
          </p:cxnSp>
          <p:cxnSp>
            <p:nvCxnSpPr>
              <p:cNvPr id="493" name="Straight Connector 492">
                <a:extLst>
                  <a:ext uri="{FF2B5EF4-FFF2-40B4-BE49-F238E27FC236}">
                    <a16:creationId xmlns:a16="http://schemas.microsoft.com/office/drawing/2014/main" id="{A4144B6E-3CE2-4875-94A6-1A1061552278}"/>
                  </a:ext>
                </a:extLst>
              </p:cNvPr>
              <p:cNvCxnSpPr>
                <a:cxnSpLocks/>
              </p:cNvCxnSpPr>
              <p:nvPr/>
            </p:nvCxnSpPr>
            <p:spPr bwMode="gray">
              <a:xfrm rot="7200000">
                <a:off x="7600837" y="4700845"/>
                <a:ext cx="0" cy="206477"/>
              </a:xfrm>
              <a:prstGeom prst="line">
                <a:avLst/>
              </a:prstGeom>
              <a:noFill/>
              <a:ln w="6350" cap="flat" cmpd="sng" algn="ctr">
                <a:solidFill>
                  <a:srgbClr val="48DAD0">
                    <a:lumMod val="40000"/>
                    <a:lumOff val="60000"/>
                  </a:srgbClr>
                </a:solidFill>
                <a:prstDash val="solid"/>
                <a:miter lim="800000"/>
              </a:ln>
              <a:effectLst/>
            </p:spPr>
          </p:cxnSp>
          <p:cxnSp>
            <p:nvCxnSpPr>
              <p:cNvPr id="494" name="Straight Connector 493">
                <a:extLst>
                  <a:ext uri="{FF2B5EF4-FFF2-40B4-BE49-F238E27FC236}">
                    <a16:creationId xmlns:a16="http://schemas.microsoft.com/office/drawing/2014/main" id="{8DB0D3B7-FBE9-44BA-8CF7-C0B5B7E517DA}"/>
                  </a:ext>
                </a:extLst>
              </p:cNvPr>
              <p:cNvCxnSpPr/>
              <p:nvPr/>
            </p:nvCxnSpPr>
            <p:spPr bwMode="gray">
              <a:xfrm rot="1800000">
                <a:off x="5227245" y="5337991"/>
                <a:ext cx="0" cy="206477"/>
              </a:xfrm>
              <a:prstGeom prst="line">
                <a:avLst/>
              </a:prstGeom>
              <a:noFill/>
              <a:ln w="6350" cap="flat" cmpd="sng" algn="ctr">
                <a:solidFill>
                  <a:srgbClr val="48DAD0">
                    <a:lumMod val="40000"/>
                    <a:lumOff val="60000"/>
                  </a:srgbClr>
                </a:solidFill>
                <a:prstDash val="solid"/>
                <a:miter lim="800000"/>
              </a:ln>
              <a:effectLst/>
            </p:spPr>
          </p:cxnSp>
          <p:cxnSp>
            <p:nvCxnSpPr>
              <p:cNvPr id="495" name="Straight Connector 494">
                <a:extLst>
                  <a:ext uri="{FF2B5EF4-FFF2-40B4-BE49-F238E27FC236}">
                    <a16:creationId xmlns:a16="http://schemas.microsoft.com/office/drawing/2014/main" id="{F7EC11C8-8D8A-4CB2-9C79-71867BB708AB}"/>
                  </a:ext>
                </a:extLst>
              </p:cNvPr>
              <p:cNvCxnSpPr>
                <a:cxnSpLocks/>
              </p:cNvCxnSpPr>
              <p:nvPr/>
            </p:nvCxnSpPr>
            <p:spPr bwMode="gray">
              <a:xfrm rot="7200000">
                <a:off x="4590880" y="2963046"/>
                <a:ext cx="0" cy="206477"/>
              </a:xfrm>
              <a:prstGeom prst="line">
                <a:avLst/>
              </a:prstGeom>
              <a:noFill/>
              <a:ln w="6350" cap="flat" cmpd="sng" algn="ctr">
                <a:solidFill>
                  <a:srgbClr val="48DAD0">
                    <a:lumMod val="40000"/>
                    <a:lumOff val="60000"/>
                  </a:srgbClr>
                </a:solidFill>
                <a:prstDash val="solid"/>
                <a:miter lim="800000"/>
              </a:ln>
              <a:effectLst/>
            </p:spPr>
          </p:cxnSp>
          <p:cxnSp>
            <p:nvCxnSpPr>
              <p:cNvPr id="496" name="Straight Connector 495">
                <a:extLst>
                  <a:ext uri="{FF2B5EF4-FFF2-40B4-BE49-F238E27FC236}">
                    <a16:creationId xmlns:a16="http://schemas.microsoft.com/office/drawing/2014/main" id="{B3BC2420-FBD2-4716-A71B-3CC34EAE8603}"/>
                  </a:ext>
                </a:extLst>
              </p:cNvPr>
              <p:cNvCxnSpPr/>
              <p:nvPr/>
            </p:nvCxnSpPr>
            <p:spPr bwMode="gray">
              <a:xfrm rot="1620000">
                <a:off x="6881603" y="2291043"/>
                <a:ext cx="0" cy="206477"/>
              </a:xfrm>
              <a:prstGeom prst="line">
                <a:avLst/>
              </a:prstGeom>
              <a:noFill/>
              <a:ln w="6350" cap="flat" cmpd="sng" algn="ctr">
                <a:solidFill>
                  <a:srgbClr val="48DAD0">
                    <a:lumMod val="40000"/>
                    <a:lumOff val="60000"/>
                  </a:srgbClr>
                </a:solidFill>
                <a:prstDash val="solid"/>
                <a:miter lim="800000"/>
              </a:ln>
              <a:effectLst/>
            </p:spPr>
          </p:cxnSp>
          <p:cxnSp>
            <p:nvCxnSpPr>
              <p:cNvPr id="497" name="Straight Connector 496">
                <a:extLst>
                  <a:ext uri="{FF2B5EF4-FFF2-40B4-BE49-F238E27FC236}">
                    <a16:creationId xmlns:a16="http://schemas.microsoft.com/office/drawing/2014/main" id="{ABEA67A7-4176-4E66-955E-530CC56A15F3}"/>
                  </a:ext>
                </a:extLst>
              </p:cNvPr>
              <p:cNvCxnSpPr>
                <a:cxnSpLocks/>
              </p:cNvCxnSpPr>
              <p:nvPr/>
            </p:nvCxnSpPr>
            <p:spPr bwMode="gray">
              <a:xfrm rot="7020000">
                <a:off x="7644044" y="4620778"/>
                <a:ext cx="0" cy="206477"/>
              </a:xfrm>
              <a:prstGeom prst="line">
                <a:avLst/>
              </a:prstGeom>
              <a:noFill/>
              <a:ln w="6350" cap="flat" cmpd="sng" algn="ctr">
                <a:solidFill>
                  <a:srgbClr val="48DAD0">
                    <a:lumMod val="40000"/>
                    <a:lumOff val="60000"/>
                  </a:srgbClr>
                </a:solidFill>
                <a:prstDash val="solid"/>
                <a:miter lim="800000"/>
              </a:ln>
              <a:effectLst/>
            </p:spPr>
          </p:cxnSp>
          <p:cxnSp>
            <p:nvCxnSpPr>
              <p:cNvPr id="498" name="Straight Connector 497">
                <a:extLst>
                  <a:ext uri="{FF2B5EF4-FFF2-40B4-BE49-F238E27FC236}">
                    <a16:creationId xmlns:a16="http://schemas.microsoft.com/office/drawing/2014/main" id="{56C1270E-4BF2-42F8-8378-EE4EB357D1A4}"/>
                  </a:ext>
                </a:extLst>
              </p:cNvPr>
              <p:cNvCxnSpPr/>
              <p:nvPr/>
            </p:nvCxnSpPr>
            <p:spPr bwMode="gray">
              <a:xfrm rot="1620000">
                <a:off x="5307051" y="5381276"/>
                <a:ext cx="0" cy="206477"/>
              </a:xfrm>
              <a:prstGeom prst="line">
                <a:avLst/>
              </a:prstGeom>
              <a:noFill/>
              <a:ln w="6350" cap="flat" cmpd="sng" algn="ctr">
                <a:solidFill>
                  <a:srgbClr val="48DAD0">
                    <a:lumMod val="40000"/>
                    <a:lumOff val="60000"/>
                  </a:srgbClr>
                </a:solidFill>
                <a:prstDash val="solid"/>
                <a:miter lim="800000"/>
              </a:ln>
              <a:effectLst/>
            </p:spPr>
          </p:cxnSp>
          <p:cxnSp>
            <p:nvCxnSpPr>
              <p:cNvPr id="499" name="Straight Connector 498">
                <a:extLst>
                  <a:ext uri="{FF2B5EF4-FFF2-40B4-BE49-F238E27FC236}">
                    <a16:creationId xmlns:a16="http://schemas.microsoft.com/office/drawing/2014/main" id="{8F8540BC-AB8D-4DB3-87EC-1E72850C6D73}"/>
                  </a:ext>
                </a:extLst>
              </p:cNvPr>
              <p:cNvCxnSpPr>
                <a:cxnSpLocks/>
              </p:cNvCxnSpPr>
              <p:nvPr/>
            </p:nvCxnSpPr>
            <p:spPr bwMode="gray">
              <a:xfrm rot="7020000">
                <a:off x="4547263" y="3042889"/>
                <a:ext cx="0" cy="206477"/>
              </a:xfrm>
              <a:prstGeom prst="line">
                <a:avLst/>
              </a:prstGeom>
              <a:noFill/>
              <a:ln w="6350" cap="flat" cmpd="sng" algn="ctr">
                <a:solidFill>
                  <a:srgbClr val="48DAD0">
                    <a:lumMod val="40000"/>
                    <a:lumOff val="60000"/>
                  </a:srgbClr>
                </a:solidFill>
                <a:prstDash val="solid"/>
                <a:miter lim="800000"/>
              </a:ln>
              <a:effectLst/>
            </p:spPr>
          </p:cxnSp>
          <p:cxnSp>
            <p:nvCxnSpPr>
              <p:cNvPr id="500" name="Straight Connector 499">
                <a:extLst>
                  <a:ext uri="{FF2B5EF4-FFF2-40B4-BE49-F238E27FC236}">
                    <a16:creationId xmlns:a16="http://schemas.microsoft.com/office/drawing/2014/main" id="{143B1D36-F608-4898-AC46-CBFDA7449FFB}"/>
                  </a:ext>
                </a:extLst>
              </p:cNvPr>
              <p:cNvCxnSpPr/>
              <p:nvPr/>
            </p:nvCxnSpPr>
            <p:spPr bwMode="gray">
              <a:xfrm rot="1440000">
                <a:off x="6799676" y="2251921"/>
                <a:ext cx="0" cy="206477"/>
              </a:xfrm>
              <a:prstGeom prst="line">
                <a:avLst/>
              </a:prstGeom>
              <a:noFill/>
              <a:ln w="6350" cap="flat" cmpd="sng" algn="ctr">
                <a:solidFill>
                  <a:srgbClr val="48DAD0">
                    <a:lumMod val="40000"/>
                    <a:lumOff val="60000"/>
                  </a:srgbClr>
                </a:solidFill>
                <a:prstDash val="solid"/>
                <a:miter lim="800000"/>
              </a:ln>
              <a:effectLst/>
            </p:spPr>
          </p:cxnSp>
          <p:cxnSp>
            <p:nvCxnSpPr>
              <p:cNvPr id="501" name="Straight Connector 500">
                <a:extLst>
                  <a:ext uri="{FF2B5EF4-FFF2-40B4-BE49-F238E27FC236}">
                    <a16:creationId xmlns:a16="http://schemas.microsoft.com/office/drawing/2014/main" id="{48632694-D9B3-4DEC-BCED-9249DEA7DAB0}"/>
                  </a:ext>
                </a:extLst>
              </p:cNvPr>
              <p:cNvCxnSpPr>
                <a:cxnSpLocks/>
              </p:cNvCxnSpPr>
              <p:nvPr/>
            </p:nvCxnSpPr>
            <p:spPr bwMode="gray">
              <a:xfrm rot="6840000">
                <a:off x="7683002" y="4538560"/>
                <a:ext cx="0" cy="206477"/>
              </a:xfrm>
              <a:prstGeom prst="line">
                <a:avLst/>
              </a:prstGeom>
              <a:noFill/>
              <a:ln w="6350" cap="flat" cmpd="sng" algn="ctr">
                <a:solidFill>
                  <a:srgbClr val="48DAD0">
                    <a:lumMod val="40000"/>
                    <a:lumOff val="60000"/>
                  </a:srgbClr>
                </a:solidFill>
                <a:prstDash val="solid"/>
                <a:miter lim="800000"/>
              </a:ln>
              <a:effectLst/>
            </p:spPr>
          </p:cxnSp>
          <p:cxnSp>
            <p:nvCxnSpPr>
              <p:cNvPr id="502" name="Straight Connector 501">
                <a:extLst>
                  <a:ext uri="{FF2B5EF4-FFF2-40B4-BE49-F238E27FC236}">
                    <a16:creationId xmlns:a16="http://schemas.microsoft.com/office/drawing/2014/main" id="{14CC97A3-D078-4059-B2A2-B4087C974B21}"/>
                  </a:ext>
                </a:extLst>
              </p:cNvPr>
              <p:cNvCxnSpPr/>
              <p:nvPr/>
            </p:nvCxnSpPr>
            <p:spPr bwMode="gray">
              <a:xfrm rot="1440000">
                <a:off x="5389012" y="5420324"/>
                <a:ext cx="0" cy="206477"/>
              </a:xfrm>
              <a:prstGeom prst="line">
                <a:avLst/>
              </a:prstGeom>
              <a:noFill/>
              <a:ln w="6350" cap="flat" cmpd="sng" algn="ctr">
                <a:solidFill>
                  <a:srgbClr val="48DAD0">
                    <a:lumMod val="40000"/>
                    <a:lumOff val="60000"/>
                  </a:srgbClr>
                </a:solidFill>
                <a:prstDash val="solid"/>
                <a:miter lim="800000"/>
              </a:ln>
              <a:effectLst/>
            </p:spPr>
          </p:cxnSp>
          <p:cxnSp>
            <p:nvCxnSpPr>
              <p:cNvPr id="503" name="Straight Connector 502">
                <a:extLst>
                  <a:ext uri="{FF2B5EF4-FFF2-40B4-BE49-F238E27FC236}">
                    <a16:creationId xmlns:a16="http://schemas.microsoft.com/office/drawing/2014/main" id="{EBCACFCB-CD11-42CC-B2F3-469802F4CE2F}"/>
                  </a:ext>
                </a:extLst>
              </p:cNvPr>
              <p:cNvCxnSpPr>
                <a:cxnSpLocks/>
              </p:cNvCxnSpPr>
              <p:nvPr/>
            </p:nvCxnSpPr>
            <p:spPr bwMode="gray">
              <a:xfrm rot="6840000">
                <a:off x="4507884" y="3124907"/>
                <a:ext cx="0" cy="206477"/>
              </a:xfrm>
              <a:prstGeom prst="line">
                <a:avLst/>
              </a:prstGeom>
              <a:noFill/>
              <a:ln w="6350" cap="flat" cmpd="sng" algn="ctr">
                <a:solidFill>
                  <a:srgbClr val="48DAD0">
                    <a:lumMod val="40000"/>
                    <a:lumOff val="60000"/>
                  </a:srgbClr>
                </a:solidFill>
                <a:prstDash val="solid"/>
                <a:miter lim="800000"/>
              </a:ln>
              <a:effectLst/>
            </p:spPr>
          </p:cxnSp>
          <p:cxnSp>
            <p:nvCxnSpPr>
              <p:cNvPr id="504" name="Straight Connector 503">
                <a:extLst>
                  <a:ext uri="{FF2B5EF4-FFF2-40B4-BE49-F238E27FC236}">
                    <a16:creationId xmlns:a16="http://schemas.microsoft.com/office/drawing/2014/main" id="{1C1D6FE0-2B81-433E-9C38-C1C4D54BD657}"/>
                  </a:ext>
                </a:extLst>
              </p:cNvPr>
              <p:cNvCxnSpPr/>
              <p:nvPr/>
            </p:nvCxnSpPr>
            <p:spPr bwMode="gray">
              <a:xfrm rot="1260000">
                <a:off x="6715815" y="2217140"/>
                <a:ext cx="0" cy="206477"/>
              </a:xfrm>
              <a:prstGeom prst="line">
                <a:avLst/>
              </a:prstGeom>
              <a:noFill/>
              <a:ln w="6350" cap="flat" cmpd="sng" algn="ctr">
                <a:solidFill>
                  <a:srgbClr val="48DAD0">
                    <a:lumMod val="40000"/>
                    <a:lumOff val="60000"/>
                  </a:srgbClr>
                </a:solidFill>
                <a:prstDash val="solid"/>
                <a:miter lim="800000"/>
              </a:ln>
              <a:effectLst/>
            </p:spPr>
          </p:cxnSp>
          <p:cxnSp>
            <p:nvCxnSpPr>
              <p:cNvPr id="505" name="Straight Connector 504">
                <a:extLst>
                  <a:ext uri="{FF2B5EF4-FFF2-40B4-BE49-F238E27FC236}">
                    <a16:creationId xmlns:a16="http://schemas.microsoft.com/office/drawing/2014/main" id="{E6ECD962-155C-4C59-9694-4F3CB2B6FDD6}"/>
                  </a:ext>
                </a:extLst>
              </p:cNvPr>
              <p:cNvCxnSpPr>
                <a:cxnSpLocks/>
              </p:cNvCxnSpPr>
              <p:nvPr/>
            </p:nvCxnSpPr>
            <p:spPr bwMode="gray">
              <a:xfrm rot="6660000">
                <a:off x="7717603" y="4454416"/>
                <a:ext cx="0" cy="206477"/>
              </a:xfrm>
              <a:prstGeom prst="line">
                <a:avLst/>
              </a:prstGeom>
              <a:noFill/>
              <a:ln w="6350" cap="flat" cmpd="sng" algn="ctr">
                <a:solidFill>
                  <a:srgbClr val="48DAD0">
                    <a:lumMod val="40000"/>
                    <a:lumOff val="60000"/>
                  </a:srgbClr>
                </a:solidFill>
                <a:prstDash val="solid"/>
                <a:miter lim="800000"/>
              </a:ln>
              <a:effectLst/>
            </p:spPr>
          </p:cxnSp>
          <p:cxnSp>
            <p:nvCxnSpPr>
              <p:cNvPr id="506" name="Straight Connector 505">
                <a:extLst>
                  <a:ext uri="{FF2B5EF4-FFF2-40B4-BE49-F238E27FC236}">
                    <a16:creationId xmlns:a16="http://schemas.microsoft.com/office/drawing/2014/main" id="{D481E092-FA29-443B-BB04-E70601D03743}"/>
                  </a:ext>
                </a:extLst>
              </p:cNvPr>
              <p:cNvCxnSpPr/>
              <p:nvPr/>
            </p:nvCxnSpPr>
            <p:spPr bwMode="gray">
              <a:xfrm rot="1260000">
                <a:off x="5472905" y="5455029"/>
                <a:ext cx="0" cy="206477"/>
              </a:xfrm>
              <a:prstGeom prst="line">
                <a:avLst/>
              </a:prstGeom>
              <a:noFill/>
              <a:ln w="6350" cap="flat" cmpd="sng" algn="ctr">
                <a:solidFill>
                  <a:srgbClr val="48DAD0">
                    <a:lumMod val="40000"/>
                    <a:lumOff val="60000"/>
                  </a:srgbClr>
                </a:solidFill>
                <a:prstDash val="solid"/>
                <a:miter lim="800000"/>
              </a:ln>
              <a:effectLst/>
            </p:spPr>
          </p:cxnSp>
          <p:cxnSp>
            <p:nvCxnSpPr>
              <p:cNvPr id="507" name="Straight Connector 506">
                <a:extLst>
                  <a:ext uri="{FF2B5EF4-FFF2-40B4-BE49-F238E27FC236}">
                    <a16:creationId xmlns:a16="http://schemas.microsoft.com/office/drawing/2014/main" id="{D8C95F2C-1ED4-4A0B-B83C-BE31120221A1}"/>
                  </a:ext>
                </a:extLst>
              </p:cNvPr>
              <p:cNvCxnSpPr>
                <a:cxnSpLocks/>
              </p:cNvCxnSpPr>
              <p:nvPr/>
            </p:nvCxnSpPr>
            <p:spPr bwMode="gray">
              <a:xfrm rot="6660000">
                <a:off x="4472852" y="3208873"/>
                <a:ext cx="0" cy="206477"/>
              </a:xfrm>
              <a:prstGeom prst="line">
                <a:avLst/>
              </a:prstGeom>
              <a:noFill/>
              <a:ln w="6350" cap="flat" cmpd="sng" algn="ctr">
                <a:solidFill>
                  <a:srgbClr val="48DAD0">
                    <a:lumMod val="40000"/>
                    <a:lumOff val="60000"/>
                  </a:srgbClr>
                </a:solidFill>
                <a:prstDash val="solid"/>
                <a:miter lim="800000"/>
              </a:ln>
              <a:effectLst/>
            </p:spPr>
          </p:cxnSp>
          <p:cxnSp>
            <p:nvCxnSpPr>
              <p:cNvPr id="508" name="Straight Connector 507">
                <a:extLst>
                  <a:ext uri="{FF2B5EF4-FFF2-40B4-BE49-F238E27FC236}">
                    <a16:creationId xmlns:a16="http://schemas.microsoft.com/office/drawing/2014/main" id="{28685303-82DF-4A05-91C7-A6F9BB163D98}"/>
                  </a:ext>
                </a:extLst>
              </p:cNvPr>
              <p:cNvCxnSpPr/>
              <p:nvPr/>
            </p:nvCxnSpPr>
            <p:spPr bwMode="gray">
              <a:xfrm rot="1080000">
                <a:off x="6630248" y="2186796"/>
                <a:ext cx="0" cy="206477"/>
              </a:xfrm>
              <a:prstGeom prst="line">
                <a:avLst/>
              </a:prstGeom>
              <a:noFill/>
              <a:ln w="6350" cap="flat" cmpd="sng" algn="ctr">
                <a:solidFill>
                  <a:srgbClr val="48DAD0">
                    <a:lumMod val="40000"/>
                    <a:lumOff val="60000"/>
                  </a:srgbClr>
                </a:solidFill>
                <a:prstDash val="solid"/>
                <a:miter lim="800000"/>
              </a:ln>
              <a:effectLst/>
            </p:spPr>
          </p:cxnSp>
          <p:cxnSp>
            <p:nvCxnSpPr>
              <p:cNvPr id="509" name="Straight Connector 508">
                <a:extLst>
                  <a:ext uri="{FF2B5EF4-FFF2-40B4-BE49-F238E27FC236}">
                    <a16:creationId xmlns:a16="http://schemas.microsoft.com/office/drawing/2014/main" id="{612246BC-5717-4F35-9706-09F10FB81C30}"/>
                  </a:ext>
                </a:extLst>
              </p:cNvPr>
              <p:cNvCxnSpPr>
                <a:cxnSpLocks/>
              </p:cNvCxnSpPr>
              <p:nvPr/>
            </p:nvCxnSpPr>
            <p:spPr bwMode="gray">
              <a:xfrm rot="6480000">
                <a:off x="7747753" y="4368576"/>
                <a:ext cx="0" cy="206477"/>
              </a:xfrm>
              <a:prstGeom prst="line">
                <a:avLst/>
              </a:prstGeom>
              <a:noFill/>
              <a:ln w="6350" cap="flat" cmpd="sng" algn="ctr">
                <a:solidFill>
                  <a:srgbClr val="48DAD0">
                    <a:lumMod val="40000"/>
                    <a:lumOff val="60000"/>
                  </a:srgbClr>
                </a:solidFill>
                <a:prstDash val="solid"/>
                <a:miter lim="800000"/>
              </a:ln>
              <a:effectLst/>
            </p:spPr>
          </p:cxnSp>
          <p:cxnSp>
            <p:nvCxnSpPr>
              <p:cNvPr id="510" name="Straight Connector 509">
                <a:extLst>
                  <a:ext uri="{FF2B5EF4-FFF2-40B4-BE49-F238E27FC236}">
                    <a16:creationId xmlns:a16="http://schemas.microsoft.com/office/drawing/2014/main" id="{E1DC40F6-53C0-4202-8FF4-438B97F73B07}"/>
                  </a:ext>
                </a:extLst>
              </p:cNvPr>
              <p:cNvCxnSpPr/>
              <p:nvPr/>
            </p:nvCxnSpPr>
            <p:spPr bwMode="gray">
              <a:xfrm rot="1080000">
                <a:off x="5558500" y="5485297"/>
                <a:ext cx="0" cy="206477"/>
              </a:xfrm>
              <a:prstGeom prst="line">
                <a:avLst/>
              </a:prstGeom>
              <a:noFill/>
              <a:ln w="6350" cap="flat" cmpd="sng" algn="ctr">
                <a:solidFill>
                  <a:srgbClr val="48DAD0">
                    <a:lumMod val="40000"/>
                    <a:lumOff val="60000"/>
                  </a:srgbClr>
                </a:solidFill>
                <a:prstDash val="solid"/>
                <a:miter lim="800000"/>
              </a:ln>
              <a:effectLst/>
            </p:spPr>
          </p:cxnSp>
          <p:cxnSp>
            <p:nvCxnSpPr>
              <p:cNvPr id="511" name="Straight Connector 510">
                <a:extLst>
                  <a:ext uri="{FF2B5EF4-FFF2-40B4-BE49-F238E27FC236}">
                    <a16:creationId xmlns:a16="http://schemas.microsoft.com/office/drawing/2014/main" id="{9A3D8674-D30C-4D62-B100-BD6F3DC6E255}"/>
                  </a:ext>
                </a:extLst>
              </p:cNvPr>
              <p:cNvCxnSpPr>
                <a:cxnSpLocks/>
              </p:cNvCxnSpPr>
              <p:nvPr/>
            </p:nvCxnSpPr>
            <p:spPr bwMode="gray">
              <a:xfrm rot="6480000">
                <a:off x="4442262" y="3294557"/>
                <a:ext cx="0" cy="206477"/>
              </a:xfrm>
              <a:prstGeom prst="line">
                <a:avLst/>
              </a:prstGeom>
              <a:noFill/>
              <a:ln w="6350" cap="flat" cmpd="sng" algn="ctr">
                <a:solidFill>
                  <a:srgbClr val="48DAD0">
                    <a:lumMod val="40000"/>
                    <a:lumOff val="60000"/>
                  </a:srgbClr>
                </a:solidFill>
                <a:prstDash val="solid"/>
                <a:miter lim="800000"/>
              </a:ln>
              <a:effectLst/>
            </p:spPr>
          </p:cxnSp>
          <p:cxnSp>
            <p:nvCxnSpPr>
              <p:cNvPr id="512" name="Straight Connector 511">
                <a:extLst>
                  <a:ext uri="{FF2B5EF4-FFF2-40B4-BE49-F238E27FC236}">
                    <a16:creationId xmlns:a16="http://schemas.microsoft.com/office/drawing/2014/main" id="{506B3810-42CE-484C-81C7-8D4CB0A1373E}"/>
                  </a:ext>
                </a:extLst>
              </p:cNvPr>
              <p:cNvCxnSpPr/>
              <p:nvPr/>
            </p:nvCxnSpPr>
            <p:spPr bwMode="gray">
              <a:xfrm rot="900000">
                <a:off x="6543210" y="2160971"/>
                <a:ext cx="0" cy="206477"/>
              </a:xfrm>
              <a:prstGeom prst="line">
                <a:avLst/>
              </a:prstGeom>
              <a:noFill/>
              <a:ln w="6350" cap="flat" cmpd="sng" algn="ctr">
                <a:solidFill>
                  <a:srgbClr val="48DAD0">
                    <a:lumMod val="40000"/>
                    <a:lumOff val="60000"/>
                  </a:srgbClr>
                </a:solidFill>
                <a:prstDash val="solid"/>
                <a:miter lim="800000"/>
              </a:ln>
              <a:effectLst/>
            </p:spPr>
          </p:cxnSp>
          <p:cxnSp>
            <p:nvCxnSpPr>
              <p:cNvPr id="513" name="Straight Connector 512">
                <a:extLst>
                  <a:ext uri="{FF2B5EF4-FFF2-40B4-BE49-F238E27FC236}">
                    <a16:creationId xmlns:a16="http://schemas.microsoft.com/office/drawing/2014/main" id="{EFF273B4-DFA9-443D-8A82-0B0AE21D04E5}"/>
                  </a:ext>
                </a:extLst>
              </p:cNvPr>
              <p:cNvCxnSpPr>
                <a:cxnSpLocks/>
              </p:cNvCxnSpPr>
              <p:nvPr/>
            </p:nvCxnSpPr>
            <p:spPr bwMode="gray">
              <a:xfrm rot="6300000">
                <a:off x="7773369" y="4281276"/>
                <a:ext cx="0" cy="206477"/>
              </a:xfrm>
              <a:prstGeom prst="line">
                <a:avLst/>
              </a:prstGeom>
              <a:noFill/>
              <a:ln w="6350" cap="flat" cmpd="sng" algn="ctr">
                <a:solidFill>
                  <a:srgbClr val="48DAD0">
                    <a:lumMod val="40000"/>
                    <a:lumOff val="60000"/>
                  </a:srgbClr>
                </a:solidFill>
                <a:prstDash val="solid"/>
                <a:miter lim="800000"/>
              </a:ln>
              <a:effectLst/>
            </p:spPr>
          </p:cxnSp>
          <p:cxnSp>
            <p:nvCxnSpPr>
              <p:cNvPr id="514" name="Straight Connector 513">
                <a:extLst>
                  <a:ext uri="{FF2B5EF4-FFF2-40B4-BE49-F238E27FC236}">
                    <a16:creationId xmlns:a16="http://schemas.microsoft.com/office/drawing/2014/main" id="{9C388AB7-B460-4AB5-85A7-FF01467A84A8}"/>
                  </a:ext>
                </a:extLst>
              </p:cNvPr>
              <p:cNvCxnSpPr/>
              <p:nvPr/>
            </p:nvCxnSpPr>
            <p:spPr bwMode="gray">
              <a:xfrm rot="900000">
                <a:off x="5645561" y="5511043"/>
                <a:ext cx="0" cy="206477"/>
              </a:xfrm>
              <a:prstGeom prst="line">
                <a:avLst/>
              </a:prstGeom>
              <a:noFill/>
              <a:ln w="6350" cap="flat" cmpd="sng" algn="ctr">
                <a:solidFill>
                  <a:srgbClr val="48DAD0">
                    <a:lumMod val="40000"/>
                    <a:lumOff val="60000"/>
                  </a:srgbClr>
                </a:solidFill>
                <a:prstDash val="solid"/>
                <a:miter lim="800000"/>
              </a:ln>
              <a:effectLst/>
            </p:spPr>
          </p:cxnSp>
          <p:cxnSp>
            <p:nvCxnSpPr>
              <p:cNvPr id="515" name="Straight Connector 514">
                <a:extLst>
                  <a:ext uri="{FF2B5EF4-FFF2-40B4-BE49-F238E27FC236}">
                    <a16:creationId xmlns:a16="http://schemas.microsoft.com/office/drawing/2014/main" id="{3BF3638C-6061-4F0D-A8C7-2DC358E40E9B}"/>
                  </a:ext>
                </a:extLst>
              </p:cNvPr>
              <p:cNvCxnSpPr>
                <a:cxnSpLocks/>
              </p:cNvCxnSpPr>
              <p:nvPr/>
            </p:nvCxnSpPr>
            <p:spPr bwMode="gray">
              <a:xfrm rot="6300000">
                <a:off x="4416198" y="3381724"/>
                <a:ext cx="0" cy="206477"/>
              </a:xfrm>
              <a:prstGeom prst="line">
                <a:avLst/>
              </a:prstGeom>
              <a:noFill/>
              <a:ln w="6350" cap="flat" cmpd="sng" algn="ctr">
                <a:solidFill>
                  <a:srgbClr val="48DAD0">
                    <a:lumMod val="40000"/>
                    <a:lumOff val="60000"/>
                  </a:srgbClr>
                </a:solidFill>
                <a:prstDash val="solid"/>
                <a:miter lim="800000"/>
              </a:ln>
              <a:effectLst/>
            </p:spPr>
          </p:cxnSp>
          <p:cxnSp>
            <p:nvCxnSpPr>
              <p:cNvPr id="516" name="Straight Connector 515">
                <a:extLst>
                  <a:ext uri="{FF2B5EF4-FFF2-40B4-BE49-F238E27FC236}">
                    <a16:creationId xmlns:a16="http://schemas.microsoft.com/office/drawing/2014/main" id="{ECE8A455-D7F6-4C90-9496-38998C37F7B1}"/>
                  </a:ext>
                </a:extLst>
              </p:cNvPr>
              <p:cNvCxnSpPr/>
              <p:nvPr/>
            </p:nvCxnSpPr>
            <p:spPr bwMode="gray">
              <a:xfrm rot="720000">
                <a:off x="6454940" y="2139737"/>
                <a:ext cx="0" cy="206477"/>
              </a:xfrm>
              <a:prstGeom prst="line">
                <a:avLst/>
              </a:prstGeom>
              <a:noFill/>
              <a:ln w="6350" cap="flat" cmpd="sng" algn="ctr">
                <a:solidFill>
                  <a:srgbClr val="48DAD0">
                    <a:lumMod val="40000"/>
                    <a:lumOff val="60000"/>
                  </a:srgbClr>
                </a:solidFill>
                <a:prstDash val="solid"/>
                <a:miter lim="800000"/>
              </a:ln>
              <a:effectLst/>
            </p:spPr>
          </p:cxnSp>
          <p:cxnSp>
            <p:nvCxnSpPr>
              <p:cNvPr id="517" name="Straight Connector 516">
                <a:extLst>
                  <a:ext uri="{FF2B5EF4-FFF2-40B4-BE49-F238E27FC236}">
                    <a16:creationId xmlns:a16="http://schemas.microsoft.com/office/drawing/2014/main" id="{E21423BC-3BF6-4191-978D-16DDD1898141}"/>
                  </a:ext>
                </a:extLst>
              </p:cNvPr>
              <p:cNvCxnSpPr>
                <a:cxnSpLocks/>
              </p:cNvCxnSpPr>
              <p:nvPr/>
            </p:nvCxnSpPr>
            <p:spPr bwMode="gray">
              <a:xfrm rot="6120000">
                <a:off x="7794381" y="4192754"/>
                <a:ext cx="0" cy="206477"/>
              </a:xfrm>
              <a:prstGeom prst="line">
                <a:avLst/>
              </a:prstGeom>
              <a:noFill/>
              <a:ln w="6350" cap="flat" cmpd="sng" algn="ctr">
                <a:solidFill>
                  <a:srgbClr val="48DAD0">
                    <a:lumMod val="40000"/>
                    <a:lumOff val="60000"/>
                  </a:srgbClr>
                </a:solidFill>
                <a:prstDash val="solid"/>
                <a:miter lim="800000"/>
              </a:ln>
              <a:effectLst/>
            </p:spPr>
          </p:cxnSp>
          <p:cxnSp>
            <p:nvCxnSpPr>
              <p:cNvPr id="518" name="Straight Connector 517">
                <a:extLst>
                  <a:ext uri="{FF2B5EF4-FFF2-40B4-BE49-F238E27FC236}">
                    <a16:creationId xmlns:a16="http://schemas.microsoft.com/office/drawing/2014/main" id="{865463D9-3A6F-40CD-BE57-7EC19F365C5B}"/>
                  </a:ext>
                </a:extLst>
              </p:cNvPr>
              <p:cNvCxnSpPr/>
              <p:nvPr/>
            </p:nvCxnSpPr>
            <p:spPr bwMode="gray">
              <a:xfrm rot="720000">
                <a:off x="5733850" y="5532197"/>
                <a:ext cx="0" cy="206477"/>
              </a:xfrm>
              <a:prstGeom prst="line">
                <a:avLst/>
              </a:prstGeom>
              <a:noFill/>
              <a:ln w="6350" cap="flat" cmpd="sng" algn="ctr">
                <a:solidFill>
                  <a:srgbClr val="48DAD0">
                    <a:lumMod val="40000"/>
                    <a:lumOff val="60000"/>
                  </a:srgbClr>
                </a:solidFill>
                <a:prstDash val="solid"/>
                <a:miter lim="800000"/>
              </a:ln>
              <a:effectLst/>
            </p:spPr>
          </p:cxnSp>
          <p:cxnSp>
            <p:nvCxnSpPr>
              <p:cNvPr id="519" name="Straight Connector 518">
                <a:extLst>
                  <a:ext uri="{FF2B5EF4-FFF2-40B4-BE49-F238E27FC236}">
                    <a16:creationId xmlns:a16="http://schemas.microsoft.com/office/drawing/2014/main" id="{F7882776-FDDB-45B6-8FFB-3A416E89C95E}"/>
                  </a:ext>
                </a:extLst>
              </p:cNvPr>
              <p:cNvCxnSpPr>
                <a:cxnSpLocks/>
              </p:cNvCxnSpPr>
              <p:nvPr/>
            </p:nvCxnSpPr>
            <p:spPr bwMode="gray">
              <a:xfrm rot="6120000">
                <a:off x="4394733" y="3470137"/>
                <a:ext cx="0" cy="206477"/>
              </a:xfrm>
              <a:prstGeom prst="line">
                <a:avLst/>
              </a:prstGeom>
              <a:noFill/>
              <a:ln w="6350" cap="flat" cmpd="sng" algn="ctr">
                <a:solidFill>
                  <a:srgbClr val="48DAD0">
                    <a:lumMod val="40000"/>
                    <a:lumOff val="60000"/>
                  </a:srgbClr>
                </a:solidFill>
                <a:prstDash val="solid"/>
                <a:miter lim="800000"/>
              </a:ln>
              <a:effectLst/>
            </p:spPr>
          </p:cxnSp>
          <p:cxnSp>
            <p:nvCxnSpPr>
              <p:cNvPr id="520" name="Straight Connector 519">
                <a:extLst>
                  <a:ext uri="{FF2B5EF4-FFF2-40B4-BE49-F238E27FC236}">
                    <a16:creationId xmlns:a16="http://schemas.microsoft.com/office/drawing/2014/main" id="{30B02C7F-7C19-4A16-B62F-B1D2F4EB6FE2}"/>
                  </a:ext>
                </a:extLst>
              </p:cNvPr>
              <p:cNvCxnSpPr/>
              <p:nvPr/>
            </p:nvCxnSpPr>
            <p:spPr bwMode="gray">
              <a:xfrm rot="540000">
                <a:off x="6365679" y="2123152"/>
                <a:ext cx="0" cy="206477"/>
              </a:xfrm>
              <a:prstGeom prst="line">
                <a:avLst/>
              </a:prstGeom>
              <a:noFill/>
              <a:ln w="6350" cap="flat" cmpd="sng" algn="ctr">
                <a:solidFill>
                  <a:srgbClr val="48DAD0">
                    <a:lumMod val="40000"/>
                    <a:lumOff val="60000"/>
                  </a:srgbClr>
                </a:solidFill>
                <a:prstDash val="solid"/>
                <a:miter lim="800000"/>
              </a:ln>
              <a:effectLst/>
            </p:spPr>
          </p:cxnSp>
          <p:cxnSp>
            <p:nvCxnSpPr>
              <p:cNvPr id="521" name="Straight Connector 520">
                <a:extLst>
                  <a:ext uri="{FF2B5EF4-FFF2-40B4-BE49-F238E27FC236}">
                    <a16:creationId xmlns:a16="http://schemas.microsoft.com/office/drawing/2014/main" id="{F59854AB-500E-43FA-B1D5-7D8CBB86AD06}"/>
                  </a:ext>
                </a:extLst>
              </p:cNvPr>
              <p:cNvCxnSpPr>
                <a:cxnSpLocks/>
              </p:cNvCxnSpPr>
              <p:nvPr/>
            </p:nvCxnSpPr>
            <p:spPr bwMode="gray">
              <a:xfrm rot="5940000">
                <a:off x="7810732" y="4103255"/>
                <a:ext cx="0" cy="206477"/>
              </a:xfrm>
              <a:prstGeom prst="line">
                <a:avLst/>
              </a:prstGeom>
              <a:noFill/>
              <a:ln w="6350" cap="flat" cmpd="sng" algn="ctr">
                <a:solidFill>
                  <a:srgbClr val="48DAD0">
                    <a:lumMod val="40000"/>
                    <a:lumOff val="60000"/>
                  </a:srgbClr>
                </a:solidFill>
                <a:prstDash val="solid"/>
                <a:miter lim="800000"/>
              </a:ln>
              <a:effectLst/>
            </p:spPr>
          </p:cxnSp>
          <p:cxnSp>
            <p:nvCxnSpPr>
              <p:cNvPr id="522" name="Straight Connector 521">
                <a:extLst>
                  <a:ext uri="{FF2B5EF4-FFF2-40B4-BE49-F238E27FC236}">
                    <a16:creationId xmlns:a16="http://schemas.microsoft.com/office/drawing/2014/main" id="{82F25382-0331-44A2-B91C-F1EBA6FDE7A0}"/>
                  </a:ext>
                </a:extLst>
              </p:cNvPr>
              <p:cNvCxnSpPr/>
              <p:nvPr/>
            </p:nvCxnSpPr>
            <p:spPr bwMode="gray">
              <a:xfrm rot="540000">
                <a:off x="5823126" y="5548701"/>
                <a:ext cx="0" cy="206477"/>
              </a:xfrm>
              <a:prstGeom prst="line">
                <a:avLst/>
              </a:prstGeom>
              <a:noFill/>
              <a:ln w="6350" cap="flat" cmpd="sng" algn="ctr">
                <a:solidFill>
                  <a:srgbClr val="48DAD0">
                    <a:lumMod val="40000"/>
                    <a:lumOff val="60000"/>
                  </a:srgbClr>
                </a:solidFill>
                <a:prstDash val="solid"/>
                <a:miter lim="800000"/>
              </a:ln>
              <a:effectLst/>
            </p:spPr>
          </p:cxnSp>
          <p:cxnSp>
            <p:nvCxnSpPr>
              <p:cNvPr id="523" name="Straight Connector 522">
                <a:extLst>
                  <a:ext uri="{FF2B5EF4-FFF2-40B4-BE49-F238E27FC236}">
                    <a16:creationId xmlns:a16="http://schemas.microsoft.com/office/drawing/2014/main" id="{1B76E8DF-2F87-4D27-9062-8442BB79F908}"/>
                  </a:ext>
                </a:extLst>
              </p:cNvPr>
              <p:cNvCxnSpPr>
                <a:cxnSpLocks/>
              </p:cNvCxnSpPr>
              <p:nvPr/>
            </p:nvCxnSpPr>
            <p:spPr bwMode="gray">
              <a:xfrm rot="5940000">
                <a:off x="4377923" y="3559551"/>
                <a:ext cx="0" cy="206477"/>
              </a:xfrm>
              <a:prstGeom prst="line">
                <a:avLst/>
              </a:prstGeom>
              <a:noFill/>
              <a:ln w="6350" cap="flat" cmpd="sng" algn="ctr">
                <a:solidFill>
                  <a:srgbClr val="48DAD0">
                    <a:lumMod val="40000"/>
                    <a:lumOff val="60000"/>
                  </a:srgbClr>
                </a:solidFill>
                <a:prstDash val="solid"/>
                <a:miter lim="800000"/>
              </a:ln>
              <a:effectLst/>
            </p:spPr>
          </p:cxnSp>
          <p:cxnSp>
            <p:nvCxnSpPr>
              <p:cNvPr id="524" name="Straight Connector 523">
                <a:extLst>
                  <a:ext uri="{FF2B5EF4-FFF2-40B4-BE49-F238E27FC236}">
                    <a16:creationId xmlns:a16="http://schemas.microsoft.com/office/drawing/2014/main" id="{21CC31F9-318E-4DB6-B789-EFCCEF527DA8}"/>
                  </a:ext>
                </a:extLst>
              </p:cNvPr>
              <p:cNvCxnSpPr/>
              <p:nvPr/>
            </p:nvCxnSpPr>
            <p:spPr bwMode="gray">
              <a:xfrm rot="360000">
                <a:off x="6275673" y="2111261"/>
                <a:ext cx="0" cy="206477"/>
              </a:xfrm>
              <a:prstGeom prst="line">
                <a:avLst/>
              </a:prstGeom>
              <a:noFill/>
              <a:ln w="6350" cap="flat" cmpd="sng" algn="ctr">
                <a:solidFill>
                  <a:srgbClr val="48DAD0">
                    <a:lumMod val="40000"/>
                    <a:lumOff val="60000"/>
                  </a:srgbClr>
                </a:solidFill>
                <a:prstDash val="solid"/>
                <a:miter lim="800000"/>
              </a:ln>
              <a:effectLst/>
            </p:spPr>
          </p:cxnSp>
          <p:cxnSp>
            <p:nvCxnSpPr>
              <p:cNvPr id="525" name="Straight Connector 524">
                <a:extLst>
                  <a:ext uri="{FF2B5EF4-FFF2-40B4-BE49-F238E27FC236}">
                    <a16:creationId xmlns:a16="http://schemas.microsoft.com/office/drawing/2014/main" id="{6EDBD43E-E917-4339-9676-E7AEB65F6D4F}"/>
                  </a:ext>
                </a:extLst>
              </p:cNvPr>
              <p:cNvCxnSpPr>
                <a:cxnSpLocks/>
              </p:cNvCxnSpPr>
              <p:nvPr/>
            </p:nvCxnSpPr>
            <p:spPr bwMode="gray">
              <a:xfrm rot="5760000">
                <a:off x="7822376" y="4013022"/>
                <a:ext cx="0" cy="206477"/>
              </a:xfrm>
              <a:prstGeom prst="line">
                <a:avLst/>
              </a:prstGeom>
              <a:noFill/>
              <a:ln w="6350" cap="flat" cmpd="sng" algn="ctr">
                <a:solidFill>
                  <a:srgbClr val="48DAD0">
                    <a:lumMod val="40000"/>
                    <a:lumOff val="60000"/>
                  </a:srgbClr>
                </a:solidFill>
                <a:prstDash val="solid"/>
                <a:miter lim="800000"/>
              </a:ln>
              <a:effectLst/>
            </p:spPr>
          </p:cxnSp>
          <p:cxnSp>
            <p:nvCxnSpPr>
              <p:cNvPr id="526" name="Straight Connector 525">
                <a:extLst>
                  <a:ext uri="{FF2B5EF4-FFF2-40B4-BE49-F238E27FC236}">
                    <a16:creationId xmlns:a16="http://schemas.microsoft.com/office/drawing/2014/main" id="{AA7A74FC-136B-45D1-ABD9-ED8BA6851AA4}"/>
                  </a:ext>
                </a:extLst>
              </p:cNvPr>
              <p:cNvCxnSpPr/>
              <p:nvPr/>
            </p:nvCxnSpPr>
            <p:spPr bwMode="gray">
              <a:xfrm rot="360000">
                <a:off x="5913142" y="5560511"/>
                <a:ext cx="0" cy="206477"/>
              </a:xfrm>
              <a:prstGeom prst="line">
                <a:avLst/>
              </a:prstGeom>
              <a:noFill/>
              <a:ln w="6350" cap="flat" cmpd="sng" algn="ctr">
                <a:solidFill>
                  <a:srgbClr val="48DAD0">
                    <a:lumMod val="40000"/>
                    <a:lumOff val="60000"/>
                  </a:srgbClr>
                </a:solidFill>
                <a:prstDash val="solid"/>
                <a:miter lim="800000"/>
              </a:ln>
              <a:effectLst/>
            </p:spPr>
          </p:cxnSp>
          <p:cxnSp>
            <p:nvCxnSpPr>
              <p:cNvPr id="527" name="Straight Connector 526">
                <a:extLst>
                  <a:ext uri="{FF2B5EF4-FFF2-40B4-BE49-F238E27FC236}">
                    <a16:creationId xmlns:a16="http://schemas.microsoft.com/office/drawing/2014/main" id="{999C78F9-2FDC-4D1E-856D-1DD0E4B45F3A}"/>
                  </a:ext>
                </a:extLst>
              </p:cNvPr>
              <p:cNvCxnSpPr>
                <a:cxnSpLocks/>
              </p:cNvCxnSpPr>
              <p:nvPr/>
            </p:nvCxnSpPr>
            <p:spPr bwMode="gray">
              <a:xfrm rot="5760000">
                <a:off x="4365817" y="3649723"/>
                <a:ext cx="0" cy="206477"/>
              </a:xfrm>
              <a:prstGeom prst="line">
                <a:avLst/>
              </a:prstGeom>
              <a:noFill/>
              <a:ln w="6350" cap="flat" cmpd="sng" algn="ctr">
                <a:solidFill>
                  <a:srgbClr val="48DAD0">
                    <a:lumMod val="40000"/>
                    <a:lumOff val="60000"/>
                  </a:srgbClr>
                </a:solidFill>
                <a:prstDash val="solid"/>
                <a:miter lim="800000"/>
              </a:ln>
              <a:effectLst/>
            </p:spPr>
          </p:cxnSp>
          <p:cxnSp>
            <p:nvCxnSpPr>
              <p:cNvPr id="528" name="Straight Connector 527">
                <a:extLst>
                  <a:ext uri="{FF2B5EF4-FFF2-40B4-BE49-F238E27FC236}">
                    <a16:creationId xmlns:a16="http://schemas.microsoft.com/office/drawing/2014/main" id="{83C76B72-7D1C-47D9-A313-A3AA7CCA9378}"/>
                  </a:ext>
                </a:extLst>
              </p:cNvPr>
              <p:cNvCxnSpPr/>
              <p:nvPr/>
            </p:nvCxnSpPr>
            <p:spPr bwMode="gray">
              <a:xfrm rot="180000">
                <a:off x="6185168" y="2104097"/>
                <a:ext cx="0" cy="206477"/>
              </a:xfrm>
              <a:prstGeom prst="line">
                <a:avLst/>
              </a:prstGeom>
              <a:noFill/>
              <a:ln w="6350" cap="flat" cmpd="sng" algn="ctr">
                <a:solidFill>
                  <a:srgbClr val="48DAD0">
                    <a:lumMod val="40000"/>
                    <a:lumOff val="60000"/>
                  </a:srgbClr>
                </a:solidFill>
                <a:prstDash val="solid"/>
                <a:miter lim="800000"/>
              </a:ln>
              <a:effectLst/>
            </p:spPr>
          </p:cxnSp>
          <p:cxnSp>
            <p:nvCxnSpPr>
              <p:cNvPr id="529" name="Straight Connector 528">
                <a:extLst>
                  <a:ext uri="{FF2B5EF4-FFF2-40B4-BE49-F238E27FC236}">
                    <a16:creationId xmlns:a16="http://schemas.microsoft.com/office/drawing/2014/main" id="{5B518129-9ADF-4099-8A80-FDB7338E2F6D}"/>
                  </a:ext>
                </a:extLst>
              </p:cNvPr>
              <p:cNvCxnSpPr>
                <a:cxnSpLocks/>
              </p:cNvCxnSpPr>
              <p:nvPr/>
            </p:nvCxnSpPr>
            <p:spPr bwMode="gray">
              <a:xfrm rot="5580000">
                <a:off x="7829282" y="3922304"/>
                <a:ext cx="0" cy="206477"/>
              </a:xfrm>
              <a:prstGeom prst="line">
                <a:avLst/>
              </a:prstGeom>
              <a:noFill/>
              <a:ln w="6350" cap="flat" cmpd="sng" algn="ctr">
                <a:solidFill>
                  <a:srgbClr val="48DAD0">
                    <a:lumMod val="40000"/>
                    <a:lumOff val="60000"/>
                  </a:srgbClr>
                </a:solidFill>
                <a:prstDash val="solid"/>
                <a:miter lim="800000"/>
              </a:ln>
              <a:effectLst/>
            </p:spPr>
          </p:cxnSp>
          <p:cxnSp>
            <p:nvCxnSpPr>
              <p:cNvPr id="530" name="Straight Connector 529">
                <a:extLst>
                  <a:ext uri="{FF2B5EF4-FFF2-40B4-BE49-F238E27FC236}">
                    <a16:creationId xmlns:a16="http://schemas.microsoft.com/office/drawing/2014/main" id="{BF8FE33A-2DAE-48F7-BC8B-86B3FCD0C72F}"/>
                  </a:ext>
                </a:extLst>
              </p:cNvPr>
              <p:cNvCxnSpPr/>
              <p:nvPr/>
            </p:nvCxnSpPr>
            <p:spPr bwMode="gray">
              <a:xfrm rot="180000">
                <a:off x="6003654" y="5567593"/>
                <a:ext cx="0" cy="206477"/>
              </a:xfrm>
              <a:prstGeom prst="line">
                <a:avLst/>
              </a:prstGeom>
              <a:noFill/>
              <a:ln w="6350" cap="flat" cmpd="sng" algn="ctr">
                <a:solidFill>
                  <a:srgbClr val="48DAD0">
                    <a:lumMod val="40000"/>
                    <a:lumOff val="60000"/>
                  </a:srgbClr>
                </a:solidFill>
                <a:prstDash val="solid"/>
                <a:miter lim="800000"/>
              </a:ln>
              <a:effectLst/>
            </p:spPr>
          </p:cxnSp>
          <p:cxnSp>
            <p:nvCxnSpPr>
              <p:cNvPr id="531" name="Straight Connector 530">
                <a:extLst>
                  <a:ext uri="{FF2B5EF4-FFF2-40B4-BE49-F238E27FC236}">
                    <a16:creationId xmlns:a16="http://schemas.microsoft.com/office/drawing/2014/main" id="{5CED30C0-479D-4D2D-B082-BA252879333C}"/>
                  </a:ext>
                </a:extLst>
              </p:cNvPr>
              <p:cNvCxnSpPr>
                <a:cxnSpLocks/>
              </p:cNvCxnSpPr>
              <p:nvPr/>
            </p:nvCxnSpPr>
            <p:spPr bwMode="gray">
              <a:xfrm rot="5580000">
                <a:off x="4358446" y="3740405"/>
                <a:ext cx="0" cy="206477"/>
              </a:xfrm>
              <a:prstGeom prst="line">
                <a:avLst/>
              </a:prstGeom>
              <a:noFill/>
              <a:ln w="6350" cap="flat" cmpd="sng" algn="ctr">
                <a:solidFill>
                  <a:srgbClr val="48DAD0">
                    <a:lumMod val="40000"/>
                    <a:lumOff val="60000"/>
                  </a:srgbClr>
                </a:solidFill>
                <a:prstDash val="solid"/>
                <a:miter lim="800000"/>
              </a:ln>
              <a:effectLst/>
            </p:spPr>
          </p:cxnSp>
          <p:cxnSp>
            <p:nvCxnSpPr>
              <p:cNvPr id="532" name="Straight Connector 531">
                <a:extLst>
                  <a:ext uri="{FF2B5EF4-FFF2-40B4-BE49-F238E27FC236}">
                    <a16:creationId xmlns:a16="http://schemas.microsoft.com/office/drawing/2014/main" id="{49D74CAF-A4C1-4A63-A271-EFC394B99786}"/>
                  </a:ext>
                </a:extLst>
              </p:cNvPr>
              <p:cNvCxnSpPr/>
              <p:nvPr/>
            </p:nvCxnSpPr>
            <p:spPr bwMode="gray">
              <a:xfrm>
                <a:off x="6094412" y="2101680"/>
                <a:ext cx="0" cy="206477"/>
              </a:xfrm>
              <a:prstGeom prst="line">
                <a:avLst/>
              </a:prstGeom>
              <a:noFill/>
              <a:ln w="6350" cap="flat" cmpd="sng" algn="ctr">
                <a:solidFill>
                  <a:srgbClr val="48DAD0">
                    <a:lumMod val="40000"/>
                    <a:lumOff val="60000"/>
                  </a:srgbClr>
                </a:solidFill>
                <a:prstDash val="solid"/>
                <a:miter lim="800000"/>
              </a:ln>
              <a:effectLst/>
            </p:spPr>
          </p:cxnSp>
          <p:cxnSp>
            <p:nvCxnSpPr>
              <p:cNvPr id="533" name="Straight Connector 532">
                <a:extLst>
                  <a:ext uri="{FF2B5EF4-FFF2-40B4-BE49-F238E27FC236}">
                    <a16:creationId xmlns:a16="http://schemas.microsoft.com/office/drawing/2014/main" id="{1D93EFC2-70A3-4BB9-93FB-AA9D97A36D13}"/>
                  </a:ext>
                </a:extLst>
              </p:cNvPr>
              <p:cNvCxnSpPr>
                <a:cxnSpLocks/>
              </p:cNvCxnSpPr>
              <p:nvPr/>
            </p:nvCxnSpPr>
            <p:spPr bwMode="gray">
              <a:xfrm rot="5400000">
                <a:off x="7831430" y="3831348"/>
                <a:ext cx="0" cy="206477"/>
              </a:xfrm>
              <a:prstGeom prst="line">
                <a:avLst/>
              </a:prstGeom>
              <a:noFill/>
              <a:ln w="6350" cap="flat" cmpd="sng" algn="ctr">
                <a:solidFill>
                  <a:srgbClr val="48DAD0">
                    <a:lumMod val="40000"/>
                    <a:lumOff val="60000"/>
                  </a:srgbClr>
                </a:solidFill>
                <a:prstDash val="solid"/>
                <a:miter lim="800000"/>
              </a:ln>
              <a:effectLst/>
            </p:spPr>
          </p:cxnSp>
          <p:cxnSp>
            <p:nvCxnSpPr>
              <p:cNvPr id="534" name="Straight Connector 533">
                <a:extLst>
                  <a:ext uri="{FF2B5EF4-FFF2-40B4-BE49-F238E27FC236}">
                    <a16:creationId xmlns:a16="http://schemas.microsoft.com/office/drawing/2014/main" id="{ECF4509B-0F9E-4A49-ABFF-A84A45F02E6B}"/>
                  </a:ext>
                </a:extLst>
              </p:cNvPr>
              <p:cNvCxnSpPr/>
              <p:nvPr/>
            </p:nvCxnSpPr>
            <p:spPr bwMode="gray">
              <a:xfrm>
                <a:off x="6094412" y="5569929"/>
                <a:ext cx="0" cy="206477"/>
              </a:xfrm>
              <a:prstGeom prst="line">
                <a:avLst/>
              </a:prstGeom>
              <a:noFill/>
              <a:ln w="6350" cap="flat" cmpd="sng" algn="ctr">
                <a:solidFill>
                  <a:srgbClr val="48DAD0">
                    <a:lumMod val="40000"/>
                    <a:lumOff val="60000"/>
                  </a:srgbClr>
                </a:solidFill>
                <a:prstDash val="solid"/>
                <a:miter lim="800000"/>
              </a:ln>
              <a:effectLst/>
            </p:spPr>
          </p:cxnSp>
          <p:cxnSp>
            <p:nvCxnSpPr>
              <p:cNvPr id="535" name="Straight Connector 534">
                <a:extLst>
                  <a:ext uri="{FF2B5EF4-FFF2-40B4-BE49-F238E27FC236}">
                    <a16:creationId xmlns:a16="http://schemas.microsoft.com/office/drawing/2014/main" id="{FC8A3418-5527-48F1-AECF-1F0828A3E353}"/>
                  </a:ext>
                </a:extLst>
              </p:cNvPr>
              <p:cNvCxnSpPr>
                <a:cxnSpLocks/>
              </p:cNvCxnSpPr>
              <p:nvPr/>
            </p:nvCxnSpPr>
            <p:spPr bwMode="gray">
              <a:xfrm rot="5400000">
                <a:off x="4355831" y="3831348"/>
                <a:ext cx="0" cy="206477"/>
              </a:xfrm>
              <a:prstGeom prst="line">
                <a:avLst/>
              </a:prstGeom>
              <a:noFill/>
              <a:ln w="6350" cap="flat" cmpd="sng" algn="ctr">
                <a:solidFill>
                  <a:srgbClr val="48DAD0">
                    <a:lumMod val="40000"/>
                    <a:lumOff val="60000"/>
                  </a:srgbClr>
                </a:solidFill>
                <a:prstDash val="solid"/>
                <a:miter lim="800000"/>
              </a:ln>
              <a:effectLst/>
            </p:spPr>
          </p:cxnSp>
          <p:cxnSp>
            <p:nvCxnSpPr>
              <p:cNvPr id="536" name="Straight Connector 535">
                <a:extLst>
                  <a:ext uri="{FF2B5EF4-FFF2-40B4-BE49-F238E27FC236}">
                    <a16:creationId xmlns:a16="http://schemas.microsoft.com/office/drawing/2014/main" id="{490188D9-A823-43B6-9199-40E9EEF343C3}"/>
                  </a:ext>
                </a:extLst>
              </p:cNvPr>
              <p:cNvCxnSpPr>
                <a:cxnSpLocks/>
              </p:cNvCxnSpPr>
              <p:nvPr/>
            </p:nvCxnSpPr>
            <p:spPr bwMode="gray">
              <a:xfrm rot="10440000">
                <a:off x="6274512" y="5557681"/>
                <a:ext cx="0" cy="206477"/>
              </a:xfrm>
              <a:prstGeom prst="line">
                <a:avLst/>
              </a:prstGeom>
              <a:noFill/>
              <a:ln w="6350" cap="flat" cmpd="sng" algn="ctr">
                <a:solidFill>
                  <a:srgbClr val="48DAD0">
                    <a:lumMod val="40000"/>
                    <a:lumOff val="60000"/>
                  </a:srgbClr>
                </a:solidFill>
                <a:prstDash val="solid"/>
                <a:miter lim="800000"/>
              </a:ln>
              <a:effectLst/>
            </p:spPr>
          </p:cxnSp>
          <p:cxnSp>
            <p:nvCxnSpPr>
              <p:cNvPr id="537" name="Straight Connector 536">
                <a:extLst>
                  <a:ext uri="{FF2B5EF4-FFF2-40B4-BE49-F238E27FC236}">
                    <a16:creationId xmlns:a16="http://schemas.microsoft.com/office/drawing/2014/main" id="{EA2D6DED-8202-47AB-86BC-9F8906B5DF8B}"/>
                  </a:ext>
                </a:extLst>
              </p:cNvPr>
              <p:cNvCxnSpPr>
                <a:cxnSpLocks/>
              </p:cNvCxnSpPr>
              <p:nvPr/>
            </p:nvCxnSpPr>
            <p:spPr bwMode="gray">
              <a:xfrm rot="10440000">
                <a:off x="5911214" y="2101121"/>
                <a:ext cx="0" cy="206477"/>
              </a:xfrm>
              <a:prstGeom prst="line">
                <a:avLst/>
              </a:prstGeom>
              <a:noFill/>
              <a:ln w="6350" cap="flat" cmpd="sng" algn="ctr">
                <a:solidFill>
                  <a:srgbClr val="48DAD0">
                    <a:lumMod val="40000"/>
                    <a:lumOff val="60000"/>
                  </a:srgbClr>
                </a:solidFill>
                <a:prstDash val="solid"/>
                <a:miter lim="800000"/>
              </a:ln>
              <a:effectLst/>
            </p:spPr>
          </p:cxnSp>
          <p:cxnSp>
            <p:nvCxnSpPr>
              <p:cNvPr id="538" name="Straight Connector 537">
                <a:extLst>
                  <a:ext uri="{FF2B5EF4-FFF2-40B4-BE49-F238E27FC236}">
                    <a16:creationId xmlns:a16="http://schemas.microsoft.com/office/drawing/2014/main" id="{53C25671-4756-48A3-8673-4AE570A4C048}"/>
                  </a:ext>
                </a:extLst>
              </p:cNvPr>
              <p:cNvCxnSpPr>
                <a:cxnSpLocks/>
              </p:cNvCxnSpPr>
              <p:nvPr/>
            </p:nvCxnSpPr>
            <p:spPr bwMode="gray">
              <a:xfrm rot="10260000">
                <a:off x="6364684" y="5545574"/>
                <a:ext cx="0" cy="206477"/>
              </a:xfrm>
              <a:prstGeom prst="line">
                <a:avLst/>
              </a:prstGeom>
              <a:noFill/>
              <a:ln w="6350" cap="flat" cmpd="sng" algn="ctr">
                <a:solidFill>
                  <a:srgbClr val="48DAD0">
                    <a:lumMod val="40000"/>
                    <a:lumOff val="60000"/>
                  </a:srgbClr>
                </a:solidFill>
                <a:prstDash val="solid"/>
                <a:miter lim="800000"/>
              </a:ln>
              <a:effectLst/>
            </p:spPr>
          </p:cxnSp>
          <p:cxnSp>
            <p:nvCxnSpPr>
              <p:cNvPr id="539" name="Straight Connector 538">
                <a:extLst>
                  <a:ext uri="{FF2B5EF4-FFF2-40B4-BE49-F238E27FC236}">
                    <a16:creationId xmlns:a16="http://schemas.microsoft.com/office/drawing/2014/main" id="{EB214D9E-DE72-4BF8-AE9F-92A3837A6B7D}"/>
                  </a:ext>
                </a:extLst>
              </p:cNvPr>
              <p:cNvCxnSpPr>
                <a:cxnSpLocks/>
              </p:cNvCxnSpPr>
              <p:nvPr/>
            </p:nvCxnSpPr>
            <p:spPr bwMode="gray">
              <a:xfrm rot="10260000">
                <a:off x="5820981" y="2112765"/>
                <a:ext cx="0" cy="206477"/>
              </a:xfrm>
              <a:prstGeom prst="line">
                <a:avLst/>
              </a:prstGeom>
              <a:noFill/>
              <a:ln w="6350" cap="flat" cmpd="sng" algn="ctr">
                <a:solidFill>
                  <a:srgbClr val="48DAD0">
                    <a:lumMod val="40000"/>
                    <a:lumOff val="60000"/>
                  </a:srgbClr>
                </a:solidFill>
                <a:prstDash val="solid"/>
                <a:miter lim="800000"/>
              </a:ln>
              <a:effectLst/>
            </p:spPr>
          </p:cxnSp>
          <p:cxnSp>
            <p:nvCxnSpPr>
              <p:cNvPr id="540" name="Straight Connector 539">
                <a:extLst>
                  <a:ext uri="{FF2B5EF4-FFF2-40B4-BE49-F238E27FC236}">
                    <a16:creationId xmlns:a16="http://schemas.microsoft.com/office/drawing/2014/main" id="{78CFF792-A112-406E-9539-77A331FBB9DC}"/>
                  </a:ext>
                </a:extLst>
              </p:cNvPr>
              <p:cNvCxnSpPr>
                <a:cxnSpLocks/>
              </p:cNvCxnSpPr>
              <p:nvPr/>
            </p:nvCxnSpPr>
            <p:spPr bwMode="gray">
              <a:xfrm rot="10080000">
                <a:off x="6454099" y="5528765"/>
                <a:ext cx="0" cy="206477"/>
              </a:xfrm>
              <a:prstGeom prst="line">
                <a:avLst/>
              </a:prstGeom>
              <a:noFill/>
              <a:ln w="6350" cap="flat" cmpd="sng" algn="ctr">
                <a:solidFill>
                  <a:srgbClr val="48DAD0">
                    <a:lumMod val="40000"/>
                    <a:lumOff val="60000"/>
                  </a:srgbClr>
                </a:solidFill>
                <a:prstDash val="solid"/>
                <a:miter lim="800000"/>
              </a:ln>
              <a:effectLst/>
            </p:spPr>
          </p:cxnSp>
          <p:cxnSp>
            <p:nvCxnSpPr>
              <p:cNvPr id="541" name="Straight Connector 540">
                <a:extLst>
                  <a:ext uri="{FF2B5EF4-FFF2-40B4-BE49-F238E27FC236}">
                    <a16:creationId xmlns:a16="http://schemas.microsoft.com/office/drawing/2014/main" id="{073BC0F4-5E86-4FDE-8C8D-9E93FEAEFBB9}"/>
                  </a:ext>
                </a:extLst>
              </p:cNvPr>
              <p:cNvCxnSpPr>
                <a:cxnSpLocks/>
              </p:cNvCxnSpPr>
              <p:nvPr/>
            </p:nvCxnSpPr>
            <p:spPr bwMode="gray">
              <a:xfrm rot="10080000">
                <a:off x="5731482" y="2129116"/>
                <a:ext cx="0" cy="206477"/>
              </a:xfrm>
              <a:prstGeom prst="line">
                <a:avLst/>
              </a:prstGeom>
              <a:noFill/>
              <a:ln w="6350" cap="flat" cmpd="sng" algn="ctr">
                <a:solidFill>
                  <a:srgbClr val="48DAD0">
                    <a:lumMod val="40000"/>
                    <a:lumOff val="60000"/>
                  </a:srgbClr>
                </a:solidFill>
                <a:prstDash val="solid"/>
                <a:miter lim="800000"/>
              </a:ln>
              <a:effectLst/>
            </p:spPr>
          </p:cxnSp>
          <p:cxnSp>
            <p:nvCxnSpPr>
              <p:cNvPr id="542" name="Straight Connector 541">
                <a:extLst>
                  <a:ext uri="{FF2B5EF4-FFF2-40B4-BE49-F238E27FC236}">
                    <a16:creationId xmlns:a16="http://schemas.microsoft.com/office/drawing/2014/main" id="{C85E7EB5-6774-485C-9EF2-D7A031B77C8D}"/>
                  </a:ext>
                </a:extLst>
              </p:cNvPr>
              <p:cNvCxnSpPr>
                <a:cxnSpLocks/>
              </p:cNvCxnSpPr>
              <p:nvPr/>
            </p:nvCxnSpPr>
            <p:spPr bwMode="gray">
              <a:xfrm rot="9900000">
                <a:off x="6542511" y="5507299"/>
                <a:ext cx="0" cy="206477"/>
              </a:xfrm>
              <a:prstGeom prst="line">
                <a:avLst/>
              </a:prstGeom>
              <a:noFill/>
              <a:ln w="6350" cap="flat" cmpd="sng" algn="ctr">
                <a:solidFill>
                  <a:srgbClr val="48DAD0">
                    <a:lumMod val="40000"/>
                    <a:lumOff val="60000"/>
                  </a:srgbClr>
                </a:solidFill>
                <a:prstDash val="solid"/>
                <a:miter lim="800000"/>
              </a:ln>
              <a:effectLst/>
            </p:spPr>
          </p:cxnSp>
          <p:cxnSp>
            <p:nvCxnSpPr>
              <p:cNvPr id="543" name="Straight Connector 542">
                <a:extLst>
                  <a:ext uri="{FF2B5EF4-FFF2-40B4-BE49-F238E27FC236}">
                    <a16:creationId xmlns:a16="http://schemas.microsoft.com/office/drawing/2014/main" id="{A6B52560-5F35-4899-B5F8-73E9D5143E7D}"/>
                  </a:ext>
                </a:extLst>
              </p:cNvPr>
              <p:cNvCxnSpPr>
                <a:cxnSpLocks/>
              </p:cNvCxnSpPr>
              <p:nvPr/>
            </p:nvCxnSpPr>
            <p:spPr bwMode="gray">
              <a:xfrm rot="9900000">
                <a:off x="5642960" y="2150128"/>
                <a:ext cx="0" cy="206477"/>
              </a:xfrm>
              <a:prstGeom prst="line">
                <a:avLst/>
              </a:prstGeom>
              <a:noFill/>
              <a:ln w="6350" cap="flat" cmpd="sng" algn="ctr">
                <a:solidFill>
                  <a:srgbClr val="48DAD0">
                    <a:lumMod val="40000"/>
                    <a:lumOff val="60000"/>
                  </a:srgbClr>
                </a:solidFill>
                <a:prstDash val="solid"/>
                <a:miter lim="800000"/>
              </a:ln>
              <a:effectLst/>
            </p:spPr>
          </p:cxnSp>
          <p:cxnSp>
            <p:nvCxnSpPr>
              <p:cNvPr id="544" name="Straight Connector 543">
                <a:extLst>
                  <a:ext uri="{FF2B5EF4-FFF2-40B4-BE49-F238E27FC236}">
                    <a16:creationId xmlns:a16="http://schemas.microsoft.com/office/drawing/2014/main" id="{FAE02D31-4C1B-4D75-B095-90B457FB890C}"/>
                  </a:ext>
                </a:extLst>
              </p:cNvPr>
              <p:cNvCxnSpPr>
                <a:cxnSpLocks/>
              </p:cNvCxnSpPr>
              <p:nvPr/>
            </p:nvCxnSpPr>
            <p:spPr bwMode="gray">
              <a:xfrm rot="9720000">
                <a:off x="6629679" y="5481236"/>
                <a:ext cx="0" cy="206477"/>
              </a:xfrm>
              <a:prstGeom prst="line">
                <a:avLst/>
              </a:prstGeom>
              <a:noFill/>
              <a:ln w="6350" cap="flat" cmpd="sng" algn="ctr">
                <a:solidFill>
                  <a:srgbClr val="48DAD0">
                    <a:lumMod val="40000"/>
                    <a:lumOff val="60000"/>
                  </a:srgbClr>
                </a:solidFill>
                <a:prstDash val="solid"/>
                <a:miter lim="800000"/>
              </a:ln>
              <a:effectLst/>
            </p:spPr>
          </p:cxnSp>
          <p:cxnSp>
            <p:nvCxnSpPr>
              <p:cNvPr id="545" name="Straight Connector 544">
                <a:extLst>
                  <a:ext uri="{FF2B5EF4-FFF2-40B4-BE49-F238E27FC236}">
                    <a16:creationId xmlns:a16="http://schemas.microsoft.com/office/drawing/2014/main" id="{5B3DA6C3-084C-4B9C-A0A3-0B7AA582322F}"/>
                  </a:ext>
                </a:extLst>
              </p:cNvPr>
              <p:cNvCxnSpPr>
                <a:cxnSpLocks/>
              </p:cNvCxnSpPr>
              <p:nvPr/>
            </p:nvCxnSpPr>
            <p:spPr bwMode="gray">
              <a:xfrm rot="9720000">
                <a:off x="5555660" y="2175744"/>
                <a:ext cx="0" cy="206477"/>
              </a:xfrm>
              <a:prstGeom prst="line">
                <a:avLst/>
              </a:prstGeom>
              <a:noFill/>
              <a:ln w="6350" cap="flat" cmpd="sng" algn="ctr">
                <a:solidFill>
                  <a:srgbClr val="48DAD0">
                    <a:lumMod val="40000"/>
                    <a:lumOff val="60000"/>
                  </a:srgbClr>
                </a:solidFill>
                <a:prstDash val="solid"/>
                <a:miter lim="800000"/>
              </a:ln>
              <a:effectLst/>
            </p:spPr>
          </p:cxnSp>
          <p:cxnSp>
            <p:nvCxnSpPr>
              <p:cNvPr id="546" name="Straight Connector 545">
                <a:extLst>
                  <a:ext uri="{FF2B5EF4-FFF2-40B4-BE49-F238E27FC236}">
                    <a16:creationId xmlns:a16="http://schemas.microsoft.com/office/drawing/2014/main" id="{49818017-90A0-4032-AA51-13B1D122D40B}"/>
                  </a:ext>
                </a:extLst>
              </p:cNvPr>
              <p:cNvCxnSpPr>
                <a:cxnSpLocks/>
              </p:cNvCxnSpPr>
              <p:nvPr/>
            </p:nvCxnSpPr>
            <p:spPr bwMode="gray">
              <a:xfrm rot="10620000">
                <a:off x="6183812" y="5564819"/>
                <a:ext cx="0" cy="206477"/>
              </a:xfrm>
              <a:prstGeom prst="line">
                <a:avLst/>
              </a:prstGeom>
              <a:noFill/>
              <a:ln w="6350" cap="flat" cmpd="sng" algn="ctr">
                <a:solidFill>
                  <a:srgbClr val="48DAD0">
                    <a:lumMod val="40000"/>
                    <a:lumOff val="60000"/>
                  </a:srgbClr>
                </a:solidFill>
                <a:prstDash val="solid"/>
                <a:miter lim="800000"/>
              </a:ln>
              <a:effectLst/>
            </p:spPr>
          </p:cxnSp>
          <p:cxnSp>
            <p:nvCxnSpPr>
              <p:cNvPr id="547" name="Straight Connector 546">
                <a:extLst>
                  <a:ext uri="{FF2B5EF4-FFF2-40B4-BE49-F238E27FC236}">
                    <a16:creationId xmlns:a16="http://schemas.microsoft.com/office/drawing/2014/main" id="{2F5EA3F7-1200-4540-A76F-4299BC4FF253}"/>
                  </a:ext>
                </a:extLst>
              </p:cNvPr>
              <p:cNvCxnSpPr>
                <a:cxnSpLocks/>
              </p:cNvCxnSpPr>
              <p:nvPr/>
            </p:nvCxnSpPr>
            <p:spPr bwMode="gray">
              <a:xfrm rot="10620000">
                <a:off x="6001914" y="2093983"/>
                <a:ext cx="0" cy="206477"/>
              </a:xfrm>
              <a:prstGeom prst="line">
                <a:avLst/>
              </a:prstGeom>
              <a:noFill/>
              <a:ln w="6350" cap="flat" cmpd="sng" algn="ctr">
                <a:solidFill>
                  <a:srgbClr val="48DAD0">
                    <a:lumMod val="40000"/>
                    <a:lumOff val="60000"/>
                  </a:srgbClr>
                </a:solidFill>
                <a:prstDash val="solid"/>
                <a:miter lim="800000"/>
              </a:ln>
              <a:effectLst/>
            </p:spPr>
          </p:cxnSp>
          <p:cxnSp>
            <p:nvCxnSpPr>
              <p:cNvPr id="548" name="Straight Connector 547">
                <a:extLst>
                  <a:ext uri="{FF2B5EF4-FFF2-40B4-BE49-F238E27FC236}">
                    <a16:creationId xmlns:a16="http://schemas.microsoft.com/office/drawing/2014/main" id="{91EB25D1-AD33-41D2-A9D1-E1F407C0BB19}"/>
                  </a:ext>
                </a:extLst>
              </p:cNvPr>
              <p:cNvCxnSpPr/>
              <p:nvPr/>
            </p:nvCxnSpPr>
            <p:spPr bwMode="gray">
              <a:xfrm rot="5040000">
                <a:off x="7818516" y="3655267"/>
                <a:ext cx="0" cy="206477"/>
              </a:xfrm>
              <a:prstGeom prst="line">
                <a:avLst/>
              </a:prstGeom>
              <a:noFill/>
              <a:ln w="6350" cap="flat" cmpd="sng" algn="ctr">
                <a:solidFill>
                  <a:srgbClr val="48DAD0">
                    <a:lumMod val="40000"/>
                    <a:lumOff val="60000"/>
                  </a:srgbClr>
                </a:solidFill>
                <a:prstDash val="solid"/>
                <a:miter lim="800000"/>
              </a:ln>
              <a:effectLst/>
            </p:spPr>
          </p:cxnSp>
          <p:cxnSp>
            <p:nvCxnSpPr>
              <p:cNvPr id="549" name="Straight Connector 548">
                <a:extLst>
                  <a:ext uri="{FF2B5EF4-FFF2-40B4-BE49-F238E27FC236}">
                    <a16:creationId xmlns:a16="http://schemas.microsoft.com/office/drawing/2014/main" id="{F7B1883E-0EE7-4EAD-AA45-B485BA5FE2F9}"/>
                  </a:ext>
                </a:extLst>
              </p:cNvPr>
              <p:cNvCxnSpPr/>
              <p:nvPr/>
            </p:nvCxnSpPr>
            <p:spPr bwMode="gray">
              <a:xfrm rot="5040000">
                <a:off x="4369267" y="4017797"/>
                <a:ext cx="0" cy="206477"/>
              </a:xfrm>
              <a:prstGeom prst="line">
                <a:avLst/>
              </a:prstGeom>
              <a:noFill/>
              <a:ln w="6350" cap="flat" cmpd="sng" algn="ctr">
                <a:solidFill>
                  <a:srgbClr val="48DAD0">
                    <a:lumMod val="40000"/>
                    <a:lumOff val="60000"/>
                  </a:srgbClr>
                </a:solidFill>
                <a:prstDash val="solid"/>
                <a:miter lim="800000"/>
              </a:ln>
              <a:effectLst/>
            </p:spPr>
          </p:cxnSp>
        </p:grpSp>
        <p:sp>
          <p:nvSpPr>
            <p:cNvPr id="407" name="Oval 406">
              <a:extLst>
                <a:ext uri="{FF2B5EF4-FFF2-40B4-BE49-F238E27FC236}">
                  <a16:creationId xmlns:a16="http://schemas.microsoft.com/office/drawing/2014/main" id="{2423CC93-8004-4463-8F02-F8D0DDDD18C6}"/>
                </a:ext>
              </a:extLst>
            </p:cNvPr>
            <p:cNvSpPr/>
            <p:nvPr/>
          </p:nvSpPr>
          <p:spPr bwMode="gray">
            <a:xfrm>
              <a:off x="4437258" y="2272452"/>
              <a:ext cx="3302438" cy="3302438"/>
            </a:xfrm>
            <a:prstGeom prst="ellipse">
              <a:avLst/>
            </a:prstGeom>
            <a:solidFill>
              <a:srgbClr val="FFFFFF"/>
            </a:soli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383C45"/>
                </a:solidFill>
                <a:effectLst/>
                <a:uLnTx/>
                <a:uFillTx/>
                <a:latin typeface="FiraGO Book"/>
                <a:ea typeface="+mn-ea"/>
                <a:cs typeface="+mn-cs"/>
              </a:endParaRPr>
            </a:p>
          </p:txBody>
        </p:sp>
      </p:grpSp>
      <p:grpSp>
        <p:nvGrpSpPr>
          <p:cNvPr id="550" name="Group 549">
            <a:extLst>
              <a:ext uri="{FF2B5EF4-FFF2-40B4-BE49-F238E27FC236}">
                <a16:creationId xmlns:a16="http://schemas.microsoft.com/office/drawing/2014/main" id="{9B4823B9-DE56-4FA9-BF74-7BA9B61A4F33}"/>
              </a:ext>
            </a:extLst>
          </p:cNvPr>
          <p:cNvGrpSpPr/>
          <p:nvPr/>
        </p:nvGrpSpPr>
        <p:grpSpPr>
          <a:xfrm>
            <a:off x="4548964" y="1576160"/>
            <a:ext cx="2964724" cy="2965002"/>
            <a:chOff x="4393201" y="2228235"/>
            <a:chExt cx="3390550" cy="3390870"/>
          </a:xfrm>
        </p:grpSpPr>
        <p:grpSp>
          <p:nvGrpSpPr>
            <p:cNvPr id="551" name="Group 550">
              <a:extLst>
                <a:ext uri="{FF2B5EF4-FFF2-40B4-BE49-F238E27FC236}">
                  <a16:creationId xmlns:a16="http://schemas.microsoft.com/office/drawing/2014/main" id="{C5C7C2E7-48C8-4314-8482-FC18ADC9DABB}"/>
                </a:ext>
              </a:extLst>
            </p:cNvPr>
            <p:cNvGrpSpPr/>
            <p:nvPr/>
          </p:nvGrpSpPr>
          <p:grpSpPr>
            <a:xfrm>
              <a:off x="4393201" y="2228235"/>
              <a:ext cx="3390550" cy="3390870"/>
              <a:chOff x="4252592" y="2093983"/>
              <a:chExt cx="3682076" cy="3682423"/>
            </a:xfrm>
          </p:grpSpPr>
          <p:cxnSp>
            <p:nvCxnSpPr>
              <p:cNvPr id="553" name="Straight Connector 552">
                <a:extLst>
                  <a:ext uri="{FF2B5EF4-FFF2-40B4-BE49-F238E27FC236}">
                    <a16:creationId xmlns:a16="http://schemas.microsoft.com/office/drawing/2014/main" id="{06689045-CA45-4DEB-A620-B6FC03CA1AFC}"/>
                  </a:ext>
                </a:extLst>
              </p:cNvPr>
              <p:cNvCxnSpPr/>
              <p:nvPr/>
            </p:nvCxnSpPr>
            <p:spPr bwMode="gray">
              <a:xfrm rot="3240000">
                <a:off x="7497026" y="2817144"/>
                <a:ext cx="0" cy="206477"/>
              </a:xfrm>
              <a:prstGeom prst="line">
                <a:avLst/>
              </a:prstGeom>
              <a:noFill/>
              <a:ln w="6350" cap="flat" cmpd="sng" algn="ctr">
                <a:solidFill>
                  <a:srgbClr val="FCDB7F"/>
                </a:solidFill>
                <a:prstDash val="solid"/>
                <a:miter lim="800000"/>
              </a:ln>
              <a:effectLst/>
            </p:spPr>
          </p:cxnSp>
          <p:cxnSp>
            <p:nvCxnSpPr>
              <p:cNvPr id="554" name="Straight Connector 553">
                <a:extLst>
                  <a:ext uri="{FF2B5EF4-FFF2-40B4-BE49-F238E27FC236}">
                    <a16:creationId xmlns:a16="http://schemas.microsoft.com/office/drawing/2014/main" id="{3D4507CF-0EFE-4541-BCCB-BDFB79441F8E}"/>
                  </a:ext>
                </a:extLst>
              </p:cNvPr>
              <p:cNvCxnSpPr>
                <a:cxnSpLocks/>
              </p:cNvCxnSpPr>
              <p:nvPr/>
            </p:nvCxnSpPr>
            <p:spPr bwMode="gray">
              <a:xfrm rot="8640000">
                <a:off x="7118689" y="5239095"/>
                <a:ext cx="0" cy="206477"/>
              </a:xfrm>
              <a:prstGeom prst="line">
                <a:avLst/>
              </a:prstGeom>
              <a:noFill/>
              <a:ln w="6350" cap="flat" cmpd="sng" algn="ctr">
                <a:solidFill>
                  <a:srgbClr val="FCDB7F"/>
                </a:solidFill>
                <a:prstDash val="solid"/>
                <a:miter lim="800000"/>
              </a:ln>
              <a:effectLst/>
            </p:spPr>
          </p:cxnSp>
          <p:cxnSp>
            <p:nvCxnSpPr>
              <p:cNvPr id="555" name="Straight Connector 554">
                <a:extLst>
                  <a:ext uri="{FF2B5EF4-FFF2-40B4-BE49-F238E27FC236}">
                    <a16:creationId xmlns:a16="http://schemas.microsoft.com/office/drawing/2014/main" id="{873451DF-010C-433E-BBC7-40A466380576}"/>
                  </a:ext>
                </a:extLst>
              </p:cNvPr>
              <p:cNvCxnSpPr/>
              <p:nvPr/>
            </p:nvCxnSpPr>
            <p:spPr bwMode="gray">
              <a:xfrm rot="3240000">
                <a:off x="4691153" y="4855730"/>
                <a:ext cx="0" cy="206477"/>
              </a:xfrm>
              <a:prstGeom prst="line">
                <a:avLst/>
              </a:prstGeom>
              <a:noFill/>
              <a:ln w="6350" cap="flat" cmpd="sng" algn="ctr">
                <a:solidFill>
                  <a:srgbClr val="FCDB7F"/>
                </a:solidFill>
                <a:prstDash val="solid"/>
                <a:miter lim="800000"/>
              </a:ln>
              <a:effectLst/>
            </p:spPr>
          </p:cxnSp>
          <p:cxnSp>
            <p:nvCxnSpPr>
              <p:cNvPr id="556" name="Straight Connector 555">
                <a:extLst>
                  <a:ext uri="{FF2B5EF4-FFF2-40B4-BE49-F238E27FC236}">
                    <a16:creationId xmlns:a16="http://schemas.microsoft.com/office/drawing/2014/main" id="{787F003C-713D-4644-A24D-0AFA3911FA2F}"/>
                  </a:ext>
                </a:extLst>
              </p:cNvPr>
              <p:cNvCxnSpPr>
                <a:cxnSpLocks/>
              </p:cNvCxnSpPr>
              <p:nvPr/>
            </p:nvCxnSpPr>
            <p:spPr bwMode="gray">
              <a:xfrm rot="8640000">
                <a:off x="5075783" y="2427276"/>
                <a:ext cx="0" cy="206477"/>
              </a:xfrm>
              <a:prstGeom prst="line">
                <a:avLst/>
              </a:prstGeom>
              <a:noFill/>
              <a:ln w="6350" cap="flat" cmpd="sng" algn="ctr">
                <a:solidFill>
                  <a:srgbClr val="FCDB7F"/>
                </a:solidFill>
                <a:prstDash val="solid"/>
                <a:miter lim="800000"/>
              </a:ln>
              <a:effectLst/>
            </p:spPr>
          </p:cxnSp>
          <p:cxnSp>
            <p:nvCxnSpPr>
              <p:cNvPr id="557" name="Straight Connector 556">
                <a:extLst>
                  <a:ext uri="{FF2B5EF4-FFF2-40B4-BE49-F238E27FC236}">
                    <a16:creationId xmlns:a16="http://schemas.microsoft.com/office/drawing/2014/main" id="{8BFB8476-41FA-4857-9163-F9DA02CF765A}"/>
                  </a:ext>
                </a:extLst>
              </p:cNvPr>
              <p:cNvCxnSpPr/>
              <p:nvPr/>
            </p:nvCxnSpPr>
            <p:spPr bwMode="gray">
              <a:xfrm rot="3060000">
                <a:off x="7441790" y="2745092"/>
                <a:ext cx="0" cy="206477"/>
              </a:xfrm>
              <a:prstGeom prst="line">
                <a:avLst/>
              </a:prstGeom>
              <a:noFill/>
              <a:ln w="6350" cap="flat" cmpd="sng" algn="ctr">
                <a:solidFill>
                  <a:srgbClr val="FCDB7F"/>
                </a:solidFill>
                <a:prstDash val="solid"/>
                <a:miter lim="800000"/>
              </a:ln>
              <a:effectLst/>
            </p:spPr>
          </p:cxnSp>
          <p:cxnSp>
            <p:nvCxnSpPr>
              <p:cNvPr id="558" name="Straight Connector 557">
                <a:extLst>
                  <a:ext uri="{FF2B5EF4-FFF2-40B4-BE49-F238E27FC236}">
                    <a16:creationId xmlns:a16="http://schemas.microsoft.com/office/drawing/2014/main" id="{378ED6E8-5A3E-4098-BE09-514F01D24BDF}"/>
                  </a:ext>
                </a:extLst>
              </p:cNvPr>
              <p:cNvCxnSpPr>
                <a:cxnSpLocks/>
              </p:cNvCxnSpPr>
              <p:nvPr/>
            </p:nvCxnSpPr>
            <p:spPr bwMode="gray">
              <a:xfrm rot="8460000">
                <a:off x="7190726" y="5183524"/>
                <a:ext cx="0" cy="206477"/>
              </a:xfrm>
              <a:prstGeom prst="line">
                <a:avLst/>
              </a:prstGeom>
              <a:noFill/>
              <a:ln w="6350" cap="flat" cmpd="sng" algn="ctr">
                <a:solidFill>
                  <a:srgbClr val="FCDB7F"/>
                </a:solidFill>
                <a:prstDash val="solid"/>
                <a:miter lim="800000"/>
              </a:ln>
              <a:effectLst/>
            </p:spPr>
          </p:cxnSp>
          <p:cxnSp>
            <p:nvCxnSpPr>
              <p:cNvPr id="559" name="Straight Connector 558">
                <a:extLst>
                  <a:ext uri="{FF2B5EF4-FFF2-40B4-BE49-F238E27FC236}">
                    <a16:creationId xmlns:a16="http://schemas.microsoft.com/office/drawing/2014/main" id="{C7A94A4A-97B1-462F-BC41-7DBA6834CAD0}"/>
                  </a:ext>
                </a:extLst>
              </p:cNvPr>
              <p:cNvCxnSpPr/>
              <p:nvPr/>
            </p:nvCxnSpPr>
            <p:spPr bwMode="gray">
              <a:xfrm rot="3060000">
                <a:off x="4746454" y="4927732"/>
                <a:ext cx="0" cy="206477"/>
              </a:xfrm>
              <a:prstGeom prst="line">
                <a:avLst/>
              </a:prstGeom>
              <a:noFill/>
              <a:ln w="6350" cap="flat" cmpd="sng" algn="ctr">
                <a:solidFill>
                  <a:srgbClr val="FCDB7F"/>
                </a:solidFill>
                <a:prstDash val="solid"/>
                <a:miter lim="800000"/>
              </a:ln>
              <a:effectLst/>
            </p:spPr>
          </p:cxnSp>
          <p:cxnSp>
            <p:nvCxnSpPr>
              <p:cNvPr id="560" name="Straight Connector 559">
                <a:extLst>
                  <a:ext uri="{FF2B5EF4-FFF2-40B4-BE49-F238E27FC236}">
                    <a16:creationId xmlns:a16="http://schemas.microsoft.com/office/drawing/2014/main" id="{9AEFD2D1-8B9C-401D-A0D2-C8E96E8C45A8}"/>
                  </a:ext>
                </a:extLst>
              </p:cNvPr>
              <p:cNvCxnSpPr>
                <a:cxnSpLocks/>
              </p:cNvCxnSpPr>
              <p:nvPr/>
            </p:nvCxnSpPr>
            <p:spPr bwMode="gray">
              <a:xfrm rot="8460000">
                <a:off x="5003461" y="2482476"/>
                <a:ext cx="0" cy="206477"/>
              </a:xfrm>
              <a:prstGeom prst="line">
                <a:avLst/>
              </a:prstGeom>
              <a:noFill/>
              <a:ln w="6350" cap="flat" cmpd="sng" algn="ctr">
                <a:solidFill>
                  <a:srgbClr val="FCDB7F"/>
                </a:solidFill>
                <a:prstDash val="solid"/>
                <a:miter lim="800000"/>
              </a:ln>
              <a:effectLst/>
            </p:spPr>
          </p:cxnSp>
          <p:cxnSp>
            <p:nvCxnSpPr>
              <p:cNvPr id="561" name="Straight Connector 560">
                <a:extLst>
                  <a:ext uri="{FF2B5EF4-FFF2-40B4-BE49-F238E27FC236}">
                    <a16:creationId xmlns:a16="http://schemas.microsoft.com/office/drawing/2014/main" id="{E136C128-FCC9-4A84-992E-B50954F14670}"/>
                  </a:ext>
                </a:extLst>
              </p:cNvPr>
              <p:cNvCxnSpPr/>
              <p:nvPr/>
            </p:nvCxnSpPr>
            <p:spPr bwMode="gray">
              <a:xfrm rot="2880000">
                <a:off x="7382859" y="2676030"/>
                <a:ext cx="0" cy="206477"/>
              </a:xfrm>
              <a:prstGeom prst="line">
                <a:avLst/>
              </a:prstGeom>
              <a:noFill/>
              <a:ln w="6350" cap="flat" cmpd="sng" algn="ctr">
                <a:solidFill>
                  <a:srgbClr val="FCDB7F"/>
                </a:solidFill>
                <a:prstDash val="solid"/>
                <a:miter lim="800000"/>
              </a:ln>
              <a:effectLst/>
            </p:spPr>
          </p:cxnSp>
          <p:cxnSp>
            <p:nvCxnSpPr>
              <p:cNvPr id="562" name="Straight Connector 561">
                <a:extLst>
                  <a:ext uri="{FF2B5EF4-FFF2-40B4-BE49-F238E27FC236}">
                    <a16:creationId xmlns:a16="http://schemas.microsoft.com/office/drawing/2014/main" id="{5B329C51-F237-4355-BD85-04FC77975186}"/>
                  </a:ext>
                </a:extLst>
              </p:cNvPr>
              <p:cNvCxnSpPr>
                <a:cxnSpLocks/>
              </p:cNvCxnSpPr>
              <p:nvPr/>
            </p:nvCxnSpPr>
            <p:spPr bwMode="gray">
              <a:xfrm rot="8280000">
                <a:off x="7259757" y="5124260"/>
                <a:ext cx="0" cy="206477"/>
              </a:xfrm>
              <a:prstGeom prst="line">
                <a:avLst/>
              </a:prstGeom>
              <a:noFill/>
              <a:ln w="6350" cap="flat" cmpd="sng" algn="ctr">
                <a:solidFill>
                  <a:srgbClr val="FCDB7F"/>
                </a:solidFill>
                <a:prstDash val="solid"/>
                <a:miter lim="800000"/>
              </a:ln>
              <a:effectLst/>
            </p:spPr>
          </p:cxnSp>
          <p:cxnSp>
            <p:nvCxnSpPr>
              <p:cNvPr id="563" name="Straight Connector 562">
                <a:extLst>
                  <a:ext uri="{FF2B5EF4-FFF2-40B4-BE49-F238E27FC236}">
                    <a16:creationId xmlns:a16="http://schemas.microsoft.com/office/drawing/2014/main" id="{F7357D04-1C72-47A1-A1B3-0CC336BB46BC}"/>
                  </a:ext>
                </a:extLst>
              </p:cNvPr>
              <p:cNvCxnSpPr/>
              <p:nvPr/>
            </p:nvCxnSpPr>
            <p:spPr bwMode="gray">
              <a:xfrm rot="2880000">
                <a:off x="4805448" y="4996741"/>
                <a:ext cx="0" cy="206477"/>
              </a:xfrm>
              <a:prstGeom prst="line">
                <a:avLst/>
              </a:prstGeom>
              <a:noFill/>
              <a:ln w="6350" cap="flat" cmpd="sng" algn="ctr">
                <a:solidFill>
                  <a:srgbClr val="FCDB7F"/>
                </a:solidFill>
                <a:prstDash val="solid"/>
                <a:miter lim="800000"/>
              </a:ln>
              <a:effectLst/>
            </p:spPr>
          </p:cxnSp>
          <p:cxnSp>
            <p:nvCxnSpPr>
              <p:cNvPr id="564" name="Straight Connector 563">
                <a:extLst>
                  <a:ext uri="{FF2B5EF4-FFF2-40B4-BE49-F238E27FC236}">
                    <a16:creationId xmlns:a16="http://schemas.microsoft.com/office/drawing/2014/main" id="{655B50C0-10F8-4A72-8507-50449E85A432}"/>
                  </a:ext>
                </a:extLst>
              </p:cNvPr>
              <p:cNvCxnSpPr>
                <a:cxnSpLocks/>
              </p:cNvCxnSpPr>
              <p:nvPr/>
            </p:nvCxnSpPr>
            <p:spPr bwMode="gray">
              <a:xfrm rot="8280000">
                <a:off x="4934127" y="2541386"/>
                <a:ext cx="0" cy="206477"/>
              </a:xfrm>
              <a:prstGeom prst="line">
                <a:avLst/>
              </a:prstGeom>
              <a:noFill/>
              <a:ln w="6350" cap="flat" cmpd="sng" algn="ctr">
                <a:solidFill>
                  <a:srgbClr val="FCDB7F"/>
                </a:solidFill>
                <a:prstDash val="solid"/>
                <a:miter lim="800000"/>
              </a:ln>
              <a:effectLst/>
            </p:spPr>
          </p:cxnSp>
          <p:cxnSp>
            <p:nvCxnSpPr>
              <p:cNvPr id="565" name="Straight Connector 564">
                <a:extLst>
                  <a:ext uri="{FF2B5EF4-FFF2-40B4-BE49-F238E27FC236}">
                    <a16:creationId xmlns:a16="http://schemas.microsoft.com/office/drawing/2014/main" id="{26DDE10F-A28F-40D6-A14F-CD1F7DB5DA32}"/>
                  </a:ext>
                </a:extLst>
              </p:cNvPr>
              <p:cNvCxnSpPr/>
              <p:nvPr/>
            </p:nvCxnSpPr>
            <p:spPr bwMode="gray">
              <a:xfrm rot="2700000">
                <a:off x="7320394" y="2610146"/>
                <a:ext cx="0" cy="206477"/>
              </a:xfrm>
              <a:prstGeom prst="line">
                <a:avLst/>
              </a:prstGeom>
              <a:noFill/>
              <a:ln w="6350" cap="flat" cmpd="sng" algn="ctr">
                <a:solidFill>
                  <a:srgbClr val="FCDB7F"/>
                </a:solidFill>
                <a:prstDash val="solid"/>
                <a:miter lim="800000"/>
              </a:ln>
              <a:effectLst/>
            </p:spPr>
          </p:cxnSp>
          <p:cxnSp>
            <p:nvCxnSpPr>
              <p:cNvPr id="566" name="Straight Connector 565">
                <a:extLst>
                  <a:ext uri="{FF2B5EF4-FFF2-40B4-BE49-F238E27FC236}">
                    <a16:creationId xmlns:a16="http://schemas.microsoft.com/office/drawing/2014/main" id="{1B354730-6B4C-43AF-8736-3D99487DBE88}"/>
                  </a:ext>
                </a:extLst>
              </p:cNvPr>
              <p:cNvCxnSpPr>
                <a:cxnSpLocks/>
              </p:cNvCxnSpPr>
              <p:nvPr/>
            </p:nvCxnSpPr>
            <p:spPr bwMode="gray">
              <a:xfrm rot="8100000">
                <a:off x="7325591" y="5061463"/>
                <a:ext cx="0" cy="206477"/>
              </a:xfrm>
              <a:prstGeom prst="line">
                <a:avLst/>
              </a:prstGeom>
              <a:noFill/>
              <a:ln w="6350" cap="flat" cmpd="sng" algn="ctr">
                <a:solidFill>
                  <a:srgbClr val="FCDB7F"/>
                </a:solidFill>
                <a:prstDash val="solid"/>
                <a:miter lim="800000"/>
              </a:ln>
              <a:effectLst/>
            </p:spPr>
          </p:cxnSp>
          <p:cxnSp>
            <p:nvCxnSpPr>
              <p:cNvPr id="567" name="Straight Connector 566">
                <a:extLst>
                  <a:ext uri="{FF2B5EF4-FFF2-40B4-BE49-F238E27FC236}">
                    <a16:creationId xmlns:a16="http://schemas.microsoft.com/office/drawing/2014/main" id="{9C779820-3ECA-4A5A-BFD4-E0D241D2AF97}"/>
                  </a:ext>
                </a:extLst>
              </p:cNvPr>
              <p:cNvCxnSpPr/>
              <p:nvPr/>
            </p:nvCxnSpPr>
            <p:spPr bwMode="gray">
              <a:xfrm rot="2700000">
                <a:off x="4867972" y="5062569"/>
                <a:ext cx="0" cy="206477"/>
              </a:xfrm>
              <a:prstGeom prst="line">
                <a:avLst/>
              </a:prstGeom>
              <a:noFill/>
              <a:ln w="6350" cap="flat" cmpd="sng" algn="ctr">
                <a:solidFill>
                  <a:srgbClr val="FCDB7F"/>
                </a:solidFill>
                <a:prstDash val="solid"/>
                <a:miter lim="800000"/>
              </a:ln>
              <a:effectLst/>
            </p:spPr>
          </p:cxnSp>
          <p:cxnSp>
            <p:nvCxnSpPr>
              <p:cNvPr id="568" name="Straight Connector 567">
                <a:extLst>
                  <a:ext uri="{FF2B5EF4-FFF2-40B4-BE49-F238E27FC236}">
                    <a16:creationId xmlns:a16="http://schemas.microsoft.com/office/drawing/2014/main" id="{31E4FA1A-DD0D-4FA3-9E2A-AD4D2B18A91B}"/>
                  </a:ext>
                </a:extLst>
              </p:cNvPr>
              <p:cNvCxnSpPr>
                <a:cxnSpLocks/>
              </p:cNvCxnSpPr>
              <p:nvPr/>
            </p:nvCxnSpPr>
            <p:spPr bwMode="gray">
              <a:xfrm rot="8100000">
                <a:off x="4867972" y="2603844"/>
                <a:ext cx="0" cy="206477"/>
              </a:xfrm>
              <a:prstGeom prst="line">
                <a:avLst/>
              </a:prstGeom>
              <a:noFill/>
              <a:ln w="6350" cap="flat" cmpd="sng" algn="ctr">
                <a:solidFill>
                  <a:srgbClr val="FCDB7F"/>
                </a:solidFill>
                <a:prstDash val="solid"/>
                <a:miter lim="800000"/>
              </a:ln>
              <a:effectLst/>
            </p:spPr>
          </p:cxnSp>
          <p:cxnSp>
            <p:nvCxnSpPr>
              <p:cNvPr id="569" name="Straight Connector 568">
                <a:extLst>
                  <a:ext uri="{FF2B5EF4-FFF2-40B4-BE49-F238E27FC236}">
                    <a16:creationId xmlns:a16="http://schemas.microsoft.com/office/drawing/2014/main" id="{77A17EC6-01A2-452C-B27D-7E123B851ADE}"/>
                  </a:ext>
                </a:extLst>
              </p:cNvPr>
              <p:cNvCxnSpPr/>
              <p:nvPr/>
            </p:nvCxnSpPr>
            <p:spPr bwMode="gray">
              <a:xfrm rot="2520000">
                <a:off x="7254567" y="2547622"/>
                <a:ext cx="0" cy="206477"/>
              </a:xfrm>
              <a:prstGeom prst="line">
                <a:avLst/>
              </a:prstGeom>
              <a:noFill/>
              <a:ln w="6350" cap="flat" cmpd="sng" algn="ctr">
                <a:solidFill>
                  <a:srgbClr val="FCDB7F"/>
                </a:solidFill>
                <a:prstDash val="solid"/>
                <a:miter lim="800000"/>
              </a:ln>
              <a:effectLst/>
            </p:spPr>
          </p:cxnSp>
          <p:cxnSp>
            <p:nvCxnSpPr>
              <p:cNvPr id="570" name="Straight Connector 569">
                <a:extLst>
                  <a:ext uri="{FF2B5EF4-FFF2-40B4-BE49-F238E27FC236}">
                    <a16:creationId xmlns:a16="http://schemas.microsoft.com/office/drawing/2014/main" id="{1D079B9B-D2A7-4AD7-955F-430D5CACCAC3}"/>
                  </a:ext>
                </a:extLst>
              </p:cNvPr>
              <p:cNvCxnSpPr>
                <a:cxnSpLocks/>
              </p:cNvCxnSpPr>
              <p:nvPr/>
            </p:nvCxnSpPr>
            <p:spPr bwMode="gray">
              <a:xfrm rot="7920000">
                <a:off x="7388049" y="4995308"/>
                <a:ext cx="0" cy="206477"/>
              </a:xfrm>
              <a:prstGeom prst="line">
                <a:avLst/>
              </a:prstGeom>
              <a:noFill/>
              <a:ln w="6350" cap="flat" cmpd="sng" algn="ctr">
                <a:solidFill>
                  <a:srgbClr val="FCDB7F"/>
                </a:solidFill>
                <a:prstDash val="solid"/>
                <a:miter lim="800000"/>
              </a:ln>
              <a:effectLst/>
            </p:spPr>
          </p:cxnSp>
          <p:cxnSp>
            <p:nvCxnSpPr>
              <p:cNvPr id="571" name="Straight Connector 570">
                <a:extLst>
                  <a:ext uri="{FF2B5EF4-FFF2-40B4-BE49-F238E27FC236}">
                    <a16:creationId xmlns:a16="http://schemas.microsoft.com/office/drawing/2014/main" id="{29633107-8E13-4296-BF1C-B627F881D506}"/>
                  </a:ext>
                </a:extLst>
              </p:cNvPr>
              <p:cNvCxnSpPr/>
              <p:nvPr/>
            </p:nvCxnSpPr>
            <p:spPr bwMode="gray">
              <a:xfrm rot="2520000">
                <a:off x="4933855" y="5125033"/>
                <a:ext cx="0" cy="206477"/>
              </a:xfrm>
              <a:prstGeom prst="line">
                <a:avLst/>
              </a:prstGeom>
              <a:noFill/>
              <a:ln w="6350" cap="flat" cmpd="sng" algn="ctr">
                <a:solidFill>
                  <a:srgbClr val="FCDB7F"/>
                </a:solidFill>
                <a:prstDash val="solid"/>
                <a:miter lim="800000"/>
              </a:ln>
              <a:effectLst/>
            </p:spPr>
          </p:cxnSp>
          <p:cxnSp>
            <p:nvCxnSpPr>
              <p:cNvPr id="572" name="Straight Connector 571">
                <a:extLst>
                  <a:ext uri="{FF2B5EF4-FFF2-40B4-BE49-F238E27FC236}">
                    <a16:creationId xmlns:a16="http://schemas.microsoft.com/office/drawing/2014/main" id="{8DC64214-4D5F-42B4-A338-C090CC9CCEDF}"/>
                  </a:ext>
                </a:extLst>
              </p:cNvPr>
              <p:cNvCxnSpPr>
                <a:cxnSpLocks/>
              </p:cNvCxnSpPr>
              <p:nvPr/>
            </p:nvCxnSpPr>
            <p:spPr bwMode="gray">
              <a:xfrm rot="7920000">
                <a:off x="4805176" y="2669678"/>
                <a:ext cx="0" cy="206477"/>
              </a:xfrm>
              <a:prstGeom prst="line">
                <a:avLst/>
              </a:prstGeom>
              <a:noFill/>
              <a:ln w="6350" cap="flat" cmpd="sng" algn="ctr">
                <a:solidFill>
                  <a:srgbClr val="FCDB7F"/>
                </a:solidFill>
                <a:prstDash val="solid"/>
                <a:miter lim="800000"/>
              </a:ln>
              <a:effectLst/>
            </p:spPr>
          </p:cxnSp>
          <p:cxnSp>
            <p:nvCxnSpPr>
              <p:cNvPr id="573" name="Straight Connector 572">
                <a:extLst>
                  <a:ext uri="{FF2B5EF4-FFF2-40B4-BE49-F238E27FC236}">
                    <a16:creationId xmlns:a16="http://schemas.microsoft.com/office/drawing/2014/main" id="{18A5793C-F664-4B5B-A0EF-03D925F6903D}"/>
                  </a:ext>
                </a:extLst>
              </p:cNvPr>
              <p:cNvCxnSpPr/>
              <p:nvPr/>
            </p:nvCxnSpPr>
            <p:spPr bwMode="gray">
              <a:xfrm rot="2340000">
                <a:off x="7185558" y="2488629"/>
                <a:ext cx="0" cy="206477"/>
              </a:xfrm>
              <a:prstGeom prst="line">
                <a:avLst/>
              </a:prstGeom>
              <a:noFill/>
              <a:ln w="6350" cap="flat" cmpd="sng" algn="ctr">
                <a:solidFill>
                  <a:srgbClr val="FCDB7F"/>
                </a:solidFill>
                <a:prstDash val="solid"/>
                <a:miter lim="800000"/>
              </a:ln>
              <a:effectLst/>
            </p:spPr>
          </p:cxnSp>
          <p:cxnSp>
            <p:nvCxnSpPr>
              <p:cNvPr id="574" name="Straight Connector 573">
                <a:extLst>
                  <a:ext uri="{FF2B5EF4-FFF2-40B4-BE49-F238E27FC236}">
                    <a16:creationId xmlns:a16="http://schemas.microsoft.com/office/drawing/2014/main" id="{560B2602-F8AE-4521-BF33-9C1F118A7CF3}"/>
                  </a:ext>
                </a:extLst>
              </p:cNvPr>
              <p:cNvCxnSpPr>
                <a:cxnSpLocks/>
              </p:cNvCxnSpPr>
              <p:nvPr/>
            </p:nvCxnSpPr>
            <p:spPr bwMode="gray">
              <a:xfrm rot="7740000">
                <a:off x="7446959" y="4925974"/>
                <a:ext cx="0" cy="206477"/>
              </a:xfrm>
              <a:prstGeom prst="line">
                <a:avLst/>
              </a:prstGeom>
              <a:noFill/>
              <a:ln w="6350" cap="flat" cmpd="sng" algn="ctr">
                <a:solidFill>
                  <a:srgbClr val="FCDB7F"/>
                </a:solidFill>
                <a:prstDash val="solid"/>
                <a:miter lim="800000"/>
              </a:ln>
              <a:effectLst/>
            </p:spPr>
          </p:cxnSp>
          <p:cxnSp>
            <p:nvCxnSpPr>
              <p:cNvPr id="575" name="Straight Connector 574">
                <a:extLst>
                  <a:ext uri="{FF2B5EF4-FFF2-40B4-BE49-F238E27FC236}">
                    <a16:creationId xmlns:a16="http://schemas.microsoft.com/office/drawing/2014/main" id="{03EFB0FA-D356-4C96-86E3-9ECA6E627FFD}"/>
                  </a:ext>
                </a:extLst>
              </p:cNvPr>
              <p:cNvCxnSpPr/>
              <p:nvPr/>
            </p:nvCxnSpPr>
            <p:spPr bwMode="gray">
              <a:xfrm rot="2340000">
                <a:off x="5002918" y="5183964"/>
                <a:ext cx="0" cy="206477"/>
              </a:xfrm>
              <a:prstGeom prst="line">
                <a:avLst/>
              </a:prstGeom>
              <a:noFill/>
              <a:ln w="6350" cap="flat" cmpd="sng" algn="ctr">
                <a:solidFill>
                  <a:srgbClr val="FCDB7F"/>
                </a:solidFill>
                <a:prstDash val="solid"/>
                <a:miter lim="800000"/>
              </a:ln>
              <a:effectLst/>
            </p:spPr>
          </p:cxnSp>
          <p:cxnSp>
            <p:nvCxnSpPr>
              <p:cNvPr id="576" name="Straight Connector 575">
                <a:extLst>
                  <a:ext uri="{FF2B5EF4-FFF2-40B4-BE49-F238E27FC236}">
                    <a16:creationId xmlns:a16="http://schemas.microsoft.com/office/drawing/2014/main" id="{2725D011-BBE3-4569-8720-6269DD7D8E84}"/>
                  </a:ext>
                </a:extLst>
              </p:cNvPr>
              <p:cNvCxnSpPr>
                <a:cxnSpLocks/>
              </p:cNvCxnSpPr>
              <p:nvPr/>
            </p:nvCxnSpPr>
            <p:spPr bwMode="gray">
              <a:xfrm rot="7740000">
                <a:off x="4745911" y="2738709"/>
                <a:ext cx="0" cy="206477"/>
              </a:xfrm>
              <a:prstGeom prst="line">
                <a:avLst/>
              </a:prstGeom>
              <a:noFill/>
              <a:ln w="6350" cap="flat" cmpd="sng" algn="ctr">
                <a:solidFill>
                  <a:srgbClr val="FCDB7F"/>
                </a:solidFill>
                <a:prstDash val="solid"/>
                <a:miter lim="800000"/>
              </a:ln>
              <a:effectLst/>
            </p:spPr>
          </p:cxnSp>
          <p:cxnSp>
            <p:nvCxnSpPr>
              <p:cNvPr id="577" name="Straight Connector 576">
                <a:extLst>
                  <a:ext uri="{FF2B5EF4-FFF2-40B4-BE49-F238E27FC236}">
                    <a16:creationId xmlns:a16="http://schemas.microsoft.com/office/drawing/2014/main" id="{C9BDEFA4-F76F-45EE-9B9C-C7160C2795BC}"/>
                  </a:ext>
                </a:extLst>
              </p:cNvPr>
              <p:cNvCxnSpPr/>
              <p:nvPr/>
            </p:nvCxnSpPr>
            <p:spPr bwMode="gray">
              <a:xfrm rot="2160000">
                <a:off x="7113555" y="2433328"/>
                <a:ext cx="0" cy="206477"/>
              </a:xfrm>
              <a:prstGeom prst="line">
                <a:avLst/>
              </a:prstGeom>
              <a:noFill/>
              <a:ln w="6350" cap="flat" cmpd="sng" algn="ctr">
                <a:solidFill>
                  <a:srgbClr val="FCDB7F"/>
                </a:solidFill>
                <a:prstDash val="solid"/>
                <a:miter lim="800000"/>
              </a:ln>
              <a:effectLst/>
            </p:spPr>
          </p:cxnSp>
          <p:cxnSp>
            <p:nvCxnSpPr>
              <p:cNvPr id="578" name="Straight Connector 577">
                <a:extLst>
                  <a:ext uri="{FF2B5EF4-FFF2-40B4-BE49-F238E27FC236}">
                    <a16:creationId xmlns:a16="http://schemas.microsoft.com/office/drawing/2014/main" id="{BC7F50EA-6D06-4C8B-A31C-A901AF222BC1}"/>
                  </a:ext>
                </a:extLst>
              </p:cNvPr>
              <p:cNvCxnSpPr>
                <a:cxnSpLocks/>
              </p:cNvCxnSpPr>
              <p:nvPr/>
            </p:nvCxnSpPr>
            <p:spPr bwMode="gray">
              <a:xfrm rot="7560000">
                <a:off x="7502159" y="4853652"/>
                <a:ext cx="0" cy="206477"/>
              </a:xfrm>
              <a:prstGeom prst="line">
                <a:avLst/>
              </a:prstGeom>
              <a:noFill/>
              <a:ln w="6350" cap="flat" cmpd="sng" algn="ctr">
                <a:solidFill>
                  <a:srgbClr val="FCDB7F"/>
                </a:solidFill>
                <a:prstDash val="solid"/>
                <a:miter lim="800000"/>
              </a:ln>
              <a:effectLst/>
            </p:spPr>
          </p:cxnSp>
          <p:cxnSp>
            <p:nvCxnSpPr>
              <p:cNvPr id="579" name="Straight Connector 578">
                <a:extLst>
                  <a:ext uri="{FF2B5EF4-FFF2-40B4-BE49-F238E27FC236}">
                    <a16:creationId xmlns:a16="http://schemas.microsoft.com/office/drawing/2014/main" id="{78A7508D-4F31-4AE8-9392-E6C8AD25E9A2}"/>
                  </a:ext>
                </a:extLst>
              </p:cNvPr>
              <p:cNvCxnSpPr/>
              <p:nvPr/>
            </p:nvCxnSpPr>
            <p:spPr bwMode="gray">
              <a:xfrm rot="2160000">
                <a:off x="5074970" y="5239200"/>
                <a:ext cx="0" cy="206477"/>
              </a:xfrm>
              <a:prstGeom prst="line">
                <a:avLst/>
              </a:prstGeom>
              <a:noFill/>
              <a:ln w="6350" cap="flat" cmpd="sng" algn="ctr">
                <a:solidFill>
                  <a:srgbClr val="FCDB7F"/>
                </a:solidFill>
                <a:prstDash val="solid"/>
                <a:miter lim="800000"/>
              </a:ln>
              <a:effectLst/>
            </p:spPr>
          </p:cxnSp>
          <p:cxnSp>
            <p:nvCxnSpPr>
              <p:cNvPr id="580" name="Straight Connector 579">
                <a:extLst>
                  <a:ext uri="{FF2B5EF4-FFF2-40B4-BE49-F238E27FC236}">
                    <a16:creationId xmlns:a16="http://schemas.microsoft.com/office/drawing/2014/main" id="{C7A2E026-BFF5-41D9-9508-D68472A6234E}"/>
                  </a:ext>
                </a:extLst>
              </p:cNvPr>
              <p:cNvCxnSpPr>
                <a:cxnSpLocks/>
              </p:cNvCxnSpPr>
              <p:nvPr/>
            </p:nvCxnSpPr>
            <p:spPr bwMode="gray">
              <a:xfrm rot="7560000">
                <a:off x="4690341" y="2810746"/>
                <a:ext cx="0" cy="206477"/>
              </a:xfrm>
              <a:prstGeom prst="line">
                <a:avLst/>
              </a:prstGeom>
              <a:noFill/>
              <a:ln w="6350" cap="flat" cmpd="sng" algn="ctr">
                <a:solidFill>
                  <a:srgbClr val="FCDB7F"/>
                </a:solidFill>
                <a:prstDash val="solid"/>
                <a:miter lim="800000"/>
              </a:ln>
              <a:effectLst/>
            </p:spPr>
          </p:cxnSp>
          <p:cxnSp>
            <p:nvCxnSpPr>
              <p:cNvPr id="581" name="Straight Connector 580">
                <a:extLst>
                  <a:ext uri="{FF2B5EF4-FFF2-40B4-BE49-F238E27FC236}">
                    <a16:creationId xmlns:a16="http://schemas.microsoft.com/office/drawing/2014/main" id="{9FDF525C-14ED-4ADF-A4D4-A8878D0F5799}"/>
                  </a:ext>
                </a:extLst>
              </p:cNvPr>
              <p:cNvCxnSpPr/>
              <p:nvPr/>
            </p:nvCxnSpPr>
            <p:spPr bwMode="gray">
              <a:xfrm rot="4140000">
                <a:off x="7712855" y="3215080"/>
                <a:ext cx="0" cy="206477"/>
              </a:xfrm>
              <a:prstGeom prst="line">
                <a:avLst/>
              </a:prstGeom>
              <a:noFill/>
              <a:ln w="6350" cap="flat" cmpd="sng" algn="ctr">
                <a:solidFill>
                  <a:srgbClr val="FCDB7F"/>
                </a:solidFill>
                <a:prstDash val="solid"/>
                <a:miter lim="800000"/>
              </a:ln>
              <a:effectLst/>
            </p:spPr>
          </p:cxnSp>
          <p:cxnSp>
            <p:nvCxnSpPr>
              <p:cNvPr id="582" name="Straight Connector 581">
                <a:extLst>
                  <a:ext uri="{FF2B5EF4-FFF2-40B4-BE49-F238E27FC236}">
                    <a16:creationId xmlns:a16="http://schemas.microsoft.com/office/drawing/2014/main" id="{C2E6BC8A-4BFA-44C5-B8B3-6CFA54097CE7}"/>
                  </a:ext>
                </a:extLst>
              </p:cNvPr>
              <p:cNvCxnSpPr/>
              <p:nvPr/>
            </p:nvCxnSpPr>
            <p:spPr bwMode="gray">
              <a:xfrm rot="4140000">
                <a:off x="4474966" y="4457989"/>
                <a:ext cx="0" cy="206477"/>
              </a:xfrm>
              <a:prstGeom prst="line">
                <a:avLst/>
              </a:prstGeom>
              <a:noFill/>
              <a:ln w="6350" cap="flat" cmpd="sng" algn="ctr">
                <a:solidFill>
                  <a:srgbClr val="FCDB7F"/>
                </a:solidFill>
                <a:prstDash val="solid"/>
                <a:miter lim="800000"/>
              </a:ln>
              <a:effectLst/>
            </p:spPr>
          </p:cxnSp>
          <p:cxnSp>
            <p:nvCxnSpPr>
              <p:cNvPr id="583" name="Straight Connector 582">
                <a:extLst>
                  <a:ext uri="{FF2B5EF4-FFF2-40B4-BE49-F238E27FC236}">
                    <a16:creationId xmlns:a16="http://schemas.microsoft.com/office/drawing/2014/main" id="{0958777D-28ED-46C6-B1BF-52D813EE13EA}"/>
                  </a:ext>
                </a:extLst>
              </p:cNvPr>
              <p:cNvCxnSpPr/>
              <p:nvPr/>
            </p:nvCxnSpPr>
            <p:spPr bwMode="gray">
              <a:xfrm rot="3960000">
                <a:off x="7678150" y="3131187"/>
                <a:ext cx="0" cy="206477"/>
              </a:xfrm>
              <a:prstGeom prst="line">
                <a:avLst/>
              </a:prstGeom>
              <a:noFill/>
              <a:ln w="6350" cap="flat" cmpd="sng" algn="ctr">
                <a:solidFill>
                  <a:srgbClr val="FCDB7F"/>
                </a:solidFill>
                <a:prstDash val="solid"/>
                <a:miter lim="800000"/>
              </a:ln>
              <a:effectLst/>
            </p:spPr>
          </p:cxnSp>
          <p:cxnSp>
            <p:nvCxnSpPr>
              <p:cNvPr id="584" name="Straight Connector 583">
                <a:extLst>
                  <a:ext uri="{FF2B5EF4-FFF2-40B4-BE49-F238E27FC236}">
                    <a16:creationId xmlns:a16="http://schemas.microsoft.com/office/drawing/2014/main" id="{37F5700C-C1C2-4F34-AF37-59A9AA8A2AB2}"/>
                  </a:ext>
                </a:extLst>
              </p:cNvPr>
              <p:cNvCxnSpPr/>
              <p:nvPr/>
            </p:nvCxnSpPr>
            <p:spPr bwMode="gray">
              <a:xfrm rot="3960000">
                <a:off x="4509747" y="4541851"/>
                <a:ext cx="0" cy="206477"/>
              </a:xfrm>
              <a:prstGeom prst="line">
                <a:avLst/>
              </a:prstGeom>
              <a:noFill/>
              <a:ln w="6350" cap="flat" cmpd="sng" algn="ctr">
                <a:solidFill>
                  <a:srgbClr val="FCDB7F"/>
                </a:solidFill>
                <a:prstDash val="solid"/>
                <a:miter lim="800000"/>
              </a:ln>
              <a:effectLst/>
            </p:spPr>
          </p:cxnSp>
          <p:cxnSp>
            <p:nvCxnSpPr>
              <p:cNvPr id="585" name="Straight Connector 584">
                <a:extLst>
                  <a:ext uri="{FF2B5EF4-FFF2-40B4-BE49-F238E27FC236}">
                    <a16:creationId xmlns:a16="http://schemas.microsoft.com/office/drawing/2014/main" id="{F7A8746D-F6CE-4F26-8C55-51C20608DF5C}"/>
                  </a:ext>
                </a:extLst>
              </p:cNvPr>
              <p:cNvCxnSpPr/>
              <p:nvPr/>
            </p:nvCxnSpPr>
            <p:spPr bwMode="gray">
              <a:xfrm rot="3780000">
                <a:off x="7639101" y="3049225"/>
                <a:ext cx="0" cy="206477"/>
              </a:xfrm>
              <a:prstGeom prst="line">
                <a:avLst/>
              </a:prstGeom>
              <a:noFill/>
              <a:ln w="6350" cap="flat" cmpd="sng" algn="ctr">
                <a:solidFill>
                  <a:srgbClr val="FCDB7F"/>
                </a:solidFill>
                <a:prstDash val="solid"/>
                <a:miter lim="800000"/>
              </a:ln>
              <a:effectLst/>
            </p:spPr>
          </p:cxnSp>
          <p:cxnSp>
            <p:nvCxnSpPr>
              <p:cNvPr id="586" name="Straight Connector 585">
                <a:extLst>
                  <a:ext uri="{FF2B5EF4-FFF2-40B4-BE49-F238E27FC236}">
                    <a16:creationId xmlns:a16="http://schemas.microsoft.com/office/drawing/2014/main" id="{2F8557C3-8C51-40A5-91BA-93EE3600D8DB}"/>
                  </a:ext>
                </a:extLst>
              </p:cNvPr>
              <p:cNvCxnSpPr/>
              <p:nvPr/>
            </p:nvCxnSpPr>
            <p:spPr bwMode="gray">
              <a:xfrm rot="3780000">
                <a:off x="4548869" y="4623777"/>
                <a:ext cx="0" cy="206477"/>
              </a:xfrm>
              <a:prstGeom prst="line">
                <a:avLst/>
              </a:prstGeom>
              <a:noFill/>
              <a:ln w="6350" cap="flat" cmpd="sng" algn="ctr">
                <a:solidFill>
                  <a:srgbClr val="FCDB7F"/>
                </a:solidFill>
                <a:prstDash val="solid"/>
                <a:miter lim="800000"/>
              </a:ln>
              <a:effectLst/>
            </p:spPr>
          </p:cxnSp>
          <p:cxnSp>
            <p:nvCxnSpPr>
              <p:cNvPr id="587" name="Straight Connector 586">
                <a:extLst>
                  <a:ext uri="{FF2B5EF4-FFF2-40B4-BE49-F238E27FC236}">
                    <a16:creationId xmlns:a16="http://schemas.microsoft.com/office/drawing/2014/main" id="{16E32774-F9B0-4101-AFA8-35D56C93EC01}"/>
                  </a:ext>
                </a:extLst>
              </p:cNvPr>
              <p:cNvCxnSpPr/>
              <p:nvPr/>
            </p:nvCxnSpPr>
            <p:spPr bwMode="gray">
              <a:xfrm rot="3600000">
                <a:off x="7595817" y="2969419"/>
                <a:ext cx="0" cy="206477"/>
              </a:xfrm>
              <a:prstGeom prst="line">
                <a:avLst/>
              </a:prstGeom>
              <a:noFill/>
              <a:ln w="6350" cap="flat" cmpd="sng" algn="ctr">
                <a:solidFill>
                  <a:srgbClr val="FCDB7F"/>
                </a:solidFill>
                <a:prstDash val="solid"/>
                <a:miter lim="800000"/>
              </a:ln>
              <a:effectLst/>
            </p:spPr>
          </p:cxnSp>
          <p:cxnSp>
            <p:nvCxnSpPr>
              <p:cNvPr id="588" name="Straight Connector 587">
                <a:extLst>
                  <a:ext uri="{FF2B5EF4-FFF2-40B4-BE49-F238E27FC236}">
                    <a16:creationId xmlns:a16="http://schemas.microsoft.com/office/drawing/2014/main" id="{EC328369-468E-4EF3-B830-0F382D172927}"/>
                  </a:ext>
                </a:extLst>
              </p:cNvPr>
              <p:cNvCxnSpPr/>
              <p:nvPr/>
            </p:nvCxnSpPr>
            <p:spPr bwMode="gray">
              <a:xfrm rot="3600000">
                <a:off x="4592225" y="4703544"/>
                <a:ext cx="0" cy="206477"/>
              </a:xfrm>
              <a:prstGeom prst="line">
                <a:avLst/>
              </a:prstGeom>
              <a:noFill/>
              <a:ln w="6350" cap="flat" cmpd="sng" algn="ctr">
                <a:solidFill>
                  <a:srgbClr val="FCDB7F"/>
                </a:solidFill>
                <a:prstDash val="solid"/>
                <a:miter lim="800000"/>
              </a:ln>
              <a:effectLst/>
            </p:spPr>
          </p:cxnSp>
          <p:cxnSp>
            <p:nvCxnSpPr>
              <p:cNvPr id="589" name="Straight Connector 588">
                <a:extLst>
                  <a:ext uri="{FF2B5EF4-FFF2-40B4-BE49-F238E27FC236}">
                    <a16:creationId xmlns:a16="http://schemas.microsoft.com/office/drawing/2014/main" id="{6096D621-DCF5-4045-9C3F-679512750A55}"/>
                  </a:ext>
                </a:extLst>
              </p:cNvPr>
              <p:cNvCxnSpPr/>
              <p:nvPr/>
            </p:nvCxnSpPr>
            <p:spPr bwMode="gray">
              <a:xfrm rot="3420000">
                <a:off x="7548415" y="2891988"/>
                <a:ext cx="0" cy="206477"/>
              </a:xfrm>
              <a:prstGeom prst="line">
                <a:avLst/>
              </a:prstGeom>
              <a:noFill/>
              <a:ln w="6350" cap="flat" cmpd="sng" algn="ctr">
                <a:solidFill>
                  <a:srgbClr val="FCDB7F"/>
                </a:solidFill>
                <a:prstDash val="solid"/>
                <a:miter lim="800000"/>
              </a:ln>
              <a:effectLst/>
            </p:spPr>
          </p:cxnSp>
          <p:cxnSp>
            <p:nvCxnSpPr>
              <p:cNvPr id="590" name="Straight Connector 589">
                <a:extLst>
                  <a:ext uri="{FF2B5EF4-FFF2-40B4-BE49-F238E27FC236}">
                    <a16:creationId xmlns:a16="http://schemas.microsoft.com/office/drawing/2014/main" id="{4F26B43E-C9C4-467A-81F5-9D071526B633}"/>
                  </a:ext>
                </a:extLst>
              </p:cNvPr>
              <p:cNvCxnSpPr/>
              <p:nvPr/>
            </p:nvCxnSpPr>
            <p:spPr bwMode="gray">
              <a:xfrm rot="3420000">
                <a:off x="4639697" y="4780932"/>
                <a:ext cx="0" cy="206477"/>
              </a:xfrm>
              <a:prstGeom prst="line">
                <a:avLst/>
              </a:prstGeom>
              <a:noFill/>
              <a:ln w="6350" cap="flat" cmpd="sng" algn="ctr">
                <a:solidFill>
                  <a:srgbClr val="FCDB7F"/>
                </a:solidFill>
                <a:prstDash val="solid"/>
                <a:miter lim="800000"/>
              </a:ln>
              <a:effectLst/>
            </p:spPr>
          </p:cxnSp>
          <p:cxnSp>
            <p:nvCxnSpPr>
              <p:cNvPr id="591" name="Straight Connector 590">
                <a:extLst>
                  <a:ext uri="{FF2B5EF4-FFF2-40B4-BE49-F238E27FC236}">
                    <a16:creationId xmlns:a16="http://schemas.microsoft.com/office/drawing/2014/main" id="{5B745E1C-A06B-4DCF-8F32-34873C3A0824}"/>
                  </a:ext>
                </a:extLst>
              </p:cNvPr>
              <p:cNvCxnSpPr>
                <a:cxnSpLocks/>
              </p:cNvCxnSpPr>
              <p:nvPr/>
            </p:nvCxnSpPr>
            <p:spPr bwMode="gray">
              <a:xfrm rot="9540000">
                <a:off x="6720562" y="5456583"/>
                <a:ext cx="0" cy="206477"/>
              </a:xfrm>
              <a:prstGeom prst="line">
                <a:avLst/>
              </a:prstGeom>
              <a:noFill/>
              <a:ln w="6350" cap="flat" cmpd="sng" algn="ctr">
                <a:solidFill>
                  <a:srgbClr val="FCDB7F"/>
                </a:solidFill>
                <a:prstDash val="solid"/>
                <a:miter lim="800000"/>
              </a:ln>
              <a:effectLst/>
            </p:spPr>
          </p:cxnSp>
          <p:cxnSp>
            <p:nvCxnSpPr>
              <p:cNvPr id="592" name="Straight Connector 591">
                <a:extLst>
                  <a:ext uri="{FF2B5EF4-FFF2-40B4-BE49-F238E27FC236}">
                    <a16:creationId xmlns:a16="http://schemas.microsoft.com/office/drawing/2014/main" id="{A6D6E301-8643-419F-8FB0-4581CC911A17}"/>
                  </a:ext>
                </a:extLst>
              </p:cNvPr>
              <p:cNvCxnSpPr>
                <a:cxnSpLocks/>
              </p:cNvCxnSpPr>
              <p:nvPr/>
            </p:nvCxnSpPr>
            <p:spPr bwMode="gray">
              <a:xfrm rot="9540000">
                <a:off x="5475019" y="2211832"/>
                <a:ext cx="0" cy="206477"/>
              </a:xfrm>
              <a:prstGeom prst="line">
                <a:avLst/>
              </a:prstGeom>
              <a:noFill/>
              <a:ln w="6350" cap="flat" cmpd="sng" algn="ctr">
                <a:solidFill>
                  <a:srgbClr val="FCDB7F"/>
                </a:solidFill>
                <a:prstDash val="solid"/>
                <a:miter lim="800000"/>
              </a:ln>
              <a:effectLst/>
            </p:spPr>
          </p:cxnSp>
          <p:cxnSp>
            <p:nvCxnSpPr>
              <p:cNvPr id="593" name="Straight Connector 592">
                <a:extLst>
                  <a:ext uri="{FF2B5EF4-FFF2-40B4-BE49-F238E27FC236}">
                    <a16:creationId xmlns:a16="http://schemas.microsoft.com/office/drawing/2014/main" id="{44A84C55-E424-446E-8F7F-44F82099B3C1}"/>
                  </a:ext>
                </a:extLst>
              </p:cNvPr>
              <p:cNvCxnSpPr>
                <a:cxnSpLocks/>
              </p:cNvCxnSpPr>
              <p:nvPr/>
            </p:nvCxnSpPr>
            <p:spPr bwMode="gray">
              <a:xfrm rot="9360000">
                <a:off x="6804528" y="5421551"/>
                <a:ext cx="0" cy="206477"/>
              </a:xfrm>
              <a:prstGeom prst="line">
                <a:avLst/>
              </a:prstGeom>
              <a:noFill/>
              <a:ln w="6350" cap="flat" cmpd="sng" algn="ctr">
                <a:solidFill>
                  <a:srgbClr val="FCDB7F"/>
                </a:solidFill>
                <a:prstDash val="solid"/>
                <a:miter lim="800000"/>
              </a:ln>
              <a:effectLst/>
            </p:spPr>
          </p:cxnSp>
          <p:cxnSp>
            <p:nvCxnSpPr>
              <p:cNvPr id="594" name="Straight Connector 593">
                <a:extLst>
                  <a:ext uri="{FF2B5EF4-FFF2-40B4-BE49-F238E27FC236}">
                    <a16:creationId xmlns:a16="http://schemas.microsoft.com/office/drawing/2014/main" id="{7535956A-6E53-4424-AF5C-D906F72CB0B8}"/>
                  </a:ext>
                </a:extLst>
              </p:cNvPr>
              <p:cNvCxnSpPr>
                <a:cxnSpLocks/>
              </p:cNvCxnSpPr>
              <p:nvPr/>
            </p:nvCxnSpPr>
            <p:spPr bwMode="gray">
              <a:xfrm rot="9360000">
                <a:off x="5390875" y="2246433"/>
                <a:ext cx="0" cy="206477"/>
              </a:xfrm>
              <a:prstGeom prst="line">
                <a:avLst/>
              </a:prstGeom>
              <a:noFill/>
              <a:ln w="6350" cap="flat" cmpd="sng" algn="ctr">
                <a:solidFill>
                  <a:srgbClr val="FCDB7F"/>
                </a:solidFill>
                <a:prstDash val="solid"/>
                <a:miter lim="800000"/>
              </a:ln>
              <a:effectLst/>
            </p:spPr>
          </p:cxnSp>
          <p:cxnSp>
            <p:nvCxnSpPr>
              <p:cNvPr id="595" name="Straight Connector 594">
                <a:extLst>
                  <a:ext uri="{FF2B5EF4-FFF2-40B4-BE49-F238E27FC236}">
                    <a16:creationId xmlns:a16="http://schemas.microsoft.com/office/drawing/2014/main" id="{A6E9DD9F-D313-48C4-8398-B38CA187C59B}"/>
                  </a:ext>
                </a:extLst>
              </p:cNvPr>
              <p:cNvCxnSpPr>
                <a:cxnSpLocks/>
              </p:cNvCxnSpPr>
              <p:nvPr/>
            </p:nvCxnSpPr>
            <p:spPr bwMode="gray">
              <a:xfrm rot="9180000">
                <a:off x="6886545" y="5382172"/>
                <a:ext cx="0" cy="206477"/>
              </a:xfrm>
              <a:prstGeom prst="line">
                <a:avLst/>
              </a:prstGeom>
              <a:noFill/>
              <a:ln w="6350" cap="flat" cmpd="sng" algn="ctr">
                <a:solidFill>
                  <a:srgbClr val="FCDB7F"/>
                </a:solidFill>
                <a:prstDash val="solid"/>
                <a:miter lim="800000"/>
              </a:ln>
              <a:effectLst/>
            </p:spPr>
          </p:cxnSp>
          <p:cxnSp>
            <p:nvCxnSpPr>
              <p:cNvPr id="596" name="Straight Connector 595">
                <a:extLst>
                  <a:ext uri="{FF2B5EF4-FFF2-40B4-BE49-F238E27FC236}">
                    <a16:creationId xmlns:a16="http://schemas.microsoft.com/office/drawing/2014/main" id="{26F3770D-EBEC-473D-BC94-51321490FBA3}"/>
                  </a:ext>
                </a:extLst>
              </p:cNvPr>
              <p:cNvCxnSpPr>
                <a:cxnSpLocks/>
              </p:cNvCxnSpPr>
              <p:nvPr/>
            </p:nvCxnSpPr>
            <p:spPr bwMode="gray">
              <a:xfrm rot="9180000">
                <a:off x="5308657" y="2285391"/>
                <a:ext cx="0" cy="206477"/>
              </a:xfrm>
              <a:prstGeom prst="line">
                <a:avLst/>
              </a:prstGeom>
              <a:noFill/>
              <a:ln w="6350" cap="flat" cmpd="sng" algn="ctr">
                <a:solidFill>
                  <a:srgbClr val="FCDB7F"/>
                </a:solidFill>
                <a:prstDash val="solid"/>
                <a:miter lim="800000"/>
              </a:ln>
              <a:effectLst/>
            </p:spPr>
          </p:cxnSp>
          <p:cxnSp>
            <p:nvCxnSpPr>
              <p:cNvPr id="597" name="Straight Connector 596">
                <a:extLst>
                  <a:ext uri="{FF2B5EF4-FFF2-40B4-BE49-F238E27FC236}">
                    <a16:creationId xmlns:a16="http://schemas.microsoft.com/office/drawing/2014/main" id="{CD670BEB-D4C6-4290-8C19-034EBCC4D463}"/>
                  </a:ext>
                </a:extLst>
              </p:cNvPr>
              <p:cNvCxnSpPr>
                <a:cxnSpLocks/>
              </p:cNvCxnSpPr>
              <p:nvPr/>
            </p:nvCxnSpPr>
            <p:spPr bwMode="gray">
              <a:xfrm rot="9000000">
                <a:off x="6966389" y="5338555"/>
                <a:ext cx="0" cy="206477"/>
              </a:xfrm>
              <a:prstGeom prst="line">
                <a:avLst/>
              </a:prstGeom>
              <a:noFill/>
              <a:ln w="6350" cap="flat" cmpd="sng" algn="ctr">
                <a:solidFill>
                  <a:srgbClr val="FCDB7F"/>
                </a:solidFill>
                <a:prstDash val="solid"/>
                <a:miter lim="800000"/>
              </a:ln>
              <a:effectLst/>
            </p:spPr>
          </p:cxnSp>
          <p:cxnSp>
            <p:nvCxnSpPr>
              <p:cNvPr id="598" name="Straight Connector 597">
                <a:extLst>
                  <a:ext uri="{FF2B5EF4-FFF2-40B4-BE49-F238E27FC236}">
                    <a16:creationId xmlns:a16="http://schemas.microsoft.com/office/drawing/2014/main" id="{B9387BF9-2A93-452D-94CB-84360F613B0C}"/>
                  </a:ext>
                </a:extLst>
              </p:cNvPr>
              <p:cNvCxnSpPr>
                <a:cxnSpLocks/>
              </p:cNvCxnSpPr>
              <p:nvPr/>
            </p:nvCxnSpPr>
            <p:spPr bwMode="gray">
              <a:xfrm rot="9000000">
                <a:off x="5228590" y="2328598"/>
                <a:ext cx="0" cy="206477"/>
              </a:xfrm>
              <a:prstGeom prst="line">
                <a:avLst/>
              </a:prstGeom>
              <a:noFill/>
              <a:ln w="6350" cap="flat" cmpd="sng" algn="ctr">
                <a:solidFill>
                  <a:srgbClr val="FCDB7F"/>
                </a:solidFill>
                <a:prstDash val="solid"/>
                <a:miter lim="800000"/>
              </a:ln>
              <a:effectLst/>
            </p:spPr>
          </p:cxnSp>
          <p:cxnSp>
            <p:nvCxnSpPr>
              <p:cNvPr id="599" name="Straight Connector 598">
                <a:extLst>
                  <a:ext uri="{FF2B5EF4-FFF2-40B4-BE49-F238E27FC236}">
                    <a16:creationId xmlns:a16="http://schemas.microsoft.com/office/drawing/2014/main" id="{B755747F-D705-47D0-BC3E-1F86DFF263E1}"/>
                  </a:ext>
                </a:extLst>
              </p:cNvPr>
              <p:cNvCxnSpPr>
                <a:cxnSpLocks/>
              </p:cNvCxnSpPr>
              <p:nvPr/>
            </p:nvCxnSpPr>
            <p:spPr bwMode="gray">
              <a:xfrm rot="8820000">
                <a:off x="7043841" y="5290819"/>
                <a:ext cx="0" cy="206477"/>
              </a:xfrm>
              <a:prstGeom prst="line">
                <a:avLst/>
              </a:prstGeom>
              <a:noFill/>
              <a:ln w="6350" cap="flat" cmpd="sng" algn="ctr">
                <a:solidFill>
                  <a:srgbClr val="FCDB7F"/>
                </a:solidFill>
                <a:prstDash val="solid"/>
                <a:miter lim="800000"/>
              </a:ln>
              <a:effectLst/>
            </p:spPr>
          </p:cxnSp>
          <p:cxnSp>
            <p:nvCxnSpPr>
              <p:cNvPr id="600" name="Straight Connector 599">
                <a:extLst>
                  <a:ext uri="{FF2B5EF4-FFF2-40B4-BE49-F238E27FC236}">
                    <a16:creationId xmlns:a16="http://schemas.microsoft.com/office/drawing/2014/main" id="{9422DF8D-20C2-42D5-BD98-BF80D912F3F1}"/>
                  </a:ext>
                </a:extLst>
              </p:cNvPr>
              <p:cNvCxnSpPr/>
              <p:nvPr/>
            </p:nvCxnSpPr>
            <p:spPr bwMode="gray">
              <a:xfrm rot="5220000">
                <a:off x="7825639" y="3745775"/>
                <a:ext cx="0" cy="206477"/>
              </a:xfrm>
              <a:prstGeom prst="line">
                <a:avLst/>
              </a:prstGeom>
              <a:noFill/>
              <a:ln w="6350" cap="flat" cmpd="sng" algn="ctr">
                <a:solidFill>
                  <a:srgbClr val="FCDB7F"/>
                </a:solidFill>
                <a:prstDash val="solid"/>
                <a:miter lim="800000"/>
              </a:ln>
              <a:effectLst/>
            </p:spPr>
          </p:cxnSp>
          <p:cxnSp>
            <p:nvCxnSpPr>
              <p:cNvPr id="601" name="Straight Connector 600">
                <a:extLst>
                  <a:ext uri="{FF2B5EF4-FFF2-40B4-BE49-F238E27FC236}">
                    <a16:creationId xmlns:a16="http://schemas.microsoft.com/office/drawing/2014/main" id="{2336A41B-26E9-4C38-8567-0CDF8096248F}"/>
                  </a:ext>
                </a:extLst>
              </p:cNvPr>
              <p:cNvCxnSpPr/>
              <p:nvPr/>
            </p:nvCxnSpPr>
            <p:spPr bwMode="gray">
              <a:xfrm rot="5220000">
                <a:off x="4362144" y="3927289"/>
                <a:ext cx="0" cy="206477"/>
              </a:xfrm>
              <a:prstGeom prst="line">
                <a:avLst/>
              </a:prstGeom>
              <a:noFill/>
              <a:ln w="6350" cap="flat" cmpd="sng" algn="ctr">
                <a:solidFill>
                  <a:srgbClr val="FCDB7F"/>
                </a:solidFill>
                <a:prstDash val="solid"/>
                <a:miter lim="800000"/>
              </a:ln>
              <a:effectLst/>
            </p:spPr>
          </p:cxnSp>
          <p:cxnSp>
            <p:nvCxnSpPr>
              <p:cNvPr id="602" name="Straight Connector 601">
                <a:extLst>
                  <a:ext uri="{FF2B5EF4-FFF2-40B4-BE49-F238E27FC236}">
                    <a16:creationId xmlns:a16="http://schemas.microsoft.com/office/drawing/2014/main" id="{F131E970-8D4C-47FC-A895-085583ADFAB8}"/>
                  </a:ext>
                </a:extLst>
              </p:cNvPr>
              <p:cNvCxnSpPr/>
              <p:nvPr/>
            </p:nvCxnSpPr>
            <p:spPr bwMode="gray">
              <a:xfrm rot="4860000">
                <a:off x="7806707" y="3565250"/>
                <a:ext cx="0" cy="206477"/>
              </a:xfrm>
              <a:prstGeom prst="line">
                <a:avLst/>
              </a:prstGeom>
              <a:noFill/>
              <a:ln w="6350" cap="flat" cmpd="sng" algn="ctr">
                <a:solidFill>
                  <a:srgbClr val="FCDB7F"/>
                </a:solidFill>
                <a:prstDash val="solid"/>
                <a:miter lim="800000"/>
              </a:ln>
              <a:effectLst/>
            </p:spPr>
          </p:cxnSp>
          <p:cxnSp>
            <p:nvCxnSpPr>
              <p:cNvPr id="603" name="Straight Connector 602">
                <a:extLst>
                  <a:ext uri="{FF2B5EF4-FFF2-40B4-BE49-F238E27FC236}">
                    <a16:creationId xmlns:a16="http://schemas.microsoft.com/office/drawing/2014/main" id="{70222C3D-FC77-4E7E-B61E-422F84F5BF15}"/>
                  </a:ext>
                </a:extLst>
              </p:cNvPr>
              <p:cNvCxnSpPr/>
              <p:nvPr/>
            </p:nvCxnSpPr>
            <p:spPr bwMode="gray">
              <a:xfrm rot="4860000">
                <a:off x="4381158" y="4107804"/>
                <a:ext cx="0" cy="206477"/>
              </a:xfrm>
              <a:prstGeom prst="line">
                <a:avLst/>
              </a:prstGeom>
              <a:noFill/>
              <a:ln w="6350" cap="flat" cmpd="sng" algn="ctr">
                <a:solidFill>
                  <a:srgbClr val="FCDB7F"/>
                </a:solidFill>
                <a:prstDash val="solid"/>
                <a:miter lim="800000"/>
              </a:ln>
              <a:effectLst/>
            </p:spPr>
          </p:cxnSp>
          <p:cxnSp>
            <p:nvCxnSpPr>
              <p:cNvPr id="604" name="Straight Connector 603">
                <a:extLst>
                  <a:ext uri="{FF2B5EF4-FFF2-40B4-BE49-F238E27FC236}">
                    <a16:creationId xmlns:a16="http://schemas.microsoft.com/office/drawing/2014/main" id="{5BE0B672-EC81-49C6-8224-FD5F5643DDBB}"/>
                  </a:ext>
                </a:extLst>
              </p:cNvPr>
              <p:cNvCxnSpPr/>
              <p:nvPr/>
            </p:nvCxnSpPr>
            <p:spPr bwMode="gray">
              <a:xfrm rot="4680000">
                <a:off x="7790201" y="3475974"/>
                <a:ext cx="0" cy="206477"/>
              </a:xfrm>
              <a:prstGeom prst="line">
                <a:avLst/>
              </a:prstGeom>
              <a:noFill/>
              <a:ln w="6350" cap="flat" cmpd="sng" algn="ctr">
                <a:solidFill>
                  <a:srgbClr val="FCDB7F"/>
                </a:solidFill>
                <a:prstDash val="solid"/>
                <a:miter lim="800000"/>
              </a:ln>
              <a:effectLst/>
            </p:spPr>
          </p:cxnSp>
          <p:cxnSp>
            <p:nvCxnSpPr>
              <p:cNvPr id="605" name="Straight Connector 604">
                <a:extLst>
                  <a:ext uri="{FF2B5EF4-FFF2-40B4-BE49-F238E27FC236}">
                    <a16:creationId xmlns:a16="http://schemas.microsoft.com/office/drawing/2014/main" id="{27F2601B-6309-4729-AB40-0D8E465AD63E}"/>
                  </a:ext>
                </a:extLst>
              </p:cNvPr>
              <p:cNvCxnSpPr/>
              <p:nvPr/>
            </p:nvCxnSpPr>
            <p:spPr bwMode="gray">
              <a:xfrm rot="4680000">
                <a:off x="4397742" y="4197064"/>
                <a:ext cx="0" cy="206477"/>
              </a:xfrm>
              <a:prstGeom prst="line">
                <a:avLst/>
              </a:prstGeom>
              <a:noFill/>
              <a:ln w="6350" cap="flat" cmpd="sng" algn="ctr">
                <a:solidFill>
                  <a:srgbClr val="FCDB7F"/>
                </a:solidFill>
                <a:prstDash val="solid"/>
                <a:miter lim="800000"/>
              </a:ln>
              <a:effectLst/>
            </p:spPr>
          </p:cxnSp>
          <p:cxnSp>
            <p:nvCxnSpPr>
              <p:cNvPr id="606" name="Straight Connector 605">
                <a:extLst>
                  <a:ext uri="{FF2B5EF4-FFF2-40B4-BE49-F238E27FC236}">
                    <a16:creationId xmlns:a16="http://schemas.microsoft.com/office/drawing/2014/main" id="{D734B2AF-150B-4970-B0A7-AF73E8D7C898}"/>
                  </a:ext>
                </a:extLst>
              </p:cNvPr>
              <p:cNvCxnSpPr/>
              <p:nvPr/>
            </p:nvCxnSpPr>
            <p:spPr bwMode="gray">
              <a:xfrm rot="4500000">
                <a:off x="7769048" y="3387685"/>
                <a:ext cx="0" cy="206477"/>
              </a:xfrm>
              <a:prstGeom prst="line">
                <a:avLst/>
              </a:prstGeom>
              <a:noFill/>
              <a:ln w="6350" cap="flat" cmpd="sng" algn="ctr">
                <a:solidFill>
                  <a:srgbClr val="FCDB7F"/>
                </a:solidFill>
                <a:prstDash val="solid"/>
                <a:miter lim="800000"/>
              </a:ln>
              <a:effectLst/>
            </p:spPr>
          </p:cxnSp>
          <p:cxnSp>
            <p:nvCxnSpPr>
              <p:cNvPr id="607" name="Straight Connector 606">
                <a:extLst>
                  <a:ext uri="{FF2B5EF4-FFF2-40B4-BE49-F238E27FC236}">
                    <a16:creationId xmlns:a16="http://schemas.microsoft.com/office/drawing/2014/main" id="{4C70F36A-D76F-4721-9239-F75678A1403B}"/>
                  </a:ext>
                </a:extLst>
              </p:cNvPr>
              <p:cNvCxnSpPr/>
              <p:nvPr/>
            </p:nvCxnSpPr>
            <p:spPr bwMode="gray">
              <a:xfrm rot="4500000">
                <a:off x="4418976" y="4285334"/>
                <a:ext cx="0" cy="206477"/>
              </a:xfrm>
              <a:prstGeom prst="line">
                <a:avLst/>
              </a:prstGeom>
              <a:noFill/>
              <a:ln w="6350" cap="flat" cmpd="sng" algn="ctr">
                <a:solidFill>
                  <a:srgbClr val="FCDB7F"/>
                </a:solidFill>
                <a:prstDash val="solid"/>
                <a:miter lim="800000"/>
              </a:ln>
              <a:effectLst/>
            </p:spPr>
          </p:cxnSp>
          <p:cxnSp>
            <p:nvCxnSpPr>
              <p:cNvPr id="608" name="Straight Connector 607">
                <a:extLst>
                  <a:ext uri="{FF2B5EF4-FFF2-40B4-BE49-F238E27FC236}">
                    <a16:creationId xmlns:a16="http://schemas.microsoft.com/office/drawing/2014/main" id="{6F49E86C-90D3-44F4-BC4E-67ADAF1BBB2E}"/>
                  </a:ext>
                </a:extLst>
              </p:cNvPr>
              <p:cNvCxnSpPr/>
              <p:nvPr/>
            </p:nvCxnSpPr>
            <p:spPr bwMode="gray">
              <a:xfrm rot="4320000">
                <a:off x="7743301" y="3300624"/>
                <a:ext cx="0" cy="206477"/>
              </a:xfrm>
              <a:prstGeom prst="line">
                <a:avLst/>
              </a:prstGeom>
              <a:noFill/>
              <a:ln w="6350" cap="flat" cmpd="sng" algn="ctr">
                <a:solidFill>
                  <a:srgbClr val="FCDB7F"/>
                </a:solidFill>
                <a:prstDash val="solid"/>
                <a:miter lim="800000"/>
              </a:ln>
              <a:effectLst/>
            </p:spPr>
          </p:cxnSp>
          <p:cxnSp>
            <p:nvCxnSpPr>
              <p:cNvPr id="609" name="Straight Connector 608">
                <a:extLst>
                  <a:ext uri="{FF2B5EF4-FFF2-40B4-BE49-F238E27FC236}">
                    <a16:creationId xmlns:a16="http://schemas.microsoft.com/office/drawing/2014/main" id="{F1330A33-CC1F-4E5D-A4F0-106E37812F45}"/>
                  </a:ext>
                </a:extLst>
              </p:cNvPr>
              <p:cNvCxnSpPr/>
              <p:nvPr/>
            </p:nvCxnSpPr>
            <p:spPr bwMode="gray">
              <a:xfrm rot="4320000">
                <a:off x="4444801" y="4372372"/>
                <a:ext cx="0" cy="206477"/>
              </a:xfrm>
              <a:prstGeom prst="line">
                <a:avLst/>
              </a:prstGeom>
              <a:noFill/>
              <a:ln w="6350" cap="flat" cmpd="sng" algn="ctr">
                <a:solidFill>
                  <a:srgbClr val="FCDB7F"/>
                </a:solidFill>
                <a:prstDash val="solid"/>
                <a:miter lim="800000"/>
              </a:ln>
              <a:effectLst/>
            </p:spPr>
          </p:cxnSp>
          <p:cxnSp>
            <p:nvCxnSpPr>
              <p:cNvPr id="610" name="Straight Connector 609">
                <a:extLst>
                  <a:ext uri="{FF2B5EF4-FFF2-40B4-BE49-F238E27FC236}">
                    <a16:creationId xmlns:a16="http://schemas.microsoft.com/office/drawing/2014/main" id="{F19EFC0F-51DE-4BBB-922B-00153A3D7182}"/>
                  </a:ext>
                </a:extLst>
              </p:cNvPr>
              <p:cNvCxnSpPr>
                <a:cxnSpLocks/>
              </p:cNvCxnSpPr>
              <p:nvPr/>
            </p:nvCxnSpPr>
            <p:spPr bwMode="gray">
              <a:xfrm rot="8820000">
                <a:off x="5150894" y="2375936"/>
                <a:ext cx="0" cy="206477"/>
              </a:xfrm>
              <a:prstGeom prst="line">
                <a:avLst/>
              </a:prstGeom>
              <a:noFill/>
              <a:ln w="6350" cap="flat" cmpd="sng" algn="ctr">
                <a:solidFill>
                  <a:srgbClr val="FCDB7F"/>
                </a:solidFill>
                <a:prstDash val="solid"/>
                <a:miter lim="800000"/>
              </a:ln>
              <a:effectLst/>
            </p:spPr>
          </p:cxnSp>
          <p:cxnSp>
            <p:nvCxnSpPr>
              <p:cNvPr id="611" name="Straight Connector 610">
                <a:extLst>
                  <a:ext uri="{FF2B5EF4-FFF2-40B4-BE49-F238E27FC236}">
                    <a16:creationId xmlns:a16="http://schemas.microsoft.com/office/drawing/2014/main" id="{79F7EB77-785D-442E-BA0E-B377E1C3CAF1}"/>
                  </a:ext>
                </a:extLst>
              </p:cNvPr>
              <p:cNvCxnSpPr/>
              <p:nvPr/>
            </p:nvCxnSpPr>
            <p:spPr bwMode="gray">
              <a:xfrm rot="1980000">
                <a:off x="7038758" y="2381871"/>
                <a:ext cx="0" cy="206477"/>
              </a:xfrm>
              <a:prstGeom prst="line">
                <a:avLst/>
              </a:prstGeom>
              <a:noFill/>
              <a:ln w="6350" cap="flat" cmpd="sng" algn="ctr">
                <a:solidFill>
                  <a:srgbClr val="FCDB7F"/>
                </a:solidFill>
                <a:prstDash val="solid"/>
                <a:miter lim="800000"/>
              </a:ln>
              <a:effectLst/>
            </p:spPr>
          </p:cxnSp>
          <p:cxnSp>
            <p:nvCxnSpPr>
              <p:cNvPr id="612" name="Straight Connector 611">
                <a:extLst>
                  <a:ext uri="{FF2B5EF4-FFF2-40B4-BE49-F238E27FC236}">
                    <a16:creationId xmlns:a16="http://schemas.microsoft.com/office/drawing/2014/main" id="{C37D0761-877A-43BF-AD4C-3F271005011B}"/>
                  </a:ext>
                </a:extLst>
              </p:cNvPr>
              <p:cNvCxnSpPr>
                <a:cxnSpLocks/>
              </p:cNvCxnSpPr>
              <p:nvPr/>
            </p:nvCxnSpPr>
            <p:spPr bwMode="gray">
              <a:xfrm rot="7380000">
                <a:off x="7553499" y="4778541"/>
                <a:ext cx="0" cy="206477"/>
              </a:xfrm>
              <a:prstGeom prst="line">
                <a:avLst/>
              </a:prstGeom>
              <a:noFill/>
              <a:ln w="6350" cap="flat" cmpd="sng" algn="ctr">
                <a:solidFill>
                  <a:srgbClr val="FCDB7F"/>
                </a:solidFill>
                <a:prstDash val="solid"/>
                <a:miter lim="800000"/>
              </a:ln>
              <a:effectLst/>
            </p:spPr>
          </p:cxnSp>
          <p:cxnSp>
            <p:nvCxnSpPr>
              <p:cNvPr id="613" name="Straight Connector 612">
                <a:extLst>
                  <a:ext uri="{FF2B5EF4-FFF2-40B4-BE49-F238E27FC236}">
                    <a16:creationId xmlns:a16="http://schemas.microsoft.com/office/drawing/2014/main" id="{DEB3DB32-86FD-47F4-9CE1-CB9D2AAAE130}"/>
                  </a:ext>
                </a:extLst>
              </p:cNvPr>
              <p:cNvCxnSpPr/>
              <p:nvPr/>
            </p:nvCxnSpPr>
            <p:spPr bwMode="gray">
              <a:xfrm rot="1980000">
                <a:off x="5149814" y="5290590"/>
                <a:ext cx="0" cy="206477"/>
              </a:xfrm>
              <a:prstGeom prst="line">
                <a:avLst/>
              </a:prstGeom>
              <a:noFill/>
              <a:ln w="6350" cap="flat" cmpd="sng" algn="ctr">
                <a:solidFill>
                  <a:srgbClr val="FCDB7F"/>
                </a:solidFill>
                <a:prstDash val="solid"/>
                <a:miter lim="800000"/>
              </a:ln>
              <a:effectLst/>
            </p:spPr>
          </p:cxnSp>
          <p:cxnSp>
            <p:nvCxnSpPr>
              <p:cNvPr id="614" name="Straight Connector 613">
                <a:extLst>
                  <a:ext uri="{FF2B5EF4-FFF2-40B4-BE49-F238E27FC236}">
                    <a16:creationId xmlns:a16="http://schemas.microsoft.com/office/drawing/2014/main" id="{02A51E28-584B-407E-B4AC-60D6D103A87D}"/>
                  </a:ext>
                </a:extLst>
              </p:cNvPr>
              <p:cNvCxnSpPr>
                <a:cxnSpLocks/>
              </p:cNvCxnSpPr>
              <p:nvPr/>
            </p:nvCxnSpPr>
            <p:spPr bwMode="gray">
              <a:xfrm rot="7380000">
                <a:off x="4638616" y="2885594"/>
                <a:ext cx="0" cy="206477"/>
              </a:xfrm>
              <a:prstGeom prst="line">
                <a:avLst/>
              </a:prstGeom>
              <a:noFill/>
              <a:ln w="6350" cap="flat" cmpd="sng" algn="ctr">
                <a:solidFill>
                  <a:srgbClr val="FCDB7F"/>
                </a:solidFill>
                <a:prstDash val="solid"/>
                <a:miter lim="800000"/>
              </a:ln>
              <a:effectLst/>
            </p:spPr>
          </p:cxnSp>
          <p:cxnSp>
            <p:nvCxnSpPr>
              <p:cNvPr id="615" name="Straight Connector 614">
                <a:extLst>
                  <a:ext uri="{FF2B5EF4-FFF2-40B4-BE49-F238E27FC236}">
                    <a16:creationId xmlns:a16="http://schemas.microsoft.com/office/drawing/2014/main" id="{539FD393-CB8E-4E3F-853A-853AAF96B342}"/>
                  </a:ext>
                </a:extLst>
              </p:cNvPr>
              <p:cNvCxnSpPr/>
              <p:nvPr/>
            </p:nvCxnSpPr>
            <p:spPr bwMode="gray">
              <a:xfrm rot="1800000">
                <a:off x="6961369" y="2334400"/>
                <a:ext cx="0" cy="206477"/>
              </a:xfrm>
              <a:prstGeom prst="line">
                <a:avLst/>
              </a:prstGeom>
              <a:noFill/>
              <a:ln w="6350" cap="flat" cmpd="sng" algn="ctr">
                <a:solidFill>
                  <a:srgbClr val="FCDB7F"/>
                </a:solidFill>
                <a:prstDash val="solid"/>
                <a:miter lim="800000"/>
              </a:ln>
              <a:effectLst/>
            </p:spPr>
          </p:cxnSp>
          <p:cxnSp>
            <p:nvCxnSpPr>
              <p:cNvPr id="616" name="Straight Connector 615">
                <a:extLst>
                  <a:ext uri="{FF2B5EF4-FFF2-40B4-BE49-F238E27FC236}">
                    <a16:creationId xmlns:a16="http://schemas.microsoft.com/office/drawing/2014/main" id="{47EF732E-21C9-4DDF-9F5B-959BFF2E2786}"/>
                  </a:ext>
                </a:extLst>
              </p:cNvPr>
              <p:cNvCxnSpPr>
                <a:cxnSpLocks/>
              </p:cNvCxnSpPr>
              <p:nvPr/>
            </p:nvCxnSpPr>
            <p:spPr bwMode="gray">
              <a:xfrm rot="7200000">
                <a:off x="7600837" y="4700845"/>
                <a:ext cx="0" cy="206477"/>
              </a:xfrm>
              <a:prstGeom prst="line">
                <a:avLst/>
              </a:prstGeom>
              <a:noFill/>
              <a:ln w="6350" cap="flat" cmpd="sng" algn="ctr">
                <a:solidFill>
                  <a:srgbClr val="FCDB7F"/>
                </a:solidFill>
                <a:prstDash val="solid"/>
                <a:miter lim="800000"/>
              </a:ln>
              <a:effectLst/>
            </p:spPr>
          </p:cxnSp>
          <p:cxnSp>
            <p:nvCxnSpPr>
              <p:cNvPr id="617" name="Straight Connector 616">
                <a:extLst>
                  <a:ext uri="{FF2B5EF4-FFF2-40B4-BE49-F238E27FC236}">
                    <a16:creationId xmlns:a16="http://schemas.microsoft.com/office/drawing/2014/main" id="{4D7A74DB-F96C-4FF0-988D-DBBD559A5252}"/>
                  </a:ext>
                </a:extLst>
              </p:cNvPr>
              <p:cNvCxnSpPr/>
              <p:nvPr/>
            </p:nvCxnSpPr>
            <p:spPr bwMode="gray">
              <a:xfrm rot="1800000">
                <a:off x="5227245" y="5337991"/>
                <a:ext cx="0" cy="206477"/>
              </a:xfrm>
              <a:prstGeom prst="line">
                <a:avLst/>
              </a:prstGeom>
              <a:noFill/>
              <a:ln w="6350" cap="flat" cmpd="sng" algn="ctr">
                <a:solidFill>
                  <a:srgbClr val="FCDB7F"/>
                </a:solidFill>
                <a:prstDash val="solid"/>
                <a:miter lim="800000"/>
              </a:ln>
              <a:effectLst/>
            </p:spPr>
          </p:cxnSp>
          <p:cxnSp>
            <p:nvCxnSpPr>
              <p:cNvPr id="618" name="Straight Connector 617">
                <a:extLst>
                  <a:ext uri="{FF2B5EF4-FFF2-40B4-BE49-F238E27FC236}">
                    <a16:creationId xmlns:a16="http://schemas.microsoft.com/office/drawing/2014/main" id="{C9D9E417-6678-457C-AD01-F1BF0B2463CC}"/>
                  </a:ext>
                </a:extLst>
              </p:cNvPr>
              <p:cNvCxnSpPr>
                <a:cxnSpLocks/>
              </p:cNvCxnSpPr>
              <p:nvPr/>
            </p:nvCxnSpPr>
            <p:spPr bwMode="gray">
              <a:xfrm rot="7200000">
                <a:off x="4590880" y="2963046"/>
                <a:ext cx="0" cy="206477"/>
              </a:xfrm>
              <a:prstGeom prst="line">
                <a:avLst/>
              </a:prstGeom>
              <a:noFill/>
              <a:ln w="6350" cap="flat" cmpd="sng" algn="ctr">
                <a:solidFill>
                  <a:srgbClr val="FCDB7F"/>
                </a:solidFill>
                <a:prstDash val="solid"/>
                <a:miter lim="800000"/>
              </a:ln>
              <a:effectLst/>
            </p:spPr>
          </p:cxnSp>
          <p:cxnSp>
            <p:nvCxnSpPr>
              <p:cNvPr id="619" name="Straight Connector 618">
                <a:extLst>
                  <a:ext uri="{FF2B5EF4-FFF2-40B4-BE49-F238E27FC236}">
                    <a16:creationId xmlns:a16="http://schemas.microsoft.com/office/drawing/2014/main" id="{F37255BD-D32C-45B1-9845-822AF149CDE5}"/>
                  </a:ext>
                </a:extLst>
              </p:cNvPr>
              <p:cNvCxnSpPr/>
              <p:nvPr/>
            </p:nvCxnSpPr>
            <p:spPr bwMode="gray">
              <a:xfrm rot="1620000">
                <a:off x="6881603" y="2291043"/>
                <a:ext cx="0" cy="206477"/>
              </a:xfrm>
              <a:prstGeom prst="line">
                <a:avLst/>
              </a:prstGeom>
              <a:noFill/>
              <a:ln w="6350" cap="flat" cmpd="sng" algn="ctr">
                <a:solidFill>
                  <a:srgbClr val="FCDB7F"/>
                </a:solidFill>
                <a:prstDash val="solid"/>
                <a:miter lim="800000"/>
              </a:ln>
              <a:effectLst/>
            </p:spPr>
          </p:cxnSp>
          <p:cxnSp>
            <p:nvCxnSpPr>
              <p:cNvPr id="620" name="Straight Connector 619">
                <a:extLst>
                  <a:ext uri="{FF2B5EF4-FFF2-40B4-BE49-F238E27FC236}">
                    <a16:creationId xmlns:a16="http://schemas.microsoft.com/office/drawing/2014/main" id="{B22F7C43-918C-483A-B980-BF21D0E0E519}"/>
                  </a:ext>
                </a:extLst>
              </p:cNvPr>
              <p:cNvCxnSpPr>
                <a:cxnSpLocks/>
              </p:cNvCxnSpPr>
              <p:nvPr/>
            </p:nvCxnSpPr>
            <p:spPr bwMode="gray">
              <a:xfrm rot="7020000">
                <a:off x="7644044" y="4620778"/>
                <a:ext cx="0" cy="206477"/>
              </a:xfrm>
              <a:prstGeom prst="line">
                <a:avLst/>
              </a:prstGeom>
              <a:noFill/>
              <a:ln w="6350" cap="flat" cmpd="sng" algn="ctr">
                <a:solidFill>
                  <a:srgbClr val="FCDB7F"/>
                </a:solidFill>
                <a:prstDash val="solid"/>
                <a:miter lim="800000"/>
              </a:ln>
              <a:effectLst/>
            </p:spPr>
          </p:cxnSp>
          <p:cxnSp>
            <p:nvCxnSpPr>
              <p:cNvPr id="621" name="Straight Connector 620">
                <a:extLst>
                  <a:ext uri="{FF2B5EF4-FFF2-40B4-BE49-F238E27FC236}">
                    <a16:creationId xmlns:a16="http://schemas.microsoft.com/office/drawing/2014/main" id="{11FB9D5B-0B92-47A7-88E9-468E3A2A9A75}"/>
                  </a:ext>
                </a:extLst>
              </p:cNvPr>
              <p:cNvCxnSpPr/>
              <p:nvPr/>
            </p:nvCxnSpPr>
            <p:spPr bwMode="gray">
              <a:xfrm rot="1620000">
                <a:off x="5307051" y="5381276"/>
                <a:ext cx="0" cy="206477"/>
              </a:xfrm>
              <a:prstGeom prst="line">
                <a:avLst/>
              </a:prstGeom>
              <a:noFill/>
              <a:ln w="6350" cap="flat" cmpd="sng" algn="ctr">
                <a:solidFill>
                  <a:srgbClr val="FCDB7F"/>
                </a:solidFill>
                <a:prstDash val="solid"/>
                <a:miter lim="800000"/>
              </a:ln>
              <a:effectLst/>
            </p:spPr>
          </p:cxnSp>
          <p:cxnSp>
            <p:nvCxnSpPr>
              <p:cNvPr id="622" name="Straight Connector 621">
                <a:extLst>
                  <a:ext uri="{FF2B5EF4-FFF2-40B4-BE49-F238E27FC236}">
                    <a16:creationId xmlns:a16="http://schemas.microsoft.com/office/drawing/2014/main" id="{5AE02304-850B-4CB3-910B-CEDA551A0792}"/>
                  </a:ext>
                </a:extLst>
              </p:cNvPr>
              <p:cNvCxnSpPr>
                <a:cxnSpLocks/>
              </p:cNvCxnSpPr>
              <p:nvPr/>
            </p:nvCxnSpPr>
            <p:spPr bwMode="gray">
              <a:xfrm rot="7020000">
                <a:off x="4547263" y="3042889"/>
                <a:ext cx="0" cy="206477"/>
              </a:xfrm>
              <a:prstGeom prst="line">
                <a:avLst/>
              </a:prstGeom>
              <a:noFill/>
              <a:ln w="6350" cap="flat" cmpd="sng" algn="ctr">
                <a:solidFill>
                  <a:srgbClr val="FCDB7F"/>
                </a:solidFill>
                <a:prstDash val="solid"/>
                <a:miter lim="800000"/>
              </a:ln>
              <a:effectLst/>
            </p:spPr>
          </p:cxnSp>
          <p:cxnSp>
            <p:nvCxnSpPr>
              <p:cNvPr id="623" name="Straight Connector 622">
                <a:extLst>
                  <a:ext uri="{FF2B5EF4-FFF2-40B4-BE49-F238E27FC236}">
                    <a16:creationId xmlns:a16="http://schemas.microsoft.com/office/drawing/2014/main" id="{831CBFE0-AC9F-48A2-87D3-2A22D67A82EA}"/>
                  </a:ext>
                </a:extLst>
              </p:cNvPr>
              <p:cNvCxnSpPr/>
              <p:nvPr/>
            </p:nvCxnSpPr>
            <p:spPr bwMode="gray">
              <a:xfrm rot="1440000">
                <a:off x="6799676" y="2251921"/>
                <a:ext cx="0" cy="206477"/>
              </a:xfrm>
              <a:prstGeom prst="line">
                <a:avLst/>
              </a:prstGeom>
              <a:noFill/>
              <a:ln w="6350" cap="flat" cmpd="sng" algn="ctr">
                <a:solidFill>
                  <a:srgbClr val="FCDB7F"/>
                </a:solidFill>
                <a:prstDash val="solid"/>
                <a:miter lim="800000"/>
              </a:ln>
              <a:effectLst/>
            </p:spPr>
          </p:cxnSp>
          <p:cxnSp>
            <p:nvCxnSpPr>
              <p:cNvPr id="624" name="Straight Connector 623">
                <a:extLst>
                  <a:ext uri="{FF2B5EF4-FFF2-40B4-BE49-F238E27FC236}">
                    <a16:creationId xmlns:a16="http://schemas.microsoft.com/office/drawing/2014/main" id="{236DEDAF-A6A5-475E-97F5-42DB32FF956B}"/>
                  </a:ext>
                </a:extLst>
              </p:cNvPr>
              <p:cNvCxnSpPr>
                <a:cxnSpLocks/>
              </p:cNvCxnSpPr>
              <p:nvPr/>
            </p:nvCxnSpPr>
            <p:spPr bwMode="gray">
              <a:xfrm rot="6840000">
                <a:off x="7683002" y="4538560"/>
                <a:ext cx="0" cy="206477"/>
              </a:xfrm>
              <a:prstGeom prst="line">
                <a:avLst/>
              </a:prstGeom>
              <a:noFill/>
              <a:ln w="6350" cap="flat" cmpd="sng" algn="ctr">
                <a:solidFill>
                  <a:srgbClr val="FCDB7F"/>
                </a:solidFill>
                <a:prstDash val="solid"/>
                <a:miter lim="800000"/>
              </a:ln>
              <a:effectLst/>
            </p:spPr>
          </p:cxnSp>
          <p:cxnSp>
            <p:nvCxnSpPr>
              <p:cNvPr id="625" name="Straight Connector 624">
                <a:extLst>
                  <a:ext uri="{FF2B5EF4-FFF2-40B4-BE49-F238E27FC236}">
                    <a16:creationId xmlns:a16="http://schemas.microsoft.com/office/drawing/2014/main" id="{09446A4B-42F2-48D0-BC79-1D82D537A7AB}"/>
                  </a:ext>
                </a:extLst>
              </p:cNvPr>
              <p:cNvCxnSpPr/>
              <p:nvPr/>
            </p:nvCxnSpPr>
            <p:spPr bwMode="gray">
              <a:xfrm rot="1440000">
                <a:off x="5389012" y="5420324"/>
                <a:ext cx="0" cy="206477"/>
              </a:xfrm>
              <a:prstGeom prst="line">
                <a:avLst/>
              </a:prstGeom>
              <a:noFill/>
              <a:ln w="6350" cap="flat" cmpd="sng" algn="ctr">
                <a:solidFill>
                  <a:srgbClr val="FCDB7F"/>
                </a:solidFill>
                <a:prstDash val="solid"/>
                <a:miter lim="800000"/>
              </a:ln>
              <a:effectLst/>
            </p:spPr>
          </p:cxnSp>
          <p:cxnSp>
            <p:nvCxnSpPr>
              <p:cNvPr id="626" name="Straight Connector 625">
                <a:extLst>
                  <a:ext uri="{FF2B5EF4-FFF2-40B4-BE49-F238E27FC236}">
                    <a16:creationId xmlns:a16="http://schemas.microsoft.com/office/drawing/2014/main" id="{B064838C-ED25-4704-9A8D-5820415FEE85}"/>
                  </a:ext>
                </a:extLst>
              </p:cNvPr>
              <p:cNvCxnSpPr>
                <a:cxnSpLocks/>
              </p:cNvCxnSpPr>
              <p:nvPr/>
            </p:nvCxnSpPr>
            <p:spPr bwMode="gray">
              <a:xfrm rot="6840000">
                <a:off x="4507884" y="3124907"/>
                <a:ext cx="0" cy="206477"/>
              </a:xfrm>
              <a:prstGeom prst="line">
                <a:avLst/>
              </a:prstGeom>
              <a:noFill/>
              <a:ln w="6350" cap="flat" cmpd="sng" algn="ctr">
                <a:solidFill>
                  <a:srgbClr val="FCDB7F"/>
                </a:solidFill>
                <a:prstDash val="solid"/>
                <a:miter lim="800000"/>
              </a:ln>
              <a:effectLst/>
            </p:spPr>
          </p:cxnSp>
          <p:cxnSp>
            <p:nvCxnSpPr>
              <p:cNvPr id="627" name="Straight Connector 626">
                <a:extLst>
                  <a:ext uri="{FF2B5EF4-FFF2-40B4-BE49-F238E27FC236}">
                    <a16:creationId xmlns:a16="http://schemas.microsoft.com/office/drawing/2014/main" id="{1A5E7D70-1EFD-4012-A5BD-EE1FF3794DC8}"/>
                  </a:ext>
                </a:extLst>
              </p:cNvPr>
              <p:cNvCxnSpPr/>
              <p:nvPr/>
            </p:nvCxnSpPr>
            <p:spPr bwMode="gray">
              <a:xfrm rot="1260000">
                <a:off x="6715815" y="2217140"/>
                <a:ext cx="0" cy="206477"/>
              </a:xfrm>
              <a:prstGeom prst="line">
                <a:avLst/>
              </a:prstGeom>
              <a:noFill/>
              <a:ln w="6350" cap="flat" cmpd="sng" algn="ctr">
                <a:solidFill>
                  <a:srgbClr val="FCDB7F"/>
                </a:solidFill>
                <a:prstDash val="solid"/>
                <a:miter lim="800000"/>
              </a:ln>
              <a:effectLst/>
            </p:spPr>
          </p:cxnSp>
          <p:cxnSp>
            <p:nvCxnSpPr>
              <p:cNvPr id="628" name="Straight Connector 627">
                <a:extLst>
                  <a:ext uri="{FF2B5EF4-FFF2-40B4-BE49-F238E27FC236}">
                    <a16:creationId xmlns:a16="http://schemas.microsoft.com/office/drawing/2014/main" id="{8B4E3395-4211-44BB-862A-4FD70B13B754}"/>
                  </a:ext>
                </a:extLst>
              </p:cNvPr>
              <p:cNvCxnSpPr>
                <a:cxnSpLocks/>
              </p:cNvCxnSpPr>
              <p:nvPr/>
            </p:nvCxnSpPr>
            <p:spPr bwMode="gray">
              <a:xfrm rot="6660000">
                <a:off x="7717603" y="4454416"/>
                <a:ext cx="0" cy="206477"/>
              </a:xfrm>
              <a:prstGeom prst="line">
                <a:avLst/>
              </a:prstGeom>
              <a:noFill/>
              <a:ln w="6350" cap="flat" cmpd="sng" algn="ctr">
                <a:solidFill>
                  <a:srgbClr val="FCDB7F"/>
                </a:solidFill>
                <a:prstDash val="solid"/>
                <a:miter lim="800000"/>
              </a:ln>
              <a:effectLst/>
            </p:spPr>
          </p:cxnSp>
          <p:cxnSp>
            <p:nvCxnSpPr>
              <p:cNvPr id="629" name="Straight Connector 628">
                <a:extLst>
                  <a:ext uri="{FF2B5EF4-FFF2-40B4-BE49-F238E27FC236}">
                    <a16:creationId xmlns:a16="http://schemas.microsoft.com/office/drawing/2014/main" id="{EFA8DC4A-B272-4AE2-8580-675544C42887}"/>
                  </a:ext>
                </a:extLst>
              </p:cNvPr>
              <p:cNvCxnSpPr/>
              <p:nvPr/>
            </p:nvCxnSpPr>
            <p:spPr bwMode="gray">
              <a:xfrm rot="1260000">
                <a:off x="5472905" y="5455029"/>
                <a:ext cx="0" cy="206477"/>
              </a:xfrm>
              <a:prstGeom prst="line">
                <a:avLst/>
              </a:prstGeom>
              <a:noFill/>
              <a:ln w="6350" cap="flat" cmpd="sng" algn="ctr">
                <a:solidFill>
                  <a:srgbClr val="FCDB7F"/>
                </a:solidFill>
                <a:prstDash val="solid"/>
                <a:miter lim="800000"/>
              </a:ln>
              <a:effectLst/>
            </p:spPr>
          </p:cxnSp>
          <p:cxnSp>
            <p:nvCxnSpPr>
              <p:cNvPr id="630" name="Straight Connector 629">
                <a:extLst>
                  <a:ext uri="{FF2B5EF4-FFF2-40B4-BE49-F238E27FC236}">
                    <a16:creationId xmlns:a16="http://schemas.microsoft.com/office/drawing/2014/main" id="{0B6891C8-7743-4661-A858-DCD735A75C1E}"/>
                  </a:ext>
                </a:extLst>
              </p:cNvPr>
              <p:cNvCxnSpPr>
                <a:cxnSpLocks/>
              </p:cNvCxnSpPr>
              <p:nvPr/>
            </p:nvCxnSpPr>
            <p:spPr bwMode="gray">
              <a:xfrm rot="6660000">
                <a:off x="4472852" y="3208873"/>
                <a:ext cx="0" cy="206477"/>
              </a:xfrm>
              <a:prstGeom prst="line">
                <a:avLst/>
              </a:prstGeom>
              <a:noFill/>
              <a:ln w="6350" cap="flat" cmpd="sng" algn="ctr">
                <a:solidFill>
                  <a:srgbClr val="FCDB7F"/>
                </a:solidFill>
                <a:prstDash val="solid"/>
                <a:miter lim="800000"/>
              </a:ln>
              <a:effectLst/>
            </p:spPr>
          </p:cxnSp>
          <p:cxnSp>
            <p:nvCxnSpPr>
              <p:cNvPr id="631" name="Straight Connector 630">
                <a:extLst>
                  <a:ext uri="{FF2B5EF4-FFF2-40B4-BE49-F238E27FC236}">
                    <a16:creationId xmlns:a16="http://schemas.microsoft.com/office/drawing/2014/main" id="{ED7F7249-5103-4BDF-8CB2-6C534B692A67}"/>
                  </a:ext>
                </a:extLst>
              </p:cNvPr>
              <p:cNvCxnSpPr/>
              <p:nvPr/>
            </p:nvCxnSpPr>
            <p:spPr bwMode="gray">
              <a:xfrm rot="1080000">
                <a:off x="6630248" y="2186796"/>
                <a:ext cx="0" cy="206477"/>
              </a:xfrm>
              <a:prstGeom prst="line">
                <a:avLst/>
              </a:prstGeom>
              <a:noFill/>
              <a:ln w="6350" cap="flat" cmpd="sng" algn="ctr">
                <a:solidFill>
                  <a:srgbClr val="FCDB7F"/>
                </a:solidFill>
                <a:prstDash val="solid"/>
                <a:miter lim="800000"/>
              </a:ln>
              <a:effectLst/>
            </p:spPr>
          </p:cxnSp>
          <p:cxnSp>
            <p:nvCxnSpPr>
              <p:cNvPr id="632" name="Straight Connector 631">
                <a:extLst>
                  <a:ext uri="{FF2B5EF4-FFF2-40B4-BE49-F238E27FC236}">
                    <a16:creationId xmlns:a16="http://schemas.microsoft.com/office/drawing/2014/main" id="{7ACE5926-4B03-484A-A90A-9AD275804077}"/>
                  </a:ext>
                </a:extLst>
              </p:cNvPr>
              <p:cNvCxnSpPr>
                <a:cxnSpLocks/>
              </p:cNvCxnSpPr>
              <p:nvPr/>
            </p:nvCxnSpPr>
            <p:spPr bwMode="gray">
              <a:xfrm rot="6480000">
                <a:off x="7747753" y="4368576"/>
                <a:ext cx="0" cy="206477"/>
              </a:xfrm>
              <a:prstGeom prst="line">
                <a:avLst/>
              </a:prstGeom>
              <a:noFill/>
              <a:ln w="6350" cap="flat" cmpd="sng" algn="ctr">
                <a:solidFill>
                  <a:srgbClr val="FCDB7F"/>
                </a:solidFill>
                <a:prstDash val="solid"/>
                <a:miter lim="800000"/>
              </a:ln>
              <a:effectLst/>
            </p:spPr>
          </p:cxnSp>
          <p:cxnSp>
            <p:nvCxnSpPr>
              <p:cNvPr id="633" name="Straight Connector 632">
                <a:extLst>
                  <a:ext uri="{FF2B5EF4-FFF2-40B4-BE49-F238E27FC236}">
                    <a16:creationId xmlns:a16="http://schemas.microsoft.com/office/drawing/2014/main" id="{342E32F2-E7DD-498E-932D-4ADAF16F53E0}"/>
                  </a:ext>
                </a:extLst>
              </p:cNvPr>
              <p:cNvCxnSpPr/>
              <p:nvPr/>
            </p:nvCxnSpPr>
            <p:spPr bwMode="gray">
              <a:xfrm rot="1080000">
                <a:off x="5558500" y="5485297"/>
                <a:ext cx="0" cy="206477"/>
              </a:xfrm>
              <a:prstGeom prst="line">
                <a:avLst/>
              </a:prstGeom>
              <a:noFill/>
              <a:ln w="6350" cap="flat" cmpd="sng" algn="ctr">
                <a:solidFill>
                  <a:srgbClr val="FCDB7F"/>
                </a:solidFill>
                <a:prstDash val="solid"/>
                <a:miter lim="800000"/>
              </a:ln>
              <a:effectLst/>
            </p:spPr>
          </p:cxnSp>
          <p:cxnSp>
            <p:nvCxnSpPr>
              <p:cNvPr id="634" name="Straight Connector 633">
                <a:extLst>
                  <a:ext uri="{FF2B5EF4-FFF2-40B4-BE49-F238E27FC236}">
                    <a16:creationId xmlns:a16="http://schemas.microsoft.com/office/drawing/2014/main" id="{C1638373-3B37-4223-92FD-6F7ACCF37559}"/>
                  </a:ext>
                </a:extLst>
              </p:cNvPr>
              <p:cNvCxnSpPr>
                <a:cxnSpLocks/>
              </p:cNvCxnSpPr>
              <p:nvPr/>
            </p:nvCxnSpPr>
            <p:spPr bwMode="gray">
              <a:xfrm rot="6480000">
                <a:off x="4442262" y="3294557"/>
                <a:ext cx="0" cy="206477"/>
              </a:xfrm>
              <a:prstGeom prst="line">
                <a:avLst/>
              </a:prstGeom>
              <a:noFill/>
              <a:ln w="6350" cap="flat" cmpd="sng" algn="ctr">
                <a:solidFill>
                  <a:srgbClr val="FCDB7F"/>
                </a:solidFill>
                <a:prstDash val="solid"/>
                <a:miter lim="800000"/>
              </a:ln>
              <a:effectLst/>
            </p:spPr>
          </p:cxnSp>
          <p:cxnSp>
            <p:nvCxnSpPr>
              <p:cNvPr id="635" name="Straight Connector 634">
                <a:extLst>
                  <a:ext uri="{FF2B5EF4-FFF2-40B4-BE49-F238E27FC236}">
                    <a16:creationId xmlns:a16="http://schemas.microsoft.com/office/drawing/2014/main" id="{C5F95296-9433-4CA8-95AD-D9C877B9D7D5}"/>
                  </a:ext>
                </a:extLst>
              </p:cNvPr>
              <p:cNvCxnSpPr/>
              <p:nvPr/>
            </p:nvCxnSpPr>
            <p:spPr bwMode="gray">
              <a:xfrm rot="900000">
                <a:off x="6543210" y="2160971"/>
                <a:ext cx="0" cy="206477"/>
              </a:xfrm>
              <a:prstGeom prst="line">
                <a:avLst/>
              </a:prstGeom>
              <a:noFill/>
              <a:ln w="6350" cap="flat" cmpd="sng" algn="ctr">
                <a:solidFill>
                  <a:srgbClr val="FCDB7F"/>
                </a:solidFill>
                <a:prstDash val="solid"/>
                <a:miter lim="800000"/>
              </a:ln>
              <a:effectLst/>
            </p:spPr>
          </p:cxnSp>
          <p:cxnSp>
            <p:nvCxnSpPr>
              <p:cNvPr id="636" name="Straight Connector 635">
                <a:extLst>
                  <a:ext uri="{FF2B5EF4-FFF2-40B4-BE49-F238E27FC236}">
                    <a16:creationId xmlns:a16="http://schemas.microsoft.com/office/drawing/2014/main" id="{6451F5FD-0718-41E5-9E98-B36AB0704B35}"/>
                  </a:ext>
                </a:extLst>
              </p:cNvPr>
              <p:cNvCxnSpPr>
                <a:cxnSpLocks/>
              </p:cNvCxnSpPr>
              <p:nvPr/>
            </p:nvCxnSpPr>
            <p:spPr bwMode="gray">
              <a:xfrm rot="6300000">
                <a:off x="7773369" y="4281276"/>
                <a:ext cx="0" cy="206477"/>
              </a:xfrm>
              <a:prstGeom prst="line">
                <a:avLst/>
              </a:prstGeom>
              <a:noFill/>
              <a:ln w="6350" cap="flat" cmpd="sng" algn="ctr">
                <a:solidFill>
                  <a:srgbClr val="FCDB7F"/>
                </a:solidFill>
                <a:prstDash val="solid"/>
                <a:miter lim="800000"/>
              </a:ln>
              <a:effectLst/>
            </p:spPr>
          </p:cxnSp>
          <p:cxnSp>
            <p:nvCxnSpPr>
              <p:cNvPr id="637" name="Straight Connector 636">
                <a:extLst>
                  <a:ext uri="{FF2B5EF4-FFF2-40B4-BE49-F238E27FC236}">
                    <a16:creationId xmlns:a16="http://schemas.microsoft.com/office/drawing/2014/main" id="{2433DD72-A596-4382-BC53-036C964872C5}"/>
                  </a:ext>
                </a:extLst>
              </p:cNvPr>
              <p:cNvCxnSpPr/>
              <p:nvPr/>
            </p:nvCxnSpPr>
            <p:spPr bwMode="gray">
              <a:xfrm rot="900000">
                <a:off x="5645561" y="5511043"/>
                <a:ext cx="0" cy="206477"/>
              </a:xfrm>
              <a:prstGeom prst="line">
                <a:avLst/>
              </a:prstGeom>
              <a:noFill/>
              <a:ln w="6350" cap="flat" cmpd="sng" algn="ctr">
                <a:solidFill>
                  <a:srgbClr val="FCDB7F"/>
                </a:solidFill>
                <a:prstDash val="solid"/>
                <a:miter lim="800000"/>
              </a:ln>
              <a:effectLst/>
            </p:spPr>
          </p:cxnSp>
          <p:cxnSp>
            <p:nvCxnSpPr>
              <p:cNvPr id="638" name="Straight Connector 637">
                <a:extLst>
                  <a:ext uri="{FF2B5EF4-FFF2-40B4-BE49-F238E27FC236}">
                    <a16:creationId xmlns:a16="http://schemas.microsoft.com/office/drawing/2014/main" id="{0D337BB7-6AE3-471C-91F9-0DB0AA29C4D7}"/>
                  </a:ext>
                </a:extLst>
              </p:cNvPr>
              <p:cNvCxnSpPr>
                <a:cxnSpLocks/>
              </p:cNvCxnSpPr>
              <p:nvPr/>
            </p:nvCxnSpPr>
            <p:spPr bwMode="gray">
              <a:xfrm rot="6300000">
                <a:off x="4416198" y="3381724"/>
                <a:ext cx="0" cy="206477"/>
              </a:xfrm>
              <a:prstGeom prst="line">
                <a:avLst/>
              </a:prstGeom>
              <a:noFill/>
              <a:ln w="6350" cap="flat" cmpd="sng" algn="ctr">
                <a:solidFill>
                  <a:srgbClr val="FCDB7F"/>
                </a:solidFill>
                <a:prstDash val="solid"/>
                <a:miter lim="800000"/>
              </a:ln>
              <a:effectLst/>
            </p:spPr>
          </p:cxnSp>
          <p:cxnSp>
            <p:nvCxnSpPr>
              <p:cNvPr id="639" name="Straight Connector 638">
                <a:extLst>
                  <a:ext uri="{FF2B5EF4-FFF2-40B4-BE49-F238E27FC236}">
                    <a16:creationId xmlns:a16="http://schemas.microsoft.com/office/drawing/2014/main" id="{1C2E395F-0E5C-4D9C-BFF7-1A8D6EA0BC6A}"/>
                  </a:ext>
                </a:extLst>
              </p:cNvPr>
              <p:cNvCxnSpPr/>
              <p:nvPr/>
            </p:nvCxnSpPr>
            <p:spPr bwMode="gray">
              <a:xfrm rot="720000">
                <a:off x="6454940" y="2139737"/>
                <a:ext cx="0" cy="206477"/>
              </a:xfrm>
              <a:prstGeom prst="line">
                <a:avLst/>
              </a:prstGeom>
              <a:noFill/>
              <a:ln w="6350" cap="flat" cmpd="sng" algn="ctr">
                <a:solidFill>
                  <a:srgbClr val="FCDB7F"/>
                </a:solidFill>
                <a:prstDash val="solid"/>
                <a:miter lim="800000"/>
              </a:ln>
              <a:effectLst/>
            </p:spPr>
          </p:cxnSp>
          <p:cxnSp>
            <p:nvCxnSpPr>
              <p:cNvPr id="640" name="Straight Connector 639">
                <a:extLst>
                  <a:ext uri="{FF2B5EF4-FFF2-40B4-BE49-F238E27FC236}">
                    <a16:creationId xmlns:a16="http://schemas.microsoft.com/office/drawing/2014/main" id="{FA796B5A-CD5C-43AE-B4F7-B60449190C07}"/>
                  </a:ext>
                </a:extLst>
              </p:cNvPr>
              <p:cNvCxnSpPr>
                <a:cxnSpLocks/>
              </p:cNvCxnSpPr>
              <p:nvPr/>
            </p:nvCxnSpPr>
            <p:spPr bwMode="gray">
              <a:xfrm rot="6120000">
                <a:off x="7794381" y="4192754"/>
                <a:ext cx="0" cy="206477"/>
              </a:xfrm>
              <a:prstGeom prst="line">
                <a:avLst/>
              </a:prstGeom>
              <a:noFill/>
              <a:ln w="6350" cap="flat" cmpd="sng" algn="ctr">
                <a:solidFill>
                  <a:srgbClr val="FCDB7F"/>
                </a:solidFill>
                <a:prstDash val="solid"/>
                <a:miter lim="800000"/>
              </a:ln>
              <a:effectLst/>
            </p:spPr>
          </p:cxnSp>
          <p:cxnSp>
            <p:nvCxnSpPr>
              <p:cNvPr id="641" name="Straight Connector 640">
                <a:extLst>
                  <a:ext uri="{FF2B5EF4-FFF2-40B4-BE49-F238E27FC236}">
                    <a16:creationId xmlns:a16="http://schemas.microsoft.com/office/drawing/2014/main" id="{7B957D99-9F4E-462E-A73D-40243D3353D9}"/>
                  </a:ext>
                </a:extLst>
              </p:cNvPr>
              <p:cNvCxnSpPr/>
              <p:nvPr/>
            </p:nvCxnSpPr>
            <p:spPr bwMode="gray">
              <a:xfrm rot="720000">
                <a:off x="5733850" y="5532197"/>
                <a:ext cx="0" cy="206477"/>
              </a:xfrm>
              <a:prstGeom prst="line">
                <a:avLst/>
              </a:prstGeom>
              <a:noFill/>
              <a:ln w="6350" cap="flat" cmpd="sng" algn="ctr">
                <a:solidFill>
                  <a:srgbClr val="FCDB7F"/>
                </a:solidFill>
                <a:prstDash val="solid"/>
                <a:miter lim="800000"/>
              </a:ln>
              <a:effectLst/>
            </p:spPr>
          </p:cxnSp>
          <p:cxnSp>
            <p:nvCxnSpPr>
              <p:cNvPr id="642" name="Straight Connector 641">
                <a:extLst>
                  <a:ext uri="{FF2B5EF4-FFF2-40B4-BE49-F238E27FC236}">
                    <a16:creationId xmlns:a16="http://schemas.microsoft.com/office/drawing/2014/main" id="{0328FF77-6B79-43FC-A1D8-8B931EE7C586}"/>
                  </a:ext>
                </a:extLst>
              </p:cNvPr>
              <p:cNvCxnSpPr>
                <a:cxnSpLocks/>
              </p:cNvCxnSpPr>
              <p:nvPr/>
            </p:nvCxnSpPr>
            <p:spPr bwMode="gray">
              <a:xfrm rot="6120000">
                <a:off x="4394733" y="3470137"/>
                <a:ext cx="0" cy="206477"/>
              </a:xfrm>
              <a:prstGeom prst="line">
                <a:avLst/>
              </a:prstGeom>
              <a:noFill/>
              <a:ln w="6350" cap="flat" cmpd="sng" algn="ctr">
                <a:solidFill>
                  <a:srgbClr val="FCDB7F"/>
                </a:solidFill>
                <a:prstDash val="solid"/>
                <a:miter lim="800000"/>
              </a:ln>
              <a:effectLst/>
            </p:spPr>
          </p:cxnSp>
          <p:cxnSp>
            <p:nvCxnSpPr>
              <p:cNvPr id="643" name="Straight Connector 642">
                <a:extLst>
                  <a:ext uri="{FF2B5EF4-FFF2-40B4-BE49-F238E27FC236}">
                    <a16:creationId xmlns:a16="http://schemas.microsoft.com/office/drawing/2014/main" id="{EEF7EC11-C401-48EA-B997-8873DA9D3A05}"/>
                  </a:ext>
                </a:extLst>
              </p:cNvPr>
              <p:cNvCxnSpPr/>
              <p:nvPr/>
            </p:nvCxnSpPr>
            <p:spPr bwMode="gray">
              <a:xfrm rot="540000">
                <a:off x="6365679" y="2123152"/>
                <a:ext cx="0" cy="206477"/>
              </a:xfrm>
              <a:prstGeom prst="line">
                <a:avLst/>
              </a:prstGeom>
              <a:noFill/>
              <a:ln w="6350" cap="flat" cmpd="sng" algn="ctr">
                <a:solidFill>
                  <a:srgbClr val="FCDB7F"/>
                </a:solidFill>
                <a:prstDash val="solid"/>
                <a:miter lim="800000"/>
              </a:ln>
              <a:effectLst/>
            </p:spPr>
          </p:cxnSp>
          <p:cxnSp>
            <p:nvCxnSpPr>
              <p:cNvPr id="644" name="Straight Connector 643">
                <a:extLst>
                  <a:ext uri="{FF2B5EF4-FFF2-40B4-BE49-F238E27FC236}">
                    <a16:creationId xmlns:a16="http://schemas.microsoft.com/office/drawing/2014/main" id="{14D069EB-246F-40EA-AA19-E80F8CC06DE0}"/>
                  </a:ext>
                </a:extLst>
              </p:cNvPr>
              <p:cNvCxnSpPr>
                <a:cxnSpLocks/>
              </p:cNvCxnSpPr>
              <p:nvPr/>
            </p:nvCxnSpPr>
            <p:spPr bwMode="gray">
              <a:xfrm rot="5940000">
                <a:off x="7810732" y="4103255"/>
                <a:ext cx="0" cy="206477"/>
              </a:xfrm>
              <a:prstGeom prst="line">
                <a:avLst/>
              </a:prstGeom>
              <a:noFill/>
              <a:ln w="6350" cap="flat" cmpd="sng" algn="ctr">
                <a:solidFill>
                  <a:srgbClr val="FCDB7F"/>
                </a:solidFill>
                <a:prstDash val="solid"/>
                <a:miter lim="800000"/>
              </a:ln>
              <a:effectLst/>
            </p:spPr>
          </p:cxnSp>
          <p:cxnSp>
            <p:nvCxnSpPr>
              <p:cNvPr id="645" name="Straight Connector 644">
                <a:extLst>
                  <a:ext uri="{FF2B5EF4-FFF2-40B4-BE49-F238E27FC236}">
                    <a16:creationId xmlns:a16="http://schemas.microsoft.com/office/drawing/2014/main" id="{2FE52A14-32FC-4BE8-9486-C5AAFA8BF101}"/>
                  </a:ext>
                </a:extLst>
              </p:cNvPr>
              <p:cNvCxnSpPr/>
              <p:nvPr/>
            </p:nvCxnSpPr>
            <p:spPr bwMode="gray">
              <a:xfrm rot="540000">
                <a:off x="5823126" y="5548701"/>
                <a:ext cx="0" cy="206477"/>
              </a:xfrm>
              <a:prstGeom prst="line">
                <a:avLst/>
              </a:prstGeom>
              <a:noFill/>
              <a:ln w="6350" cap="flat" cmpd="sng" algn="ctr">
                <a:solidFill>
                  <a:srgbClr val="FCDB7F"/>
                </a:solidFill>
                <a:prstDash val="solid"/>
                <a:miter lim="800000"/>
              </a:ln>
              <a:effectLst/>
            </p:spPr>
          </p:cxnSp>
          <p:cxnSp>
            <p:nvCxnSpPr>
              <p:cNvPr id="646" name="Straight Connector 645">
                <a:extLst>
                  <a:ext uri="{FF2B5EF4-FFF2-40B4-BE49-F238E27FC236}">
                    <a16:creationId xmlns:a16="http://schemas.microsoft.com/office/drawing/2014/main" id="{11AFC51A-390A-4D89-AEFD-11A0F7187715}"/>
                  </a:ext>
                </a:extLst>
              </p:cNvPr>
              <p:cNvCxnSpPr>
                <a:cxnSpLocks/>
              </p:cNvCxnSpPr>
              <p:nvPr/>
            </p:nvCxnSpPr>
            <p:spPr bwMode="gray">
              <a:xfrm rot="5940000">
                <a:off x="4377923" y="3559551"/>
                <a:ext cx="0" cy="206477"/>
              </a:xfrm>
              <a:prstGeom prst="line">
                <a:avLst/>
              </a:prstGeom>
              <a:noFill/>
              <a:ln w="6350" cap="flat" cmpd="sng" algn="ctr">
                <a:solidFill>
                  <a:srgbClr val="FCDB7F"/>
                </a:solidFill>
                <a:prstDash val="solid"/>
                <a:miter lim="800000"/>
              </a:ln>
              <a:effectLst/>
            </p:spPr>
          </p:cxnSp>
          <p:cxnSp>
            <p:nvCxnSpPr>
              <p:cNvPr id="647" name="Straight Connector 646">
                <a:extLst>
                  <a:ext uri="{FF2B5EF4-FFF2-40B4-BE49-F238E27FC236}">
                    <a16:creationId xmlns:a16="http://schemas.microsoft.com/office/drawing/2014/main" id="{86AF9E76-1D51-4AA1-BB80-3FE77031BAD5}"/>
                  </a:ext>
                </a:extLst>
              </p:cNvPr>
              <p:cNvCxnSpPr/>
              <p:nvPr/>
            </p:nvCxnSpPr>
            <p:spPr bwMode="gray">
              <a:xfrm rot="360000">
                <a:off x="6275673" y="2111261"/>
                <a:ext cx="0" cy="206477"/>
              </a:xfrm>
              <a:prstGeom prst="line">
                <a:avLst/>
              </a:prstGeom>
              <a:noFill/>
              <a:ln w="6350" cap="flat" cmpd="sng" algn="ctr">
                <a:solidFill>
                  <a:srgbClr val="FCDB7F"/>
                </a:solidFill>
                <a:prstDash val="solid"/>
                <a:miter lim="800000"/>
              </a:ln>
              <a:effectLst/>
            </p:spPr>
          </p:cxnSp>
          <p:cxnSp>
            <p:nvCxnSpPr>
              <p:cNvPr id="648" name="Straight Connector 647">
                <a:extLst>
                  <a:ext uri="{FF2B5EF4-FFF2-40B4-BE49-F238E27FC236}">
                    <a16:creationId xmlns:a16="http://schemas.microsoft.com/office/drawing/2014/main" id="{1F3C2CC4-5CE8-4E70-AE6B-4D7A194D8890}"/>
                  </a:ext>
                </a:extLst>
              </p:cNvPr>
              <p:cNvCxnSpPr>
                <a:cxnSpLocks/>
              </p:cNvCxnSpPr>
              <p:nvPr/>
            </p:nvCxnSpPr>
            <p:spPr bwMode="gray">
              <a:xfrm rot="5760000">
                <a:off x="7822376" y="4013022"/>
                <a:ext cx="0" cy="206477"/>
              </a:xfrm>
              <a:prstGeom prst="line">
                <a:avLst/>
              </a:prstGeom>
              <a:noFill/>
              <a:ln w="6350" cap="flat" cmpd="sng" algn="ctr">
                <a:solidFill>
                  <a:srgbClr val="FCDB7F"/>
                </a:solidFill>
                <a:prstDash val="solid"/>
                <a:miter lim="800000"/>
              </a:ln>
              <a:effectLst/>
            </p:spPr>
          </p:cxnSp>
          <p:cxnSp>
            <p:nvCxnSpPr>
              <p:cNvPr id="649" name="Straight Connector 648">
                <a:extLst>
                  <a:ext uri="{FF2B5EF4-FFF2-40B4-BE49-F238E27FC236}">
                    <a16:creationId xmlns:a16="http://schemas.microsoft.com/office/drawing/2014/main" id="{329DBE99-1132-4603-9070-893C0F5CDCFD}"/>
                  </a:ext>
                </a:extLst>
              </p:cNvPr>
              <p:cNvCxnSpPr/>
              <p:nvPr/>
            </p:nvCxnSpPr>
            <p:spPr bwMode="gray">
              <a:xfrm rot="360000">
                <a:off x="5913142" y="5560511"/>
                <a:ext cx="0" cy="206477"/>
              </a:xfrm>
              <a:prstGeom prst="line">
                <a:avLst/>
              </a:prstGeom>
              <a:noFill/>
              <a:ln w="6350" cap="flat" cmpd="sng" algn="ctr">
                <a:solidFill>
                  <a:srgbClr val="FCDB7F"/>
                </a:solidFill>
                <a:prstDash val="solid"/>
                <a:miter lim="800000"/>
              </a:ln>
              <a:effectLst/>
            </p:spPr>
          </p:cxnSp>
          <p:cxnSp>
            <p:nvCxnSpPr>
              <p:cNvPr id="650" name="Straight Connector 649">
                <a:extLst>
                  <a:ext uri="{FF2B5EF4-FFF2-40B4-BE49-F238E27FC236}">
                    <a16:creationId xmlns:a16="http://schemas.microsoft.com/office/drawing/2014/main" id="{DB540963-50CB-4920-B3B7-C0C2E6A372B7}"/>
                  </a:ext>
                </a:extLst>
              </p:cNvPr>
              <p:cNvCxnSpPr>
                <a:cxnSpLocks/>
              </p:cNvCxnSpPr>
              <p:nvPr/>
            </p:nvCxnSpPr>
            <p:spPr bwMode="gray">
              <a:xfrm rot="5760000">
                <a:off x="4365817" y="3649723"/>
                <a:ext cx="0" cy="206477"/>
              </a:xfrm>
              <a:prstGeom prst="line">
                <a:avLst/>
              </a:prstGeom>
              <a:noFill/>
              <a:ln w="6350" cap="flat" cmpd="sng" algn="ctr">
                <a:solidFill>
                  <a:srgbClr val="FCDB7F"/>
                </a:solidFill>
                <a:prstDash val="solid"/>
                <a:miter lim="800000"/>
              </a:ln>
              <a:effectLst/>
            </p:spPr>
          </p:cxnSp>
          <p:cxnSp>
            <p:nvCxnSpPr>
              <p:cNvPr id="651" name="Straight Connector 650">
                <a:extLst>
                  <a:ext uri="{FF2B5EF4-FFF2-40B4-BE49-F238E27FC236}">
                    <a16:creationId xmlns:a16="http://schemas.microsoft.com/office/drawing/2014/main" id="{F9384451-2C8E-4AD9-823E-BF26D742E1C7}"/>
                  </a:ext>
                </a:extLst>
              </p:cNvPr>
              <p:cNvCxnSpPr/>
              <p:nvPr/>
            </p:nvCxnSpPr>
            <p:spPr bwMode="gray">
              <a:xfrm rot="180000">
                <a:off x="6185168" y="2104097"/>
                <a:ext cx="0" cy="206477"/>
              </a:xfrm>
              <a:prstGeom prst="line">
                <a:avLst/>
              </a:prstGeom>
              <a:noFill/>
              <a:ln w="6350" cap="flat" cmpd="sng" algn="ctr">
                <a:solidFill>
                  <a:srgbClr val="FCDB7F"/>
                </a:solidFill>
                <a:prstDash val="solid"/>
                <a:miter lim="800000"/>
              </a:ln>
              <a:effectLst/>
            </p:spPr>
          </p:cxnSp>
          <p:cxnSp>
            <p:nvCxnSpPr>
              <p:cNvPr id="652" name="Straight Connector 651">
                <a:extLst>
                  <a:ext uri="{FF2B5EF4-FFF2-40B4-BE49-F238E27FC236}">
                    <a16:creationId xmlns:a16="http://schemas.microsoft.com/office/drawing/2014/main" id="{ED5B8600-D1C9-4AC0-AF2B-AEEDAB29FC12}"/>
                  </a:ext>
                </a:extLst>
              </p:cNvPr>
              <p:cNvCxnSpPr>
                <a:cxnSpLocks/>
              </p:cNvCxnSpPr>
              <p:nvPr/>
            </p:nvCxnSpPr>
            <p:spPr bwMode="gray">
              <a:xfrm rot="5580000">
                <a:off x="7829282" y="3922304"/>
                <a:ext cx="0" cy="206477"/>
              </a:xfrm>
              <a:prstGeom prst="line">
                <a:avLst/>
              </a:prstGeom>
              <a:noFill/>
              <a:ln w="6350" cap="flat" cmpd="sng" algn="ctr">
                <a:solidFill>
                  <a:srgbClr val="FCDB7F"/>
                </a:solidFill>
                <a:prstDash val="solid"/>
                <a:miter lim="800000"/>
              </a:ln>
              <a:effectLst/>
            </p:spPr>
          </p:cxnSp>
          <p:cxnSp>
            <p:nvCxnSpPr>
              <p:cNvPr id="653" name="Straight Connector 652">
                <a:extLst>
                  <a:ext uri="{FF2B5EF4-FFF2-40B4-BE49-F238E27FC236}">
                    <a16:creationId xmlns:a16="http://schemas.microsoft.com/office/drawing/2014/main" id="{FCCC7851-96D1-42BE-A747-57B318F36170}"/>
                  </a:ext>
                </a:extLst>
              </p:cNvPr>
              <p:cNvCxnSpPr/>
              <p:nvPr/>
            </p:nvCxnSpPr>
            <p:spPr bwMode="gray">
              <a:xfrm rot="180000">
                <a:off x="6003654" y="5567593"/>
                <a:ext cx="0" cy="206477"/>
              </a:xfrm>
              <a:prstGeom prst="line">
                <a:avLst/>
              </a:prstGeom>
              <a:noFill/>
              <a:ln w="6350" cap="flat" cmpd="sng" algn="ctr">
                <a:solidFill>
                  <a:srgbClr val="FCDB7F"/>
                </a:solidFill>
                <a:prstDash val="solid"/>
                <a:miter lim="800000"/>
              </a:ln>
              <a:effectLst/>
            </p:spPr>
          </p:cxnSp>
          <p:cxnSp>
            <p:nvCxnSpPr>
              <p:cNvPr id="654" name="Straight Connector 653">
                <a:extLst>
                  <a:ext uri="{FF2B5EF4-FFF2-40B4-BE49-F238E27FC236}">
                    <a16:creationId xmlns:a16="http://schemas.microsoft.com/office/drawing/2014/main" id="{11514818-1C77-4638-A796-6ED25A42890B}"/>
                  </a:ext>
                </a:extLst>
              </p:cNvPr>
              <p:cNvCxnSpPr>
                <a:cxnSpLocks/>
              </p:cNvCxnSpPr>
              <p:nvPr/>
            </p:nvCxnSpPr>
            <p:spPr bwMode="gray">
              <a:xfrm rot="5580000">
                <a:off x="4358446" y="3740405"/>
                <a:ext cx="0" cy="206477"/>
              </a:xfrm>
              <a:prstGeom prst="line">
                <a:avLst/>
              </a:prstGeom>
              <a:noFill/>
              <a:ln w="6350" cap="flat" cmpd="sng" algn="ctr">
                <a:solidFill>
                  <a:srgbClr val="FCDB7F"/>
                </a:solidFill>
                <a:prstDash val="solid"/>
                <a:miter lim="800000"/>
              </a:ln>
              <a:effectLst/>
            </p:spPr>
          </p:cxnSp>
          <p:cxnSp>
            <p:nvCxnSpPr>
              <p:cNvPr id="655" name="Straight Connector 654">
                <a:extLst>
                  <a:ext uri="{FF2B5EF4-FFF2-40B4-BE49-F238E27FC236}">
                    <a16:creationId xmlns:a16="http://schemas.microsoft.com/office/drawing/2014/main" id="{B3C64F10-55A7-49B4-BCBD-5C3096840179}"/>
                  </a:ext>
                </a:extLst>
              </p:cNvPr>
              <p:cNvCxnSpPr/>
              <p:nvPr/>
            </p:nvCxnSpPr>
            <p:spPr bwMode="gray">
              <a:xfrm>
                <a:off x="6094412" y="2101680"/>
                <a:ext cx="0" cy="206477"/>
              </a:xfrm>
              <a:prstGeom prst="line">
                <a:avLst/>
              </a:prstGeom>
              <a:noFill/>
              <a:ln w="6350" cap="flat" cmpd="sng" algn="ctr">
                <a:solidFill>
                  <a:srgbClr val="FCDB7F"/>
                </a:solidFill>
                <a:prstDash val="solid"/>
                <a:miter lim="800000"/>
              </a:ln>
              <a:effectLst/>
            </p:spPr>
          </p:cxnSp>
          <p:cxnSp>
            <p:nvCxnSpPr>
              <p:cNvPr id="656" name="Straight Connector 655">
                <a:extLst>
                  <a:ext uri="{FF2B5EF4-FFF2-40B4-BE49-F238E27FC236}">
                    <a16:creationId xmlns:a16="http://schemas.microsoft.com/office/drawing/2014/main" id="{81686D0B-53E8-4B39-B3A3-1B8FFA6D04C6}"/>
                  </a:ext>
                </a:extLst>
              </p:cNvPr>
              <p:cNvCxnSpPr>
                <a:cxnSpLocks/>
              </p:cNvCxnSpPr>
              <p:nvPr/>
            </p:nvCxnSpPr>
            <p:spPr bwMode="gray">
              <a:xfrm rot="5400000">
                <a:off x="7831430" y="3831348"/>
                <a:ext cx="0" cy="206477"/>
              </a:xfrm>
              <a:prstGeom prst="line">
                <a:avLst/>
              </a:prstGeom>
              <a:noFill/>
              <a:ln w="6350" cap="flat" cmpd="sng" algn="ctr">
                <a:solidFill>
                  <a:srgbClr val="FCDB7F"/>
                </a:solidFill>
                <a:prstDash val="solid"/>
                <a:miter lim="800000"/>
              </a:ln>
              <a:effectLst/>
            </p:spPr>
          </p:cxnSp>
          <p:cxnSp>
            <p:nvCxnSpPr>
              <p:cNvPr id="657" name="Straight Connector 656">
                <a:extLst>
                  <a:ext uri="{FF2B5EF4-FFF2-40B4-BE49-F238E27FC236}">
                    <a16:creationId xmlns:a16="http://schemas.microsoft.com/office/drawing/2014/main" id="{60EA7695-D927-4485-9ABE-F96E130BBC14}"/>
                  </a:ext>
                </a:extLst>
              </p:cNvPr>
              <p:cNvCxnSpPr/>
              <p:nvPr/>
            </p:nvCxnSpPr>
            <p:spPr bwMode="gray">
              <a:xfrm>
                <a:off x="6094412" y="5569929"/>
                <a:ext cx="0" cy="206477"/>
              </a:xfrm>
              <a:prstGeom prst="line">
                <a:avLst/>
              </a:prstGeom>
              <a:noFill/>
              <a:ln w="6350" cap="flat" cmpd="sng" algn="ctr">
                <a:solidFill>
                  <a:srgbClr val="FCDB7F"/>
                </a:solidFill>
                <a:prstDash val="solid"/>
                <a:miter lim="800000"/>
              </a:ln>
              <a:effectLst/>
            </p:spPr>
          </p:cxnSp>
          <p:cxnSp>
            <p:nvCxnSpPr>
              <p:cNvPr id="658" name="Straight Connector 657">
                <a:extLst>
                  <a:ext uri="{FF2B5EF4-FFF2-40B4-BE49-F238E27FC236}">
                    <a16:creationId xmlns:a16="http://schemas.microsoft.com/office/drawing/2014/main" id="{CF091AF0-670D-445D-BA6B-F4479E87BF9D}"/>
                  </a:ext>
                </a:extLst>
              </p:cNvPr>
              <p:cNvCxnSpPr>
                <a:cxnSpLocks/>
              </p:cNvCxnSpPr>
              <p:nvPr/>
            </p:nvCxnSpPr>
            <p:spPr bwMode="gray">
              <a:xfrm rot="5400000">
                <a:off x="4355831" y="3831348"/>
                <a:ext cx="0" cy="206477"/>
              </a:xfrm>
              <a:prstGeom prst="line">
                <a:avLst/>
              </a:prstGeom>
              <a:noFill/>
              <a:ln w="6350" cap="flat" cmpd="sng" algn="ctr">
                <a:solidFill>
                  <a:srgbClr val="FCDB7F"/>
                </a:solidFill>
                <a:prstDash val="solid"/>
                <a:miter lim="800000"/>
              </a:ln>
              <a:effectLst/>
            </p:spPr>
          </p:cxnSp>
          <p:cxnSp>
            <p:nvCxnSpPr>
              <p:cNvPr id="659" name="Straight Connector 658">
                <a:extLst>
                  <a:ext uri="{FF2B5EF4-FFF2-40B4-BE49-F238E27FC236}">
                    <a16:creationId xmlns:a16="http://schemas.microsoft.com/office/drawing/2014/main" id="{978CAD8C-3C2E-4CD2-B45E-841A0716475B}"/>
                  </a:ext>
                </a:extLst>
              </p:cNvPr>
              <p:cNvCxnSpPr>
                <a:cxnSpLocks/>
              </p:cNvCxnSpPr>
              <p:nvPr/>
            </p:nvCxnSpPr>
            <p:spPr bwMode="gray">
              <a:xfrm rot="10440000">
                <a:off x="6274512" y="5557681"/>
                <a:ext cx="0" cy="206477"/>
              </a:xfrm>
              <a:prstGeom prst="line">
                <a:avLst/>
              </a:prstGeom>
              <a:noFill/>
              <a:ln w="6350" cap="flat" cmpd="sng" algn="ctr">
                <a:solidFill>
                  <a:srgbClr val="FCDB7F"/>
                </a:solidFill>
                <a:prstDash val="solid"/>
                <a:miter lim="800000"/>
              </a:ln>
              <a:effectLst/>
            </p:spPr>
          </p:cxnSp>
          <p:cxnSp>
            <p:nvCxnSpPr>
              <p:cNvPr id="660" name="Straight Connector 659">
                <a:extLst>
                  <a:ext uri="{FF2B5EF4-FFF2-40B4-BE49-F238E27FC236}">
                    <a16:creationId xmlns:a16="http://schemas.microsoft.com/office/drawing/2014/main" id="{FDE08D37-A452-4D4E-85CA-E2BD6EBF3CD8}"/>
                  </a:ext>
                </a:extLst>
              </p:cNvPr>
              <p:cNvCxnSpPr>
                <a:cxnSpLocks/>
              </p:cNvCxnSpPr>
              <p:nvPr/>
            </p:nvCxnSpPr>
            <p:spPr bwMode="gray">
              <a:xfrm rot="10440000">
                <a:off x="5911214" y="2101121"/>
                <a:ext cx="0" cy="206477"/>
              </a:xfrm>
              <a:prstGeom prst="line">
                <a:avLst/>
              </a:prstGeom>
              <a:noFill/>
              <a:ln w="6350" cap="flat" cmpd="sng" algn="ctr">
                <a:solidFill>
                  <a:srgbClr val="FCDB7F"/>
                </a:solidFill>
                <a:prstDash val="solid"/>
                <a:miter lim="800000"/>
              </a:ln>
              <a:effectLst/>
            </p:spPr>
          </p:cxnSp>
          <p:cxnSp>
            <p:nvCxnSpPr>
              <p:cNvPr id="661" name="Straight Connector 660">
                <a:extLst>
                  <a:ext uri="{FF2B5EF4-FFF2-40B4-BE49-F238E27FC236}">
                    <a16:creationId xmlns:a16="http://schemas.microsoft.com/office/drawing/2014/main" id="{C16BB3D1-7E34-4694-87FD-053EFADBE0F8}"/>
                  </a:ext>
                </a:extLst>
              </p:cNvPr>
              <p:cNvCxnSpPr>
                <a:cxnSpLocks/>
              </p:cNvCxnSpPr>
              <p:nvPr/>
            </p:nvCxnSpPr>
            <p:spPr bwMode="gray">
              <a:xfrm rot="10260000">
                <a:off x="6364684" y="5545574"/>
                <a:ext cx="0" cy="206477"/>
              </a:xfrm>
              <a:prstGeom prst="line">
                <a:avLst/>
              </a:prstGeom>
              <a:noFill/>
              <a:ln w="6350" cap="flat" cmpd="sng" algn="ctr">
                <a:solidFill>
                  <a:srgbClr val="FCDB7F"/>
                </a:solidFill>
                <a:prstDash val="solid"/>
                <a:miter lim="800000"/>
              </a:ln>
              <a:effectLst/>
            </p:spPr>
          </p:cxnSp>
          <p:cxnSp>
            <p:nvCxnSpPr>
              <p:cNvPr id="662" name="Straight Connector 661">
                <a:extLst>
                  <a:ext uri="{FF2B5EF4-FFF2-40B4-BE49-F238E27FC236}">
                    <a16:creationId xmlns:a16="http://schemas.microsoft.com/office/drawing/2014/main" id="{C9FEE6E7-AAB8-4A68-9425-166C3784FD4B}"/>
                  </a:ext>
                </a:extLst>
              </p:cNvPr>
              <p:cNvCxnSpPr>
                <a:cxnSpLocks/>
              </p:cNvCxnSpPr>
              <p:nvPr/>
            </p:nvCxnSpPr>
            <p:spPr bwMode="gray">
              <a:xfrm rot="10260000">
                <a:off x="5820981" y="2112765"/>
                <a:ext cx="0" cy="206477"/>
              </a:xfrm>
              <a:prstGeom prst="line">
                <a:avLst/>
              </a:prstGeom>
              <a:noFill/>
              <a:ln w="6350" cap="flat" cmpd="sng" algn="ctr">
                <a:solidFill>
                  <a:srgbClr val="FCDB7F"/>
                </a:solidFill>
                <a:prstDash val="solid"/>
                <a:miter lim="800000"/>
              </a:ln>
              <a:effectLst/>
            </p:spPr>
          </p:cxnSp>
          <p:cxnSp>
            <p:nvCxnSpPr>
              <p:cNvPr id="663" name="Straight Connector 662">
                <a:extLst>
                  <a:ext uri="{FF2B5EF4-FFF2-40B4-BE49-F238E27FC236}">
                    <a16:creationId xmlns:a16="http://schemas.microsoft.com/office/drawing/2014/main" id="{F79D5078-943F-493C-9337-368E1EB87599}"/>
                  </a:ext>
                </a:extLst>
              </p:cNvPr>
              <p:cNvCxnSpPr>
                <a:cxnSpLocks/>
              </p:cNvCxnSpPr>
              <p:nvPr/>
            </p:nvCxnSpPr>
            <p:spPr bwMode="gray">
              <a:xfrm rot="10080000">
                <a:off x="6454099" y="5528765"/>
                <a:ext cx="0" cy="206477"/>
              </a:xfrm>
              <a:prstGeom prst="line">
                <a:avLst/>
              </a:prstGeom>
              <a:noFill/>
              <a:ln w="6350" cap="flat" cmpd="sng" algn="ctr">
                <a:solidFill>
                  <a:srgbClr val="FCDB7F"/>
                </a:solidFill>
                <a:prstDash val="solid"/>
                <a:miter lim="800000"/>
              </a:ln>
              <a:effectLst/>
            </p:spPr>
          </p:cxnSp>
          <p:cxnSp>
            <p:nvCxnSpPr>
              <p:cNvPr id="664" name="Straight Connector 663">
                <a:extLst>
                  <a:ext uri="{FF2B5EF4-FFF2-40B4-BE49-F238E27FC236}">
                    <a16:creationId xmlns:a16="http://schemas.microsoft.com/office/drawing/2014/main" id="{257EA432-0C4E-43E6-977A-CBD2D7CCD0B2}"/>
                  </a:ext>
                </a:extLst>
              </p:cNvPr>
              <p:cNvCxnSpPr>
                <a:cxnSpLocks/>
              </p:cNvCxnSpPr>
              <p:nvPr/>
            </p:nvCxnSpPr>
            <p:spPr bwMode="gray">
              <a:xfrm rot="10080000">
                <a:off x="5731482" y="2129116"/>
                <a:ext cx="0" cy="206477"/>
              </a:xfrm>
              <a:prstGeom prst="line">
                <a:avLst/>
              </a:prstGeom>
              <a:noFill/>
              <a:ln w="6350" cap="flat" cmpd="sng" algn="ctr">
                <a:solidFill>
                  <a:srgbClr val="FCDB7F"/>
                </a:solidFill>
                <a:prstDash val="solid"/>
                <a:miter lim="800000"/>
              </a:ln>
              <a:effectLst/>
            </p:spPr>
          </p:cxnSp>
          <p:cxnSp>
            <p:nvCxnSpPr>
              <p:cNvPr id="665" name="Straight Connector 664">
                <a:extLst>
                  <a:ext uri="{FF2B5EF4-FFF2-40B4-BE49-F238E27FC236}">
                    <a16:creationId xmlns:a16="http://schemas.microsoft.com/office/drawing/2014/main" id="{BA9D54A9-03FE-4517-AC93-1A98B4371008}"/>
                  </a:ext>
                </a:extLst>
              </p:cNvPr>
              <p:cNvCxnSpPr>
                <a:cxnSpLocks/>
              </p:cNvCxnSpPr>
              <p:nvPr/>
            </p:nvCxnSpPr>
            <p:spPr bwMode="gray">
              <a:xfrm rot="9900000">
                <a:off x="6542511" y="5507299"/>
                <a:ext cx="0" cy="206477"/>
              </a:xfrm>
              <a:prstGeom prst="line">
                <a:avLst/>
              </a:prstGeom>
              <a:noFill/>
              <a:ln w="6350" cap="flat" cmpd="sng" algn="ctr">
                <a:solidFill>
                  <a:srgbClr val="FCDB7F"/>
                </a:solidFill>
                <a:prstDash val="solid"/>
                <a:miter lim="800000"/>
              </a:ln>
              <a:effectLst/>
            </p:spPr>
          </p:cxnSp>
          <p:cxnSp>
            <p:nvCxnSpPr>
              <p:cNvPr id="666" name="Straight Connector 665">
                <a:extLst>
                  <a:ext uri="{FF2B5EF4-FFF2-40B4-BE49-F238E27FC236}">
                    <a16:creationId xmlns:a16="http://schemas.microsoft.com/office/drawing/2014/main" id="{8EB4A54E-7D09-46C1-B655-BA0EC978C42F}"/>
                  </a:ext>
                </a:extLst>
              </p:cNvPr>
              <p:cNvCxnSpPr>
                <a:cxnSpLocks/>
              </p:cNvCxnSpPr>
              <p:nvPr/>
            </p:nvCxnSpPr>
            <p:spPr bwMode="gray">
              <a:xfrm rot="9900000">
                <a:off x="5642960" y="2150128"/>
                <a:ext cx="0" cy="206477"/>
              </a:xfrm>
              <a:prstGeom prst="line">
                <a:avLst/>
              </a:prstGeom>
              <a:noFill/>
              <a:ln w="6350" cap="flat" cmpd="sng" algn="ctr">
                <a:solidFill>
                  <a:srgbClr val="FCDB7F"/>
                </a:solidFill>
                <a:prstDash val="solid"/>
                <a:miter lim="800000"/>
              </a:ln>
              <a:effectLst/>
            </p:spPr>
          </p:cxnSp>
          <p:cxnSp>
            <p:nvCxnSpPr>
              <p:cNvPr id="667" name="Straight Connector 666">
                <a:extLst>
                  <a:ext uri="{FF2B5EF4-FFF2-40B4-BE49-F238E27FC236}">
                    <a16:creationId xmlns:a16="http://schemas.microsoft.com/office/drawing/2014/main" id="{A1B54483-A57A-408E-AB55-498E67C3D7A6}"/>
                  </a:ext>
                </a:extLst>
              </p:cNvPr>
              <p:cNvCxnSpPr>
                <a:cxnSpLocks/>
              </p:cNvCxnSpPr>
              <p:nvPr/>
            </p:nvCxnSpPr>
            <p:spPr bwMode="gray">
              <a:xfrm rot="9720000">
                <a:off x="6629679" y="5481236"/>
                <a:ext cx="0" cy="206477"/>
              </a:xfrm>
              <a:prstGeom prst="line">
                <a:avLst/>
              </a:prstGeom>
              <a:noFill/>
              <a:ln w="6350" cap="flat" cmpd="sng" algn="ctr">
                <a:solidFill>
                  <a:srgbClr val="FCDB7F"/>
                </a:solidFill>
                <a:prstDash val="solid"/>
                <a:miter lim="800000"/>
              </a:ln>
              <a:effectLst/>
            </p:spPr>
          </p:cxnSp>
          <p:cxnSp>
            <p:nvCxnSpPr>
              <p:cNvPr id="668" name="Straight Connector 667">
                <a:extLst>
                  <a:ext uri="{FF2B5EF4-FFF2-40B4-BE49-F238E27FC236}">
                    <a16:creationId xmlns:a16="http://schemas.microsoft.com/office/drawing/2014/main" id="{053F3914-9281-46F9-B4BE-CECC8C805FC2}"/>
                  </a:ext>
                </a:extLst>
              </p:cNvPr>
              <p:cNvCxnSpPr>
                <a:cxnSpLocks/>
              </p:cNvCxnSpPr>
              <p:nvPr/>
            </p:nvCxnSpPr>
            <p:spPr bwMode="gray">
              <a:xfrm rot="9720000">
                <a:off x="5555660" y="2175744"/>
                <a:ext cx="0" cy="206477"/>
              </a:xfrm>
              <a:prstGeom prst="line">
                <a:avLst/>
              </a:prstGeom>
              <a:noFill/>
              <a:ln w="6350" cap="flat" cmpd="sng" algn="ctr">
                <a:solidFill>
                  <a:srgbClr val="FCDB7F"/>
                </a:solidFill>
                <a:prstDash val="solid"/>
                <a:miter lim="800000"/>
              </a:ln>
              <a:effectLst/>
            </p:spPr>
          </p:cxnSp>
          <p:cxnSp>
            <p:nvCxnSpPr>
              <p:cNvPr id="669" name="Straight Connector 668">
                <a:extLst>
                  <a:ext uri="{FF2B5EF4-FFF2-40B4-BE49-F238E27FC236}">
                    <a16:creationId xmlns:a16="http://schemas.microsoft.com/office/drawing/2014/main" id="{89366202-01D7-4EA2-AC44-A95593904FE3}"/>
                  </a:ext>
                </a:extLst>
              </p:cNvPr>
              <p:cNvCxnSpPr>
                <a:cxnSpLocks/>
              </p:cNvCxnSpPr>
              <p:nvPr/>
            </p:nvCxnSpPr>
            <p:spPr bwMode="gray">
              <a:xfrm rot="10620000">
                <a:off x="6183812" y="5564819"/>
                <a:ext cx="0" cy="206477"/>
              </a:xfrm>
              <a:prstGeom prst="line">
                <a:avLst/>
              </a:prstGeom>
              <a:noFill/>
              <a:ln w="6350" cap="flat" cmpd="sng" algn="ctr">
                <a:solidFill>
                  <a:srgbClr val="FCDB7F"/>
                </a:solidFill>
                <a:prstDash val="solid"/>
                <a:miter lim="800000"/>
              </a:ln>
              <a:effectLst/>
            </p:spPr>
          </p:cxnSp>
          <p:cxnSp>
            <p:nvCxnSpPr>
              <p:cNvPr id="670" name="Straight Connector 669">
                <a:extLst>
                  <a:ext uri="{FF2B5EF4-FFF2-40B4-BE49-F238E27FC236}">
                    <a16:creationId xmlns:a16="http://schemas.microsoft.com/office/drawing/2014/main" id="{6F43C992-05EB-4D9F-A401-67F2033D5A71}"/>
                  </a:ext>
                </a:extLst>
              </p:cNvPr>
              <p:cNvCxnSpPr>
                <a:cxnSpLocks/>
              </p:cNvCxnSpPr>
              <p:nvPr/>
            </p:nvCxnSpPr>
            <p:spPr bwMode="gray">
              <a:xfrm rot="10620000">
                <a:off x="6001914" y="2093983"/>
                <a:ext cx="0" cy="206477"/>
              </a:xfrm>
              <a:prstGeom prst="line">
                <a:avLst/>
              </a:prstGeom>
              <a:noFill/>
              <a:ln w="6350" cap="flat" cmpd="sng" algn="ctr">
                <a:solidFill>
                  <a:srgbClr val="FCDB7F"/>
                </a:solidFill>
                <a:prstDash val="solid"/>
                <a:miter lim="800000"/>
              </a:ln>
              <a:effectLst/>
            </p:spPr>
          </p:cxnSp>
          <p:cxnSp>
            <p:nvCxnSpPr>
              <p:cNvPr id="671" name="Straight Connector 670">
                <a:extLst>
                  <a:ext uri="{FF2B5EF4-FFF2-40B4-BE49-F238E27FC236}">
                    <a16:creationId xmlns:a16="http://schemas.microsoft.com/office/drawing/2014/main" id="{B23324DC-23C3-4D7A-9A95-AF5DA74BCDA5}"/>
                  </a:ext>
                </a:extLst>
              </p:cNvPr>
              <p:cNvCxnSpPr/>
              <p:nvPr/>
            </p:nvCxnSpPr>
            <p:spPr bwMode="gray">
              <a:xfrm rot="5040000">
                <a:off x="7818516" y="3655267"/>
                <a:ext cx="0" cy="206477"/>
              </a:xfrm>
              <a:prstGeom prst="line">
                <a:avLst/>
              </a:prstGeom>
              <a:noFill/>
              <a:ln w="6350" cap="flat" cmpd="sng" algn="ctr">
                <a:solidFill>
                  <a:srgbClr val="FCDB7F"/>
                </a:solidFill>
                <a:prstDash val="solid"/>
                <a:miter lim="800000"/>
              </a:ln>
              <a:effectLst/>
            </p:spPr>
          </p:cxnSp>
          <p:cxnSp>
            <p:nvCxnSpPr>
              <p:cNvPr id="672" name="Straight Connector 671">
                <a:extLst>
                  <a:ext uri="{FF2B5EF4-FFF2-40B4-BE49-F238E27FC236}">
                    <a16:creationId xmlns:a16="http://schemas.microsoft.com/office/drawing/2014/main" id="{23E3CD00-E293-4400-8444-580FDA5CA294}"/>
                  </a:ext>
                </a:extLst>
              </p:cNvPr>
              <p:cNvCxnSpPr/>
              <p:nvPr/>
            </p:nvCxnSpPr>
            <p:spPr bwMode="gray">
              <a:xfrm rot="5040000">
                <a:off x="4369267" y="4017797"/>
                <a:ext cx="0" cy="206477"/>
              </a:xfrm>
              <a:prstGeom prst="line">
                <a:avLst/>
              </a:prstGeom>
              <a:noFill/>
              <a:ln w="6350" cap="flat" cmpd="sng" algn="ctr">
                <a:solidFill>
                  <a:srgbClr val="FCDB7F"/>
                </a:solidFill>
                <a:prstDash val="solid"/>
                <a:miter lim="800000"/>
              </a:ln>
              <a:effectLst/>
            </p:spPr>
          </p:cxnSp>
        </p:grpSp>
        <p:sp>
          <p:nvSpPr>
            <p:cNvPr id="552" name="Oval 551">
              <a:extLst>
                <a:ext uri="{FF2B5EF4-FFF2-40B4-BE49-F238E27FC236}">
                  <a16:creationId xmlns:a16="http://schemas.microsoft.com/office/drawing/2014/main" id="{1B617E99-2188-4106-BB79-8D1D58F1BEC6}"/>
                </a:ext>
              </a:extLst>
            </p:cNvPr>
            <p:cNvSpPr/>
            <p:nvPr/>
          </p:nvSpPr>
          <p:spPr bwMode="gray">
            <a:xfrm>
              <a:off x="4437258" y="2272452"/>
              <a:ext cx="3302438" cy="3302438"/>
            </a:xfrm>
            <a:prstGeom prst="ellipse">
              <a:avLst/>
            </a:prstGeom>
            <a:solidFill>
              <a:srgbClr val="FFFFFF"/>
            </a:solidFill>
            <a:ln w="635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383C45"/>
                </a:solidFill>
                <a:effectLst/>
                <a:uLnTx/>
                <a:uFillTx/>
                <a:latin typeface="FiraGO Book"/>
                <a:ea typeface="+mn-ea"/>
                <a:cs typeface="+mn-cs"/>
              </a:endParaRPr>
            </a:p>
          </p:txBody>
        </p:sp>
      </p:grpSp>
      <p:grpSp>
        <p:nvGrpSpPr>
          <p:cNvPr id="673" name="Gruppieren 454">
            <a:extLst>
              <a:ext uri="{FF2B5EF4-FFF2-40B4-BE49-F238E27FC236}">
                <a16:creationId xmlns:a16="http://schemas.microsoft.com/office/drawing/2014/main" id="{818B497C-B009-4D32-9EB8-7545E47F6B7C}"/>
              </a:ext>
            </a:extLst>
          </p:cNvPr>
          <p:cNvGrpSpPr/>
          <p:nvPr/>
        </p:nvGrpSpPr>
        <p:grpSpPr>
          <a:xfrm>
            <a:off x="4958060" y="1929864"/>
            <a:ext cx="2204740" cy="2308688"/>
            <a:chOff x="3278097" y="2658656"/>
            <a:chExt cx="1315288" cy="1377301"/>
          </a:xfrm>
        </p:grpSpPr>
        <p:grpSp>
          <p:nvGrpSpPr>
            <p:cNvPr id="674" name="Group 36">
              <a:extLst>
                <a:ext uri="{FF2B5EF4-FFF2-40B4-BE49-F238E27FC236}">
                  <a16:creationId xmlns:a16="http://schemas.microsoft.com/office/drawing/2014/main" id="{87EF1827-707C-4720-8AED-CFDECEE01448}"/>
                </a:ext>
              </a:extLst>
            </p:cNvPr>
            <p:cNvGrpSpPr/>
            <p:nvPr/>
          </p:nvGrpSpPr>
          <p:grpSpPr>
            <a:xfrm>
              <a:off x="3278097" y="2658656"/>
              <a:ext cx="1315288" cy="1377301"/>
              <a:chOff x="3915114" y="2120679"/>
              <a:chExt cx="1315288" cy="1377301"/>
            </a:xfrm>
          </p:grpSpPr>
          <p:sp>
            <p:nvSpPr>
              <p:cNvPr id="691" name="Abgerundetes Rechteck 108">
                <a:extLst>
                  <a:ext uri="{FF2B5EF4-FFF2-40B4-BE49-F238E27FC236}">
                    <a16:creationId xmlns:a16="http://schemas.microsoft.com/office/drawing/2014/main" id="{D36F72BD-69EA-4752-9B42-F93E269B3853}"/>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92" name="Abgerundetes Rechteck 108">
                <a:extLst>
                  <a:ext uri="{FF2B5EF4-FFF2-40B4-BE49-F238E27FC236}">
                    <a16:creationId xmlns:a16="http://schemas.microsoft.com/office/drawing/2014/main" id="{186546E7-2DE9-4F93-BC9A-B20C5772D634}"/>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93" name="Abgerundetes Rechteck 108">
                <a:extLst>
                  <a:ext uri="{FF2B5EF4-FFF2-40B4-BE49-F238E27FC236}">
                    <a16:creationId xmlns:a16="http://schemas.microsoft.com/office/drawing/2014/main" id="{24C3D1E5-4582-45AC-9925-11A59E7197D7}"/>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94" name="Flowchart: Preparation 17">
                <a:extLst>
                  <a:ext uri="{FF2B5EF4-FFF2-40B4-BE49-F238E27FC236}">
                    <a16:creationId xmlns:a16="http://schemas.microsoft.com/office/drawing/2014/main" id="{E1894A11-804E-48A9-83F9-2330FCD2C32F}"/>
                  </a:ext>
                </a:extLst>
              </p:cNvPr>
              <p:cNvSpPr/>
              <p:nvPr/>
            </p:nvSpPr>
            <p:spPr>
              <a:xfrm rot="5400000" flipV="1">
                <a:off x="3914284" y="2181862"/>
                <a:ext cx="1316948" cy="1315288"/>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903 w 10000"/>
                  <a:gd name="connsiteY5" fmla="*/ 9813 h 10000"/>
                  <a:gd name="connsiteX6" fmla="*/ 0 w 10000"/>
                  <a:gd name="connsiteY6" fmla="*/ 5000 h 10000"/>
                  <a:gd name="connsiteX0" fmla="*/ 0 w 10000"/>
                  <a:gd name="connsiteY0" fmla="*/ 5000 h 9813"/>
                  <a:gd name="connsiteX1" fmla="*/ 2903 w 10000"/>
                  <a:gd name="connsiteY1" fmla="*/ 249 h 9813"/>
                  <a:gd name="connsiteX2" fmla="*/ 8000 w 10000"/>
                  <a:gd name="connsiteY2" fmla="*/ 0 h 9813"/>
                  <a:gd name="connsiteX3" fmla="*/ 10000 w 10000"/>
                  <a:gd name="connsiteY3" fmla="*/ 5000 h 9813"/>
                  <a:gd name="connsiteX4" fmla="*/ 7097 w 10000"/>
                  <a:gd name="connsiteY4" fmla="*/ 9813 h 9813"/>
                  <a:gd name="connsiteX5" fmla="*/ 2903 w 10000"/>
                  <a:gd name="connsiteY5" fmla="*/ 9813 h 9813"/>
                  <a:gd name="connsiteX6" fmla="*/ 0 w 10000"/>
                  <a:gd name="connsiteY6" fmla="*/ 5000 h 9813"/>
                  <a:gd name="connsiteX0" fmla="*/ 0 w 10000"/>
                  <a:gd name="connsiteY0" fmla="*/ 4841 h 9746"/>
                  <a:gd name="connsiteX1" fmla="*/ 2903 w 10000"/>
                  <a:gd name="connsiteY1" fmla="*/ 0 h 9746"/>
                  <a:gd name="connsiteX2" fmla="*/ 7195 w 10000"/>
                  <a:gd name="connsiteY2" fmla="*/ 15 h 9746"/>
                  <a:gd name="connsiteX3" fmla="*/ 10000 w 10000"/>
                  <a:gd name="connsiteY3" fmla="*/ 4841 h 9746"/>
                  <a:gd name="connsiteX4" fmla="*/ 7097 w 10000"/>
                  <a:gd name="connsiteY4" fmla="*/ 9746 h 9746"/>
                  <a:gd name="connsiteX5" fmla="*/ 2903 w 10000"/>
                  <a:gd name="connsiteY5" fmla="*/ 9746 h 9746"/>
                  <a:gd name="connsiteX6" fmla="*/ 0 w 10000"/>
                  <a:gd name="connsiteY6" fmla="*/ 4841 h 9746"/>
                  <a:gd name="connsiteX0" fmla="*/ 0 w 9899"/>
                  <a:gd name="connsiteY0" fmla="*/ 4967 h 10000"/>
                  <a:gd name="connsiteX1" fmla="*/ 2802 w 9899"/>
                  <a:gd name="connsiteY1" fmla="*/ 0 h 10000"/>
                  <a:gd name="connsiteX2" fmla="*/ 7094 w 9899"/>
                  <a:gd name="connsiteY2" fmla="*/ 15 h 10000"/>
                  <a:gd name="connsiteX3" fmla="*/ 9899 w 9899"/>
                  <a:gd name="connsiteY3" fmla="*/ 4967 h 10000"/>
                  <a:gd name="connsiteX4" fmla="*/ 6996 w 9899"/>
                  <a:gd name="connsiteY4" fmla="*/ 10000 h 10000"/>
                  <a:gd name="connsiteX5" fmla="*/ 2802 w 9899"/>
                  <a:gd name="connsiteY5" fmla="*/ 10000 h 10000"/>
                  <a:gd name="connsiteX6" fmla="*/ 0 w 9899"/>
                  <a:gd name="connsiteY6" fmla="*/ 4967 h 10000"/>
                  <a:gd name="connsiteX0" fmla="*/ 0 w 9849"/>
                  <a:gd name="connsiteY0" fmla="*/ 4978 h 10000"/>
                  <a:gd name="connsiteX1" fmla="*/ 2680 w 9849"/>
                  <a:gd name="connsiteY1" fmla="*/ 0 h 10000"/>
                  <a:gd name="connsiteX2" fmla="*/ 7015 w 9849"/>
                  <a:gd name="connsiteY2" fmla="*/ 15 h 10000"/>
                  <a:gd name="connsiteX3" fmla="*/ 9849 w 9849"/>
                  <a:gd name="connsiteY3" fmla="*/ 4967 h 10000"/>
                  <a:gd name="connsiteX4" fmla="*/ 6916 w 9849"/>
                  <a:gd name="connsiteY4" fmla="*/ 10000 h 10000"/>
                  <a:gd name="connsiteX5" fmla="*/ 2680 w 9849"/>
                  <a:gd name="connsiteY5" fmla="*/ 10000 h 10000"/>
                  <a:gd name="connsiteX6" fmla="*/ 0 w 9849"/>
                  <a:gd name="connsiteY6" fmla="*/ 4978 h 10000"/>
                  <a:gd name="connsiteX0" fmla="*/ 0 w 10000"/>
                  <a:gd name="connsiteY0" fmla="*/ 4978 h 10000"/>
                  <a:gd name="connsiteX1" fmla="*/ 2721 w 10000"/>
                  <a:gd name="connsiteY1" fmla="*/ 0 h 10000"/>
                  <a:gd name="connsiteX2" fmla="*/ 7123 w 10000"/>
                  <a:gd name="connsiteY2" fmla="*/ 15 h 10000"/>
                  <a:gd name="connsiteX3" fmla="*/ 10000 w 10000"/>
                  <a:gd name="connsiteY3" fmla="*/ 4967 h 10000"/>
                  <a:gd name="connsiteX4" fmla="*/ 7022 w 10000"/>
                  <a:gd name="connsiteY4" fmla="*/ 10000 h 10000"/>
                  <a:gd name="connsiteX5" fmla="*/ 2896 w 10000"/>
                  <a:gd name="connsiteY5" fmla="*/ 9894 h 10000"/>
                  <a:gd name="connsiteX6" fmla="*/ 0 w 10000"/>
                  <a:gd name="connsiteY6" fmla="*/ 4978 h 10000"/>
                  <a:gd name="connsiteX0" fmla="*/ 0 w 10000"/>
                  <a:gd name="connsiteY0" fmla="*/ 4963 h 9985"/>
                  <a:gd name="connsiteX1" fmla="*/ 2896 w 10000"/>
                  <a:gd name="connsiteY1" fmla="*/ 70 h 9985"/>
                  <a:gd name="connsiteX2" fmla="*/ 7123 w 10000"/>
                  <a:gd name="connsiteY2" fmla="*/ 0 h 9985"/>
                  <a:gd name="connsiteX3" fmla="*/ 10000 w 10000"/>
                  <a:gd name="connsiteY3" fmla="*/ 4952 h 9985"/>
                  <a:gd name="connsiteX4" fmla="*/ 7022 w 10000"/>
                  <a:gd name="connsiteY4" fmla="*/ 9985 h 9985"/>
                  <a:gd name="connsiteX5" fmla="*/ 2896 w 10000"/>
                  <a:gd name="connsiteY5" fmla="*/ 9879 h 9985"/>
                  <a:gd name="connsiteX6" fmla="*/ 0 w 10000"/>
                  <a:gd name="connsiteY6" fmla="*/ 4963 h 9985"/>
                  <a:gd name="connsiteX0" fmla="*/ 0 w 10000"/>
                  <a:gd name="connsiteY0" fmla="*/ 4970 h 9905"/>
                  <a:gd name="connsiteX1" fmla="*/ 2896 w 10000"/>
                  <a:gd name="connsiteY1" fmla="*/ 70 h 9905"/>
                  <a:gd name="connsiteX2" fmla="*/ 7123 w 10000"/>
                  <a:gd name="connsiteY2" fmla="*/ 0 h 9905"/>
                  <a:gd name="connsiteX3" fmla="*/ 10000 w 10000"/>
                  <a:gd name="connsiteY3" fmla="*/ 4959 h 9905"/>
                  <a:gd name="connsiteX4" fmla="*/ 6989 w 10000"/>
                  <a:gd name="connsiteY4" fmla="*/ 9905 h 9905"/>
                  <a:gd name="connsiteX5" fmla="*/ 2896 w 10000"/>
                  <a:gd name="connsiteY5" fmla="*/ 9894 h 9905"/>
                  <a:gd name="connsiteX6" fmla="*/ 0 w 10000"/>
                  <a:gd name="connsiteY6" fmla="*/ 4970 h 9905"/>
                  <a:gd name="connsiteX0" fmla="*/ 0 w 9945"/>
                  <a:gd name="connsiteY0" fmla="*/ 5018 h 10000"/>
                  <a:gd name="connsiteX1" fmla="*/ 2896 w 9945"/>
                  <a:gd name="connsiteY1" fmla="*/ 71 h 10000"/>
                  <a:gd name="connsiteX2" fmla="*/ 7123 w 9945"/>
                  <a:gd name="connsiteY2" fmla="*/ 0 h 10000"/>
                  <a:gd name="connsiteX3" fmla="*/ 9945 w 9945"/>
                  <a:gd name="connsiteY3" fmla="*/ 5007 h 10000"/>
                  <a:gd name="connsiteX4" fmla="*/ 6989 w 9945"/>
                  <a:gd name="connsiteY4" fmla="*/ 10000 h 10000"/>
                  <a:gd name="connsiteX5" fmla="*/ 2896 w 9945"/>
                  <a:gd name="connsiteY5" fmla="*/ 9989 h 10000"/>
                  <a:gd name="connsiteX6" fmla="*/ 0 w 9945"/>
                  <a:gd name="connsiteY6" fmla="*/ 5018 h 10000"/>
                  <a:gd name="connsiteX0" fmla="*/ 0 w 10000"/>
                  <a:gd name="connsiteY0" fmla="*/ 5018 h 10000"/>
                  <a:gd name="connsiteX1" fmla="*/ 2912 w 10000"/>
                  <a:gd name="connsiteY1" fmla="*/ 71 h 10000"/>
                  <a:gd name="connsiteX2" fmla="*/ 7074 w 10000"/>
                  <a:gd name="connsiteY2" fmla="*/ 0 h 10000"/>
                  <a:gd name="connsiteX3" fmla="*/ 10000 w 10000"/>
                  <a:gd name="connsiteY3" fmla="*/ 5007 h 10000"/>
                  <a:gd name="connsiteX4" fmla="*/ 7028 w 10000"/>
                  <a:gd name="connsiteY4" fmla="*/ 10000 h 10000"/>
                  <a:gd name="connsiteX5" fmla="*/ 2912 w 10000"/>
                  <a:gd name="connsiteY5" fmla="*/ 9989 h 10000"/>
                  <a:gd name="connsiteX6" fmla="*/ 0 w 10000"/>
                  <a:gd name="connsiteY6" fmla="*/ 5018 h 10000"/>
                  <a:gd name="connsiteX0" fmla="*/ 0 w 10000"/>
                  <a:gd name="connsiteY0" fmla="*/ 4975 h 9957"/>
                  <a:gd name="connsiteX1" fmla="*/ 2912 w 10000"/>
                  <a:gd name="connsiteY1" fmla="*/ 28 h 9957"/>
                  <a:gd name="connsiteX2" fmla="*/ 7085 w 10000"/>
                  <a:gd name="connsiteY2" fmla="*/ 0 h 9957"/>
                  <a:gd name="connsiteX3" fmla="*/ 10000 w 10000"/>
                  <a:gd name="connsiteY3" fmla="*/ 4964 h 9957"/>
                  <a:gd name="connsiteX4" fmla="*/ 7028 w 10000"/>
                  <a:gd name="connsiteY4" fmla="*/ 9957 h 9957"/>
                  <a:gd name="connsiteX5" fmla="*/ 2912 w 10000"/>
                  <a:gd name="connsiteY5" fmla="*/ 9946 h 9957"/>
                  <a:gd name="connsiteX6" fmla="*/ 0 w 10000"/>
                  <a:gd name="connsiteY6" fmla="*/ 4975 h 9957"/>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028 w 10109"/>
                  <a:gd name="connsiteY4" fmla="*/ 10000 h 10000"/>
                  <a:gd name="connsiteX5" fmla="*/ 2912 w 10109"/>
                  <a:gd name="connsiteY5" fmla="*/ 9989 h 10000"/>
                  <a:gd name="connsiteX6" fmla="*/ 0 w 10109"/>
                  <a:gd name="connsiteY6" fmla="*/ 4996 h 10000"/>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155 w 10109"/>
                  <a:gd name="connsiteY4" fmla="*/ 10000 h 10000"/>
                  <a:gd name="connsiteX5" fmla="*/ 2912 w 10109"/>
                  <a:gd name="connsiteY5" fmla="*/ 9989 h 10000"/>
                  <a:gd name="connsiteX6" fmla="*/ 0 w 10109"/>
                  <a:gd name="connsiteY6" fmla="*/ 4996 h 10000"/>
                  <a:gd name="connsiteX0" fmla="*/ 0 w 10109"/>
                  <a:gd name="connsiteY0" fmla="*/ 4978 h 9982"/>
                  <a:gd name="connsiteX1" fmla="*/ 2912 w 10109"/>
                  <a:gd name="connsiteY1" fmla="*/ 10 h 9982"/>
                  <a:gd name="connsiteX2" fmla="*/ 7212 w 10109"/>
                  <a:gd name="connsiteY2" fmla="*/ 0 h 9982"/>
                  <a:gd name="connsiteX3" fmla="*/ 10109 w 10109"/>
                  <a:gd name="connsiteY3" fmla="*/ 5003 h 9982"/>
                  <a:gd name="connsiteX4" fmla="*/ 7155 w 10109"/>
                  <a:gd name="connsiteY4" fmla="*/ 9982 h 9982"/>
                  <a:gd name="connsiteX5" fmla="*/ 2912 w 10109"/>
                  <a:gd name="connsiteY5" fmla="*/ 9971 h 9982"/>
                  <a:gd name="connsiteX6" fmla="*/ 0 w 10109"/>
                  <a:gd name="connsiteY6" fmla="*/ 4978 h 9982"/>
                  <a:gd name="connsiteX0" fmla="*/ 0 w 9928"/>
                  <a:gd name="connsiteY0" fmla="*/ 4987 h 10000"/>
                  <a:gd name="connsiteX1" fmla="*/ 2809 w 9928"/>
                  <a:gd name="connsiteY1" fmla="*/ 10 h 10000"/>
                  <a:gd name="connsiteX2" fmla="*/ 7062 w 9928"/>
                  <a:gd name="connsiteY2" fmla="*/ 0 h 10000"/>
                  <a:gd name="connsiteX3" fmla="*/ 9928 w 9928"/>
                  <a:gd name="connsiteY3" fmla="*/ 5012 h 10000"/>
                  <a:gd name="connsiteX4" fmla="*/ 7006 w 9928"/>
                  <a:gd name="connsiteY4" fmla="*/ 10000 h 10000"/>
                  <a:gd name="connsiteX5" fmla="*/ 2809 w 9928"/>
                  <a:gd name="connsiteY5" fmla="*/ 9989 h 10000"/>
                  <a:gd name="connsiteX6" fmla="*/ 0 w 9928"/>
                  <a:gd name="connsiteY6" fmla="*/ 49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8" h="10000">
                    <a:moveTo>
                      <a:pt x="0" y="4987"/>
                    </a:moveTo>
                    <a:lnTo>
                      <a:pt x="2809" y="10"/>
                    </a:lnTo>
                    <a:lnTo>
                      <a:pt x="7062" y="0"/>
                    </a:lnTo>
                    <a:lnTo>
                      <a:pt x="9928" y="5012"/>
                    </a:lnTo>
                    <a:lnTo>
                      <a:pt x="7006" y="10000"/>
                    </a:lnTo>
                    <a:lnTo>
                      <a:pt x="2809" y="9989"/>
                    </a:lnTo>
                    <a:lnTo>
                      <a:pt x="0" y="4987"/>
                    </a:lnTo>
                    <a:close/>
                  </a:path>
                </a:pathLst>
              </a:custGeom>
              <a:noFill/>
              <a:ln w="6350" cap="flat">
                <a:solidFill>
                  <a:srgbClr val="FCDB7F"/>
                </a:solidFill>
                <a:prstDash val="solid"/>
                <a:miter lim="800000"/>
                <a:headEnd/>
                <a:tailEnd/>
              </a:ln>
              <a:effectLst>
                <a:glow rad="508000">
                  <a:srgbClr val="FCDB7F">
                    <a:alpha val="10000"/>
                  </a:srgbClr>
                </a:glow>
              </a:effectLst>
            </p:spPr>
            <p:txBody>
              <a:bodyPr rot="0" spcFirstLastPara="0" vertOverflow="overflow" horzOverflow="overflow" vert="horz" wrap="square" lIns="91355" tIns="45679" rIns="91355" bIns="45679" numCol="1" spcCol="0" rtlCol="0" fromWordArt="0" anchor="t" anchorCtr="0" forceAA="0" compatLnSpc="1">
                <a:prstTxWarp prst="textNoShape">
                  <a:avLst/>
                </a:prstTxWarp>
                <a:noAutofit/>
              </a:bodyPr>
              <a:lstStyle/>
              <a:p>
                <a:pPr marL="0" marR="0" lvl="0" indent="0" defTabSz="913532"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00000"/>
                  </a:solidFill>
                  <a:effectLst/>
                  <a:uLnTx/>
                  <a:uFillTx/>
                  <a:latin typeface="Fira Sans Book"/>
                </a:endParaRPr>
              </a:p>
            </p:txBody>
          </p:sp>
        </p:grpSp>
        <p:grpSp>
          <p:nvGrpSpPr>
            <p:cNvPr id="675" name="Group 47">
              <a:extLst>
                <a:ext uri="{FF2B5EF4-FFF2-40B4-BE49-F238E27FC236}">
                  <a16:creationId xmlns:a16="http://schemas.microsoft.com/office/drawing/2014/main" id="{9C3CE45B-8A30-40C9-8769-463BB9F8164C}"/>
                </a:ext>
              </a:extLst>
            </p:cNvPr>
            <p:cNvGrpSpPr/>
            <p:nvPr/>
          </p:nvGrpSpPr>
          <p:grpSpPr>
            <a:xfrm>
              <a:off x="3278097" y="2658656"/>
              <a:ext cx="1315288" cy="1377301"/>
              <a:chOff x="3915114" y="2120679"/>
              <a:chExt cx="1315288" cy="1377301"/>
            </a:xfrm>
          </p:grpSpPr>
          <p:sp>
            <p:nvSpPr>
              <p:cNvPr id="687" name="Abgerundetes Rechteck 108">
                <a:extLst>
                  <a:ext uri="{FF2B5EF4-FFF2-40B4-BE49-F238E27FC236}">
                    <a16:creationId xmlns:a16="http://schemas.microsoft.com/office/drawing/2014/main" id="{7787AB48-2083-4A80-9B2A-A14D20C42D7A}"/>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88" name="Abgerundetes Rechteck 108">
                <a:extLst>
                  <a:ext uri="{FF2B5EF4-FFF2-40B4-BE49-F238E27FC236}">
                    <a16:creationId xmlns:a16="http://schemas.microsoft.com/office/drawing/2014/main" id="{E48083B2-C08A-41BC-90F8-14EDCE754AA0}"/>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89" name="Abgerundetes Rechteck 108">
                <a:extLst>
                  <a:ext uri="{FF2B5EF4-FFF2-40B4-BE49-F238E27FC236}">
                    <a16:creationId xmlns:a16="http://schemas.microsoft.com/office/drawing/2014/main" id="{DBDBBC09-8D87-4E26-990E-F93683868E16}"/>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90" name="Flowchart: Preparation 17">
                <a:extLst>
                  <a:ext uri="{FF2B5EF4-FFF2-40B4-BE49-F238E27FC236}">
                    <a16:creationId xmlns:a16="http://schemas.microsoft.com/office/drawing/2014/main" id="{B3F38C61-EC59-4B93-BFC6-5A9EA2EE60BA}"/>
                  </a:ext>
                </a:extLst>
              </p:cNvPr>
              <p:cNvSpPr/>
              <p:nvPr/>
            </p:nvSpPr>
            <p:spPr>
              <a:xfrm rot="5400000" flipV="1">
                <a:off x="3914284" y="2181862"/>
                <a:ext cx="1316948" cy="1315288"/>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903 w 10000"/>
                  <a:gd name="connsiteY5" fmla="*/ 9813 h 10000"/>
                  <a:gd name="connsiteX6" fmla="*/ 0 w 10000"/>
                  <a:gd name="connsiteY6" fmla="*/ 5000 h 10000"/>
                  <a:gd name="connsiteX0" fmla="*/ 0 w 10000"/>
                  <a:gd name="connsiteY0" fmla="*/ 5000 h 9813"/>
                  <a:gd name="connsiteX1" fmla="*/ 2903 w 10000"/>
                  <a:gd name="connsiteY1" fmla="*/ 249 h 9813"/>
                  <a:gd name="connsiteX2" fmla="*/ 8000 w 10000"/>
                  <a:gd name="connsiteY2" fmla="*/ 0 h 9813"/>
                  <a:gd name="connsiteX3" fmla="*/ 10000 w 10000"/>
                  <a:gd name="connsiteY3" fmla="*/ 5000 h 9813"/>
                  <a:gd name="connsiteX4" fmla="*/ 7097 w 10000"/>
                  <a:gd name="connsiteY4" fmla="*/ 9813 h 9813"/>
                  <a:gd name="connsiteX5" fmla="*/ 2903 w 10000"/>
                  <a:gd name="connsiteY5" fmla="*/ 9813 h 9813"/>
                  <a:gd name="connsiteX6" fmla="*/ 0 w 10000"/>
                  <a:gd name="connsiteY6" fmla="*/ 5000 h 9813"/>
                  <a:gd name="connsiteX0" fmla="*/ 0 w 10000"/>
                  <a:gd name="connsiteY0" fmla="*/ 4841 h 9746"/>
                  <a:gd name="connsiteX1" fmla="*/ 2903 w 10000"/>
                  <a:gd name="connsiteY1" fmla="*/ 0 h 9746"/>
                  <a:gd name="connsiteX2" fmla="*/ 7195 w 10000"/>
                  <a:gd name="connsiteY2" fmla="*/ 15 h 9746"/>
                  <a:gd name="connsiteX3" fmla="*/ 10000 w 10000"/>
                  <a:gd name="connsiteY3" fmla="*/ 4841 h 9746"/>
                  <a:gd name="connsiteX4" fmla="*/ 7097 w 10000"/>
                  <a:gd name="connsiteY4" fmla="*/ 9746 h 9746"/>
                  <a:gd name="connsiteX5" fmla="*/ 2903 w 10000"/>
                  <a:gd name="connsiteY5" fmla="*/ 9746 h 9746"/>
                  <a:gd name="connsiteX6" fmla="*/ 0 w 10000"/>
                  <a:gd name="connsiteY6" fmla="*/ 4841 h 9746"/>
                  <a:gd name="connsiteX0" fmla="*/ 0 w 9899"/>
                  <a:gd name="connsiteY0" fmla="*/ 4967 h 10000"/>
                  <a:gd name="connsiteX1" fmla="*/ 2802 w 9899"/>
                  <a:gd name="connsiteY1" fmla="*/ 0 h 10000"/>
                  <a:gd name="connsiteX2" fmla="*/ 7094 w 9899"/>
                  <a:gd name="connsiteY2" fmla="*/ 15 h 10000"/>
                  <a:gd name="connsiteX3" fmla="*/ 9899 w 9899"/>
                  <a:gd name="connsiteY3" fmla="*/ 4967 h 10000"/>
                  <a:gd name="connsiteX4" fmla="*/ 6996 w 9899"/>
                  <a:gd name="connsiteY4" fmla="*/ 10000 h 10000"/>
                  <a:gd name="connsiteX5" fmla="*/ 2802 w 9899"/>
                  <a:gd name="connsiteY5" fmla="*/ 10000 h 10000"/>
                  <a:gd name="connsiteX6" fmla="*/ 0 w 9899"/>
                  <a:gd name="connsiteY6" fmla="*/ 4967 h 10000"/>
                  <a:gd name="connsiteX0" fmla="*/ 0 w 9849"/>
                  <a:gd name="connsiteY0" fmla="*/ 4978 h 10000"/>
                  <a:gd name="connsiteX1" fmla="*/ 2680 w 9849"/>
                  <a:gd name="connsiteY1" fmla="*/ 0 h 10000"/>
                  <a:gd name="connsiteX2" fmla="*/ 7015 w 9849"/>
                  <a:gd name="connsiteY2" fmla="*/ 15 h 10000"/>
                  <a:gd name="connsiteX3" fmla="*/ 9849 w 9849"/>
                  <a:gd name="connsiteY3" fmla="*/ 4967 h 10000"/>
                  <a:gd name="connsiteX4" fmla="*/ 6916 w 9849"/>
                  <a:gd name="connsiteY4" fmla="*/ 10000 h 10000"/>
                  <a:gd name="connsiteX5" fmla="*/ 2680 w 9849"/>
                  <a:gd name="connsiteY5" fmla="*/ 10000 h 10000"/>
                  <a:gd name="connsiteX6" fmla="*/ 0 w 9849"/>
                  <a:gd name="connsiteY6" fmla="*/ 4978 h 10000"/>
                  <a:gd name="connsiteX0" fmla="*/ 0 w 10000"/>
                  <a:gd name="connsiteY0" fmla="*/ 4978 h 10000"/>
                  <a:gd name="connsiteX1" fmla="*/ 2721 w 10000"/>
                  <a:gd name="connsiteY1" fmla="*/ 0 h 10000"/>
                  <a:gd name="connsiteX2" fmla="*/ 7123 w 10000"/>
                  <a:gd name="connsiteY2" fmla="*/ 15 h 10000"/>
                  <a:gd name="connsiteX3" fmla="*/ 10000 w 10000"/>
                  <a:gd name="connsiteY3" fmla="*/ 4967 h 10000"/>
                  <a:gd name="connsiteX4" fmla="*/ 7022 w 10000"/>
                  <a:gd name="connsiteY4" fmla="*/ 10000 h 10000"/>
                  <a:gd name="connsiteX5" fmla="*/ 2896 w 10000"/>
                  <a:gd name="connsiteY5" fmla="*/ 9894 h 10000"/>
                  <a:gd name="connsiteX6" fmla="*/ 0 w 10000"/>
                  <a:gd name="connsiteY6" fmla="*/ 4978 h 10000"/>
                  <a:gd name="connsiteX0" fmla="*/ 0 w 10000"/>
                  <a:gd name="connsiteY0" fmla="*/ 4963 h 9985"/>
                  <a:gd name="connsiteX1" fmla="*/ 2896 w 10000"/>
                  <a:gd name="connsiteY1" fmla="*/ 70 h 9985"/>
                  <a:gd name="connsiteX2" fmla="*/ 7123 w 10000"/>
                  <a:gd name="connsiteY2" fmla="*/ 0 h 9985"/>
                  <a:gd name="connsiteX3" fmla="*/ 10000 w 10000"/>
                  <a:gd name="connsiteY3" fmla="*/ 4952 h 9985"/>
                  <a:gd name="connsiteX4" fmla="*/ 7022 w 10000"/>
                  <a:gd name="connsiteY4" fmla="*/ 9985 h 9985"/>
                  <a:gd name="connsiteX5" fmla="*/ 2896 w 10000"/>
                  <a:gd name="connsiteY5" fmla="*/ 9879 h 9985"/>
                  <a:gd name="connsiteX6" fmla="*/ 0 w 10000"/>
                  <a:gd name="connsiteY6" fmla="*/ 4963 h 9985"/>
                  <a:gd name="connsiteX0" fmla="*/ 0 w 10000"/>
                  <a:gd name="connsiteY0" fmla="*/ 4970 h 9905"/>
                  <a:gd name="connsiteX1" fmla="*/ 2896 w 10000"/>
                  <a:gd name="connsiteY1" fmla="*/ 70 h 9905"/>
                  <a:gd name="connsiteX2" fmla="*/ 7123 w 10000"/>
                  <a:gd name="connsiteY2" fmla="*/ 0 h 9905"/>
                  <a:gd name="connsiteX3" fmla="*/ 10000 w 10000"/>
                  <a:gd name="connsiteY3" fmla="*/ 4959 h 9905"/>
                  <a:gd name="connsiteX4" fmla="*/ 6989 w 10000"/>
                  <a:gd name="connsiteY4" fmla="*/ 9905 h 9905"/>
                  <a:gd name="connsiteX5" fmla="*/ 2896 w 10000"/>
                  <a:gd name="connsiteY5" fmla="*/ 9894 h 9905"/>
                  <a:gd name="connsiteX6" fmla="*/ 0 w 10000"/>
                  <a:gd name="connsiteY6" fmla="*/ 4970 h 9905"/>
                  <a:gd name="connsiteX0" fmla="*/ 0 w 9945"/>
                  <a:gd name="connsiteY0" fmla="*/ 5018 h 10000"/>
                  <a:gd name="connsiteX1" fmla="*/ 2896 w 9945"/>
                  <a:gd name="connsiteY1" fmla="*/ 71 h 10000"/>
                  <a:gd name="connsiteX2" fmla="*/ 7123 w 9945"/>
                  <a:gd name="connsiteY2" fmla="*/ 0 h 10000"/>
                  <a:gd name="connsiteX3" fmla="*/ 9945 w 9945"/>
                  <a:gd name="connsiteY3" fmla="*/ 5007 h 10000"/>
                  <a:gd name="connsiteX4" fmla="*/ 6989 w 9945"/>
                  <a:gd name="connsiteY4" fmla="*/ 10000 h 10000"/>
                  <a:gd name="connsiteX5" fmla="*/ 2896 w 9945"/>
                  <a:gd name="connsiteY5" fmla="*/ 9989 h 10000"/>
                  <a:gd name="connsiteX6" fmla="*/ 0 w 9945"/>
                  <a:gd name="connsiteY6" fmla="*/ 5018 h 10000"/>
                  <a:gd name="connsiteX0" fmla="*/ 0 w 10000"/>
                  <a:gd name="connsiteY0" fmla="*/ 5018 h 10000"/>
                  <a:gd name="connsiteX1" fmla="*/ 2912 w 10000"/>
                  <a:gd name="connsiteY1" fmla="*/ 71 h 10000"/>
                  <a:gd name="connsiteX2" fmla="*/ 7074 w 10000"/>
                  <a:gd name="connsiteY2" fmla="*/ 0 h 10000"/>
                  <a:gd name="connsiteX3" fmla="*/ 10000 w 10000"/>
                  <a:gd name="connsiteY3" fmla="*/ 5007 h 10000"/>
                  <a:gd name="connsiteX4" fmla="*/ 7028 w 10000"/>
                  <a:gd name="connsiteY4" fmla="*/ 10000 h 10000"/>
                  <a:gd name="connsiteX5" fmla="*/ 2912 w 10000"/>
                  <a:gd name="connsiteY5" fmla="*/ 9989 h 10000"/>
                  <a:gd name="connsiteX6" fmla="*/ 0 w 10000"/>
                  <a:gd name="connsiteY6" fmla="*/ 5018 h 10000"/>
                  <a:gd name="connsiteX0" fmla="*/ 0 w 10000"/>
                  <a:gd name="connsiteY0" fmla="*/ 4975 h 9957"/>
                  <a:gd name="connsiteX1" fmla="*/ 2912 w 10000"/>
                  <a:gd name="connsiteY1" fmla="*/ 28 h 9957"/>
                  <a:gd name="connsiteX2" fmla="*/ 7085 w 10000"/>
                  <a:gd name="connsiteY2" fmla="*/ 0 h 9957"/>
                  <a:gd name="connsiteX3" fmla="*/ 10000 w 10000"/>
                  <a:gd name="connsiteY3" fmla="*/ 4964 h 9957"/>
                  <a:gd name="connsiteX4" fmla="*/ 7028 w 10000"/>
                  <a:gd name="connsiteY4" fmla="*/ 9957 h 9957"/>
                  <a:gd name="connsiteX5" fmla="*/ 2912 w 10000"/>
                  <a:gd name="connsiteY5" fmla="*/ 9946 h 9957"/>
                  <a:gd name="connsiteX6" fmla="*/ 0 w 10000"/>
                  <a:gd name="connsiteY6" fmla="*/ 4975 h 9957"/>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028 w 10109"/>
                  <a:gd name="connsiteY4" fmla="*/ 10000 h 10000"/>
                  <a:gd name="connsiteX5" fmla="*/ 2912 w 10109"/>
                  <a:gd name="connsiteY5" fmla="*/ 9989 h 10000"/>
                  <a:gd name="connsiteX6" fmla="*/ 0 w 10109"/>
                  <a:gd name="connsiteY6" fmla="*/ 4996 h 10000"/>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155 w 10109"/>
                  <a:gd name="connsiteY4" fmla="*/ 10000 h 10000"/>
                  <a:gd name="connsiteX5" fmla="*/ 2912 w 10109"/>
                  <a:gd name="connsiteY5" fmla="*/ 9989 h 10000"/>
                  <a:gd name="connsiteX6" fmla="*/ 0 w 10109"/>
                  <a:gd name="connsiteY6" fmla="*/ 4996 h 10000"/>
                  <a:gd name="connsiteX0" fmla="*/ 0 w 10109"/>
                  <a:gd name="connsiteY0" fmla="*/ 4978 h 9982"/>
                  <a:gd name="connsiteX1" fmla="*/ 2912 w 10109"/>
                  <a:gd name="connsiteY1" fmla="*/ 10 h 9982"/>
                  <a:gd name="connsiteX2" fmla="*/ 7212 w 10109"/>
                  <a:gd name="connsiteY2" fmla="*/ 0 h 9982"/>
                  <a:gd name="connsiteX3" fmla="*/ 10109 w 10109"/>
                  <a:gd name="connsiteY3" fmla="*/ 5003 h 9982"/>
                  <a:gd name="connsiteX4" fmla="*/ 7155 w 10109"/>
                  <a:gd name="connsiteY4" fmla="*/ 9982 h 9982"/>
                  <a:gd name="connsiteX5" fmla="*/ 2912 w 10109"/>
                  <a:gd name="connsiteY5" fmla="*/ 9971 h 9982"/>
                  <a:gd name="connsiteX6" fmla="*/ 0 w 10109"/>
                  <a:gd name="connsiteY6" fmla="*/ 4978 h 9982"/>
                  <a:gd name="connsiteX0" fmla="*/ 0 w 9928"/>
                  <a:gd name="connsiteY0" fmla="*/ 4987 h 10000"/>
                  <a:gd name="connsiteX1" fmla="*/ 2809 w 9928"/>
                  <a:gd name="connsiteY1" fmla="*/ 10 h 10000"/>
                  <a:gd name="connsiteX2" fmla="*/ 7062 w 9928"/>
                  <a:gd name="connsiteY2" fmla="*/ 0 h 10000"/>
                  <a:gd name="connsiteX3" fmla="*/ 9928 w 9928"/>
                  <a:gd name="connsiteY3" fmla="*/ 5012 h 10000"/>
                  <a:gd name="connsiteX4" fmla="*/ 7006 w 9928"/>
                  <a:gd name="connsiteY4" fmla="*/ 10000 h 10000"/>
                  <a:gd name="connsiteX5" fmla="*/ 2809 w 9928"/>
                  <a:gd name="connsiteY5" fmla="*/ 9989 h 10000"/>
                  <a:gd name="connsiteX6" fmla="*/ 0 w 9928"/>
                  <a:gd name="connsiteY6" fmla="*/ 49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8" h="10000">
                    <a:moveTo>
                      <a:pt x="0" y="4987"/>
                    </a:moveTo>
                    <a:lnTo>
                      <a:pt x="2809" y="10"/>
                    </a:lnTo>
                    <a:lnTo>
                      <a:pt x="7062" y="0"/>
                    </a:lnTo>
                    <a:lnTo>
                      <a:pt x="9928" y="5012"/>
                    </a:lnTo>
                    <a:lnTo>
                      <a:pt x="7006" y="10000"/>
                    </a:lnTo>
                    <a:lnTo>
                      <a:pt x="2809" y="9989"/>
                    </a:lnTo>
                    <a:lnTo>
                      <a:pt x="0" y="4987"/>
                    </a:lnTo>
                    <a:close/>
                  </a:path>
                </a:pathLst>
              </a:custGeom>
              <a:noFill/>
              <a:ln w="6350" cap="flat">
                <a:solidFill>
                  <a:srgbClr val="FFFFFF"/>
                </a:solidFill>
                <a:prstDash val="solid"/>
                <a:miter lim="800000"/>
                <a:headEnd/>
                <a:tailEnd/>
              </a:ln>
              <a:effectLst>
                <a:glow rad="76200">
                  <a:srgbClr val="FDE6A6">
                    <a:alpha val="40000"/>
                  </a:srgbClr>
                </a:glow>
              </a:effectLst>
            </p:spPr>
            <p:txBody>
              <a:bodyPr rot="0" spcFirstLastPara="0" vertOverflow="overflow" horzOverflow="overflow" vert="horz" wrap="square" lIns="91355" tIns="45679" rIns="91355" bIns="45679" numCol="1" spcCol="0" rtlCol="0" fromWordArt="0" anchor="t" anchorCtr="0" forceAA="0" compatLnSpc="1">
                <a:prstTxWarp prst="textNoShape">
                  <a:avLst/>
                </a:prstTxWarp>
                <a:noAutofit/>
              </a:bodyPr>
              <a:lstStyle/>
              <a:p>
                <a:pPr marL="0" marR="0" lvl="0" indent="0" defTabSz="913532"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00000"/>
                  </a:solidFill>
                  <a:effectLst/>
                  <a:uLnTx/>
                  <a:uFillTx/>
                  <a:latin typeface="Fira Sans Book"/>
                </a:endParaRPr>
              </a:p>
            </p:txBody>
          </p:sp>
        </p:grpSp>
        <p:grpSp>
          <p:nvGrpSpPr>
            <p:cNvPr id="676" name="Group 53">
              <a:extLst>
                <a:ext uri="{FF2B5EF4-FFF2-40B4-BE49-F238E27FC236}">
                  <a16:creationId xmlns:a16="http://schemas.microsoft.com/office/drawing/2014/main" id="{EF027932-FB21-4936-B00B-3195F35134D5}"/>
                </a:ext>
              </a:extLst>
            </p:cNvPr>
            <p:cNvGrpSpPr/>
            <p:nvPr/>
          </p:nvGrpSpPr>
          <p:grpSpPr>
            <a:xfrm>
              <a:off x="3487446" y="2658656"/>
              <a:ext cx="895075" cy="1217327"/>
              <a:chOff x="4124462" y="2120679"/>
              <a:chExt cx="895075" cy="1217327"/>
            </a:xfrm>
          </p:grpSpPr>
          <p:sp>
            <p:nvSpPr>
              <p:cNvPr id="684" name="Abgerundetes Rechteck 108">
                <a:extLst>
                  <a:ext uri="{FF2B5EF4-FFF2-40B4-BE49-F238E27FC236}">
                    <a16:creationId xmlns:a16="http://schemas.microsoft.com/office/drawing/2014/main" id="{95476F00-2D12-40CB-B853-902080192722}"/>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85" name="Abgerundetes Rechteck 108">
                <a:extLst>
                  <a:ext uri="{FF2B5EF4-FFF2-40B4-BE49-F238E27FC236}">
                    <a16:creationId xmlns:a16="http://schemas.microsoft.com/office/drawing/2014/main" id="{986B6F15-F64E-401A-80C0-28D1D5C15D22}"/>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86" name="Abgerundetes Rechteck 108">
                <a:extLst>
                  <a:ext uri="{FF2B5EF4-FFF2-40B4-BE49-F238E27FC236}">
                    <a16:creationId xmlns:a16="http://schemas.microsoft.com/office/drawing/2014/main" id="{052BD405-3E27-4E66-A6F6-CA5EC93741A8}"/>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grpSp>
        <p:grpSp>
          <p:nvGrpSpPr>
            <p:cNvPr id="677" name="Group 59">
              <a:extLst>
                <a:ext uri="{FF2B5EF4-FFF2-40B4-BE49-F238E27FC236}">
                  <a16:creationId xmlns:a16="http://schemas.microsoft.com/office/drawing/2014/main" id="{B62757AF-7093-4989-99C1-4A62046F98A9}"/>
                </a:ext>
              </a:extLst>
            </p:cNvPr>
            <p:cNvGrpSpPr/>
            <p:nvPr/>
          </p:nvGrpSpPr>
          <p:grpSpPr>
            <a:xfrm>
              <a:off x="3487446" y="2658656"/>
              <a:ext cx="895075" cy="1362409"/>
              <a:chOff x="4124462" y="2120679"/>
              <a:chExt cx="895075" cy="1362409"/>
            </a:xfrm>
          </p:grpSpPr>
          <p:sp>
            <p:nvSpPr>
              <p:cNvPr id="678" name="Abgerundetes Rechteck 108">
                <a:extLst>
                  <a:ext uri="{FF2B5EF4-FFF2-40B4-BE49-F238E27FC236}">
                    <a16:creationId xmlns:a16="http://schemas.microsoft.com/office/drawing/2014/main" id="{C596EF96-8D25-4C32-89C2-17217A5F3DAD}"/>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79" name="Abgerundetes Rechteck 108">
                <a:extLst>
                  <a:ext uri="{FF2B5EF4-FFF2-40B4-BE49-F238E27FC236}">
                    <a16:creationId xmlns:a16="http://schemas.microsoft.com/office/drawing/2014/main" id="{7165A192-D523-4DA2-99D0-FBB0FEF38168}"/>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80" name="Abgerundetes Rechteck 108">
                <a:extLst>
                  <a:ext uri="{FF2B5EF4-FFF2-40B4-BE49-F238E27FC236}">
                    <a16:creationId xmlns:a16="http://schemas.microsoft.com/office/drawing/2014/main" id="{5537EAEB-5CC8-47ED-88A8-EC23786DC64E}"/>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81" name="Abgerundetes Rechteck 108">
                <a:extLst>
                  <a:ext uri="{FF2B5EF4-FFF2-40B4-BE49-F238E27FC236}">
                    <a16:creationId xmlns:a16="http://schemas.microsoft.com/office/drawing/2014/main" id="{639B421E-D0BA-4901-AF63-B4C893A28211}"/>
                  </a:ext>
                </a:extLst>
              </p:cNvPr>
              <p:cNvSpPr/>
              <p:nvPr/>
            </p:nvSpPr>
            <p:spPr>
              <a:xfrm>
                <a:off x="4124462" y="2281807"/>
                <a:ext cx="895075" cy="895071"/>
              </a:xfrm>
              <a:prstGeom prst="roundRect">
                <a:avLst>
                  <a:gd name="adj" fmla="val 0"/>
                </a:avLst>
              </a:prstGeom>
              <a:gradFill>
                <a:gsLst>
                  <a:gs pos="0">
                    <a:srgbClr val="383C45">
                      <a:alpha val="7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82" name="Abgerundetes Rechteck 108">
                <a:extLst>
                  <a:ext uri="{FF2B5EF4-FFF2-40B4-BE49-F238E27FC236}">
                    <a16:creationId xmlns:a16="http://schemas.microsoft.com/office/drawing/2014/main" id="{CE522003-6C72-4F4B-8C7A-C9C97B82AC00}"/>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83" name="Abgerundetes Rechteck 108">
                <a:extLst>
                  <a:ext uri="{FF2B5EF4-FFF2-40B4-BE49-F238E27FC236}">
                    <a16:creationId xmlns:a16="http://schemas.microsoft.com/office/drawing/2014/main" id="{1B29AB42-9609-4AB5-A8DC-F60A6B569CCA}"/>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grpSp>
      </p:grpSp>
      <p:pic>
        <p:nvPicPr>
          <p:cNvPr id="695" name="Picture 694">
            <a:extLst>
              <a:ext uri="{FF2B5EF4-FFF2-40B4-BE49-F238E27FC236}">
                <a16:creationId xmlns:a16="http://schemas.microsoft.com/office/drawing/2014/main" id="{474D7A12-6040-4711-985D-96C57C1A49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0316" y="1719809"/>
            <a:ext cx="3284371" cy="2894015"/>
          </a:xfrm>
          <a:prstGeom prst="rect">
            <a:avLst/>
          </a:prstGeom>
          <a:effectLst>
            <a:reflection blurRad="6350" stA="27000" endPos="35000" dist="317500" dir="5400000" sy="-100000" algn="bl" rotWithShape="0"/>
          </a:effectLst>
        </p:spPr>
      </p:pic>
      <p:sp>
        <p:nvSpPr>
          <p:cNvPr id="696" name="TextBox 695">
            <a:extLst>
              <a:ext uri="{FF2B5EF4-FFF2-40B4-BE49-F238E27FC236}">
                <a16:creationId xmlns:a16="http://schemas.microsoft.com/office/drawing/2014/main" id="{9158F620-36E0-44D8-A6D9-E83276D32834}"/>
              </a:ext>
            </a:extLst>
          </p:cNvPr>
          <p:cNvSpPr txBox="1"/>
          <p:nvPr/>
        </p:nvSpPr>
        <p:spPr>
          <a:xfrm>
            <a:off x="5184758" y="2596996"/>
            <a:ext cx="1693138" cy="923330"/>
          </a:xfrm>
          <a:prstGeom prst="rect">
            <a:avLst/>
          </a:prstGeom>
          <a:noFill/>
          <a:effectLst/>
        </p:spPr>
        <p:txBody>
          <a:bodyPr wrap="square" rtlCol="0">
            <a:spAutoFit/>
          </a:bodyPr>
          <a:lstStyle/>
          <a:p>
            <a:pPr marL="0" marR="0" lvl="0" indent="0" algn="ctr" defTabSz="914423"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a:ln>
                  <a:noFill/>
                </a:ln>
                <a:solidFill>
                  <a:srgbClr val="383C45"/>
                </a:solidFill>
                <a:effectLst/>
                <a:uLnTx/>
                <a:uFillTx/>
              </a:rPr>
              <a:t>Reality</a:t>
            </a:r>
            <a:br>
              <a:rPr kumimoji="0" lang="en-US" sz="2700" b="1" i="0" u="none" strike="noStrike" kern="0" cap="none" spc="0" normalizeH="0" baseline="0" noProof="0">
                <a:ln>
                  <a:noFill/>
                </a:ln>
                <a:solidFill>
                  <a:srgbClr val="383C45"/>
                </a:solidFill>
                <a:effectLst/>
                <a:uLnTx/>
                <a:uFillTx/>
              </a:rPr>
            </a:br>
            <a:r>
              <a:rPr kumimoji="0" lang="en-US" sz="2700" b="1" i="0" u="none" strike="noStrike" kern="0" cap="none" spc="0" normalizeH="0" baseline="0" noProof="0">
                <a:ln>
                  <a:noFill/>
                </a:ln>
                <a:solidFill>
                  <a:srgbClr val="383C45"/>
                </a:solidFill>
                <a:effectLst/>
                <a:uLnTx/>
                <a:uFillTx/>
              </a:rPr>
              <a:t>Index</a:t>
            </a:r>
          </a:p>
        </p:txBody>
      </p:sp>
      <p:sp>
        <p:nvSpPr>
          <p:cNvPr id="697" name="Rectangle 696">
            <a:extLst>
              <a:ext uri="{FF2B5EF4-FFF2-40B4-BE49-F238E27FC236}">
                <a16:creationId xmlns:a16="http://schemas.microsoft.com/office/drawing/2014/main" id="{F8C0B5BC-A3C2-42C1-AF0D-564EF7221457}"/>
              </a:ext>
            </a:extLst>
          </p:cNvPr>
          <p:cNvSpPr/>
          <p:nvPr/>
        </p:nvSpPr>
        <p:spPr>
          <a:xfrm>
            <a:off x="1025431" y="2416072"/>
            <a:ext cx="1394934"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AFAA"/>
                </a:solidFill>
                <a:effectLst/>
                <a:uLnTx/>
                <a:uFillTx/>
              </a:rPr>
              <a:t>Build</a:t>
            </a:r>
            <a:endParaRPr kumimoji="0" lang="en-US" sz="2800" b="0" i="0" u="none" strike="noStrike" kern="0" cap="none" spc="0" normalizeH="0" baseline="0" noProof="0">
              <a:ln>
                <a:noFill/>
              </a:ln>
              <a:solidFill>
                <a:srgbClr val="00AFAA"/>
              </a:solidFill>
              <a:effectLst/>
              <a:uLnTx/>
              <a:uFillTx/>
              <a:latin typeface="FiraGO Book"/>
            </a:endParaRPr>
          </a:p>
        </p:txBody>
      </p:sp>
      <p:sp>
        <p:nvSpPr>
          <p:cNvPr id="698" name="Rectangle 697">
            <a:extLst>
              <a:ext uri="{FF2B5EF4-FFF2-40B4-BE49-F238E27FC236}">
                <a16:creationId xmlns:a16="http://schemas.microsoft.com/office/drawing/2014/main" id="{E020E87D-434B-4B67-BFB5-CC0E7369D759}"/>
              </a:ext>
            </a:extLst>
          </p:cNvPr>
          <p:cNvSpPr/>
          <p:nvPr/>
        </p:nvSpPr>
        <p:spPr>
          <a:xfrm>
            <a:off x="8948752" y="2416072"/>
            <a:ext cx="2395207"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AFAA"/>
                </a:solidFill>
                <a:effectLst/>
                <a:uLnTx/>
                <a:uFillTx/>
              </a:rPr>
              <a:t>Exchange</a:t>
            </a:r>
            <a:endParaRPr kumimoji="0" lang="en-US" sz="2800" b="0" i="0" u="none" strike="noStrike" kern="0" cap="none" spc="0" normalizeH="0" baseline="0" noProof="0">
              <a:ln>
                <a:noFill/>
              </a:ln>
              <a:solidFill>
                <a:srgbClr val="00AFAA"/>
              </a:solidFill>
              <a:effectLst/>
              <a:uLnTx/>
              <a:uFillTx/>
              <a:latin typeface="FiraGO Book"/>
            </a:endParaRPr>
          </a:p>
        </p:txBody>
      </p:sp>
      <p:sp>
        <p:nvSpPr>
          <p:cNvPr id="699" name="Arc 698">
            <a:extLst>
              <a:ext uri="{FF2B5EF4-FFF2-40B4-BE49-F238E27FC236}">
                <a16:creationId xmlns:a16="http://schemas.microsoft.com/office/drawing/2014/main" id="{416A10F0-7328-4444-B7A1-5AF38786C390}"/>
              </a:ext>
            </a:extLst>
          </p:cNvPr>
          <p:cNvSpPr/>
          <p:nvPr/>
        </p:nvSpPr>
        <p:spPr bwMode="gray">
          <a:xfrm>
            <a:off x="4060306" y="1094465"/>
            <a:ext cx="3975965" cy="3877176"/>
          </a:xfrm>
          <a:prstGeom prst="arc">
            <a:avLst>
              <a:gd name="adj1" fmla="val 16200000"/>
              <a:gd name="adj2" fmla="val 21361988"/>
            </a:avLst>
          </a:prstGeom>
          <a:noFill/>
          <a:ln w="6350" cap="flat" cmpd="sng" algn="ctr">
            <a:solidFill>
              <a:srgbClr val="48DAD0"/>
            </a:solidFill>
            <a:prstDash val="solid"/>
            <a:miter lim="800000"/>
            <a:tailEnd type="arrow"/>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83C45"/>
              </a:solidFill>
              <a:effectLst/>
              <a:uLnTx/>
              <a:uFillTx/>
              <a:latin typeface="FiraGO Book"/>
              <a:ea typeface="+mn-ea"/>
              <a:cs typeface="+mn-cs"/>
            </a:endParaRPr>
          </a:p>
        </p:txBody>
      </p:sp>
      <p:sp>
        <p:nvSpPr>
          <p:cNvPr id="700" name="Arc 699">
            <a:extLst>
              <a:ext uri="{FF2B5EF4-FFF2-40B4-BE49-F238E27FC236}">
                <a16:creationId xmlns:a16="http://schemas.microsoft.com/office/drawing/2014/main" id="{622A4D11-DC0A-4BBD-A742-6E5EAC86115E}"/>
              </a:ext>
            </a:extLst>
          </p:cNvPr>
          <p:cNvSpPr/>
          <p:nvPr/>
        </p:nvSpPr>
        <p:spPr bwMode="gray">
          <a:xfrm rot="5400000">
            <a:off x="4090123" y="1124282"/>
            <a:ext cx="3975965" cy="3877176"/>
          </a:xfrm>
          <a:prstGeom prst="arc">
            <a:avLst>
              <a:gd name="adj1" fmla="val 16650194"/>
              <a:gd name="adj2" fmla="val 21124208"/>
            </a:avLst>
          </a:prstGeom>
          <a:noFill/>
          <a:ln w="6350" cap="flat" cmpd="sng" algn="ctr">
            <a:solidFill>
              <a:srgbClr val="48DAD0"/>
            </a:solidFill>
            <a:prstDash val="solid"/>
            <a:miter lim="800000"/>
            <a:tailEnd type="arrow"/>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83C45"/>
              </a:solidFill>
              <a:effectLst/>
              <a:uLnTx/>
              <a:uFillTx/>
              <a:latin typeface="FiraGO Book"/>
              <a:ea typeface="+mn-ea"/>
              <a:cs typeface="+mn-cs"/>
            </a:endParaRPr>
          </a:p>
        </p:txBody>
      </p:sp>
      <p:sp>
        <p:nvSpPr>
          <p:cNvPr id="701" name="Arc 700">
            <a:extLst>
              <a:ext uri="{FF2B5EF4-FFF2-40B4-BE49-F238E27FC236}">
                <a16:creationId xmlns:a16="http://schemas.microsoft.com/office/drawing/2014/main" id="{4E14AECB-9DAC-48A0-B7B6-26CC18CAFC5A}"/>
              </a:ext>
            </a:extLst>
          </p:cNvPr>
          <p:cNvSpPr/>
          <p:nvPr/>
        </p:nvSpPr>
        <p:spPr bwMode="gray">
          <a:xfrm rot="10800000">
            <a:off x="4060306" y="1154099"/>
            <a:ext cx="3975965" cy="3877176"/>
          </a:xfrm>
          <a:prstGeom prst="arc">
            <a:avLst>
              <a:gd name="adj1" fmla="val 16200000"/>
              <a:gd name="adj2" fmla="val 21422728"/>
            </a:avLst>
          </a:prstGeom>
          <a:noFill/>
          <a:ln w="6350" cap="flat" cmpd="sng" algn="ctr">
            <a:solidFill>
              <a:srgbClr val="48DAD0"/>
            </a:solidFill>
            <a:prstDash val="solid"/>
            <a:miter lim="800000"/>
            <a:tailEnd type="arrow"/>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83C45"/>
              </a:solidFill>
              <a:effectLst/>
              <a:uLnTx/>
              <a:uFillTx/>
              <a:latin typeface="FiraGO Book"/>
              <a:ea typeface="+mn-ea"/>
              <a:cs typeface="+mn-cs"/>
            </a:endParaRPr>
          </a:p>
        </p:txBody>
      </p:sp>
      <p:sp>
        <p:nvSpPr>
          <p:cNvPr id="702" name="Arc 701">
            <a:extLst>
              <a:ext uri="{FF2B5EF4-FFF2-40B4-BE49-F238E27FC236}">
                <a16:creationId xmlns:a16="http://schemas.microsoft.com/office/drawing/2014/main" id="{AB38AB87-8C5D-4BA3-8423-F7DB4458BC59}"/>
              </a:ext>
            </a:extLst>
          </p:cNvPr>
          <p:cNvSpPr/>
          <p:nvPr/>
        </p:nvSpPr>
        <p:spPr bwMode="gray">
          <a:xfrm rot="16200000">
            <a:off x="4030489" y="1124282"/>
            <a:ext cx="3975965" cy="3877176"/>
          </a:xfrm>
          <a:prstGeom prst="arc">
            <a:avLst>
              <a:gd name="adj1" fmla="val 16563759"/>
              <a:gd name="adj2" fmla="val 21124208"/>
            </a:avLst>
          </a:prstGeom>
          <a:noFill/>
          <a:ln w="6350" cap="flat" cmpd="sng" algn="ctr">
            <a:solidFill>
              <a:srgbClr val="48DAD0"/>
            </a:solidFill>
            <a:prstDash val="solid"/>
            <a:miter lim="800000"/>
            <a:tailEnd type="arrow"/>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83C45"/>
              </a:solidFill>
              <a:effectLst/>
              <a:uLnTx/>
              <a:uFillTx/>
              <a:latin typeface="FiraGO Book"/>
              <a:ea typeface="+mn-ea"/>
              <a:cs typeface="+mn-cs"/>
            </a:endParaRPr>
          </a:p>
        </p:txBody>
      </p:sp>
      <p:sp>
        <p:nvSpPr>
          <p:cNvPr id="703" name="Text Placeholder 18">
            <a:extLst>
              <a:ext uri="{FF2B5EF4-FFF2-40B4-BE49-F238E27FC236}">
                <a16:creationId xmlns:a16="http://schemas.microsoft.com/office/drawing/2014/main" id="{B095EABE-9AF5-43FB-BB56-67F0A04DACF6}"/>
              </a:ext>
            </a:extLst>
          </p:cNvPr>
          <p:cNvSpPr txBox="1">
            <a:spLocks/>
          </p:cNvSpPr>
          <p:nvPr/>
        </p:nvSpPr>
        <p:spPr bwMode="gray">
          <a:xfrm>
            <a:off x="8948752" y="3416954"/>
            <a:ext cx="2628886" cy="1153064"/>
          </a:xfrm>
          <a:prstGeom prst="rect">
            <a:avLst/>
          </a:prstGeom>
        </p:spPr>
        <p:txBody>
          <a:bodyPr vert="horz" lIns="90000" tIns="0" rIns="9000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b="0">
                <a:solidFill>
                  <a:srgbClr val="383C45"/>
                </a:solidFill>
                <a:latin typeface="FiraGO Book"/>
              </a:rPr>
              <a:t>Neutral and scalable marketplace enabling secure and controlled data exchange</a:t>
            </a:r>
          </a:p>
          <a:p>
            <a:endParaRPr lang="en-US" b="0">
              <a:solidFill>
                <a:srgbClr val="383C45"/>
              </a:solidFill>
              <a:latin typeface="FiraGO Book"/>
            </a:endParaRPr>
          </a:p>
        </p:txBody>
      </p:sp>
      <p:pic>
        <p:nvPicPr>
          <p:cNvPr id="704" name="Graphic 38">
            <a:extLst>
              <a:ext uri="{FF2B5EF4-FFF2-40B4-BE49-F238E27FC236}">
                <a16:creationId xmlns:a16="http://schemas.microsoft.com/office/drawing/2014/main" id="{6B90DDBF-D4A7-4B70-B5ED-2DD5D7B1EFB2}"/>
              </a:ext>
            </a:extLst>
          </p:cNvPr>
          <p:cNvPicPr>
            <a:picLocks noChangeAspect="1"/>
          </p:cNvPicPr>
          <p:nvPr/>
        </p:nvPicPr>
        <p:blipFill>
          <a:blip r:embed="rId4">
            <a:duotone>
              <a:prstClr val="black"/>
              <a:srgbClr val="0F1621">
                <a:tint val="45000"/>
                <a:satMod val="400000"/>
              </a:srgbClr>
            </a:duotone>
            <a:extLst>
              <a:ext uri="{BEBA8EAE-BF5A-486C-A8C5-ECC9F3942E4B}">
                <a14:imgProps xmlns:a14="http://schemas.microsoft.com/office/drawing/2010/main">
                  <a14:imgLayer r:embed="rId5">
                    <a14:imgEffect>
                      <a14:brightnessContrast bright="-71000"/>
                    </a14:imgEffect>
                  </a14:imgLayer>
                </a14:imgProps>
              </a:ext>
            </a:extLst>
          </a:blip>
          <a:stretch>
            <a:fillRect/>
          </a:stretch>
        </p:blipFill>
        <p:spPr>
          <a:xfrm>
            <a:off x="5308949" y="5018650"/>
            <a:ext cx="227410" cy="227410"/>
          </a:xfrm>
          <a:prstGeom prst="rect">
            <a:avLst/>
          </a:prstGeom>
        </p:spPr>
      </p:pic>
      <p:pic>
        <p:nvPicPr>
          <p:cNvPr id="705" name="Graphic 39">
            <a:extLst>
              <a:ext uri="{FF2B5EF4-FFF2-40B4-BE49-F238E27FC236}">
                <a16:creationId xmlns:a16="http://schemas.microsoft.com/office/drawing/2014/main" id="{43F4603E-C2EF-452E-86D3-EEE3DFFD300D}"/>
              </a:ext>
            </a:extLst>
          </p:cNvPr>
          <p:cNvPicPr>
            <a:picLocks noChangeAspect="1"/>
          </p:cNvPicPr>
          <p:nvPr/>
        </p:nvPicPr>
        <p:blipFill>
          <a:blip r:embed="rId6" cstate="print">
            <a:duotone>
              <a:prstClr val="black"/>
              <a:srgbClr val="0F1621">
                <a:tint val="45000"/>
                <a:satMod val="400000"/>
              </a:srgbClr>
            </a:duotone>
            <a:extLst>
              <a:ext uri="{BEBA8EAE-BF5A-486C-A8C5-ECC9F3942E4B}">
                <a14:imgProps xmlns:a14="http://schemas.microsoft.com/office/drawing/2010/main">
                  <a14:imgLayer r:embed="rId7">
                    <a14:imgEffect>
                      <a14:brightnessContrast bright="-71000"/>
                    </a14:imgEffect>
                  </a14:imgLayer>
                </a14:imgProps>
              </a:ext>
              <a:ext uri="{28A0092B-C50C-407E-A947-70E740481C1C}">
                <a14:useLocalDpi xmlns:a14="http://schemas.microsoft.com/office/drawing/2010/main"/>
              </a:ext>
            </a:extLst>
          </a:blip>
          <a:stretch>
            <a:fillRect/>
          </a:stretch>
        </p:blipFill>
        <p:spPr>
          <a:xfrm>
            <a:off x="5623993" y="5206295"/>
            <a:ext cx="165086" cy="165086"/>
          </a:xfrm>
          <a:prstGeom prst="rect">
            <a:avLst/>
          </a:prstGeom>
        </p:spPr>
      </p:pic>
      <p:pic>
        <p:nvPicPr>
          <p:cNvPr id="706" name="Graphic 40">
            <a:extLst>
              <a:ext uri="{FF2B5EF4-FFF2-40B4-BE49-F238E27FC236}">
                <a16:creationId xmlns:a16="http://schemas.microsoft.com/office/drawing/2014/main" id="{207FB494-6FDD-4465-80E9-F4393E7DDFB0}"/>
              </a:ext>
            </a:extLst>
          </p:cNvPr>
          <p:cNvPicPr>
            <a:picLocks noChangeAspect="1"/>
          </p:cNvPicPr>
          <p:nvPr/>
        </p:nvPicPr>
        <p:blipFill>
          <a:blip r:embed="rId8" cstate="print">
            <a:duotone>
              <a:prstClr val="black"/>
              <a:srgbClr val="0F1621">
                <a:tint val="45000"/>
                <a:satMod val="400000"/>
              </a:srgbClr>
            </a:duotone>
            <a:extLst>
              <a:ext uri="{BEBA8EAE-BF5A-486C-A8C5-ECC9F3942E4B}">
                <a14:imgProps xmlns:a14="http://schemas.microsoft.com/office/drawing/2010/main">
                  <a14:imgLayer r:embed="rId9">
                    <a14:imgEffect>
                      <a14:brightnessContrast bright="-71000"/>
                    </a14:imgEffect>
                  </a14:imgLayer>
                </a14:imgProps>
              </a:ext>
              <a:ext uri="{28A0092B-C50C-407E-A947-70E740481C1C}">
                <a14:useLocalDpi xmlns:a14="http://schemas.microsoft.com/office/drawing/2010/main"/>
              </a:ext>
            </a:extLst>
          </a:blip>
          <a:stretch>
            <a:fillRect/>
          </a:stretch>
        </p:blipFill>
        <p:spPr>
          <a:xfrm>
            <a:off x="5581855" y="4919214"/>
            <a:ext cx="165086" cy="165086"/>
          </a:xfrm>
          <a:prstGeom prst="rect">
            <a:avLst/>
          </a:prstGeom>
        </p:spPr>
      </p:pic>
      <p:pic>
        <p:nvPicPr>
          <p:cNvPr id="707" name="Graphic 42">
            <a:extLst>
              <a:ext uri="{FF2B5EF4-FFF2-40B4-BE49-F238E27FC236}">
                <a16:creationId xmlns:a16="http://schemas.microsoft.com/office/drawing/2014/main" id="{B89675F4-2F58-405A-A9BD-30F608C48F4F}"/>
              </a:ext>
            </a:extLst>
          </p:cNvPr>
          <p:cNvPicPr>
            <a:picLocks noChangeAspect="1"/>
          </p:cNvPicPr>
          <p:nvPr/>
        </p:nvPicPr>
        <p:blipFill>
          <a:blip r:embed="rId10">
            <a:duotone>
              <a:prstClr val="black"/>
              <a:srgbClr val="0F1621">
                <a:tint val="45000"/>
                <a:satMod val="400000"/>
              </a:srgbClr>
            </a:duotone>
            <a:extLst>
              <a:ext uri="{BEBA8EAE-BF5A-486C-A8C5-ECC9F3942E4B}">
                <a14:imgProps xmlns:a14="http://schemas.microsoft.com/office/drawing/2010/main">
                  <a14:imgLayer r:embed="rId11">
                    <a14:imgEffect>
                      <a14:brightnessContrast bright="-71000"/>
                    </a14:imgEffect>
                  </a14:imgLayer>
                </a14:imgProps>
              </a:ext>
            </a:extLst>
          </a:blip>
          <a:stretch>
            <a:fillRect/>
          </a:stretch>
        </p:blipFill>
        <p:spPr>
          <a:xfrm>
            <a:off x="5991473" y="4810669"/>
            <a:ext cx="224828" cy="224828"/>
          </a:xfrm>
          <a:prstGeom prst="rect">
            <a:avLst/>
          </a:prstGeom>
        </p:spPr>
      </p:pic>
      <p:pic>
        <p:nvPicPr>
          <p:cNvPr id="708" name="Graphic 43">
            <a:extLst>
              <a:ext uri="{FF2B5EF4-FFF2-40B4-BE49-F238E27FC236}">
                <a16:creationId xmlns:a16="http://schemas.microsoft.com/office/drawing/2014/main" id="{D1BCDFDE-65EE-45BA-AAD8-FE17C40F610A}"/>
              </a:ext>
            </a:extLst>
          </p:cNvPr>
          <p:cNvPicPr>
            <a:picLocks noChangeAspect="1"/>
          </p:cNvPicPr>
          <p:nvPr/>
        </p:nvPicPr>
        <p:blipFill>
          <a:blip r:embed="rId12">
            <a:duotone>
              <a:prstClr val="black"/>
              <a:srgbClr val="0F1621">
                <a:tint val="45000"/>
                <a:satMod val="400000"/>
              </a:srgbClr>
            </a:duotone>
            <a:extLst>
              <a:ext uri="{BEBA8EAE-BF5A-486C-A8C5-ECC9F3942E4B}">
                <a14:imgProps xmlns:a14="http://schemas.microsoft.com/office/drawing/2010/main">
                  <a14:imgLayer r:embed="rId13">
                    <a14:imgEffect>
                      <a14:brightnessContrast bright="-71000"/>
                    </a14:imgEffect>
                  </a14:imgLayer>
                </a14:imgProps>
              </a:ext>
            </a:extLst>
          </a:blip>
          <a:stretch>
            <a:fillRect/>
          </a:stretch>
        </p:blipFill>
        <p:spPr>
          <a:xfrm>
            <a:off x="6014633" y="5148617"/>
            <a:ext cx="283574" cy="283574"/>
          </a:xfrm>
          <a:prstGeom prst="rect">
            <a:avLst/>
          </a:prstGeom>
        </p:spPr>
      </p:pic>
      <p:pic>
        <p:nvPicPr>
          <p:cNvPr id="709" name="Graphic 44">
            <a:extLst>
              <a:ext uri="{FF2B5EF4-FFF2-40B4-BE49-F238E27FC236}">
                <a16:creationId xmlns:a16="http://schemas.microsoft.com/office/drawing/2014/main" id="{758E7717-0CDF-409D-88E1-B82F58A42812}"/>
              </a:ext>
            </a:extLst>
          </p:cNvPr>
          <p:cNvPicPr>
            <a:picLocks noChangeAspect="1"/>
          </p:cNvPicPr>
          <p:nvPr/>
        </p:nvPicPr>
        <p:blipFill>
          <a:blip r:embed="rId14">
            <a:duotone>
              <a:prstClr val="black"/>
              <a:srgbClr val="0F1621">
                <a:tint val="45000"/>
                <a:satMod val="400000"/>
              </a:srgbClr>
            </a:duotone>
            <a:extLst>
              <a:ext uri="{BEBA8EAE-BF5A-486C-A8C5-ECC9F3942E4B}">
                <a14:imgProps xmlns:a14="http://schemas.microsoft.com/office/drawing/2010/main">
                  <a14:imgLayer r:embed="rId15">
                    <a14:imgEffect>
                      <a14:brightnessContrast bright="-71000"/>
                    </a14:imgEffect>
                  </a14:imgLayer>
                </a14:imgProps>
              </a:ext>
            </a:extLst>
          </a:blip>
          <a:stretch>
            <a:fillRect/>
          </a:stretch>
        </p:blipFill>
        <p:spPr>
          <a:xfrm>
            <a:off x="6305391" y="4990866"/>
            <a:ext cx="211375" cy="211375"/>
          </a:xfrm>
          <a:prstGeom prst="rect">
            <a:avLst/>
          </a:prstGeom>
        </p:spPr>
      </p:pic>
      <p:pic>
        <p:nvPicPr>
          <p:cNvPr id="710" name="Graphic 45">
            <a:extLst>
              <a:ext uri="{FF2B5EF4-FFF2-40B4-BE49-F238E27FC236}">
                <a16:creationId xmlns:a16="http://schemas.microsoft.com/office/drawing/2014/main" id="{09DACE11-2C7A-47D9-A1EF-271C2153DE10}"/>
              </a:ext>
            </a:extLst>
          </p:cNvPr>
          <p:cNvPicPr>
            <a:picLocks noChangeAspect="1"/>
          </p:cNvPicPr>
          <p:nvPr/>
        </p:nvPicPr>
        <p:blipFill>
          <a:blip r:embed="rId16">
            <a:duotone>
              <a:prstClr val="black"/>
              <a:srgbClr val="0F1621">
                <a:tint val="45000"/>
                <a:satMod val="400000"/>
              </a:srgbClr>
            </a:duotone>
            <a:extLst>
              <a:ext uri="{BEBA8EAE-BF5A-486C-A8C5-ECC9F3942E4B}">
                <a14:imgProps xmlns:a14="http://schemas.microsoft.com/office/drawing/2010/main">
                  <a14:imgLayer r:embed="rId17">
                    <a14:imgEffect>
                      <a14:brightnessContrast bright="-71000"/>
                    </a14:imgEffect>
                  </a14:imgLayer>
                </a14:imgProps>
              </a:ext>
            </a:extLst>
          </a:blip>
          <a:stretch>
            <a:fillRect/>
          </a:stretch>
        </p:blipFill>
        <p:spPr>
          <a:xfrm>
            <a:off x="6357735" y="5197808"/>
            <a:ext cx="270311" cy="270311"/>
          </a:xfrm>
          <a:prstGeom prst="rect">
            <a:avLst/>
          </a:prstGeom>
        </p:spPr>
      </p:pic>
      <p:pic>
        <p:nvPicPr>
          <p:cNvPr id="711" name="Graphic 46">
            <a:extLst>
              <a:ext uri="{FF2B5EF4-FFF2-40B4-BE49-F238E27FC236}">
                <a16:creationId xmlns:a16="http://schemas.microsoft.com/office/drawing/2014/main" id="{5EAFE0EA-84CF-47B3-A7D4-79EBD52FC0FC}"/>
              </a:ext>
            </a:extLst>
          </p:cNvPr>
          <p:cNvPicPr>
            <a:picLocks noChangeAspect="1"/>
          </p:cNvPicPr>
          <p:nvPr/>
        </p:nvPicPr>
        <p:blipFill>
          <a:blip r:embed="rId18">
            <a:duotone>
              <a:prstClr val="black"/>
              <a:srgbClr val="0F1621">
                <a:tint val="45000"/>
                <a:satMod val="400000"/>
              </a:srgbClr>
            </a:duotone>
            <a:extLst>
              <a:ext uri="{BEBA8EAE-BF5A-486C-A8C5-ECC9F3942E4B}">
                <a14:imgProps xmlns:a14="http://schemas.microsoft.com/office/drawing/2010/main">
                  <a14:imgLayer r:embed="rId19">
                    <a14:imgEffect>
                      <a14:brightnessContrast bright="-71000"/>
                    </a14:imgEffect>
                  </a14:imgLayer>
                </a14:imgProps>
              </a:ext>
            </a:extLst>
          </a:blip>
          <a:stretch>
            <a:fillRect/>
          </a:stretch>
        </p:blipFill>
        <p:spPr>
          <a:xfrm>
            <a:off x="6662625" y="4757015"/>
            <a:ext cx="210385" cy="210385"/>
          </a:xfrm>
          <a:prstGeom prst="rect">
            <a:avLst/>
          </a:prstGeom>
        </p:spPr>
      </p:pic>
      <p:pic>
        <p:nvPicPr>
          <p:cNvPr id="712" name="Graphic 47">
            <a:extLst>
              <a:ext uri="{FF2B5EF4-FFF2-40B4-BE49-F238E27FC236}">
                <a16:creationId xmlns:a16="http://schemas.microsoft.com/office/drawing/2014/main" id="{B869859B-FB6E-41F1-82A1-3B17CFA39302}"/>
              </a:ext>
            </a:extLst>
          </p:cNvPr>
          <p:cNvPicPr>
            <a:picLocks noChangeAspect="1"/>
          </p:cNvPicPr>
          <p:nvPr/>
        </p:nvPicPr>
        <p:blipFill>
          <a:blip r:embed="rId20">
            <a:duotone>
              <a:prstClr val="black"/>
              <a:srgbClr val="0F1621">
                <a:tint val="45000"/>
                <a:satMod val="400000"/>
              </a:srgbClr>
            </a:duotone>
            <a:extLst>
              <a:ext uri="{BEBA8EAE-BF5A-486C-A8C5-ECC9F3942E4B}">
                <a14:imgProps xmlns:a14="http://schemas.microsoft.com/office/drawing/2010/main">
                  <a14:imgLayer r:embed="rId21">
                    <a14:imgEffect>
                      <a14:brightnessContrast bright="-71000"/>
                    </a14:imgEffect>
                  </a14:imgLayer>
                </a14:imgProps>
              </a:ext>
            </a:extLst>
          </a:blip>
          <a:stretch>
            <a:fillRect/>
          </a:stretch>
        </p:blipFill>
        <p:spPr>
          <a:xfrm>
            <a:off x="6295201" y="4636896"/>
            <a:ext cx="211375" cy="211375"/>
          </a:xfrm>
          <a:prstGeom prst="rect">
            <a:avLst/>
          </a:prstGeom>
        </p:spPr>
      </p:pic>
      <p:grpSp>
        <p:nvGrpSpPr>
          <p:cNvPr id="713" name="Group 712">
            <a:extLst>
              <a:ext uri="{FF2B5EF4-FFF2-40B4-BE49-F238E27FC236}">
                <a16:creationId xmlns:a16="http://schemas.microsoft.com/office/drawing/2014/main" id="{531DAA86-87D8-4529-B8EA-2CEE4390C8CD}"/>
              </a:ext>
            </a:extLst>
          </p:cNvPr>
          <p:cNvGrpSpPr/>
          <p:nvPr/>
        </p:nvGrpSpPr>
        <p:grpSpPr>
          <a:xfrm>
            <a:off x="5219852" y="4783740"/>
            <a:ext cx="234943" cy="175888"/>
            <a:chOff x="3705598" y="4344937"/>
            <a:chExt cx="262907" cy="196823"/>
          </a:xfrm>
        </p:grpSpPr>
        <p:sp>
          <p:nvSpPr>
            <p:cNvPr id="714" name="Freeform 49">
              <a:extLst>
                <a:ext uri="{FF2B5EF4-FFF2-40B4-BE49-F238E27FC236}">
                  <a16:creationId xmlns:a16="http://schemas.microsoft.com/office/drawing/2014/main" id="{990F8310-0260-46E6-A2BD-95F1ACA662ED}"/>
                </a:ext>
              </a:extLst>
            </p:cNvPr>
            <p:cNvSpPr>
              <a:spLocks noEditPoints="1"/>
            </p:cNvSpPr>
            <p:nvPr/>
          </p:nvSpPr>
          <p:spPr bwMode="auto">
            <a:xfrm>
              <a:off x="3883489" y="4344937"/>
              <a:ext cx="66441" cy="62869"/>
            </a:xfrm>
            <a:custGeom>
              <a:avLst/>
              <a:gdLst>
                <a:gd name="T0" fmla="*/ 64 w 90"/>
                <a:gd name="T1" fmla="*/ 0 h 85"/>
                <a:gd name="T2" fmla="*/ 37 w 90"/>
                <a:gd name="T3" fmla="*/ 27 h 85"/>
                <a:gd name="T4" fmla="*/ 41 w 90"/>
                <a:gd name="T5" fmla="*/ 41 h 85"/>
                <a:gd name="T6" fmla="*/ 0 w 90"/>
                <a:gd name="T7" fmla="*/ 83 h 85"/>
                <a:gd name="T8" fmla="*/ 13 w 90"/>
                <a:gd name="T9" fmla="*/ 85 h 85"/>
                <a:gd name="T10" fmla="*/ 49 w 90"/>
                <a:gd name="T11" fmla="*/ 49 h 85"/>
                <a:gd name="T12" fmla="*/ 64 w 90"/>
                <a:gd name="T13" fmla="*/ 53 h 85"/>
                <a:gd name="T14" fmla="*/ 90 w 90"/>
                <a:gd name="T15" fmla="*/ 27 h 85"/>
                <a:gd name="T16" fmla="*/ 64 w 90"/>
                <a:gd name="T17" fmla="*/ 0 h 85"/>
                <a:gd name="T18" fmla="*/ 64 w 90"/>
                <a:gd name="T19" fmla="*/ 43 h 85"/>
                <a:gd name="T20" fmla="*/ 47 w 90"/>
                <a:gd name="T21" fmla="*/ 27 h 85"/>
                <a:gd name="T22" fmla="*/ 64 w 90"/>
                <a:gd name="T23" fmla="*/ 10 h 85"/>
                <a:gd name="T24" fmla="*/ 80 w 90"/>
                <a:gd name="T25" fmla="*/ 27 h 85"/>
                <a:gd name="T26" fmla="*/ 64 w 90"/>
                <a:gd name="T27"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85">
                  <a:moveTo>
                    <a:pt x="64" y="0"/>
                  </a:moveTo>
                  <a:cubicBezTo>
                    <a:pt x="49" y="0"/>
                    <a:pt x="37" y="12"/>
                    <a:pt x="37" y="27"/>
                  </a:cubicBezTo>
                  <a:cubicBezTo>
                    <a:pt x="37" y="32"/>
                    <a:pt x="38" y="37"/>
                    <a:pt x="41" y="41"/>
                  </a:cubicBezTo>
                  <a:cubicBezTo>
                    <a:pt x="0" y="83"/>
                    <a:pt x="0" y="83"/>
                    <a:pt x="0" y="83"/>
                  </a:cubicBezTo>
                  <a:cubicBezTo>
                    <a:pt x="4" y="83"/>
                    <a:pt x="9" y="84"/>
                    <a:pt x="13" y="85"/>
                  </a:cubicBezTo>
                  <a:cubicBezTo>
                    <a:pt x="49" y="49"/>
                    <a:pt x="49" y="49"/>
                    <a:pt x="49" y="49"/>
                  </a:cubicBezTo>
                  <a:cubicBezTo>
                    <a:pt x="53" y="52"/>
                    <a:pt x="58" y="53"/>
                    <a:pt x="64" y="53"/>
                  </a:cubicBezTo>
                  <a:cubicBezTo>
                    <a:pt x="78" y="53"/>
                    <a:pt x="90" y="41"/>
                    <a:pt x="90" y="27"/>
                  </a:cubicBezTo>
                  <a:cubicBezTo>
                    <a:pt x="90" y="12"/>
                    <a:pt x="78" y="0"/>
                    <a:pt x="64" y="0"/>
                  </a:cubicBezTo>
                  <a:close/>
                  <a:moveTo>
                    <a:pt x="64" y="43"/>
                  </a:moveTo>
                  <a:cubicBezTo>
                    <a:pt x="55" y="43"/>
                    <a:pt x="47" y="35"/>
                    <a:pt x="47" y="27"/>
                  </a:cubicBezTo>
                  <a:cubicBezTo>
                    <a:pt x="47" y="18"/>
                    <a:pt x="55" y="10"/>
                    <a:pt x="64" y="10"/>
                  </a:cubicBezTo>
                  <a:cubicBezTo>
                    <a:pt x="72" y="10"/>
                    <a:pt x="80" y="18"/>
                    <a:pt x="80" y="27"/>
                  </a:cubicBezTo>
                  <a:cubicBezTo>
                    <a:pt x="80" y="35"/>
                    <a:pt x="72" y="43"/>
                    <a:pt x="64" y="43"/>
                  </a:cubicBezTo>
                  <a:close/>
                </a:path>
              </a:pathLst>
            </a:custGeom>
            <a:solidFill>
              <a:srgbClr val="383C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en-US" sz="1798" kern="0">
                <a:solidFill>
                  <a:srgbClr val="000000"/>
                </a:solidFill>
                <a:latin typeface="FiraGO Book"/>
              </a:endParaRPr>
            </a:p>
          </p:txBody>
        </p:sp>
        <p:sp>
          <p:nvSpPr>
            <p:cNvPr id="715" name="Freeform 50">
              <a:extLst>
                <a:ext uri="{FF2B5EF4-FFF2-40B4-BE49-F238E27FC236}">
                  <a16:creationId xmlns:a16="http://schemas.microsoft.com/office/drawing/2014/main" id="{FFF28326-0546-46D3-A2C1-6AA371712882}"/>
                </a:ext>
              </a:extLst>
            </p:cNvPr>
            <p:cNvSpPr>
              <a:spLocks noEditPoints="1"/>
            </p:cNvSpPr>
            <p:nvPr/>
          </p:nvSpPr>
          <p:spPr bwMode="auto">
            <a:xfrm>
              <a:off x="3705598" y="4348509"/>
              <a:ext cx="145385" cy="118594"/>
            </a:xfrm>
            <a:custGeom>
              <a:avLst/>
              <a:gdLst>
                <a:gd name="T0" fmla="*/ 186 w 197"/>
                <a:gd name="T1" fmla="*/ 103 h 160"/>
                <a:gd name="T2" fmla="*/ 197 w 197"/>
                <a:gd name="T3" fmla="*/ 92 h 160"/>
                <a:gd name="T4" fmla="*/ 157 w 197"/>
                <a:gd name="T5" fmla="*/ 39 h 160"/>
                <a:gd name="T6" fmla="*/ 160 w 197"/>
                <a:gd name="T7" fmla="*/ 27 h 160"/>
                <a:gd name="T8" fmla="*/ 134 w 197"/>
                <a:gd name="T9" fmla="*/ 0 h 160"/>
                <a:gd name="T10" fmla="*/ 107 w 197"/>
                <a:gd name="T11" fmla="*/ 27 h 160"/>
                <a:gd name="T12" fmla="*/ 111 w 197"/>
                <a:gd name="T13" fmla="*/ 41 h 160"/>
                <a:gd name="T14" fmla="*/ 38 w 197"/>
                <a:gd name="T15" fmla="*/ 110 h 160"/>
                <a:gd name="T16" fmla="*/ 27 w 197"/>
                <a:gd name="T17" fmla="*/ 107 h 160"/>
                <a:gd name="T18" fmla="*/ 0 w 197"/>
                <a:gd name="T19" fmla="*/ 134 h 160"/>
                <a:gd name="T20" fmla="*/ 27 w 197"/>
                <a:gd name="T21" fmla="*/ 160 h 160"/>
                <a:gd name="T22" fmla="*/ 53 w 197"/>
                <a:gd name="T23" fmla="*/ 134 h 160"/>
                <a:gd name="T24" fmla="*/ 47 w 197"/>
                <a:gd name="T25" fmla="*/ 116 h 160"/>
                <a:gd name="T26" fmla="*/ 119 w 197"/>
                <a:gd name="T27" fmla="*/ 49 h 160"/>
                <a:gd name="T28" fmla="*/ 134 w 197"/>
                <a:gd name="T29" fmla="*/ 54 h 160"/>
                <a:gd name="T30" fmla="*/ 150 w 197"/>
                <a:gd name="T31" fmla="*/ 47 h 160"/>
                <a:gd name="T32" fmla="*/ 189 w 197"/>
                <a:gd name="T33" fmla="*/ 99 h 160"/>
                <a:gd name="T34" fmla="*/ 186 w 197"/>
                <a:gd name="T35" fmla="*/ 103 h 160"/>
                <a:gd name="T36" fmla="*/ 27 w 197"/>
                <a:gd name="T37" fmla="*/ 150 h 160"/>
                <a:gd name="T38" fmla="*/ 11 w 197"/>
                <a:gd name="T39" fmla="*/ 134 h 160"/>
                <a:gd name="T40" fmla="*/ 27 w 197"/>
                <a:gd name="T41" fmla="*/ 118 h 160"/>
                <a:gd name="T42" fmla="*/ 43 w 197"/>
                <a:gd name="T43" fmla="*/ 134 h 160"/>
                <a:gd name="T44" fmla="*/ 27 w 197"/>
                <a:gd name="T45" fmla="*/ 150 h 160"/>
                <a:gd name="T46" fmla="*/ 134 w 197"/>
                <a:gd name="T47" fmla="*/ 43 h 160"/>
                <a:gd name="T48" fmla="*/ 117 w 197"/>
                <a:gd name="T49" fmla="*/ 27 h 160"/>
                <a:gd name="T50" fmla="*/ 134 w 197"/>
                <a:gd name="T51" fmla="*/ 11 h 160"/>
                <a:gd name="T52" fmla="*/ 150 w 197"/>
                <a:gd name="T53" fmla="*/ 27 h 160"/>
                <a:gd name="T54" fmla="*/ 134 w 197"/>
                <a:gd name="T55" fmla="*/ 4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7" h="160">
                  <a:moveTo>
                    <a:pt x="186" y="103"/>
                  </a:moveTo>
                  <a:cubicBezTo>
                    <a:pt x="189" y="99"/>
                    <a:pt x="193" y="95"/>
                    <a:pt x="197" y="92"/>
                  </a:cubicBezTo>
                  <a:cubicBezTo>
                    <a:pt x="157" y="39"/>
                    <a:pt x="157" y="39"/>
                    <a:pt x="157" y="39"/>
                  </a:cubicBezTo>
                  <a:cubicBezTo>
                    <a:pt x="159" y="35"/>
                    <a:pt x="160" y="31"/>
                    <a:pt x="160" y="27"/>
                  </a:cubicBezTo>
                  <a:cubicBezTo>
                    <a:pt x="160" y="12"/>
                    <a:pt x="148" y="0"/>
                    <a:pt x="134" y="0"/>
                  </a:cubicBezTo>
                  <a:cubicBezTo>
                    <a:pt x="119" y="0"/>
                    <a:pt x="107" y="12"/>
                    <a:pt x="107" y="27"/>
                  </a:cubicBezTo>
                  <a:cubicBezTo>
                    <a:pt x="107" y="32"/>
                    <a:pt x="108" y="37"/>
                    <a:pt x="111" y="41"/>
                  </a:cubicBezTo>
                  <a:cubicBezTo>
                    <a:pt x="38" y="110"/>
                    <a:pt x="38" y="110"/>
                    <a:pt x="38" y="110"/>
                  </a:cubicBezTo>
                  <a:cubicBezTo>
                    <a:pt x="35" y="108"/>
                    <a:pt x="31" y="107"/>
                    <a:pt x="27" y="107"/>
                  </a:cubicBezTo>
                  <a:cubicBezTo>
                    <a:pt x="12" y="107"/>
                    <a:pt x="0" y="119"/>
                    <a:pt x="0" y="134"/>
                  </a:cubicBezTo>
                  <a:cubicBezTo>
                    <a:pt x="0" y="148"/>
                    <a:pt x="12" y="160"/>
                    <a:pt x="27" y="160"/>
                  </a:cubicBezTo>
                  <a:cubicBezTo>
                    <a:pt x="41" y="160"/>
                    <a:pt x="53" y="148"/>
                    <a:pt x="53" y="134"/>
                  </a:cubicBezTo>
                  <a:cubicBezTo>
                    <a:pt x="53" y="127"/>
                    <a:pt x="51" y="121"/>
                    <a:pt x="47" y="116"/>
                  </a:cubicBezTo>
                  <a:cubicBezTo>
                    <a:pt x="119" y="49"/>
                    <a:pt x="119" y="49"/>
                    <a:pt x="119" y="49"/>
                  </a:cubicBezTo>
                  <a:cubicBezTo>
                    <a:pt x="123" y="52"/>
                    <a:pt x="128" y="54"/>
                    <a:pt x="134" y="54"/>
                  </a:cubicBezTo>
                  <a:cubicBezTo>
                    <a:pt x="140" y="54"/>
                    <a:pt x="146" y="51"/>
                    <a:pt x="150" y="47"/>
                  </a:cubicBezTo>
                  <a:cubicBezTo>
                    <a:pt x="189" y="99"/>
                    <a:pt x="189" y="99"/>
                    <a:pt x="189" y="99"/>
                  </a:cubicBezTo>
                  <a:cubicBezTo>
                    <a:pt x="188" y="101"/>
                    <a:pt x="187" y="102"/>
                    <a:pt x="186" y="103"/>
                  </a:cubicBezTo>
                  <a:close/>
                  <a:moveTo>
                    <a:pt x="27" y="150"/>
                  </a:moveTo>
                  <a:cubicBezTo>
                    <a:pt x="18" y="150"/>
                    <a:pt x="11" y="143"/>
                    <a:pt x="11" y="134"/>
                  </a:cubicBezTo>
                  <a:cubicBezTo>
                    <a:pt x="11" y="125"/>
                    <a:pt x="18" y="118"/>
                    <a:pt x="27" y="118"/>
                  </a:cubicBezTo>
                  <a:cubicBezTo>
                    <a:pt x="35" y="118"/>
                    <a:pt x="43" y="125"/>
                    <a:pt x="43" y="134"/>
                  </a:cubicBezTo>
                  <a:cubicBezTo>
                    <a:pt x="43" y="143"/>
                    <a:pt x="35" y="150"/>
                    <a:pt x="27" y="150"/>
                  </a:cubicBezTo>
                  <a:close/>
                  <a:moveTo>
                    <a:pt x="134" y="43"/>
                  </a:moveTo>
                  <a:cubicBezTo>
                    <a:pt x="125" y="43"/>
                    <a:pt x="117" y="36"/>
                    <a:pt x="117" y="27"/>
                  </a:cubicBezTo>
                  <a:cubicBezTo>
                    <a:pt x="117" y="18"/>
                    <a:pt x="125" y="11"/>
                    <a:pt x="134" y="11"/>
                  </a:cubicBezTo>
                  <a:cubicBezTo>
                    <a:pt x="142" y="11"/>
                    <a:pt x="150" y="18"/>
                    <a:pt x="150" y="27"/>
                  </a:cubicBezTo>
                  <a:cubicBezTo>
                    <a:pt x="150" y="36"/>
                    <a:pt x="142" y="43"/>
                    <a:pt x="134" y="43"/>
                  </a:cubicBezTo>
                  <a:close/>
                </a:path>
              </a:pathLst>
            </a:custGeom>
            <a:solidFill>
              <a:srgbClr val="383C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en-US" sz="1798" kern="0">
                <a:solidFill>
                  <a:srgbClr val="000000"/>
                </a:solidFill>
                <a:latin typeface="FiraGO Book"/>
              </a:endParaRPr>
            </a:p>
          </p:txBody>
        </p:sp>
        <p:sp>
          <p:nvSpPr>
            <p:cNvPr id="716" name="Freeform 51">
              <a:extLst>
                <a:ext uri="{FF2B5EF4-FFF2-40B4-BE49-F238E27FC236}">
                  <a16:creationId xmlns:a16="http://schemas.microsoft.com/office/drawing/2014/main" id="{5A5B672B-9D66-4B68-BA25-92069A1B7363}"/>
                </a:ext>
              </a:extLst>
            </p:cNvPr>
            <p:cNvSpPr>
              <a:spLocks noEditPoints="1"/>
            </p:cNvSpPr>
            <p:nvPr/>
          </p:nvSpPr>
          <p:spPr bwMode="auto">
            <a:xfrm>
              <a:off x="3821691" y="4390660"/>
              <a:ext cx="146814" cy="151100"/>
            </a:xfrm>
            <a:custGeom>
              <a:avLst/>
              <a:gdLst>
                <a:gd name="T0" fmla="*/ 195 w 199"/>
                <a:gd name="T1" fmla="*/ 186 h 204"/>
                <a:gd name="T2" fmla="*/ 146 w 199"/>
                <a:gd name="T3" fmla="*/ 135 h 204"/>
                <a:gd name="T4" fmla="*/ 165 w 199"/>
                <a:gd name="T5" fmla="*/ 82 h 204"/>
                <a:gd name="T6" fmla="*/ 83 w 199"/>
                <a:gd name="T7" fmla="*/ 0 h 204"/>
                <a:gd name="T8" fmla="*/ 0 w 199"/>
                <a:gd name="T9" fmla="*/ 82 h 204"/>
                <a:gd name="T10" fmla="*/ 83 w 199"/>
                <a:gd name="T11" fmla="*/ 165 h 204"/>
                <a:gd name="T12" fmla="*/ 130 w 199"/>
                <a:gd name="T13" fmla="*/ 150 h 204"/>
                <a:gd name="T14" fmla="*/ 179 w 199"/>
                <a:gd name="T15" fmla="*/ 201 h 204"/>
                <a:gd name="T16" fmla="*/ 187 w 199"/>
                <a:gd name="T17" fmla="*/ 204 h 204"/>
                <a:gd name="T18" fmla="*/ 194 w 199"/>
                <a:gd name="T19" fmla="*/ 201 h 204"/>
                <a:gd name="T20" fmla="*/ 195 w 199"/>
                <a:gd name="T21" fmla="*/ 186 h 204"/>
                <a:gd name="T22" fmla="*/ 83 w 199"/>
                <a:gd name="T23" fmla="*/ 21 h 204"/>
                <a:gd name="T24" fmla="*/ 144 w 199"/>
                <a:gd name="T25" fmla="*/ 82 h 204"/>
                <a:gd name="T26" fmla="*/ 83 w 199"/>
                <a:gd name="T27" fmla="*/ 143 h 204"/>
                <a:gd name="T28" fmla="*/ 21 w 199"/>
                <a:gd name="T29" fmla="*/ 82 h 204"/>
                <a:gd name="T30" fmla="*/ 83 w 199"/>
                <a:gd name="T31" fmla="*/ 21 h 204"/>
                <a:gd name="T32" fmla="*/ 83 w 199"/>
                <a:gd name="T33" fmla="*/ 21 h 204"/>
                <a:gd name="T34" fmla="*/ 83 w 199"/>
                <a:gd name="T35" fmla="*/ 2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204">
                  <a:moveTo>
                    <a:pt x="195" y="186"/>
                  </a:moveTo>
                  <a:cubicBezTo>
                    <a:pt x="146" y="135"/>
                    <a:pt x="146" y="135"/>
                    <a:pt x="146" y="135"/>
                  </a:cubicBezTo>
                  <a:cubicBezTo>
                    <a:pt x="158" y="121"/>
                    <a:pt x="165" y="102"/>
                    <a:pt x="165" y="82"/>
                  </a:cubicBezTo>
                  <a:cubicBezTo>
                    <a:pt x="165" y="37"/>
                    <a:pt x="128" y="0"/>
                    <a:pt x="83" y="0"/>
                  </a:cubicBezTo>
                  <a:cubicBezTo>
                    <a:pt x="37" y="0"/>
                    <a:pt x="0" y="37"/>
                    <a:pt x="0" y="82"/>
                  </a:cubicBezTo>
                  <a:cubicBezTo>
                    <a:pt x="0" y="128"/>
                    <a:pt x="37" y="165"/>
                    <a:pt x="83" y="165"/>
                  </a:cubicBezTo>
                  <a:cubicBezTo>
                    <a:pt x="100" y="165"/>
                    <a:pt x="116" y="160"/>
                    <a:pt x="130" y="150"/>
                  </a:cubicBezTo>
                  <a:cubicBezTo>
                    <a:pt x="179" y="201"/>
                    <a:pt x="179" y="201"/>
                    <a:pt x="179" y="201"/>
                  </a:cubicBezTo>
                  <a:cubicBezTo>
                    <a:pt x="181" y="203"/>
                    <a:pt x="184" y="204"/>
                    <a:pt x="187" y="204"/>
                  </a:cubicBezTo>
                  <a:cubicBezTo>
                    <a:pt x="190" y="204"/>
                    <a:pt x="192" y="203"/>
                    <a:pt x="194" y="201"/>
                  </a:cubicBezTo>
                  <a:cubicBezTo>
                    <a:pt x="199" y="197"/>
                    <a:pt x="199" y="190"/>
                    <a:pt x="195" y="186"/>
                  </a:cubicBezTo>
                  <a:close/>
                  <a:moveTo>
                    <a:pt x="83" y="21"/>
                  </a:moveTo>
                  <a:cubicBezTo>
                    <a:pt x="116" y="21"/>
                    <a:pt x="144" y="49"/>
                    <a:pt x="144" y="82"/>
                  </a:cubicBezTo>
                  <a:cubicBezTo>
                    <a:pt x="144" y="116"/>
                    <a:pt x="116" y="143"/>
                    <a:pt x="83" y="143"/>
                  </a:cubicBezTo>
                  <a:cubicBezTo>
                    <a:pt x="49" y="143"/>
                    <a:pt x="21" y="116"/>
                    <a:pt x="21" y="82"/>
                  </a:cubicBezTo>
                  <a:cubicBezTo>
                    <a:pt x="21" y="49"/>
                    <a:pt x="49" y="21"/>
                    <a:pt x="83" y="21"/>
                  </a:cubicBezTo>
                  <a:close/>
                  <a:moveTo>
                    <a:pt x="83" y="21"/>
                  </a:moveTo>
                  <a:cubicBezTo>
                    <a:pt x="83" y="21"/>
                    <a:pt x="83" y="21"/>
                    <a:pt x="83" y="21"/>
                  </a:cubicBezTo>
                </a:path>
              </a:pathLst>
            </a:custGeom>
            <a:solidFill>
              <a:srgbClr val="383C45"/>
            </a:solidFill>
            <a:ln w="12700">
              <a:noFill/>
              <a:round/>
              <a:headEnd/>
              <a:tailEnd/>
            </a:ln>
          </p:spPr>
          <p:txBody>
            <a:bodyPr vert="horz" wrap="square" lIns="91355" tIns="45678" rIns="91355" bIns="45678" numCol="1" anchor="t" anchorCtr="0" compatLnSpc="1">
              <a:prstTxWarp prst="textNoShape">
                <a:avLst/>
              </a:prstTxWarp>
            </a:bodyPr>
            <a:lstStyle/>
            <a:p>
              <a:pPr defTabSz="913623">
                <a:defRPr/>
              </a:pPr>
              <a:endParaRPr lang="en-US" sz="1798" kern="0">
                <a:solidFill>
                  <a:srgbClr val="000000"/>
                </a:solidFill>
                <a:latin typeface="FiraGO Book"/>
              </a:endParaRPr>
            </a:p>
          </p:txBody>
        </p:sp>
        <p:sp>
          <p:nvSpPr>
            <p:cNvPr id="717" name="Freeform 52">
              <a:extLst>
                <a:ext uri="{FF2B5EF4-FFF2-40B4-BE49-F238E27FC236}">
                  <a16:creationId xmlns:a16="http://schemas.microsoft.com/office/drawing/2014/main" id="{3009802B-A8C1-4DFE-97C0-19D5F0437DA7}"/>
                </a:ext>
              </a:extLst>
            </p:cNvPr>
            <p:cNvSpPr>
              <a:spLocks noEditPoints="1"/>
            </p:cNvSpPr>
            <p:nvPr/>
          </p:nvSpPr>
          <p:spPr bwMode="auto">
            <a:xfrm>
              <a:off x="3863842" y="4422809"/>
              <a:ext cx="38936" cy="57511"/>
            </a:xfrm>
            <a:custGeom>
              <a:avLst/>
              <a:gdLst>
                <a:gd name="T0" fmla="*/ 52 w 53"/>
                <a:gd name="T1" fmla="*/ 20 h 78"/>
                <a:gd name="T2" fmla="*/ 51 w 53"/>
                <a:gd name="T3" fmla="*/ 17 h 78"/>
                <a:gd name="T4" fmla="*/ 26 w 53"/>
                <a:gd name="T5" fmla="*/ 0 h 78"/>
                <a:gd name="T6" fmla="*/ 0 w 53"/>
                <a:gd name="T7" fmla="*/ 24 h 78"/>
                <a:gd name="T8" fmla="*/ 0 w 53"/>
                <a:gd name="T9" fmla="*/ 28 h 78"/>
                <a:gd name="T10" fmla="*/ 0 w 53"/>
                <a:gd name="T11" fmla="*/ 30 h 78"/>
                <a:gd name="T12" fmla="*/ 12 w 53"/>
                <a:gd name="T13" fmla="*/ 53 h 78"/>
                <a:gd name="T14" fmla="*/ 27 w 53"/>
                <a:gd name="T15" fmla="*/ 78 h 78"/>
                <a:gd name="T16" fmla="*/ 36 w 53"/>
                <a:gd name="T17" fmla="*/ 62 h 78"/>
                <a:gd name="T18" fmla="*/ 39 w 53"/>
                <a:gd name="T19" fmla="*/ 58 h 78"/>
                <a:gd name="T20" fmla="*/ 41 w 53"/>
                <a:gd name="T21" fmla="*/ 55 h 78"/>
                <a:gd name="T22" fmla="*/ 53 w 53"/>
                <a:gd name="T23" fmla="*/ 28 h 78"/>
                <a:gd name="T24" fmla="*/ 53 w 53"/>
                <a:gd name="T25" fmla="*/ 24 h 78"/>
                <a:gd name="T26" fmla="*/ 52 w 53"/>
                <a:gd name="T27" fmla="*/ 20 h 78"/>
                <a:gd name="T28" fmla="*/ 27 w 53"/>
                <a:gd name="T29" fmla="*/ 36 h 78"/>
                <a:gd name="T30" fmla="*/ 17 w 53"/>
                <a:gd name="T31" fmla="*/ 30 h 78"/>
                <a:gd name="T32" fmla="*/ 17 w 53"/>
                <a:gd name="T33" fmla="*/ 27 h 78"/>
                <a:gd name="T34" fmla="*/ 17 w 53"/>
                <a:gd name="T35" fmla="*/ 25 h 78"/>
                <a:gd name="T36" fmla="*/ 27 w 53"/>
                <a:gd name="T37" fmla="*/ 16 h 78"/>
                <a:gd name="T38" fmla="*/ 37 w 53"/>
                <a:gd name="T39" fmla="*/ 26 h 78"/>
                <a:gd name="T40" fmla="*/ 27 w 53"/>
                <a:gd name="T41" fmla="*/ 36 h 78"/>
                <a:gd name="T42" fmla="*/ 27 w 53"/>
                <a:gd name="T43" fmla="*/ 36 h 78"/>
                <a:gd name="T44" fmla="*/ 27 w 53"/>
                <a:gd name="T45"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78">
                  <a:moveTo>
                    <a:pt x="52" y="20"/>
                  </a:moveTo>
                  <a:cubicBezTo>
                    <a:pt x="52" y="19"/>
                    <a:pt x="51" y="18"/>
                    <a:pt x="51" y="17"/>
                  </a:cubicBezTo>
                  <a:cubicBezTo>
                    <a:pt x="46" y="5"/>
                    <a:pt x="35" y="0"/>
                    <a:pt x="26" y="0"/>
                  </a:cubicBezTo>
                  <a:cubicBezTo>
                    <a:pt x="15" y="0"/>
                    <a:pt x="2" y="8"/>
                    <a:pt x="0" y="24"/>
                  </a:cubicBezTo>
                  <a:cubicBezTo>
                    <a:pt x="0" y="28"/>
                    <a:pt x="0" y="28"/>
                    <a:pt x="0" y="28"/>
                  </a:cubicBezTo>
                  <a:cubicBezTo>
                    <a:pt x="0" y="28"/>
                    <a:pt x="0" y="29"/>
                    <a:pt x="0" y="30"/>
                  </a:cubicBezTo>
                  <a:cubicBezTo>
                    <a:pt x="1" y="37"/>
                    <a:pt x="7" y="46"/>
                    <a:pt x="12" y="53"/>
                  </a:cubicBezTo>
                  <a:cubicBezTo>
                    <a:pt x="17" y="62"/>
                    <a:pt x="22" y="70"/>
                    <a:pt x="27" y="78"/>
                  </a:cubicBezTo>
                  <a:cubicBezTo>
                    <a:pt x="30" y="73"/>
                    <a:pt x="33" y="67"/>
                    <a:pt x="36" y="62"/>
                  </a:cubicBezTo>
                  <a:cubicBezTo>
                    <a:pt x="37" y="60"/>
                    <a:pt x="38" y="59"/>
                    <a:pt x="39" y="58"/>
                  </a:cubicBezTo>
                  <a:cubicBezTo>
                    <a:pt x="39" y="57"/>
                    <a:pt x="40" y="56"/>
                    <a:pt x="41" y="55"/>
                  </a:cubicBezTo>
                  <a:cubicBezTo>
                    <a:pt x="45" y="46"/>
                    <a:pt x="53" y="37"/>
                    <a:pt x="53" y="28"/>
                  </a:cubicBezTo>
                  <a:cubicBezTo>
                    <a:pt x="53" y="24"/>
                    <a:pt x="53" y="24"/>
                    <a:pt x="53" y="24"/>
                  </a:cubicBezTo>
                  <a:cubicBezTo>
                    <a:pt x="53" y="23"/>
                    <a:pt x="52" y="20"/>
                    <a:pt x="52" y="20"/>
                  </a:cubicBezTo>
                  <a:close/>
                  <a:moveTo>
                    <a:pt x="27" y="36"/>
                  </a:moveTo>
                  <a:cubicBezTo>
                    <a:pt x="23" y="36"/>
                    <a:pt x="19" y="35"/>
                    <a:pt x="17" y="30"/>
                  </a:cubicBezTo>
                  <a:cubicBezTo>
                    <a:pt x="17" y="29"/>
                    <a:pt x="17" y="28"/>
                    <a:pt x="17" y="27"/>
                  </a:cubicBezTo>
                  <a:cubicBezTo>
                    <a:pt x="17" y="25"/>
                    <a:pt x="17" y="25"/>
                    <a:pt x="17" y="25"/>
                  </a:cubicBezTo>
                  <a:cubicBezTo>
                    <a:pt x="17" y="19"/>
                    <a:pt x="22" y="16"/>
                    <a:pt x="27" y="16"/>
                  </a:cubicBezTo>
                  <a:cubicBezTo>
                    <a:pt x="32" y="16"/>
                    <a:pt x="37" y="21"/>
                    <a:pt x="37" y="26"/>
                  </a:cubicBezTo>
                  <a:cubicBezTo>
                    <a:pt x="37" y="32"/>
                    <a:pt x="32" y="36"/>
                    <a:pt x="27" y="36"/>
                  </a:cubicBezTo>
                  <a:close/>
                  <a:moveTo>
                    <a:pt x="27" y="36"/>
                  </a:moveTo>
                  <a:cubicBezTo>
                    <a:pt x="27" y="36"/>
                    <a:pt x="27" y="36"/>
                    <a:pt x="27" y="36"/>
                  </a:cubicBezTo>
                </a:path>
              </a:pathLst>
            </a:custGeom>
            <a:solidFill>
              <a:srgbClr val="383C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623">
                <a:defRPr/>
              </a:pPr>
              <a:endParaRPr lang="en-US" sz="1798" kern="0">
                <a:solidFill>
                  <a:srgbClr val="000000"/>
                </a:solidFill>
                <a:latin typeface="FiraGO Book"/>
              </a:endParaRPr>
            </a:p>
          </p:txBody>
        </p:sp>
      </p:grpSp>
      <p:pic>
        <p:nvPicPr>
          <p:cNvPr id="718" name="Picture 5">
            <a:extLst>
              <a:ext uri="{FF2B5EF4-FFF2-40B4-BE49-F238E27FC236}">
                <a16:creationId xmlns:a16="http://schemas.microsoft.com/office/drawing/2014/main" id="{D66DD662-1423-4C8A-8FA2-F7840869E3AA}"/>
              </a:ext>
            </a:extLst>
          </p:cNvPr>
          <p:cNvPicPr>
            <a:picLocks noChangeAspect="1"/>
          </p:cNvPicPr>
          <p:nvPr/>
        </p:nvPicPr>
        <p:blipFill>
          <a:blip r:embed="rId22" cstate="print">
            <a:duotone>
              <a:prstClr val="black"/>
              <a:srgbClr val="383C45">
                <a:lumMod val="50000"/>
                <a:tint val="45000"/>
                <a:satMod val="400000"/>
              </a:srgbClr>
            </a:duotone>
            <a:extLst>
              <a:ext uri="{BEBA8EAE-BF5A-486C-A8C5-ECC9F3942E4B}">
                <a14:imgProps xmlns:a14="http://schemas.microsoft.com/office/drawing/2010/main">
                  <a14:imgLayer r:embed="rId23">
                    <a14:imgEffect>
                      <a14:brightnessContrast bright="21000"/>
                    </a14:imgEffect>
                  </a14:imgLayer>
                </a14:imgProps>
              </a:ext>
              <a:ext uri="{28A0092B-C50C-407E-A947-70E740481C1C}">
                <a14:useLocalDpi xmlns:a14="http://schemas.microsoft.com/office/drawing/2010/main"/>
              </a:ext>
            </a:extLst>
          </a:blip>
          <a:stretch>
            <a:fillRect/>
          </a:stretch>
        </p:blipFill>
        <p:spPr>
          <a:xfrm flipH="1">
            <a:off x="5632109" y="4657755"/>
            <a:ext cx="254342" cy="177899"/>
          </a:xfrm>
          <a:prstGeom prst="rect">
            <a:avLst/>
          </a:prstGeom>
        </p:spPr>
      </p:pic>
      <p:pic>
        <p:nvPicPr>
          <p:cNvPr id="719" name="Graphic 55">
            <a:extLst>
              <a:ext uri="{FF2B5EF4-FFF2-40B4-BE49-F238E27FC236}">
                <a16:creationId xmlns:a16="http://schemas.microsoft.com/office/drawing/2014/main" id="{B5381F0F-1508-4D02-B6AC-0FF6C0186688}"/>
              </a:ext>
            </a:extLst>
          </p:cNvPr>
          <p:cNvPicPr>
            <a:picLocks noChangeAspect="1"/>
          </p:cNvPicPr>
          <p:nvPr/>
        </p:nvPicPr>
        <p:blipFill>
          <a:blip r:embed="rId24">
            <a:duotone>
              <a:prstClr val="black"/>
              <a:srgbClr val="00AFAA">
                <a:tint val="45000"/>
                <a:satMod val="400000"/>
              </a:srgbClr>
            </a:duotone>
            <a:extLst>
              <a:ext uri="{BEBA8EAE-BF5A-486C-A8C5-ECC9F3942E4B}">
                <a14:imgProps xmlns:a14="http://schemas.microsoft.com/office/drawing/2010/main">
                  <a14:imgLayer r:embed="rId25">
                    <a14:imgEffect>
                      <a14:brightnessContrast bright="-100000" contrast="100000"/>
                    </a14:imgEffect>
                  </a14:imgLayer>
                </a14:imgProps>
              </a:ext>
            </a:extLst>
          </a:blip>
          <a:stretch>
            <a:fillRect/>
          </a:stretch>
        </p:blipFill>
        <p:spPr>
          <a:xfrm>
            <a:off x="7880125" y="4433426"/>
            <a:ext cx="270104" cy="270104"/>
          </a:xfrm>
          <a:prstGeom prst="rect">
            <a:avLst/>
          </a:prstGeom>
          <a:effectLst>
            <a:glow rad="12700">
              <a:srgbClr val="00AFAA">
                <a:alpha val="20000"/>
              </a:srgbClr>
            </a:glow>
          </a:effectLst>
        </p:spPr>
      </p:pic>
      <p:pic>
        <p:nvPicPr>
          <p:cNvPr id="720" name="Graphic 56">
            <a:extLst>
              <a:ext uri="{FF2B5EF4-FFF2-40B4-BE49-F238E27FC236}">
                <a16:creationId xmlns:a16="http://schemas.microsoft.com/office/drawing/2014/main" id="{8F9320B9-8C44-4447-854E-C1DFBDB39F56}"/>
              </a:ext>
            </a:extLst>
          </p:cNvPr>
          <p:cNvPicPr>
            <a:picLocks noChangeAspect="1"/>
          </p:cNvPicPr>
          <p:nvPr/>
        </p:nvPicPr>
        <p:blipFill>
          <a:blip r:embed="rId26">
            <a:biLevel thresh="75000"/>
            <a:extLst>
              <a:ext uri="{BEBA8EAE-BF5A-486C-A8C5-ECC9F3942E4B}">
                <a14:imgProps xmlns:a14="http://schemas.microsoft.com/office/drawing/2010/main">
                  <a14:imgLayer r:embed="rId27">
                    <a14:imgEffect>
                      <a14:brightnessContrast bright="-33000"/>
                    </a14:imgEffect>
                  </a14:imgLayer>
                </a14:imgProps>
              </a:ext>
            </a:extLst>
          </a:blip>
          <a:stretch>
            <a:fillRect/>
          </a:stretch>
        </p:blipFill>
        <p:spPr>
          <a:xfrm>
            <a:off x="3938692" y="4489535"/>
            <a:ext cx="270104" cy="270104"/>
          </a:xfrm>
          <a:prstGeom prst="rect">
            <a:avLst/>
          </a:prstGeom>
          <a:effectLst>
            <a:glow rad="12700">
              <a:srgbClr val="00AFAA">
                <a:alpha val="20000"/>
              </a:srgbClr>
            </a:glow>
          </a:effectLst>
        </p:spPr>
      </p:pic>
      <p:pic>
        <p:nvPicPr>
          <p:cNvPr id="721" name="Picture 720">
            <a:extLst>
              <a:ext uri="{FF2B5EF4-FFF2-40B4-BE49-F238E27FC236}">
                <a16:creationId xmlns:a16="http://schemas.microsoft.com/office/drawing/2014/main" id="{847ABD9B-4776-4379-B834-CDD8FE95813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545979" y="4695578"/>
            <a:ext cx="206425" cy="206425"/>
          </a:xfrm>
          <a:prstGeom prst="rect">
            <a:avLst/>
          </a:prstGeom>
        </p:spPr>
      </p:pic>
      <p:pic>
        <p:nvPicPr>
          <p:cNvPr id="722" name="Picture 721">
            <a:extLst>
              <a:ext uri="{FF2B5EF4-FFF2-40B4-BE49-F238E27FC236}">
                <a16:creationId xmlns:a16="http://schemas.microsoft.com/office/drawing/2014/main" id="{99A3393A-2825-48B8-B65C-9EAAF703EDE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034167" y="5064235"/>
            <a:ext cx="180365" cy="180365"/>
          </a:xfrm>
          <a:prstGeom prst="rect">
            <a:avLst/>
          </a:prstGeom>
        </p:spPr>
      </p:pic>
      <p:pic>
        <p:nvPicPr>
          <p:cNvPr id="723" name="Picture 722">
            <a:extLst>
              <a:ext uri="{FF2B5EF4-FFF2-40B4-BE49-F238E27FC236}">
                <a16:creationId xmlns:a16="http://schemas.microsoft.com/office/drawing/2014/main" id="{282B9C57-7997-404E-8D69-9314143A3805}"/>
              </a:ext>
            </a:extLst>
          </p:cNvPr>
          <p:cNvPicPr>
            <a:picLocks noChangeAspect="1"/>
          </p:cNvPicPr>
          <p:nvPr/>
        </p:nvPicPr>
        <p:blipFill>
          <a:blip r:embed="rId30">
            <a:extLst>
              <a:ext uri="{BEBA8EAE-BF5A-486C-A8C5-ECC9F3942E4B}">
                <a14:imgProps xmlns:a14="http://schemas.microsoft.com/office/drawing/2010/main">
                  <a14:imgLayer r:embed="rId31">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282353" y="4789779"/>
            <a:ext cx="177620" cy="177620"/>
          </a:xfrm>
          <a:prstGeom prst="rect">
            <a:avLst/>
          </a:prstGeom>
        </p:spPr>
      </p:pic>
      <p:pic>
        <p:nvPicPr>
          <p:cNvPr id="724" name="Picture 723">
            <a:extLst>
              <a:ext uri="{FF2B5EF4-FFF2-40B4-BE49-F238E27FC236}">
                <a16:creationId xmlns:a16="http://schemas.microsoft.com/office/drawing/2014/main" id="{7DD8FF4E-F2F5-4092-8B6B-C1496512594E}"/>
              </a:ext>
            </a:extLst>
          </p:cNvPr>
          <p:cNvPicPr>
            <a:picLocks noChangeAspect="1"/>
          </p:cNvPicPr>
          <p:nvPr/>
        </p:nvPicPr>
        <p:blipFill rotWithShape="1">
          <a:blip r:embed="rId32">
            <a:extLst>
              <a:ext uri="{28A0092B-C50C-407E-A947-70E740481C1C}">
                <a14:useLocalDpi xmlns:a14="http://schemas.microsoft.com/office/drawing/2010/main" val="0"/>
              </a:ext>
            </a:extLst>
          </a:blip>
          <a:srcRect l="22454" t="18420" r="22095" b="18361"/>
          <a:stretch/>
        </p:blipFill>
        <p:spPr>
          <a:xfrm>
            <a:off x="4778398" y="5001921"/>
            <a:ext cx="147613" cy="168295"/>
          </a:xfrm>
          <a:prstGeom prst="rect">
            <a:avLst/>
          </a:prstGeom>
        </p:spPr>
      </p:pic>
      <p:sp>
        <p:nvSpPr>
          <p:cNvPr id="725" name="Text Placeholder 18">
            <a:extLst>
              <a:ext uri="{FF2B5EF4-FFF2-40B4-BE49-F238E27FC236}">
                <a16:creationId xmlns:a16="http://schemas.microsoft.com/office/drawing/2014/main" id="{00A8BAE4-5B06-4A38-9C61-07AB4DD26E13}"/>
              </a:ext>
            </a:extLst>
          </p:cNvPr>
          <p:cNvSpPr txBox="1">
            <a:spLocks/>
          </p:cNvSpPr>
          <p:nvPr/>
        </p:nvSpPr>
        <p:spPr bwMode="gray">
          <a:xfrm>
            <a:off x="1043222" y="3416954"/>
            <a:ext cx="3127862" cy="1153064"/>
          </a:xfrm>
          <a:prstGeom prst="rect">
            <a:avLst/>
          </a:prstGeom>
        </p:spPr>
        <p:txBody>
          <a:bodyPr vert="horz" lIns="90000" tIns="0" rIns="9000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b="0" dirty="0">
                <a:solidFill>
                  <a:srgbClr val="383C45"/>
                </a:solidFill>
                <a:latin typeface="FiraGO Book"/>
              </a:rPr>
              <a:t>Developer tools, analytics,</a:t>
            </a:r>
            <a:br>
              <a:rPr lang="en-US" b="0" dirty="0">
                <a:solidFill>
                  <a:srgbClr val="383C45"/>
                </a:solidFill>
                <a:latin typeface="FiraGO Book"/>
              </a:rPr>
            </a:br>
            <a:r>
              <a:rPr lang="en-US" b="0" dirty="0">
                <a:solidFill>
                  <a:srgbClr val="383C45"/>
                </a:solidFill>
                <a:latin typeface="FiraGO Book"/>
              </a:rPr>
              <a:t>data management and scaled-out processing plus access to HERE data</a:t>
            </a:r>
          </a:p>
        </p:txBody>
      </p:sp>
      <p:sp>
        <p:nvSpPr>
          <p:cNvPr id="726" name="TextBox 50">
            <a:extLst>
              <a:ext uri="{FF2B5EF4-FFF2-40B4-BE49-F238E27FC236}">
                <a16:creationId xmlns:a16="http://schemas.microsoft.com/office/drawing/2014/main" id="{BC34DFEF-5C3E-4785-95D0-E5F1ABE22E19}"/>
              </a:ext>
            </a:extLst>
          </p:cNvPr>
          <p:cNvSpPr txBox="1"/>
          <p:nvPr/>
        </p:nvSpPr>
        <p:spPr>
          <a:xfrm>
            <a:off x="1054291" y="3020010"/>
            <a:ext cx="1346844" cy="369332"/>
          </a:xfrm>
          <a:prstGeom prst="rect">
            <a:avLst/>
          </a:prstGeom>
          <a:noFill/>
        </p:spPr>
        <p:txBody>
          <a:bodyPr wrap="none" rtlCol="0">
            <a:spAutoFit/>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383C45"/>
                </a:solidFill>
                <a:effectLst/>
                <a:uLnTx/>
                <a:uFillTx/>
              </a:rPr>
              <a:t>Workspace</a:t>
            </a:r>
          </a:p>
        </p:txBody>
      </p:sp>
      <p:sp>
        <p:nvSpPr>
          <p:cNvPr id="727" name="TextBox 53">
            <a:extLst>
              <a:ext uri="{FF2B5EF4-FFF2-40B4-BE49-F238E27FC236}">
                <a16:creationId xmlns:a16="http://schemas.microsoft.com/office/drawing/2014/main" id="{4BFB2B0F-19FE-4427-A3AB-CEEE3B3B3F8D}"/>
              </a:ext>
            </a:extLst>
          </p:cNvPr>
          <p:cNvSpPr txBox="1"/>
          <p:nvPr/>
        </p:nvSpPr>
        <p:spPr>
          <a:xfrm>
            <a:off x="8948752" y="3020010"/>
            <a:ext cx="1500732" cy="369332"/>
          </a:xfrm>
          <a:prstGeom prst="rect">
            <a:avLst/>
          </a:prstGeom>
          <a:noFill/>
        </p:spPr>
        <p:txBody>
          <a:bodyPr wrap="none" rtlCol="0">
            <a:spAutoFit/>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383C45"/>
                </a:solidFill>
                <a:effectLst/>
                <a:uLnTx/>
                <a:uFillTx/>
              </a:rPr>
              <a:t>Marketplace</a:t>
            </a:r>
          </a:p>
        </p:txBody>
      </p:sp>
      <p:grpSp>
        <p:nvGrpSpPr>
          <p:cNvPr id="728" name="Group 367">
            <a:extLst>
              <a:ext uri="{FF2B5EF4-FFF2-40B4-BE49-F238E27FC236}">
                <a16:creationId xmlns:a16="http://schemas.microsoft.com/office/drawing/2014/main" id="{DA481856-07E7-4057-BB02-D4B66AA640F9}"/>
              </a:ext>
            </a:extLst>
          </p:cNvPr>
          <p:cNvGrpSpPr/>
          <p:nvPr/>
        </p:nvGrpSpPr>
        <p:grpSpPr>
          <a:xfrm>
            <a:off x="8476266" y="2813488"/>
            <a:ext cx="457514" cy="457514"/>
            <a:chOff x="7851484" y="3704795"/>
            <a:chExt cx="457514" cy="457514"/>
          </a:xfrm>
        </p:grpSpPr>
        <p:sp>
          <p:nvSpPr>
            <p:cNvPr id="729" name="Oval 728">
              <a:extLst>
                <a:ext uri="{FF2B5EF4-FFF2-40B4-BE49-F238E27FC236}">
                  <a16:creationId xmlns:a16="http://schemas.microsoft.com/office/drawing/2014/main" id="{0653A39C-3BF8-441F-B114-DDE60DD6A051}"/>
                </a:ext>
              </a:extLst>
            </p:cNvPr>
            <p:cNvSpPr/>
            <p:nvPr/>
          </p:nvSpPr>
          <p:spPr bwMode="gray">
            <a:xfrm>
              <a:off x="7851484" y="3704795"/>
              <a:ext cx="457514" cy="457514"/>
            </a:xfrm>
            <a:prstGeom prst="ellipse">
              <a:avLst/>
            </a:prstGeom>
            <a:solidFill>
              <a:srgbClr val="FFFFFF"/>
            </a:solidFill>
            <a:ln w="6350" cap="flat" cmpd="sng" algn="ctr">
              <a:solidFill>
                <a:srgbClr val="48DAD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err="1">
                <a:ln>
                  <a:noFill/>
                </a:ln>
                <a:solidFill>
                  <a:srgbClr val="FFFFFF"/>
                </a:solidFill>
                <a:effectLst/>
                <a:uLnTx/>
                <a:uFillTx/>
                <a:latin typeface="FiraGO Book"/>
                <a:ea typeface="+mn-ea"/>
                <a:cs typeface="+mn-cs"/>
              </a:endParaRPr>
            </a:p>
          </p:txBody>
        </p:sp>
        <p:pic>
          <p:nvPicPr>
            <p:cNvPr id="730" name="Graphic 729" descr="Shopping cart">
              <a:extLst>
                <a:ext uri="{FF2B5EF4-FFF2-40B4-BE49-F238E27FC236}">
                  <a16:creationId xmlns:a16="http://schemas.microsoft.com/office/drawing/2014/main" id="{0601C872-EBE6-4E06-A9A0-40A4A717AC41}"/>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7923906" y="3775653"/>
              <a:ext cx="319932" cy="319932"/>
            </a:xfrm>
            <a:prstGeom prst="rect">
              <a:avLst/>
            </a:prstGeom>
          </p:spPr>
        </p:pic>
      </p:grpSp>
      <p:grpSp>
        <p:nvGrpSpPr>
          <p:cNvPr id="731" name="Group 32">
            <a:extLst>
              <a:ext uri="{FF2B5EF4-FFF2-40B4-BE49-F238E27FC236}">
                <a16:creationId xmlns:a16="http://schemas.microsoft.com/office/drawing/2014/main" id="{F88D7436-5D8B-407C-8E31-9C83521EFE52}"/>
              </a:ext>
            </a:extLst>
          </p:cNvPr>
          <p:cNvGrpSpPr/>
          <p:nvPr/>
        </p:nvGrpSpPr>
        <p:grpSpPr>
          <a:xfrm>
            <a:off x="3221124" y="2813488"/>
            <a:ext cx="457514" cy="457514"/>
            <a:chOff x="3690404" y="3686637"/>
            <a:chExt cx="457514" cy="457514"/>
          </a:xfrm>
        </p:grpSpPr>
        <p:sp>
          <p:nvSpPr>
            <p:cNvPr id="732" name="Oval 731">
              <a:extLst>
                <a:ext uri="{FF2B5EF4-FFF2-40B4-BE49-F238E27FC236}">
                  <a16:creationId xmlns:a16="http://schemas.microsoft.com/office/drawing/2014/main" id="{62099135-8EFD-4D03-ACAB-6853AD08E5BE}"/>
                </a:ext>
              </a:extLst>
            </p:cNvPr>
            <p:cNvSpPr/>
            <p:nvPr/>
          </p:nvSpPr>
          <p:spPr bwMode="gray">
            <a:xfrm>
              <a:off x="3690404" y="3686637"/>
              <a:ext cx="457514" cy="457514"/>
            </a:xfrm>
            <a:prstGeom prst="ellipse">
              <a:avLst/>
            </a:prstGeom>
            <a:solidFill>
              <a:srgbClr val="FFFFFF"/>
            </a:solidFill>
            <a:ln w="6350" cap="flat" cmpd="sng" algn="ctr">
              <a:solidFill>
                <a:srgbClr val="48DAD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err="1">
                <a:ln>
                  <a:noFill/>
                </a:ln>
                <a:solidFill>
                  <a:srgbClr val="FFFFFF"/>
                </a:solidFill>
                <a:effectLst/>
                <a:uLnTx/>
                <a:uFillTx/>
                <a:latin typeface="FiraGO Book"/>
                <a:ea typeface="+mn-ea"/>
                <a:cs typeface="+mn-cs"/>
              </a:endParaRPr>
            </a:p>
          </p:txBody>
        </p:sp>
        <p:pic>
          <p:nvPicPr>
            <p:cNvPr id="733" name="Graphic 732" descr="Gears">
              <a:extLst>
                <a:ext uri="{FF2B5EF4-FFF2-40B4-BE49-F238E27FC236}">
                  <a16:creationId xmlns:a16="http://schemas.microsoft.com/office/drawing/2014/main" id="{D7F69597-DEFC-4AA5-8391-6F4F6A8BB44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721507" y="3715318"/>
              <a:ext cx="395442" cy="395442"/>
            </a:xfrm>
            <a:prstGeom prst="rect">
              <a:avLst/>
            </a:prstGeom>
          </p:spPr>
        </p:pic>
      </p:grpSp>
    </p:spTree>
    <p:extLst>
      <p:ext uri="{BB962C8B-B14F-4D97-AF65-F5344CB8AC3E}">
        <p14:creationId xmlns:p14="http://schemas.microsoft.com/office/powerpoint/2010/main" val="152361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94843E7-D920-4AA1-A5E9-FDF248656D56}"/>
              </a:ext>
            </a:extLst>
          </p:cNvPr>
          <p:cNvSpPr/>
          <p:nvPr/>
        </p:nvSpPr>
        <p:spPr bwMode="gray">
          <a:xfrm>
            <a:off x="1589" y="3767254"/>
            <a:ext cx="12188825" cy="3090745"/>
          </a:xfrm>
          <a:prstGeom prst="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4" name="Oval 3">
            <a:extLst>
              <a:ext uri="{FF2B5EF4-FFF2-40B4-BE49-F238E27FC236}">
                <a16:creationId xmlns:a16="http://schemas.microsoft.com/office/drawing/2014/main" id="{34FE158A-085E-4978-84A1-4BDB09DBA197}"/>
              </a:ext>
            </a:extLst>
          </p:cNvPr>
          <p:cNvSpPr/>
          <p:nvPr/>
        </p:nvSpPr>
        <p:spPr bwMode="gray">
          <a:xfrm>
            <a:off x="-743259" y="-319504"/>
            <a:ext cx="7497732" cy="7497728"/>
          </a:xfrm>
          <a:prstGeom prst="ellipse">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grpSp>
        <p:nvGrpSpPr>
          <p:cNvPr id="17" name="Group 16">
            <a:extLst>
              <a:ext uri="{FF2B5EF4-FFF2-40B4-BE49-F238E27FC236}">
                <a16:creationId xmlns:a16="http://schemas.microsoft.com/office/drawing/2014/main" id="{A1B8DE51-166C-4823-AE2D-715CDD067497}"/>
              </a:ext>
            </a:extLst>
          </p:cNvPr>
          <p:cNvGrpSpPr/>
          <p:nvPr/>
        </p:nvGrpSpPr>
        <p:grpSpPr>
          <a:xfrm>
            <a:off x="-577987" y="-154233"/>
            <a:ext cx="7452323" cy="7167186"/>
            <a:chOff x="-579575" y="-154233"/>
            <a:chExt cx="7452323" cy="7167186"/>
          </a:xfrm>
        </p:grpSpPr>
        <p:sp>
          <p:nvSpPr>
            <p:cNvPr id="79" name="Oval 78">
              <a:extLst>
                <a:ext uri="{FF2B5EF4-FFF2-40B4-BE49-F238E27FC236}">
                  <a16:creationId xmlns:a16="http://schemas.microsoft.com/office/drawing/2014/main" id="{97804D2B-2722-4537-8E28-B17CED7F9918}"/>
                </a:ext>
              </a:extLst>
            </p:cNvPr>
            <p:cNvSpPr/>
            <p:nvPr/>
          </p:nvSpPr>
          <p:spPr bwMode="gray">
            <a:xfrm>
              <a:off x="-579575" y="-154233"/>
              <a:ext cx="7167188" cy="7167186"/>
            </a:xfrm>
            <a:prstGeom prst="ellipse">
              <a:avLst/>
            </a:prstGeom>
            <a:solidFill>
              <a:schemeClr val="accent6">
                <a:lumMod val="40000"/>
                <a:lumOff val="6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16" name="Rectangle 15">
              <a:extLst>
                <a:ext uri="{FF2B5EF4-FFF2-40B4-BE49-F238E27FC236}">
                  <a16:creationId xmlns:a16="http://schemas.microsoft.com/office/drawing/2014/main" id="{A3D70E79-C3CD-4143-8963-86859CA7AE88}"/>
                </a:ext>
              </a:extLst>
            </p:cNvPr>
            <p:cNvSpPr/>
            <p:nvPr/>
          </p:nvSpPr>
          <p:spPr bwMode="gray">
            <a:xfrm>
              <a:off x="-443209" y="0"/>
              <a:ext cx="7315957" cy="375822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grpSp>
      <p:sp>
        <p:nvSpPr>
          <p:cNvPr id="13" name="Arc 12">
            <a:extLst>
              <a:ext uri="{FF2B5EF4-FFF2-40B4-BE49-F238E27FC236}">
                <a16:creationId xmlns:a16="http://schemas.microsoft.com/office/drawing/2014/main" id="{07926C29-F6A4-4BCA-9165-4A6943581EC5}"/>
              </a:ext>
            </a:extLst>
          </p:cNvPr>
          <p:cNvSpPr/>
          <p:nvPr/>
        </p:nvSpPr>
        <p:spPr bwMode="gray">
          <a:xfrm>
            <a:off x="-217277" y="206477"/>
            <a:ext cx="6445770" cy="6445768"/>
          </a:xfrm>
          <a:prstGeom prst="arc">
            <a:avLst>
              <a:gd name="adj1" fmla="val 345585"/>
              <a:gd name="adj2" fmla="val 9600348"/>
            </a:avLst>
          </a:prstGeom>
          <a:ln w="6350">
            <a:solidFill>
              <a:schemeClr val="accent6"/>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86" name="Group 85">
            <a:extLst>
              <a:ext uri="{FF2B5EF4-FFF2-40B4-BE49-F238E27FC236}">
                <a16:creationId xmlns:a16="http://schemas.microsoft.com/office/drawing/2014/main" id="{D6D50EDE-AF4A-4D11-8F2D-D3A2A35DA61D}"/>
              </a:ext>
            </a:extLst>
          </p:cNvPr>
          <p:cNvGrpSpPr/>
          <p:nvPr/>
        </p:nvGrpSpPr>
        <p:grpSpPr>
          <a:xfrm>
            <a:off x="6999083" y="1744922"/>
            <a:ext cx="4339837" cy="2913456"/>
            <a:chOff x="6997494" y="2411897"/>
            <a:chExt cx="4339837" cy="2913456"/>
          </a:xfrm>
        </p:grpSpPr>
        <p:pic>
          <p:nvPicPr>
            <p:cNvPr id="87" name="Grafik 10">
              <a:extLst>
                <a:ext uri="{FF2B5EF4-FFF2-40B4-BE49-F238E27FC236}">
                  <a16:creationId xmlns:a16="http://schemas.microsoft.com/office/drawing/2014/main" id="{B29C319C-057B-4378-97AE-BF2C847CEA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40521" y="2766131"/>
              <a:ext cx="3143737" cy="2096879"/>
            </a:xfrm>
            <a:prstGeom prst="rect">
              <a:avLst/>
            </a:prstGeom>
          </p:spPr>
        </p:pic>
        <p:pic>
          <p:nvPicPr>
            <p:cNvPr id="88" name="Picture 15">
              <a:extLst>
                <a:ext uri="{FF2B5EF4-FFF2-40B4-BE49-F238E27FC236}">
                  <a16:creationId xmlns:a16="http://schemas.microsoft.com/office/drawing/2014/main" id="{DAB18BD3-05DC-437E-9F41-EC70E3B0B1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7494" y="2411897"/>
              <a:ext cx="4339837" cy="2913456"/>
            </a:xfrm>
            <a:prstGeom prst="rect">
              <a:avLst/>
            </a:prstGeom>
          </p:spPr>
        </p:pic>
      </p:grpSp>
      <p:sp>
        <p:nvSpPr>
          <p:cNvPr id="6" name="Title 5">
            <a:extLst>
              <a:ext uri="{FF2B5EF4-FFF2-40B4-BE49-F238E27FC236}">
                <a16:creationId xmlns:a16="http://schemas.microsoft.com/office/drawing/2014/main" id="{0B86E1D5-6336-4F06-9F41-83AB61AFF8F3}"/>
              </a:ext>
            </a:extLst>
          </p:cNvPr>
          <p:cNvSpPr>
            <a:spLocks noGrp="1"/>
          </p:cNvSpPr>
          <p:nvPr>
            <p:ph type="title"/>
          </p:nvPr>
        </p:nvSpPr>
        <p:spPr/>
        <p:txBody>
          <a:bodyPr/>
          <a:lstStyle/>
          <a:p>
            <a:r>
              <a:rPr lang="en-US"/>
              <a:t>OLP Workspace</a:t>
            </a:r>
          </a:p>
        </p:txBody>
      </p:sp>
      <p:sp>
        <p:nvSpPr>
          <p:cNvPr id="2" name="Date Placeholder 1">
            <a:extLst>
              <a:ext uri="{FF2B5EF4-FFF2-40B4-BE49-F238E27FC236}">
                <a16:creationId xmlns:a16="http://schemas.microsoft.com/office/drawing/2014/main" id="{1A112466-537D-47E1-884A-D48E0844FE77}"/>
              </a:ext>
            </a:extLst>
          </p:cNvPr>
          <p:cNvSpPr>
            <a:spLocks noGrp="1"/>
          </p:cNvSpPr>
          <p:nvPr>
            <p:ph type="dt" sz="half" idx="10"/>
          </p:nvPr>
        </p:nvSpPr>
        <p:spPr/>
        <p:txBody>
          <a:bodyPr/>
          <a:lstStyle/>
          <a:p>
            <a:r>
              <a:rPr lang="en-US"/>
              <a:t>© 2019 HERE</a:t>
            </a:r>
          </a:p>
        </p:txBody>
      </p:sp>
      <p:sp>
        <p:nvSpPr>
          <p:cNvPr id="3" name="Footer Placeholder 2">
            <a:extLst>
              <a:ext uri="{FF2B5EF4-FFF2-40B4-BE49-F238E27FC236}">
                <a16:creationId xmlns:a16="http://schemas.microsoft.com/office/drawing/2014/main" id="{9C1A290E-F4E3-40EE-9034-780A96FCACA4}"/>
              </a:ext>
            </a:extLst>
          </p:cNvPr>
          <p:cNvSpPr>
            <a:spLocks noGrp="1"/>
          </p:cNvSpPr>
          <p:nvPr>
            <p:ph type="ftr" sz="quarter" idx="11"/>
          </p:nvPr>
        </p:nvSpPr>
        <p:spPr/>
        <p:txBody>
          <a:bodyPr/>
          <a:lstStyle/>
          <a:p>
            <a:r>
              <a:rPr lang="en-US"/>
              <a:t>Open Location Platform</a:t>
            </a:r>
          </a:p>
        </p:txBody>
      </p:sp>
      <p:sp>
        <p:nvSpPr>
          <p:cNvPr id="5" name="Slide Number Placeholder 4">
            <a:extLst>
              <a:ext uri="{FF2B5EF4-FFF2-40B4-BE49-F238E27FC236}">
                <a16:creationId xmlns:a16="http://schemas.microsoft.com/office/drawing/2014/main" id="{84D3F6FF-81A8-42A3-9B31-6DE7E2AF42B0}"/>
              </a:ext>
            </a:extLst>
          </p:cNvPr>
          <p:cNvSpPr>
            <a:spLocks noGrp="1"/>
          </p:cNvSpPr>
          <p:nvPr>
            <p:ph type="sldNum" sz="quarter" idx="12"/>
          </p:nvPr>
        </p:nvSpPr>
        <p:spPr/>
        <p:txBody>
          <a:bodyPr/>
          <a:lstStyle/>
          <a:p>
            <a:fld id="{C01CAAA5-CA10-431C-B0CA-C8BF8493446D}" type="slidenum">
              <a:rPr lang="en-US" smtClean="0"/>
              <a:t>6</a:t>
            </a:fld>
            <a:endParaRPr lang="en-US"/>
          </a:p>
        </p:txBody>
      </p:sp>
      <p:sp>
        <p:nvSpPr>
          <p:cNvPr id="10" name="Subtitle 9">
            <a:extLst>
              <a:ext uri="{FF2B5EF4-FFF2-40B4-BE49-F238E27FC236}">
                <a16:creationId xmlns:a16="http://schemas.microsoft.com/office/drawing/2014/main" id="{24AFC829-BB85-447C-A5DE-D9CA0DDCA02D}"/>
              </a:ext>
            </a:extLst>
          </p:cNvPr>
          <p:cNvSpPr>
            <a:spLocks noGrp="1"/>
          </p:cNvSpPr>
          <p:nvPr>
            <p:ph type="subTitle" idx="1"/>
          </p:nvPr>
        </p:nvSpPr>
        <p:spPr/>
        <p:txBody>
          <a:bodyPr/>
          <a:lstStyle/>
          <a:p>
            <a:r>
              <a:rPr lang="en-US"/>
              <a:t>Accelerating new product/service development that leverages location intelligence</a:t>
            </a:r>
            <a:br>
              <a:rPr lang="en-US"/>
            </a:br>
            <a:endParaRPr lang="en-US"/>
          </a:p>
        </p:txBody>
      </p:sp>
      <p:sp>
        <p:nvSpPr>
          <p:cNvPr id="12" name="Rectangle 11">
            <a:extLst>
              <a:ext uri="{FF2B5EF4-FFF2-40B4-BE49-F238E27FC236}">
                <a16:creationId xmlns:a16="http://schemas.microsoft.com/office/drawing/2014/main" id="{7080EF6A-308C-4201-8256-808C191E9918}"/>
              </a:ext>
            </a:extLst>
          </p:cNvPr>
          <p:cNvSpPr/>
          <p:nvPr/>
        </p:nvSpPr>
        <p:spPr>
          <a:xfrm>
            <a:off x="6934220" y="4571874"/>
            <a:ext cx="4469562" cy="707886"/>
          </a:xfrm>
          <a:prstGeom prst="rect">
            <a:avLst/>
          </a:prstGeom>
        </p:spPr>
        <p:txBody>
          <a:bodyPr wrap="square">
            <a:spAutoFit/>
          </a:bodyPr>
          <a:lstStyle/>
          <a:p>
            <a:pPr algn="ctr"/>
            <a:r>
              <a:rPr lang="en-US" sz="2000"/>
              <a:t>OLP SDK downloaded from OLP Cloud to developer’s local computer</a:t>
            </a:r>
          </a:p>
        </p:txBody>
      </p:sp>
      <p:grpSp>
        <p:nvGrpSpPr>
          <p:cNvPr id="14" name="Group 13">
            <a:extLst>
              <a:ext uri="{FF2B5EF4-FFF2-40B4-BE49-F238E27FC236}">
                <a16:creationId xmlns:a16="http://schemas.microsoft.com/office/drawing/2014/main" id="{EC7D0F28-CE92-46DA-B012-819523A5D3E1}"/>
              </a:ext>
            </a:extLst>
          </p:cNvPr>
          <p:cNvGrpSpPr/>
          <p:nvPr/>
        </p:nvGrpSpPr>
        <p:grpSpPr>
          <a:xfrm>
            <a:off x="10150906" y="1884364"/>
            <a:ext cx="1432623" cy="983651"/>
            <a:chOff x="10149317" y="1884363"/>
            <a:chExt cx="1432623" cy="983651"/>
          </a:xfrm>
        </p:grpSpPr>
        <p:sp>
          <p:nvSpPr>
            <p:cNvPr id="75" name="Rectangle 26">
              <a:extLst>
                <a:ext uri="{FF2B5EF4-FFF2-40B4-BE49-F238E27FC236}">
                  <a16:creationId xmlns:a16="http://schemas.microsoft.com/office/drawing/2014/main" id="{4B7AE15D-A054-4DB0-9C89-C17416536086}"/>
                </a:ext>
              </a:extLst>
            </p:cNvPr>
            <p:cNvSpPr/>
            <p:nvPr/>
          </p:nvSpPr>
          <p:spPr bwMode="gray">
            <a:xfrm>
              <a:off x="10149317" y="1884363"/>
              <a:ext cx="1432623" cy="983650"/>
            </a:xfrm>
            <a:prstGeom prst="rect">
              <a:avLst/>
            </a:prstGeom>
            <a:gradFill flip="none" rotWithShape="1">
              <a:gsLst>
                <a:gs pos="0">
                  <a:schemeClr val="accent6"/>
                </a:gs>
                <a:gs pos="100000">
                  <a:schemeClr val="accent2"/>
                </a:gs>
              </a:gsLst>
              <a:lin ang="7800000" scaled="0"/>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29" name="Rectangle 3">
              <a:extLst>
                <a:ext uri="{FF2B5EF4-FFF2-40B4-BE49-F238E27FC236}">
                  <a16:creationId xmlns:a16="http://schemas.microsoft.com/office/drawing/2014/main" id="{75DBF932-D8AE-4574-AE7F-6F637BC4D5AB}"/>
                </a:ext>
              </a:extLst>
            </p:cNvPr>
            <p:cNvSpPr/>
            <p:nvPr/>
          </p:nvSpPr>
          <p:spPr bwMode="gray">
            <a:xfrm>
              <a:off x="10149317" y="1884363"/>
              <a:ext cx="1432623" cy="983651"/>
            </a:xfrm>
            <a:prstGeom prst="rect">
              <a:avLst/>
            </a:prstGeom>
            <a:noFill/>
          </p:spPr>
          <p:txBody>
            <a:bodyPr vert="horz" wrap="square" lIns="90000" tIns="90000" rIns="90000" bIns="90000" rtlCol="0" anchor="ctr">
              <a:noAutofit/>
            </a:bodyPr>
            <a:lstStyle/>
            <a:p>
              <a:pPr algn="ctr"/>
              <a:r>
                <a:rPr lang="en-US" sz="2000" b="1">
                  <a:latin typeface="+mj-lt"/>
                </a:rPr>
                <a:t>Local computer</a:t>
              </a:r>
            </a:p>
          </p:txBody>
        </p:sp>
      </p:grpSp>
      <p:sp>
        <p:nvSpPr>
          <p:cNvPr id="80" name="Pfeil: Chevron 1">
            <a:extLst>
              <a:ext uri="{FF2B5EF4-FFF2-40B4-BE49-F238E27FC236}">
                <a16:creationId xmlns:a16="http://schemas.microsoft.com/office/drawing/2014/main" id="{9B3F31AB-B993-4194-8464-C7C94E85EBCA}"/>
              </a:ext>
            </a:extLst>
          </p:cNvPr>
          <p:cNvSpPr/>
          <p:nvPr/>
        </p:nvSpPr>
        <p:spPr bwMode="gray">
          <a:xfrm>
            <a:off x="6154908" y="2829806"/>
            <a:ext cx="287700" cy="736600"/>
          </a:xfrm>
          <a:prstGeom prst="chevron">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nvGrpSpPr>
          <p:cNvPr id="46" name="Group 6">
            <a:extLst>
              <a:ext uri="{FF2B5EF4-FFF2-40B4-BE49-F238E27FC236}">
                <a16:creationId xmlns:a16="http://schemas.microsoft.com/office/drawing/2014/main" id="{12805625-F80E-4386-8A73-414547694A0C}"/>
              </a:ext>
            </a:extLst>
          </p:cNvPr>
          <p:cNvGrpSpPr/>
          <p:nvPr/>
        </p:nvGrpSpPr>
        <p:grpSpPr bwMode="gray">
          <a:xfrm>
            <a:off x="11221306" y="6169107"/>
            <a:ext cx="475313" cy="441447"/>
            <a:chOff x="1012825" y="-171450"/>
            <a:chExt cx="8281988" cy="7691438"/>
          </a:xfrm>
          <a:solidFill>
            <a:schemeClr val="bg1"/>
          </a:solidFill>
        </p:grpSpPr>
        <p:sp>
          <p:nvSpPr>
            <p:cNvPr id="47" name="Freeform 1">
              <a:extLst>
                <a:ext uri="{FF2B5EF4-FFF2-40B4-BE49-F238E27FC236}">
                  <a16:creationId xmlns:a16="http://schemas.microsoft.com/office/drawing/2014/main" id="{C608EF40-2924-41BF-97FA-49E4A91FFEF2}"/>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sp>
          <p:nvSpPr>
            <p:cNvPr id="48" name="Freeform 2">
              <a:extLst>
                <a:ext uri="{FF2B5EF4-FFF2-40B4-BE49-F238E27FC236}">
                  <a16:creationId xmlns:a16="http://schemas.microsoft.com/office/drawing/2014/main" id="{A2C522AB-BF27-4341-A833-D14B2072EB9F}"/>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grpSp>
      <p:grpSp>
        <p:nvGrpSpPr>
          <p:cNvPr id="104" name="Gruppieren 75">
            <a:extLst>
              <a:ext uri="{FF2B5EF4-FFF2-40B4-BE49-F238E27FC236}">
                <a16:creationId xmlns:a16="http://schemas.microsoft.com/office/drawing/2014/main" id="{815957E2-1DDE-4018-87E6-FDAEFEA21F64}"/>
              </a:ext>
            </a:extLst>
          </p:cNvPr>
          <p:cNvGrpSpPr/>
          <p:nvPr/>
        </p:nvGrpSpPr>
        <p:grpSpPr>
          <a:xfrm>
            <a:off x="786632" y="1525790"/>
            <a:ext cx="4281084" cy="4482926"/>
            <a:chOff x="3278097" y="2658656"/>
            <a:chExt cx="1315288" cy="1377301"/>
          </a:xfrm>
        </p:grpSpPr>
        <p:grpSp>
          <p:nvGrpSpPr>
            <p:cNvPr id="105" name="Group 36">
              <a:extLst>
                <a:ext uri="{FF2B5EF4-FFF2-40B4-BE49-F238E27FC236}">
                  <a16:creationId xmlns:a16="http://schemas.microsoft.com/office/drawing/2014/main" id="{259EC962-A57B-45CC-B481-862426861CD4}"/>
                </a:ext>
              </a:extLst>
            </p:cNvPr>
            <p:cNvGrpSpPr/>
            <p:nvPr/>
          </p:nvGrpSpPr>
          <p:grpSpPr>
            <a:xfrm>
              <a:off x="3278097" y="2658656"/>
              <a:ext cx="1315288" cy="1377301"/>
              <a:chOff x="3915114" y="2120679"/>
              <a:chExt cx="1315288" cy="1377301"/>
            </a:xfrm>
          </p:grpSpPr>
          <p:sp>
            <p:nvSpPr>
              <p:cNvPr id="122" name="Abgerundetes Rechteck 108">
                <a:extLst>
                  <a:ext uri="{FF2B5EF4-FFF2-40B4-BE49-F238E27FC236}">
                    <a16:creationId xmlns:a16="http://schemas.microsoft.com/office/drawing/2014/main" id="{80BB6995-E9F5-4C14-8DB3-3D130ADAB037}"/>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23" name="Abgerundetes Rechteck 108">
                <a:extLst>
                  <a:ext uri="{FF2B5EF4-FFF2-40B4-BE49-F238E27FC236}">
                    <a16:creationId xmlns:a16="http://schemas.microsoft.com/office/drawing/2014/main" id="{BDE36478-3D57-4040-927B-09E7657AD8DB}"/>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24" name="Abgerundetes Rechteck 108">
                <a:extLst>
                  <a:ext uri="{FF2B5EF4-FFF2-40B4-BE49-F238E27FC236}">
                    <a16:creationId xmlns:a16="http://schemas.microsoft.com/office/drawing/2014/main" id="{3816BC5C-5550-4B2B-BB45-9081BEBAF62A}"/>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25" name="Flowchart: Preparation 17">
                <a:extLst>
                  <a:ext uri="{FF2B5EF4-FFF2-40B4-BE49-F238E27FC236}">
                    <a16:creationId xmlns:a16="http://schemas.microsoft.com/office/drawing/2014/main" id="{E1EA1EA4-0BAE-46ED-95EB-AC0D1F1B08F4}"/>
                  </a:ext>
                </a:extLst>
              </p:cNvPr>
              <p:cNvSpPr/>
              <p:nvPr/>
            </p:nvSpPr>
            <p:spPr>
              <a:xfrm rot="5400000" flipV="1">
                <a:off x="3914284" y="2181862"/>
                <a:ext cx="1316948" cy="1315288"/>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903 w 10000"/>
                  <a:gd name="connsiteY5" fmla="*/ 9813 h 10000"/>
                  <a:gd name="connsiteX6" fmla="*/ 0 w 10000"/>
                  <a:gd name="connsiteY6" fmla="*/ 5000 h 10000"/>
                  <a:gd name="connsiteX0" fmla="*/ 0 w 10000"/>
                  <a:gd name="connsiteY0" fmla="*/ 5000 h 9813"/>
                  <a:gd name="connsiteX1" fmla="*/ 2903 w 10000"/>
                  <a:gd name="connsiteY1" fmla="*/ 249 h 9813"/>
                  <a:gd name="connsiteX2" fmla="*/ 8000 w 10000"/>
                  <a:gd name="connsiteY2" fmla="*/ 0 h 9813"/>
                  <a:gd name="connsiteX3" fmla="*/ 10000 w 10000"/>
                  <a:gd name="connsiteY3" fmla="*/ 5000 h 9813"/>
                  <a:gd name="connsiteX4" fmla="*/ 7097 w 10000"/>
                  <a:gd name="connsiteY4" fmla="*/ 9813 h 9813"/>
                  <a:gd name="connsiteX5" fmla="*/ 2903 w 10000"/>
                  <a:gd name="connsiteY5" fmla="*/ 9813 h 9813"/>
                  <a:gd name="connsiteX6" fmla="*/ 0 w 10000"/>
                  <a:gd name="connsiteY6" fmla="*/ 5000 h 9813"/>
                  <a:gd name="connsiteX0" fmla="*/ 0 w 10000"/>
                  <a:gd name="connsiteY0" fmla="*/ 4841 h 9746"/>
                  <a:gd name="connsiteX1" fmla="*/ 2903 w 10000"/>
                  <a:gd name="connsiteY1" fmla="*/ 0 h 9746"/>
                  <a:gd name="connsiteX2" fmla="*/ 7195 w 10000"/>
                  <a:gd name="connsiteY2" fmla="*/ 15 h 9746"/>
                  <a:gd name="connsiteX3" fmla="*/ 10000 w 10000"/>
                  <a:gd name="connsiteY3" fmla="*/ 4841 h 9746"/>
                  <a:gd name="connsiteX4" fmla="*/ 7097 w 10000"/>
                  <a:gd name="connsiteY4" fmla="*/ 9746 h 9746"/>
                  <a:gd name="connsiteX5" fmla="*/ 2903 w 10000"/>
                  <a:gd name="connsiteY5" fmla="*/ 9746 h 9746"/>
                  <a:gd name="connsiteX6" fmla="*/ 0 w 10000"/>
                  <a:gd name="connsiteY6" fmla="*/ 4841 h 9746"/>
                  <a:gd name="connsiteX0" fmla="*/ 0 w 9899"/>
                  <a:gd name="connsiteY0" fmla="*/ 4967 h 10000"/>
                  <a:gd name="connsiteX1" fmla="*/ 2802 w 9899"/>
                  <a:gd name="connsiteY1" fmla="*/ 0 h 10000"/>
                  <a:gd name="connsiteX2" fmla="*/ 7094 w 9899"/>
                  <a:gd name="connsiteY2" fmla="*/ 15 h 10000"/>
                  <a:gd name="connsiteX3" fmla="*/ 9899 w 9899"/>
                  <a:gd name="connsiteY3" fmla="*/ 4967 h 10000"/>
                  <a:gd name="connsiteX4" fmla="*/ 6996 w 9899"/>
                  <a:gd name="connsiteY4" fmla="*/ 10000 h 10000"/>
                  <a:gd name="connsiteX5" fmla="*/ 2802 w 9899"/>
                  <a:gd name="connsiteY5" fmla="*/ 10000 h 10000"/>
                  <a:gd name="connsiteX6" fmla="*/ 0 w 9899"/>
                  <a:gd name="connsiteY6" fmla="*/ 4967 h 10000"/>
                  <a:gd name="connsiteX0" fmla="*/ 0 w 9849"/>
                  <a:gd name="connsiteY0" fmla="*/ 4978 h 10000"/>
                  <a:gd name="connsiteX1" fmla="*/ 2680 w 9849"/>
                  <a:gd name="connsiteY1" fmla="*/ 0 h 10000"/>
                  <a:gd name="connsiteX2" fmla="*/ 7015 w 9849"/>
                  <a:gd name="connsiteY2" fmla="*/ 15 h 10000"/>
                  <a:gd name="connsiteX3" fmla="*/ 9849 w 9849"/>
                  <a:gd name="connsiteY3" fmla="*/ 4967 h 10000"/>
                  <a:gd name="connsiteX4" fmla="*/ 6916 w 9849"/>
                  <a:gd name="connsiteY4" fmla="*/ 10000 h 10000"/>
                  <a:gd name="connsiteX5" fmla="*/ 2680 w 9849"/>
                  <a:gd name="connsiteY5" fmla="*/ 10000 h 10000"/>
                  <a:gd name="connsiteX6" fmla="*/ 0 w 9849"/>
                  <a:gd name="connsiteY6" fmla="*/ 4978 h 10000"/>
                  <a:gd name="connsiteX0" fmla="*/ 0 w 10000"/>
                  <a:gd name="connsiteY0" fmla="*/ 4978 h 10000"/>
                  <a:gd name="connsiteX1" fmla="*/ 2721 w 10000"/>
                  <a:gd name="connsiteY1" fmla="*/ 0 h 10000"/>
                  <a:gd name="connsiteX2" fmla="*/ 7123 w 10000"/>
                  <a:gd name="connsiteY2" fmla="*/ 15 h 10000"/>
                  <a:gd name="connsiteX3" fmla="*/ 10000 w 10000"/>
                  <a:gd name="connsiteY3" fmla="*/ 4967 h 10000"/>
                  <a:gd name="connsiteX4" fmla="*/ 7022 w 10000"/>
                  <a:gd name="connsiteY4" fmla="*/ 10000 h 10000"/>
                  <a:gd name="connsiteX5" fmla="*/ 2896 w 10000"/>
                  <a:gd name="connsiteY5" fmla="*/ 9894 h 10000"/>
                  <a:gd name="connsiteX6" fmla="*/ 0 w 10000"/>
                  <a:gd name="connsiteY6" fmla="*/ 4978 h 10000"/>
                  <a:gd name="connsiteX0" fmla="*/ 0 w 10000"/>
                  <a:gd name="connsiteY0" fmla="*/ 4963 h 9985"/>
                  <a:gd name="connsiteX1" fmla="*/ 2896 w 10000"/>
                  <a:gd name="connsiteY1" fmla="*/ 70 h 9985"/>
                  <a:gd name="connsiteX2" fmla="*/ 7123 w 10000"/>
                  <a:gd name="connsiteY2" fmla="*/ 0 h 9985"/>
                  <a:gd name="connsiteX3" fmla="*/ 10000 w 10000"/>
                  <a:gd name="connsiteY3" fmla="*/ 4952 h 9985"/>
                  <a:gd name="connsiteX4" fmla="*/ 7022 w 10000"/>
                  <a:gd name="connsiteY4" fmla="*/ 9985 h 9985"/>
                  <a:gd name="connsiteX5" fmla="*/ 2896 w 10000"/>
                  <a:gd name="connsiteY5" fmla="*/ 9879 h 9985"/>
                  <a:gd name="connsiteX6" fmla="*/ 0 w 10000"/>
                  <a:gd name="connsiteY6" fmla="*/ 4963 h 9985"/>
                  <a:gd name="connsiteX0" fmla="*/ 0 w 10000"/>
                  <a:gd name="connsiteY0" fmla="*/ 4970 h 9905"/>
                  <a:gd name="connsiteX1" fmla="*/ 2896 w 10000"/>
                  <a:gd name="connsiteY1" fmla="*/ 70 h 9905"/>
                  <a:gd name="connsiteX2" fmla="*/ 7123 w 10000"/>
                  <a:gd name="connsiteY2" fmla="*/ 0 h 9905"/>
                  <a:gd name="connsiteX3" fmla="*/ 10000 w 10000"/>
                  <a:gd name="connsiteY3" fmla="*/ 4959 h 9905"/>
                  <a:gd name="connsiteX4" fmla="*/ 6989 w 10000"/>
                  <a:gd name="connsiteY4" fmla="*/ 9905 h 9905"/>
                  <a:gd name="connsiteX5" fmla="*/ 2896 w 10000"/>
                  <a:gd name="connsiteY5" fmla="*/ 9894 h 9905"/>
                  <a:gd name="connsiteX6" fmla="*/ 0 w 10000"/>
                  <a:gd name="connsiteY6" fmla="*/ 4970 h 9905"/>
                  <a:gd name="connsiteX0" fmla="*/ 0 w 9945"/>
                  <a:gd name="connsiteY0" fmla="*/ 5018 h 10000"/>
                  <a:gd name="connsiteX1" fmla="*/ 2896 w 9945"/>
                  <a:gd name="connsiteY1" fmla="*/ 71 h 10000"/>
                  <a:gd name="connsiteX2" fmla="*/ 7123 w 9945"/>
                  <a:gd name="connsiteY2" fmla="*/ 0 h 10000"/>
                  <a:gd name="connsiteX3" fmla="*/ 9945 w 9945"/>
                  <a:gd name="connsiteY3" fmla="*/ 5007 h 10000"/>
                  <a:gd name="connsiteX4" fmla="*/ 6989 w 9945"/>
                  <a:gd name="connsiteY4" fmla="*/ 10000 h 10000"/>
                  <a:gd name="connsiteX5" fmla="*/ 2896 w 9945"/>
                  <a:gd name="connsiteY5" fmla="*/ 9989 h 10000"/>
                  <a:gd name="connsiteX6" fmla="*/ 0 w 9945"/>
                  <a:gd name="connsiteY6" fmla="*/ 5018 h 10000"/>
                  <a:gd name="connsiteX0" fmla="*/ 0 w 10000"/>
                  <a:gd name="connsiteY0" fmla="*/ 5018 h 10000"/>
                  <a:gd name="connsiteX1" fmla="*/ 2912 w 10000"/>
                  <a:gd name="connsiteY1" fmla="*/ 71 h 10000"/>
                  <a:gd name="connsiteX2" fmla="*/ 7074 w 10000"/>
                  <a:gd name="connsiteY2" fmla="*/ 0 h 10000"/>
                  <a:gd name="connsiteX3" fmla="*/ 10000 w 10000"/>
                  <a:gd name="connsiteY3" fmla="*/ 5007 h 10000"/>
                  <a:gd name="connsiteX4" fmla="*/ 7028 w 10000"/>
                  <a:gd name="connsiteY4" fmla="*/ 10000 h 10000"/>
                  <a:gd name="connsiteX5" fmla="*/ 2912 w 10000"/>
                  <a:gd name="connsiteY5" fmla="*/ 9989 h 10000"/>
                  <a:gd name="connsiteX6" fmla="*/ 0 w 10000"/>
                  <a:gd name="connsiteY6" fmla="*/ 5018 h 10000"/>
                  <a:gd name="connsiteX0" fmla="*/ 0 w 10000"/>
                  <a:gd name="connsiteY0" fmla="*/ 4975 h 9957"/>
                  <a:gd name="connsiteX1" fmla="*/ 2912 w 10000"/>
                  <a:gd name="connsiteY1" fmla="*/ 28 h 9957"/>
                  <a:gd name="connsiteX2" fmla="*/ 7085 w 10000"/>
                  <a:gd name="connsiteY2" fmla="*/ 0 h 9957"/>
                  <a:gd name="connsiteX3" fmla="*/ 10000 w 10000"/>
                  <a:gd name="connsiteY3" fmla="*/ 4964 h 9957"/>
                  <a:gd name="connsiteX4" fmla="*/ 7028 w 10000"/>
                  <a:gd name="connsiteY4" fmla="*/ 9957 h 9957"/>
                  <a:gd name="connsiteX5" fmla="*/ 2912 w 10000"/>
                  <a:gd name="connsiteY5" fmla="*/ 9946 h 9957"/>
                  <a:gd name="connsiteX6" fmla="*/ 0 w 10000"/>
                  <a:gd name="connsiteY6" fmla="*/ 4975 h 9957"/>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028 w 10109"/>
                  <a:gd name="connsiteY4" fmla="*/ 10000 h 10000"/>
                  <a:gd name="connsiteX5" fmla="*/ 2912 w 10109"/>
                  <a:gd name="connsiteY5" fmla="*/ 9989 h 10000"/>
                  <a:gd name="connsiteX6" fmla="*/ 0 w 10109"/>
                  <a:gd name="connsiteY6" fmla="*/ 4996 h 10000"/>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155 w 10109"/>
                  <a:gd name="connsiteY4" fmla="*/ 10000 h 10000"/>
                  <a:gd name="connsiteX5" fmla="*/ 2912 w 10109"/>
                  <a:gd name="connsiteY5" fmla="*/ 9989 h 10000"/>
                  <a:gd name="connsiteX6" fmla="*/ 0 w 10109"/>
                  <a:gd name="connsiteY6" fmla="*/ 4996 h 10000"/>
                  <a:gd name="connsiteX0" fmla="*/ 0 w 10109"/>
                  <a:gd name="connsiteY0" fmla="*/ 4978 h 9982"/>
                  <a:gd name="connsiteX1" fmla="*/ 2912 w 10109"/>
                  <a:gd name="connsiteY1" fmla="*/ 10 h 9982"/>
                  <a:gd name="connsiteX2" fmla="*/ 7212 w 10109"/>
                  <a:gd name="connsiteY2" fmla="*/ 0 h 9982"/>
                  <a:gd name="connsiteX3" fmla="*/ 10109 w 10109"/>
                  <a:gd name="connsiteY3" fmla="*/ 5003 h 9982"/>
                  <a:gd name="connsiteX4" fmla="*/ 7155 w 10109"/>
                  <a:gd name="connsiteY4" fmla="*/ 9982 h 9982"/>
                  <a:gd name="connsiteX5" fmla="*/ 2912 w 10109"/>
                  <a:gd name="connsiteY5" fmla="*/ 9971 h 9982"/>
                  <a:gd name="connsiteX6" fmla="*/ 0 w 10109"/>
                  <a:gd name="connsiteY6" fmla="*/ 4978 h 9982"/>
                  <a:gd name="connsiteX0" fmla="*/ 0 w 9928"/>
                  <a:gd name="connsiteY0" fmla="*/ 4987 h 10000"/>
                  <a:gd name="connsiteX1" fmla="*/ 2809 w 9928"/>
                  <a:gd name="connsiteY1" fmla="*/ 10 h 10000"/>
                  <a:gd name="connsiteX2" fmla="*/ 7062 w 9928"/>
                  <a:gd name="connsiteY2" fmla="*/ 0 h 10000"/>
                  <a:gd name="connsiteX3" fmla="*/ 9928 w 9928"/>
                  <a:gd name="connsiteY3" fmla="*/ 5012 h 10000"/>
                  <a:gd name="connsiteX4" fmla="*/ 7006 w 9928"/>
                  <a:gd name="connsiteY4" fmla="*/ 10000 h 10000"/>
                  <a:gd name="connsiteX5" fmla="*/ 2809 w 9928"/>
                  <a:gd name="connsiteY5" fmla="*/ 9989 h 10000"/>
                  <a:gd name="connsiteX6" fmla="*/ 0 w 9928"/>
                  <a:gd name="connsiteY6" fmla="*/ 49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8" h="10000">
                    <a:moveTo>
                      <a:pt x="0" y="4987"/>
                    </a:moveTo>
                    <a:lnTo>
                      <a:pt x="2809" y="10"/>
                    </a:lnTo>
                    <a:lnTo>
                      <a:pt x="7062" y="0"/>
                    </a:lnTo>
                    <a:lnTo>
                      <a:pt x="9928" y="5012"/>
                    </a:lnTo>
                    <a:lnTo>
                      <a:pt x="7006" y="10000"/>
                    </a:lnTo>
                    <a:lnTo>
                      <a:pt x="2809" y="9989"/>
                    </a:lnTo>
                    <a:lnTo>
                      <a:pt x="0" y="4987"/>
                    </a:lnTo>
                    <a:close/>
                  </a:path>
                </a:pathLst>
              </a:custGeom>
              <a:noFill/>
              <a:ln w="6350" cap="flat">
                <a:solidFill>
                  <a:srgbClr val="FCDB7F"/>
                </a:solidFill>
                <a:prstDash val="solid"/>
                <a:miter lim="800000"/>
                <a:headEnd/>
                <a:tailEnd/>
              </a:ln>
              <a:effectLst>
                <a:glow rad="508000">
                  <a:srgbClr val="FCDB7F">
                    <a:alpha val="10000"/>
                  </a:srgbClr>
                </a:glow>
              </a:effectLst>
            </p:spPr>
            <p:txBody>
              <a:bodyPr rot="0" spcFirstLastPara="0" vertOverflow="overflow" horzOverflow="overflow" vert="horz" wrap="square" lIns="91355" tIns="45679" rIns="91355" bIns="45679" numCol="1" spcCol="0" rtlCol="0" fromWordArt="0" anchor="t" anchorCtr="0" forceAA="0" compatLnSpc="1">
                <a:prstTxWarp prst="textNoShape">
                  <a:avLst/>
                </a:prstTxWarp>
                <a:noAutofit/>
              </a:bodyPr>
              <a:lstStyle/>
              <a:p>
                <a:pPr marL="0" marR="0" lvl="0" indent="0" defTabSz="913532"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00000"/>
                  </a:solidFill>
                  <a:effectLst/>
                  <a:uLnTx/>
                  <a:uFillTx/>
                  <a:latin typeface="Fira Sans Book"/>
                </a:endParaRPr>
              </a:p>
            </p:txBody>
          </p:sp>
        </p:grpSp>
        <p:grpSp>
          <p:nvGrpSpPr>
            <p:cNvPr id="106" name="Group 47">
              <a:extLst>
                <a:ext uri="{FF2B5EF4-FFF2-40B4-BE49-F238E27FC236}">
                  <a16:creationId xmlns:a16="http://schemas.microsoft.com/office/drawing/2014/main" id="{2AFF75B8-28D4-4409-B524-F33E748B3206}"/>
                </a:ext>
              </a:extLst>
            </p:cNvPr>
            <p:cNvGrpSpPr/>
            <p:nvPr/>
          </p:nvGrpSpPr>
          <p:grpSpPr>
            <a:xfrm>
              <a:off x="3278097" y="2658656"/>
              <a:ext cx="1315288" cy="1377301"/>
              <a:chOff x="3915114" y="2120679"/>
              <a:chExt cx="1315288" cy="1377301"/>
            </a:xfrm>
          </p:grpSpPr>
          <p:sp>
            <p:nvSpPr>
              <p:cNvPr id="118" name="Abgerundetes Rechteck 108">
                <a:extLst>
                  <a:ext uri="{FF2B5EF4-FFF2-40B4-BE49-F238E27FC236}">
                    <a16:creationId xmlns:a16="http://schemas.microsoft.com/office/drawing/2014/main" id="{7B062B84-333D-425C-ADC1-6F1C3E4123E3}"/>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19" name="Abgerundetes Rechteck 108">
                <a:extLst>
                  <a:ext uri="{FF2B5EF4-FFF2-40B4-BE49-F238E27FC236}">
                    <a16:creationId xmlns:a16="http://schemas.microsoft.com/office/drawing/2014/main" id="{04EF1A48-1627-49F8-A4E2-3E96F32C2413}"/>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20" name="Abgerundetes Rechteck 108">
                <a:extLst>
                  <a:ext uri="{FF2B5EF4-FFF2-40B4-BE49-F238E27FC236}">
                    <a16:creationId xmlns:a16="http://schemas.microsoft.com/office/drawing/2014/main" id="{09C96471-7A47-44BE-9974-286F529E698A}"/>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21" name="Flowchart: Preparation 17">
                <a:extLst>
                  <a:ext uri="{FF2B5EF4-FFF2-40B4-BE49-F238E27FC236}">
                    <a16:creationId xmlns:a16="http://schemas.microsoft.com/office/drawing/2014/main" id="{5C9B1343-2BFA-44F3-B854-7B22067E2193}"/>
                  </a:ext>
                </a:extLst>
              </p:cNvPr>
              <p:cNvSpPr/>
              <p:nvPr/>
            </p:nvSpPr>
            <p:spPr>
              <a:xfrm rot="5400000" flipV="1">
                <a:off x="3914284" y="2181862"/>
                <a:ext cx="1316948" cy="1315288"/>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903 w 10000"/>
                  <a:gd name="connsiteY5" fmla="*/ 9813 h 10000"/>
                  <a:gd name="connsiteX6" fmla="*/ 0 w 10000"/>
                  <a:gd name="connsiteY6" fmla="*/ 5000 h 10000"/>
                  <a:gd name="connsiteX0" fmla="*/ 0 w 10000"/>
                  <a:gd name="connsiteY0" fmla="*/ 5000 h 9813"/>
                  <a:gd name="connsiteX1" fmla="*/ 2903 w 10000"/>
                  <a:gd name="connsiteY1" fmla="*/ 249 h 9813"/>
                  <a:gd name="connsiteX2" fmla="*/ 8000 w 10000"/>
                  <a:gd name="connsiteY2" fmla="*/ 0 h 9813"/>
                  <a:gd name="connsiteX3" fmla="*/ 10000 w 10000"/>
                  <a:gd name="connsiteY3" fmla="*/ 5000 h 9813"/>
                  <a:gd name="connsiteX4" fmla="*/ 7097 w 10000"/>
                  <a:gd name="connsiteY4" fmla="*/ 9813 h 9813"/>
                  <a:gd name="connsiteX5" fmla="*/ 2903 w 10000"/>
                  <a:gd name="connsiteY5" fmla="*/ 9813 h 9813"/>
                  <a:gd name="connsiteX6" fmla="*/ 0 w 10000"/>
                  <a:gd name="connsiteY6" fmla="*/ 5000 h 9813"/>
                  <a:gd name="connsiteX0" fmla="*/ 0 w 10000"/>
                  <a:gd name="connsiteY0" fmla="*/ 4841 h 9746"/>
                  <a:gd name="connsiteX1" fmla="*/ 2903 w 10000"/>
                  <a:gd name="connsiteY1" fmla="*/ 0 h 9746"/>
                  <a:gd name="connsiteX2" fmla="*/ 7195 w 10000"/>
                  <a:gd name="connsiteY2" fmla="*/ 15 h 9746"/>
                  <a:gd name="connsiteX3" fmla="*/ 10000 w 10000"/>
                  <a:gd name="connsiteY3" fmla="*/ 4841 h 9746"/>
                  <a:gd name="connsiteX4" fmla="*/ 7097 w 10000"/>
                  <a:gd name="connsiteY4" fmla="*/ 9746 h 9746"/>
                  <a:gd name="connsiteX5" fmla="*/ 2903 w 10000"/>
                  <a:gd name="connsiteY5" fmla="*/ 9746 h 9746"/>
                  <a:gd name="connsiteX6" fmla="*/ 0 w 10000"/>
                  <a:gd name="connsiteY6" fmla="*/ 4841 h 9746"/>
                  <a:gd name="connsiteX0" fmla="*/ 0 w 9899"/>
                  <a:gd name="connsiteY0" fmla="*/ 4967 h 10000"/>
                  <a:gd name="connsiteX1" fmla="*/ 2802 w 9899"/>
                  <a:gd name="connsiteY1" fmla="*/ 0 h 10000"/>
                  <a:gd name="connsiteX2" fmla="*/ 7094 w 9899"/>
                  <a:gd name="connsiteY2" fmla="*/ 15 h 10000"/>
                  <a:gd name="connsiteX3" fmla="*/ 9899 w 9899"/>
                  <a:gd name="connsiteY3" fmla="*/ 4967 h 10000"/>
                  <a:gd name="connsiteX4" fmla="*/ 6996 w 9899"/>
                  <a:gd name="connsiteY4" fmla="*/ 10000 h 10000"/>
                  <a:gd name="connsiteX5" fmla="*/ 2802 w 9899"/>
                  <a:gd name="connsiteY5" fmla="*/ 10000 h 10000"/>
                  <a:gd name="connsiteX6" fmla="*/ 0 w 9899"/>
                  <a:gd name="connsiteY6" fmla="*/ 4967 h 10000"/>
                  <a:gd name="connsiteX0" fmla="*/ 0 w 9849"/>
                  <a:gd name="connsiteY0" fmla="*/ 4978 h 10000"/>
                  <a:gd name="connsiteX1" fmla="*/ 2680 w 9849"/>
                  <a:gd name="connsiteY1" fmla="*/ 0 h 10000"/>
                  <a:gd name="connsiteX2" fmla="*/ 7015 w 9849"/>
                  <a:gd name="connsiteY2" fmla="*/ 15 h 10000"/>
                  <a:gd name="connsiteX3" fmla="*/ 9849 w 9849"/>
                  <a:gd name="connsiteY3" fmla="*/ 4967 h 10000"/>
                  <a:gd name="connsiteX4" fmla="*/ 6916 w 9849"/>
                  <a:gd name="connsiteY4" fmla="*/ 10000 h 10000"/>
                  <a:gd name="connsiteX5" fmla="*/ 2680 w 9849"/>
                  <a:gd name="connsiteY5" fmla="*/ 10000 h 10000"/>
                  <a:gd name="connsiteX6" fmla="*/ 0 w 9849"/>
                  <a:gd name="connsiteY6" fmla="*/ 4978 h 10000"/>
                  <a:gd name="connsiteX0" fmla="*/ 0 w 10000"/>
                  <a:gd name="connsiteY0" fmla="*/ 4978 h 10000"/>
                  <a:gd name="connsiteX1" fmla="*/ 2721 w 10000"/>
                  <a:gd name="connsiteY1" fmla="*/ 0 h 10000"/>
                  <a:gd name="connsiteX2" fmla="*/ 7123 w 10000"/>
                  <a:gd name="connsiteY2" fmla="*/ 15 h 10000"/>
                  <a:gd name="connsiteX3" fmla="*/ 10000 w 10000"/>
                  <a:gd name="connsiteY3" fmla="*/ 4967 h 10000"/>
                  <a:gd name="connsiteX4" fmla="*/ 7022 w 10000"/>
                  <a:gd name="connsiteY4" fmla="*/ 10000 h 10000"/>
                  <a:gd name="connsiteX5" fmla="*/ 2896 w 10000"/>
                  <a:gd name="connsiteY5" fmla="*/ 9894 h 10000"/>
                  <a:gd name="connsiteX6" fmla="*/ 0 w 10000"/>
                  <a:gd name="connsiteY6" fmla="*/ 4978 h 10000"/>
                  <a:gd name="connsiteX0" fmla="*/ 0 w 10000"/>
                  <a:gd name="connsiteY0" fmla="*/ 4963 h 9985"/>
                  <a:gd name="connsiteX1" fmla="*/ 2896 w 10000"/>
                  <a:gd name="connsiteY1" fmla="*/ 70 h 9985"/>
                  <a:gd name="connsiteX2" fmla="*/ 7123 w 10000"/>
                  <a:gd name="connsiteY2" fmla="*/ 0 h 9985"/>
                  <a:gd name="connsiteX3" fmla="*/ 10000 w 10000"/>
                  <a:gd name="connsiteY3" fmla="*/ 4952 h 9985"/>
                  <a:gd name="connsiteX4" fmla="*/ 7022 w 10000"/>
                  <a:gd name="connsiteY4" fmla="*/ 9985 h 9985"/>
                  <a:gd name="connsiteX5" fmla="*/ 2896 w 10000"/>
                  <a:gd name="connsiteY5" fmla="*/ 9879 h 9985"/>
                  <a:gd name="connsiteX6" fmla="*/ 0 w 10000"/>
                  <a:gd name="connsiteY6" fmla="*/ 4963 h 9985"/>
                  <a:gd name="connsiteX0" fmla="*/ 0 w 10000"/>
                  <a:gd name="connsiteY0" fmla="*/ 4970 h 9905"/>
                  <a:gd name="connsiteX1" fmla="*/ 2896 w 10000"/>
                  <a:gd name="connsiteY1" fmla="*/ 70 h 9905"/>
                  <a:gd name="connsiteX2" fmla="*/ 7123 w 10000"/>
                  <a:gd name="connsiteY2" fmla="*/ 0 h 9905"/>
                  <a:gd name="connsiteX3" fmla="*/ 10000 w 10000"/>
                  <a:gd name="connsiteY3" fmla="*/ 4959 h 9905"/>
                  <a:gd name="connsiteX4" fmla="*/ 6989 w 10000"/>
                  <a:gd name="connsiteY4" fmla="*/ 9905 h 9905"/>
                  <a:gd name="connsiteX5" fmla="*/ 2896 w 10000"/>
                  <a:gd name="connsiteY5" fmla="*/ 9894 h 9905"/>
                  <a:gd name="connsiteX6" fmla="*/ 0 w 10000"/>
                  <a:gd name="connsiteY6" fmla="*/ 4970 h 9905"/>
                  <a:gd name="connsiteX0" fmla="*/ 0 w 9945"/>
                  <a:gd name="connsiteY0" fmla="*/ 5018 h 10000"/>
                  <a:gd name="connsiteX1" fmla="*/ 2896 w 9945"/>
                  <a:gd name="connsiteY1" fmla="*/ 71 h 10000"/>
                  <a:gd name="connsiteX2" fmla="*/ 7123 w 9945"/>
                  <a:gd name="connsiteY2" fmla="*/ 0 h 10000"/>
                  <a:gd name="connsiteX3" fmla="*/ 9945 w 9945"/>
                  <a:gd name="connsiteY3" fmla="*/ 5007 h 10000"/>
                  <a:gd name="connsiteX4" fmla="*/ 6989 w 9945"/>
                  <a:gd name="connsiteY4" fmla="*/ 10000 h 10000"/>
                  <a:gd name="connsiteX5" fmla="*/ 2896 w 9945"/>
                  <a:gd name="connsiteY5" fmla="*/ 9989 h 10000"/>
                  <a:gd name="connsiteX6" fmla="*/ 0 w 9945"/>
                  <a:gd name="connsiteY6" fmla="*/ 5018 h 10000"/>
                  <a:gd name="connsiteX0" fmla="*/ 0 w 10000"/>
                  <a:gd name="connsiteY0" fmla="*/ 5018 h 10000"/>
                  <a:gd name="connsiteX1" fmla="*/ 2912 w 10000"/>
                  <a:gd name="connsiteY1" fmla="*/ 71 h 10000"/>
                  <a:gd name="connsiteX2" fmla="*/ 7074 w 10000"/>
                  <a:gd name="connsiteY2" fmla="*/ 0 h 10000"/>
                  <a:gd name="connsiteX3" fmla="*/ 10000 w 10000"/>
                  <a:gd name="connsiteY3" fmla="*/ 5007 h 10000"/>
                  <a:gd name="connsiteX4" fmla="*/ 7028 w 10000"/>
                  <a:gd name="connsiteY4" fmla="*/ 10000 h 10000"/>
                  <a:gd name="connsiteX5" fmla="*/ 2912 w 10000"/>
                  <a:gd name="connsiteY5" fmla="*/ 9989 h 10000"/>
                  <a:gd name="connsiteX6" fmla="*/ 0 w 10000"/>
                  <a:gd name="connsiteY6" fmla="*/ 5018 h 10000"/>
                  <a:gd name="connsiteX0" fmla="*/ 0 w 10000"/>
                  <a:gd name="connsiteY0" fmla="*/ 4975 h 9957"/>
                  <a:gd name="connsiteX1" fmla="*/ 2912 w 10000"/>
                  <a:gd name="connsiteY1" fmla="*/ 28 h 9957"/>
                  <a:gd name="connsiteX2" fmla="*/ 7085 w 10000"/>
                  <a:gd name="connsiteY2" fmla="*/ 0 h 9957"/>
                  <a:gd name="connsiteX3" fmla="*/ 10000 w 10000"/>
                  <a:gd name="connsiteY3" fmla="*/ 4964 h 9957"/>
                  <a:gd name="connsiteX4" fmla="*/ 7028 w 10000"/>
                  <a:gd name="connsiteY4" fmla="*/ 9957 h 9957"/>
                  <a:gd name="connsiteX5" fmla="*/ 2912 w 10000"/>
                  <a:gd name="connsiteY5" fmla="*/ 9946 h 9957"/>
                  <a:gd name="connsiteX6" fmla="*/ 0 w 10000"/>
                  <a:gd name="connsiteY6" fmla="*/ 4975 h 9957"/>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028 w 10109"/>
                  <a:gd name="connsiteY4" fmla="*/ 10000 h 10000"/>
                  <a:gd name="connsiteX5" fmla="*/ 2912 w 10109"/>
                  <a:gd name="connsiteY5" fmla="*/ 9989 h 10000"/>
                  <a:gd name="connsiteX6" fmla="*/ 0 w 10109"/>
                  <a:gd name="connsiteY6" fmla="*/ 4996 h 10000"/>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155 w 10109"/>
                  <a:gd name="connsiteY4" fmla="*/ 10000 h 10000"/>
                  <a:gd name="connsiteX5" fmla="*/ 2912 w 10109"/>
                  <a:gd name="connsiteY5" fmla="*/ 9989 h 10000"/>
                  <a:gd name="connsiteX6" fmla="*/ 0 w 10109"/>
                  <a:gd name="connsiteY6" fmla="*/ 4996 h 10000"/>
                  <a:gd name="connsiteX0" fmla="*/ 0 w 10109"/>
                  <a:gd name="connsiteY0" fmla="*/ 4978 h 9982"/>
                  <a:gd name="connsiteX1" fmla="*/ 2912 w 10109"/>
                  <a:gd name="connsiteY1" fmla="*/ 10 h 9982"/>
                  <a:gd name="connsiteX2" fmla="*/ 7212 w 10109"/>
                  <a:gd name="connsiteY2" fmla="*/ 0 h 9982"/>
                  <a:gd name="connsiteX3" fmla="*/ 10109 w 10109"/>
                  <a:gd name="connsiteY3" fmla="*/ 5003 h 9982"/>
                  <a:gd name="connsiteX4" fmla="*/ 7155 w 10109"/>
                  <a:gd name="connsiteY4" fmla="*/ 9982 h 9982"/>
                  <a:gd name="connsiteX5" fmla="*/ 2912 w 10109"/>
                  <a:gd name="connsiteY5" fmla="*/ 9971 h 9982"/>
                  <a:gd name="connsiteX6" fmla="*/ 0 w 10109"/>
                  <a:gd name="connsiteY6" fmla="*/ 4978 h 9982"/>
                  <a:gd name="connsiteX0" fmla="*/ 0 w 9928"/>
                  <a:gd name="connsiteY0" fmla="*/ 4987 h 10000"/>
                  <a:gd name="connsiteX1" fmla="*/ 2809 w 9928"/>
                  <a:gd name="connsiteY1" fmla="*/ 10 h 10000"/>
                  <a:gd name="connsiteX2" fmla="*/ 7062 w 9928"/>
                  <a:gd name="connsiteY2" fmla="*/ 0 h 10000"/>
                  <a:gd name="connsiteX3" fmla="*/ 9928 w 9928"/>
                  <a:gd name="connsiteY3" fmla="*/ 5012 h 10000"/>
                  <a:gd name="connsiteX4" fmla="*/ 7006 w 9928"/>
                  <a:gd name="connsiteY4" fmla="*/ 10000 h 10000"/>
                  <a:gd name="connsiteX5" fmla="*/ 2809 w 9928"/>
                  <a:gd name="connsiteY5" fmla="*/ 9989 h 10000"/>
                  <a:gd name="connsiteX6" fmla="*/ 0 w 9928"/>
                  <a:gd name="connsiteY6" fmla="*/ 49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8" h="10000">
                    <a:moveTo>
                      <a:pt x="0" y="4987"/>
                    </a:moveTo>
                    <a:lnTo>
                      <a:pt x="2809" y="10"/>
                    </a:lnTo>
                    <a:lnTo>
                      <a:pt x="7062" y="0"/>
                    </a:lnTo>
                    <a:lnTo>
                      <a:pt x="9928" y="5012"/>
                    </a:lnTo>
                    <a:lnTo>
                      <a:pt x="7006" y="10000"/>
                    </a:lnTo>
                    <a:lnTo>
                      <a:pt x="2809" y="9989"/>
                    </a:lnTo>
                    <a:lnTo>
                      <a:pt x="0" y="4987"/>
                    </a:lnTo>
                    <a:close/>
                  </a:path>
                </a:pathLst>
              </a:custGeom>
              <a:noFill/>
              <a:ln w="6350" cap="flat">
                <a:solidFill>
                  <a:srgbClr val="FFFFFF"/>
                </a:solidFill>
                <a:prstDash val="solid"/>
                <a:miter lim="800000"/>
                <a:headEnd/>
                <a:tailEnd/>
              </a:ln>
              <a:effectLst>
                <a:glow rad="76200">
                  <a:srgbClr val="FDE6A6">
                    <a:alpha val="40000"/>
                  </a:srgbClr>
                </a:glow>
              </a:effectLst>
            </p:spPr>
            <p:txBody>
              <a:bodyPr rot="0" spcFirstLastPara="0" vertOverflow="overflow" horzOverflow="overflow" vert="horz" wrap="square" lIns="91355" tIns="45679" rIns="91355" bIns="45679" numCol="1" spcCol="0" rtlCol="0" fromWordArt="0" anchor="t" anchorCtr="0" forceAA="0" compatLnSpc="1">
                <a:prstTxWarp prst="textNoShape">
                  <a:avLst/>
                </a:prstTxWarp>
                <a:noAutofit/>
              </a:bodyPr>
              <a:lstStyle/>
              <a:p>
                <a:pPr marL="0" marR="0" lvl="0" indent="0" defTabSz="913532"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00000"/>
                  </a:solidFill>
                  <a:effectLst/>
                  <a:uLnTx/>
                  <a:uFillTx/>
                  <a:latin typeface="Fira Sans Book"/>
                </a:endParaRPr>
              </a:p>
            </p:txBody>
          </p:sp>
        </p:grpSp>
        <p:grpSp>
          <p:nvGrpSpPr>
            <p:cNvPr id="107" name="Group 53">
              <a:extLst>
                <a:ext uri="{FF2B5EF4-FFF2-40B4-BE49-F238E27FC236}">
                  <a16:creationId xmlns:a16="http://schemas.microsoft.com/office/drawing/2014/main" id="{2C02A207-A454-4248-982C-0A7CFEFE0FAB}"/>
                </a:ext>
              </a:extLst>
            </p:cNvPr>
            <p:cNvGrpSpPr/>
            <p:nvPr/>
          </p:nvGrpSpPr>
          <p:grpSpPr>
            <a:xfrm>
              <a:off x="3487446" y="2658656"/>
              <a:ext cx="895075" cy="1217327"/>
              <a:chOff x="4124462" y="2120679"/>
              <a:chExt cx="895075" cy="1217327"/>
            </a:xfrm>
          </p:grpSpPr>
          <p:sp>
            <p:nvSpPr>
              <p:cNvPr id="115" name="Abgerundetes Rechteck 108">
                <a:extLst>
                  <a:ext uri="{FF2B5EF4-FFF2-40B4-BE49-F238E27FC236}">
                    <a16:creationId xmlns:a16="http://schemas.microsoft.com/office/drawing/2014/main" id="{B5F66B31-68AB-4007-BBEE-456C1B912860}"/>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16" name="Abgerundetes Rechteck 108">
                <a:extLst>
                  <a:ext uri="{FF2B5EF4-FFF2-40B4-BE49-F238E27FC236}">
                    <a16:creationId xmlns:a16="http://schemas.microsoft.com/office/drawing/2014/main" id="{C2A1B3C0-68B3-4042-AD1B-16DB6CAC03F4}"/>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17" name="Abgerundetes Rechteck 108">
                <a:extLst>
                  <a:ext uri="{FF2B5EF4-FFF2-40B4-BE49-F238E27FC236}">
                    <a16:creationId xmlns:a16="http://schemas.microsoft.com/office/drawing/2014/main" id="{5E3B667F-E2B0-40F2-90AD-E038EBCCE3AE}"/>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grpSp>
        <p:grpSp>
          <p:nvGrpSpPr>
            <p:cNvPr id="108" name="Group 59">
              <a:extLst>
                <a:ext uri="{FF2B5EF4-FFF2-40B4-BE49-F238E27FC236}">
                  <a16:creationId xmlns:a16="http://schemas.microsoft.com/office/drawing/2014/main" id="{21C646E0-AF43-4AD6-BD3F-5C7BD1C63C40}"/>
                </a:ext>
              </a:extLst>
            </p:cNvPr>
            <p:cNvGrpSpPr/>
            <p:nvPr/>
          </p:nvGrpSpPr>
          <p:grpSpPr>
            <a:xfrm>
              <a:off x="3487446" y="2658656"/>
              <a:ext cx="895075" cy="1362409"/>
              <a:chOff x="4124462" y="2120679"/>
              <a:chExt cx="895075" cy="1362409"/>
            </a:xfrm>
          </p:grpSpPr>
          <p:sp>
            <p:nvSpPr>
              <p:cNvPr id="109" name="Abgerundetes Rechteck 108">
                <a:extLst>
                  <a:ext uri="{FF2B5EF4-FFF2-40B4-BE49-F238E27FC236}">
                    <a16:creationId xmlns:a16="http://schemas.microsoft.com/office/drawing/2014/main" id="{9C82942E-2F7D-4CFC-8807-404D8B148C3C}"/>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10" name="Abgerundetes Rechteck 108">
                <a:extLst>
                  <a:ext uri="{FF2B5EF4-FFF2-40B4-BE49-F238E27FC236}">
                    <a16:creationId xmlns:a16="http://schemas.microsoft.com/office/drawing/2014/main" id="{71EF1EB2-8803-4D44-B690-9B499F0178FE}"/>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11" name="Abgerundetes Rechteck 108">
                <a:extLst>
                  <a:ext uri="{FF2B5EF4-FFF2-40B4-BE49-F238E27FC236}">
                    <a16:creationId xmlns:a16="http://schemas.microsoft.com/office/drawing/2014/main" id="{4421E3D9-F68F-41C6-B269-1515D1363143}"/>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12" name="Abgerundetes Rechteck 108">
                <a:extLst>
                  <a:ext uri="{FF2B5EF4-FFF2-40B4-BE49-F238E27FC236}">
                    <a16:creationId xmlns:a16="http://schemas.microsoft.com/office/drawing/2014/main" id="{BB3A686A-17B6-4A27-8128-3670E9BF4954}"/>
                  </a:ext>
                </a:extLst>
              </p:cNvPr>
              <p:cNvSpPr/>
              <p:nvPr/>
            </p:nvSpPr>
            <p:spPr>
              <a:xfrm>
                <a:off x="4124462" y="2281807"/>
                <a:ext cx="895075" cy="895071"/>
              </a:xfrm>
              <a:prstGeom prst="roundRect">
                <a:avLst>
                  <a:gd name="adj" fmla="val 0"/>
                </a:avLst>
              </a:prstGeom>
              <a:gradFill>
                <a:gsLst>
                  <a:gs pos="0">
                    <a:srgbClr val="383C45">
                      <a:alpha val="7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13" name="Abgerundetes Rechteck 108">
                <a:extLst>
                  <a:ext uri="{FF2B5EF4-FFF2-40B4-BE49-F238E27FC236}">
                    <a16:creationId xmlns:a16="http://schemas.microsoft.com/office/drawing/2014/main" id="{1078ED19-65DA-4657-81C9-6542F17D26D9}"/>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14" name="Abgerundetes Rechteck 108">
                <a:extLst>
                  <a:ext uri="{FF2B5EF4-FFF2-40B4-BE49-F238E27FC236}">
                    <a16:creationId xmlns:a16="http://schemas.microsoft.com/office/drawing/2014/main" id="{7ED5FE6C-0A80-400B-AB18-F60D75C2C9C1}"/>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grpSp>
      </p:grpSp>
      <p:pic>
        <p:nvPicPr>
          <p:cNvPr id="126" name="Picture 47">
            <a:extLst>
              <a:ext uri="{FF2B5EF4-FFF2-40B4-BE49-F238E27FC236}">
                <a16:creationId xmlns:a16="http://schemas.microsoft.com/office/drawing/2014/main" id="{ADCA4AC5-20E9-457F-B87A-757A41D724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715" y="1917234"/>
            <a:ext cx="4647274" cy="4094932"/>
          </a:xfrm>
          <a:prstGeom prst="rect">
            <a:avLst/>
          </a:prstGeom>
          <a:effectLst>
            <a:reflection blurRad="6350" stA="27000" endPos="35000" dist="317500" dir="5400000" sy="-100000" algn="bl" rotWithShape="0"/>
          </a:effectLst>
        </p:spPr>
      </p:pic>
      <p:sp>
        <p:nvSpPr>
          <p:cNvPr id="127" name="Textfeld 62">
            <a:extLst>
              <a:ext uri="{FF2B5EF4-FFF2-40B4-BE49-F238E27FC236}">
                <a16:creationId xmlns:a16="http://schemas.microsoft.com/office/drawing/2014/main" id="{B9E67E16-D1D7-4F02-9089-25D2A8A045F0}"/>
              </a:ext>
            </a:extLst>
          </p:cNvPr>
          <p:cNvSpPr txBox="1"/>
          <p:nvPr/>
        </p:nvSpPr>
        <p:spPr>
          <a:xfrm rot="21480000">
            <a:off x="2168232" y="4385813"/>
            <a:ext cx="3383597" cy="286232"/>
          </a:xfrm>
          <a:prstGeom prst="rect">
            <a:avLst/>
          </a:prstGeom>
          <a:noFill/>
          <a:scene3d>
            <a:camera prst="perspectiveRight" fov="4800000">
              <a:rot lat="1200000" lon="20399996" rev="1200000"/>
            </a:camera>
            <a:lightRig rig="threePt" dir="t"/>
          </a:scene3d>
        </p:spPr>
        <p:txBody>
          <a:bodyPr wrap="square" rtlCol="0" anchor="b">
            <a:spAutoFit/>
            <a:scene3d>
              <a:camera prst="isometricRightUp">
                <a:rot lat="1522590" lon="20907923" rev="1255041"/>
              </a:camera>
              <a:lightRig rig="threePt" dir="t"/>
            </a:scene3d>
          </a:bodyPr>
          <a:lstStyle>
            <a:defPPr>
              <a:defRPr lang="en-US"/>
            </a:defPPr>
            <a:lvl1pPr algn="ctr" defTabSz="913554">
              <a:lnSpc>
                <a:spcPct val="90000"/>
              </a:lnSpc>
              <a:defRPr sz="1600">
                <a:solidFill>
                  <a:schemeClr val="bg1"/>
                </a:solidFill>
              </a:defRPr>
            </a:lvl1pPr>
          </a:lstStyle>
          <a:p>
            <a:r>
              <a:rPr lang="en-US" sz="1400">
                <a:solidFill>
                  <a:srgbClr val="383C45"/>
                </a:solidFill>
                <a:latin typeface="FiraGO Book"/>
              </a:rPr>
              <a:t>OLP Software Development Kit</a:t>
            </a:r>
          </a:p>
        </p:txBody>
      </p:sp>
      <p:sp>
        <p:nvSpPr>
          <p:cNvPr id="128" name="Textfeld 62">
            <a:extLst>
              <a:ext uri="{FF2B5EF4-FFF2-40B4-BE49-F238E27FC236}">
                <a16:creationId xmlns:a16="http://schemas.microsoft.com/office/drawing/2014/main" id="{D72FC41A-BEA8-428F-8904-9042E1369C91}"/>
              </a:ext>
            </a:extLst>
          </p:cNvPr>
          <p:cNvSpPr txBox="1"/>
          <p:nvPr/>
        </p:nvSpPr>
        <p:spPr>
          <a:xfrm rot="21480000">
            <a:off x="2702363" y="3543855"/>
            <a:ext cx="3383597" cy="286232"/>
          </a:xfrm>
          <a:prstGeom prst="rect">
            <a:avLst/>
          </a:prstGeom>
          <a:noFill/>
          <a:scene3d>
            <a:camera prst="perspectiveRight" fov="4800000">
              <a:rot lat="1200000" lon="20399996" rev="1200000"/>
            </a:camera>
            <a:lightRig rig="threePt" dir="t"/>
          </a:scene3d>
        </p:spPr>
        <p:txBody>
          <a:bodyPr wrap="square" rtlCol="0" anchor="b">
            <a:spAutoFit/>
            <a:scene3d>
              <a:camera prst="isometricRightUp">
                <a:rot lat="1522590" lon="20907923" rev="1255041"/>
              </a:camera>
              <a:lightRig rig="threePt" dir="t"/>
            </a:scene3d>
          </a:bodyPr>
          <a:lstStyle/>
          <a:p>
            <a:pPr algn="ctr" defTabSz="913554">
              <a:lnSpc>
                <a:spcPct val="90000"/>
              </a:lnSpc>
            </a:pPr>
            <a:r>
              <a:rPr lang="en-US" sz="1400">
                <a:solidFill>
                  <a:srgbClr val="383C45"/>
                </a:solidFill>
                <a:latin typeface="FiraGO Book"/>
              </a:rPr>
              <a:t>OLP</a:t>
            </a:r>
            <a:r>
              <a:rPr lang="en-US" sz="1400">
                <a:solidFill>
                  <a:srgbClr val="FFFFFF"/>
                </a:solidFill>
                <a:latin typeface="FiraGO Book"/>
              </a:rPr>
              <a:t> Cloud</a:t>
            </a:r>
          </a:p>
        </p:txBody>
      </p:sp>
    </p:spTree>
    <p:extLst>
      <p:ext uri="{BB962C8B-B14F-4D97-AF65-F5344CB8AC3E}">
        <p14:creationId xmlns:p14="http://schemas.microsoft.com/office/powerpoint/2010/main" val="224797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hteck 45">
            <a:extLst>
              <a:ext uri="{FF2B5EF4-FFF2-40B4-BE49-F238E27FC236}">
                <a16:creationId xmlns:a16="http://schemas.microsoft.com/office/drawing/2014/main" id="{713ABBCF-5F05-416B-9391-8F1F80F9B84D}"/>
              </a:ext>
            </a:extLst>
          </p:cNvPr>
          <p:cNvSpPr/>
          <p:nvPr/>
        </p:nvSpPr>
        <p:spPr bwMode="gray">
          <a:xfrm>
            <a:off x="10550206" y="0"/>
            <a:ext cx="1029020" cy="132753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 name="Title 1">
            <a:extLst>
              <a:ext uri="{FF2B5EF4-FFF2-40B4-BE49-F238E27FC236}">
                <a16:creationId xmlns:a16="http://schemas.microsoft.com/office/drawing/2014/main" id="{1F85672D-2EA8-49AA-8A93-4A7651EE7E14}"/>
              </a:ext>
            </a:extLst>
          </p:cNvPr>
          <p:cNvSpPr>
            <a:spLocks noGrp="1"/>
          </p:cNvSpPr>
          <p:nvPr>
            <p:ph type="title"/>
          </p:nvPr>
        </p:nvSpPr>
        <p:spPr/>
        <p:txBody>
          <a:bodyPr/>
          <a:lstStyle/>
          <a:p>
            <a:r>
              <a:rPr lang="en-US"/>
              <a:t>OLP design</a:t>
            </a:r>
          </a:p>
        </p:txBody>
      </p:sp>
      <p:sp>
        <p:nvSpPr>
          <p:cNvPr id="3" name="Date Placeholder 2">
            <a:extLst>
              <a:ext uri="{FF2B5EF4-FFF2-40B4-BE49-F238E27FC236}">
                <a16:creationId xmlns:a16="http://schemas.microsoft.com/office/drawing/2014/main" id="{ED68D043-5CB4-49C4-9F6F-EF0FED93EB8F}"/>
              </a:ext>
            </a:extLst>
          </p:cNvPr>
          <p:cNvSpPr>
            <a:spLocks noGrp="1"/>
          </p:cNvSpPr>
          <p:nvPr>
            <p:ph type="dt" sz="half" idx="10"/>
          </p:nvPr>
        </p:nvSpPr>
        <p:spPr/>
        <p:txBody>
          <a:bodyPr/>
          <a:lstStyle/>
          <a:p>
            <a:r>
              <a:rPr lang="en-US"/>
              <a:t>© 2019 HERE</a:t>
            </a:r>
          </a:p>
        </p:txBody>
      </p:sp>
      <p:sp>
        <p:nvSpPr>
          <p:cNvPr id="5" name="Fußzeilenplatzhalter 4">
            <a:extLst>
              <a:ext uri="{FF2B5EF4-FFF2-40B4-BE49-F238E27FC236}">
                <a16:creationId xmlns:a16="http://schemas.microsoft.com/office/drawing/2014/main" id="{9451532F-CD27-46EC-A229-D018F5FDE3E7}"/>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C64425BD-A79A-4DBF-AE02-47A44DFE4449}"/>
              </a:ext>
            </a:extLst>
          </p:cNvPr>
          <p:cNvSpPr>
            <a:spLocks noGrp="1"/>
          </p:cNvSpPr>
          <p:nvPr>
            <p:ph type="sldNum" sz="quarter" idx="12"/>
          </p:nvPr>
        </p:nvSpPr>
        <p:spPr/>
        <p:txBody>
          <a:bodyPr/>
          <a:lstStyle/>
          <a:p>
            <a:fld id="{C01CAAA5-CA10-431C-B0CA-C8BF8493446D}" type="slidenum">
              <a:rPr lang="en-US" smtClean="0"/>
              <a:pPr/>
              <a:t>7</a:t>
            </a:fld>
            <a:endParaRPr lang="en-US"/>
          </a:p>
        </p:txBody>
      </p:sp>
      <p:sp>
        <p:nvSpPr>
          <p:cNvPr id="98" name="Subtitle 97">
            <a:extLst>
              <a:ext uri="{FF2B5EF4-FFF2-40B4-BE49-F238E27FC236}">
                <a16:creationId xmlns:a16="http://schemas.microsoft.com/office/drawing/2014/main" id="{4B2F1259-41DE-4B8F-8533-4ADBD8399257}"/>
              </a:ext>
            </a:extLst>
          </p:cNvPr>
          <p:cNvSpPr>
            <a:spLocks noGrp="1"/>
          </p:cNvSpPr>
          <p:nvPr>
            <p:ph type="subTitle" idx="1"/>
          </p:nvPr>
        </p:nvSpPr>
        <p:spPr/>
        <p:txBody>
          <a:bodyPr/>
          <a:lstStyle/>
          <a:p>
            <a:r>
              <a:rPr lang="en-US" dirty="0"/>
              <a:t>It abstracts the complexity of underlying engineering components</a:t>
            </a:r>
            <a:br>
              <a:rPr lang="en-US" dirty="0"/>
            </a:br>
            <a:r>
              <a:rPr lang="en-US" dirty="0"/>
              <a:t>to provide an end-to-end canonical user journey</a:t>
            </a:r>
          </a:p>
        </p:txBody>
      </p:sp>
      <p:sp>
        <p:nvSpPr>
          <p:cNvPr id="18" name="Rechteck 15">
            <a:extLst>
              <a:ext uri="{FF2B5EF4-FFF2-40B4-BE49-F238E27FC236}">
                <a16:creationId xmlns:a16="http://schemas.microsoft.com/office/drawing/2014/main" id="{F076D48B-DB1F-46EC-AC47-81DBB763A6B1}"/>
              </a:ext>
            </a:extLst>
          </p:cNvPr>
          <p:cNvSpPr/>
          <p:nvPr/>
        </p:nvSpPr>
        <p:spPr bwMode="gray">
          <a:xfrm>
            <a:off x="6607222" y="2677515"/>
            <a:ext cx="4970042" cy="1003689"/>
          </a:xfrm>
          <a:prstGeom prst="rect">
            <a:avLst/>
          </a:prstGeom>
          <a:solidFill>
            <a:schemeClr val="accent6">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9" name="Rechteck 11">
            <a:extLst>
              <a:ext uri="{FF2B5EF4-FFF2-40B4-BE49-F238E27FC236}">
                <a16:creationId xmlns:a16="http://schemas.microsoft.com/office/drawing/2014/main" id="{1B88BA16-40A1-42BF-AB75-0C7748D2D7DB}"/>
              </a:ext>
            </a:extLst>
          </p:cNvPr>
          <p:cNvSpPr/>
          <p:nvPr/>
        </p:nvSpPr>
        <p:spPr bwMode="gray">
          <a:xfrm>
            <a:off x="7118617" y="2777646"/>
            <a:ext cx="1686652" cy="798660"/>
          </a:xfrm>
          <a:prstGeom prst="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0" name="Rechteck 12">
            <a:extLst>
              <a:ext uri="{FF2B5EF4-FFF2-40B4-BE49-F238E27FC236}">
                <a16:creationId xmlns:a16="http://schemas.microsoft.com/office/drawing/2014/main" id="{02828AD9-08C7-481C-B194-F8B4FB7B0F50}"/>
              </a:ext>
            </a:extLst>
          </p:cNvPr>
          <p:cNvSpPr/>
          <p:nvPr/>
        </p:nvSpPr>
        <p:spPr bwMode="gray">
          <a:xfrm>
            <a:off x="8864972" y="2777645"/>
            <a:ext cx="1121324" cy="798660"/>
          </a:xfrm>
          <a:prstGeom prst="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1" name="Rechteck 13">
            <a:extLst>
              <a:ext uri="{FF2B5EF4-FFF2-40B4-BE49-F238E27FC236}">
                <a16:creationId xmlns:a16="http://schemas.microsoft.com/office/drawing/2014/main" id="{B18B7B0D-8F17-456C-9D54-C1EA523FF441}"/>
              </a:ext>
            </a:extLst>
          </p:cNvPr>
          <p:cNvSpPr/>
          <p:nvPr/>
        </p:nvSpPr>
        <p:spPr bwMode="gray">
          <a:xfrm>
            <a:off x="10045377" y="2777645"/>
            <a:ext cx="677897" cy="798660"/>
          </a:xfrm>
          <a:prstGeom prst="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2" name="Rechteck 14">
            <a:extLst>
              <a:ext uri="{FF2B5EF4-FFF2-40B4-BE49-F238E27FC236}">
                <a16:creationId xmlns:a16="http://schemas.microsoft.com/office/drawing/2014/main" id="{8B50B217-493C-493C-B59E-59671E962248}"/>
              </a:ext>
            </a:extLst>
          </p:cNvPr>
          <p:cNvSpPr/>
          <p:nvPr/>
        </p:nvSpPr>
        <p:spPr bwMode="gray">
          <a:xfrm>
            <a:off x="10782355" y="2777645"/>
            <a:ext cx="677897" cy="798660"/>
          </a:xfrm>
          <a:prstGeom prst="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3" name="Rechteck 16">
            <a:extLst>
              <a:ext uri="{FF2B5EF4-FFF2-40B4-BE49-F238E27FC236}">
                <a16:creationId xmlns:a16="http://schemas.microsoft.com/office/drawing/2014/main" id="{FF434208-0720-4B77-A654-39D17CC2F66C}"/>
              </a:ext>
            </a:extLst>
          </p:cNvPr>
          <p:cNvSpPr/>
          <p:nvPr/>
        </p:nvSpPr>
        <p:spPr bwMode="gray">
          <a:xfrm>
            <a:off x="6607222" y="3999476"/>
            <a:ext cx="4970042" cy="772436"/>
          </a:xfrm>
          <a:prstGeom prst="rect">
            <a:avLst/>
          </a:prstGeom>
          <a:solidFill>
            <a:srgbClr val="D9DEED"/>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4" name="Rechteck 17">
            <a:extLst>
              <a:ext uri="{FF2B5EF4-FFF2-40B4-BE49-F238E27FC236}">
                <a16:creationId xmlns:a16="http://schemas.microsoft.com/office/drawing/2014/main" id="{C2E993C8-C52A-491F-B61C-310D163967DA}"/>
              </a:ext>
            </a:extLst>
          </p:cNvPr>
          <p:cNvSpPr/>
          <p:nvPr/>
        </p:nvSpPr>
        <p:spPr bwMode="gray">
          <a:xfrm>
            <a:off x="6607222" y="4876786"/>
            <a:ext cx="4970042" cy="467299"/>
          </a:xfrm>
          <a:prstGeom prst="rect">
            <a:avLst/>
          </a:prstGeom>
          <a:solidFill>
            <a:srgbClr val="D9DEED"/>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5" name="Rechteck 18">
            <a:extLst>
              <a:ext uri="{FF2B5EF4-FFF2-40B4-BE49-F238E27FC236}">
                <a16:creationId xmlns:a16="http://schemas.microsoft.com/office/drawing/2014/main" id="{609F685F-FBD4-4631-8243-F340EAECF282}"/>
              </a:ext>
            </a:extLst>
          </p:cNvPr>
          <p:cNvSpPr/>
          <p:nvPr/>
        </p:nvSpPr>
        <p:spPr bwMode="gray">
          <a:xfrm>
            <a:off x="6607222" y="5445384"/>
            <a:ext cx="4970042" cy="467299"/>
          </a:xfrm>
          <a:prstGeom prst="rect">
            <a:avLst/>
          </a:prstGeom>
          <a:solidFill>
            <a:srgbClr val="D9DEED"/>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6" name="Rechteck 6">
            <a:extLst>
              <a:ext uri="{FF2B5EF4-FFF2-40B4-BE49-F238E27FC236}">
                <a16:creationId xmlns:a16="http://schemas.microsoft.com/office/drawing/2014/main" id="{24BFA7B7-4EFF-4E0F-8698-AED93B53221F}"/>
              </a:ext>
            </a:extLst>
          </p:cNvPr>
          <p:cNvSpPr/>
          <p:nvPr/>
        </p:nvSpPr>
        <p:spPr bwMode="gray">
          <a:xfrm>
            <a:off x="7163396" y="3041084"/>
            <a:ext cx="507488" cy="491711"/>
          </a:xfrm>
          <a:prstGeom prst="rect">
            <a:avLst/>
          </a:prstGeom>
          <a:solidFill>
            <a:schemeClr val="accent6">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800">
                <a:solidFill>
                  <a:schemeClr val="tx1"/>
                </a:solidFill>
              </a:rPr>
              <a:t>Stream </a:t>
            </a:r>
            <a:r>
              <a:rPr lang="de-DE" sz="800" err="1">
                <a:solidFill>
                  <a:schemeClr val="tx1"/>
                </a:solidFill>
              </a:rPr>
              <a:t>layer</a:t>
            </a:r>
            <a:endParaRPr lang="de-DE" sz="800">
              <a:solidFill>
                <a:schemeClr val="tx1"/>
              </a:solidFill>
            </a:endParaRPr>
          </a:p>
        </p:txBody>
      </p:sp>
      <p:sp>
        <p:nvSpPr>
          <p:cNvPr id="27" name="Rechteck 7">
            <a:extLst>
              <a:ext uri="{FF2B5EF4-FFF2-40B4-BE49-F238E27FC236}">
                <a16:creationId xmlns:a16="http://schemas.microsoft.com/office/drawing/2014/main" id="{1536D348-57B7-4EF3-8C25-7004D223EDBE}"/>
              </a:ext>
            </a:extLst>
          </p:cNvPr>
          <p:cNvSpPr/>
          <p:nvPr/>
        </p:nvSpPr>
        <p:spPr bwMode="gray">
          <a:xfrm>
            <a:off x="7713796" y="3041084"/>
            <a:ext cx="507488" cy="491711"/>
          </a:xfrm>
          <a:prstGeom prst="rect">
            <a:avLst/>
          </a:prstGeom>
          <a:solidFill>
            <a:schemeClr val="accent6">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800" dirty="0">
                <a:solidFill>
                  <a:schemeClr val="tx1"/>
                </a:solidFill>
              </a:rPr>
              <a:t>Volatile layer</a:t>
            </a:r>
          </a:p>
        </p:txBody>
      </p:sp>
      <p:sp>
        <p:nvSpPr>
          <p:cNvPr id="28" name="Rechteck 8">
            <a:extLst>
              <a:ext uri="{FF2B5EF4-FFF2-40B4-BE49-F238E27FC236}">
                <a16:creationId xmlns:a16="http://schemas.microsoft.com/office/drawing/2014/main" id="{261E29A9-D208-4F8A-BFC4-9F1D893E370F}"/>
              </a:ext>
            </a:extLst>
          </p:cNvPr>
          <p:cNvSpPr/>
          <p:nvPr/>
        </p:nvSpPr>
        <p:spPr bwMode="gray">
          <a:xfrm>
            <a:off x="8264197" y="3041084"/>
            <a:ext cx="507488" cy="491711"/>
          </a:xfrm>
          <a:prstGeom prst="rect">
            <a:avLst/>
          </a:prstGeom>
          <a:solidFill>
            <a:schemeClr val="accent6">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800" err="1">
                <a:solidFill>
                  <a:schemeClr val="tx1"/>
                </a:solidFill>
              </a:rPr>
              <a:t>Versioned</a:t>
            </a:r>
            <a:r>
              <a:rPr lang="de-DE" sz="800">
                <a:solidFill>
                  <a:schemeClr val="tx1"/>
                </a:solidFill>
              </a:rPr>
              <a:t> </a:t>
            </a:r>
            <a:r>
              <a:rPr lang="de-DE" sz="800" err="1">
                <a:solidFill>
                  <a:schemeClr val="tx1"/>
                </a:solidFill>
              </a:rPr>
              <a:t>layer</a:t>
            </a:r>
            <a:endParaRPr lang="de-DE" sz="800">
              <a:solidFill>
                <a:schemeClr val="tx1"/>
              </a:solidFill>
            </a:endParaRPr>
          </a:p>
        </p:txBody>
      </p:sp>
      <p:sp>
        <p:nvSpPr>
          <p:cNvPr id="29" name="Rechteck 9">
            <a:extLst>
              <a:ext uri="{FF2B5EF4-FFF2-40B4-BE49-F238E27FC236}">
                <a16:creationId xmlns:a16="http://schemas.microsoft.com/office/drawing/2014/main" id="{4E232241-7CEE-48A6-8B1F-5663C79A7AED}"/>
              </a:ext>
            </a:extLst>
          </p:cNvPr>
          <p:cNvSpPr/>
          <p:nvPr/>
        </p:nvSpPr>
        <p:spPr bwMode="gray">
          <a:xfrm>
            <a:off x="8892959" y="3041084"/>
            <a:ext cx="507488" cy="491711"/>
          </a:xfrm>
          <a:prstGeom prst="rect">
            <a:avLst/>
          </a:prstGeom>
          <a:solidFill>
            <a:schemeClr val="accent6">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800">
                <a:solidFill>
                  <a:schemeClr val="tx1"/>
                </a:solidFill>
              </a:rPr>
              <a:t>Stream</a:t>
            </a:r>
          </a:p>
        </p:txBody>
      </p:sp>
      <p:sp>
        <p:nvSpPr>
          <p:cNvPr id="30" name="Rechteck 10">
            <a:extLst>
              <a:ext uri="{FF2B5EF4-FFF2-40B4-BE49-F238E27FC236}">
                <a16:creationId xmlns:a16="http://schemas.microsoft.com/office/drawing/2014/main" id="{965336AD-F94A-46D3-BB5F-C907E78ACBA1}"/>
              </a:ext>
            </a:extLst>
          </p:cNvPr>
          <p:cNvSpPr/>
          <p:nvPr/>
        </p:nvSpPr>
        <p:spPr bwMode="gray">
          <a:xfrm>
            <a:off x="9443359" y="3041084"/>
            <a:ext cx="507488" cy="491711"/>
          </a:xfrm>
          <a:prstGeom prst="rect">
            <a:avLst/>
          </a:prstGeom>
          <a:solidFill>
            <a:schemeClr val="accent6">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800">
                <a:solidFill>
                  <a:schemeClr val="tx1"/>
                </a:solidFill>
              </a:rPr>
              <a:t>Schemas</a:t>
            </a:r>
          </a:p>
        </p:txBody>
      </p:sp>
      <p:sp>
        <p:nvSpPr>
          <p:cNvPr id="31" name="Rechteck 19">
            <a:extLst>
              <a:ext uri="{FF2B5EF4-FFF2-40B4-BE49-F238E27FC236}">
                <a16:creationId xmlns:a16="http://schemas.microsoft.com/office/drawing/2014/main" id="{92E60937-0713-41DD-8F88-0039A49F3F2D}"/>
              </a:ext>
            </a:extLst>
          </p:cNvPr>
          <p:cNvSpPr/>
          <p:nvPr/>
        </p:nvSpPr>
        <p:spPr bwMode="gray">
          <a:xfrm>
            <a:off x="8864972" y="4108547"/>
            <a:ext cx="1858302" cy="253902"/>
          </a:xfrm>
          <a:prstGeom prst="rect">
            <a:avLst/>
          </a:prstGeom>
          <a:solidFill>
            <a:srgbClr val="9FACD3"/>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800" dirty="0">
                <a:solidFill>
                  <a:schemeClr val="tx1"/>
                </a:solidFill>
              </a:rPr>
              <a:t>Location libraries</a:t>
            </a:r>
          </a:p>
        </p:txBody>
      </p:sp>
      <p:sp>
        <p:nvSpPr>
          <p:cNvPr id="32" name="Rechteck 20">
            <a:extLst>
              <a:ext uri="{FF2B5EF4-FFF2-40B4-BE49-F238E27FC236}">
                <a16:creationId xmlns:a16="http://schemas.microsoft.com/office/drawing/2014/main" id="{CB04CC78-4B1A-4B9C-98CA-EF8231F1238F}"/>
              </a:ext>
            </a:extLst>
          </p:cNvPr>
          <p:cNvSpPr/>
          <p:nvPr/>
        </p:nvSpPr>
        <p:spPr bwMode="gray">
          <a:xfrm>
            <a:off x="10782354" y="4108547"/>
            <a:ext cx="685359" cy="253902"/>
          </a:xfrm>
          <a:prstGeom prst="rect">
            <a:avLst/>
          </a:prstGeom>
          <a:solidFill>
            <a:srgbClr val="9FACD3"/>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800">
                <a:solidFill>
                  <a:schemeClr val="tx1"/>
                </a:solidFill>
              </a:rPr>
              <a:t>Schema </a:t>
            </a:r>
            <a:r>
              <a:rPr lang="de-DE" sz="800" err="1">
                <a:solidFill>
                  <a:schemeClr val="tx1"/>
                </a:solidFill>
              </a:rPr>
              <a:t>tool</a:t>
            </a:r>
            <a:endParaRPr lang="de-DE" sz="800">
              <a:solidFill>
                <a:schemeClr val="tx1"/>
              </a:solidFill>
            </a:endParaRPr>
          </a:p>
        </p:txBody>
      </p:sp>
      <p:sp>
        <p:nvSpPr>
          <p:cNvPr id="33" name="Rechteck 21">
            <a:extLst>
              <a:ext uri="{FF2B5EF4-FFF2-40B4-BE49-F238E27FC236}">
                <a16:creationId xmlns:a16="http://schemas.microsoft.com/office/drawing/2014/main" id="{7A52BC3C-3770-4EFC-8763-CF3FD1E975EA}"/>
              </a:ext>
            </a:extLst>
          </p:cNvPr>
          <p:cNvSpPr/>
          <p:nvPr/>
        </p:nvSpPr>
        <p:spPr bwMode="gray">
          <a:xfrm>
            <a:off x="7118616" y="4414301"/>
            <a:ext cx="4349098" cy="253902"/>
          </a:xfrm>
          <a:prstGeom prst="rect">
            <a:avLst/>
          </a:prstGeom>
          <a:solidFill>
            <a:srgbClr val="9FACD3"/>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800">
                <a:solidFill>
                  <a:schemeClr val="tx1"/>
                </a:solidFill>
              </a:rPr>
              <a:t>Command line interface</a:t>
            </a:r>
          </a:p>
        </p:txBody>
      </p:sp>
      <p:sp>
        <p:nvSpPr>
          <p:cNvPr id="34" name="Rechteck 22">
            <a:extLst>
              <a:ext uri="{FF2B5EF4-FFF2-40B4-BE49-F238E27FC236}">
                <a16:creationId xmlns:a16="http://schemas.microsoft.com/office/drawing/2014/main" id="{AE8802C5-4503-43F8-A027-67B80932F9F3}"/>
              </a:ext>
            </a:extLst>
          </p:cNvPr>
          <p:cNvSpPr/>
          <p:nvPr/>
        </p:nvSpPr>
        <p:spPr bwMode="gray">
          <a:xfrm>
            <a:off x="7118615" y="5552082"/>
            <a:ext cx="4349098" cy="253902"/>
          </a:xfrm>
          <a:prstGeom prst="rect">
            <a:avLst/>
          </a:prstGeom>
          <a:solidFill>
            <a:srgbClr val="9FACD3"/>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800">
                <a:solidFill>
                  <a:schemeClr val="tx1"/>
                </a:solidFill>
              </a:rPr>
              <a:t>Reality Index</a:t>
            </a:r>
          </a:p>
        </p:txBody>
      </p:sp>
      <p:sp>
        <p:nvSpPr>
          <p:cNvPr id="35" name="Rechteck 23">
            <a:extLst>
              <a:ext uri="{FF2B5EF4-FFF2-40B4-BE49-F238E27FC236}">
                <a16:creationId xmlns:a16="http://schemas.microsoft.com/office/drawing/2014/main" id="{10D4A718-70FE-488F-8F40-AD7A5CE76A44}"/>
              </a:ext>
            </a:extLst>
          </p:cNvPr>
          <p:cNvSpPr/>
          <p:nvPr/>
        </p:nvSpPr>
        <p:spPr bwMode="gray">
          <a:xfrm>
            <a:off x="7118615" y="4983484"/>
            <a:ext cx="2867681" cy="253902"/>
          </a:xfrm>
          <a:prstGeom prst="rect">
            <a:avLst/>
          </a:prstGeom>
          <a:solidFill>
            <a:srgbClr val="9FACD3"/>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800">
                <a:solidFill>
                  <a:schemeClr val="tx1"/>
                </a:solidFill>
              </a:rPr>
              <a:t>Data API</a:t>
            </a:r>
          </a:p>
        </p:txBody>
      </p:sp>
      <p:sp>
        <p:nvSpPr>
          <p:cNvPr id="36" name="Rechteck 24">
            <a:extLst>
              <a:ext uri="{FF2B5EF4-FFF2-40B4-BE49-F238E27FC236}">
                <a16:creationId xmlns:a16="http://schemas.microsoft.com/office/drawing/2014/main" id="{06BBB651-4903-4C53-9314-48CA10F2FA26}"/>
              </a:ext>
            </a:extLst>
          </p:cNvPr>
          <p:cNvSpPr/>
          <p:nvPr/>
        </p:nvSpPr>
        <p:spPr bwMode="gray">
          <a:xfrm>
            <a:off x="10039779" y="4983484"/>
            <a:ext cx="1432907" cy="253902"/>
          </a:xfrm>
          <a:prstGeom prst="rect">
            <a:avLst/>
          </a:prstGeom>
          <a:solidFill>
            <a:srgbClr val="9FACD3"/>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800" dirty="0">
                <a:solidFill>
                  <a:schemeClr val="tx1"/>
                </a:solidFill>
              </a:rPr>
              <a:t>Pipeline API</a:t>
            </a:r>
          </a:p>
        </p:txBody>
      </p:sp>
      <p:sp>
        <p:nvSpPr>
          <p:cNvPr id="8" name="Textfeld 26">
            <a:extLst>
              <a:ext uri="{FF2B5EF4-FFF2-40B4-BE49-F238E27FC236}">
                <a16:creationId xmlns:a16="http://schemas.microsoft.com/office/drawing/2014/main" id="{E82C7E5B-6B95-4555-ADB1-479C34F618BB}"/>
              </a:ext>
            </a:extLst>
          </p:cNvPr>
          <p:cNvSpPr txBox="1"/>
          <p:nvPr/>
        </p:nvSpPr>
        <p:spPr bwMode="gray">
          <a:xfrm>
            <a:off x="7118615" y="2843468"/>
            <a:ext cx="1681056" cy="197617"/>
          </a:xfrm>
          <a:prstGeom prst="rect">
            <a:avLst/>
          </a:prstGeom>
          <a:noFill/>
          <a:ln w="6350">
            <a:noFill/>
          </a:ln>
        </p:spPr>
        <p:txBody>
          <a:bodyPr wrap="square" lIns="0" tIns="0" rIns="0" bIns="0" rtlCol="0">
            <a:noAutofit/>
          </a:bodyPr>
          <a:lstStyle/>
          <a:p>
            <a:pPr algn="ctr"/>
            <a:r>
              <a:rPr lang="de-DE" sz="1000" dirty="0"/>
              <a:t>Data</a:t>
            </a:r>
          </a:p>
        </p:txBody>
      </p:sp>
      <p:sp>
        <p:nvSpPr>
          <p:cNvPr id="9" name="Textfeld 27">
            <a:extLst>
              <a:ext uri="{FF2B5EF4-FFF2-40B4-BE49-F238E27FC236}">
                <a16:creationId xmlns:a16="http://schemas.microsoft.com/office/drawing/2014/main" id="{DA6220EE-CF76-4A38-93B8-C53FAC35BDE9}"/>
              </a:ext>
            </a:extLst>
          </p:cNvPr>
          <p:cNvSpPr txBox="1"/>
          <p:nvPr/>
        </p:nvSpPr>
        <p:spPr bwMode="gray">
          <a:xfrm>
            <a:off x="8867473" y="2843468"/>
            <a:ext cx="1121324" cy="197617"/>
          </a:xfrm>
          <a:prstGeom prst="rect">
            <a:avLst/>
          </a:prstGeom>
          <a:noFill/>
          <a:ln w="6350">
            <a:noFill/>
          </a:ln>
        </p:spPr>
        <p:txBody>
          <a:bodyPr wrap="square" lIns="0" tIns="0" rIns="0" bIns="0" rtlCol="0">
            <a:noAutofit/>
          </a:bodyPr>
          <a:lstStyle/>
          <a:p>
            <a:pPr algn="ctr"/>
            <a:r>
              <a:rPr lang="de-DE" sz="1000"/>
              <a:t>Pipelines</a:t>
            </a:r>
          </a:p>
        </p:txBody>
      </p:sp>
      <p:sp>
        <p:nvSpPr>
          <p:cNvPr id="10" name="Textfeld 28">
            <a:extLst>
              <a:ext uri="{FF2B5EF4-FFF2-40B4-BE49-F238E27FC236}">
                <a16:creationId xmlns:a16="http://schemas.microsoft.com/office/drawing/2014/main" id="{FAA6999C-5D37-4FC0-B468-0902ABF038E7}"/>
              </a:ext>
            </a:extLst>
          </p:cNvPr>
          <p:cNvSpPr txBox="1"/>
          <p:nvPr/>
        </p:nvSpPr>
        <p:spPr bwMode="gray">
          <a:xfrm>
            <a:off x="10043824" y="3089323"/>
            <a:ext cx="681003" cy="197617"/>
          </a:xfrm>
          <a:prstGeom prst="rect">
            <a:avLst/>
          </a:prstGeom>
          <a:noFill/>
          <a:ln w="6350">
            <a:noFill/>
          </a:ln>
        </p:spPr>
        <p:txBody>
          <a:bodyPr wrap="square" lIns="0" tIns="0" rIns="0" bIns="0" rtlCol="0">
            <a:noAutofit/>
          </a:bodyPr>
          <a:lstStyle/>
          <a:p>
            <a:pPr algn="ctr"/>
            <a:r>
              <a:rPr lang="de-DE" sz="1000" dirty="0"/>
              <a:t>Notebooks</a:t>
            </a:r>
          </a:p>
        </p:txBody>
      </p:sp>
      <p:sp>
        <p:nvSpPr>
          <p:cNvPr id="11" name="Textfeld 29">
            <a:extLst>
              <a:ext uri="{FF2B5EF4-FFF2-40B4-BE49-F238E27FC236}">
                <a16:creationId xmlns:a16="http://schemas.microsoft.com/office/drawing/2014/main" id="{93F6A615-9FAC-4613-8690-9C0F50C52CD3}"/>
              </a:ext>
            </a:extLst>
          </p:cNvPr>
          <p:cNvSpPr txBox="1"/>
          <p:nvPr/>
        </p:nvSpPr>
        <p:spPr bwMode="gray">
          <a:xfrm>
            <a:off x="10780803" y="3089323"/>
            <a:ext cx="681003" cy="197617"/>
          </a:xfrm>
          <a:prstGeom prst="rect">
            <a:avLst/>
          </a:prstGeom>
          <a:noFill/>
          <a:ln w="6350">
            <a:noFill/>
          </a:ln>
        </p:spPr>
        <p:txBody>
          <a:bodyPr wrap="square" lIns="0" tIns="0" rIns="0" bIns="0" rtlCol="0">
            <a:noAutofit/>
          </a:bodyPr>
          <a:lstStyle/>
          <a:p>
            <a:pPr algn="ctr"/>
            <a:r>
              <a:rPr lang="de-DE" sz="1000"/>
              <a:t>Schemas</a:t>
            </a:r>
          </a:p>
        </p:txBody>
      </p:sp>
      <p:sp>
        <p:nvSpPr>
          <p:cNvPr id="12" name="Textfeld 30">
            <a:extLst>
              <a:ext uri="{FF2B5EF4-FFF2-40B4-BE49-F238E27FC236}">
                <a16:creationId xmlns:a16="http://schemas.microsoft.com/office/drawing/2014/main" id="{8906BEB8-ED42-4E12-B93C-732A42C0D04A}"/>
              </a:ext>
            </a:extLst>
          </p:cNvPr>
          <p:cNvSpPr txBox="1"/>
          <p:nvPr/>
        </p:nvSpPr>
        <p:spPr bwMode="gray">
          <a:xfrm>
            <a:off x="8657901" y="2492507"/>
            <a:ext cx="681003" cy="197617"/>
          </a:xfrm>
          <a:prstGeom prst="rect">
            <a:avLst/>
          </a:prstGeom>
          <a:noFill/>
          <a:ln w="6350">
            <a:noFill/>
          </a:ln>
        </p:spPr>
        <p:txBody>
          <a:bodyPr wrap="square" lIns="0" tIns="0" rIns="0" bIns="0" rtlCol="0">
            <a:noAutofit/>
          </a:bodyPr>
          <a:lstStyle/>
          <a:p>
            <a:pPr algn="ctr"/>
            <a:r>
              <a:rPr lang="de-DE" sz="1000"/>
              <a:t>Portal</a:t>
            </a:r>
          </a:p>
        </p:txBody>
      </p:sp>
      <p:sp>
        <p:nvSpPr>
          <p:cNvPr id="13" name="Textfeld 31">
            <a:extLst>
              <a:ext uri="{FF2B5EF4-FFF2-40B4-BE49-F238E27FC236}">
                <a16:creationId xmlns:a16="http://schemas.microsoft.com/office/drawing/2014/main" id="{DB45FF41-9184-49EB-A140-F6B007788603}"/>
              </a:ext>
            </a:extLst>
          </p:cNvPr>
          <p:cNvSpPr txBox="1"/>
          <p:nvPr/>
        </p:nvSpPr>
        <p:spPr bwMode="gray">
          <a:xfrm>
            <a:off x="6607223" y="4286886"/>
            <a:ext cx="511393" cy="197617"/>
          </a:xfrm>
          <a:prstGeom prst="rect">
            <a:avLst/>
          </a:prstGeom>
          <a:noFill/>
          <a:ln w="6350">
            <a:noFill/>
          </a:ln>
        </p:spPr>
        <p:txBody>
          <a:bodyPr wrap="square" lIns="0" tIns="0" rIns="0" bIns="0" rtlCol="0" anchor="ctr">
            <a:noAutofit/>
          </a:bodyPr>
          <a:lstStyle/>
          <a:p>
            <a:pPr algn="ctr"/>
            <a:r>
              <a:rPr lang="de-DE" sz="1000" dirty="0"/>
              <a:t>SDK</a:t>
            </a:r>
          </a:p>
        </p:txBody>
      </p:sp>
      <p:sp>
        <p:nvSpPr>
          <p:cNvPr id="14" name="Textfeld 32">
            <a:extLst>
              <a:ext uri="{FF2B5EF4-FFF2-40B4-BE49-F238E27FC236}">
                <a16:creationId xmlns:a16="http://schemas.microsoft.com/office/drawing/2014/main" id="{D10BE6C6-AD1D-4742-857D-C3C5498C50B5}"/>
              </a:ext>
            </a:extLst>
          </p:cNvPr>
          <p:cNvSpPr txBox="1"/>
          <p:nvPr/>
        </p:nvSpPr>
        <p:spPr bwMode="gray">
          <a:xfrm>
            <a:off x="6607223" y="5011627"/>
            <a:ext cx="511393" cy="197617"/>
          </a:xfrm>
          <a:prstGeom prst="rect">
            <a:avLst/>
          </a:prstGeom>
          <a:noFill/>
          <a:ln w="6350">
            <a:noFill/>
          </a:ln>
        </p:spPr>
        <p:txBody>
          <a:bodyPr wrap="square" lIns="0" tIns="0" rIns="0" bIns="0" rtlCol="0" anchor="ctr">
            <a:noAutofit/>
          </a:bodyPr>
          <a:lstStyle/>
          <a:p>
            <a:pPr algn="ctr"/>
            <a:r>
              <a:rPr lang="de-DE" sz="1000" dirty="0"/>
              <a:t>API´s</a:t>
            </a:r>
          </a:p>
        </p:txBody>
      </p:sp>
      <p:sp>
        <p:nvSpPr>
          <p:cNvPr id="15" name="Textfeld 33">
            <a:extLst>
              <a:ext uri="{FF2B5EF4-FFF2-40B4-BE49-F238E27FC236}">
                <a16:creationId xmlns:a16="http://schemas.microsoft.com/office/drawing/2014/main" id="{4C45433C-66DC-4AC1-B39B-D9FEFEC006AB}"/>
              </a:ext>
            </a:extLst>
          </p:cNvPr>
          <p:cNvSpPr txBox="1"/>
          <p:nvPr/>
        </p:nvSpPr>
        <p:spPr bwMode="gray">
          <a:xfrm>
            <a:off x="6607223" y="5498733"/>
            <a:ext cx="511393" cy="360601"/>
          </a:xfrm>
          <a:prstGeom prst="rect">
            <a:avLst/>
          </a:prstGeom>
          <a:noFill/>
          <a:ln w="6350">
            <a:noFill/>
          </a:ln>
        </p:spPr>
        <p:txBody>
          <a:bodyPr wrap="square" lIns="0" tIns="0" rIns="0" bIns="0" rtlCol="0" anchor="ctr">
            <a:noAutofit/>
          </a:bodyPr>
          <a:lstStyle/>
          <a:p>
            <a:pPr algn="ctr"/>
            <a:r>
              <a:rPr lang="de-DE" sz="1000" dirty="0"/>
              <a:t>HERE Data</a:t>
            </a:r>
          </a:p>
        </p:txBody>
      </p:sp>
      <p:sp>
        <p:nvSpPr>
          <p:cNvPr id="16" name="Textfeld 34">
            <a:extLst>
              <a:ext uri="{FF2B5EF4-FFF2-40B4-BE49-F238E27FC236}">
                <a16:creationId xmlns:a16="http://schemas.microsoft.com/office/drawing/2014/main" id="{45C12B8B-AFE0-46F0-8623-E8CE3E41C08D}"/>
              </a:ext>
            </a:extLst>
          </p:cNvPr>
          <p:cNvSpPr txBox="1"/>
          <p:nvPr/>
        </p:nvSpPr>
        <p:spPr bwMode="gray">
          <a:xfrm rot="16200000">
            <a:off x="6044170" y="3078484"/>
            <a:ext cx="929125" cy="196980"/>
          </a:xfrm>
          <a:prstGeom prst="rect">
            <a:avLst/>
          </a:prstGeom>
          <a:noFill/>
          <a:ln w="6350">
            <a:noFill/>
          </a:ln>
        </p:spPr>
        <p:txBody>
          <a:bodyPr wrap="square" lIns="0" tIns="0" rIns="0" bIns="0" rtlCol="0">
            <a:noAutofit/>
          </a:bodyPr>
          <a:lstStyle/>
          <a:p>
            <a:pPr algn="ctr"/>
            <a:r>
              <a:rPr lang="de-DE" sz="1000" dirty="0"/>
              <a:t>User-created</a:t>
            </a:r>
          </a:p>
        </p:txBody>
      </p:sp>
      <p:sp>
        <p:nvSpPr>
          <p:cNvPr id="17" name="Textfeld 35">
            <a:extLst>
              <a:ext uri="{FF2B5EF4-FFF2-40B4-BE49-F238E27FC236}">
                <a16:creationId xmlns:a16="http://schemas.microsoft.com/office/drawing/2014/main" id="{3980BC05-8398-4A4F-9AE7-DC8C84CF70CE}"/>
              </a:ext>
            </a:extLst>
          </p:cNvPr>
          <p:cNvSpPr txBox="1"/>
          <p:nvPr/>
        </p:nvSpPr>
        <p:spPr bwMode="gray">
          <a:xfrm rot="16200000">
            <a:off x="5552128" y="4857588"/>
            <a:ext cx="1913207" cy="196980"/>
          </a:xfrm>
          <a:prstGeom prst="rect">
            <a:avLst/>
          </a:prstGeom>
          <a:noFill/>
          <a:ln w="6350">
            <a:noFill/>
          </a:ln>
        </p:spPr>
        <p:txBody>
          <a:bodyPr wrap="square" lIns="0" tIns="0" rIns="0" bIns="0" rtlCol="0">
            <a:noAutofit/>
          </a:bodyPr>
          <a:lstStyle/>
          <a:p>
            <a:pPr algn="ctr"/>
            <a:r>
              <a:rPr lang="de-DE" sz="1000" dirty="0"/>
              <a:t>Plattform-provided</a:t>
            </a:r>
          </a:p>
        </p:txBody>
      </p:sp>
      <p:graphicFrame>
        <p:nvGraphicFramePr>
          <p:cNvPr id="37" name="Tabelle 38">
            <a:extLst>
              <a:ext uri="{FF2B5EF4-FFF2-40B4-BE49-F238E27FC236}">
                <a16:creationId xmlns:a16="http://schemas.microsoft.com/office/drawing/2014/main" id="{B339B2B0-9443-45B6-8766-C76B60580343}"/>
              </a:ext>
            </a:extLst>
          </p:cNvPr>
          <p:cNvGraphicFramePr>
            <a:graphicFrameLocks noGrp="1"/>
          </p:cNvGraphicFramePr>
          <p:nvPr>
            <p:extLst>
              <p:ext uri="{D42A27DB-BD31-4B8C-83A1-F6EECF244321}">
                <p14:modId xmlns:p14="http://schemas.microsoft.com/office/powerpoint/2010/main" val="706377761"/>
              </p:ext>
            </p:extLst>
          </p:nvPr>
        </p:nvGraphicFramePr>
        <p:xfrm>
          <a:off x="945408" y="2570592"/>
          <a:ext cx="4847380" cy="3342082"/>
        </p:xfrm>
        <a:graphic>
          <a:graphicData uri="http://schemas.openxmlformats.org/drawingml/2006/table">
            <a:tbl>
              <a:tblPr firstRow="1" bandRow="1">
                <a:tableStyleId>{5C22544A-7EE6-4342-B048-85BDC9FD1C3A}</a:tableStyleId>
              </a:tblPr>
              <a:tblGrid>
                <a:gridCol w="684000">
                  <a:extLst>
                    <a:ext uri="{9D8B030D-6E8A-4147-A177-3AD203B41FA5}">
                      <a16:colId xmlns:a16="http://schemas.microsoft.com/office/drawing/2014/main" val="3149067347"/>
                    </a:ext>
                  </a:extLst>
                </a:gridCol>
                <a:gridCol w="832676">
                  <a:extLst>
                    <a:ext uri="{9D8B030D-6E8A-4147-A177-3AD203B41FA5}">
                      <a16:colId xmlns:a16="http://schemas.microsoft.com/office/drawing/2014/main" val="345869516"/>
                    </a:ext>
                  </a:extLst>
                </a:gridCol>
                <a:gridCol w="832676">
                  <a:extLst>
                    <a:ext uri="{9D8B030D-6E8A-4147-A177-3AD203B41FA5}">
                      <a16:colId xmlns:a16="http://schemas.microsoft.com/office/drawing/2014/main" val="1308697093"/>
                    </a:ext>
                  </a:extLst>
                </a:gridCol>
                <a:gridCol w="832676">
                  <a:extLst>
                    <a:ext uri="{9D8B030D-6E8A-4147-A177-3AD203B41FA5}">
                      <a16:colId xmlns:a16="http://schemas.microsoft.com/office/drawing/2014/main" val="2860717828"/>
                    </a:ext>
                  </a:extLst>
                </a:gridCol>
                <a:gridCol w="832676">
                  <a:extLst>
                    <a:ext uri="{9D8B030D-6E8A-4147-A177-3AD203B41FA5}">
                      <a16:colId xmlns:a16="http://schemas.microsoft.com/office/drawing/2014/main" val="728842428"/>
                    </a:ext>
                  </a:extLst>
                </a:gridCol>
                <a:gridCol w="832676">
                  <a:extLst>
                    <a:ext uri="{9D8B030D-6E8A-4147-A177-3AD203B41FA5}">
                      <a16:colId xmlns:a16="http://schemas.microsoft.com/office/drawing/2014/main" val="3526025896"/>
                    </a:ext>
                  </a:extLst>
                </a:gridCol>
              </a:tblGrid>
              <a:tr h="824966">
                <a:tc>
                  <a:txBody>
                    <a:bodyPr/>
                    <a:lstStyle/>
                    <a:p>
                      <a:endParaRPr lang="de-DE" sz="10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de-DE" sz="1000" b="1" dirty="0">
                          <a:solidFill>
                            <a:schemeClr val="tx1"/>
                          </a:solidFill>
                          <a:latin typeface="+mj-lt"/>
                          <a:cs typeface="FiraGO" panose="020B0503050000020004" pitchFamily="34" charset="0"/>
                        </a:rPr>
                        <a:t>Account management</a:t>
                      </a:r>
                    </a:p>
                  </a:txBody>
                  <a:tcPr marL="0" marR="0" marT="41480" marB="41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de-DE" sz="1000" b="1">
                          <a:solidFill>
                            <a:schemeClr val="tx1"/>
                          </a:solidFill>
                          <a:latin typeface="+mj-lt"/>
                          <a:cs typeface="FiraGO" panose="020B0503050000020004" pitchFamily="34" charset="0"/>
                        </a:rPr>
                        <a:t>Data access </a:t>
                      </a:r>
                      <a:br>
                        <a:rPr lang="de-DE" sz="1000" b="1">
                          <a:solidFill>
                            <a:schemeClr val="tx1"/>
                          </a:solidFill>
                          <a:latin typeface="+mj-lt"/>
                          <a:cs typeface="FiraGO" panose="020B0503050000020004" pitchFamily="34" charset="0"/>
                        </a:rPr>
                      </a:br>
                      <a:r>
                        <a:rPr lang="de-DE" sz="1000" b="1">
                          <a:solidFill>
                            <a:schemeClr val="tx1"/>
                          </a:solidFill>
                          <a:latin typeface="+mj-lt"/>
                          <a:cs typeface="FiraGO" panose="020B0503050000020004" pitchFamily="34" charset="0"/>
                        </a:rPr>
                        <a:t>&amp; ingestion</a:t>
                      </a:r>
                    </a:p>
                  </a:txBody>
                  <a:tcPr marL="0" marR="0" marT="41480" marB="41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de-DE" sz="1000" b="1">
                          <a:solidFill>
                            <a:schemeClr val="tx1"/>
                          </a:solidFill>
                          <a:latin typeface="+mj-lt"/>
                          <a:cs typeface="FiraGO" panose="020B0503050000020004" pitchFamily="34" charset="0"/>
                        </a:rPr>
                        <a:t>Data </a:t>
                      </a:r>
                      <a:br>
                        <a:rPr lang="de-DE" sz="1000" b="1">
                          <a:solidFill>
                            <a:schemeClr val="tx1"/>
                          </a:solidFill>
                          <a:latin typeface="+mj-lt"/>
                          <a:cs typeface="FiraGO" panose="020B0503050000020004" pitchFamily="34" charset="0"/>
                        </a:rPr>
                      </a:br>
                      <a:r>
                        <a:rPr lang="de-DE" sz="1000" b="1">
                          <a:solidFill>
                            <a:schemeClr val="tx1"/>
                          </a:solidFill>
                          <a:latin typeface="+mj-lt"/>
                          <a:cs typeface="FiraGO" panose="020B0503050000020004" pitchFamily="34" charset="0"/>
                        </a:rPr>
                        <a:t>analysis</a:t>
                      </a:r>
                    </a:p>
                  </a:txBody>
                  <a:tcPr marL="0" marR="0" marT="41480" marB="41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de-DE" sz="1000" b="1">
                          <a:solidFill>
                            <a:schemeClr val="tx1"/>
                          </a:solidFill>
                          <a:latin typeface="+mj-lt"/>
                          <a:cs typeface="FiraGO" panose="020B0503050000020004" pitchFamily="34" charset="0"/>
                        </a:rPr>
                        <a:t>Data processing</a:t>
                      </a:r>
                    </a:p>
                  </a:txBody>
                  <a:tcPr marL="0" marR="0" marT="41480" marB="41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de-DE" sz="1000" b="1">
                          <a:solidFill>
                            <a:schemeClr val="tx1"/>
                          </a:solidFill>
                          <a:latin typeface="+mj-lt"/>
                          <a:cs typeface="FiraGO" panose="020B0503050000020004" pitchFamily="34" charset="0"/>
                        </a:rPr>
                        <a:t>Data distribution</a:t>
                      </a:r>
                    </a:p>
                  </a:txBody>
                  <a:tcPr marL="0" marR="0" marT="41480" marB="41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079903980"/>
                  </a:ext>
                </a:extLst>
              </a:tr>
              <a:tr h="384981">
                <a:tc>
                  <a:txBody>
                    <a:bodyPr/>
                    <a:lstStyle/>
                    <a:p>
                      <a:r>
                        <a:rPr lang="de-DE" sz="1000">
                          <a:solidFill>
                            <a:schemeClr val="tx1"/>
                          </a:solidFill>
                          <a:latin typeface="+mn-lt"/>
                        </a:rPr>
                        <a:t>Portal</a:t>
                      </a:r>
                    </a:p>
                  </a:txBody>
                  <a:tcPr marL="72000" marR="36000" marT="41480" marB="41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bg2"/>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accent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extLst>
                  <a:ext uri="{0D108BD9-81ED-4DB2-BD59-A6C34878D82A}">
                    <a16:rowId xmlns:a16="http://schemas.microsoft.com/office/drawing/2014/main" val="1293139851"/>
                  </a:ext>
                </a:extLst>
              </a:tr>
              <a:tr h="384981">
                <a:tc>
                  <a:txBody>
                    <a:bodyPr/>
                    <a:lstStyle/>
                    <a:p>
                      <a:r>
                        <a:rPr lang="de-DE" sz="1000">
                          <a:solidFill>
                            <a:schemeClr val="tx1"/>
                          </a:solidFill>
                          <a:latin typeface="+mn-lt"/>
                        </a:rPr>
                        <a:t>Data</a:t>
                      </a:r>
                    </a:p>
                  </a:txBody>
                  <a:tcPr marL="72000" marR="36000" marT="41480" marB="41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bg2"/>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accent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extLst>
                  <a:ext uri="{0D108BD9-81ED-4DB2-BD59-A6C34878D82A}">
                    <a16:rowId xmlns:a16="http://schemas.microsoft.com/office/drawing/2014/main" val="3748882383"/>
                  </a:ext>
                </a:extLst>
              </a:tr>
              <a:tr h="384981">
                <a:tc>
                  <a:txBody>
                    <a:bodyPr/>
                    <a:lstStyle/>
                    <a:p>
                      <a:r>
                        <a:rPr lang="de-DE" sz="1000">
                          <a:solidFill>
                            <a:schemeClr val="tx1"/>
                          </a:solidFill>
                          <a:latin typeface="+mn-lt"/>
                        </a:rPr>
                        <a:t>Pipeline</a:t>
                      </a:r>
                    </a:p>
                  </a:txBody>
                  <a:tcPr marL="72000" marR="36000" marT="41480" marB="41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bg2"/>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accent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extLst>
                  <a:ext uri="{0D108BD9-81ED-4DB2-BD59-A6C34878D82A}">
                    <a16:rowId xmlns:a16="http://schemas.microsoft.com/office/drawing/2014/main" val="2657734622"/>
                  </a:ext>
                </a:extLst>
              </a:tr>
              <a:tr h="384981">
                <a:tc>
                  <a:txBody>
                    <a:bodyPr/>
                    <a:lstStyle/>
                    <a:p>
                      <a:r>
                        <a:rPr lang="de-DE" sz="1000">
                          <a:solidFill>
                            <a:schemeClr val="tx1"/>
                          </a:solidFill>
                          <a:latin typeface="+mn-lt"/>
                        </a:rPr>
                        <a:t>SDK</a:t>
                      </a:r>
                    </a:p>
                  </a:txBody>
                  <a:tcPr marL="72000" marR="36000" marT="41480" marB="41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bg2"/>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accent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extLst>
                  <a:ext uri="{0D108BD9-81ED-4DB2-BD59-A6C34878D82A}">
                    <a16:rowId xmlns:a16="http://schemas.microsoft.com/office/drawing/2014/main" val="575303569"/>
                  </a:ext>
                </a:extLst>
              </a:tr>
              <a:tr h="384981">
                <a:tc>
                  <a:txBody>
                    <a:bodyPr/>
                    <a:lstStyle/>
                    <a:p>
                      <a:r>
                        <a:rPr lang="de-DE" sz="1000">
                          <a:solidFill>
                            <a:schemeClr val="tx1"/>
                          </a:solidFill>
                          <a:latin typeface="+mn-lt"/>
                        </a:rPr>
                        <a:t>Notebook</a:t>
                      </a:r>
                    </a:p>
                  </a:txBody>
                  <a:tcPr marL="72000" marR="36000" marT="41480" marB="41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bg2"/>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accent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6350" cap="flat" cmpd="sng" algn="ctr">
                      <a:solidFill>
                        <a:srgbClr val="9B9DA2"/>
                      </a:solidFill>
                      <a:prstDash val="solid"/>
                      <a:round/>
                      <a:headEnd type="none" w="med" len="med"/>
                      <a:tailEnd type="none" w="med" len="med"/>
                    </a:lnB>
                    <a:noFill/>
                  </a:tcPr>
                </a:tc>
                <a:extLst>
                  <a:ext uri="{0D108BD9-81ED-4DB2-BD59-A6C34878D82A}">
                    <a16:rowId xmlns:a16="http://schemas.microsoft.com/office/drawing/2014/main" val="1260876824"/>
                  </a:ext>
                </a:extLst>
              </a:tr>
              <a:tr h="592211">
                <a:tc>
                  <a:txBody>
                    <a:bodyPr/>
                    <a:lstStyle/>
                    <a:p>
                      <a:r>
                        <a:rPr lang="de-DE" sz="1000">
                          <a:solidFill>
                            <a:schemeClr val="tx1"/>
                          </a:solidFill>
                          <a:latin typeface="+mn-lt"/>
                        </a:rPr>
                        <a:t>Reality Index</a:t>
                      </a:r>
                    </a:p>
                  </a:txBody>
                  <a:tcPr marL="72000" marR="36000" marT="41480" marB="41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de-DE" sz="1000">
                        <a:solidFill>
                          <a:schemeClr val="bg2"/>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de-DE" sz="1000">
                        <a:solidFill>
                          <a:schemeClr val="accent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de-DE" sz="100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de-DE" sz="1000" dirty="0">
                        <a:solidFill>
                          <a:schemeClr val="tx1"/>
                        </a:solidFill>
                      </a:endParaRPr>
                    </a:p>
                  </a:txBody>
                  <a:tcPr marL="82960" marR="82960" marT="41480" marB="41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9B9DA2"/>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352684440"/>
                  </a:ext>
                </a:extLst>
              </a:tr>
            </a:tbl>
          </a:graphicData>
        </a:graphic>
      </p:graphicFrame>
      <p:sp>
        <p:nvSpPr>
          <p:cNvPr id="38" name="Rectangle 215">
            <a:extLst>
              <a:ext uri="{FF2B5EF4-FFF2-40B4-BE49-F238E27FC236}">
                <a16:creationId xmlns:a16="http://schemas.microsoft.com/office/drawing/2014/main" id="{0C2C390E-80E2-4524-AA5E-DF137C2D055D}"/>
              </a:ext>
            </a:extLst>
          </p:cNvPr>
          <p:cNvSpPr/>
          <p:nvPr/>
        </p:nvSpPr>
        <p:spPr>
          <a:xfrm>
            <a:off x="611188" y="1909038"/>
            <a:ext cx="51768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60904" rIns="0" bIns="60904" numCol="1" spcCol="0" rtlCol="0" fromWordArt="0" anchor="ctr" anchorCtr="0" forceAA="0" compatLnSpc="1">
            <a:prstTxWarp prst="textNoShape">
              <a:avLst/>
            </a:prstTxWarp>
            <a:noAutofit/>
          </a:bodyPr>
          <a:lstStyle/>
          <a:p>
            <a:pPr algn="ctr"/>
            <a:r>
              <a:rPr lang="en-US" sz="2400">
                <a:solidFill>
                  <a:schemeClr val="tx1"/>
                </a:solidFill>
              </a:rPr>
              <a:t>What the user </a:t>
            </a:r>
            <a:r>
              <a:rPr lang="en-US" sz="2400" b="1">
                <a:solidFill>
                  <a:schemeClr val="tx1"/>
                </a:solidFill>
                <a:latin typeface="+mj-lt"/>
                <a:cs typeface="FiraGO ExtraBold" panose="020B0903050000020004" pitchFamily="34" charset="0"/>
              </a:rPr>
              <a:t>does</a:t>
            </a:r>
          </a:p>
        </p:txBody>
      </p:sp>
      <p:sp>
        <p:nvSpPr>
          <p:cNvPr id="39" name="Rectangle 216">
            <a:extLst>
              <a:ext uri="{FF2B5EF4-FFF2-40B4-BE49-F238E27FC236}">
                <a16:creationId xmlns:a16="http://schemas.microsoft.com/office/drawing/2014/main" id="{35160A04-A056-4D44-89EB-C0420D02F7DD}"/>
              </a:ext>
            </a:extLst>
          </p:cNvPr>
          <p:cNvSpPr/>
          <p:nvPr/>
        </p:nvSpPr>
        <p:spPr>
          <a:xfrm>
            <a:off x="6410001" y="1909038"/>
            <a:ext cx="517680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60904" rIns="0" bIns="60904" numCol="1" spcCol="0" rtlCol="0" fromWordArt="0" anchor="ctr" anchorCtr="0" forceAA="0" compatLnSpc="1">
            <a:prstTxWarp prst="textNoShape">
              <a:avLst/>
            </a:prstTxWarp>
            <a:noAutofit/>
          </a:bodyPr>
          <a:lstStyle/>
          <a:p>
            <a:pPr algn="ctr"/>
            <a:r>
              <a:rPr lang="en-US" sz="2400">
                <a:solidFill>
                  <a:schemeClr val="tx1"/>
                </a:solidFill>
              </a:rPr>
              <a:t>What the user </a:t>
            </a:r>
            <a:r>
              <a:rPr lang="en-US" sz="2400" b="1">
                <a:solidFill>
                  <a:schemeClr val="tx1"/>
                </a:solidFill>
                <a:latin typeface="+mj-lt"/>
                <a:cs typeface="FiraGO ExtraBold" panose="020B0903050000020004" pitchFamily="34" charset="0"/>
              </a:rPr>
              <a:t>gets</a:t>
            </a:r>
          </a:p>
        </p:txBody>
      </p:sp>
      <p:grpSp>
        <p:nvGrpSpPr>
          <p:cNvPr id="6" name="Group 5">
            <a:extLst>
              <a:ext uri="{FF2B5EF4-FFF2-40B4-BE49-F238E27FC236}">
                <a16:creationId xmlns:a16="http://schemas.microsoft.com/office/drawing/2014/main" id="{CF067A62-0C8B-42F8-A2A2-62052FC9A57D}"/>
              </a:ext>
            </a:extLst>
          </p:cNvPr>
          <p:cNvGrpSpPr/>
          <p:nvPr/>
        </p:nvGrpSpPr>
        <p:grpSpPr>
          <a:xfrm>
            <a:off x="2029203" y="3540859"/>
            <a:ext cx="3401915" cy="2052034"/>
            <a:chOff x="2029203" y="3540859"/>
            <a:chExt cx="3401915" cy="2052034"/>
          </a:xfrm>
          <a:gradFill flip="none" rotWithShape="1">
            <a:gsLst>
              <a:gs pos="0">
                <a:schemeClr val="accent6"/>
              </a:gs>
              <a:gs pos="100000">
                <a:schemeClr val="accent2"/>
              </a:gs>
            </a:gsLst>
            <a:lin ang="10800000" scaled="1"/>
            <a:tileRect/>
          </a:gradFill>
        </p:grpSpPr>
        <p:sp>
          <p:nvSpPr>
            <p:cNvPr id="41" name="Ellipse 5">
              <a:extLst>
                <a:ext uri="{FF2B5EF4-FFF2-40B4-BE49-F238E27FC236}">
                  <a16:creationId xmlns:a16="http://schemas.microsoft.com/office/drawing/2014/main" id="{37EE63E5-6302-40FD-ACD9-3D09E642F9E3}"/>
                </a:ext>
              </a:extLst>
            </p:cNvPr>
            <p:cNvSpPr/>
            <p:nvPr/>
          </p:nvSpPr>
          <p:spPr bwMode="gray">
            <a:xfrm>
              <a:off x="2029203" y="3540859"/>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42" name="Ellipse 39">
              <a:extLst>
                <a:ext uri="{FF2B5EF4-FFF2-40B4-BE49-F238E27FC236}">
                  <a16:creationId xmlns:a16="http://schemas.microsoft.com/office/drawing/2014/main" id="{C9514F43-E681-45B7-B426-5BE10F8C8411}"/>
                </a:ext>
              </a:extLst>
            </p:cNvPr>
            <p:cNvSpPr/>
            <p:nvPr/>
          </p:nvSpPr>
          <p:spPr bwMode="gray">
            <a:xfrm>
              <a:off x="2889379" y="3540859"/>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46" name="Ellipse 43">
              <a:extLst>
                <a:ext uri="{FF2B5EF4-FFF2-40B4-BE49-F238E27FC236}">
                  <a16:creationId xmlns:a16="http://schemas.microsoft.com/office/drawing/2014/main" id="{1BD0BA89-A8A2-4570-9CE8-ED8148D1D959}"/>
                </a:ext>
              </a:extLst>
            </p:cNvPr>
            <p:cNvSpPr/>
            <p:nvPr/>
          </p:nvSpPr>
          <p:spPr bwMode="gray">
            <a:xfrm>
              <a:off x="2889379" y="3945613"/>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47" name="Ellipse 44">
              <a:extLst>
                <a:ext uri="{FF2B5EF4-FFF2-40B4-BE49-F238E27FC236}">
                  <a16:creationId xmlns:a16="http://schemas.microsoft.com/office/drawing/2014/main" id="{9A6085D7-524A-4C4B-8179-2708E8FF0821}"/>
                </a:ext>
              </a:extLst>
            </p:cNvPr>
            <p:cNvSpPr/>
            <p:nvPr/>
          </p:nvSpPr>
          <p:spPr bwMode="gray">
            <a:xfrm>
              <a:off x="2889379" y="4714599"/>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48" name="Ellipse 45">
              <a:extLst>
                <a:ext uri="{FF2B5EF4-FFF2-40B4-BE49-F238E27FC236}">
                  <a16:creationId xmlns:a16="http://schemas.microsoft.com/office/drawing/2014/main" id="{CA9A6B86-14D7-484E-8D4D-D8491C12FF04}"/>
                </a:ext>
              </a:extLst>
            </p:cNvPr>
            <p:cNvSpPr/>
            <p:nvPr/>
          </p:nvSpPr>
          <p:spPr bwMode="gray">
            <a:xfrm>
              <a:off x="2889379" y="5525539"/>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43" name="Ellipse 40">
              <a:extLst>
                <a:ext uri="{FF2B5EF4-FFF2-40B4-BE49-F238E27FC236}">
                  <a16:creationId xmlns:a16="http://schemas.microsoft.com/office/drawing/2014/main" id="{1BDC69A2-33A5-4175-BA2A-369BCA67DB7F}"/>
                </a:ext>
              </a:extLst>
            </p:cNvPr>
            <p:cNvSpPr/>
            <p:nvPr/>
          </p:nvSpPr>
          <p:spPr bwMode="gray">
            <a:xfrm>
              <a:off x="3698755" y="3540859"/>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49" name="Ellipse 46">
              <a:extLst>
                <a:ext uri="{FF2B5EF4-FFF2-40B4-BE49-F238E27FC236}">
                  <a16:creationId xmlns:a16="http://schemas.microsoft.com/office/drawing/2014/main" id="{5CCB8416-0C5B-4BE4-9CA9-3637818B10EC}"/>
                </a:ext>
              </a:extLst>
            </p:cNvPr>
            <p:cNvSpPr/>
            <p:nvPr/>
          </p:nvSpPr>
          <p:spPr bwMode="gray">
            <a:xfrm>
              <a:off x="3698755" y="3945613"/>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50" name="Ellipse 47">
              <a:extLst>
                <a:ext uri="{FF2B5EF4-FFF2-40B4-BE49-F238E27FC236}">
                  <a16:creationId xmlns:a16="http://schemas.microsoft.com/office/drawing/2014/main" id="{1A4CB904-A5B3-40F0-B397-994B21591E22}"/>
                </a:ext>
              </a:extLst>
            </p:cNvPr>
            <p:cNvSpPr/>
            <p:nvPr/>
          </p:nvSpPr>
          <p:spPr bwMode="gray">
            <a:xfrm>
              <a:off x="3698755" y="4714599"/>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51" name="Ellipse 48">
              <a:extLst>
                <a:ext uri="{FF2B5EF4-FFF2-40B4-BE49-F238E27FC236}">
                  <a16:creationId xmlns:a16="http://schemas.microsoft.com/office/drawing/2014/main" id="{1FA6DEAC-B54A-4417-868E-8038B9A2DBA8}"/>
                </a:ext>
              </a:extLst>
            </p:cNvPr>
            <p:cNvSpPr/>
            <p:nvPr/>
          </p:nvSpPr>
          <p:spPr bwMode="gray">
            <a:xfrm>
              <a:off x="3698755" y="4328772"/>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52" name="Ellipse 49">
              <a:extLst>
                <a:ext uri="{FF2B5EF4-FFF2-40B4-BE49-F238E27FC236}">
                  <a16:creationId xmlns:a16="http://schemas.microsoft.com/office/drawing/2014/main" id="{197B8AAB-9B63-4982-9AD8-9AA2BDDF0504}"/>
                </a:ext>
              </a:extLst>
            </p:cNvPr>
            <p:cNvSpPr/>
            <p:nvPr/>
          </p:nvSpPr>
          <p:spPr bwMode="gray">
            <a:xfrm>
              <a:off x="3698755" y="5107369"/>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53" name="Ellipse 50">
              <a:extLst>
                <a:ext uri="{FF2B5EF4-FFF2-40B4-BE49-F238E27FC236}">
                  <a16:creationId xmlns:a16="http://schemas.microsoft.com/office/drawing/2014/main" id="{76958227-ACC8-4724-9845-66899D2D8A6C}"/>
                </a:ext>
              </a:extLst>
            </p:cNvPr>
            <p:cNvSpPr/>
            <p:nvPr/>
          </p:nvSpPr>
          <p:spPr bwMode="gray">
            <a:xfrm>
              <a:off x="3698755" y="5525539"/>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44" name="Ellipse 41">
              <a:extLst>
                <a:ext uri="{FF2B5EF4-FFF2-40B4-BE49-F238E27FC236}">
                  <a16:creationId xmlns:a16="http://schemas.microsoft.com/office/drawing/2014/main" id="{CD6981DB-7E31-4EA6-86BD-F76EAA9F85CB}"/>
                </a:ext>
              </a:extLst>
            </p:cNvPr>
            <p:cNvSpPr/>
            <p:nvPr/>
          </p:nvSpPr>
          <p:spPr bwMode="gray">
            <a:xfrm>
              <a:off x="4502684" y="3540859"/>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54" name="Ellipse 51">
              <a:extLst>
                <a:ext uri="{FF2B5EF4-FFF2-40B4-BE49-F238E27FC236}">
                  <a16:creationId xmlns:a16="http://schemas.microsoft.com/office/drawing/2014/main" id="{CA0DB567-D843-4E4C-9532-4CFDEF56DEAB}"/>
                </a:ext>
              </a:extLst>
            </p:cNvPr>
            <p:cNvSpPr/>
            <p:nvPr/>
          </p:nvSpPr>
          <p:spPr bwMode="gray">
            <a:xfrm>
              <a:off x="4502684" y="5107369"/>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55" name="Ellipse 52">
              <a:extLst>
                <a:ext uri="{FF2B5EF4-FFF2-40B4-BE49-F238E27FC236}">
                  <a16:creationId xmlns:a16="http://schemas.microsoft.com/office/drawing/2014/main" id="{52E7A683-E6AA-410A-BA9D-2E03E5C914D3}"/>
                </a:ext>
              </a:extLst>
            </p:cNvPr>
            <p:cNvSpPr/>
            <p:nvPr/>
          </p:nvSpPr>
          <p:spPr bwMode="gray">
            <a:xfrm>
              <a:off x="4502684" y="3945613"/>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56" name="Ellipse 53">
              <a:extLst>
                <a:ext uri="{FF2B5EF4-FFF2-40B4-BE49-F238E27FC236}">
                  <a16:creationId xmlns:a16="http://schemas.microsoft.com/office/drawing/2014/main" id="{532629CA-3171-474A-96A1-DFAA5B963D6E}"/>
                </a:ext>
              </a:extLst>
            </p:cNvPr>
            <p:cNvSpPr/>
            <p:nvPr/>
          </p:nvSpPr>
          <p:spPr bwMode="gray">
            <a:xfrm>
              <a:off x="4502684" y="4328772"/>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57" name="Ellipse 54">
              <a:extLst>
                <a:ext uri="{FF2B5EF4-FFF2-40B4-BE49-F238E27FC236}">
                  <a16:creationId xmlns:a16="http://schemas.microsoft.com/office/drawing/2014/main" id="{CDBB7CDA-7966-4EF8-B083-C5703DE147D6}"/>
                </a:ext>
              </a:extLst>
            </p:cNvPr>
            <p:cNvSpPr/>
            <p:nvPr/>
          </p:nvSpPr>
          <p:spPr bwMode="gray">
            <a:xfrm>
              <a:off x="4502684" y="5525539"/>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58" name="Ellipse 55">
              <a:extLst>
                <a:ext uri="{FF2B5EF4-FFF2-40B4-BE49-F238E27FC236}">
                  <a16:creationId xmlns:a16="http://schemas.microsoft.com/office/drawing/2014/main" id="{C7A33017-096D-494D-BCD9-F4DF0F0A21B4}"/>
                </a:ext>
              </a:extLst>
            </p:cNvPr>
            <p:cNvSpPr/>
            <p:nvPr/>
          </p:nvSpPr>
          <p:spPr bwMode="gray">
            <a:xfrm>
              <a:off x="4502684" y="4714599"/>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45" name="Ellipse 42">
              <a:extLst>
                <a:ext uri="{FF2B5EF4-FFF2-40B4-BE49-F238E27FC236}">
                  <a16:creationId xmlns:a16="http://schemas.microsoft.com/office/drawing/2014/main" id="{5D8B1E73-9ACB-4F95-BD13-A7E9E08F8724}"/>
                </a:ext>
              </a:extLst>
            </p:cNvPr>
            <p:cNvSpPr/>
            <p:nvPr/>
          </p:nvSpPr>
          <p:spPr bwMode="gray">
            <a:xfrm>
              <a:off x="5363764" y="3945613"/>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59" name="Ellipse 56">
              <a:extLst>
                <a:ext uri="{FF2B5EF4-FFF2-40B4-BE49-F238E27FC236}">
                  <a16:creationId xmlns:a16="http://schemas.microsoft.com/office/drawing/2014/main" id="{C8866B25-D8B9-495A-8948-11C937A4BC0F}"/>
                </a:ext>
              </a:extLst>
            </p:cNvPr>
            <p:cNvSpPr/>
            <p:nvPr/>
          </p:nvSpPr>
          <p:spPr bwMode="gray">
            <a:xfrm>
              <a:off x="5363764" y="4714599"/>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60" name="Ellipse 57">
              <a:extLst>
                <a:ext uri="{FF2B5EF4-FFF2-40B4-BE49-F238E27FC236}">
                  <a16:creationId xmlns:a16="http://schemas.microsoft.com/office/drawing/2014/main" id="{92FF08F1-8350-491F-88C5-275C663ADA10}"/>
                </a:ext>
              </a:extLst>
            </p:cNvPr>
            <p:cNvSpPr/>
            <p:nvPr/>
          </p:nvSpPr>
          <p:spPr bwMode="gray">
            <a:xfrm>
              <a:off x="5363764" y="5525539"/>
              <a:ext cx="67354" cy="67354"/>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cxnSp>
        <p:nvCxnSpPr>
          <p:cNvPr id="109" name="Straight Connector 9">
            <a:extLst>
              <a:ext uri="{FF2B5EF4-FFF2-40B4-BE49-F238E27FC236}">
                <a16:creationId xmlns:a16="http://schemas.microsoft.com/office/drawing/2014/main" id="{F890AD6C-27A4-49A4-8D07-2A790E35B10F}"/>
              </a:ext>
            </a:extLst>
          </p:cNvPr>
          <p:cNvCxnSpPr>
            <a:cxnSpLocks/>
          </p:cNvCxnSpPr>
          <p:nvPr/>
        </p:nvCxnSpPr>
        <p:spPr bwMode="gray">
          <a:xfrm>
            <a:off x="945409" y="3346341"/>
            <a:ext cx="4845793" cy="0"/>
          </a:xfrm>
          <a:prstGeom prst="line">
            <a:avLst/>
          </a:prstGeom>
          <a:ln w="25400">
            <a:gradFill flip="none" rotWithShape="1">
              <a:gsLst>
                <a:gs pos="0">
                  <a:schemeClr val="accent6"/>
                </a:gs>
                <a:gs pos="100000">
                  <a:schemeClr val="accent2"/>
                </a:gs>
              </a:gsLst>
              <a:path path="circle">
                <a:fillToRect l="100000" b="100000"/>
              </a:path>
              <a:tileRect t="-100000" r="-100000"/>
            </a:gradFill>
          </a:ln>
        </p:spPr>
        <p:style>
          <a:lnRef idx="1">
            <a:schemeClr val="accent1"/>
          </a:lnRef>
          <a:fillRef idx="0">
            <a:schemeClr val="accent1"/>
          </a:fillRef>
          <a:effectRef idx="0">
            <a:schemeClr val="accent1"/>
          </a:effectRef>
          <a:fontRef idx="minor">
            <a:schemeClr val="tx1"/>
          </a:fontRef>
        </p:style>
      </p:cxnSp>
      <p:sp>
        <p:nvSpPr>
          <p:cNvPr id="110" name="Rechteck 25">
            <a:extLst>
              <a:ext uri="{FF2B5EF4-FFF2-40B4-BE49-F238E27FC236}">
                <a16:creationId xmlns:a16="http://schemas.microsoft.com/office/drawing/2014/main" id="{EF04C91B-A10E-4F4B-A094-59D9F8BF28A7}"/>
              </a:ext>
            </a:extLst>
          </p:cNvPr>
          <p:cNvSpPr/>
          <p:nvPr/>
        </p:nvSpPr>
        <p:spPr bwMode="gray">
          <a:xfrm>
            <a:off x="1592258" y="3268135"/>
            <a:ext cx="72701" cy="270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12" name="Rectangle 26">
            <a:extLst>
              <a:ext uri="{FF2B5EF4-FFF2-40B4-BE49-F238E27FC236}">
                <a16:creationId xmlns:a16="http://schemas.microsoft.com/office/drawing/2014/main" id="{7EE0EB9E-3A7E-414A-BAC9-54B3C0CFDACF}"/>
              </a:ext>
            </a:extLst>
          </p:cNvPr>
          <p:cNvSpPr/>
          <p:nvPr/>
        </p:nvSpPr>
        <p:spPr bwMode="gray">
          <a:xfrm rot="16200000">
            <a:off x="-546583" y="4500903"/>
            <a:ext cx="2578926" cy="244621"/>
          </a:xfrm>
          <a:prstGeom prst="rect">
            <a:avLst/>
          </a:prstGeom>
          <a:gradFill flip="none" rotWithShape="1">
            <a:gsLst>
              <a:gs pos="0">
                <a:schemeClr val="accent6"/>
              </a:gs>
              <a:gs pos="100000">
                <a:schemeClr val="accent2"/>
              </a:gs>
            </a:gsLst>
            <a:lin ang="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latin typeface="+mj-lt"/>
              </a:rPr>
              <a:t>Platform Security</a:t>
            </a:r>
          </a:p>
        </p:txBody>
      </p:sp>
      <p:sp>
        <p:nvSpPr>
          <p:cNvPr id="117" name="Rechteck 25">
            <a:extLst>
              <a:ext uri="{FF2B5EF4-FFF2-40B4-BE49-F238E27FC236}">
                <a16:creationId xmlns:a16="http://schemas.microsoft.com/office/drawing/2014/main" id="{BB2A6A31-D11D-42C7-B4E2-ABD3A8C8669D}"/>
              </a:ext>
            </a:extLst>
          </p:cNvPr>
          <p:cNvSpPr/>
          <p:nvPr/>
        </p:nvSpPr>
        <p:spPr bwMode="gray">
          <a:xfrm>
            <a:off x="2447362" y="3268135"/>
            <a:ext cx="72701" cy="270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18" name="Rechteck 25">
            <a:extLst>
              <a:ext uri="{FF2B5EF4-FFF2-40B4-BE49-F238E27FC236}">
                <a16:creationId xmlns:a16="http://schemas.microsoft.com/office/drawing/2014/main" id="{5D17D67D-C8F1-488E-A006-CD660CCE8734}"/>
              </a:ext>
            </a:extLst>
          </p:cNvPr>
          <p:cNvSpPr/>
          <p:nvPr/>
        </p:nvSpPr>
        <p:spPr bwMode="gray">
          <a:xfrm>
            <a:off x="3316494" y="3268135"/>
            <a:ext cx="72701" cy="270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19" name="Rechteck 25">
            <a:extLst>
              <a:ext uri="{FF2B5EF4-FFF2-40B4-BE49-F238E27FC236}">
                <a16:creationId xmlns:a16="http://schemas.microsoft.com/office/drawing/2014/main" id="{F8C2D38A-1DA7-44B9-88D4-D891F0245360}"/>
              </a:ext>
            </a:extLst>
          </p:cNvPr>
          <p:cNvSpPr/>
          <p:nvPr/>
        </p:nvSpPr>
        <p:spPr bwMode="gray">
          <a:xfrm>
            <a:off x="4075447" y="3268135"/>
            <a:ext cx="72701" cy="270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20" name="Rechteck 25">
            <a:extLst>
              <a:ext uri="{FF2B5EF4-FFF2-40B4-BE49-F238E27FC236}">
                <a16:creationId xmlns:a16="http://schemas.microsoft.com/office/drawing/2014/main" id="{6D1E5250-BB62-4262-A489-2F9E6D84D800}"/>
              </a:ext>
            </a:extLst>
          </p:cNvPr>
          <p:cNvSpPr/>
          <p:nvPr/>
        </p:nvSpPr>
        <p:spPr bwMode="gray">
          <a:xfrm>
            <a:off x="4903537" y="3268135"/>
            <a:ext cx="72701" cy="27000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nvGrpSpPr>
          <p:cNvPr id="143" name="Gruppieren 96">
            <a:extLst>
              <a:ext uri="{FF2B5EF4-FFF2-40B4-BE49-F238E27FC236}">
                <a16:creationId xmlns:a16="http://schemas.microsoft.com/office/drawing/2014/main" id="{357CC05B-6854-46BA-BD55-0E9303917DF7}"/>
              </a:ext>
            </a:extLst>
          </p:cNvPr>
          <p:cNvGrpSpPr/>
          <p:nvPr/>
        </p:nvGrpSpPr>
        <p:grpSpPr>
          <a:xfrm>
            <a:off x="10666664" y="248614"/>
            <a:ext cx="792928" cy="830310"/>
            <a:chOff x="3278097" y="2658656"/>
            <a:chExt cx="1315288" cy="1377301"/>
          </a:xfrm>
        </p:grpSpPr>
        <p:grpSp>
          <p:nvGrpSpPr>
            <p:cNvPr id="144" name="Group 36">
              <a:extLst>
                <a:ext uri="{FF2B5EF4-FFF2-40B4-BE49-F238E27FC236}">
                  <a16:creationId xmlns:a16="http://schemas.microsoft.com/office/drawing/2014/main" id="{FE31A959-913C-4B69-9A4F-6A4343ECEA19}"/>
                </a:ext>
              </a:extLst>
            </p:cNvPr>
            <p:cNvGrpSpPr/>
            <p:nvPr/>
          </p:nvGrpSpPr>
          <p:grpSpPr>
            <a:xfrm>
              <a:off x="3278097" y="2658656"/>
              <a:ext cx="1315288" cy="1377301"/>
              <a:chOff x="3915114" y="2120679"/>
              <a:chExt cx="1315288" cy="1377301"/>
            </a:xfrm>
          </p:grpSpPr>
          <p:sp>
            <p:nvSpPr>
              <p:cNvPr id="161" name="Abgerundetes Rechteck 108">
                <a:extLst>
                  <a:ext uri="{FF2B5EF4-FFF2-40B4-BE49-F238E27FC236}">
                    <a16:creationId xmlns:a16="http://schemas.microsoft.com/office/drawing/2014/main" id="{7E7548A7-F719-4E0A-A17A-B13A4F2B8BBB}"/>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62" name="Abgerundetes Rechteck 108">
                <a:extLst>
                  <a:ext uri="{FF2B5EF4-FFF2-40B4-BE49-F238E27FC236}">
                    <a16:creationId xmlns:a16="http://schemas.microsoft.com/office/drawing/2014/main" id="{2518313E-27A8-4CDB-A081-2DBF8A60E380}"/>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63" name="Abgerundetes Rechteck 108">
                <a:extLst>
                  <a:ext uri="{FF2B5EF4-FFF2-40B4-BE49-F238E27FC236}">
                    <a16:creationId xmlns:a16="http://schemas.microsoft.com/office/drawing/2014/main" id="{E3CB3534-E8FF-44B3-869C-D0BB52B639D7}"/>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64" name="Flowchart: Preparation 17">
                <a:extLst>
                  <a:ext uri="{FF2B5EF4-FFF2-40B4-BE49-F238E27FC236}">
                    <a16:creationId xmlns:a16="http://schemas.microsoft.com/office/drawing/2014/main" id="{1D88AD6D-F91D-4A86-831D-6AF3D67FCE48}"/>
                  </a:ext>
                </a:extLst>
              </p:cNvPr>
              <p:cNvSpPr/>
              <p:nvPr/>
            </p:nvSpPr>
            <p:spPr>
              <a:xfrm rot="5400000" flipV="1">
                <a:off x="3914284" y="2181862"/>
                <a:ext cx="1316948" cy="1315288"/>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903 w 10000"/>
                  <a:gd name="connsiteY5" fmla="*/ 9813 h 10000"/>
                  <a:gd name="connsiteX6" fmla="*/ 0 w 10000"/>
                  <a:gd name="connsiteY6" fmla="*/ 5000 h 10000"/>
                  <a:gd name="connsiteX0" fmla="*/ 0 w 10000"/>
                  <a:gd name="connsiteY0" fmla="*/ 5000 h 9813"/>
                  <a:gd name="connsiteX1" fmla="*/ 2903 w 10000"/>
                  <a:gd name="connsiteY1" fmla="*/ 249 h 9813"/>
                  <a:gd name="connsiteX2" fmla="*/ 8000 w 10000"/>
                  <a:gd name="connsiteY2" fmla="*/ 0 h 9813"/>
                  <a:gd name="connsiteX3" fmla="*/ 10000 w 10000"/>
                  <a:gd name="connsiteY3" fmla="*/ 5000 h 9813"/>
                  <a:gd name="connsiteX4" fmla="*/ 7097 w 10000"/>
                  <a:gd name="connsiteY4" fmla="*/ 9813 h 9813"/>
                  <a:gd name="connsiteX5" fmla="*/ 2903 w 10000"/>
                  <a:gd name="connsiteY5" fmla="*/ 9813 h 9813"/>
                  <a:gd name="connsiteX6" fmla="*/ 0 w 10000"/>
                  <a:gd name="connsiteY6" fmla="*/ 5000 h 9813"/>
                  <a:gd name="connsiteX0" fmla="*/ 0 w 10000"/>
                  <a:gd name="connsiteY0" fmla="*/ 4841 h 9746"/>
                  <a:gd name="connsiteX1" fmla="*/ 2903 w 10000"/>
                  <a:gd name="connsiteY1" fmla="*/ 0 h 9746"/>
                  <a:gd name="connsiteX2" fmla="*/ 7195 w 10000"/>
                  <a:gd name="connsiteY2" fmla="*/ 15 h 9746"/>
                  <a:gd name="connsiteX3" fmla="*/ 10000 w 10000"/>
                  <a:gd name="connsiteY3" fmla="*/ 4841 h 9746"/>
                  <a:gd name="connsiteX4" fmla="*/ 7097 w 10000"/>
                  <a:gd name="connsiteY4" fmla="*/ 9746 h 9746"/>
                  <a:gd name="connsiteX5" fmla="*/ 2903 w 10000"/>
                  <a:gd name="connsiteY5" fmla="*/ 9746 h 9746"/>
                  <a:gd name="connsiteX6" fmla="*/ 0 w 10000"/>
                  <a:gd name="connsiteY6" fmla="*/ 4841 h 9746"/>
                  <a:gd name="connsiteX0" fmla="*/ 0 w 9899"/>
                  <a:gd name="connsiteY0" fmla="*/ 4967 h 10000"/>
                  <a:gd name="connsiteX1" fmla="*/ 2802 w 9899"/>
                  <a:gd name="connsiteY1" fmla="*/ 0 h 10000"/>
                  <a:gd name="connsiteX2" fmla="*/ 7094 w 9899"/>
                  <a:gd name="connsiteY2" fmla="*/ 15 h 10000"/>
                  <a:gd name="connsiteX3" fmla="*/ 9899 w 9899"/>
                  <a:gd name="connsiteY3" fmla="*/ 4967 h 10000"/>
                  <a:gd name="connsiteX4" fmla="*/ 6996 w 9899"/>
                  <a:gd name="connsiteY4" fmla="*/ 10000 h 10000"/>
                  <a:gd name="connsiteX5" fmla="*/ 2802 w 9899"/>
                  <a:gd name="connsiteY5" fmla="*/ 10000 h 10000"/>
                  <a:gd name="connsiteX6" fmla="*/ 0 w 9899"/>
                  <a:gd name="connsiteY6" fmla="*/ 4967 h 10000"/>
                  <a:gd name="connsiteX0" fmla="*/ 0 w 9849"/>
                  <a:gd name="connsiteY0" fmla="*/ 4978 h 10000"/>
                  <a:gd name="connsiteX1" fmla="*/ 2680 w 9849"/>
                  <a:gd name="connsiteY1" fmla="*/ 0 h 10000"/>
                  <a:gd name="connsiteX2" fmla="*/ 7015 w 9849"/>
                  <a:gd name="connsiteY2" fmla="*/ 15 h 10000"/>
                  <a:gd name="connsiteX3" fmla="*/ 9849 w 9849"/>
                  <a:gd name="connsiteY3" fmla="*/ 4967 h 10000"/>
                  <a:gd name="connsiteX4" fmla="*/ 6916 w 9849"/>
                  <a:gd name="connsiteY4" fmla="*/ 10000 h 10000"/>
                  <a:gd name="connsiteX5" fmla="*/ 2680 w 9849"/>
                  <a:gd name="connsiteY5" fmla="*/ 10000 h 10000"/>
                  <a:gd name="connsiteX6" fmla="*/ 0 w 9849"/>
                  <a:gd name="connsiteY6" fmla="*/ 4978 h 10000"/>
                  <a:gd name="connsiteX0" fmla="*/ 0 w 10000"/>
                  <a:gd name="connsiteY0" fmla="*/ 4978 h 10000"/>
                  <a:gd name="connsiteX1" fmla="*/ 2721 w 10000"/>
                  <a:gd name="connsiteY1" fmla="*/ 0 h 10000"/>
                  <a:gd name="connsiteX2" fmla="*/ 7123 w 10000"/>
                  <a:gd name="connsiteY2" fmla="*/ 15 h 10000"/>
                  <a:gd name="connsiteX3" fmla="*/ 10000 w 10000"/>
                  <a:gd name="connsiteY3" fmla="*/ 4967 h 10000"/>
                  <a:gd name="connsiteX4" fmla="*/ 7022 w 10000"/>
                  <a:gd name="connsiteY4" fmla="*/ 10000 h 10000"/>
                  <a:gd name="connsiteX5" fmla="*/ 2896 w 10000"/>
                  <a:gd name="connsiteY5" fmla="*/ 9894 h 10000"/>
                  <a:gd name="connsiteX6" fmla="*/ 0 w 10000"/>
                  <a:gd name="connsiteY6" fmla="*/ 4978 h 10000"/>
                  <a:gd name="connsiteX0" fmla="*/ 0 w 10000"/>
                  <a:gd name="connsiteY0" fmla="*/ 4963 h 9985"/>
                  <a:gd name="connsiteX1" fmla="*/ 2896 w 10000"/>
                  <a:gd name="connsiteY1" fmla="*/ 70 h 9985"/>
                  <a:gd name="connsiteX2" fmla="*/ 7123 w 10000"/>
                  <a:gd name="connsiteY2" fmla="*/ 0 h 9985"/>
                  <a:gd name="connsiteX3" fmla="*/ 10000 w 10000"/>
                  <a:gd name="connsiteY3" fmla="*/ 4952 h 9985"/>
                  <a:gd name="connsiteX4" fmla="*/ 7022 w 10000"/>
                  <a:gd name="connsiteY4" fmla="*/ 9985 h 9985"/>
                  <a:gd name="connsiteX5" fmla="*/ 2896 w 10000"/>
                  <a:gd name="connsiteY5" fmla="*/ 9879 h 9985"/>
                  <a:gd name="connsiteX6" fmla="*/ 0 w 10000"/>
                  <a:gd name="connsiteY6" fmla="*/ 4963 h 9985"/>
                  <a:gd name="connsiteX0" fmla="*/ 0 w 10000"/>
                  <a:gd name="connsiteY0" fmla="*/ 4970 h 9905"/>
                  <a:gd name="connsiteX1" fmla="*/ 2896 w 10000"/>
                  <a:gd name="connsiteY1" fmla="*/ 70 h 9905"/>
                  <a:gd name="connsiteX2" fmla="*/ 7123 w 10000"/>
                  <a:gd name="connsiteY2" fmla="*/ 0 h 9905"/>
                  <a:gd name="connsiteX3" fmla="*/ 10000 w 10000"/>
                  <a:gd name="connsiteY3" fmla="*/ 4959 h 9905"/>
                  <a:gd name="connsiteX4" fmla="*/ 6989 w 10000"/>
                  <a:gd name="connsiteY4" fmla="*/ 9905 h 9905"/>
                  <a:gd name="connsiteX5" fmla="*/ 2896 w 10000"/>
                  <a:gd name="connsiteY5" fmla="*/ 9894 h 9905"/>
                  <a:gd name="connsiteX6" fmla="*/ 0 w 10000"/>
                  <a:gd name="connsiteY6" fmla="*/ 4970 h 9905"/>
                  <a:gd name="connsiteX0" fmla="*/ 0 w 9945"/>
                  <a:gd name="connsiteY0" fmla="*/ 5018 h 10000"/>
                  <a:gd name="connsiteX1" fmla="*/ 2896 w 9945"/>
                  <a:gd name="connsiteY1" fmla="*/ 71 h 10000"/>
                  <a:gd name="connsiteX2" fmla="*/ 7123 w 9945"/>
                  <a:gd name="connsiteY2" fmla="*/ 0 h 10000"/>
                  <a:gd name="connsiteX3" fmla="*/ 9945 w 9945"/>
                  <a:gd name="connsiteY3" fmla="*/ 5007 h 10000"/>
                  <a:gd name="connsiteX4" fmla="*/ 6989 w 9945"/>
                  <a:gd name="connsiteY4" fmla="*/ 10000 h 10000"/>
                  <a:gd name="connsiteX5" fmla="*/ 2896 w 9945"/>
                  <a:gd name="connsiteY5" fmla="*/ 9989 h 10000"/>
                  <a:gd name="connsiteX6" fmla="*/ 0 w 9945"/>
                  <a:gd name="connsiteY6" fmla="*/ 5018 h 10000"/>
                  <a:gd name="connsiteX0" fmla="*/ 0 w 10000"/>
                  <a:gd name="connsiteY0" fmla="*/ 5018 h 10000"/>
                  <a:gd name="connsiteX1" fmla="*/ 2912 w 10000"/>
                  <a:gd name="connsiteY1" fmla="*/ 71 h 10000"/>
                  <a:gd name="connsiteX2" fmla="*/ 7074 w 10000"/>
                  <a:gd name="connsiteY2" fmla="*/ 0 h 10000"/>
                  <a:gd name="connsiteX3" fmla="*/ 10000 w 10000"/>
                  <a:gd name="connsiteY3" fmla="*/ 5007 h 10000"/>
                  <a:gd name="connsiteX4" fmla="*/ 7028 w 10000"/>
                  <a:gd name="connsiteY4" fmla="*/ 10000 h 10000"/>
                  <a:gd name="connsiteX5" fmla="*/ 2912 w 10000"/>
                  <a:gd name="connsiteY5" fmla="*/ 9989 h 10000"/>
                  <a:gd name="connsiteX6" fmla="*/ 0 w 10000"/>
                  <a:gd name="connsiteY6" fmla="*/ 5018 h 10000"/>
                  <a:gd name="connsiteX0" fmla="*/ 0 w 10000"/>
                  <a:gd name="connsiteY0" fmla="*/ 4975 h 9957"/>
                  <a:gd name="connsiteX1" fmla="*/ 2912 w 10000"/>
                  <a:gd name="connsiteY1" fmla="*/ 28 h 9957"/>
                  <a:gd name="connsiteX2" fmla="*/ 7085 w 10000"/>
                  <a:gd name="connsiteY2" fmla="*/ 0 h 9957"/>
                  <a:gd name="connsiteX3" fmla="*/ 10000 w 10000"/>
                  <a:gd name="connsiteY3" fmla="*/ 4964 h 9957"/>
                  <a:gd name="connsiteX4" fmla="*/ 7028 w 10000"/>
                  <a:gd name="connsiteY4" fmla="*/ 9957 h 9957"/>
                  <a:gd name="connsiteX5" fmla="*/ 2912 w 10000"/>
                  <a:gd name="connsiteY5" fmla="*/ 9946 h 9957"/>
                  <a:gd name="connsiteX6" fmla="*/ 0 w 10000"/>
                  <a:gd name="connsiteY6" fmla="*/ 4975 h 9957"/>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028 w 10109"/>
                  <a:gd name="connsiteY4" fmla="*/ 10000 h 10000"/>
                  <a:gd name="connsiteX5" fmla="*/ 2912 w 10109"/>
                  <a:gd name="connsiteY5" fmla="*/ 9989 h 10000"/>
                  <a:gd name="connsiteX6" fmla="*/ 0 w 10109"/>
                  <a:gd name="connsiteY6" fmla="*/ 4996 h 10000"/>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155 w 10109"/>
                  <a:gd name="connsiteY4" fmla="*/ 10000 h 10000"/>
                  <a:gd name="connsiteX5" fmla="*/ 2912 w 10109"/>
                  <a:gd name="connsiteY5" fmla="*/ 9989 h 10000"/>
                  <a:gd name="connsiteX6" fmla="*/ 0 w 10109"/>
                  <a:gd name="connsiteY6" fmla="*/ 4996 h 10000"/>
                  <a:gd name="connsiteX0" fmla="*/ 0 w 10109"/>
                  <a:gd name="connsiteY0" fmla="*/ 4978 h 9982"/>
                  <a:gd name="connsiteX1" fmla="*/ 2912 w 10109"/>
                  <a:gd name="connsiteY1" fmla="*/ 10 h 9982"/>
                  <a:gd name="connsiteX2" fmla="*/ 7212 w 10109"/>
                  <a:gd name="connsiteY2" fmla="*/ 0 h 9982"/>
                  <a:gd name="connsiteX3" fmla="*/ 10109 w 10109"/>
                  <a:gd name="connsiteY3" fmla="*/ 5003 h 9982"/>
                  <a:gd name="connsiteX4" fmla="*/ 7155 w 10109"/>
                  <a:gd name="connsiteY4" fmla="*/ 9982 h 9982"/>
                  <a:gd name="connsiteX5" fmla="*/ 2912 w 10109"/>
                  <a:gd name="connsiteY5" fmla="*/ 9971 h 9982"/>
                  <a:gd name="connsiteX6" fmla="*/ 0 w 10109"/>
                  <a:gd name="connsiteY6" fmla="*/ 4978 h 9982"/>
                  <a:gd name="connsiteX0" fmla="*/ 0 w 9928"/>
                  <a:gd name="connsiteY0" fmla="*/ 4987 h 10000"/>
                  <a:gd name="connsiteX1" fmla="*/ 2809 w 9928"/>
                  <a:gd name="connsiteY1" fmla="*/ 10 h 10000"/>
                  <a:gd name="connsiteX2" fmla="*/ 7062 w 9928"/>
                  <a:gd name="connsiteY2" fmla="*/ 0 h 10000"/>
                  <a:gd name="connsiteX3" fmla="*/ 9928 w 9928"/>
                  <a:gd name="connsiteY3" fmla="*/ 5012 h 10000"/>
                  <a:gd name="connsiteX4" fmla="*/ 7006 w 9928"/>
                  <a:gd name="connsiteY4" fmla="*/ 10000 h 10000"/>
                  <a:gd name="connsiteX5" fmla="*/ 2809 w 9928"/>
                  <a:gd name="connsiteY5" fmla="*/ 9989 h 10000"/>
                  <a:gd name="connsiteX6" fmla="*/ 0 w 9928"/>
                  <a:gd name="connsiteY6" fmla="*/ 49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8" h="10000">
                    <a:moveTo>
                      <a:pt x="0" y="4987"/>
                    </a:moveTo>
                    <a:lnTo>
                      <a:pt x="2809" y="10"/>
                    </a:lnTo>
                    <a:lnTo>
                      <a:pt x="7062" y="0"/>
                    </a:lnTo>
                    <a:lnTo>
                      <a:pt x="9928" y="5012"/>
                    </a:lnTo>
                    <a:lnTo>
                      <a:pt x="7006" y="10000"/>
                    </a:lnTo>
                    <a:lnTo>
                      <a:pt x="2809" y="9989"/>
                    </a:lnTo>
                    <a:lnTo>
                      <a:pt x="0" y="4987"/>
                    </a:lnTo>
                    <a:close/>
                  </a:path>
                </a:pathLst>
              </a:custGeom>
              <a:noFill/>
              <a:ln w="6350" cap="flat">
                <a:solidFill>
                  <a:srgbClr val="FCDB7F"/>
                </a:solidFill>
                <a:prstDash val="solid"/>
                <a:miter lim="800000"/>
                <a:headEnd/>
                <a:tailEnd/>
              </a:ln>
              <a:effectLst>
                <a:glow rad="508000">
                  <a:srgbClr val="FCDB7F">
                    <a:alpha val="10000"/>
                  </a:srgbClr>
                </a:glow>
              </a:effectLst>
            </p:spPr>
            <p:txBody>
              <a:bodyPr rot="0" spcFirstLastPara="0" vertOverflow="overflow" horzOverflow="overflow" vert="horz" wrap="square" lIns="91355" tIns="45679" rIns="91355" bIns="45679" numCol="1" spcCol="0" rtlCol="0" fromWordArt="0" anchor="t" anchorCtr="0" forceAA="0" compatLnSpc="1">
                <a:prstTxWarp prst="textNoShape">
                  <a:avLst/>
                </a:prstTxWarp>
                <a:noAutofit/>
              </a:bodyPr>
              <a:lstStyle/>
              <a:p>
                <a:pPr marL="0" marR="0" lvl="0" indent="0" defTabSz="913532"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00000"/>
                  </a:solidFill>
                  <a:effectLst/>
                  <a:uLnTx/>
                  <a:uFillTx/>
                  <a:latin typeface="Fira Sans Book"/>
                </a:endParaRPr>
              </a:p>
            </p:txBody>
          </p:sp>
        </p:grpSp>
        <p:grpSp>
          <p:nvGrpSpPr>
            <p:cNvPr id="145" name="Group 47">
              <a:extLst>
                <a:ext uri="{FF2B5EF4-FFF2-40B4-BE49-F238E27FC236}">
                  <a16:creationId xmlns:a16="http://schemas.microsoft.com/office/drawing/2014/main" id="{86D4D71F-30AF-4AEF-AE65-F9A8B6BA7F5D}"/>
                </a:ext>
              </a:extLst>
            </p:cNvPr>
            <p:cNvGrpSpPr/>
            <p:nvPr/>
          </p:nvGrpSpPr>
          <p:grpSpPr>
            <a:xfrm>
              <a:off x="3278097" y="2658656"/>
              <a:ext cx="1315288" cy="1377301"/>
              <a:chOff x="3915114" y="2120679"/>
              <a:chExt cx="1315288" cy="1377301"/>
            </a:xfrm>
          </p:grpSpPr>
          <p:sp>
            <p:nvSpPr>
              <p:cNvPr id="157" name="Abgerundetes Rechteck 108">
                <a:extLst>
                  <a:ext uri="{FF2B5EF4-FFF2-40B4-BE49-F238E27FC236}">
                    <a16:creationId xmlns:a16="http://schemas.microsoft.com/office/drawing/2014/main" id="{B3E9E1CB-1AED-4AF9-AD24-EE9A49D2BF3A}"/>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58" name="Abgerundetes Rechteck 108">
                <a:extLst>
                  <a:ext uri="{FF2B5EF4-FFF2-40B4-BE49-F238E27FC236}">
                    <a16:creationId xmlns:a16="http://schemas.microsoft.com/office/drawing/2014/main" id="{2FC11AD6-CD19-4D86-A747-C661FDE31C59}"/>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59" name="Abgerundetes Rechteck 108">
                <a:extLst>
                  <a:ext uri="{FF2B5EF4-FFF2-40B4-BE49-F238E27FC236}">
                    <a16:creationId xmlns:a16="http://schemas.microsoft.com/office/drawing/2014/main" id="{26347EDF-7851-496A-BFBD-EF864CAC4249}"/>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60" name="Flowchart: Preparation 17">
                <a:extLst>
                  <a:ext uri="{FF2B5EF4-FFF2-40B4-BE49-F238E27FC236}">
                    <a16:creationId xmlns:a16="http://schemas.microsoft.com/office/drawing/2014/main" id="{30A7B11A-3373-49D9-8114-81376ECCE082}"/>
                  </a:ext>
                </a:extLst>
              </p:cNvPr>
              <p:cNvSpPr/>
              <p:nvPr/>
            </p:nvSpPr>
            <p:spPr>
              <a:xfrm rot="5400000" flipV="1">
                <a:off x="3914284" y="2181862"/>
                <a:ext cx="1316948" cy="1315288"/>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903 w 10000"/>
                  <a:gd name="connsiteY5" fmla="*/ 9813 h 10000"/>
                  <a:gd name="connsiteX6" fmla="*/ 0 w 10000"/>
                  <a:gd name="connsiteY6" fmla="*/ 5000 h 10000"/>
                  <a:gd name="connsiteX0" fmla="*/ 0 w 10000"/>
                  <a:gd name="connsiteY0" fmla="*/ 5000 h 9813"/>
                  <a:gd name="connsiteX1" fmla="*/ 2903 w 10000"/>
                  <a:gd name="connsiteY1" fmla="*/ 249 h 9813"/>
                  <a:gd name="connsiteX2" fmla="*/ 8000 w 10000"/>
                  <a:gd name="connsiteY2" fmla="*/ 0 h 9813"/>
                  <a:gd name="connsiteX3" fmla="*/ 10000 w 10000"/>
                  <a:gd name="connsiteY3" fmla="*/ 5000 h 9813"/>
                  <a:gd name="connsiteX4" fmla="*/ 7097 w 10000"/>
                  <a:gd name="connsiteY4" fmla="*/ 9813 h 9813"/>
                  <a:gd name="connsiteX5" fmla="*/ 2903 w 10000"/>
                  <a:gd name="connsiteY5" fmla="*/ 9813 h 9813"/>
                  <a:gd name="connsiteX6" fmla="*/ 0 w 10000"/>
                  <a:gd name="connsiteY6" fmla="*/ 5000 h 9813"/>
                  <a:gd name="connsiteX0" fmla="*/ 0 w 10000"/>
                  <a:gd name="connsiteY0" fmla="*/ 4841 h 9746"/>
                  <a:gd name="connsiteX1" fmla="*/ 2903 w 10000"/>
                  <a:gd name="connsiteY1" fmla="*/ 0 h 9746"/>
                  <a:gd name="connsiteX2" fmla="*/ 7195 w 10000"/>
                  <a:gd name="connsiteY2" fmla="*/ 15 h 9746"/>
                  <a:gd name="connsiteX3" fmla="*/ 10000 w 10000"/>
                  <a:gd name="connsiteY3" fmla="*/ 4841 h 9746"/>
                  <a:gd name="connsiteX4" fmla="*/ 7097 w 10000"/>
                  <a:gd name="connsiteY4" fmla="*/ 9746 h 9746"/>
                  <a:gd name="connsiteX5" fmla="*/ 2903 w 10000"/>
                  <a:gd name="connsiteY5" fmla="*/ 9746 h 9746"/>
                  <a:gd name="connsiteX6" fmla="*/ 0 w 10000"/>
                  <a:gd name="connsiteY6" fmla="*/ 4841 h 9746"/>
                  <a:gd name="connsiteX0" fmla="*/ 0 w 9899"/>
                  <a:gd name="connsiteY0" fmla="*/ 4967 h 10000"/>
                  <a:gd name="connsiteX1" fmla="*/ 2802 w 9899"/>
                  <a:gd name="connsiteY1" fmla="*/ 0 h 10000"/>
                  <a:gd name="connsiteX2" fmla="*/ 7094 w 9899"/>
                  <a:gd name="connsiteY2" fmla="*/ 15 h 10000"/>
                  <a:gd name="connsiteX3" fmla="*/ 9899 w 9899"/>
                  <a:gd name="connsiteY3" fmla="*/ 4967 h 10000"/>
                  <a:gd name="connsiteX4" fmla="*/ 6996 w 9899"/>
                  <a:gd name="connsiteY4" fmla="*/ 10000 h 10000"/>
                  <a:gd name="connsiteX5" fmla="*/ 2802 w 9899"/>
                  <a:gd name="connsiteY5" fmla="*/ 10000 h 10000"/>
                  <a:gd name="connsiteX6" fmla="*/ 0 w 9899"/>
                  <a:gd name="connsiteY6" fmla="*/ 4967 h 10000"/>
                  <a:gd name="connsiteX0" fmla="*/ 0 w 9849"/>
                  <a:gd name="connsiteY0" fmla="*/ 4978 h 10000"/>
                  <a:gd name="connsiteX1" fmla="*/ 2680 w 9849"/>
                  <a:gd name="connsiteY1" fmla="*/ 0 h 10000"/>
                  <a:gd name="connsiteX2" fmla="*/ 7015 w 9849"/>
                  <a:gd name="connsiteY2" fmla="*/ 15 h 10000"/>
                  <a:gd name="connsiteX3" fmla="*/ 9849 w 9849"/>
                  <a:gd name="connsiteY3" fmla="*/ 4967 h 10000"/>
                  <a:gd name="connsiteX4" fmla="*/ 6916 w 9849"/>
                  <a:gd name="connsiteY4" fmla="*/ 10000 h 10000"/>
                  <a:gd name="connsiteX5" fmla="*/ 2680 w 9849"/>
                  <a:gd name="connsiteY5" fmla="*/ 10000 h 10000"/>
                  <a:gd name="connsiteX6" fmla="*/ 0 w 9849"/>
                  <a:gd name="connsiteY6" fmla="*/ 4978 h 10000"/>
                  <a:gd name="connsiteX0" fmla="*/ 0 w 10000"/>
                  <a:gd name="connsiteY0" fmla="*/ 4978 h 10000"/>
                  <a:gd name="connsiteX1" fmla="*/ 2721 w 10000"/>
                  <a:gd name="connsiteY1" fmla="*/ 0 h 10000"/>
                  <a:gd name="connsiteX2" fmla="*/ 7123 w 10000"/>
                  <a:gd name="connsiteY2" fmla="*/ 15 h 10000"/>
                  <a:gd name="connsiteX3" fmla="*/ 10000 w 10000"/>
                  <a:gd name="connsiteY3" fmla="*/ 4967 h 10000"/>
                  <a:gd name="connsiteX4" fmla="*/ 7022 w 10000"/>
                  <a:gd name="connsiteY4" fmla="*/ 10000 h 10000"/>
                  <a:gd name="connsiteX5" fmla="*/ 2896 w 10000"/>
                  <a:gd name="connsiteY5" fmla="*/ 9894 h 10000"/>
                  <a:gd name="connsiteX6" fmla="*/ 0 w 10000"/>
                  <a:gd name="connsiteY6" fmla="*/ 4978 h 10000"/>
                  <a:gd name="connsiteX0" fmla="*/ 0 w 10000"/>
                  <a:gd name="connsiteY0" fmla="*/ 4963 h 9985"/>
                  <a:gd name="connsiteX1" fmla="*/ 2896 w 10000"/>
                  <a:gd name="connsiteY1" fmla="*/ 70 h 9985"/>
                  <a:gd name="connsiteX2" fmla="*/ 7123 w 10000"/>
                  <a:gd name="connsiteY2" fmla="*/ 0 h 9985"/>
                  <a:gd name="connsiteX3" fmla="*/ 10000 w 10000"/>
                  <a:gd name="connsiteY3" fmla="*/ 4952 h 9985"/>
                  <a:gd name="connsiteX4" fmla="*/ 7022 w 10000"/>
                  <a:gd name="connsiteY4" fmla="*/ 9985 h 9985"/>
                  <a:gd name="connsiteX5" fmla="*/ 2896 w 10000"/>
                  <a:gd name="connsiteY5" fmla="*/ 9879 h 9985"/>
                  <a:gd name="connsiteX6" fmla="*/ 0 w 10000"/>
                  <a:gd name="connsiteY6" fmla="*/ 4963 h 9985"/>
                  <a:gd name="connsiteX0" fmla="*/ 0 w 10000"/>
                  <a:gd name="connsiteY0" fmla="*/ 4970 h 9905"/>
                  <a:gd name="connsiteX1" fmla="*/ 2896 w 10000"/>
                  <a:gd name="connsiteY1" fmla="*/ 70 h 9905"/>
                  <a:gd name="connsiteX2" fmla="*/ 7123 w 10000"/>
                  <a:gd name="connsiteY2" fmla="*/ 0 h 9905"/>
                  <a:gd name="connsiteX3" fmla="*/ 10000 w 10000"/>
                  <a:gd name="connsiteY3" fmla="*/ 4959 h 9905"/>
                  <a:gd name="connsiteX4" fmla="*/ 6989 w 10000"/>
                  <a:gd name="connsiteY4" fmla="*/ 9905 h 9905"/>
                  <a:gd name="connsiteX5" fmla="*/ 2896 w 10000"/>
                  <a:gd name="connsiteY5" fmla="*/ 9894 h 9905"/>
                  <a:gd name="connsiteX6" fmla="*/ 0 w 10000"/>
                  <a:gd name="connsiteY6" fmla="*/ 4970 h 9905"/>
                  <a:gd name="connsiteX0" fmla="*/ 0 w 9945"/>
                  <a:gd name="connsiteY0" fmla="*/ 5018 h 10000"/>
                  <a:gd name="connsiteX1" fmla="*/ 2896 w 9945"/>
                  <a:gd name="connsiteY1" fmla="*/ 71 h 10000"/>
                  <a:gd name="connsiteX2" fmla="*/ 7123 w 9945"/>
                  <a:gd name="connsiteY2" fmla="*/ 0 h 10000"/>
                  <a:gd name="connsiteX3" fmla="*/ 9945 w 9945"/>
                  <a:gd name="connsiteY3" fmla="*/ 5007 h 10000"/>
                  <a:gd name="connsiteX4" fmla="*/ 6989 w 9945"/>
                  <a:gd name="connsiteY4" fmla="*/ 10000 h 10000"/>
                  <a:gd name="connsiteX5" fmla="*/ 2896 w 9945"/>
                  <a:gd name="connsiteY5" fmla="*/ 9989 h 10000"/>
                  <a:gd name="connsiteX6" fmla="*/ 0 w 9945"/>
                  <a:gd name="connsiteY6" fmla="*/ 5018 h 10000"/>
                  <a:gd name="connsiteX0" fmla="*/ 0 w 10000"/>
                  <a:gd name="connsiteY0" fmla="*/ 5018 h 10000"/>
                  <a:gd name="connsiteX1" fmla="*/ 2912 w 10000"/>
                  <a:gd name="connsiteY1" fmla="*/ 71 h 10000"/>
                  <a:gd name="connsiteX2" fmla="*/ 7074 w 10000"/>
                  <a:gd name="connsiteY2" fmla="*/ 0 h 10000"/>
                  <a:gd name="connsiteX3" fmla="*/ 10000 w 10000"/>
                  <a:gd name="connsiteY3" fmla="*/ 5007 h 10000"/>
                  <a:gd name="connsiteX4" fmla="*/ 7028 w 10000"/>
                  <a:gd name="connsiteY4" fmla="*/ 10000 h 10000"/>
                  <a:gd name="connsiteX5" fmla="*/ 2912 w 10000"/>
                  <a:gd name="connsiteY5" fmla="*/ 9989 h 10000"/>
                  <a:gd name="connsiteX6" fmla="*/ 0 w 10000"/>
                  <a:gd name="connsiteY6" fmla="*/ 5018 h 10000"/>
                  <a:gd name="connsiteX0" fmla="*/ 0 w 10000"/>
                  <a:gd name="connsiteY0" fmla="*/ 4975 h 9957"/>
                  <a:gd name="connsiteX1" fmla="*/ 2912 w 10000"/>
                  <a:gd name="connsiteY1" fmla="*/ 28 h 9957"/>
                  <a:gd name="connsiteX2" fmla="*/ 7085 w 10000"/>
                  <a:gd name="connsiteY2" fmla="*/ 0 h 9957"/>
                  <a:gd name="connsiteX3" fmla="*/ 10000 w 10000"/>
                  <a:gd name="connsiteY3" fmla="*/ 4964 h 9957"/>
                  <a:gd name="connsiteX4" fmla="*/ 7028 w 10000"/>
                  <a:gd name="connsiteY4" fmla="*/ 9957 h 9957"/>
                  <a:gd name="connsiteX5" fmla="*/ 2912 w 10000"/>
                  <a:gd name="connsiteY5" fmla="*/ 9946 h 9957"/>
                  <a:gd name="connsiteX6" fmla="*/ 0 w 10000"/>
                  <a:gd name="connsiteY6" fmla="*/ 4975 h 9957"/>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028 w 10109"/>
                  <a:gd name="connsiteY4" fmla="*/ 10000 h 10000"/>
                  <a:gd name="connsiteX5" fmla="*/ 2912 w 10109"/>
                  <a:gd name="connsiteY5" fmla="*/ 9989 h 10000"/>
                  <a:gd name="connsiteX6" fmla="*/ 0 w 10109"/>
                  <a:gd name="connsiteY6" fmla="*/ 4996 h 10000"/>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155 w 10109"/>
                  <a:gd name="connsiteY4" fmla="*/ 10000 h 10000"/>
                  <a:gd name="connsiteX5" fmla="*/ 2912 w 10109"/>
                  <a:gd name="connsiteY5" fmla="*/ 9989 h 10000"/>
                  <a:gd name="connsiteX6" fmla="*/ 0 w 10109"/>
                  <a:gd name="connsiteY6" fmla="*/ 4996 h 10000"/>
                  <a:gd name="connsiteX0" fmla="*/ 0 w 10109"/>
                  <a:gd name="connsiteY0" fmla="*/ 4978 h 9982"/>
                  <a:gd name="connsiteX1" fmla="*/ 2912 w 10109"/>
                  <a:gd name="connsiteY1" fmla="*/ 10 h 9982"/>
                  <a:gd name="connsiteX2" fmla="*/ 7212 w 10109"/>
                  <a:gd name="connsiteY2" fmla="*/ 0 h 9982"/>
                  <a:gd name="connsiteX3" fmla="*/ 10109 w 10109"/>
                  <a:gd name="connsiteY3" fmla="*/ 5003 h 9982"/>
                  <a:gd name="connsiteX4" fmla="*/ 7155 w 10109"/>
                  <a:gd name="connsiteY4" fmla="*/ 9982 h 9982"/>
                  <a:gd name="connsiteX5" fmla="*/ 2912 w 10109"/>
                  <a:gd name="connsiteY5" fmla="*/ 9971 h 9982"/>
                  <a:gd name="connsiteX6" fmla="*/ 0 w 10109"/>
                  <a:gd name="connsiteY6" fmla="*/ 4978 h 9982"/>
                  <a:gd name="connsiteX0" fmla="*/ 0 w 9928"/>
                  <a:gd name="connsiteY0" fmla="*/ 4987 h 10000"/>
                  <a:gd name="connsiteX1" fmla="*/ 2809 w 9928"/>
                  <a:gd name="connsiteY1" fmla="*/ 10 h 10000"/>
                  <a:gd name="connsiteX2" fmla="*/ 7062 w 9928"/>
                  <a:gd name="connsiteY2" fmla="*/ 0 h 10000"/>
                  <a:gd name="connsiteX3" fmla="*/ 9928 w 9928"/>
                  <a:gd name="connsiteY3" fmla="*/ 5012 h 10000"/>
                  <a:gd name="connsiteX4" fmla="*/ 7006 w 9928"/>
                  <a:gd name="connsiteY4" fmla="*/ 10000 h 10000"/>
                  <a:gd name="connsiteX5" fmla="*/ 2809 w 9928"/>
                  <a:gd name="connsiteY5" fmla="*/ 9989 h 10000"/>
                  <a:gd name="connsiteX6" fmla="*/ 0 w 9928"/>
                  <a:gd name="connsiteY6" fmla="*/ 49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8" h="10000">
                    <a:moveTo>
                      <a:pt x="0" y="4987"/>
                    </a:moveTo>
                    <a:lnTo>
                      <a:pt x="2809" y="10"/>
                    </a:lnTo>
                    <a:lnTo>
                      <a:pt x="7062" y="0"/>
                    </a:lnTo>
                    <a:lnTo>
                      <a:pt x="9928" y="5012"/>
                    </a:lnTo>
                    <a:lnTo>
                      <a:pt x="7006" y="10000"/>
                    </a:lnTo>
                    <a:lnTo>
                      <a:pt x="2809" y="9989"/>
                    </a:lnTo>
                    <a:lnTo>
                      <a:pt x="0" y="4987"/>
                    </a:lnTo>
                    <a:close/>
                  </a:path>
                </a:pathLst>
              </a:custGeom>
              <a:noFill/>
              <a:ln w="6350" cap="flat">
                <a:solidFill>
                  <a:srgbClr val="FFFFFF"/>
                </a:solidFill>
                <a:prstDash val="solid"/>
                <a:miter lim="800000"/>
                <a:headEnd/>
                <a:tailEnd/>
              </a:ln>
              <a:effectLst>
                <a:glow rad="76200">
                  <a:srgbClr val="FDE6A6">
                    <a:alpha val="40000"/>
                  </a:srgbClr>
                </a:glow>
              </a:effectLst>
            </p:spPr>
            <p:txBody>
              <a:bodyPr rot="0" spcFirstLastPara="0" vertOverflow="overflow" horzOverflow="overflow" vert="horz" wrap="square" lIns="91355" tIns="45679" rIns="91355" bIns="45679" numCol="1" spcCol="0" rtlCol="0" fromWordArt="0" anchor="t" anchorCtr="0" forceAA="0" compatLnSpc="1">
                <a:prstTxWarp prst="textNoShape">
                  <a:avLst/>
                </a:prstTxWarp>
                <a:noAutofit/>
              </a:bodyPr>
              <a:lstStyle/>
              <a:p>
                <a:pPr marL="0" marR="0" lvl="0" indent="0" defTabSz="913532"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00000"/>
                  </a:solidFill>
                  <a:effectLst/>
                  <a:uLnTx/>
                  <a:uFillTx/>
                  <a:latin typeface="Fira Sans Book"/>
                </a:endParaRPr>
              </a:p>
            </p:txBody>
          </p:sp>
        </p:grpSp>
        <p:grpSp>
          <p:nvGrpSpPr>
            <p:cNvPr id="146" name="Group 53">
              <a:extLst>
                <a:ext uri="{FF2B5EF4-FFF2-40B4-BE49-F238E27FC236}">
                  <a16:creationId xmlns:a16="http://schemas.microsoft.com/office/drawing/2014/main" id="{20DA14AB-84DA-45FF-988C-304E0D9C3089}"/>
                </a:ext>
              </a:extLst>
            </p:cNvPr>
            <p:cNvGrpSpPr/>
            <p:nvPr/>
          </p:nvGrpSpPr>
          <p:grpSpPr>
            <a:xfrm>
              <a:off x="3487446" y="2658656"/>
              <a:ext cx="895075" cy="1217327"/>
              <a:chOff x="4124462" y="2120679"/>
              <a:chExt cx="895075" cy="1217327"/>
            </a:xfrm>
          </p:grpSpPr>
          <p:sp>
            <p:nvSpPr>
              <p:cNvPr id="154" name="Abgerundetes Rechteck 108">
                <a:extLst>
                  <a:ext uri="{FF2B5EF4-FFF2-40B4-BE49-F238E27FC236}">
                    <a16:creationId xmlns:a16="http://schemas.microsoft.com/office/drawing/2014/main" id="{611F8C48-E548-4DF3-B5C9-55164BAA6B68}"/>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55" name="Abgerundetes Rechteck 108">
                <a:extLst>
                  <a:ext uri="{FF2B5EF4-FFF2-40B4-BE49-F238E27FC236}">
                    <a16:creationId xmlns:a16="http://schemas.microsoft.com/office/drawing/2014/main" id="{5941D544-9A88-436B-BB58-458CE6C47621}"/>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56" name="Abgerundetes Rechteck 108">
                <a:extLst>
                  <a:ext uri="{FF2B5EF4-FFF2-40B4-BE49-F238E27FC236}">
                    <a16:creationId xmlns:a16="http://schemas.microsoft.com/office/drawing/2014/main" id="{26772942-4CB1-4B37-BF68-2CC48B94D148}"/>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grpSp>
        <p:grpSp>
          <p:nvGrpSpPr>
            <p:cNvPr id="147" name="Group 59">
              <a:extLst>
                <a:ext uri="{FF2B5EF4-FFF2-40B4-BE49-F238E27FC236}">
                  <a16:creationId xmlns:a16="http://schemas.microsoft.com/office/drawing/2014/main" id="{30AA6892-4798-487D-B8C8-4F4EB1E6C43D}"/>
                </a:ext>
              </a:extLst>
            </p:cNvPr>
            <p:cNvGrpSpPr/>
            <p:nvPr/>
          </p:nvGrpSpPr>
          <p:grpSpPr>
            <a:xfrm>
              <a:off x="3487446" y="2658656"/>
              <a:ext cx="895075" cy="1362409"/>
              <a:chOff x="4124462" y="2120679"/>
              <a:chExt cx="895075" cy="1362409"/>
            </a:xfrm>
          </p:grpSpPr>
          <p:sp>
            <p:nvSpPr>
              <p:cNvPr id="148" name="Abgerundetes Rechteck 108">
                <a:extLst>
                  <a:ext uri="{FF2B5EF4-FFF2-40B4-BE49-F238E27FC236}">
                    <a16:creationId xmlns:a16="http://schemas.microsoft.com/office/drawing/2014/main" id="{6EBC97C5-B735-4A3C-A2B5-3BB1F07C528B}"/>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49" name="Abgerundetes Rechteck 108">
                <a:extLst>
                  <a:ext uri="{FF2B5EF4-FFF2-40B4-BE49-F238E27FC236}">
                    <a16:creationId xmlns:a16="http://schemas.microsoft.com/office/drawing/2014/main" id="{7DCA736B-C65C-4A6A-B0EB-23C901EC4AD5}"/>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50" name="Abgerundetes Rechteck 108">
                <a:extLst>
                  <a:ext uri="{FF2B5EF4-FFF2-40B4-BE49-F238E27FC236}">
                    <a16:creationId xmlns:a16="http://schemas.microsoft.com/office/drawing/2014/main" id="{3011AE71-80FD-41AE-AEB9-637028726F83}"/>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51" name="Abgerundetes Rechteck 108">
                <a:extLst>
                  <a:ext uri="{FF2B5EF4-FFF2-40B4-BE49-F238E27FC236}">
                    <a16:creationId xmlns:a16="http://schemas.microsoft.com/office/drawing/2014/main" id="{FCA3026B-7EB3-4189-A2F7-FB832C9A270F}"/>
                  </a:ext>
                </a:extLst>
              </p:cNvPr>
              <p:cNvSpPr/>
              <p:nvPr/>
            </p:nvSpPr>
            <p:spPr>
              <a:xfrm>
                <a:off x="4124462" y="2281807"/>
                <a:ext cx="895075" cy="895071"/>
              </a:xfrm>
              <a:prstGeom prst="roundRect">
                <a:avLst>
                  <a:gd name="adj" fmla="val 0"/>
                </a:avLst>
              </a:prstGeom>
              <a:gradFill>
                <a:gsLst>
                  <a:gs pos="0">
                    <a:srgbClr val="383C45">
                      <a:alpha val="7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52" name="Abgerundetes Rechteck 108">
                <a:extLst>
                  <a:ext uri="{FF2B5EF4-FFF2-40B4-BE49-F238E27FC236}">
                    <a16:creationId xmlns:a16="http://schemas.microsoft.com/office/drawing/2014/main" id="{45205B58-2C62-4DCB-80B9-231EDB529616}"/>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153" name="Abgerundetes Rechteck 108">
                <a:extLst>
                  <a:ext uri="{FF2B5EF4-FFF2-40B4-BE49-F238E27FC236}">
                    <a16:creationId xmlns:a16="http://schemas.microsoft.com/office/drawing/2014/main" id="{893CDA3A-E439-40E7-B1DC-C165003030A2}"/>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grpSp>
      </p:grpSp>
    </p:spTree>
    <p:extLst>
      <p:ext uri="{BB962C8B-B14F-4D97-AF65-F5344CB8AC3E}">
        <p14:creationId xmlns:p14="http://schemas.microsoft.com/office/powerpoint/2010/main" val="373233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 name="Gruppieren 153">
            <a:extLst>
              <a:ext uri="{FF2B5EF4-FFF2-40B4-BE49-F238E27FC236}">
                <a16:creationId xmlns:a16="http://schemas.microsoft.com/office/drawing/2014/main" id="{B3A115B7-F3BD-404E-97D5-71117182BE1D}"/>
              </a:ext>
            </a:extLst>
          </p:cNvPr>
          <p:cNvGrpSpPr/>
          <p:nvPr/>
        </p:nvGrpSpPr>
        <p:grpSpPr>
          <a:xfrm>
            <a:off x="4512223" y="2528903"/>
            <a:ext cx="3264095" cy="3417989"/>
            <a:chOff x="3278097" y="2658656"/>
            <a:chExt cx="1315288" cy="1377301"/>
          </a:xfrm>
        </p:grpSpPr>
        <p:grpSp>
          <p:nvGrpSpPr>
            <p:cNvPr id="243" name="Group 36">
              <a:extLst>
                <a:ext uri="{FF2B5EF4-FFF2-40B4-BE49-F238E27FC236}">
                  <a16:creationId xmlns:a16="http://schemas.microsoft.com/office/drawing/2014/main" id="{C8B4533E-8B19-448F-A9EE-E823E7BDB9E9}"/>
                </a:ext>
              </a:extLst>
            </p:cNvPr>
            <p:cNvGrpSpPr/>
            <p:nvPr/>
          </p:nvGrpSpPr>
          <p:grpSpPr>
            <a:xfrm>
              <a:off x="3278097" y="2658656"/>
              <a:ext cx="1315288" cy="1377301"/>
              <a:chOff x="3915114" y="2120679"/>
              <a:chExt cx="1315288" cy="1377301"/>
            </a:xfrm>
          </p:grpSpPr>
          <p:sp>
            <p:nvSpPr>
              <p:cNvPr id="260" name="Abgerundetes Rechteck 108">
                <a:extLst>
                  <a:ext uri="{FF2B5EF4-FFF2-40B4-BE49-F238E27FC236}">
                    <a16:creationId xmlns:a16="http://schemas.microsoft.com/office/drawing/2014/main" id="{1C92E005-420B-4625-85E2-0EE0F069B20D}"/>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61" name="Abgerundetes Rechteck 108">
                <a:extLst>
                  <a:ext uri="{FF2B5EF4-FFF2-40B4-BE49-F238E27FC236}">
                    <a16:creationId xmlns:a16="http://schemas.microsoft.com/office/drawing/2014/main" id="{30854672-C1D1-4904-A1F8-B04946B3C9F1}"/>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62" name="Abgerundetes Rechteck 108">
                <a:extLst>
                  <a:ext uri="{FF2B5EF4-FFF2-40B4-BE49-F238E27FC236}">
                    <a16:creationId xmlns:a16="http://schemas.microsoft.com/office/drawing/2014/main" id="{51E12E26-C150-4955-8DED-A9EDAA4B1FBB}"/>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63" name="Flowchart: Preparation 17">
                <a:extLst>
                  <a:ext uri="{FF2B5EF4-FFF2-40B4-BE49-F238E27FC236}">
                    <a16:creationId xmlns:a16="http://schemas.microsoft.com/office/drawing/2014/main" id="{B8135488-E737-40D1-9E25-16F2F941144E}"/>
                  </a:ext>
                </a:extLst>
              </p:cNvPr>
              <p:cNvSpPr/>
              <p:nvPr/>
            </p:nvSpPr>
            <p:spPr>
              <a:xfrm rot="5400000" flipV="1">
                <a:off x="3914284" y="2181862"/>
                <a:ext cx="1316948" cy="1315288"/>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903 w 10000"/>
                  <a:gd name="connsiteY5" fmla="*/ 9813 h 10000"/>
                  <a:gd name="connsiteX6" fmla="*/ 0 w 10000"/>
                  <a:gd name="connsiteY6" fmla="*/ 5000 h 10000"/>
                  <a:gd name="connsiteX0" fmla="*/ 0 w 10000"/>
                  <a:gd name="connsiteY0" fmla="*/ 5000 h 9813"/>
                  <a:gd name="connsiteX1" fmla="*/ 2903 w 10000"/>
                  <a:gd name="connsiteY1" fmla="*/ 249 h 9813"/>
                  <a:gd name="connsiteX2" fmla="*/ 8000 w 10000"/>
                  <a:gd name="connsiteY2" fmla="*/ 0 h 9813"/>
                  <a:gd name="connsiteX3" fmla="*/ 10000 w 10000"/>
                  <a:gd name="connsiteY3" fmla="*/ 5000 h 9813"/>
                  <a:gd name="connsiteX4" fmla="*/ 7097 w 10000"/>
                  <a:gd name="connsiteY4" fmla="*/ 9813 h 9813"/>
                  <a:gd name="connsiteX5" fmla="*/ 2903 w 10000"/>
                  <a:gd name="connsiteY5" fmla="*/ 9813 h 9813"/>
                  <a:gd name="connsiteX6" fmla="*/ 0 w 10000"/>
                  <a:gd name="connsiteY6" fmla="*/ 5000 h 9813"/>
                  <a:gd name="connsiteX0" fmla="*/ 0 w 10000"/>
                  <a:gd name="connsiteY0" fmla="*/ 4841 h 9746"/>
                  <a:gd name="connsiteX1" fmla="*/ 2903 w 10000"/>
                  <a:gd name="connsiteY1" fmla="*/ 0 h 9746"/>
                  <a:gd name="connsiteX2" fmla="*/ 7195 w 10000"/>
                  <a:gd name="connsiteY2" fmla="*/ 15 h 9746"/>
                  <a:gd name="connsiteX3" fmla="*/ 10000 w 10000"/>
                  <a:gd name="connsiteY3" fmla="*/ 4841 h 9746"/>
                  <a:gd name="connsiteX4" fmla="*/ 7097 w 10000"/>
                  <a:gd name="connsiteY4" fmla="*/ 9746 h 9746"/>
                  <a:gd name="connsiteX5" fmla="*/ 2903 w 10000"/>
                  <a:gd name="connsiteY5" fmla="*/ 9746 h 9746"/>
                  <a:gd name="connsiteX6" fmla="*/ 0 w 10000"/>
                  <a:gd name="connsiteY6" fmla="*/ 4841 h 9746"/>
                  <a:gd name="connsiteX0" fmla="*/ 0 w 9899"/>
                  <a:gd name="connsiteY0" fmla="*/ 4967 h 10000"/>
                  <a:gd name="connsiteX1" fmla="*/ 2802 w 9899"/>
                  <a:gd name="connsiteY1" fmla="*/ 0 h 10000"/>
                  <a:gd name="connsiteX2" fmla="*/ 7094 w 9899"/>
                  <a:gd name="connsiteY2" fmla="*/ 15 h 10000"/>
                  <a:gd name="connsiteX3" fmla="*/ 9899 w 9899"/>
                  <a:gd name="connsiteY3" fmla="*/ 4967 h 10000"/>
                  <a:gd name="connsiteX4" fmla="*/ 6996 w 9899"/>
                  <a:gd name="connsiteY4" fmla="*/ 10000 h 10000"/>
                  <a:gd name="connsiteX5" fmla="*/ 2802 w 9899"/>
                  <a:gd name="connsiteY5" fmla="*/ 10000 h 10000"/>
                  <a:gd name="connsiteX6" fmla="*/ 0 w 9899"/>
                  <a:gd name="connsiteY6" fmla="*/ 4967 h 10000"/>
                  <a:gd name="connsiteX0" fmla="*/ 0 w 9849"/>
                  <a:gd name="connsiteY0" fmla="*/ 4978 h 10000"/>
                  <a:gd name="connsiteX1" fmla="*/ 2680 w 9849"/>
                  <a:gd name="connsiteY1" fmla="*/ 0 h 10000"/>
                  <a:gd name="connsiteX2" fmla="*/ 7015 w 9849"/>
                  <a:gd name="connsiteY2" fmla="*/ 15 h 10000"/>
                  <a:gd name="connsiteX3" fmla="*/ 9849 w 9849"/>
                  <a:gd name="connsiteY3" fmla="*/ 4967 h 10000"/>
                  <a:gd name="connsiteX4" fmla="*/ 6916 w 9849"/>
                  <a:gd name="connsiteY4" fmla="*/ 10000 h 10000"/>
                  <a:gd name="connsiteX5" fmla="*/ 2680 w 9849"/>
                  <a:gd name="connsiteY5" fmla="*/ 10000 h 10000"/>
                  <a:gd name="connsiteX6" fmla="*/ 0 w 9849"/>
                  <a:gd name="connsiteY6" fmla="*/ 4978 h 10000"/>
                  <a:gd name="connsiteX0" fmla="*/ 0 w 10000"/>
                  <a:gd name="connsiteY0" fmla="*/ 4978 h 10000"/>
                  <a:gd name="connsiteX1" fmla="*/ 2721 w 10000"/>
                  <a:gd name="connsiteY1" fmla="*/ 0 h 10000"/>
                  <a:gd name="connsiteX2" fmla="*/ 7123 w 10000"/>
                  <a:gd name="connsiteY2" fmla="*/ 15 h 10000"/>
                  <a:gd name="connsiteX3" fmla="*/ 10000 w 10000"/>
                  <a:gd name="connsiteY3" fmla="*/ 4967 h 10000"/>
                  <a:gd name="connsiteX4" fmla="*/ 7022 w 10000"/>
                  <a:gd name="connsiteY4" fmla="*/ 10000 h 10000"/>
                  <a:gd name="connsiteX5" fmla="*/ 2896 w 10000"/>
                  <a:gd name="connsiteY5" fmla="*/ 9894 h 10000"/>
                  <a:gd name="connsiteX6" fmla="*/ 0 w 10000"/>
                  <a:gd name="connsiteY6" fmla="*/ 4978 h 10000"/>
                  <a:gd name="connsiteX0" fmla="*/ 0 w 10000"/>
                  <a:gd name="connsiteY0" fmla="*/ 4963 h 9985"/>
                  <a:gd name="connsiteX1" fmla="*/ 2896 w 10000"/>
                  <a:gd name="connsiteY1" fmla="*/ 70 h 9985"/>
                  <a:gd name="connsiteX2" fmla="*/ 7123 w 10000"/>
                  <a:gd name="connsiteY2" fmla="*/ 0 h 9985"/>
                  <a:gd name="connsiteX3" fmla="*/ 10000 w 10000"/>
                  <a:gd name="connsiteY3" fmla="*/ 4952 h 9985"/>
                  <a:gd name="connsiteX4" fmla="*/ 7022 w 10000"/>
                  <a:gd name="connsiteY4" fmla="*/ 9985 h 9985"/>
                  <a:gd name="connsiteX5" fmla="*/ 2896 w 10000"/>
                  <a:gd name="connsiteY5" fmla="*/ 9879 h 9985"/>
                  <a:gd name="connsiteX6" fmla="*/ 0 w 10000"/>
                  <a:gd name="connsiteY6" fmla="*/ 4963 h 9985"/>
                  <a:gd name="connsiteX0" fmla="*/ 0 w 10000"/>
                  <a:gd name="connsiteY0" fmla="*/ 4970 h 9905"/>
                  <a:gd name="connsiteX1" fmla="*/ 2896 w 10000"/>
                  <a:gd name="connsiteY1" fmla="*/ 70 h 9905"/>
                  <a:gd name="connsiteX2" fmla="*/ 7123 w 10000"/>
                  <a:gd name="connsiteY2" fmla="*/ 0 h 9905"/>
                  <a:gd name="connsiteX3" fmla="*/ 10000 w 10000"/>
                  <a:gd name="connsiteY3" fmla="*/ 4959 h 9905"/>
                  <a:gd name="connsiteX4" fmla="*/ 6989 w 10000"/>
                  <a:gd name="connsiteY4" fmla="*/ 9905 h 9905"/>
                  <a:gd name="connsiteX5" fmla="*/ 2896 w 10000"/>
                  <a:gd name="connsiteY5" fmla="*/ 9894 h 9905"/>
                  <a:gd name="connsiteX6" fmla="*/ 0 w 10000"/>
                  <a:gd name="connsiteY6" fmla="*/ 4970 h 9905"/>
                  <a:gd name="connsiteX0" fmla="*/ 0 w 9945"/>
                  <a:gd name="connsiteY0" fmla="*/ 5018 h 10000"/>
                  <a:gd name="connsiteX1" fmla="*/ 2896 w 9945"/>
                  <a:gd name="connsiteY1" fmla="*/ 71 h 10000"/>
                  <a:gd name="connsiteX2" fmla="*/ 7123 w 9945"/>
                  <a:gd name="connsiteY2" fmla="*/ 0 h 10000"/>
                  <a:gd name="connsiteX3" fmla="*/ 9945 w 9945"/>
                  <a:gd name="connsiteY3" fmla="*/ 5007 h 10000"/>
                  <a:gd name="connsiteX4" fmla="*/ 6989 w 9945"/>
                  <a:gd name="connsiteY4" fmla="*/ 10000 h 10000"/>
                  <a:gd name="connsiteX5" fmla="*/ 2896 w 9945"/>
                  <a:gd name="connsiteY5" fmla="*/ 9989 h 10000"/>
                  <a:gd name="connsiteX6" fmla="*/ 0 w 9945"/>
                  <a:gd name="connsiteY6" fmla="*/ 5018 h 10000"/>
                  <a:gd name="connsiteX0" fmla="*/ 0 w 10000"/>
                  <a:gd name="connsiteY0" fmla="*/ 5018 h 10000"/>
                  <a:gd name="connsiteX1" fmla="*/ 2912 w 10000"/>
                  <a:gd name="connsiteY1" fmla="*/ 71 h 10000"/>
                  <a:gd name="connsiteX2" fmla="*/ 7074 w 10000"/>
                  <a:gd name="connsiteY2" fmla="*/ 0 h 10000"/>
                  <a:gd name="connsiteX3" fmla="*/ 10000 w 10000"/>
                  <a:gd name="connsiteY3" fmla="*/ 5007 h 10000"/>
                  <a:gd name="connsiteX4" fmla="*/ 7028 w 10000"/>
                  <a:gd name="connsiteY4" fmla="*/ 10000 h 10000"/>
                  <a:gd name="connsiteX5" fmla="*/ 2912 w 10000"/>
                  <a:gd name="connsiteY5" fmla="*/ 9989 h 10000"/>
                  <a:gd name="connsiteX6" fmla="*/ 0 w 10000"/>
                  <a:gd name="connsiteY6" fmla="*/ 5018 h 10000"/>
                  <a:gd name="connsiteX0" fmla="*/ 0 w 10000"/>
                  <a:gd name="connsiteY0" fmla="*/ 4975 h 9957"/>
                  <a:gd name="connsiteX1" fmla="*/ 2912 w 10000"/>
                  <a:gd name="connsiteY1" fmla="*/ 28 h 9957"/>
                  <a:gd name="connsiteX2" fmla="*/ 7085 w 10000"/>
                  <a:gd name="connsiteY2" fmla="*/ 0 h 9957"/>
                  <a:gd name="connsiteX3" fmla="*/ 10000 w 10000"/>
                  <a:gd name="connsiteY3" fmla="*/ 4964 h 9957"/>
                  <a:gd name="connsiteX4" fmla="*/ 7028 w 10000"/>
                  <a:gd name="connsiteY4" fmla="*/ 9957 h 9957"/>
                  <a:gd name="connsiteX5" fmla="*/ 2912 w 10000"/>
                  <a:gd name="connsiteY5" fmla="*/ 9946 h 9957"/>
                  <a:gd name="connsiteX6" fmla="*/ 0 w 10000"/>
                  <a:gd name="connsiteY6" fmla="*/ 4975 h 9957"/>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028 w 10109"/>
                  <a:gd name="connsiteY4" fmla="*/ 10000 h 10000"/>
                  <a:gd name="connsiteX5" fmla="*/ 2912 w 10109"/>
                  <a:gd name="connsiteY5" fmla="*/ 9989 h 10000"/>
                  <a:gd name="connsiteX6" fmla="*/ 0 w 10109"/>
                  <a:gd name="connsiteY6" fmla="*/ 4996 h 10000"/>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155 w 10109"/>
                  <a:gd name="connsiteY4" fmla="*/ 10000 h 10000"/>
                  <a:gd name="connsiteX5" fmla="*/ 2912 w 10109"/>
                  <a:gd name="connsiteY5" fmla="*/ 9989 h 10000"/>
                  <a:gd name="connsiteX6" fmla="*/ 0 w 10109"/>
                  <a:gd name="connsiteY6" fmla="*/ 4996 h 10000"/>
                  <a:gd name="connsiteX0" fmla="*/ 0 w 10109"/>
                  <a:gd name="connsiteY0" fmla="*/ 4978 h 9982"/>
                  <a:gd name="connsiteX1" fmla="*/ 2912 w 10109"/>
                  <a:gd name="connsiteY1" fmla="*/ 10 h 9982"/>
                  <a:gd name="connsiteX2" fmla="*/ 7212 w 10109"/>
                  <a:gd name="connsiteY2" fmla="*/ 0 h 9982"/>
                  <a:gd name="connsiteX3" fmla="*/ 10109 w 10109"/>
                  <a:gd name="connsiteY3" fmla="*/ 5003 h 9982"/>
                  <a:gd name="connsiteX4" fmla="*/ 7155 w 10109"/>
                  <a:gd name="connsiteY4" fmla="*/ 9982 h 9982"/>
                  <a:gd name="connsiteX5" fmla="*/ 2912 w 10109"/>
                  <a:gd name="connsiteY5" fmla="*/ 9971 h 9982"/>
                  <a:gd name="connsiteX6" fmla="*/ 0 w 10109"/>
                  <a:gd name="connsiteY6" fmla="*/ 4978 h 9982"/>
                  <a:gd name="connsiteX0" fmla="*/ 0 w 9928"/>
                  <a:gd name="connsiteY0" fmla="*/ 4987 h 10000"/>
                  <a:gd name="connsiteX1" fmla="*/ 2809 w 9928"/>
                  <a:gd name="connsiteY1" fmla="*/ 10 h 10000"/>
                  <a:gd name="connsiteX2" fmla="*/ 7062 w 9928"/>
                  <a:gd name="connsiteY2" fmla="*/ 0 h 10000"/>
                  <a:gd name="connsiteX3" fmla="*/ 9928 w 9928"/>
                  <a:gd name="connsiteY3" fmla="*/ 5012 h 10000"/>
                  <a:gd name="connsiteX4" fmla="*/ 7006 w 9928"/>
                  <a:gd name="connsiteY4" fmla="*/ 10000 h 10000"/>
                  <a:gd name="connsiteX5" fmla="*/ 2809 w 9928"/>
                  <a:gd name="connsiteY5" fmla="*/ 9989 h 10000"/>
                  <a:gd name="connsiteX6" fmla="*/ 0 w 9928"/>
                  <a:gd name="connsiteY6" fmla="*/ 49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8" h="10000">
                    <a:moveTo>
                      <a:pt x="0" y="4987"/>
                    </a:moveTo>
                    <a:lnTo>
                      <a:pt x="2809" y="10"/>
                    </a:lnTo>
                    <a:lnTo>
                      <a:pt x="7062" y="0"/>
                    </a:lnTo>
                    <a:lnTo>
                      <a:pt x="9928" y="5012"/>
                    </a:lnTo>
                    <a:lnTo>
                      <a:pt x="7006" y="10000"/>
                    </a:lnTo>
                    <a:lnTo>
                      <a:pt x="2809" y="9989"/>
                    </a:lnTo>
                    <a:lnTo>
                      <a:pt x="0" y="4987"/>
                    </a:lnTo>
                    <a:close/>
                  </a:path>
                </a:pathLst>
              </a:custGeom>
              <a:noFill/>
              <a:ln w="6350" cap="flat">
                <a:solidFill>
                  <a:srgbClr val="FCDB7F"/>
                </a:solidFill>
                <a:prstDash val="solid"/>
                <a:miter lim="800000"/>
                <a:headEnd/>
                <a:tailEnd/>
              </a:ln>
              <a:effectLst>
                <a:glow rad="508000">
                  <a:srgbClr val="FCDB7F">
                    <a:alpha val="10000"/>
                  </a:srgbClr>
                </a:glow>
              </a:effectLst>
            </p:spPr>
            <p:txBody>
              <a:bodyPr rot="0" spcFirstLastPara="0" vertOverflow="overflow" horzOverflow="overflow" vert="horz" wrap="square" lIns="91355" tIns="45679" rIns="91355" bIns="45679" numCol="1" spcCol="0" rtlCol="0" fromWordArt="0" anchor="t" anchorCtr="0" forceAA="0" compatLnSpc="1">
                <a:prstTxWarp prst="textNoShape">
                  <a:avLst/>
                </a:prstTxWarp>
                <a:noAutofit/>
              </a:bodyPr>
              <a:lstStyle/>
              <a:p>
                <a:pPr marL="0" marR="0" lvl="0" indent="0" defTabSz="913532"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00000"/>
                  </a:solidFill>
                  <a:effectLst/>
                  <a:uLnTx/>
                  <a:uFillTx/>
                  <a:latin typeface="Fira Sans Book"/>
                </a:endParaRPr>
              </a:p>
            </p:txBody>
          </p:sp>
        </p:grpSp>
        <p:grpSp>
          <p:nvGrpSpPr>
            <p:cNvPr id="244" name="Group 47">
              <a:extLst>
                <a:ext uri="{FF2B5EF4-FFF2-40B4-BE49-F238E27FC236}">
                  <a16:creationId xmlns:a16="http://schemas.microsoft.com/office/drawing/2014/main" id="{3F7460C7-982C-4F74-AE51-D952429F7A10}"/>
                </a:ext>
              </a:extLst>
            </p:cNvPr>
            <p:cNvGrpSpPr/>
            <p:nvPr/>
          </p:nvGrpSpPr>
          <p:grpSpPr>
            <a:xfrm>
              <a:off x="3278097" y="2658656"/>
              <a:ext cx="1315288" cy="1377301"/>
              <a:chOff x="3915114" y="2120679"/>
              <a:chExt cx="1315288" cy="1377301"/>
            </a:xfrm>
          </p:grpSpPr>
          <p:sp>
            <p:nvSpPr>
              <p:cNvPr id="256" name="Abgerundetes Rechteck 108">
                <a:extLst>
                  <a:ext uri="{FF2B5EF4-FFF2-40B4-BE49-F238E27FC236}">
                    <a16:creationId xmlns:a16="http://schemas.microsoft.com/office/drawing/2014/main" id="{E4E0D540-F103-40AF-BDF6-CB2EA1467921}"/>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57" name="Abgerundetes Rechteck 108">
                <a:extLst>
                  <a:ext uri="{FF2B5EF4-FFF2-40B4-BE49-F238E27FC236}">
                    <a16:creationId xmlns:a16="http://schemas.microsoft.com/office/drawing/2014/main" id="{35DB8FAB-B645-4E76-BAA1-E76F500A4BFB}"/>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58" name="Abgerundetes Rechteck 108">
                <a:extLst>
                  <a:ext uri="{FF2B5EF4-FFF2-40B4-BE49-F238E27FC236}">
                    <a16:creationId xmlns:a16="http://schemas.microsoft.com/office/drawing/2014/main" id="{7E5B1452-14A9-489D-B762-ABFD67B20127}"/>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59" name="Flowchart: Preparation 17">
                <a:extLst>
                  <a:ext uri="{FF2B5EF4-FFF2-40B4-BE49-F238E27FC236}">
                    <a16:creationId xmlns:a16="http://schemas.microsoft.com/office/drawing/2014/main" id="{58DE31DE-6DBA-4DD3-9C30-2D8552A3BC1C}"/>
                  </a:ext>
                </a:extLst>
              </p:cNvPr>
              <p:cNvSpPr/>
              <p:nvPr/>
            </p:nvSpPr>
            <p:spPr>
              <a:xfrm rot="5400000" flipV="1">
                <a:off x="3914284" y="2181862"/>
                <a:ext cx="1316948" cy="1315288"/>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903 w 10000"/>
                  <a:gd name="connsiteY5" fmla="*/ 9813 h 10000"/>
                  <a:gd name="connsiteX6" fmla="*/ 0 w 10000"/>
                  <a:gd name="connsiteY6" fmla="*/ 5000 h 10000"/>
                  <a:gd name="connsiteX0" fmla="*/ 0 w 10000"/>
                  <a:gd name="connsiteY0" fmla="*/ 5000 h 9813"/>
                  <a:gd name="connsiteX1" fmla="*/ 2903 w 10000"/>
                  <a:gd name="connsiteY1" fmla="*/ 249 h 9813"/>
                  <a:gd name="connsiteX2" fmla="*/ 8000 w 10000"/>
                  <a:gd name="connsiteY2" fmla="*/ 0 h 9813"/>
                  <a:gd name="connsiteX3" fmla="*/ 10000 w 10000"/>
                  <a:gd name="connsiteY3" fmla="*/ 5000 h 9813"/>
                  <a:gd name="connsiteX4" fmla="*/ 7097 w 10000"/>
                  <a:gd name="connsiteY4" fmla="*/ 9813 h 9813"/>
                  <a:gd name="connsiteX5" fmla="*/ 2903 w 10000"/>
                  <a:gd name="connsiteY5" fmla="*/ 9813 h 9813"/>
                  <a:gd name="connsiteX6" fmla="*/ 0 w 10000"/>
                  <a:gd name="connsiteY6" fmla="*/ 5000 h 9813"/>
                  <a:gd name="connsiteX0" fmla="*/ 0 w 10000"/>
                  <a:gd name="connsiteY0" fmla="*/ 4841 h 9746"/>
                  <a:gd name="connsiteX1" fmla="*/ 2903 w 10000"/>
                  <a:gd name="connsiteY1" fmla="*/ 0 h 9746"/>
                  <a:gd name="connsiteX2" fmla="*/ 7195 w 10000"/>
                  <a:gd name="connsiteY2" fmla="*/ 15 h 9746"/>
                  <a:gd name="connsiteX3" fmla="*/ 10000 w 10000"/>
                  <a:gd name="connsiteY3" fmla="*/ 4841 h 9746"/>
                  <a:gd name="connsiteX4" fmla="*/ 7097 w 10000"/>
                  <a:gd name="connsiteY4" fmla="*/ 9746 h 9746"/>
                  <a:gd name="connsiteX5" fmla="*/ 2903 w 10000"/>
                  <a:gd name="connsiteY5" fmla="*/ 9746 h 9746"/>
                  <a:gd name="connsiteX6" fmla="*/ 0 w 10000"/>
                  <a:gd name="connsiteY6" fmla="*/ 4841 h 9746"/>
                  <a:gd name="connsiteX0" fmla="*/ 0 w 9899"/>
                  <a:gd name="connsiteY0" fmla="*/ 4967 h 10000"/>
                  <a:gd name="connsiteX1" fmla="*/ 2802 w 9899"/>
                  <a:gd name="connsiteY1" fmla="*/ 0 h 10000"/>
                  <a:gd name="connsiteX2" fmla="*/ 7094 w 9899"/>
                  <a:gd name="connsiteY2" fmla="*/ 15 h 10000"/>
                  <a:gd name="connsiteX3" fmla="*/ 9899 w 9899"/>
                  <a:gd name="connsiteY3" fmla="*/ 4967 h 10000"/>
                  <a:gd name="connsiteX4" fmla="*/ 6996 w 9899"/>
                  <a:gd name="connsiteY4" fmla="*/ 10000 h 10000"/>
                  <a:gd name="connsiteX5" fmla="*/ 2802 w 9899"/>
                  <a:gd name="connsiteY5" fmla="*/ 10000 h 10000"/>
                  <a:gd name="connsiteX6" fmla="*/ 0 w 9899"/>
                  <a:gd name="connsiteY6" fmla="*/ 4967 h 10000"/>
                  <a:gd name="connsiteX0" fmla="*/ 0 w 9849"/>
                  <a:gd name="connsiteY0" fmla="*/ 4978 h 10000"/>
                  <a:gd name="connsiteX1" fmla="*/ 2680 w 9849"/>
                  <a:gd name="connsiteY1" fmla="*/ 0 h 10000"/>
                  <a:gd name="connsiteX2" fmla="*/ 7015 w 9849"/>
                  <a:gd name="connsiteY2" fmla="*/ 15 h 10000"/>
                  <a:gd name="connsiteX3" fmla="*/ 9849 w 9849"/>
                  <a:gd name="connsiteY3" fmla="*/ 4967 h 10000"/>
                  <a:gd name="connsiteX4" fmla="*/ 6916 w 9849"/>
                  <a:gd name="connsiteY4" fmla="*/ 10000 h 10000"/>
                  <a:gd name="connsiteX5" fmla="*/ 2680 w 9849"/>
                  <a:gd name="connsiteY5" fmla="*/ 10000 h 10000"/>
                  <a:gd name="connsiteX6" fmla="*/ 0 w 9849"/>
                  <a:gd name="connsiteY6" fmla="*/ 4978 h 10000"/>
                  <a:gd name="connsiteX0" fmla="*/ 0 w 10000"/>
                  <a:gd name="connsiteY0" fmla="*/ 4978 h 10000"/>
                  <a:gd name="connsiteX1" fmla="*/ 2721 w 10000"/>
                  <a:gd name="connsiteY1" fmla="*/ 0 h 10000"/>
                  <a:gd name="connsiteX2" fmla="*/ 7123 w 10000"/>
                  <a:gd name="connsiteY2" fmla="*/ 15 h 10000"/>
                  <a:gd name="connsiteX3" fmla="*/ 10000 w 10000"/>
                  <a:gd name="connsiteY3" fmla="*/ 4967 h 10000"/>
                  <a:gd name="connsiteX4" fmla="*/ 7022 w 10000"/>
                  <a:gd name="connsiteY4" fmla="*/ 10000 h 10000"/>
                  <a:gd name="connsiteX5" fmla="*/ 2896 w 10000"/>
                  <a:gd name="connsiteY5" fmla="*/ 9894 h 10000"/>
                  <a:gd name="connsiteX6" fmla="*/ 0 w 10000"/>
                  <a:gd name="connsiteY6" fmla="*/ 4978 h 10000"/>
                  <a:gd name="connsiteX0" fmla="*/ 0 w 10000"/>
                  <a:gd name="connsiteY0" fmla="*/ 4963 h 9985"/>
                  <a:gd name="connsiteX1" fmla="*/ 2896 w 10000"/>
                  <a:gd name="connsiteY1" fmla="*/ 70 h 9985"/>
                  <a:gd name="connsiteX2" fmla="*/ 7123 w 10000"/>
                  <a:gd name="connsiteY2" fmla="*/ 0 h 9985"/>
                  <a:gd name="connsiteX3" fmla="*/ 10000 w 10000"/>
                  <a:gd name="connsiteY3" fmla="*/ 4952 h 9985"/>
                  <a:gd name="connsiteX4" fmla="*/ 7022 w 10000"/>
                  <a:gd name="connsiteY4" fmla="*/ 9985 h 9985"/>
                  <a:gd name="connsiteX5" fmla="*/ 2896 w 10000"/>
                  <a:gd name="connsiteY5" fmla="*/ 9879 h 9985"/>
                  <a:gd name="connsiteX6" fmla="*/ 0 w 10000"/>
                  <a:gd name="connsiteY6" fmla="*/ 4963 h 9985"/>
                  <a:gd name="connsiteX0" fmla="*/ 0 w 10000"/>
                  <a:gd name="connsiteY0" fmla="*/ 4970 h 9905"/>
                  <a:gd name="connsiteX1" fmla="*/ 2896 w 10000"/>
                  <a:gd name="connsiteY1" fmla="*/ 70 h 9905"/>
                  <a:gd name="connsiteX2" fmla="*/ 7123 w 10000"/>
                  <a:gd name="connsiteY2" fmla="*/ 0 h 9905"/>
                  <a:gd name="connsiteX3" fmla="*/ 10000 w 10000"/>
                  <a:gd name="connsiteY3" fmla="*/ 4959 h 9905"/>
                  <a:gd name="connsiteX4" fmla="*/ 6989 w 10000"/>
                  <a:gd name="connsiteY4" fmla="*/ 9905 h 9905"/>
                  <a:gd name="connsiteX5" fmla="*/ 2896 w 10000"/>
                  <a:gd name="connsiteY5" fmla="*/ 9894 h 9905"/>
                  <a:gd name="connsiteX6" fmla="*/ 0 w 10000"/>
                  <a:gd name="connsiteY6" fmla="*/ 4970 h 9905"/>
                  <a:gd name="connsiteX0" fmla="*/ 0 w 9945"/>
                  <a:gd name="connsiteY0" fmla="*/ 5018 h 10000"/>
                  <a:gd name="connsiteX1" fmla="*/ 2896 w 9945"/>
                  <a:gd name="connsiteY1" fmla="*/ 71 h 10000"/>
                  <a:gd name="connsiteX2" fmla="*/ 7123 w 9945"/>
                  <a:gd name="connsiteY2" fmla="*/ 0 h 10000"/>
                  <a:gd name="connsiteX3" fmla="*/ 9945 w 9945"/>
                  <a:gd name="connsiteY3" fmla="*/ 5007 h 10000"/>
                  <a:gd name="connsiteX4" fmla="*/ 6989 w 9945"/>
                  <a:gd name="connsiteY4" fmla="*/ 10000 h 10000"/>
                  <a:gd name="connsiteX5" fmla="*/ 2896 w 9945"/>
                  <a:gd name="connsiteY5" fmla="*/ 9989 h 10000"/>
                  <a:gd name="connsiteX6" fmla="*/ 0 w 9945"/>
                  <a:gd name="connsiteY6" fmla="*/ 5018 h 10000"/>
                  <a:gd name="connsiteX0" fmla="*/ 0 w 10000"/>
                  <a:gd name="connsiteY0" fmla="*/ 5018 h 10000"/>
                  <a:gd name="connsiteX1" fmla="*/ 2912 w 10000"/>
                  <a:gd name="connsiteY1" fmla="*/ 71 h 10000"/>
                  <a:gd name="connsiteX2" fmla="*/ 7074 w 10000"/>
                  <a:gd name="connsiteY2" fmla="*/ 0 h 10000"/>
                  <a:gd name="connsiteX3" fmla="*/ 10000 w 10000"/>
                  <a:gd name="connsiteY3" fmla="*/ 5007 h 10000"/>
                  <a:gd name="connsiteX4" fmla="*/ 7028 w 10000"/>
                  <a:gd name="connsiteY4" fmla="*/ 10000 h 10000"/>
                  <a:gd name="connsiteX5" fmla="*/ 2912 w 10000"/>
                  <a:gd name="connsiteY5" fmla="*/ 9989 h 10000"/>
                  <a:gd name="connsiteX6" fmla="*/ 0 w 10000"/>
                  <a:gd name="connsiteY6" fmla="*/ 5018 h 10000"/>
                  <a:gd name="connsiteX0" fmla="*/ 0 w 10000"/>
                  <a:gd name="connsiteY0" fmla="*/ 4975 h 9957"/>
                  <a:gd name="connsiteX1" fmla="*/ 2912 w 10000"/>
                  <a:gd name="connsiteY1" fmla="*/ 28 h 9957"/>
                  <a:gd name="connsiteX2" fmla="*/ 7085 w 10000"/>
                  <a:gd name="connsiteY2" fmla="*/ 0 h 9957"/>
                  <a:gd name="connsiteX3" fmla="*/ 10000 w 10000"/>
                  <a:gd name="connsiteY3" fmla="*/ 4964 h 9957"/>
                  <a:gd name="connsiteX4" fmla="*/ 7028 w 10000"/>
                  <a:gd name="connsiteY4" fmla="*/ 9957 h 9957"/>
                  <a:gd name="connsiteX5" fmla="*/ 2912 w 10000"/>
                  <a:gd name="connsiteY5" fmla="*/ 9946 h 9957"/>
                  <a:gd name="connsiteX6" fmla="*/ 0 w 10000"/>
                  <a:gd name="connsiteY6" fmla="*/ 4975 h 9957"/>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028 w 10109"/>
                  <a:gd name="connsiteY4" fmla="*/ 10000 h 10000"/>
                  <a:gd name="connsiteX5" fmla="*/ 2912 w 10109"/>
                  <a:gd name="connsiteY5" fmla="*/ 9989 h 10000"/>
                  <a:gd name="connsiteX6" fmla="*/ 0 w 10109"/>
                  <a:gd name="connsiteY6" fmla="*/ 4996 h 10000"/>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155 w 10109"/>
                  <a:gd name="connsiteY4" fmla="*/ 10000 h 10000"/>
                  <a:gd name="connsiteX5" fmla="*/ 2912 w 10109"/>
                  <a:gd name="connsiteY5" fmla="*/ 9989 h 10000"/>
                  <a:gd name="connsiteX6" fmla="*/ 0 w 10109"/>
                  <a:gd name="connsiteY6" fmla="*/ 4996 h 10000"/>
                  <a:gd name="connsiteX0" fmla="*/ 0 w 10109"/>
                  <a:gd name="connsiteY0" fmla="*/ 4978 h 9982"/>
                  <a:gd name="connsiteX1" fmla="*/ 2912 w 10109"/>
                  <a:gd name="connsiteY1" fmla="*/ 10 h 9982"/>
                  <a:gd name="connsiteX2" fmla="*/ 7212 w 10109"/>
                  <a:gd name="connsiteY2" fmla="*/ 0 h 9982"/>
                  <a:gd name="connsiteX3" fmla="*/ 10109 w 10109"/>
                  <a:gd name="connsiteY3" fmla="*/ 5003 h 9982"/>
                  <a:gd name="connsiteX4" fmla="*/ 7155 w 10109"/>
                  <a:gd name="connsiteY4" fmla="*/ 9982 h 9982"/>
                  <a:gd name="connsiteX5" fmla="*/ 2912 w 10109"/>
                  <a:gd name="connsiteY5" fmla="*/ 9971 h 9982"/>
                  <a:gd name="connsiteX6" fmla="*/ 0 w 10109"/>
                  <a:gd name="connsiteY6" fmla="*/ 4978 h 9982"/>
                  <a:gd name="connsiteX0" fmla="*/ 0 w 9928"/>
                  <a:gd name="connsiteY0" fmla="*/ 4987 h 10000"/>
                  <a:gd name="connsiteX1" fmla="*/ 2809 w 9928"/>
                  <a:gd name="connsiteY1" fmla="*/ 10 h 10000"/>
                  <a:gd name="connsiteX2" fmla="*/ 7062 w 9928"/>
                  <a:gd name="connsiteY2" fmla="*/ 0 h 10000"/>
                  <a:gd name="connsiteX3" fmla="*/ 9928 w 9928"/>
                  <a:gd name="connsiteY3" fmla="*/ 5012 h 10000"/>
                  <a:gd name="connsiteX4" fmla="*/ 7006 w 9928"/>
                  <a:gd name="connsiteY4" fmla="*/ 10000 h 10000"/>
                  <a:gd name="connsiteX5" fmla="*/ 2809 w 9928"/>
                  <a:gd name="connsiteY5" fmla="*/ 9989 h 10000"/>
                  <a:gd name="connsiteX6" fmla="*/ 0 w 9928"/>
                  <a:gd name="connsiteY6" fmla="*/ 49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8" h="10000">
                    <a:moveTo>
                      <a:pt x="0" y="4987"/>
                    </a:moveTo>
                    <a:lnTo>
                      <a:pt x="2809" y="10"/>
                    </a:lnTo>
                    <a:lnTo>
                      <a:pt x="7062" y="0"/>
                    </a:lnTo>
                    <a:lnTo>
                      <a:pt x="9928" y="5012"/>
                    </a:lnTo>
                    <a:lnTo>
                      <a:pt x="7006" y="10000"/>
                    </a:lnTo>
                    <a:lnTo>
                      <a:pt x="2809" y="9989"/>
                    </a:lnTo>
                    <a:lnTo>
                      <a:pt x="0" y="4987"/>
                    </a:lnTo>
                    <a:close/>
                  </a:path>
                </a:pathLst>
              </a:custGeom>
              <a:noFill/>
              <a:ln w="6350" cap="flat">
                <a:solidFill>
                  <a:srgbClr val="FFFFFF"/>
                </a:solidFill>
                <a:prstDash val="solid"/>
                <a:miter lim="800000"/>
                <a:headEnd/>
                <a:tailEnd/>
              </a:ln>
              <a:effectLst>
                <a:glow rad="76200">
                  <a:srgbClr val="FDE6A6">
                    <a:alpha val="40000"/>
                  </a:srgbClr>
                </a:glow>
              </a:effectLst>
            </p:spPr>
            <p:txBody>
              <a:bodyPr rot="0" spcFirstLastPara="0" vertOverflow="overflow" horzOverflow="overflow" vert="horz" wrap="square" lIns="91355" tIns="45679" rIns="91355" bIns="45679" numCol="1" spcCol="0" rtlCol="0" fromWordArt="0" anchor="t" anchorCtr="0" forceAA="0" compatLnSpc="1">
                <a:prstTxWarp prst="textNoShape">
                  <a:avLst/>
                </a:prstTxWarp>
                <a:noAutofit/>
              </a:bodyPr>
              <a:lstStyle/>
              <a:p>
                <a:pPr marL="0" marR="0" lvl="0" indent="0" defTabSz="913532"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00000"/>
                  </a:solidFill>
                  <a:effectLst/>
                  <a:uLnTx/>
                  <a:uFillTx/>
                  <a:latin typeface="Fira Sans Book"/>
                </a:endParaRPr>
              </a:p>
            </p:txBody>
          </p:sp>
        </p:grpSp>
        <p:grpSp>
          <p:nvGrpSpPr>
            <p:cNvPr id="245" name="Group 53">
              <a:extLst>
                <a:ext uri="{FF2B5EF4-FFF2-40B4-BE49-F238E27FC236}">
                  <a16:creationId xmlns:a16="http://schemas.microsoft.com/office/drawing/2014/main" id="{4B497CA8-A0B5-44BF-9B9D-564AD730DD15}"/>
                </a:ext>
              </a:extLst>
            </p:cNvPr>
            <p:cNvGrpSpPr/>
            <p:nvPr/>
          </p:nvGrpSpPr>
          <p:grpSpPr>
            <a:xfrm>
              <a:off x="3487446" y="2658656"/>
              <a:ext cx="895075" cy="1217327"/>
              <a:chOff x="4124462" y="2120679"/>
              <a:chExt cx="895075" cy="1217327"/>
            </a:xfrm>
          </p:grpSpPr>
          <p:sp>
            <p:nvSpPr>
              <p:cNvPr id="253" name="Abgerundetes Rechteck 108">
                <a:extLst>
                  <a:ext uri="{FF2B5EF4-FFF2-40B4-BE49-F238E27FC236}">
                    <a16:creationId xmlns:a16="http://schemas.microsoft.com/office/drawing/2014/main" id="{C503DE51-601C-45D3-96FC-981DADCF88D8}"/>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54" name="Abgerundetes Rechteck 108">
                <a:extLst>
                  <a:ext uri="{FF2B5EF4-FFF2-40B4-BE49-F238E27FC236}">
                    <a16:creationId xmlns:a16="http://schemas.microsoft.com/office/drawing/2014/main" id="{09DD86B2-0580-4407-9265-06119EA8D2C2}"/>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55" name="Abgerundetes Rechteck 108">
                <a:extLst>
                  <a:ext uri="{FF2B5EF4-FFF2-40B4-BE49-F238E27FC236}">
                    <a16:creationId xmlns:a16="http://schemas.microsoft.com/office/drawing/2014/main" id="{F27F5251-2885-464F-87E1-16D9A32275EB}"/>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grpSp>
        <p:grpSp>
          <p:nvGrpSpPr>
            <p:cNvPr id="246" name="Group 59">
              <a:extLst>
                <a:ext uri="{FF2B5EF4-FFF2-40B4-BE49-F238E27FC236}">
                  <a16:creationId xmlns:a16="http://schemas.microsoft.com/office/drawing/2014/main" id="{221BD112-201A-45BA-897F-45C180E38294}"/>
                </a:ext>
              </a:extLst>
            </p:cNvPr>
            <p:cNvGrpSpPr/>
            <p:nvPr/>
          </p:nvGrpSpPr>
          <p:grpSpPr>
            <a:xfrm>
              <a:off x="3487446" y="2658656"/>
              <a:ext cx="895075" cy="1362409"/>
              <a:chOff x="4124462" y="2120679"/>
              <a:chExt cx="895075" cy="1362409"/>
            </a:xfrm>
          </p:grpSpPr>
          <p:sp>
            <p:nvSpPr>
              <p:cNvPr id="247" name="Abgerundetes Rechteck 108">
                <a:extLst>
                  <a:ext uri="{FF2B5EF4-FFF2-40B4-BE49-F238E27FC236}">
                    <a16:creationId xmlns:a16="http://schemas.microsoft.com/office/drawing/2014/main" id="{3B06F34F-2DCD-4593-862D-FE4CE4DD974C}"/>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48" name="Abgerundetes Rechteck 108">
                <a:extLst>
                  <a:ext uri="{FF2B5EF4-FFF2-40B4-BE49-F238E27FC236}">
                    <a16:creationId xmlns:a16="http://schemas.microsoft.com/office/drawing/2014/main" id="{458E43EB-3AE9-4F81-ADF5-CA5E86CDC55C}"/>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49" name="Abgerundetes Rechteck 108">
                <a:extLst>
                  <a:ext uri="{FF2B5EF4-FFF2-40B4-BE49-F238E27FC236}">
                    <a16:creationId xmlns:a16="http://schemas.microsoft.com/office/drawing/2014/main" id="{2648DA55-8ECF-4428-AF37-443EBAAD46A7}"/>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50" name="Abgerundetes Rechteck 108">
                <a:extLst>
                  <a:ext uri="{FF2B5EF4-FFF2-40B4-BE49-F238E27FC236}">
                    <a16:creationId xmlns:a16="http://schemas.microsoft.com/office/drawing/2014/main" id="{A1F94C06-55CD-449A-9F5A-E466642C91E3}"/>
                  </a:ext>
                </a:extLst>
              </p:cNvPr>
              <p:cNvSpPr/>
              <p:nvPr/>
            </p:nvSpPr>
            <p:spPr>
              <a:xfrm>
                <a:off x="4124462" y="2281807"/>
                <a:ext cx="895075" cy="895071"/>
              </a:xfrm>
              <a:prstGeom prst="roundRect">
                <a:avLst>
                  <a:gd name="adj" fmla="val 0"/>
                </a:avLst>
              </a:prstGeom>
              <a:gradFill>
                <a:gsLst>
                  <a:gs pos="0">
                    <a:srgbClr val="383C45">
                      <a:alpha val="7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51" name="Abgerundetes Rechteck 108">
                <a:extLst>
                  <a:ext uri="{FF2B5EF4-FFF2-40B4-BE49-F238E27FC236}">
                    <a16:creationId xmlns:a16="http://schemas.microsoft.com/office/drawing/2014/main" id="{3E3BEC8C-1809-4594-A393-A1E9D95180CA}"/>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252" name="Abgerundetes Rechteck 108">
                <a:extLst>
                  <a:ext uri="{FF2B5EF4-FFF2-40B4-BE49-F238E27FC236}">
                    <a16:creationId xmlns:a16="http://schemas.microsoft.com/office/drawing/2014/main" id="{38FBAEA1-AB8F-4582-8761-C8F874E6AE58}"/>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grpSp>
      </p:grpSp>
      <p:sp>
        <p:nvSpPr>
          <p:cNvPr id="172" name="Rectangle 171">
            <a:extLst>
              <a:ext uri="{FF2B5EF4-FFF2-40B4-BE49-F238E27FC236}">
                <a16:creationId xmlns:a16="http://schemas.microsoft.com/office/drawing/2014/main" id="{2FFFF128-456E-46BC-974F-61715BED13D3}"/>
              </a:ext>
            </a:extLst>
          </p:cNvPr>
          <p:cNvSpPr/>
          <p:nvPr/>
        </p:nvSpPr>
        <p:spPr bwMode="gray">
          <a:xfrm>
            <a:off x="4346406" y="2454091"/>
            <a:ext cx="3496013" cy="3696908"/>
          </a:xfrm>
          <a:prstGeom prst="rect">
            <a:avLst/>
          </a:prstGeom>
          <a:solidFill>
            <a:schemeClr val="bg1">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2" name="Title 1">
            <a:extLst>
              <a:ext uri="{FF2B5EF4-FFF2-40B4-BE49-F238E27FC236}">
                <a16:creationId xmlns:a16="http://schemas.microsoft.com/office/drawing/2014/main" id="{E95D7286-DAF1-4096-ADB0-6FCF200E3772}"/>
              </a:ext>
            </a:extLst>
          </p:cNvPr>
          <p:cNvSpPr>
            <a:spLocks noGrp="1"/>
          </p:cNvSpPr>
          <p:nvPr>
            <p:ph type="title"/>
          </p:nvPr>
        </p:nvSpPr>
        <p:spPr/>
        <p:txBody>
          <a:bodyPr/>
          <a:lstStyle/>
          <a:p>
            <a:r>
              <a:rPr lang="en-GB"/>
              <a:t>OLP Workspace typical usage</a:t>
            </a:r>
          </a:p>
        </p:txBody>
      </p:sp>
      <p:sp>
        <p:nvSpPr>
          <p:cNvPr id="3" name="Date Placeholder 2">
            <a:extLst>
              <a:ext uri="{FF2B5EF4-FFF2-40B4-BE49-F238E27FC236}">
                <a16:creationId xmlns:a16="http://schemas.microsoft.com/office/drawing/2014/main" id="{246F567B-4439-4379-8D5E-4A98D40D5E13}"/>
              </a:ext>
            </a:extLst>
          </p:cNvPr>
          <p:cNvSpPr>
            <a:spLocks noGrp="1"/>
          </p:cNvSpPr>
          <p:nvPr>
            <p:ph type="dt" sz="half" idx="10"/>
          </p:nvPr>
        </p:nvSpPr>
        <p:spPr/>
        <p:txBody>
          <a:bodyPr/>
          <a:lstStyle/>
          <a:p>
            <a:r>
              <a:rPr lang="en-US"/>
              <a:t>© 2019 HERE</a:t>
            </a:r>
          </a:p>
        </p:txBody>
      </p:sp>
      <p:sp>
        <p:nvSpPr>
          <p:cNvPr id="11" name="Fußzeilenplatzhalter 10">
            <a:extLst>
              <a:ext uri="{FF2B5EF4-FFF2-40B4-BE49-F238E27FC236}">
                <a16:creationId xmlns:a16="http://schemas.microsoft.com/office/drawing/2014/main" id="{FDF7B0FC-3D05-4A15-BC3B-44EFB593AE69}"/>
              </a:ext>
            </a:extLst>
          </p:cNvPr>
          <p:cNvSpPr>
            <a:spLocks noGrp="1"/>
          </p:cNvSpPr>
          <p:nvPr>
            <p:ph type="ftr" sz="quarter" idx="11"/>
          </p:nvPr>
        </p:nvSpPr>
        <p:spPr/>
        <p:txBody>
          <a:bodyPr/>
          <a:lstStyle/>
          <a:p>
            <a:r>
              <a:rPr lang="en-US"/>
              <a:t>Open Location Platform</a:t>
            </a:r>
          </a:p>
        </p:txBody>
      </p:sp>
      <p:sp>
        <p:nvSpPr>
          <p:cNvPr id="4" name="Slide Number Placeholder 3">
            <a:extLst>
              <a:ext uri="{FF2B5EF4-FFF2-40B4-BE49-F238E27FC236}">
                <a16:creationId xmlns:a16="http://schemas.microsoft.com/office/drawing/2014/main" id="{429D66A1-38EE-4BE2-A97F-A29296880969}"/>
              </a:ext>
            </a:extLst>
          </p:cNvPr>
          <p:cNvSpPr>
            <a:spLocks noGrp="1"/>
          </p:cNvSpPr>
          <p:nvPr>
            <p:ph type="sldNum" sz="quarter" idx="12"/>
          </p:nvPr>
        </p:nvSpPr>
        <p:spPr/>
        <p:txBody>
          <a:bodyPr/>
          <a:lstStyle/>
          <a:p>
            <a:fld id="{C01CAAA5-CA10-431C-B0CA-C8BF8493446D}" type="slidenum">
              <a:rPr lang="en-US" smtClean="0"/>
              <a:t>8</a:t>
            </a:fld>
            <a:endParaRPr lang="en-US"/>
          </a:p>
        </p:txBody>
      </p:sp>
      <p:sp>
        <p:nvSpPr>
          <p:cNvPr id="6" name="Subtitle 5">
            <a:extLst>
              <a:ext uri="{FF2B5EF4-FFF2-40B4-BE49-F238E27FC236}">
                <a16:creationId xmlns:a16="http://schemas.microsoft.com/office/drawing/2014/main" id="{F77B8712-C0AE-4B4F-9AAE-6DA066DC04EC}"/>
              </a:ext>
            </a:extLst>
          </p:cNvPr>
          <p:cNvSpPr>
            <a:spLocks noGrp="1"/>
          </p:cNvSpPr>
          <p:nvPr>
            <p:ph type="subTitle" idx="1"/>
          </p:nvPr>
        </p:nvSpPr>
        <p:spPr/>
        <p:txBody>
          <a:bodyPr/>
          <a:lstStyle/>
          <a:p>
            <a:endParaRPr lang="en-US"/>
          </a:p>
        </p:txBody>
      </p:sp>
      <p:sp>
        <p:nvSpPr>
          <p:cNvPr id="10" name="Can 27">
            <a:extLst>
              <a:ext uri="{FF2B5EF4-FFF2-40B4-BE49-F238E27FC236}">
                <a16:creationId xmlns:a16="http://schemas.microsoft.com/office/drawing/2014/main" id="{F2497615-A91A-4580-B2A3-86628EBE8620}"/>
              </a:ext>
            </a:extLst>
          </p:cNvPr>
          <p:cNvSpPr/>
          <p:nvPr/>
        </p:nvSpPr>
        <p:spPr>
          <a:xfrm>
            <a:off x="4764398" y="3195802"/>
            <a:ext cx="578252" cy="306710"/>
          </a:xfrm>
          <a:prstGeom prst="can">
            <a:avLst/>
          </a:prstGeom>
          <a:noFill/>
          <a:ln w="19050" cap="flat">
            <a:solidFill>
              <a:schemeClr val="tx1"/>
            </a:solidFill>
            <a:prstDash val="solid"/>
            <a:miter lim="800000"/>
            <a:headEnd/>
            <a:tailEnd/>
          </a:ln>
        </p:spPr>
        <p:txBody>
          <a:bodyPr vert="horz" wrap="square" lIns="121807" tIns="60904" rIns="121807" bIns="60904" numCol="1" anchor="t" anchorCtr="0" compatLnSpc="1">
            <a:prstTxWarp prst="textNoShape">
              <a:avLst/>
            </a:prstTxWarp>
          </a:bodyPr>
          <a:lstStyle/>
          <a:p>
            <a:endParaRPr lang="en-US" sz="2398"/>
          </a:p>
        </p:txBody>
      </p:sp>
      <p:sp>
        <p:nvSpPr>
          <p:cNvPr id="12" name="Rounded Rectangle 26">
            <a:extLst>
              <a:ext uri="{FF2B5EF4-FFF2-40B4-BE49-F238E27FC236}">
                <a16:creationId xmlns:a16="http://schemas.microsoft.com/office/drawing/2014/main" id="{2A405ADF-4B3F-479E-AB99-5388F43654BF}"/>
              </a:ext>
            </a:extLst>
          </p:cNvPr>
          <p:cNvSpPr/>
          <p:nvPr/>
        </p:nvSpPr>
        <p:spPr>
          <a:xfrm>
            <a:off x="4498320" y="3608040"/>
            <a:ext cx="1110408" cy="44381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US" sz="1400">
                <a:solidFill>
                  <a:schemeClr val="tx1"/>
                </a:solidFill>
              </a:rPr>
              <a:t>Data service</a:t>
            </a:r>
          </a:p>
          <a:p>
            <a:pPr algn="ctr"/>
            <a:r>
              <a:rPr lang="en-US" sz="1400">
                <a:solidFill>
                  <a:schemeClr val="tx1"/>
                </a:solidFill>
              </a:rPr>
              <a:t>Ex: Streaming</a:t>
            </a:r>
          </a:p>
        </p:txBody>
      </p:sp>
      <p:sp>
        <p:nvSpPr>
          <p:cNvPr id="14" name="Can 157">
            <a:extLst>
              <a:ext uri="{FF2B5EF4-FFF2-40B4-BE49-F238E27FC236}">
                <a16:creationId xmlns:a16="http://schemas.microsoft.com/office/drawing/2014/main" id="{A67D209D-30CB-41B5-9D52-A21EAC9923CE}"/>
              </a:ext>
            </a:extLst>
          </p:cNvPr>
          <p:cNvSpPr/>
          <p:nvPr/>
        </p:nvSpPr>
        <p:spPr>
          <a:xfrm rot="5400000">
            <a:off x="6630498" y="2791166"/>
            <a:ext cx="313102" cy="1088629"/>
          </a:xfrm>
          <a:prstGeom prst="can">
            <a:avLst/>
          </a:prstGeom>
          <a:noFill/>
          <a:ln w="19050" cap="flat">
            <a:solidFill>
              <a:schemeClr val="tx1"/>
            </a:solidFill>
            <a:prstDash val="solid"/>
            <a:miter lim="800000"/>
            <a:headEnd/>
            <a:tailEnd/>
          </a:ln>
        </p:spPr>
        <p:txBody>
          <a:bodyPr vert="horz" wrap="square" lIns="121807" tIns="60904" rIns="121807" bIns="60904" numCol="1" anchor="t" anchorCtr="0" compatLnSpc="1">
            <a:prstTxWarp prst="textNoShape">
              <a:avLst/>
            </a:prstTxWarp>
          </a:bodyPr>
          <a:lstStyle/>
          <a:p>
            <a:endParaRPr lang="en-US" sz="2398"/>
          </a:p>
        </p:txBody>
      </p:sp>
      <p:sp>
        <p:nvSpPr>
          <p:cNvPr id="15" name="Rounded Rectangle 26">
            <a:extLst>
              <a:ext uri="{FF2B5EF4-FFF2-40B4-BE49-F238E27FC236}">
                <a16:creationId xmlns:a16="http://schemas.microsoft.com/office/drawing/2014/main" id="{E04B1541-B055-4E74-877C-CA2F42F0F703}"/>
              </a:ext>
            </a:extLst>
          </p:cNvPr>
          <p:cNvSpPr/>
          <p:nvPr/>
        </p:nvSpPr>
        <p:spPr>
          <a:xfrm>
            <a:off x="6259901" y="3608040"/>
            <a:ext cx="1110407" cy="44381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tx1"/>
                </a:solidFill>
              </a:rPr>
              <a:t>Pipeline</a:t>
            </a:r>
          </a:p>
        </p:txBody>
      </p:sp>
      <p:sp>
        <p:nvSpPr>
          <p:cNvPr id="16" name="Rounded Rectangle 26">
            <a:extLst>
              <a:ext uri="{FF2B5EF4-FFF2-40B4-BE49-F238E27FC236}">
                <a16:creationId xmlns:a16="http://schemas.microsoft.com/office/drawing/2014/main" id="{A0AB5C42-0934-4A57-A5E1-52DD6756FBF3}"/>
              </a:ext>
            </a:extLst>
          </p:cNvPr>
          <p:cNvSpPr/>
          <p:nvPr/>
        </p:nvSpPr>
        <p:spPr>
          <a:xfrm>
            <a:off x="8021479" y="3608040"/>
            <a:ext cx="1110408" cy="44381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US" sz="1400">
                <a:solidFill>
                  <a:schemeClr val="tx1"/>
                </a:solidFill>
              </a:rPr>
              <a:t>Data service</a:t>
            </a:r>
          </a:p>
          <a:p>
            <a:pPr algn="ctr"/>
            <a:r>
              <a:rPr lang="en-US" sz="1400">
                <a:solidFill>
                  <a:schemeClr val="tx1"/>
                </a:solidFill>
              </a:rPr>
              <a:t>Ex: Volatile</a:t>
            </a:r>
          </a:p>
        </p:txBody>
      </p:sp>
      <p:sp>
        <p:nvSpPr>
          <p:cNvPr id="17" name="TextBox 32">
            <a:extLst>
              <a:ext uri="{FF2B5EF4-FFF2-40B4-BE49-F238E27FC236}">
                <a16:creationId xmlns:a16="http://schemas.microsoft.com/office/drawing/2014/main" id="{03BE66BF-28BB-407B-B7AC-F9FC0927BFBC}"/>
              </a:ext>
            </a:extLst>
          </p:cNvPr>
          <p:cNvSpPr txBox="1"/>
          <p:nvPr/>
        </p:nvSpPr>
        <p:spPr>
          <a:xfrm>
            <a:off x="5214814" y="2644495"/>
            <a:ext cx="1439000" cy="523220"/>
          </a:xfrm>
          <a:prstGeom prst="rect">
            <a:avLst/>
          </a:prstGeom>
          <a:noFill/>
        </p:spPr>
        <p:txBody>
          <a:bodyPr wrap="square" rtlCol="0" anchor="b">
            <a:spAutoFit/>
          </a:bodyPr>
          <a:lstStyle/>
          <a:p>
            <a:pPr algn="ctr"/>
            <a:r>
              <a:rPr lang="en-US" sz="1400" i="1"/>
              <a:t>Readable input data</a:t>
            </a:r>
          </a:p>
        </p:txBody>
      </p:sp>
      <p:sp>
        <p:nvSpPr>
          <p:cNvPr id="18" name="TextBox 76">
            <a:extLst>
              <a:ext uri="{FF2B5EF4-FFF2-40B4-BE49-F238E27FC236}">
                <a16:creationId xmlns:a16="http://schemas.microsoft.com/office/drawing/2014/main" id="{A8030CBF-B17B-44B8-8C26-473F9CA93844}"/>
              </a:ext>
            </a:extLst>
          </p:cNvPr>
          <p:cNvSpPr txBox="1"/>
          <p:nvPr/>
        </p:nvSpPr>
        <p:spPr>
          <a:xfrm>
            <a:off x="3565595" y="2644496"/>
            <a:ext cx="1214278" cy="523220"/>
          </a:xfrm>
          <a:prstGeom prst="rect">
            <a:avLst/>
          </a:prstGeom>
          <a:noFill/>
        </p:spPr>
        <p:txBody>
          <a:bodyPr wrap="square" rtlCol="0" anchor="b">
            <a:spAutoFit/>
          </a:bodyPr>
          <a:lstStyle/>
          <a:p>
            <a:pPr algn="ctr"/>
            <a:r>
              <a:rPr lang="en-US" sz="1400" i="1"/>
              <a:t>Raw input data</a:t>
            </a:r>
          </a:p>
        </p:txBody>
      </p:sp>
      <p:sp>
        <p:nvSpPr>
          <p:cNvPr id="19" name="TextBox 33">
            <a:extLst>
              <a:ext uri="{FF2B5EF4-FFF2-40B4-BE49-F238E27FC236}">
                <a16:creationId xmlns:a16="http://schemas.microsoft.com/office/drawing/2014/main" id="{2B770A7D-FE2D-408F-B57C-E4BEE630CCB3}"/>
              </a:ext>
            </a:extLst>
          </p:cNvPr>
          <p:cNvSpPr txBox="1"/>
          <p:nvPr/>
        </p:nvSpPr>
        <p:spPr>
          <a:xfrm>
            <a:off x="6928012" y="2644495"/>
            <a:ext cx="1535762" cy="523220"/>
          </a:xfrm>
          <a:prstGeom prst="rect">
            <a:avLst/>
          </a:prstGeom>
          <a:noFill/>
        </p:spPr>
        <p:txBody>
          <a:bodyPr wrap="square" rtlCol="0" anchor="b">
            <a:spAutoFit/>
          </a:bodyPr>
          <a:lstStyle/>
          <a:p>
            <a:pPr algn="ctr"/>
            <a:r>
              <a:rPr lang="en-US" sz="1400" i="1"/>
              <a:t>Processed output data</a:t>
            </a:r>
          </a:p>
        </p:txBody>
      </p:sp>
      <p:sp>
        <p:nvSpPr>
          <p:cNvPr id="20" name="Rounded Rectangle 26">
            <a:extLst>
              <a:ext uri="{FF2B5EF4-FFF2-40B4-BE49-F238E27FC236}">
                <a16:creationId xmlns:a16="http://schemas.microsoft.com/office/drawing/2014/main" id="{1952E3DF-AC1E-46FE-BC3A-59134CB6797A}"/>
              </a:ext>
            </a:extLst>
          </p:cNvPr>
          <p:cNvSpPr/>
          <p:nvPr/>
        </p:nvSpPr>
        <p:spPr>
          <a:xfrm>
            <a:off x="2736740" y="3608040"/>
            <a:ext cx="1110408" cy="44381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tx1"/>
                </a:solidFill>
              </a:rPr>
              <a:t>Ingestion</a:t>
            </a:r>
          </a:p>
        </p:txBody>
      </p:sp>
      <p:sp>
        <p:nvSpPr>
          <p:cNvPr id="21" name="Isosceles Triangle 20">
            <a:extLst>
              <a:ext uri="{FF2B5EF4-FFF2-40B4-BE49-F238E27FC236}">
                <a16:creationId xmlns:a16="http://schemas.microsoft.com/office/drawing/2014/main" id="{8A5AC048-A7AF-4D97-AF04-59B826379689}"/>
              </a:ext>
            </a:extLst>
          </p:cNvPr>
          <p:cNvSpPr/>
          <p:nvPr/>
        </p:nvSpPr>
        <p:spPr bwMode="gray">
          <a:xfrm rot="5400000">
            <a:off x="4108281" y="3343438"/>
            <a:ext cx="128907" cy="96462"/>
          </a:xfrm>
          <a:prstGeom prst="triangl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2" name="Isosceles Triangle 21">
            <a:extLst>
              <a:ext uri="{FF2B5EF4-FFF2-40B4-BE49-F238E27FC236}">
                <a16:creationId xmlns:a16="http://schemas.microsoft.com/office/drawing/2014/main" id="{2ECBB9F2-CB73-4BED-A2CA-E1C7CF1A3F94}"/>
              </a:ext>
            </a:extLst>
          </p:cNvPr>
          <p:cNvSpPr/>
          <p:nvPr/>
        </p:nvSpPr>
        <p:spPr bwMode="gray">
          <a:xfrm rot="5400000">
            <a:off x="5869861" y="3343438"/>
            <a:ext cx="128907" cy="96462"/>
          </a:xfrm>
          <a:prstGeom prst="triangl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3" name="Isosceles Triangle 22">
            <a:extLst>
              <a:ext uri="{FF2B5EF4-FFF2-40B4-BE49-F238E27FC236}">
                <a16:creationId xmlns:a16="http://schemas.microsoft.com/office/drawing/2014/main" id="{081BE0B3-4694-47C1-8964-2099EDBFABC9}"/>
              </a:ext>
            </a:extLst>
          </p:cNvPr>
          <p:cNvSpPr/>
          <p:nvPr/>
        </p:nvSpPr>
        <p:spPr bwMode="gray">
          <a:xfrm rot="5400000">
            <a:off x="7631440" y="3343439"/>
            <a:ext cx="128907" cy="96462"/>
          </a:xfrm>
          <a:prstGeom prst="triangl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5" name="Isosceles Triangle 24">
            <a:extLst>
              <a:ext uri="{FF2B5EF4-FFF2-40B4-BE49-F238E27FC236}">
                <a16:creationId xmlns:a16="http://schemas.microsoft.com/office/drawing/2014/main" id="{FAFD6823-DBAF-43BA-97A4-D30E2E7E7D0A}"/>
              </a:ext>
            </a:extLst>
          </p:cNvPr>
          <p:cNvSpPr/>
          <p:nvPr/>
        </p:nvSpPr>
        <p:spPr bwMode="gray">
          <a:xfrm rot="5400000">
            <a:off x="2346701" y="3343439"/>
            <a:ext cx="128907" cy="96462"/>
          </a:xfrm>
          <a:prstGeom prst="triangl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6" name="Rounded Rectangle 26">
            <a:extLst>
              <a:ext uri="{FF2B5EF4-FFF2-40B4-BE49-F238E27FC236}">
                <a16:creationId xmlns:a16="http://schemas.microsoft.com/office/drawing/2014/main" id="{003C443A-DE84-4314-A85D-02E52E6E87B5}"/>
              </a:ext>
            </a:extLst>
          </p:cNvPr>
          <p:cNvSpPr/>
          <p:nvPr/>
        </p:nvSpPr>
        <p:spPr>
          <a:xfrm>
            <a:off x="975160" y="3608040"/>
            <a:ext cx="1110408" cy="44381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tx1"/>
                </a:solidFill>
              </a:rPr>
              <a:t>Data input</a:t>
            </a:r>
          </a:p>
        </p:txBody>
      </p:sp>
      <p:grpSp>
        <p:nvGrpSpPr>
          <p:cNvPr id="28" name="Gruppieren 139">
            <a:extLst>
              <a:ext uri="{FF2B5EF4-FFF2-40B4-BE49-F238E27FC236}">
                <a16:creationId xmlns:a16="http://schemas.microsoft.com/office/drawing/2014/main" id="{AC5D45F5-D6B0-405D-A45B-502358AA8967}"/>
              </a:ext>
            </a:extLst>
          </p:cNvPr>
          <p:cNvGrpSpPr/>
          <p:nvPr/>
        </p:nvGrpSpPr>
        <p:grpSpPr>
          <a:xfrm>
            <a:off x="1103220" y="3137936"/>
            <a:ext cx="898230" cy="475112"/>
            <a:chOff x="597404" y="2328392"/>
            <a:chExt cx="820931" cy="434225"/>
          </a:xfrm>
        </p:grpSpPr>
        <p:grpSp>
          <p:nvGrpSpPr>
            <p:cNvPr id="29" name="Group 40">
              <a:extLst>
                <a:ext uri="{FF2B5EF4-FFF2-40B4-BE49-F238E27FC236}">
                  <a16:creationId xmlns:a16="http://schemas.microsoft.com/office/drawing/2014/main" id="{6357AB8A-9D66-4B70-992B-F93D924507B4}"/>
                </a:ext>
              </a:extLst>
            </p:cNvPr>
            <p:cNvGrpSpPr/>
            <p:nvPr/>
          </p:nvGrpSpPr>
          <p:grpSpPr>
            <a:xfrm>
              <a:off x="597404" y="2328392"/>
              <a:ext cx="322502" cy="294644"/>
              <a:chOff x="810447" y="1721294"/>
              <a:chExt cx="437689" cy="461346"/>
            </a:xfrm>
          </p:grpSpPr>
          <p:grpSp>
            <p:nvGrpSpPr>
              <p:cNvPr id="55" name="Group 33">
                <a:extLst>
                  <a:ext uri="{FF2B5EF4-FFF2-40B4-BE49-F238E27FC236}">
                    <a16:creationId xmlns:a16="http://schemas.microsoft.com/office/drawing/2014/main" id="{74FCE869-50C9-42DB-9F8A-F8BF02EBE50F}"/>
                  </a:ext>
                </a:extLst>
              </p:cNvPr>
              <p:cNvGrpSpPr/>
              <p:nvPr/>
            </p:nvGrpSpPr>
            <p:grpSpPr>
              <a:xfrm>
                <a:off x="903392" y="1721294"/>
                <a:ext cx="241659" cy="177441"/>
                <a:chOff x="903392" y="1721294"/>
                <a:chExt cx="241659" cy="177441"/>
              </a:xfrm>
            </p:grpSpPr>
            <p:sp>
              <p:nvSpPr>
                <p:cNvPr id="61" name="Freeform 47">
                  <a:extLst>
                    <a:ext uri="{FF2B5EF4-FFF2-40B4-BE49-F238E27FC236}">
                      <a16:creationId xmlns:a16="http://schemas.microsoft.com/office/drawing/2014/main" id="{BF23875D-9DF4-4483-B570-4B44AE4AE54C}"/>
                    </a:ext>
                  </a:extLst>
                </p:cNvPr>
                <p:cNvSpPr>
                  <a:spLocks/>
                </p:cNvSpPr>
                <p:nvPr/>
              </p:nvSpPr>
              <p:spPr bwMode="auto">
                <a:xfrm>
                  <a:off x="903392" y="1721294"/>
                  <a:ext cx="241659" cy="43938"/>
                </a:xfrm>
                <a:custGeom>
                  <a:avLst/>
                  <a:gdLst>
                    <a:gd name="T0" fmla="*/ 0 w 94"/>
                    <a:gd name="T1" fmla="*/ 17 h 17"/>
                    <a:gd name="T2" fmla="*/ 47 w 94"/>
                    <a:gd name="T3" fmla="*/ 0 h 17"/>
                    <a:gd name="T4" fmla="*/ 94 w 94"/>
                    <a:gd name="T5" fmla="*/ 17 h 17"/>
                  </a:gdLst>
                  <a:ahLst/>
                  <a:cxnLst>
                    <a:cxn ang="0">
                      <a:pos x="T0" y="T1"/>
                    </a:cxn>
                    <a:cxn ang="0">
                      <a:pos x="T2" y="T3"/>
                    </a:cxn>
                    <a:cxn ang="0">
                      <a:pos x="T4" y="T5"/>
                    </a:cxn>
                  </a:cxnLst>
                  <a:rect l="0" t="0" r="r" b="b"/>
                  <a:pathLst>
                    <a:path w="94" h="17">
                      <a:moveTo>
                        <a:pt x="0" y="17"/>
                      </a:moveTo>
                      <a:cubicBezTo>
                        <a:pt x="13" y="6"/>
                        <a:pt x="30" y="0"/>
                        <a:pt x="47" y="0"/>
                      </a:cubicBezTo>
                      <a:cubicBezTo>
                        <a:pt x="65" y="0"/>
                        <a:pt x="81" y="6"/>
                        <a:pt x="94" y="17"/>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62" name="Freeform 48">
                  <a:extLst>
                    <a:ext uri="{FF2B5EF4-FFF2-40B4-BE49-F238E27FC236}">
                      <a16:creationId xmlns:a16="http://schemas.microsoft.com/office/drawing/2014/main" id="{CA0EF8CC-B1D6-4064-9ED7-45B1DB63AEF0}"/>
                    </a:ext>
                  </a:extLst>
                </p:cNvPr>
                <p:cNvSpPr>
                  <a:spLocks/>
                </p:cNvSpPr>
                <p:nvPr/>
              </p:nvSpPr>
              <p:spPr bwMode="auto">
                <a:xfrm>
                  <a:off x="933810" y="1770302"/>
                  <a:ext cx="182511" cy="33798"/>
                </a:xfrm>
                <a:custGeom>
                  <a:avLst/>
                  <a:gdLst>
                    <a:gd name="T0" fmla="*/ 71 w 71"/>
                    <a:gd name="T1" fmla="*/ 13 h 13"/>
                    <a:gd name="T2" fmla="*/ 35 w 71"/>
                    <a:gd name="T3" fmla="*/ 0 h 13"/>
                    <a:gd name="T4" fmla="*/ 0 w 71"/>
                    <a:gd name="T5" fmla="*/ 13 h 13"/>
                  </a:gdLst>
                  <a:ahLst/>
                  <a:cxnLst>
                    <a:cxn ang="0">
                      <a:pos x="T0" y="T1"/>
                    </a:cxn>
                    <a:cxn ang="0">
                      <a:pos x="T2" y="T3"/>
                    </a:cxn>
                    <a:cxn ang="0">
                      <a:pos x="T4" y="T5"/>
                    </a:cxn>
                  </a:cxnLst>
                  <a:rect l="0" t="0" r="r" b="b"/>
                  <a:pathLst>
                    <a:path w="71" h="13">
                      <a:moveTo>
                        <a:pt x="71" y="13"/>
                      </a:moveTo>
                      <a:cubicBezTo>
                        <a:pt x="61" y="5"/>
                        <a:pt x="49" y="0"/>
                        <a:pt x="35" y="0"/>
                      </a:cubicBezTo>
                      <a:cubicBezTo>
                        <a:pt x="22" y="0"/>
                        <a:pt x="10" y="5"/>
                        <a:pt x="0" y="13"/>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63" name="Freeform 49">
                  <a:extLst>
                    <a:ext uri="{FF2B5EF4-FFF2-40B4-BE49-F238E27FC236}">
                      <a16:creationId xmlns:a16="http://schemas.microsoft.com/office/drawing/2014/main" id="{6A99A841-B320-4854-995C-F3D1D57315CD}"/>
                    </a:ext>
                  </a:extLst>
                </p:cNvPr>
                <p:cNvSpPr>
                  <a:spLocks/>
                </p:cNvSpPr>
                <p:nvPr/>
              </p:nvSpPr>
              <p:spPr bwMode="auto">
                <a:xfrm>
                  <a:off x="964229" y="1819309"/>
                  <a:ext cx="121674" cy="21969"/>
                </a:xfrm>
                <a:custGeom>
                  <a:avLst/>
                  <a:gdLst>
                    <a:gd name="T0" fmla="*/ 0 w 47"/>
                    <a:gd name="T1" fmla="*/ 9 h 9"/>
                    <a:gd name="T2" fmla="*/ 23 w 47"/>
                    <a:gd name="T3" fmla="*/ 0 h 9"/>
                    <a:gd name="T4" fmla="*/ 47 w 47"/>
                    <a:gd name="T5" fmla="*/ 9 h 9"/>
                  </a:gdLst>
                  <a:ahLst/>
                  <a:cxnLst>
                    <a:cxn ang="0">
                      <a:pos x="T0" y="T1"/>
                    </a:cxn>
                    <a:cxn ang="0">
                      <a:pos x="T2" y="T3"/>
                    </a:cxn>
                    <a:cxn ang="0">
                      <a:pos x="T4" y="T5"/>
                    </a:cxn>
                  </a:cxnLst>
                  <a:rect l="0" t="0" r="r" b="b"/>
                  <a:pathLst>
                    <a:path w="47" h="9">
                      <a:moveTo>
                        <a:pt x="0" y="9"/>
                      </a:moveTo>
                      <a:cubicBezTo>
                        <a:pt x="6" y="3"/>
                        <a:pt x="14" y="0"/>
                        <a:pt x="23" y="0"/>
                      </a:cubicBezTo>
                      <a:cubicBezTo>
                        <a:pt x="32" y="0"/>
                        <a:pt x="41" y="3"/>
                        <a:pt x="47" y="9"/>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64" name="Oval 50">
                  <a:extLst>
                    <a:ext uri="{FF2B5EF4-FFF2-40B4-BE49-F238E27FC236}">
                      <a16:creationId xmlns:a16="http://schemas.microsoft.com/office/drawing/2014/main" id="{285CFE80-12BE-4F84-8B9B-EA621E2358FD}"/>
                    </a:ext>
                  </a:extLst>
                </p:cNvPr>
                <p:cNvSpPr>
                  <a:spLocks noChangeArrowheads="1"/>
                </p:cNvSpPr>
                <p:nvPr/>
              </p:nvSpPr>
              <p:spPr bwMode="auto">
                <a:xfrm>
                  <a:off x="1003098" y="1854796"/>
                  <a:ext cx="39086" cy="43939"/>
                </a:xfrm>
                <a:prstGeom prst="ellipse">
                  <a:avLst/>
                </a:pr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nvGrpSpPr>
              <p:cNvPr id="56" name="Group 32">
                <a:extLst>
                  <a:ext uri="{FF2B5EF4-FFF2-40B4-BE49-F238E27FC236}">
                    <a16:creationId xmlns:a16="http://schemas.microsoft.com/office/drawing/2014/main" id="{0045A1C1-E270-4398-8846-DBEA107CE246}"/>
                  </a:ext>
                </a:extLst>
              </p:cNvPr>
              <p:cNvGrpSpPr/>
              <p:nvPr/>
            </p:nvGrpSpPr>
            <p:grpSpPr>
              <a:xfrm>
                <a:off x="810447" y="1924083"/>
                <a:ext cx="437689" cy="258557"/>
                <a:chOff x="810447" y="1924083"/>
                <a:chExt cx="437689" cy="258557"/>
              </a:xfrm>
            </p:grpSpPr>
            <p:sp>
              <p:nvSpPr>
                <p:cNvPr id="57" name="Rectangle 44">
                  <a:extLst>
                    <a:ext uri="{FF2B5EF4-FFF2-40B4-BE49-F238E27FC236}">
                      <a16:creationId xmlns:a16="http://schemas.microsoft.com/office/drawing/2014/main" id="{E1F4BFBD-325A-4FBA-AF13-42809D764916}"/>
                    </a:ext>
                  </a:extLst>
                </p:cNvPr>
                <p:cNvSpPr>
                  <a:spLocks noChangeArrowheads="1"/>
                </p:cNvSpPr>
                <p:nvPr/>
              </p:nvSpPr>
              <p:spPr bwMode="auto">
                <a:xfrm>
                  <a:off x="967609" y="2069415"/>
                  <a:ext cx="123364" cy="20279"/>
                </a:xfrm>
                <a:prstGeom prst="rect">
                  <a:avLst/>
                </a:prstGeom>
                <a:solidFill>
                  <a:schemeClr val="tx1"/>
                </a:solid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58" name="Rectangle 45">
                  <a:extLst>
                    <a:ext uri="{FF2B5EF4-FFF2-40B4-BE49-F238E27FC236}">
                      <a16:creationId xmlns:a16="http://schemas.microsoft.com/office/drawing/2014/main" id="{23DE0180-68D6-40E6-8FB6-7D087C0D1D5F}"/>
                    </a:ext>
                  </a:extLst>
                </p:cNvPr>
                <p:cNvSpPr>
                  <a:spLocks noChangeArrowheads="1"/>
                </p:cNvSpPr>
                <p:nvPr/>
              </p:nvSpPr>
              <p:spPr bwMode="auto">
                <a:xfrm>
                  <a:off x="874664" y="2069415"/>
                  <a:ext cx="50698" cy="20279"/>
                </a:xfrm>
                <a:prstGeom prst="rect">
                  <a:avLst/>
                </a:prstGeom>
                <a:solidFill>
                  <a:schemeClr val="tx1"/>
                </a:solid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59" name="Rectangle 46">
                  <a:extLst>
                    <a:ext uri="{FF2B5EF4-FFF2-40B4-BE49-F238E27FC236}">
                      <a16:creationId xmlns:a16="http://schemas.microsoft.com/office/drawing/2014/main" id="{FE078328-5586-40BC-8DCC-358A90158109}"/>
                    </a:ext>
                  </a:extLst>
                </p:cNvPr>
                <p:cNvSpPr>
                  <a:spLocks noChangeArrowheads="1"/>
                </p:cNvSpPr>
                <p:nvPr/>
              </p:nvSpPr>
              <p:spPr bwMode="auto">
                <a:xfrm>
                  <a:off x="1133221" y="2069415"/>
                  <a:ext cx="50698" cy="2027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60" name="Freeform 51">
                  <a:extLst>
                    <a:ext uri="{FF2B5EF4-FFF2-40B4-BE49-F238E27FC236}">
                      <a16:creationId xmlns:a16="http://schemas.microsoft.com/office/drawing/2014/main" id="{05AA331B-1B56-4E11-AFFB-AC58B4BE56B1}"/>
                    </a:ext>
                  </a:extLst>
                </p:cNvPr>
                <p:cNvSpPr>
                  <a:spLocks noEditPoints="1"/>
                </p:cNvSpPr>
                <p:nvPr/>
              </p:nvSpPr>
              <p:spPr bwMode="auto">
                <a:xfrm>
                  <a:off x="810447" y="1924083"/>
                  <a:ext cx="437689" cy="258557"/>
                </a:xfrm>
                <a:custGeom>
                  <a:avLst/>
                  <a:gdLst>
                    <a:gd name="T0" fmla="*/ 123 w 170"/>
                    <a:gd name="T1" fmla="*/ 8 h 100"/>
                    <a:gd name="T2" fmla="*/ 124 w 170"/>
                    <a:gd name="T3" fmla="*/ 9 h 100"/>
                    <a:gd name="T4" fmla="*/ 124 w 170"/>
                    <a:gd name="T5" fmla="*/ 9 h 100"/>
                    <a:gd name="T6" fmla="*/ 124 w 170"/>
                    <a:gd name="T7" fmla="*/ 9 h 100"/>
                    <a:gd name="T8" fmla="*/ 146 w 170"/>
                    <a:gd name="T9" fmla="*/ 34 h 100"/>
                    <a:gd name="T10" fmla="*/ 146 w 170"/>
                    <a:gd name="T11" fmla="*/ 34 h 100"/>
                    <a:gd name="T12" fmla="*/ 146 w 170"/>
                    <a:gd name="T13" fmla="*/ 34 h 100"/>
                    <a:gd name="T14" fmla="*/ 154 w 170"/>
                    <a:gd name="T15" fmla="*/ 42 h 100"/>
                    <a:gd name="T16" fmla="*/ 158 w 170"/>
                    <a:gd name="T17" fmla="*/ 48 h 100"/>
                    <a:gd name="T18" fmla="*/ 158 w 170"/>
                    <a:gd name="T19" fmla="*/ 48 h 100"/>
                    <a:gd name="T20" fmla="*/ 158 w 170"/>
                    <a:gd name="T21" fmla="*/ 49 h 100"/>
                    <a:gd name="T22" fmla="*/ 158 w 170"/>
                    <a:gd name="T23" fmla="*/ 87 h 100"/>
                    <a:gd name="T24" fmla="*/ 153 w 170"/>
                    <a:gd name="T25" fmla="*/ 92 h 100"/>
                    <a:gd name="T26" fmla="*/ 137 w 170"/>
                    <a:gd name="T27" fmla="*/ 92 h 100"/>
                    <a:gd name="T28" fmla="*/ 137 w 170"/>
                    <a:gd name="T29" fmla="*/ 88 h 100"/>
                    <a:gd name="T30" fmla="*/ 137 w 170"/>
                    <a:gd name="T31" fmla="*/ 80 h 100"/>
                    <a:gd name="T32" fmla="*/ 129 w 170"/>
                    <a:gd name="T33" fmla="*/ 80 h 100"/>
                    <a:gd name="T34" fmla="*/ 41 w 170"/>
                    <a:gd name="T35" fmla="*/ 80 h 100"/>
                    <a:gd name="T36" fmla="*/ 33 w 170"/>
                    <a:gd name="T37" fmla="*/ 80 h 100"/>
                    <a:gd name="T38" fmla="*/ 33 w 170"/>
                    <a:gd name="T39" fmla="*/ 88 h 100"/>
                    <a:gd name="T40" fmla="*/ 33 w 170"/>
                    <a:gd name="T41" fmla="*/ 92 h 100"/>
                    <a:gd name="T42" fmla="*/ 16 w 170"/>
                    <a:gd name="T43" fmla="*/ 92 h 100"/>
                    <a:gd name="T44" fmla="*/ 11 w 170"/>
                    <a:gd name="T45" fmla="*/ 87 h 100"/>
                    <a:gd name="T46" fmla="*/ 11 w 170"/>
                    <a:gd name="T47" fmla="*/ 49 h 100"/>
                    <a:gd name="T48" fmla="*/ 11 w 170"/>
                    <a:gd name="T49" fmla="*/ 48 h 100"/>
                    <a:gd name="T50" fmla="*/ 25 w 170"/>
                    <a:gd name="T51" fmla="*/ 32 h 100"/>
                    <a:gd name="T52" fmla="*/ 45 w 170"/>
                    <a:gd name="T53" fmla="*/ 9 h 100"/>
                    <a:gd name="T54" fmla="*/ 45 w 170"/>
                    <a:gd name="T55" fmla="*/ 9 h 100"/>
                    <a:gd name="T56" fmla="*/ 45 w 170"/>
                    <a:gd name="T57" fmla="*/ 9 h 100"/>
                    <a:gd name="T58" fmla="*/ 47 w 170"/>
                    <a:gd name="T59" fmla="*/ 8 h 100"/>
                    <a:gd name="T60" fmla="*/ 123 w 170"/>
                    <a:gd name="T61" fmla="*/ 8 h 100"/>
                    <a:gd name="T62" fmla="*/ 123 w 170"/>
                    <a:gd name="T63" fmla="*/ 0 h 100"/>
                    <a:gd name="T64" fmla="*/ 47 w 170"/>
                    <a:gd name="T65" fmla="*/ 0 h 100"/>
                    <a:gd name="T66" fmla="*/ 39 w 170"/>
                    <a:gd name="T67" fmla="*/ 4 h 100"/>
                    <a:gd name="T68" fmla="*/ 19 w 170"/>
                    <a:gd name="T69" fmla="*/ 27 h 100"/>
                    <a:gd name="T70" fmla="*/ 19 w 170"/>
                    <a:gd name="T71" fmla="*/ 27 h 100"/>
                    <a:gd name="T72" fmla="*/ 13 w 170"/>
                    <a:gd name="T73" fmla="*/ 30 h 100"/>
                    <a:gd name="T74" fmla="*/ 0 w 170"/>
                    <a:gd name="T75" fmla="*/ 30 h 100"/>
                    <a:gd name="T76" fmla="*/ 0 w 170"/>
                    <a:gd name="T77" fmla="*/ 37 h 100"/>
                    <a:gd name="T78" fmla="*/ 10 w 170"/>
                    <a:gd name="T79" fmla="*/ 37 h 100"/>
                    <a:gd name="T80" fmla="*/ 5 w 170"/>
                    <a:gd name="T81" fmla="*/ 42 h 100"/>
                    <a:gd name="T82" fmla="*/ 3 w 170"/>
                    <a:gd name="T83" fmla="*/ 49 h 100"/>
                    <a:gd name="T84" fmla="*/ 3 w 170"/>
                    <a:gd name="T85" fmla="*/ 87 h 100"/>
                    <a:gd name="T86" fmla="*/ 16 w 170"/>
                    <a:gd name="T87" fmla="*/ 100 h 100"/>
                    <a:gd name="T88" fmla="*/ 41 w 170"/>
                    <a:gd name="T89" fmla="*/ 100 h 100"/>
                    <a:gd name="T90" fmla="*/ 41 w 170"/>
                    <a:gd name="T91" fmla="*/ 88 h 100"/>
                    <a:gd name="T92" fmla="*/ 129 w 170"/>
                    <a:gd name="T93" fmla="*/ 88 h 100"/>
                    <a:gd name="T94" fmla="*/ 129 w 170"/>
                    <a:gd name="T95" fmla="*/ 100 h 100"/>
                    <a:gd name="T96" fmla="*/ 153 w 170"/>
                    <a:gd name="T97" fmla="*/ 100 h 100"/>
                    <a:gd name="T98" fmla="*/ 166 w 170"/>
                    <a:gd name="T99" fmla="*/ 87 h 100"/>
                    <a:gd name="T100" fmla="*/ 166 w 170"/>
                    <a:gd name="T101" fmla="*/ 49 h 100"/>
                    <a:gd name="T102" fmla="*/ 164 w 170"/>
                    <a:gd name="T103" fmla="*/ 42 h 100"/>
                    <a:gd name="T104" fmla="*/ 160 w 170"/>
                    <a:gd name="T105" fmla="*/ 37 h 100"/>
                    <a:gd name="T106" fmla="*/ 170 w 170"/>
                    <a:gd name="T107" fmla="*/ 37 h 100"/>
                    <a:gd name="T108" fmla="*/ 170 w 170"/>
                    <a:gd name="T109" fmla="*/ 30 h 100"/>
                    <a:gd name="T110" fmla="*/ 156 w 170"/>
                    <a:gd name="T111" fmla="*/ 30 h 100"/>
                    <a:gd name="T112" fmla="*/ 152 w 170"/>
                    <a:gd name="T113" fmla="*/ 29 h 100"/>
                    <a:gd name="T114" fmla="*/ 152 w 170"/>
                    <a:gd name="T115" fmla="*/ 29 h 100"/>
                    <a:gd name="T116" fmla="*/ 130 w 170"/>
                    <a:gd name="T117" fmla="*/ 4 h 100"/>
                    <a:gd name="T118" fmla="*/ 123 w 170"/>
                    <a:gd name="T1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00">
                      <a:moveTo>
                        <a:pt x="123" y="8"/>
                      </a:moveTo>
                      <a:cubicBezTo>
                        <a:pt x="123" y="8"/>
                        <a:pt x="124" y="8"/>
                        <a:pt x="124" y="9"/>
                      </a:cubicBezTo>
                      <a:cubicBezTo>
                        <a:pt x="124" y="9"/>
                        <a:pt x="124" y="9"/>
                        <a:pt x="124" y="9"/>
                      </a:cubicBezTo>
                      <a:cubicBezTo>
                        <a:pt x="124" y="9"/>
                        <a:pt x="124" y="9"/>
                        <a:pt x="124" y="9"/>
                      </a:cubicBezTo>
                      <a:cubicBezTo>
                        <a:pt x="146" y="34"/>
                        <a:pt x="146" y="34"/>
                        <a:pt x="146" y="34"/>
                      </a:cubicBezTo>
                      <a:cubicBezTo>
                        <a:pt x="146" y="34"/>
                        <a:pt x="146" y="34"/>
                        <a:pt x="146" y="34"/>
                      </a:cubicBezTo>
                      <a:cubicBezTo>
                        <a:pt x="146" y="34"/>
                        <a:pt x="146" y="34"/>
                        <a:pt x="146" y="34"/>
                      </a:cubicBezTo>
                      <a:cubicBezTo>
                        <a:pt x="154" y="42"/>
                        <a:pt x="154" y="42"/>
                        <a:pt x="154" y="42"/>
                      </a:cubicBezTo>
                      <a:cubicBezTo>
                        <a:pt x="158" y="48"/>
                        <a:pt x="158" y="48"/>
                        <a:pt x="158" y="48"/>
                      </a:cubicBezTo>
                      <a:cubicBezTo>
                        <a:pt x="158" y="48"/>
                        <a:pt x="158" y="48"/>
                        <a:pt x="158" y="48"/>
                      </a:cubicBezTo>
                      <a:cubicBezTo>
                        <a:pt x="158" y="48"/>
                        <a:pt x="158" y="48"/>
                        <a:pt x="158" y="49"/>
                      </a:cubicBezTo>
                      <a:cubicBezTo>
                        <a:pt x="158" y="87"/>
                        <a:pt x="158" y="87"/>
                        <a:pt x="158" y="87"/>
                      </a:cubicBezTo>
                      <a:cubicBezTo>
                        <a:pt x="158" y="90"/>
                        <a:pt x="156" y="92"/>
                        <a:pt x="153" y="92"/>
                      </a:cubicBezTo>
                      <a:cubicBezTo>
                        <a:pt x="137" y="92"/>
                        <a:pt x="137" y="92"/>
                        <a:pt x="137" y="92"/>
                      </a:cubicBezTo>
                      <a:cubicBezTo>
                        <a:pt x="137" y="88"/>
                        <a:pt x="137" y="88"/>
                        <a:pt x="137" y="88"/>
                      </a:cubicBezTo>
                      <a:cubicBezTo>
                        <a:pt x="137" y="80"/>
                        <a:pt x="137" y="80"/>
                        <a:pt x="137" y="80"/>
                      </a:cubicBezTo>
                      <a:cubicBezTo>
                        <a:pt x="129" y="80"/>
                        <a:pt x="129" y="80"/>
                        <a:pt x="129" y="80"/>
                      </a:cubicBezTo>
                      <a:cubicBezTo>
                        <a:pt x="41" y="80"/>
                        <a:pt x="41" y="80"/>
                        <a:pt x="41" y="80"/>
                      </a:cubicBezTo>
                      <a:cubicBezTo>
                        <a:pt x="33" y="80"/>
                        <a:pt x="33" y="80"/>
                        <a:pt x="33" y="80"/>
                      </a:cubicBezTo>
                      <a:cubicBezTo>
                        <a:pt x="33" y="88"/>
                        <a:pt x="33" y="88"/>
                        <a:pt x="33" y="88"/>
                      </a:cubicBezTo>
                      <a:cubicBezTo>
                        <a:pt x="33" y="92"/>
                        <a:pt x="33" y="92"/>
                        <a:pt x="33" y="92"/>
                      </a:cubicBezTo>
                      <a:cubicBezTo>
                        <a:pt x="16" y="92"/>
                        <a:pt x="16" y="92"/>
                        <a:pt x="16" y="92"/>
                      </a:cubicBezTo>
                      <a:cubicBezTo>
                        <a:pt x="14" y="92"/>
                        <a:pt x="11" y="90"/>
                        <a:pt x="11" y="87"/>
                      </a:cubicBezTo>
                      <a:cubicBezTo>
                        <a:pt x="11" y="49"/>
                        <a:pt x="11" y="49"/>
                        <a:pt x="11" y="49"/>
                      </a:cubicBezTo>
                      <a:cubicBezTo>
                        <a:pt x="11" y="48"/>
                        <a:pt x="11" y="48"/>
                        <a:pt x="11" y="48"/>
                      </a:cubicBezTo>
                      <a:cubicBezTo>
                        <a:pt x="25" y="32"/>
                        <a:pt x="25" y="32"/>
                        <a:pt x="25" y="32"/>
                      </a:cubicBezTo>
                      <a:cubicBezTo>
                        <a:pt x="45" y="9"/>
                        <a:pt x="45" y="9"/>
                        <a:pt x="45" y="9"/>
                      </a:cubicBezTo>
                      <a:cubicBezTo>
                        <a:pt x="45" y="9"/>
                        <a:pt x="45" y="9"/>
                        <a:pt x="45" y="9"/>
                      </a:cubicBezTo>
                      <a:cubicBezTo>
                        <a:pt x="45" y="9"/>
                        <a:pt x="45" y="9"/>
                        <a:pt x="45" y="9"/>
                      </a:cubicBezTo>
                      <a:cubicBezTo>
                        <a:pt x="46" y="8"/>
                        <a:pt x="46" y="8"/>
                        <a:pt x="47" y="8"/>
                      </a:cubicBezTo>
                      <a:cubicBezTo>
                        <a:pt x="123" y="8"/>
                        <a:pt x="123" y="8"/>
                        <a:pt x="123" y="8"/>
                      </a:cubicBezTo>
                      <a:moveTo>
                        <a:pt x="123" y="0"/>
                      </a:moveTo>
                      <a:cubicBezTo>
                        <a:pt x="47" y="0"/>
                        <a:pt x="47" y="0"/>
                        <a:pt x="47" y="0"/>
                      </a:cubicBezTo>
                      <a:cubicBezTo>
                        <a:pt x="44" y="0"/>
                        <a:pt x="41" y="1"/>
                        <a:pt x="39" y="4"/>
                      </a:cubicBezTo>
                      <a:cubicBezTo>
                        <a:pt x="19" y="27"/>
                        <a:pt x="19" y="27"/>
                        <a:pt x="19" y="27"/>
                      </a:cubicBezTo>
                      <a:cubicBezTo>
                        <a:pt x="19" y="27"/>
                        <a:pt x="19" y="27"/>
                        <a:pt x="19" y="27"/>
                      </a:cubicBezTo>
                      <a:cubicBezTo>
                        <a:pt x="17" y="29"/>
                        <a:pt x="15" y="30"/>
                        <a:pt x="13" y="30"/>
                      </a:cubicBezTo>
                      <a:cubicBezTo>
                        <a:pt x="0" y="30"/>
                        <a:pt x="0" y="30"/>
                        <a:pt x="0" y="30"/>
                      </a:cubicBezTo>
                      <a:cubicBezTo>
                        <a:pt x="0" y="37"/>
                        <a:pt x="0" y="37"/>
                        <a:pt x="0" y="37"/>
                      </a:cubicBezTo>
                      <a:cubicBezTo>
                        <a:pt x="10" y="37"/>
                        <a:pt x="10" y="37"/>
                        <a:pt x="10" y="37"/>
                      </a:cubicBezTo>
                      <a:cubicBezTo>
                        <a:pt x="5" y="42"/>
                        <a:pt x="5" y="42"/>
                        <a:pt x="5" y="42"/>
                      </a:cubicBezTo>
                      <a:cubicBezTo>
                        <a:pt x="4" y="44"/>
                        <a:pt x="3" y="45"/>
                        <a:pt x="3" y="49"/>
                      </a:cubicBezTo>
                      <a:cubicBezTo>
                        <a:pt x="3" y="87"/>
                        <a:pt x="3" y="87"/>
                        <a:pt x="3" y="87"/>
                      </a:cubicBezTo>
                      <a:cubicBezTo>
                        <a:pt x="3" y="94"/>
                        <a:pt x="9" y="100"/>
                        <a:pt x="16" y="100"/>
                      </a:cubicBezTo>
                      <a:cubicBezTo>
                        <a:pt x="41" y="100"/>
                        <a:pt x="41" y="100"/>
                        <a:pt x="41" y="100"/>
                      </a:cubicBezTo>
                      <a:cubicBezTo>
                        <a:pt x="41" y="88"/>
                        <a:pt x="41" y="88"/>
                        <a:pt x="41" y="88"/>
                      </a:cubicBezTo>
                      <a:cubicBezTo>
                        <a:pt x="129" y="88"/>
                        <a:pt x="129" y="88"/>
                        <a:pt x="129" y="88"/>
                      </a:cubicBezTo>
                      <a:cubicBezTo>
                        <a:pt x="129" y="100"/>
                        <a:pt x="129" y="100"/>
                        <a:pt x="129" y="100"/>
                      </a:cubicBezTo>
                      <a:cubicBezTo>
                        <a:pt x="153" y="100"/>
                        <a:pt x="153" y="100"/>
                        <a:pt x="153" y="100"/>
                      </a:cubicBezTo>
                      <a:cubicBezTo>
                        <a:pt x="160" y="100"/>
                        <a:pt x="166" y="94"/>
                        <a:pt x="166" y="87"/>
                      </a:cubicBezTo>
                      <a:cubicBezTo>
                        <a:pt x="166" y="49"/>
                        <a:pt x="166" y="49"/>
                        <a:pt x="166" y="49"/>
                      </a:cubicBezTo>
                      <a:cubicBezTo>
                        <a:pt x="166" y="45"/>
                        <a:pt x="166" y="44"/>
                        <a:pt x="164" y="42"/>
                      </a:cubicBezTo>
                      <a:cubicBezTo>
                        <a:pt x="160" y="37"/>
                        <a:pt x="160" y="37"/>
                        <a:pt x="160" y="37"/>
                      </a:cubicBezTo>
                      <a:cubicBezTo>
                        <a:pt x="170" y="37"/>
                        <a:pt x="170" y="37"/>
                        <a:pt x="170" y="37"/>
                      </a:cubicBezTo>
                      <a:cubicBezTo>
                        <a:pt x="170" y="30"/>
                        <a:pt x="170" y="30"/>
                        <a:pt x="170" y="30"/>
                      </a:cubicBezTo>
                      <a:cubicBezTo>
                        <a:pt x="156" y="30"/>
                        <a:pt x="156" y="30"/>
                        <a:pt x="156" y="30"/>
                      </a:cubicBezTo>
                      <a:cubicBezTo>
                        <a:pt x="155" y="30"/>
                        <a:pt x="153" y="29"/>
                        <a:pt x="152" y="29"/>
                      </a:cubicBezTo>
                      <a:cubicBezTo>
                        <a:pt x="152" y="29"/>
                        <a:pt x="152" y="29"/>
                        <a:pt x="152" y="29"/>
                      </a:cubicBezTo>
                      <a:cubicBezTo>
                        <a:pt x="130" y="4"/>
                        <a:pt x="130" y="4"/>
                        <a:pt x="130" y="4"/>
                      </a:cubicBezTo>
                      <a:cubicBezTo>
                        <a:pt x="128" y="1"/>
                        <a:pt x="126" y="0"/>
                        <a:pt x="123" y="0"/>
                      </a:cubicBezTo>
                      <a:close/>
                    </a:path>
                  </a:pathLst>
                </a:custGeom>
                <a:solidFill>
                  <a:schemeClr val="tx1"/>
                </a:solidFill>
                <a:ln w="6350">
                  <a:solidFill>
                    <a:schemeClr val="tx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sp>
          <p:nvSpPr>
            <p:cNvPr id="30" name="Freihandform: Form 141">
              <a:extLst>
                <a:ext uri="{FF2B5EF4-FFF2-40B4-BE49-F238E27FC236}">
                  <a16:creationId xmlns:a16="http://schemas.microsoft.com/office/drawing/2014/main" id="{E4BD602D-F1A1-41FB-AB3E-4F6BF5472AF1}"/>
                </a:ext>
              </a:extLst>
            </p:cNvPr>
            <p:cNvSpPr/>
            <p:nvPr/>
          </p:nvSpPr>
          <p:spPr bwMode="gray">
            <a:xfrm>
              <a:off x="781323" y="2486283"/>
              <a:ext cx="412932" cy="215575"/>
            </a:xfrm>
            <a:custGeom>
              <a:avLst/>
              <a:gdLst>
                <a:gd name="connsiteX0" fmla="*/ 0 w 323850"/>
                <a:gd name="connsiteY0" fmla="*/ 169069 h 169069"/>
                <a:gd name="connsiteX1" fmla="*/ 0 w 323850"/>
                <a:gd name="connsiteY1" fmla="*/ 64294 h 169069"/>
                <a:gd name="connsiteX2" fmla="*/ 95250 w 323850"/>
                <a:gd name="connsiteY2" fmla="*/ 0 h 169069"/>
                <a:gd name="connsiteX3" fmla="*/ 323850 w 323850"/>
                <a:gd name="connsiteY3" fmla="*/ 0 h 169069"/>
                <a:gd name="connsiteX4" fmla="*/ 0 w 323850"/>
                <a:gd name="connsiteY4" fmla="*/ 169069 h 16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169069">
                  <a:moveTo>
                    <a:pt x="0" y="169069"/>
                  </a:moveTo>
                  <a:lnTo>
                    <a:pt x="0" y="64294"/>
                  </a:lnTo>
                  <a:lnTo>
                    <a:pt x="95250" y="0"/>
                  </a:lnTo>
                  <a:lnTo>
                    <a:pt x="323850" y="0"/>
                  </a:lnTo>
                  <a:lnTo>
                    <a:pt x="0" y="169069"/>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nvGrpSpPr>
            <p:cNvPr id="31" name="Group 40">
              <a:extLst>
                <a:ext uri="{FF2B5EF4-FFF2-40B4-BE49-F238E27FC236}">
                  <a16:creationId xmlns:a16="http://schemas.microsoft.com/office/drawing/2014/main" id="{1E94A381-724C-4C1E-A987-D83A074B91BA}"/>
                </a:ext>
              </a:extLst>
            </p:cNvPr>
            <p:cNvGrpSpPr/>
            <p:nvPr/>
          </p:nvGrpSpPr>
          <p:grpSpPr>
            <a:xfrm>
              <a:off x="810371" y="2389212"/>
              <a:ext cx="322502" cy="294644"/>
              <a:chOff x="810447" y="1721294"/>
              <a:chExt cx="437689" cy="461346"/>
            </a:xfrm>
          </p:grpSpPr>
          <p:grpSp>
            <p:nvGrpSpPr>
              <p:cNvPr id="45" name="Group 33">
                <a:extLst>
                  <a:ext uri="{FF2B5EF4-FFF2-40B4-BE49-F238E27FC236}">
                    <a16:creationId xmlns:a16="http://schemas.microsoft.com/office/drawing/2014/main" id="{4B551AA8-DC29-4530-9329-B3B6254833C0}"/>
                  </a:ext>
                </a:extLst>
              </p:cNvPr>
              <p:cNvGrpSpPr/>
              <p:nvPr/>
            </p:nvGrpSpPr>
            <p:grpSpPr>
              <a:xfrm>
                <a:off x="903392" y="1721294"/>
                <a:ext cx="241659" cy="177441"/>
                <a:chOff x="903392" y="1721294"/>
                <a:chExt cx="241659" cy="177441"/>
              </a:xfrm>
            </p:grpSpPr>
            <p:sp>
              <p:nvSpPr>
                <p:cNvPr id="51" name="Freeform 47">
                  <a:extLst>
                    <a:ext uri="{FF2B5EF4-FFF2-40B4-BE49-F238E27FC236}">
                      <a16:creationId xmlns:a16="http://schemas.microsoft.com/office/drawing/2014/main" id="{BDA8E250-102D-4DA4-8283-F9A34025FA54}"/>
                    </a:ext>
                  </a:extLst>
                </p:cNvPr>
                <p:cNvSpPr>
                  <a:spLocks/>
                </p:cNvSpPr>
                <p:nvPr/>
              </p:nvSpPr>
              <p:spPr bwMode="auto">
                <a:xfrm>
                  <a:off x="903392" y="1721294"/>
                  <a:ext cx="241659" cy="43938"/>
                </a:xfrm>
                <a:custGeom>
                  <a:avLst/>
                  <a:gdLst>
                    <a:gd name="T0" fmla="*/ 0 w 94"/>
                    <a:gd name="T1" fmla="*/ 17 h 17"/>
                    <a:gd name="T2" fmla="*/ 47 w 94"/>
                    <a:gd name="T3" fmla="*/ 0 h 17"/>
                    <a:gd name="T4" fmla="*/ 94 w 94"/>
                    <a:gd name="T5" fmla="*/ 17 h 17"/>
                  </a:gdLst>
                  <a:ahLst/>
                  <a:cxnLst>
                    <a:cxn ang="0">
                      <a:pos x="T0" y="T1"/>
                    </a:cxn>
                    <a:cxn ang="0">
                      <a:pos x="T2" y="T3"/>
                    </a:cxn>
                    <a:cxn ang="0">
                      <a:pos x="T4" y="T5"/>
                    </a:cxn>
                  </a:cxnLst>
                  <a:rect l="0" t="0" r="r" b="b"/>
                  <a:pathLst>
                    <a:path w="94" h="17">
                      <a:moveTo>
                        <a:pt x="0" y="17"/>
                      </a:moveTo>
                      <a:cubicBezTo>
                        <a:pt x="13" y="6"/>
                        <a:pt x="30" y="0"/>
                        <a:pt x="47" y="0"/>
                      </a:cubicBezTo>
                      <a:cubicBezTo>
                        <a:pt x="65" y="0"/>
                        <a:pt x="81" y="6"/>
                        <a:pt x="94" y="17"/>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52" name="Freeform 48">
                  <a:extLst>
                    <a:ext uri="{FF2B5EF4-FFF2-40B4-BE49-F238E27FC236}">
                      <a16:creationId xmlns:a16="http://schemas.microsoft.com/office/drawing/2014/main" id="{C211C6A2-E3CE-4D84-8A2D-F4B554135007}"/>
                    </a:ext>
                  </a:extLst>
                </p:cNvPr>
                <p:cNvSpPr>
                  <a:spLocks/>
                </p:cNvSpPr>
                <p:nvPr/>
              </p:nvSpPr>
              <p:spPr bwMode="auto">
                <a:xfrm>
                  <a:off x="933810" y="1770302"/>
                  <a:ext cx="182511" cy="33798"/>
                </a:xfrm>
                <a:custGeom>
                  <a:avLst/>
                  <a:gdLst>
                    <a:gd name="T0" fmla="*/ 71 w 71"/>
                    <a:gd name="T1" fmla="*/ 13 h 13"/>
                    <a:gd name="T2" fmla="*/ 35 w 71"/>
                    <a:gd name="T3" fmla="*/ 0 h 13"/>
                    <a:gd name="T4" fmla="*/ 0 w 71"/>
                    <a:gd name="T5" fmla="*/ 13 h 13"/>
                  </a:gdLst>
                  <a:ahLst/>
                  <a:cxnLst>
                    <a:cxn ang="0">
                      <a:pos x="T0" y="T1"/>
                    </a:cxn>
                    <a:cxn ang="0">
                      <a:pos x="T2" y="T3"/>
                    </a:cxn>
                    <a:cxn ang="0">
                      <a:pos x="T4" y="T5"/>
                    </a:cxn>
                  </a:cxnLst>
                  <a:rect l="0" t="0" r="r" b="b"/>
                  <a:pathLst>
                    <a:path w="71" h="13">
                      <a:moveTo>
                        <a:pt x="71" y="13"/>
                      </a:moveTo>
                      <a:cubicBezTo>
                        <a:pt x="61" y="5"/>
                        <a:pt x="49" y="0"/>
                        <a:pt x="35" y="0"/>
                      </a:cubicBezTo>
                      <a:cubicBezTo>
                        <a:pt x="22" y="0"/>
                        <a:pt x="10" y="5"/>
                        <a:pt x="0" y="13"/>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53" name="Freeform 49">
                  <a:extLst>
                    <a:ext uri="{FF2B5EF4-FFF2-40B4-BE49-F238E27FC236}">
                      <a16:creationId xmlns:a16="http://schemas.microsoft.com/office/drawing/2014/main" id="{9F4755D4-07BE-4034-8506-E39835E33C83}"/>
                    </a:ext>
                  </a:extLst>
                </p:cNvPr>
                <p:cNvSpPr>
                  <a:spLocks/>
                </p:cNvSpPr>
                <p:nvPr/>
              </p:nvSpPr>
              <p:spPr bwMode="auto">
                <a:xfrm>
                  <a:off x="964229" y="1819309"/>
                  <a:ext cx="121674" cy="21969"/>
                </a:xfrm>
                <a:custGeom>
                  <a:avLst/>
                  <a:gdLst>
                    <a:gd name="T0" fmla="*/ 0 w 47"/>
                    <a:gd name="T1" fmla="*/ 9 h 9"/>
                    <a:gd name="T2" fmla="*/ 23 w 47"/>
                    <a:gd name="T3" fmla="*/ 0 h 9"/>
                    <a:gd name="T4" fmla="*/ 47 w 47"/>
                    <a:gd name="T5" fmla="*/ 9 h 9"/>
                  </a:gdLst>
                  <a:ahLst/>
                  <a:cxnLst>
                    <a:cxn ang="0">
                      <a:pos x="T0" y="T1"/>
                    </a:cxn>
                    <a:cxn ang="0">
                      <a:pos x="T2" y="T3"/>
                    </a:cxn>
                    <a:cxn ang="0">
                      <a:pos x="T4" y="T5"/>
                    </a:cxn>
                  </a:cxnLst>
                  <a:rect l="0" t="0" r="r" b="b"/>
                  <a:pathLst>
                    <a:path w="47" h="9">
                      <a:moveTo>
                        <a:pt x="0" y="9"/>
                      </a:moveTo>
                      <a:cubicBezTo>
                        <a:pt x="6" y="3"/>
                        <a:pt x="14" y="0"/>
                        <a:pt x="23" y="0"/>
                      </a:cubicBezTo>
                      <a:cubicBezTo>
                        <a:pt x="32" y="0"/>
                        <a:pt x="41" y="3"/>
                        <a:pt x="47" y="9"/>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54" name="Oval 50">
                  <a:extLst>
                    <a:ext uri="{FF2B5EF4-FFF2-40B4-BE49-F238E27FC236}">
                      <a16:creationId xmlns:a16="http://schemas.microsoft.com/office/drawing/2014/main" id="{F58557C0-C4F2-4067-A03C-CA45C6AB648D}"/>
                    </a:ext>
                  </a:extLst>
                </p:cNvPr>
                <p:cNvSpPr>
                  <a:spLocks noChangeArrowheads="1"/>
                </p:cNvSpPr>
                <p:nvPr/>
              </p:nvSpPr>
              <p:spPr bwMode="auto">
                <a:xfrm>
                  <a:off x="1003098" y="1854796"/>
                  <a:ext cx="39086" cy="43939"/>
                </a:xfrm>
                <a:prstGeom prst="ellipse">
                  <a:avLst/>
                </a:pr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nvGrpSpPr>
              <p:cNvPr id="46" name="Group 32">
                <a:extLst>
                  <a:ext uri="{FF2B5EF4-FFF2-40B4-BE49-F238E27FC236}">
                    <a16:creationId xmlns:a16="http://schemas.microsoft.com/office/drawing/2014/main" id="{328566E7-1530-4708-BE6D-9B891CDC1A3A}"/>
                  </a:ext>
                </a:extLst>
              </p:cNvPr>
              <p:cNvGrpSpPr/>
              <p:nvPr/>
            </p:nvGrpSpPr>
            <p:grpSpPr>
              <a:xfrm>
                <a:off x="810447" y="1924083"/>
                <a:ext cx="437689" cy="258557"/>
                <a:chOff x="810447" y="1924083"/>
                <a:chExt cx="437689" cy="258557"/>
              </a:xfrm>
            </p:grpSpPr>
            <p:sp>
              <p:nvSpPr>
                <p:cNvPr id="47" name="Rectangle 44">
                  <a:extLst>
                    <a:ext uri="{FF2B5EF4-FFF2-40B4-BE49-F238E27FC236}">
                      <a16:creationId xmlns:a16="http://schemas.microsoft.com/office/drawing/2014/main" id="{4170FE2C-B710-4F54-91AF-1D134F3756E8}"/>
                    </a:ext>
                  </a:extLst>
                </p:cNvPr>
                <p:cNvSpPr>
                  <a:spLocks noChangeArrowheads="1"/>
                </p:cNvSpPr>
                <p:nvPr/>
              </p:nvSpPr>
              <p:spPr bwMode="auto">
                <a:xfrm>
                  <a:off x="967609" y="2069415"/>
                  <a:ext cx="123364" cy="20279"/>
                </a:xfrm>
                <a:prstGeom prst="rect">
                  <a:avLst/>
                </a:prstGeom>
                <a:solidFill>
                  <a:schemeClr val="tx1"/>
                </a:solid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48" name="Rectangle 45">
                  <a:extLst>
                    <a:ext uri="{FF2B5EF4-FFF2-40B4-BE49-F238E27FC236}">
                      <a16:creationId xmlns:a16="http://schemas.microsoft.com/office/drawing/2014/main" id="{C6C23719-AC1D-496B-9E6D-03689A77C28E}"/>
                    </a:ext>
                  </a:extLst>
                </p:cNvPr>
                <p:cNvSpPr>
                  <a:spLocks noChangeArrowheads="1"/>
                </p:cNvSpPr>
                <p:nvPr/>
              </p:nvSpPr>
              <p:spPr bwMode="auto">
                <a:xfrm>
                  <a:off x="874664" y="2069415"/>
                  <a:ext cx="50698" cy="20279"/>
                </a:xfrm>
                <a:prstGeom prst="rect">
                  <a:avLst/>
                </a:prstGeom>
                <a:solidFill>
                  <a:schemeClr val="tx1"/>
                </a:solid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49" name="Rectangle 46">
                  <a:extLst>
                    <a:ext uri="{FF2B5EF4-FFF2-40B4-BE49-F238E27FC236}">
                      <a16:creationId xmlns:a16="http://schemas.microsoft.com/office/drawing/2014/main" id="{507B602F-CAD0-41DC-A64C-E4B9527FFF88}"/>
                    </a:ext>
                  </a:extLst>
                </p:cNvPr>
                <p:cNvSpPr>
                  <a:spLocks noChangeArrowheads="1"/>
                </p:cNvSpPr>
                <p:nvPr/>
              </p:nvSpPr>
              <p:spPr bwMode="auto">
                <a:xfrm>
                  <a:off x="1133221" y="2069415"/>
                  <a:ext cx="50698" cy="20279"/>
                </a:xfrm>
                <a:prstGeom prst="rect">
                  <a:avLst/>
                </a:prstGeom>
                <a:solidFill>
                  <a:schemeClr val="tx1"/>
                </a:solid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50" name="Freeform 51">
                  <a:extLst>
                    <a:ext uri="{FF2B5EF4-FFF2-40B4-BE49-F238E27FC236}">
                      <a16:creationId xmlns:a16="http://schemas.microsoft.com/office/drawing/2014/main" id="{8B5A3258-3DEA-41E0-9338-876B91B1DA59}"/>
                    </a:ext>
                  </a:extLst>
                </p:cNvPr>
                <p:cNvSpPr>
                  <a:spLocks noEditPoints="1"/>
                </p:cNvSpPr>
                <p:nvPr/>
              </p:nvSpPr>
              <p:spPr bwMode="auto">
                <a:xfrm>
                  <a:off x="810447" y="1924083"/>
                  <a:ext cx="437689" cy="258557"/>
                </a:xfrm>
                <a:custGeom>
                  <a:avLst/>
                  <a:gdLst>
                    <a:gd name="T0" fmla="*/ 123 w 170"/>
                    <a:gd name="T1" fmla="*/ 8 h 100"/>
                    <a:gd name="T2" fmla="*/ 124 w 170"/>
                    <a:gd name="T3" fmla="*/ 9 h 100"/>
                    <a:gd name="T4" fmla="*/ 124 w 170"/>
                    <a:gd name="T5" fmla="*/ 9 h 100"/>
                    <a:gd name="T6" fmla="*/ 124 w 170"/>
                    <a:gd name="T7" fmla="*/ 9 h 100"/>
                    <a:gd name="T8" fmla="*/ 146 w 170"/>
                    <a:gd name="T9" fmla="*/ 34 h 100"/>
                    <a:gd name="T10" fmla="*/ 146 w 170"/>
                    <a:gd name="T11" fmla="*/ 34 h 100"/>
                    <a:gd name="T12" fmla="*/ 146 w 170"/>
                    <a:gd name="T13" fmla="*/ 34 h 100"/>
                    <a:gd name="T14" fmla="*/ 154 w 170"/>
                    <a:gd name="T15" fmla="*/ 42 h 100"/>
                    <a:gd name="T16" fmla="*/ 158 w 170"/>
                    <a:gd name="T17" fmla="*/ 48 h 100"/>
                    <a:gd name="T18" fmla="*/ 158 w 170"/>
                    <a:gd name="T19" fmla="*/ 48 h 100"/>
                    <a:gd name="T20" fmla="*/ 158 w 170"/>
                    <a:gd name="T21" fmla="*/ 49 h 100"/>
                    <a:gd name="T22" fmla="*/ 158 w 170"/>
                    <a:gd name="T23" fmla="*/ 87 h 100"/>
                    <a:gd name="T24" fmla="*/ 153 w 170"/>
                    <a:gd name="T25" fmla="*/ 92 h 100"/>
                    <a:gd name="T26" fmla="*/ 137 w 170"/>
                    <a:gd name="T27" fmla="*/ 92 h 100"/>
                    <a:gd name="T28" fmla="*/ 137 w 170"/>
                    <a:gd name="T29" fmla="*/ 88 h 100"/>
                    <a:gd name="T30" fmla="*/ 137 w 170"/>
                    <a:gd name="T31" fmla="*/ 80 h 100"/>
                    <a:gd name="T32" fmla="*/ 129 w 170"/>
                    <a:gd name="T33" fmla="*/ 80 h 100"/>
                    <a:gd name="T34" fmla="*/ 41 w 170"/>
                    <a:gd name="T35" fmla="*/ 80 h 100"/>
                    <a:gd name="T36" fmla="*/ 33 w 170"/>
                    <a:gd name="T37" fmla="*/ 80 h 100"/>
                    <a:gd name="T38" fmla="*/ 33 w 170"/>
                    <a:gd name="T39" fmla="*/ 88 h 100"/>
                    <a:gd name="T40" fmla="*/ 33 w 170"/>
                    <a:gd name="T41" fmla="*/ 92 h 100"/>
                    <a:gd name="T42" fmla="*/ 16 w 170"/>
                    <a:gd name="T43" fmla="*/ 92 h 100"/>
                    <a:gd name="T44" fmla="*/ 11 w 170"/>
                    <a:gd name="T45" fmla="*/ 87 h 100"/>
                    <a:gd name="T46" fmla="*/ 11 w 170"/>
                    <a:gd name="T47" fmla="*/ 49 h 100"/>
                    <a:gd name="T48" fmla="*/ 11 w 170"/>
                    <a:gd name="T49" fmla="*/ 48 h 100"/>
                    <a:gd name="T50" fmla="*/ 25 w 170"/>
                    <a:gd name="T51" fmla="*/ 32 h 100"/>
                    <a:gd name="T52" fmla="*/ 45 w 170"/>
                    <a:gd name="T53" fmla="*/ 9 h 100"/>
                    <a:gd name="T54" fmla="*/ 45 w 170"/>
                    <a:gd name="T55" fmla="*/ 9 h 100"/>
                    <a:gd name="T56" fmla="*/ 45 w 170"/>
                    <a:gd name="T57" fmla="*/ 9 h 100"/>
                    <a:gd name="T58" fmla="*/ 47 w 170"/>
                    <a:gd name="T59" fmla="*/ 8 h 100"/>
                    <a:gd name="T60" fmla="*/ 123 w 170"/>
                    <a:gd name="T61" fmla="*/ 8 h 100"/>
                    <a:gd name="T62" fmla="*/ 123 w 170"/>
                    <a:gd name="T63" fmla="*/ 0 h 100"/>
                    <a:gd name="T64" fmla="*/ 47 w 170"/>
                    <a:gd name="T65" fmla="*/ 0 h 100"/>
                    <a:gd name="T66" fmla="*/ 39 w 170"/>
                    <a:gd name="T67" fmla="*/ 4 h 100"/>
                    <a:gd name="T68" fmla="*/ 19 w 170"/>
                    <a:gd name="T69" fmla="*/ 27 h 100"/>
                    <a:gd name="T70" fmla="*/ 19 w 170"/>
                    <a:gd name="T71" fmla="*/ 27 h 100"/>
                    <a:gd name="T72" fmla="*/ 13 w 170"/>
                    <a:gd name="T73" fmla="*/ 30 h 100"/>
                    <a:gd name="T74" fmla="*/ 0 w 170"/>
                    <a:gd name="T75" fmla="*/ 30 h 100"/>
                    <a:gd name="T76" fmla="*/ 0 w 170"/>
                    <a:gd name="T77" fmla="*/ 37 h 100"/>
                    <a:gd name="T78" fmla="*/ 10 w 170"/>
                    <a:gd name="T79" fmla="*/ 37 h 100"/>
                    <a:gd name="T80" fmla="*/ 5 w 170"/>
                    <a:gd name="T81" fmla="*/ 42 h 100"/>
                    <a:gd name="T82" fmla="*/ 3 w 170"/>
                    <a:gd name="T83" fmla="*/ 49 h 100"/>
                    <a:gd name="T84" fmla="*/ 3 w 170"/>
                    <a:gd name="T85" fmla="*/ 87 h 100"/>
                    <a:gd name="T86" fmla="*/ 16 w 170"/>
                    <a:gd name="T87" fmla="*/ 100 h 100"/>
                    <a:gd name="T88" fmla="*/ 41 w 170"/>
                    <a:gd name="T89" fmla="*/ 100 h 100"/>
                    <a:gd name="T90" fmla="*/ 41 w 170"/>
                    <a:gd name="T91" fmla="*/ 88 h 100"/>
                    <a:gd name="T92" fmla="*/ 129 w 170"/>
                    <a:gd name="T93" fmla="*/ 88 h 100"/>
                    <a:gd name="T94" fmla="*/ 129 w 170"/>
                    <a:gd name="T95" fmla="*/ 100 h 100"/>
                    <a:gd name="T96" fmla="*/ 153 w 170"/>
                    <a:gd name="T97" fmla="*/ 100 h 100"/>
                    <a:gd name="T98" fmla="*/ 166 w 170"/>
                    <a:gd name="T99" fmla="*/ 87 h 100"/>
                    <a:gd name="T100" fmla="*/ 166 w 170"/>
                    <a:gd name="T101" fmla="*/ 49 h 100"/>
                    <a:gd name="T102" fmla="*/ 164 w 170"/>
                    <a:gd name="T103" fmla="*/ 42 h 100"/>
                    <a:gd name="T104" fmla="*/ 160 w 170"/>
                    <a:gd name="T105" fmla="*/ 37 h 100"/>
                    <a:gd name="T106" fmla="*/ 170 w 170"/>
                    <a:gd name="T107" fmla="*/ 37 h 100"/>
                    <a:gd name="T108" fmla="*/ 170 w 170"/>
                    <a:gd name="T109" fmla="*/ 30 h 100"/>
                    <a:gd name="T110" fmla="*/ 156 w 170"/>
                    <a:gd name="T111" fmla="*/ 30 h 100"/>
                    <a:gd name="T112" fmla="*/ 152 w 170"/>
                    <a:gd name="T113" fmla="*/ 29 h 100"/>
                    <a:gd name="T114" fmla="*/ 152 w 170"/>
                    <a:gd name="T115" fmla="*/ 29 h 100"/>
                    <a:gd name="T116" fmla="*/ 130 w 170"/>
                    <a:gd name="T117" fmla="*/ 4 h 100"/>
                    <a:gd name="T118" fmla="*/ 123 w 170"/>
                    <a:gd name="T1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00">
                      <a:moveTo>
                        <a:pt x="123" y="8"/>
                      </a:moveTo>
                      <a:cubicBezTo>
                        <a:pt x="123" y="8"/>
                        <a:pt x="124" y="8"/>
                        <a:pt x="124" y="9"/>
                      </a:cubicBezTo>
                      <a:cubicBezTo>
                        <a:pt x="124" y="9"/>
                        <a:pt x="124" y="9"/>
                        <a:pt x="124" y="9"/>
                      </a:cubicBezTo>
                      <a:cubicBezTo>
                        <a:pt x="124" y="9"/>
                        <a:pt x="124" y="9"/>
                        <a:pt x="124" y="9"/>
                      </a:cubicBezTo>
                      <a:cubicBezTo>
                        <a:pt x="146" y="34"/>
                        <a:pt x="146" y="34"/>
                        <a:pt x="146" y="34"/>
                      </a:cubicBezTo>
                      <a:cubicBezTo>
                        <a:pt x="146" y="34"/>
                        <a:pt x="146" y="34"/>
                        <a:pt x="146" y="34"/>
                      </a:cubicBezTo>
                      <a:cubicBezTo>
                        <a:pt x="146" y="34"/>
                        <a:pt x="146" y="34"/>
                        <a:pt x="146" y="34"/>
                      </a:cubicBezTo>
                      <a:cubicBezTo>
                        <a:pt x="154" y="42"/>
                        <a:pt x="154" y="42"/>
                        <a:pt x="154" y="42"/>
                      </a:cubicBezTo>
                      <a:cubicBezTo>
                        <a:pt x="158" y="48"/>
                        <a:pt x="158" y="48"/>
                        <a:pt x="158" y="48"/>
                      </a:cubicBezTo>
                      <a:cubicBezTo>
                        <a:pt x="158" y="48"/>
                        <a:pt x="158" y="48"/>
                        <a:pt x="158" y="48"/>
                      </a:cubicBezTo>
                      <a:cubicBezTo>
                        <a:pt x="158" y="48"/>
                        <a:pt x="158" y="48"/>
                        <a:pt x="158" y="49"/>
                      </a:cubicBezTo>
                      <a:cubicBezTo>
                        <a:pt x="158" y="87"/>
                        <a:pt x="158" y="87"/>
                        <a:pt x="158" y="87"/>
                      </a:cubicBezTo>
                      <a:cubicBezTo>
                        <a:pt x="158" y="90"/>
                        <a:pt x="156" y="92"/>
                        <a:pt x="153" y="92"/>
                      </a:cubicBezTo>
                      <a:cubicBezTo>
                        <a:pt x="137" y="92"/>
                        <a:pt x="137" y="92"/>
                        <a:pt x="137" y="92"/>
                      </a:cubicBezTo>
                      <a:cubicBezTo>
                        <a:pt x="137" y="88"/>
                        <a:pt x="137" y="88"/>
                        <a:pt x="137" y="88"/>
                      </a:cubicBezTo>
                      <a:cubicBezTo>
                        <a:pt x="137" y="80"/>
                        <a:pt x="137" y="80"/>
                        <a:pt x="137" y="80"/>
                      </a:cubicBezTo>
                      <a:cubicBezTo>
                        <a:pt x="129" y="80"/>
                        <a:pt x="129" y="80"/>
                        <a:pt x="129" y="80"/>
                      </a:cubicBezTo>
                      <a:cubicBezTo>
                        <a:pt x="41" y="80"/>
                        <a:pt x="41" y="80"/>
                        <a:pt x="41" y="80"/>
                      </a:cubicBezTo>
                      <a:cubicBezTo>
                        <a:pt x="33" y="80"/>
                        <a:pt x="33" y="80"/>
                        <a:pt x="33" y="80"/>
                      </a:cubicBezTo>
                      <a:cubicBezTo>
                        <a:pt x="33" y="88"/>
                        <a:pt x="33" y="88"/>
                        <a:pt x="33" y="88"/>
                      </a:cubicBezTo>
                      <a:cubicBezTo>
                        <a:pt x="33" y="92"/>
                        <a:pt x="33" y="92"/>
                        <a:pt x="33" y="92"/>
                      </a:cubicBezTo>
                      <a:cubicBezTo>
                        <a:pt x="16" y="92"/>
                        <a:pt x="16" y="92"/>
                        <a:pt x="16" y="92"/>
                      </a:cubicBezTo>
                      <a:cubicBezTo>
                        <a:pt x="14" y="92"/>
                        <a:pt x="11" y="90"/>
                        <a:pt x="11" y="87"/>
                      </a:cubicBezTo>
                      <a:cubicBezTo>
                        <a:pt x="11" y="49"/>
                        <a:pt x="11" y="49"/>
                        <a:pt x="11" y="49"/>
                      </a:cubicBezTo>
                      <a:cubicBezTo>
                        <a:pt x="11" y="48"/>
                        <a:pt x="11" y="48"/>
                        <a:pt x="11" y="48"/>
                      </a:cubicBezTo>
                      <a:cubicBezTo>
                        <a:pt x="25" y="32"/>
                        <a:pt x="25" y="32"/>
                        <a:pt x="25" y="32"/>
                      </a:cubicBezTo>
                      <a:cubicBezTo>
                        <a:pt x="45" y="9"/>
                        <a:pt x="45" y="9"/>
                        <a:pt x="45" y="9"/>
                      </a:cubicBezTo>
                      <a:cubicBezTo>
                        <a:pt x="45" y="9"/>
                        <a:pt x="45" y="9"/>
                        <a:pt x="45" y="9"/>
                      </a:cubicBezTo>
                      <a:cubicBezTo>
                        <a:pt x="45" y="9"/>
                        <a:pt x="45" y="9"/>
                        <a:pt x="45" y="9"/>
                      </a:cubicBezTo>
                      <a:cubicBezTo>
                        <a:pt x="46" y="8"/>
                        <a:pt x="46" y="8"/>
                        <a:pt x="47" y="8"/>
                      </a:cubicBezTo>
                      <a:cubicBezTo>
                        <a:pt x="123" y="8"/>
                        <a:pt x="123" y="8"/>
                        <a:pt x="123" y="8"/>
                      </a:cubicBezTo>
                      <a:moveTo>
                        <a:pt x="123" y="0"/>
                      </a:moveTo>
                      <a:cubicBezTo>
                        <a:pt x="47" y="0"/>
                        <a:pt x="47" y="0"/>
                        <a:pt x="47" y="0"/>
                      </a:cubicBezTo>
                      <a:cubicBezTo>
                        <a:pt x="44" y="0"/>
                        <a:pt x="41" y="1"/>
                        <a:pt x="39" y="4"/>
                      </a:cubicBezTo>
                      <a:cubicBezTo>
                        <a:pt x="19" y="27"/>
                        <a:pt x="19" y="27"/>
                        <a:pt x="19" y="27"/>
                      </a:cubicBezTo>
                      <a:cubicBezTo>
                        <a:pt x="19" y="27"/>
                        <a:pt x="19" y="27"/>
                        <a:pt x="19" y="27"/>
                      </a:cubicBezTo>
                      <a:cubicBezTo>
                        <a:pt x="17" y="29"/>
                        <a:pt x="15" y="30"/>
                        <a:pt x="13" y="30"/>
                      </a:cubicBezTo>
                      <a:cubicBezTo>
                        <a:pt x="0" y="30"/>
                        <a:pt x="0" y="30"/>
                        <a:pt x="0" y="30"/>
                      </a:cubicBezTo>
                      <a:cubicBezTo>
                        <a:pt x="0" y="37"/>
                        <a:pt x="0" y="37"/>
                        <a:pt x="0" y="37"/>
                      </a:cubicBezTo>
                      <a:cubicBezTo>
                        <a:pt x="10" y="37"/>
                        <a:pt x="10" y="37"/>
                        <a:pt x="10" y="37"/>
                      </a:cubicBezTo>
                      <a:cubicBezTo>
                        <a:pt x="5" y="42"/>
                        <a:pt x="5" y="42"/>
                        <a:pt x="5" y="42"/>
                      </a:cubicBezTo>
                      <a:cubicBezTo>
                        <a:pt x="4" y="44"/>
                        <a:pt x="3" y="45"/>
                        <a:pt x="3" y="49"/>
                      </a:cubicBezTo>
                      <a:cubicBezTo>
                        <a:pt x="3" y="87"/>
                        <a:pt x="3" y="87"/>
                        <a:pt x="3" y="87"/>
                      </a:cubicBezTo>
                      <a:cubicBezTo>
                        <a:pt x="3" y="94"/>
                        <a:pt x="9" y="100"/>
                        <a:pt x="16" y="100"/>
                      </a:cubicBezTo>
                      <a:cubicBezTo>
                        <a:pt x="41" y="100"/>
                        <a:pt x="41" y="100"/>
                        <a:pt x="41" y="100"/>
                      </a:cubicBezTo>
                      <a:cubicBezTo>
                        <a:pt x="41" y="88"/>
                        <a:pt x="41" y="88"/>
                        <a:pt x="41" y="88"/>
                      </a:cubicBezTo>
                      <a:cubicBezTo>
                        <a:pt x="129" y="88"/>
                        <a:pt x="129" y="88"/>
                        <a:pt x="129" y="88"/>
                      </a:cubicBezTo>
                      <a:cubicBezTo>
                        <a:pt x="129" y="100"/>
                        <a:pt x="129" y="100"/>
                        <a:pt x="129" y="100"/>
                      </a:cubicBezTo>
                      <a:cubicBezTo>
                        <a:pt x="153" y="100"/>
                        <a:pt x="153" y="100"/>
                        <a:pt x="153" y="100"/>
                      </a:cubicBezTo>
                      <a:cubicBezTo>
                        <a:pt x="160" y="100"/>
                        <a:pt x="166" y="94"/>
                        <a:pt x="166" y="87"/>
                      </a:cubicBezTo>
                      <a:cubicBezTo>
                        <a:pt x="166" y="49"/>
                        <a:pt x="166" y="49"/>
                        <a:pt x="166" y="49"/>
                      </a:cubicBezTo>
                      <a:cubicBezTo>
                        <a:pt x="166" y="45"/>
                        <a:pt x="166" y="44"/>
                        <a:pt x="164" y="42"/>
                      </a:cubicBezTo>
                      <a:cubicBezTo>
                        <a:pt x="160" y="37"/>
                        <a:pt x="160" y="37"/>
                        <a:pt x="160" y="37"/>
                      </a:cubicBezTo>
                      <a:cubicBezTo>
                        <a:pt x="170" y="37"/>
                        <a:pt x="170" y="37"/>
                        <a:pt x="170" y="37"/>
                      </a:cubicBezTo>
                      <a:cubicBezTo>
                        <a:pt x="170" y="30"/>
                        <a:pt x="170" y="30"/>
                        <a:pt x="170" y="30"/>
                      </a:cubicBezTo>
                      <a:cubicBezTo>
                        <a:pt x="156" y="30"/>
                        <a:pt x="156" y="30"/>
                        <a:pt x="156" y="30"/>
                      </a:cubicBezTo>
                      <a:cubicBezTo>
                        <a:pt x="155" y="30"/>
                        <a:pt x="153" y="29"/>
                        <a:pt x="152" y="29"/>
                      </a:cubicBezTo>
                      <a:cubicBezTo>
                        <a:pt x="152" y="29"/>
                        <a:pt x="152" y="29"/>
                        <a:pt x="152" y="29"/>
                      </a:cubicBezTo>
                      <a:cubicBezTo>
                        <a:pt x="130" y="4"/>
                        <a:pt x="130" y="4"/>
                        <a:pt x="130" y="4"/>
                      </a:cubicBezTo>
                      <a:cubicBezTo>
                        <a:pt x="128" y="1"/>
                        <a:pt x="126" y="0"/>
                        <a:pt x="123" y="0"/>
                      </a:cubicBezTo>
                      <a:close/>
                    </a:path>
                  </a:pathLst>
                </a:custGeom>
                <a:solidFill>
                  <a:schemeClr val="tx1"/>
                </a:solidFill>
                <a:ln w="6350">
                  <a:solidFill>
                    <a:schemeClr val="tx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grpSp>
          <p:nvGrpSpPr>
            <p:cNvPr id="32" name="Gruppieren 143">
              <a:extLst>
                <a:ext uri="{FF2B5EF4-FFF2-40B4-BE49-F238E27FC236}">
                  <a16:creationId xmlns:a16="http://schemas.microsoft.com/office/drawing/2014/main" id="{3DBA009E-4EE8-41BB-B108-CD5017860BDC}"/>
                </a:ext>
              </a:extLst>
            </p:cNvPr>
            <p:cNvGrpSpPr/>
            <p:nvPr/>
          </p:nvGrpSpPr>
          <p:grpSpPr>
            <a:xfrm>
              <a:off x="1005403" y="2449971"/>
              <a:ext cx="412932" cy="312646"/>
              <a:chOff x="1022070" y="2445209"/>
              <a:chExt cx="412932" cy="312646"/>
            </a:xfrm>
          </p:grpSpPr>
          <p:sp>
            <p:nvSpPr>
              <p:cNvPr id="33" name="Freihandform: Form 144">
                <a:extLst>
                  <a:ext uri="{FF2B5EF4-FFF2-40B4-BE49-F238E27FC236}">
                    <a16:creationId xmlns:a16="http://schemas.microsoft.com/office/drawing/2014/main" id="{39C63ECC-8BED-4B0A-BFAE-34878CE3BB31}"/>
                  </a:ext>
                </a:extLst>
              </p:cNvPr>
              <p:cNvSpPr/>
              <p:nvPr/>
            </p:nvSpPr>
            <p:spPr bwMode="gray">
              <a:xfrm>
                <a:off x="1022070" y="2542280"/>
                <a:ext cx="412932" cy="215575"/>
              </a:xfrm>
              <a:custGeom>
                <a:avLst/>
                <a:gdLst>
                  <a:gd name="connsiteX0" fmla="*/ 0 w 323850"/>
                  <a:gd name="connsiteY0" fmla="*/ 169069 h 169069"/>
                  <a:gd name="connsiteX1" fmla="*/ 0 w 323850"/>
                  <a:gd name="connsiteY1" fmla="*/ 64294 h 169069"/>
                  <a:gd name="connsiteX2" fmla="*/ 95250 w 323850"/>
                  <a:gd name="connsiteY2" fmla="*/ 0 h 169069"/>
                  <a:gd name="connsiteX3" fmla="*/ 323850 w 323850"/>
                  <a:gd name="connsiteY3" fmla="*/ 0 h 169069"/>
                  <a:gd name="connsiteX4" fmla="*/ 0 w 323850"/>
                  <a:gd name="connsiteY4" fmla="*/ 169069 h 16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169069">
                    <a:moveTo>
                      <a:pt x="0" y="169069"/>
                    </a:moveTo>
                    <a:lnTo>
                      <a:pt x="0" y="64294"/>
                    </a:lnTo>
                    <a:lnTo>
                      <a:pt x="95250" y="0"/>
                    </a:lnTo>
                    <a:lnTo>
                      <a:pt x="323850" y="0"/>
                    </a:lnTo>
                    <a:lnTo>
                      <a:pt x="0" y="169069"/>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nvGrpSpPr>
              <p:cNvPr id="34" name="Group 40">
                <a:extLst>
                  <a:ext uri="{FF2B5EF4-FFF2-40B4-BE49-F238E27FC236}">
                    <a16:creationId xmlns:a16="http://schemas.microsoft.com/office/drawing/2014/main" id="{1585F62F-5C46-4DA1-94CB-35F2DE875AA1}"/>
                  </a:ext>
                </a:extLst>
              </p:cNvPr>
              <p:cNvGrpSpPr/>
              <p:nvPr/>
            </p:nvGrpSpPr>
            <p:grpSpPr>
              <a:xfrm>
                <a:off x="1051118" y="2445209"/>
                <a:ext cx="322502" cy="294644"/>
                <a:chOff x="810447" y="1721294"/>
                <a:chExt cx="437689" cy="461346"/>
              </a:xfrm>
            </p:grpSpPr>
            <p:grpSp>
              <p:nvGrpSpPr>
                <p:cNvPr id="35" name="Group 33">
                  <a:extLst>
                    <a:ext uri="{FF2B5EF4-FFF2-40B4-BE49-F238E27FC236}">
                      <a16:creationId xmlns:a16="http://schemas.microsoft.com/office/drawing/2014/main" id="{4437D5C5-A942-4CFC-9FD1-3EABCF0E1C25}"/>
                    </a:ext>
                  </a:extLst>
                </p:cNvPr>
                <p:cNvGrpSpPr/>
                <p:nvPr/>
              </p:nvGrpSpPr>
              <p:grpSpPr>
                <a:xfrm>
                  <a:off x="903392" y="1721294"/>
                  <a:ext cx="241659" cy="177441"/>
                  <a:chOff x="903392" y="1721294"/>
                  <a:chExt cx="241659" cy="177441"/>
                </a:xfrm>
              </p:grpSpPr>
              <p:sp>
                <p:nvSpPr>
                  <p:cNvPr id="41" name="Freeform 47">
                    <a:extLst>
                      <a:ext uri="{FF2B5EF4-FFF2-40B4-BE49-F238E27FC236}">
                        <a16:creationId xmlns:a16="http://schemas.microsoft.com/office/drawing/2014/main" id="{8EA45BE1-5236-4E2D-A25B-198EA72C230F}"/>
                      </a:ext>
                    </a:extLst>
                  </p:cNvPr>
                  <p:cNvSpPr>
                    <a:spLocks/>
                  </p:cNvSpPr>
                  <p:nvPr/>
                </p:nvSpPr>
                <p:spPr bwMode="auto">
                  <a:xfrm>
                    <a:off x="903392" y="1721294"/>
                    <a:ext cx="241659" cy="43938"/>
                  </a:xfrm>
                  <a:custGeom>
                    <a:avLst/>
                    <a:gdLst>
                      <a:gd name="T0" fmla="*/ 0 w 94"/>
                      <a:gd name="T1" fmla="*/ 17 h 17"/>
                      <a:gd name="T2" fmla="*/ 47 w 94"/>
                      <a:gd name="T3" fmla="*/ 0 h 17"/>
                      <a:gd name="T4" fmla="*/ 94 w 94"/>
                      <a:gd name="T5" fmla="*/ 17 h 17"/>
                    </a:gdLst>
                    <a:ahLst/>
                    <a:cxnLst>
                      <a:cxn ang="0">
                        <a:pos x="T0" y="T1"/>
                      </a:cxn>
                      <a:cxn ang="0">
                        <a:pos x="T2" y="T3"/>
                      </a:cxn>
                      <a:cxn ang="0">
                        <a:pos x="T4" y="T5"/>
                      </a:cxn>
                    </a:cxnLst>
                    <a:rect l="0" t="0" r="r" b="b"/>
                    <a:pathLst>
                      <a:path w="94" h="17">
                        <a:moveTo>
                          <a:pt x="0" y="17"/>
                        </a:moveTo>
                        <a:cubicBezTo>
                          <a:pt x="13" y="6"/>
                          <a:pt x="30" y="0"/>
                          <a:pt x="47" y="0"/>
                        </a:cubicBezTo>
                        <a:cubicBezTo>
                          <a:pt x="65" y="0"/>
                          <a:pt x="81" y="6"/>
                          <a:pt x="94" y="17"/>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42" name="Freeform 48">
                    <a:extLst>
                      <a:ext uri="{FF2B5EF4-FFF2-40B4-BE49-F238E27FC236}">
                        <a16:creationId xmlns:a16="http://schemas.microsoft.com/office/drawing/2014/main" id="{C045EEFC-81BA-4499-BA79-A16B85ED08C7}"/>
                      </a:ext>
                    </a:extLst>
                  </p:cNvPr>
                  <p:cNvSpPr>
                    <a:spLocks/>
                  </p:cNvSpPr>
                  <p:nvPr/>
                </p:nvSpPr>
                <p:spPr bwMode="auto">
                  <a:xfrm>
                    <a:off x="933810" y="1770302"/>
                    <a:ext cx="182511" cy="33798"/>
                  </a:xfrm>
                  <a:custGeom>
                    <a:avLst/>
                    <a:gdLst>
                      <a:gd name="T0" fmla="*/ 71 w 71"/>
                      <a:gd name="T1" fmla="*/ 13 h 13"/>
                      <a:gd name="T2" fmla="*/ 35 w 71"/>
                      <a:gd name="T3" fmla="*/ 0 h 13"/>
                      <a:gd name="T4" fmla="*/ 0 w 71"/>
                      <a:gd name="T5" fmla="*/ 13 h 13"/>
                    </a:gdLst>
                    <a:ahLst/>
                    <a:cxnLst>
                      <a:cxn ang="0">
                        <a:pos x="T0" y="T1"/>
                      </a:cxn>
                      <a:cxn ang="0">
                        <a:pos x="T2" y="T3"/>
                      </a:cxn>
                      <a:cxn ang="0">
                        <a:pos x="T4" y="T5"/>
                      </a:cxn>
                    </a:cxnLst>
                    <a:rect l="0" t="0" r="r" b="b"/>
                    <a:pathLst>
                      <a:path w="71" h="13">
                        <a:moveTo>
                          <a:pt x="71" y="13"/>
                        </a:moveTo>
                        <a:cubicBezTo>
                          <a:pt x="61" y="5"/>
                          <a:pt x="49" y="0"/>
                          <a:pt x="35" y="0"/>
                        </a:cubicBezTo>
                        <a:cubicBezTo>
                          <a:pt x="22" y="0"/>
                          <a:pt x="10" y="5"/>
                          <a:pt x="0" y="13"/>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43" name="Freeform 49">
                    <a:extLst>
                      <a:ext uri="{FF2B5EF4-FFF2-40B4-BE49-F238E27FC236}">
                        <a16:creationId xmlns:a16="http://schemas.microsoft.com/office/drawing/2014/main" id="{24E9D406-CB0B-4AD6-A784-CD9A3A157E10}"/>
                      </a:ext>
                    </a:extLst>
                  </p:cNvPr>
                  <p:cNvSpPr>
                    <a:spLocks/>
                  </p:cNvSpPr>
                  <p:nvPr/>
                </p:nvSpPr>
                <p:spPr bwMode="auto">
                  <a:xfrm>
                    <a:off x="964229" y="1819309"/>
                    <a:ext cx="121674" cy="21969"/>
                  </a:xfrm>
                  <a:custGeom>
                    <a:avLst/>
                    <a:gdLst>
                      <a:gd name="T0" fmla="*/ 0 w 47"/>
                      <a:gd name="T1" fmla="*/ 9 h 9"/>
                      <a:gd name="T2" fmla="*/ 23 w 47"/>
                      <a:gd name="T3" fmla="*/ 0 h 9"/>
                      <a:gd name="T4" fmla="*/ 47 w 47"/>
                      <a:gd name="T5" fmla="*/ 9 h 9"/>
                    </a:gdLst>
                    <a:ahLst/>
                    <a:cxnLst>
                      <a:cxn ang="0">
                        <a:pos x="T0" y="T1"/>
                      </a:cxn>
                      <a:cxn ang="0">
                        <a:pos x="T2" y="T3"/>
                      </a:cxn>
                      <a:cxn ang="0">
                        <a:pos x="T4" y="T5"/>
                      </a:cxn>
                    </a:cxnLst>
                    <a:rect l="0" t="0" r="r" b="b"/>
                    <a:pathLst>
                      <a:path w="47" h="9">
                        <a:moveTo>
                          <a:pt x="0" y="9"/>
                        </a:moveTo>
                        <a:cubicBezTo>
                          <a:pt x="6" y="3"/>
                          <a:pt x="14" y="0"/>
                          <a:pt x="23" y="0"/>
                        </a:cubicBezTo>
                        <a:cubicBezTo>
                          <a:pt x="32" y="0"/>
                          <a:pt x="41" y="3"/>
                          <a:pt x="47" y="9"/>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44" name="Oval 50">
                    <a:extLst>
                      <a:ext uri="{FF2B5EF4-FFF2-40B4-BE49-F238E27FC236}">
                        <a16:creationId xmlns:a16="http://schemas.microsoft.com/office/drawing/2014/main" id="{7EFD9836-FD43-4DF7-A9DB-5FF808808F4D}"/>
                      </a:ext>
                    </a:extLst>
                  </p:cNvPr>
                  <p:cNvSpPr>
                    <a:spLocks noChangeArrowheads="1"/>
                  </p:cNvSpPr>
                  <p:nvPr/>
                </p:nvSpPr>
                <p:spPr bwMode="auto">
                  <a:xfrm>
                    <a:off x="1003098" y="1854796"/>
                    <a:ext cx="39086" cy="43939"/>
                  </a:xfrm>
                  <a:prstGeom prst="ellipse">
                    <a:avLst/>
                  </a:pr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nvGrpSpPr>
                <p:cNvPr id="36" name="Group 32">
                  <a:extLst>
                    <a:ext uri="{FF2B5EF4-FFF2-40B4-BE49-F238E27FC236}">
                      <a16:creationId xmlns:a16="http://schemas.microsoft.com/office/drawing/2014/main" id="{EFB44F18-1400-47F9-8FAC-C83DB5FD0724}"/>
                    </a:ext>
                  </a:extLst>
                </p:cNvPr>
                <p:cNvGrpSpPr/>
                <p:nvPr/>
              </p:nvGrpSpPr>
              <p:grpSpPr>
                <a:xfrm>
                  <a:off x="810447" y="1924083"/>
                  <a:ext cx="437689" cy="258557"/>
                  <a:chOff x="810447" y="1924083"/>
                  <a:chExt cx="437689" cy="258557"/>
                </a:xfrm>
              </p:grpSpPr>
              <p:sp>
                <p:nvSpPr>
                  <p:cNvPr id="37" name="Rectangle 44">
                    <a:extLst>
                      <a:ext uri="{FF2B5EF4-FFF2-40B4-BE49-F238E27FC236}">
                        <a16:creationId xmlns:a16="http://schemas.microsoft.com/office/drawing/2014/main" id="{9166AF7D-28C7-46A7-80B3-715A62AEF74D}"/>
                      </a:ext>
                    </a:extLst>
                  </p:cNvPr>
                  <p:cNvSpPr>
                    <a:spLocks noChangeArrowheads="1"/>
                  </p:cNvSpPr>
                  <p:nvPr/>
                </p:nvSpPr>
                <p:spPr bwMode="auto">
                  <a:xfrm>
                    <a:off x="967609" y="2069415"/>
                    <a:ext cx="123364" cy="20279"/>
                  </a:xfrm>
                  <a:prstGeom prst="rect">
                    <a:avLst/>
                  </a:prstGeom>
                  <a:solidFill>
                    <a:schemeClr val="tx1"/>
                  </a:solid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38" name="Rectangle 45">
                    <a:extLst>
                      <a:ext uri="{FF2B5EF4-FFF2-40B4-BE49-F238E27FC236}">
                        <a16:creationId xmlns:a16="http://schemas.microsoft.com/office/drawing/2014/main" id="{C12360AC-C6BA-4E53-B0D5-013341CD5A14}"/>
                      </a:ext>
                    </a:extLst>
                  </p:cNvPr>
                  <p:cNvSpPr>
                    <a:spLocks noChangeArrowheads="1"/>
                  </p:cNvSpPr>
                  <p:nvPr/>
                </p:nvSpPr>
                <p:spPr bwMode="auto">
                  <a:xfrm>
                    <a:off x="874664" y="2069415"/>
                    <a:ext cx="50698" cy="20279"/>
                  </a:xfrm>
                  <a:prstGeom prst="rect">
                    <a:avLst/>
                  </a:prstGeom>
                  <a:solidFill>
                    <a:schemeClr val="tx1"/>
                  </a:solid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39" name="Rectangle 46">
                    <a:extLst>
                      <a:ext uri="{FF2B5EF4-FFF2-40B4-BE49-F238E27FC236}">
                        <a16:creationId xmlns:a16="http://schemas.microsoft.com/office/drawing/2014/main" id="{36CCB34A-79CF-45AE-B016-CC5DD96B839F}"/>
                      </a:ext>
                    </a:extLst>
                  </p:cNvPr>
                  <p:cNvSpPr>
                    <a:spLocks noChangeArrowheads="1"/>
                  </p:cNvSpPr>
                  <p:nvPr/>
                </p:nvSpPr>
                <p:spPr bwMode="auto">
                  <a:xfrm>
                    <a:off x="1133221" y="2069415"/>
                    <a:ext cx="50698" cy="20279"/>
                  </a:xfrm>
                  <a:prstGeom prst="rect">
                    <a:avLst/>
                  </a:prstGeom>
                  <a:solidFill>
                    <a:schemeClr val="tx1"/>
                  </a:solid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40" name="Freeform 51">
                    <a:extLst>
                      <a:ext uri="{FF2B5EF4-FFF2-40B4-BE49-F238E27FC236}">
                        <a16:creationId xmlns:a16="http://schemas.microsoft.com/office/drawing/2014/main" id="{F01C9AF1-35AE-418D-89C3-A7285753779F}"/>
                      </a:ext>
                    </a:extLst>
                  </p:cNvPr>
                  <p:cNvSpPr>
                    <a:spLocks noEditPoints="1"/>
                  </p:cNvSpPr>
                  <p:nvPr/>
                </p:nvSpPr>
                <p:spPr bwMode="auto">
                  <a:xfrm>
                    <a:off x="810447" y="1924083"/>
                    <a:ext cx="437689" cy="258557"/>
                  </a:xfrm>
                  <a:custGeom>
                    <a:avLst/>
                    <a:gdLst>
                      <a:gd name="T0" fmla="*/ 123 w 170"/>
                      <a:gd name="T1" fmla="*/ 8 h 100"/>
                      <a:gd name="T2" fmla="*/ 124 w 170"/>
                      <a:gd name="T3" fmla="*/ 9 h 100"/>
                      <a:gd name="T4" fmla="*/ 124 w 170"/>
                      <a:gd name="T5" fmla="*/ 9 h 100"/>
                      <a:gd name="T6" fmla="*/ 124 w 170"/>
                      <a:gd name="T7" fmla="*/ 9 h 100"/>
                      <a:gd name="T8" fmla="*/ 146 w 170"/>
                      <a:gd name="T9" fmla="*/ 34 h 100"/>
                      <a:gd name="T10" fmla="*/ 146 w 170"/>
                      <a:gd name="T11" fmla="*/ 34 h 100"/>
                      <a:gd name="T12" fmla="*/ 146 w 170"/>
                      <a:gd name="T13" fmla="*/ 34 h 100"/>
                      <a:gd name="T14" fmla="*/ 154 w 170"/>
                      <a:gd name="T15" fmla="*/ 42 h 100"/>
                      <a:gd name="T16" fmla="*/ 158 w 170"/>
                      <a:gd name="T17" fmla="*/ 48 h 100"/>
                      <a:gd name="T18" fmla="*/ 158 w 170"/>
                      <a:gd name="T19" fmla="*/ 48 h 100"/>
                      <a:gd name="T20" fmla="*/ 158 w 170"/>
                      <a:gd name="T21" fmla="*/ 49 h 100"/>
                      <a:gd name="T22" fmla="*/ 158 w 170"/>
                      <a:gd name="T23" fmla="*/ 87 h 100"/>
                      <a:gd name="T24" fmla="*/ 153 w 170"/>
                      <a:gd name="T25" fmla="*/ 92 h 100"/>
                      <a:gd name="T26" fmla="*/ 137 w 170"/>
                      <a:gd name="T27" fmla="*/ 92 h 100"/>
                      <a:gd name="T28" fmla="*/ 137 w 170"/>
                      <a:gd name="T29" fmla="*/ 88 h 100"/>
                      <a:gd name="T30" fmla="*/ 137 w 170"/>
                      <a:gd name="T31" fmla="*/ 80 h 100"/>
                      <a:gd name="T32" fmla="*/ 129 w 170"/>
                      <a:gd name="T33" fmla="*/ 80 h 100"/>
                      <a:gd name="T34" fmla="*/ 41 w 170"/>
                      <a:gd name="T35" fmla="*/ 80 h 100"/>
                      <a:gd name="T36" fmla="*/ 33 w 170"/>
                      <a:gd name="T37" fmla="*/ 80 h 100"/>
                      <a:gd name="T38" fmla="*/ 33 w 170"/>
                      <a:gd name="T39" fmla="*/ 88 h 100"/>
                      <a:gd name="T40" fmla="*/ 33 w 170"/>
                      <a:gd name="T41" fmla="*/ 92 h 100"/>
                      <a:gd name="T42" fmla="*/ 16 w 170"/>
                      <a:gd name="T43" fmla="*/ 92 h 100"/>
                      <a:gd name="T44" fmla="*/ 11 w 170"/>
                      <a:gd name="T45" fmla="*/ 87 h 100"/>
                      <a:gd name="T46" fmla="*/ 11 w 170"/>
                      <a:gd name="T47" fmla="*/ 49 h 100"/>
                      <a:gd name="T48" fmla="*/ 11 w 170"/>
                      <a:gd name="T49" fmla="*/ 48 h 100"/>
                      <a:gd name="T50" fmla="*/ 25 w 170"/>
                      <a:gd name="T51" fmla="*/ 32 h 100"/>
                      <a:gd name="T52" fmla="*/ 45 w 170"/>
                      <a:gd name="T53" fmla="*/ 9 h 100"/>
                      <a:gd name="T54" fmla="*/ 45 w 170"/>
                      <a:gd name="T55" fmla="*/ 9 h 100"/>
                      <a:gd name="T56" fmla="*/ 45 w 170"/>
                      <a:gd name="T57" fmla="*/ 9 h 100"/>
                      <a:gd name="T58" fmla="*/ 47 w 170"/>
                      <a:gd name="T59" fmla="*/ 8 h 100"/>
                      <a:gd name="T60" fmla="*/ 123 w 170"/>
                      <a:gd name="T61" fmla="*/ 8 h 100"/>
                      <a:gd name="T62" fmla="*/ 123 w 170"/>
                      <a:gd name="T63" fmla="*/ 0 h 100"/>
                      <a:gd name="T64" fmla="*/ 47 w 170"/>
                      <a:gd name="T65" fmla="*/ 0 h 100"/>
                      <a:gd name="T66" fmla="*/ 39 w 170"/>
                      <a:gd name="T67" fmla="*/ 4 h 100"/>
                      <a:gd name="T68" fmla="*/ 19 w 170"/>
                      <a:gd name="T69" fmla="*/ 27 h 100"/>
                      <a:gd name="T70" fmla="*/ 19 w 170"/>
                      <a:gd name="T71" fmla="*/ 27 h 100"/>
                      <a:gd name="T72" fmla="*/ 13 w 170"/>
                      <a:gd name="T73" fmla="*/ 30 h 100"/>
                      <a:gd name="T74" fmla="*/ 0 w 170"/>
                      <a:gd name="T75" fmla="*/ 30 h 100"/>
                      <a:gd name="T76" fmla="*/ 0 w 170"/>
                      <a:gd name="T77" fmla="*/ 37 h 100"/>
                      <a:gd name="T78" fmla="*/ 10 w 170"/>
                      <a:gd name="T79" fmla="*/ 37 h 100"/>
                      <a:gd name="T80" fmla="*/ 5 w 170"/>
                      <a:gd name="T81" fmla="*/ 42 h 100"/>
                      <a:gd name="T82" fmla="*/ 3 w 170"/>
                      <a:gd name="T83" fmla="*/ 49 h 100"/>
                      <a:gd name="T84" fmla="*/ 3 w 170"/>
                      <a:gd name="T85" fmla="*/ 87 h 100"/>
                      <a:gd name="T86" fmla="*/ 16 w 170"/>
                      <a:gd name="T87" fmla="*/ 100 h 100"/>
                      <a:gd name="T88" fmla="*/ 41 w 170"/>
                      <a:gd name="T89" fmla="*/ 100 h 100"/>
                      <a:gd name="T90" fmla="*/ 41 w 170"/>
                      <a:gd name="T91" fmla="*/ 88 h 100"/>
                      <a:gd name="T92" fmla="*/ 129 w 170"/>
                      <a:gd name="T93" fmla="*/ 88 h 100"/>
                      <a:gd name="T94" fmla="*/ 129 w 170"/>
                      <a:gd name="T95" fmla="*/ 100 h 100"/>
                      <a:gd name="T96" fmla="*/ 153 w 170"/>
                      <a:gd name="T97" fmla="*/ 100 h 100"/>
                      <a:gd name="T98" fmla="*/ 166 w 170"/>
                      <a:gd name="T99" fmla="*/ 87 h 100"/>
                      <a:gd name="T100" fmla="*/ 166 w 170"/>
                      <a:gd name="T101" fmla="*/ 49 h 100"/>
                      <a:gd name="T102" fmla="*/ 164 w 170"/>
                      <a:gd name="T103" fmla="*/ 42 h 100"/>
                      <a:gd name="T104" fmla="*/ 160 w 170"/>
                      <a:gd name="T105" fmla="*/ 37 h 100"/>
                      <a:gd name="T106" fmla="*/ 170 w 170"/>
                      <a:gd name="T107" fmla="*/ 37 h 100"/>
                      <a:gd name="T108" fmla="*/ 170 w 170"/>
                      <a:gd name="T109" fmla="*/ 30 h 100"/>
                      <a:gd name="T110" fmla="*/ 156 w 170"/>
                      <a:gd name="T111" fmla="*/ 30 h 100"/>
                      <a:gd name="T112" fmla="*/ 152 w 170"/>
                      <a:gd name="T113" fmla="*/ 29 h 100"/>
                      <a:gd name="T114" fmla="*/ 152 w 170"/>
                      <a:gd name="T115" fmla="*/ 29 h 100"/>
                      <a:gd name="T116" fmla="*/ 130 w 170"/>
                      <a:gd name="T117" fmla="*/ 4 h 100"/>
                      <a:gd name="T118" fmla="*/ 123 w 170"/>
                      <a:gd name="T1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00">
                        <a:moveTo>
                          <a:pt x="123" y="8"/>
                        </a:moveTo>
                        <a:cubicBezTo>
                          <a:pt x="123" y="8"/>
                          <a:pt x="124" y="8"/>
                          <a:pt x="124" y="9"/>
                        </a:cubicBezTo>
                        <a:cubicBezTo>
                          <a:pt x="124" y="9"/>
                          <a:pt x="124" y="9"/>
                          <a:pt x="124" y="9"/>
                        </a:cubicBezTo>
                        <a:cubicBezTo>
                          <a:pt x="124" y="9"/>
                          <a:pt x="124" y="9"/>
                          <a:pt x="124" y="9"/>
                        </a:cubicBezTo>
                        <a:cubicBezTo>
                          <a:pt x="146" y="34"/>
                          <a:pt x="146" y="34"/>
                          <a:pt x="146" y="34"/>
                        </a:cubicBezTo>
                        <a:cubicBezTo>
                          <a:pt x="146" y="34"/>
                          <a:pt x="146" y="34"/>
                          <a:pt x="146" y="34"/>
                        </a:cubicBezTo>
                        <a:cubicBezTo>
                          <a:pt x="146" y="34"/>
                          <a:pt x="146" y="34"/>
                          <a:pt x="146" y="34"/>
                        </a:cubicBezTo>
                        <a:cubicBezTo>
                          <a:pt x="154" y="42"/>
                          <a:pt x="154" y="42"/>
                          <a:pt x="154" y="42"/>
                        </a:cubicBezTo>
                        <a:cubicBezTo>
                          <a:pt x="158" y="48"/>
                          <a:pt x="158" y="48"/>
                          <a:pt x="158" y="48"/>
                        </a:cubicBezTo>
                        <a:cubicBezTo>
                          <a:pt x="158" y="48"/>
                          <a:pt x="158" y="48"/>
                          <a:pt x="158" y="48"/>
                        </a:cubicBezTo>
                        <a:cubicBezTo>
                          <a:pt x="158" y="48"/>
                          <a:pt x="158" y="48"/>
                          <a:pt x="158" y="49"/>
                        </a:cubicBezTo>
                        <a:cubicBezTo>
                          <a:pt x="158" y="87"/>
                          <a:pt x="158" y="87"/>
                          <a:pt x="158" y="87"/>
                        </a:cubicBezTo>
                        <a:cubicBezTo>
                          <a:pt x="158" y="90"/>
                          <a:pt x="156" y="92"/>
                          <a:pt x="153" y="92"/>
                        </a:cubicBezTo>
                        <a:cubicBezTo>
                          <a:pt x="137" y="92"/>
                          <a:pt x="137" y="92"/>
                          <a:pt x="137" y="92"/>
                        </a:cubicBezTo>
                        <a:cubicBezTo>
                          <a:pt x="137" y="88"/>
                          <a:pt x="137" y="88"/>
                          <a:pt x="137" y="88"/>
                        </a:cubicBezTo>
                        <a:cubicBezTo>
                          <a:pt x="137" y="80"/>
                          <a:pt x="137" y="80"/>
                          <a:pt x="137" y="80"/>
                        </a:cubicBezTo>
                        <a:cubicBezTo>
                          <a:pt x="129" y="80"/>
                          <a:pt x="129" y="80"/>
                          <a:pt x="129" y="80"/>
                        </a:cubicBezTo>
                        <a:cubicBezTo>
                          <a:pt x="41" y="80"/>
                          <a:pt x="41" y="80"/>
                          <a:pt x="41" y="80"/>
                        </a:cubicBezTo>
                        <a:cubicBezTo>
                          <a:pt x="33" y="80"/>
                          <a:pt x="33" y="80"/>
                          <a:pt x="33" y="80"/>
                        </a:cubicBezTo>
                        <a:cubicBezTo>
                          <a:pt x="33" y="88"/>
                          <a:pt x="33" y="88"/>
                          <a:pt x="33" y="88"/>
                        </a:cubicBezTo>
                        <a:cubicBezTo>
                          <a:pt x="33" y="92"/>
                          <a:pt x="33" y="92"/>
                          <a:pt x="33" y="92"/>
                        </a:cubicBezTo>
                        <a:cubicBezTo>
                          <a:pt x="16" y="92"/>
                          <a:pt x="16" y="92"/>
                          <a:pt x="16" y="92"/>
                        </a:cubicBezTo>
                        <a:cubicBezTo>
                          <a:pt x="14" y="92"/>
                          <a:pt x="11" y="90"/>
                          <a:pt x="11" y="87"/>
                        </a:cubicBezTo>
                        <a:cubicBezTo>
                          <a:pt x="11" y="49"/>
                          <a:pt x="11" y="49"/>
                          <a:pt x="11" y="49"/>
                        </a:cubicBezTo>
                        <a:cubicBezTo>
                          <a:pt x="11" y="48"/>
                          <a:pt x="11" y="48"/>
                          <a:pt x="11" y="48"/>
                        </a:cubicBezTo>
                        <a:cubicBezTo>
                          <a:pt x="25" y="32"/>
                          <a:pt x="25" y="32"/>
                          <a:pt x="25" y="32"/>
                        </a:cubicBezTo>
                        <a:cubicBezTo>
                          <a:pt x="45" y="9"/>
                          <a:pt x="45" y="9"/>
                          <a:pt x="45" y="9"/>
                        </a:cubicBezTo>
                        <a:cubicBezTo>
                          <a:pt x="45" y="9"/>
                          <a:pt x="45" y="9"/>
                          <a:pt x="45" y="9"/>
                        </a:cubicBezTo>
                        <a:cubicBezTo>
                          <a:pt x="45" y="9"/>
                          <a:pt x="45" y="9"/>
                          <a:pt x="45" y="9"/>
                        </a:cubicBezTo>
                        <a:cubicBezTo>
                          <a:pt x="46" y="8"/>
                          <a:pt x="46" y="8"/>
                          <a:pt x="47" y="8"/>
                        </a:cubicBezTo>
                        <a:cubicBezTo>
                          <a:pt x="123" y="8"/>
                          <a:pt x="123" y="8"/>
                          <a:pt x="123" y="8"/>
                        </a:cubicBezTo>
                        <a:moveTo>
                          <a:pt x="123" y="0"/>
                        </a:moveTo>
                        <a:cubicBezTo>
                          <a:pt x="47" y="0"/>
                          <a:pt x="47" y="0"/>
                          <a:pt x="47" y="0"/>
                        </a:cubicBezTo>
                        <a:cubicBezTo>
                          <a:pt x="44" y="0"/>
                          <a:pt x="41" y="1"/>
                          <a:pt x="39" y="4"/>
                        </a:cubicBezTo>
                        <a:cubicBezTo>
                          <a:pt x="19" y="27"/>
                          <a:pt x="19" y="27"/>
                          <a:pt x="19" y="27"/>
                        </a:cubicBezTo>
                        <a:cubicBezTo>
                          <a:pt x="19" y="27"/>
                          <a:pt x="19" y="27"/>
                          <a:pt x="19" y="27"/>
                        </a:cubicBezTo>
                        <a:cubicBezTo>
                          <a:pt x="17" y="29"/>
                          <a:pt x="15" y="30"/>
                          <a:pt x="13" y="30"/>
                        </a:cubicBezTo>
                        <a:cubicBezTo>
                          <a:pt x="0" y="30"/>
                          <a:pt x="0" y="30"/>
                          <a:pt x="0" y="30"/>
                        </a:cubicBezTo>
                        <a:cubicBezTo>
                          <a:pt x="0" y="37"/>
                          <a:pt x="0" y="37"/>
                          <a:pt x="0" y="37"/>
                        </a:cubicBezTo>
                        <a:cubicBezTo>
                          <a:pt x="10" y="37"/>
                          <a:pt x="10" y="37"/>
                          <a:pt x="10" y="37"/>
                        </a:cubicBezTo>
                        <a:cubicBezTo>
                          <a:pt x="5" y="42"/>
                          <a:pt x="5" y="42"/>
                          <a:pt x="5" y="42"/>
                        </a:cubicBezTo>
                        <a:cubicBezTo>
                          <a:pt x="4" y="44"/>
                          <a:pt x="3" y="45"/>
                          <a:pt x="3" y="49"/>
                        </a:cubicBezTo>
                        <a:cubicBezTo>
                          <a:pt x="3" y="87"/>
                          <a:pt x="3" y="87"/>
                          <a:pt x="3" y="87"/>
                        </a:cubicBezTo>
                        <a:cubicBezTo>
                          <a:pt x="3" y="94"/>
                          <a:pt x="9" y="100"/>
                          <a:pt x="16" y="100"/>
                        </a:cubicBezTo>
                        <a:cubicBezTo>
                          <a:pt x="41" y="100"/>
                          <a:pt x="41" y="100"/>
                          <a:pt x="41" y="100"/>
                        </a:cubicBezTo>
                        <a:cubicBezTo>
                          <a:pt x="41" y="88"/>
                          <a:pt x="41" y="88"/>
                          <a:pt x="41" y="88"/>
                        </a:cubicBezTo>
                        <a:cubicBezTo>
                          <a:pt x="129" y="88"/>
                          <a:pt x="129" y="88"/>
                          <a:pt x="129" y="88"/>
                        </a:cubicBezTo>
                        <a:cubicBezTo>
                          <a:pt x="129" y="100"/>
                          <a:pt x="129" y="100"/>
                          <a:pt x="129" y="100"/>
                        </a:cubicBezTo>
                        <a:cubicBezTo>
                          <a:pt x="153" y="100"/>
                          <a:pt x="153" y="100"/>
                          <a:pt x="153" y="100"/>
                        </a:cubicBezTo>
                        <a:cubicBezTo>
                          <a:pt x="160" y="100"/>
                          <a:pt x="166" y="94"/>
                          <a:pt x="166" y="87"/>
                        </a:cubicBezTo>
                        <a:cubicBezTo>
                          <a:pt x="166" y="49"/>
                          <a:pt x="166" y="49"/>
                          <a:pt x="166" y="49"/>
                        </a:cubicBezTo>
                        <a:cubicBezTo>
                          <a:pt x="166" y="45"/>
                          <a:pt x="166" y="44"/>
                          <a:pt x="164" y="42"/>
                        </a:cubicBezTo>
                        <a:cubicBezTo>
                          <a:pt x="160" y="37"/>
                          <a:pt x="160" y="37"/>
                          <a:pt x="160" y="37"/>
                        </a:cubicBezTo>
                        <a:cubicBezTo>
                          <a:pt x="170" y="37"/>
                          <a:pt x="170" y="37"/>
                          <a:pt x="170" y="37"/>
                        </a:cubicBezTo>
                        <a:cubicBezTo>
                          <a:pt x="170" y="30"/>
                          <a:pt x="170" y="30"/>
                          <a:pt x="170" y="30"/>
                        </a:cubicBezTo>
                        <a:cubicBezTo>
                          <a:pt x="156" y="30"/>
                          <a:pt x="156" y="30"/>
                          <a:pt x="156" y="30"/>
                        </a:cubicBezTo>
                        <a:cubicBezTo>
                          <a:pt x="155" y="30"/>
                          <a:pt x="153" y="29"/>
                          <a:pt x="152" y="29"/>
                        </a:cubicBezTo>
                        <a:cubicBezTo>
                          <a:pt x="152" y="29"/>
                          <a:pt x="152" y="29"/>
                          <a:pt x="152" y="29"/>
                        </a:cubicBezTo>
                        <a:cubicBezTo>
                          <a:pt x="130" y="4"/>
                          <a:pt x="130" y="4"/>
                          <a:pt x="130" y="4"/>
                        </a:cubicBezTo>
                        <a:cubicBezTo>
                          <a:pt x="128" y="1"/>
                          <a:pt x="126" y="0"/>
                          <a:pt x="123" y="0"/>
                        </a:cubicBezTo>
                        <a:close/>
                      </a:path>
                    </a:pathLst>
                  </a:custGeom>
                  <a:solidFill>
                    <a:schemeClr val="tx1"/>
                  </a:solidFill>
                  <a:ln w="6350">
                    <a:solidFill>
                      <a:schemeClr val="tx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grpSp>
      </p:grpSp>
      <p:sp>
        <p:nvSpPr>
          <p:cNvPr id="24" name="Isosceles Triangle 23">
            <a:extLst>
              <a:ext uri="{FF2B5EF4-FFF2-40B4-BE49-F238E27FC236}">
                <a16:creationId xmlns:a16="http://schemas.microsoft.com/office/drawing/2014/main" id="{9A72BFA8-7C3F-4481-B114-D205647D7323}"/>
              </a:ext>
            </a:extLst>
          </p:cNvPr>
          <p:cNvSpPr/>
          <p:nvPr/>
        </p:nvSpPr>
        <p:spPr bwMode="gray">
          <a:xfrm rot="5400000">
            <a:off x="9393020" y="3343444"/>
            <a:ext cx="128907" cy="96462"/>
          </a:xfrm>
          <a:prstGeom prst="triangl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7" name="Rounded Rectangle 26">
            <a:extLst>
              <a:ext uri="{FF2B5EF4-FFF2-40B4-BE49-F238E27FC236}">
                <a16:creationId xmlns:a16="http://schemas.microsoft.com/office/drawing/2014/main" id="{3D556D43-43A0-41AE-B2F9-E9ECC33F2E9D}"/>
              </a:ext>
            </a:extLst>
          </p:cNvPr>
          <p:cNvSpPr/>
          <p:nvPr/>
        </p:nvSpPr>
        <p:spPr>
          <a:xfrm>
            <a:off x="9783063" y="3608040"/>
            <a:ext cx="1110408" cy="44381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tx1"/>
                </a:solidFill>
              </a:rPr>
              <a:t>Data output</a:t>
            </a:r>
          </a:p>
        </p:txBody>
      </p:sp>
      <p:grpSp>
        <p:nvGrpSpPr>
          <p:cNvPr id="102" name="Gruppieren 139">
            <a:extLst>
              <a:ext uri="{FF2B5EF4-FFF2-40B4-BE49-F238E27FC236}">
                <a16:creationId xmlns:a16="http://schemas.microsoft.com/office/drawing/2014/main" id="{95CA1A83-8644-4866-BB57-A1DC973ECED9}"/>
              </a:ext>
            </a:extLst>
          </p:cNvPr>
          <p:cNvGrpSpPr/>
          <p:nvPr/>
        </p:nvGrpSpPr>
        <p:grpSpPr>
          <a:xfrm>
            <a:off x="9892218" y="3137936"/>
            <a:ext cx="898230" cy="475112"/>
            <a:chOff x="597404" y="2328392"/>
            <a:chExt cx="820931" cy="434225"/>
          </a:xfrm>
        </p:grpSpPr>
        <p:grpSp>
          <p:nvGrpSpPr>
            <p:cNvPr id="103" name="Group 40">
              <a:extLst>
                <a:ext uri="{FF2B5EF4-FFF2-40B4-BE49-F238E27FC236}">
                  <a16:creationId xmlns:a16="http://schemas.microsoft.com/office/drawing/2014/main" id="{7F70B2EA-C1F7-4849-8D1D-EE0D89AD743D}"/>
                </a:ext>
              </a:extLst>
            </p:cNvPr>
            <p:cNvGrpSpPr/>
            <p:nvPr/>
          </p:nvGrpSpPr>
          <p:grpSpPr>
            <a:xfrm>
              <a:off x="597404" y="2328392"/>
              <a:ext cx="322502" cy="294644"/>
              <a:chOff x="810447" y="1721294"/>
              <a:chExt cx="437689" cy="461346"/>
            </a:xfrm>
          </p:grpSpPr>
          <p:grpSp>
            <p:nvGrpSpPr>
              <p:cNvPr id="129" name="Group 33">
                <a:extLst>
                  <a:ext uri="{FF2B5EF4-FFF2-40B4-BE49-F238E27FC236}">
                    <a16:creationId xmlns:a16="http://schemas.microsoft.com/office/drawing/2014/main" id="{B933BE9D-1F1F-4F8F-B441-61A895E55F1A}"/>
                  </a:ext>
                </a:extLst>
              </p:cNvPr>
              <p:cNvGrpSpPr/>
              <p:nvPr/>
            </p:nvGrpSpPr>
            <p:grpSpPr>
              <a:xfrm>
                <a:off x="903392" y="1721294"/>
                <a:ext cx="241659" cy="177441"/>
                <a:chOff x="903392" y="1721294"/>
                <a:chExt cx="241659" cy="177441"/>
              </a:xfrm>
            </p:grpSpPr>
            <p:sp>
              <p:nvSpPr>
                <p:cNvPr id="135" name="Freeform 47">
                  <a:extLst>
                    <a:ext uri="{FF2B5EF4-FFF2-40B4-BE49-F238E27FC236}">
                      <a16:creationId xmlns:a16="http://schemas.microsoft.com/office/drawing/2014/main" id="{2B0555CE-1525-4902-A846-8DE8964C6C49}"/>
                    </a:ext>
                  </a:extLst>
                </p:cNvPr>
                <p:cNvSpPr>
                  <a:spLocks/>
                </p:cNvSpPr>
                <p:nvPr/>
              </p:nvSpPr>
              <p:spPr bwMode="auto">
                <a:xfrm>
                  <a:off x="903392" y="1721294"/>
                  <a:ext cx="241659" cy="43938"/>
                </a:xfrm>
                <a:custGeom>
                  <a:avLst/>
                  <a:gdLst>
                    <a:gd name="T0" fmla="*/ 0 w 94"/>
                    <a:gd name="T1" fmla="*/ 17 h 17"/>
                    <a:gd name="T2" fmla="*/ 47 w 94"/>
                    <a:gd name="T3" fmla="*/ 0 h 17"/>
                    <a:gd name="T4" fmla="*/ 94 w 94"/>
                    <a:gd name="T5" fmla="*/ 17 h 17"/>
                  </a:gdLst>
                  <a:ahLst/>
                  <a:cxnLst>
                    <a:cxn ang="0">
                      <a:pos x="T0" y="T1"/>
                    </a:cxn>
                    <a:cxn ang="0">
                      <a:pos x="T2" y="T3"/>
                    </a:cxn>
                    <a:cxn ang="0">
                      <a:pos x="T4" y="T5"/>
                    </a:cxn>
                  </a:cxnLst>
                  <a:rect l="0" t="0" r="r" b="b"/>
                  <a:pathLst>
                    <a:path w="94" h="17">
                      <a:moveTo>
                        <a:pt x="0" y="17"/>
                      </a:moveTo>
                      <a:cubicBezTo>
                        <a:pt x="13" y="6"/>
                        <a:pt x="30" y="0"/>
                        <a:pt x="47" y="0"/>
                      </a:cubicBezTo>
                      <a:cubicBezTo>
                        <a:pt x="65" y="0"/>
                        <a:pt x="81" y="6"/>
                        <a:pt x="94" y="17"/>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36" name="Freeform 48">
                  <a:extLst>
                    <a:ext uri="{FF2B5EF4-FFF2-40B4-BE49-F238E27FC236}">
                      <a16:creationId xmlns:a16="http://schemas.microsoft.com/office/drawing/2014/main" id="{221D41D1-2914-4797-A08B-4C00FD9F1EEC}"/>
                    </a:ext>
                  </a:extLst>
                </p:cNvPr>
                <p:cNvSpPr>
                  <a:spLocks/>
                </p:cNvSpPr>
                <p:nvPr/>
              </p:nvSpPr>
              <p:spPr bwMode="auto">
                <a:xfrm>
                  <a:off x="933810" y="1770302"/>
                  <a:ext cx="182511" cy="33798"/>
                </a:xfrm>
                <a:custGeom>
                  <a:avLst/>
                  <a:gdLst>
                    <a:gd name="T0" fmla="*/ 71 w 71"/>
                    <a:gd name="T1" fmla="*/ 13 h 13"/>
                    <a:gd name="T2" fmla="*/ 35 w 71"/>
                    <a:gd name="T3" fmla="*/ 0 h 13"/>
                    <a:gd name="T4" fmla="*/ 0 w 71"/>
                    <a:gd name="T5" fmla="*/ 13 h 13"/>
                  </a:gdLst>
                  <a:ahLst/>
                  <a:cxnLst>
                    <a:cxn ang="0">
                      <a:pos x="T0" y="T1"/>
                    </a:cxn>
                    <a:cxn ang="0">
                      <a:pos x="T2" y="T3"/>
                    </a:cxn>
                    <a:cxn ang="0">
                      <a:pos x="T4" y="T5"/>
                    </a:cxn>
                  </a:cxnLst>
                  <a:rect l="0" t="0" r="r" b="b"/>
                  <a:pathLst>
                    <a:path w="71" h="13">
                      <a:moveTo>
                        <a:pt x="71" y="13"/>
                      </a:moveTo>
                      <a:cubicBezTo>
                        <a:pt x="61" y="5"/>
                        <a:pt x="49" y="0"/>
                        <a:pt x="35" y="0"/>
                      </a:cubicBezTo>
                      <a:cubicBezTo>
                        <a:pt x="22" y="0"/>
                        <a:pt x="10" y="5"/>
                        <a:pt x="0" y="13"/>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37" name="Freeform 49">
                  <a:extLst>
                    <a:ext uri="{FF2B5EF4-FFF2-40B4-BE49-F238E27FC236}">
                      <a16:creationId xmlns:a16="http://schemas.microsoft.com/office/drawing/2014/main" id="{78367CA1-06D2-4D65-8034-3D85FC935C81}"/>
                    </a:ext>
                  </a:extLst>
                </p:cNvPr>
                <p:cNvSpPr>
                  <a:spLocks/>
                </p:cNvSpPr>
                <p:nvPr/>
              </p:nvSpPr>
              <p:spPr bwMode="auto">
                <a:xfrm>
                  <a:off x="964229" y="1819309"/>
                  <a:ext cx="121674" cy="21969"/>
                </a:xfrm>
                <a:custGeom>
                  <a:avLst/>
                  <a:gdLst>
                    <a:gd name="T0" fmla="*/ 0 w 47"/>
                    <a:gd name="T1" fmla="*/ 9 h 9"/>
                    <a:gd name="T2" fmla="*/ 23 w 47"/>
                    <a:gd name="T3" fmla="*/ 0 h 9"/>
                    <a:gd name="T4" fmla="*/ 47 w 47"/>
                    <a:gd name="T5" fmla="*/ 9 h 9"/>
                  </a:gdLst>
                  <a:ahLst/>
                  <a:cxnLst>
                    <a:cxn ang="0">
                      <a:pos x="T0" y="T1"/>
                    </a:cxn>
                    <a:cxn ang="0">
                      <a:pos x="T2" y="T3"/>
                    </a:cxn>
                    <a:cxn ang="0">
                      <a:pos x="T4" y="T5"/>
                    </a:cxn>
                  </a:cxnLst>
                  <a:rect l="0" t="0" r="r" b="b"/>
                  <a:pathLst>
                    <a:path w="47" h="9">
                      <a:moveTo>
                        <a:pt x="0" y="9"/>
                      </a:moveTo>
                      <a:cubicBezTo>
                        <a:pt x="6" y="3"/>
                        <a:pt x="14" y="0"/>
                        <a:pt x="23" y="0"/>
                      </a:cubicBezTo>
                      <a:cubicBezTo>
                        <a:pt x="32" y="0"/>
                        <a:pt x="41" y="3"/>
                        <a:pt x="47" y="9"/>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38" name="Oval 50">
                  <a:extLst>
                    <a:ext uri="{FF2B5EF4-FFF2-40B4-BE49-F238E27FC236}">
                      <a16:creationId xmlns:a16="http://schemas.microsoft.com/office/drawing/2014/main" id="{C52F8603-32E1-4B6F-BEE5-0413EE7748E8}"/>
                    </a:ext>
                  </a:extLst>
                </p:cNvPr>
                <p:cNvSpPr>
                  <a:spLocks noChangeArrowheads="1"/>
                </p:cNvSpPr>
                <p:nvPr/>
              </p:nvSpPr>
              <p:spPr bwMode="auto">
                <a:xfrm>
                  <a:off x="1003098" y="1854796"/>
                  <a:ext cx="39086" cy="43939"/>
                </a:xfrm>
                <a:prstGeom prst="ellipse">
                  <a:avLst/>
                </a:pr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nvGrpSpPr>
              <p:cNvPr id="130" name="Group 32">
                <a:extLst>
                  <a:ext uri="{FF2B5EF4-FFF2-40B4-BE49-F238E27FC236}">
                    <a16:creationId xmlns:a16="http://schemas.microsoft.com/office/drawing/2014/main" id="{A7410E5C-A1CA-436D-8AB9-DD4B83305F8B}"/>
                  </a:ext>
                </a:extLst>
              </p:cNvPr>
              <p:cNvGrpSpPr/>
              <p:nvPr/>
            </p:nvGrpSpPr>
            <p:grpSpPr>
              <a:xfrm>
                <a:off x="810447" y="1924083"/>
                <a:ext cx="437689" cy="258557"/>
                <a:chOff x="810447" y="1924083"/>
                <a:chExt cx="437689" cy="258557"/>
              </a:xfrm>
            </p:grpSpPr>
            <p:sp>
              <p:nvSpPr>
                <p:cNvPr id="131" name="Rectangle 44">
                  <a:extLst>
                    <a:ext uri="{FF2B5EF4-FFF2-40B4-BE49-F238E27FC236}">
                      <a16:creationId xmlns:a16="http://schemas.microsoft.com/office/drawing/2014/main" id="{15340D88-AEEB-4F5E-B822-721ECF7237AD}"/>
                    </a:ext>
                  </a:extLst>
                </p:cNvPr>
                <p:cNvSpPr>
                  <a:spLocks noChangeArrowheads="1"/>
                </p:cNvSpPr>
                <p:nvPr/>
              </p:nvSpPr>
              <p:spPr bwMode="auto">
                <a:xfrm>
                  <a:off x="967609" y="2069415"/>
                  <a:ext cx="123364" cy="20279"/>
                </a:xfrm>
                <a:prstGeom prst="rect">
                  <a:avLst/>
                </a:prstGeom>
                <a:solidFill>
                  <a:schemeClr val="tx1"/>
                </a:solid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32" name="Rectangle 45">
                  <a:extLst>
                    <a:ext uri="{FF2B5EF4-FFF2-40B4-BE49-F238E27FC236}">
                      <a16:creationId xmlns:a16="http://schemas.microsoft.com/office/drawing/2014/main" id="{9E69126C-B7EA-43BF-A9B8-3B6E8D8E9F8F}"/>
                    </a:ext>
                  </a:extLst>
                </p:cNvPr>
                <p:cNvSpPr>
                  <a:spLocks noChangeArrowheads="1"/>
                </p:cNvSpPr>
                <p:nvPr/>
              </p:nvSpPr>
              <p:spPr bwMode="auto">
                <a:xfrm>
                  <a:off x="874664" y="2069415"/>
                  <a:ext cx="50698" cy="20279"/>
                </a:xfrm>
                <a:prstGeom prst="rect">
                  <a:avLst/>
                </a:prstGeom>
                <a:solidFill>
                  <a:schemeClr val="tx1"/>
                </a:solid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33" name="Rectangle 46">
                  <a:extLst>
                    <a:ext uri="{FF2B5EF4-FFF2-40B4-BE49-F238E27FC236}">
                      <a16:creationId xmlns:a16="http://schemas.microsoft.com/office/drawing/2014/main" id="{9DE956CE-9466-4BFA-B4CE-90D4FF2648EA}"/>
                    </a:ext>
                  </a:extLst>
                </p:cNvPr>
                <p:cNvSpPr>
                  <a:spLocks noChangeArrowheads="1"/>
                </p:cNvSpPr>
                <p:nvPr/>
              </p:nvSpPr>
              <p:spPr bwMode="auto">
                <a:xfrm>
                  <a:off x="1133221" y="2069415"/>
                  <a:ext cx="50698" cy="2027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34" name="Freeform 51">
                  <a:extLst>
                    <a:ext uri="{FF2B5EF4-FFF2-40B4-BE49-F238E27FC236}">
                      <a16:creationId xmlns:a16="http://schemas.microsoft.com/office/drawing/2014/main" id="{20BCB879-9458-4F81-A9C9-29FB6F54ABB1}"/>
                    </a:ext>
                  </a:extLst>
                </p:cNvPr>
                <p:cNvSpPr>
                  <a:spLocks noEditPoints="1"/>
                </p:cNvSpPr>
                <p:nvPr/>
              </p:nvSpPr>
              <p:spPr bwMode="auto">
                <a:xfrm>
                  <a:off x="810447" y="1924083"/>
                  <a:ext cx="437689" cy="258557"/>
                </a:xfrm>
                <a:custGeom>
                  <a:avLst/>
                  <a:gdLst>
                    <a:gd name="T0" fmla="*/ 123 w 170"/>
                    <a:gd name="T1" fmla="*/ 8 h 100"/>
                    <a:gd name="T2" fmla="*/ 124 w 170"/>
                    <a:gd name="T3" fmla="*/ 9 h 100"/>
                    <a:gd name="T4" fmla="*/ 124 w 170"/>
                    <a:gd name="T5" fmla="*/ 9 h 100"/>
                    <a:gd name="T6" fmla="*/ 124 w 170"/>
                    <a:gd name="T7" fmla="*/ 9 h 100"/>
                    <a:gd name="T8" fmla="*/ 146 w 170"/>
                    <a:gd name="T9" fmla="*/ 34 h 100"/>
                    <a:gd name="T10" fmla="*/ 146 w 170"/>
                    <a:gd name="T11" fmla="*/ 34 h 100"/>
                    <a:gd name="T12" fmla="*/ 146 w 170"/>
                    <a:gd name="T13" fmla="*/ 34 h 100"/>
                    <a:gd name="T14" fmla="*/ 154 w 170"/>
                    <a:gd name="T15" fmla="*/ 42 h 100"/>
                    <a:gd name="T16" fmla="*/ 158 w 170"/>
                    <a:gd name="T17" fmla="*/ 48 h 100"/>
                    <a:gd name="T18" fmla="*/ 158 w 170"/>
                    <a:gd name="T19" fmla="*/ 48 h 100"/>
                    <a:gd name="T20" fmla="*/ 158 w 170"/>
                    <a:gd name="T21" fmla="*/ 49 h 100"/>
                    <a:gd name="T22" fmla="*/ 158 w 170"/>
                    <a:gd name="T23" fmla="*/ 87 h 100"/>
                    <a:gd name="T24" fmla="*/ 153 w 170"/>
                    <a:gd name="T25" fmla="*/ 92 h 100"/>
                    <a:gd name="T26" fmla="*/ 137 w 170"/>
                    <a:gd name="T27" fmla="*/ 92 h 100"/>
                    <a:gd name="T28" fmla="*/ 137 w 170"/>
                    <a:gd name="T29" fmla="*/ 88 h 100"/>
                    <a:gd name="T30" fmla="*/ 137 w 170"/>
                    <a:gd name="T31" fmla="*/ 80 h 100"/>
                    <a:gd name="T32" fmla="*/ 129 w 170"/>
                    <a:gd name="T33" fmla="*/ 80 h 100"/>
                    <a:gd name="T34" fmla="*/ 41 w 170"/>
                    <a:gd name="T35" fmla="*/ 80 h 100"/>
                    <a:gd name="T36" fmla="*/ 33 w 170"/>
                    <a:gd name="T37" fmla="*/ 80 h 100"/>
                    <a:gd name="T38" fmla="*/ 33 w 170"/>
                    <a:gd name="T39" fmla="*/ 88 h 100"/>
                    <a:gd name="T40" fmla="*/ 33 w 170"/>
                    <a:gd name="T41" fmla="*/ 92 h 100"/>
                    <a:gd name="T42" fmla="*/ 16 w 170"/>
                    <a:gd name="T43" fmla="*/ 92 h 100"/>
                    <a:gd name="T44" fmla="*/ 11 w 170"/>
                    <a:gd name="T45" fmla="*/ 87 h 100"/>
                    <a:gd name="T46" fmla="*/ 11 w 170"/>
                    <a:gd name="T47" fmla="*/ 49 h 100"/>
                    <a:gd name="T48" fmla="*/ 11 w 170"/>
                    <a:gd name="T49" fmla="*/ 48 h 100"/>
                    <a:gd name="T50" fmla="*/ 25 w 170"/>
                    <a:gd name="T51" fmla="*/ 32 h 100"/>
                    <a:gd name="T52" fmla="*/ 45 w 170"/>
                    <a:gd name="T53" fmla="*/ 9 h 100"/>
                    <a:gd name="T54" fmla="*/ 45 w 170"/>
                    <a:gd name="T55" fmla="*/ 9 h 100"/>
                    <a:gd name="T56" fmla="*/ 45 w 170"/>
                    <a:gd name="T57" fmla="*/ 9 h 100"/>
                    <a:gd name="T58" fmla="*/ 47 w 170"/>
                    <a:gd name="T59" fmla="*/ 8 h 100"/>
                    <a:gd name="T60" fmla="*/ 123 w 170"/>
                    <a:gd name="T61" fmla="*/ 8 h 100"/>
                    <a:gd name="T62" fmla="*/ 123 w 170"/>
                    <a:gd name="T63" fmla="*/ 0 h 100"/>
                    <a:gd name="T64" fmla="*/ 47 w 170"/>
                    <a:gd name="T65" fmla="*/ 0 h 100"/>
                    <a:gd name="T66" fmla="*/ 39 w 170"/>
                    <a:gd name="T67" fmla="*/ 4 h 100"/>
                    <a:gd name="T68" fmla="*/ 19 w 170"/>
                    <a:gd name="T69" fmla="*/ 27 h 100"/>
                    <a:gd name="T70" fmla="*/ 19 w 170"/>
                    <a:gd name="T71" fmla="*/ 27 h 100"/>
                    <a:gd name="T72" fmla="*/ 13 w 170"/>
                    <a:gd name="T73" fmla="*/ 30 h 100"/>
                    <a:gd name="T74" fmla="*/ 0 w 170"/>
                    <a:gd name="T75" fmla="*/ 30 h 100"/>
                    <a:gd name="T76" fmla="*/ 0 w 170"/>
                    <a:gd name="T77" fmla="*/ 37 h 100"/>
                    <a:gd name="T78" fmla="*/ 10 w 170"/>
                    <a:gd name="T79" fmla="*/ 37 h 100"/>
                    <a:gd name="T80" fmla="*/ 5 w 170"/>
                    <a:gd name="T81" fmla="*/ 42 h 100"/>
                    <a:gd name="T82" fmla="*/ 3 w 170"/>
                    <a:gd name="T83" fmla="*/ 49 h 100"/>
                    <a:gd name="T84" fmla="*/ 3 w 170"/>
                    <a:gd name="T85" fmla="*/ 87 h 100"/>
                    <a:gd name="T86" fmla="*/ 16 w 170"/>
                    <a:gd name="T87" fmla="*/ 100 h 100"/>
                    <a:gd name="T88" fmla="*/ 41 w 170"/>
                    <a:gd name="T89" fmla="*/ 100 h 100"/>
                    <a:gd name="T90" fmla="*/ 41 w 170"/>
                    <a:gd name="T91" fmla="*/ 88 h 100"/>
                    <a:gd name="T92" fmla="*/ 129 w 170"/>
                    <a:gd name="T93" fmla="*/ 88 h 100"/>
                    <a:gd name="T94" fmla="*/ 129 w 170"/>
                    <a:gd name="T95" fmla="*/ 100 h 100"/>
                    <a:gd name="T96" fmla="*/ 153 w 170"/>
                    <a:gd name="T97" fmla="*/ 100 h 100"/>
                    <a:gd name="T98" fmla="*/ 166 w 170"/>
                    <a:gd name="T99" fmla="*/ 87 h 100"/>
                    <a:gd name="T100" fmla="*/ 166 w 170"/>
                    <a:gd name="T101" fmla="*/ 49 h 100"/>
                    <a:gd name="T102" fmla="*/ 164 w 170"/>
                    <a:gd name="T103" fmla="*/ 42 h 100"/>
                    <a:gd name="T104" fmla="*/ 160 w 170"/>
                    <a:gd name="T105" fmla="*/ 37 h 100"/>
                    <a:gd name="T106" fmla="*/ 170 w 170"/>
                    <a:gd name="T107" fmla="*/ 37 h 100"/>
                    <a:gd name="T108" fmla="*/ 170 w 170"/>
                    <a:gd name="T109" fmla="*/ 30 h 100"/>
                    <a:gd name="T110" fmla="*/ 156 w 170"/>
                    <a:gd name="T111" fmla="*/ 30 h 100"/>
                    <a:gd name="T112" fmla="*/ 152 w 170"/>
                    <a:gd name="T113" fmla="*/ 29 h 100"/>
                    <a:gd name="T114" fmla="*/ 152 w 170"/>
                    <a:gd name="T115" fmla="*/ 29 h 100"/>
                    <a:gd name="T116" fmla="*/ 130 w 170"/>
                    <a:gd name="T117" fmla="*/ 4 h 100"/>
                    <a:gd name="T118" fmla="*/ 123 w 170"/>
                    <a:gd name="T1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00">
                      <a:moveTo>
                        <a:pt x="123" y="8"/>
                      </a:moveTo>
                      <a:cubicBezTo>
                        <a:pt x="123" y="8"/>
                        <a:pt x="124" y="8"/>
                        <a:pt x="124" y="9"/>
                      </a:cubicBezTo>
                      <a:cubicBezTo>
                        <a:pt x="124" y="9"/>
                        <a:pt x="124" y="9"/>
                        <a:pt x="124" y="9"/>
                      </a:cubicBezTo>
                      <a:cubicBezTo>
                        <a:pt x="124" y="9"/>
                        <a:pt x="124" y="9"/>
                        <a:pt x="124" y="9"/>
                      </a:cubicBezTo>
                      <a:cubicBezTo>
                        <a:pt x="146" y="34"/>
                        <a:pt x="146" y="34"/>
                        <a:pt x="146" y="34"/>
                      </a:cubicBezTo>
                      <a:cubicBezTo>
                        <a:pt x="146" y="34"/>
                        <a:pt x="146" y="34"/>
                        <a:pt x="146" y="34"/>
                      </a:cubicBezTo>
                      <a:cubicBezTo>
                        <a:pt x="146" y="34"/>
                        <a:pt x="146" y="34"/>
                        <a:pt x="146" y="34"/>
                      </a:cubicBezTo>
                      <a:cubicBezTo>
                        <a:pt x="154" y="42"/>
                        <a:pt x="154" y="42"/>
                        <a:pt x="154" y="42"/>
                      </a:cubicBezTo>
                      <a:cubicBezTo>
                        <a:pt x="158" y="48"/>
                        <a:pt x="158" y="48"/>
                        <a:pt x="158" y="48"/>
                      </a:cubicBezTo>
                      <a:cubicBezTo>
                        <a:pt x="158" y="48"/>
                        <a:pt x="158" y="48"/>
                        <a:pt x="158" y="48"/>
                      </a:cubicBezTo>
                      <a:cubicBezTo>
                        <a:pt x="158" y="48"/>
                        <a:pt x="158" y="48"/>
                        <a:pt x="158" y="49"/>
                      </a:cubicBezTo>
                      <a:cubicBezTo>
                        <a:pt x="158" y="87"/>
                        <a:pt x="158" y="87"/>
                        <a:pt x="158" y="87"/>
                      </a:cubicBezTo>
                      <a:cubicBezTo>
                        <a:pt x="158" y="90"/>
                        <a:pt x="156" y="92"/>
                        <a:pt x="153" y="92"/>
                      </a:cubicBezTo>
                      <a:cubicBezTo>
                        <a:pt x="137" y="92"/>
                        <a:pt x="137" y="92"/>
                        <a:pt x="137" y="92"/>
                      </a:cubicBezTo>
                      <a:cubicBezTo>
                        <a:pt x="137" y="88"/>
                        <a:pt x="137" y="88"/>
                        <a:pt x="137" y="88"/>
                      </a:cubicBezTo>
                      <a:cubicBezTo>
                        <a:pt x="137" y="80"/>
                        <a:pt x="137" y="80"/>
                        <a:pt x="137" y="80"/>
                      </a:cubicBezTo>
                      <a:cubicBezTo>
                        <a:pt x="129" y="80"/>
                        <a:pt x="129" y="80"/>
                        <a:pt x="129" y="80"/>
                      </a:cubicBezTo>
                      <a:cubicBezTo>
                        <a:pt x="41" y="80"/>
                        <a:pt x="41" y="80"/>
                        <a:pt x="41" y="80"/>
                      </a:cubicBezTo>
                      <a:cubicBezTo>
                        <a:pt x="33" y="80"/>
                        <a:pt x="33" y="80"/>
                        <a:pt x="33" y="80"/>
                      </a:cubicBezTo>
                      <a:cubicBezTo>
                        <a:pt x="33" y="88"/>
                        <a:pt x="33" y="88"/>
                        <a:pt x="33" y="88"/>
                      </a:cubicBezTo>
                      <a:cubicBezTo>
                        <a:pt x="33" y="92"/>
                        <a:pt x="33" y="92"/>
                        <a:pt x="33" y="92"/>
                      </a:cubicBezTo>
                      <a:cubicBezTo>
                        <a:pt x="16" y="92"/>
                        <a:pt x="16" y="92"/>
                        <a:pt x="16" y="92"/>
                      </a:cubicBezTo>
                      <a:cubicBezTo>
                        <a:pt x="14" y="92"/>
                        <a:pt x="11" y="90"/>
                        <a:pt x="11" y="87"/>
                      </a:cubicBezTo>
                      <a:cubicBezTo>
                        <a:pt x="11" y="49"/>
                        <a:pt x="11" y="49"/>
                        <a:pt x="11" y="49"/>
                      </a:cubicBezTo>
                      <a:cubicBezTo>
                        <a:pt x="11" y="48"/>
                        <a:pt x="11" y="48"/>
                        <a:pt x="11" y="48"/>
                      </a:cubicBezTo>
                      <a:cubicBezTo>
                        <a:pt x="25" y="32"/>
                        <a:pt x="25" y="32"/>
                        <a:pt x="25" y="32"/>
                      </a:cubicBezTo>
                      <a:cubicBezTo>
                        <a:pt x="45" y="9"/>
                        <a:pt x="45" y="9"/>
                        <a:pt x="45" y="9"/>
                      </a:cubicBezTo>
                      <a:cubicBezTo>
                        <a:pt x="45" y="9"/>
                        <a:pt x="45" y="9"/>
                        <a:pt x="45" y="9"/>
                      </a:cubicBezTo>
                      <a:cubicBezTo>
                        <a:pt x="45" y="9"/>
                        <a:pt x="45" y="9"/>
                        <a:pt x="45" y="9"/>
                      </a:cubicBezTo>
                      <a:cubicBezTo>
                        <a:pt x="46" y="8"/>
                        <a:pt x="46" y="8"/>
                        <a:pt x="47" y="8"/>
                      </a:cubicBezTo>
                      <a:cubicBezTo>
                        <a:pt x="123" y="8"/>
                        <a:pt x="123" y="8"/>
                        <a:pt x="123" y="8"/>
                      </a:cubicBezTo>
                      <a:moveTo>
                        <a:pt x="123" y="0"/>
                      </a:moveTo>
                      <a:cubicBezTo>
                        <a:pt x="47" y="0"/>
                        <a:pt x="47" y="0"/>
                        <a:pt x="47" y="0"/>
                      </a:cubicBezTo>
                      <a:cubicBezTo>
                        <a:pt x="44" y="0"/>
                        <a:pt x="41" y="1"/>
                        <a:pt x="39" y="4"/>
                      </a:cubicBezTo>
                      <a:cubicBezTo>
                        <a:pt x="19" y="27"/>
                        <a:pt x="19" y="27"/>
                        <a:pt x="19" y="27"/>
                      </a:cubicBezTo>
                      <a:cubicBezTo>
                        <a:pt x="19" y="27"/>
                        <a:pt x="19" y="27"/>
                        <a:pt x="19" y="27"/>
                      </a:cubicBezTo>
                      <a:cubicBezTo>
                        <a:pt x="17" y="29"/>
                        <a:pt x="15" y="30"/>
                        <a:pt x="13" y="30"/>
                      </a:cubicBezTo>
                      <a:cubicBezTo>
                        <a:pt x="0" y="30"/>
                        <a:pt x="0" y="30"/>
                        <a:pt x="0" y="30"/>
                      </a:cubicBezTo>
                      <a:cubicBezTo>
                        <a:pt x="0" y="37"/>
                        <a:pt x="0" y="37"/>
                        <a:pt x="0" y="37"/>
                      </a:cubicBezTo>
                      <a:cubicBezTo>
                        <a:pt x="10" y="37"/>
                        <a:pt x="10" y="37"/>
                        <a:pt x="10" y="37"/>
                      </a:cubicBezTo>
                      <a:cubicBezTo>
                        <a:pt x="5" y="42"/>
                        <a:pt x="5" y="42"/>
                        <a:pt x="5" y="42"/>
                      </a:cubicBezTo>
                      <a:cubicBezTo>
                        <a:pt x="4" y="44"/>
                        <a:pt x="3" y="45"/>
                        <a:pt x="3" y="49"/>
                      </a:cubicBezTo>
                      <a:cubicBezTo>
                        <a:pt x="3" y="87"/>
                        <a:pt x="3" y="87"/>
                        <a:pt x="3" y="87"/>
                      </a:cubicBezTo>
                      <a:cubicBezTo>
                        <a:pt x="3" y="94"/>
                        <a:pt x="9" y="100"/>
                        <a:pt x="16" y="100"/>
                      </a:cubicBezTo>
                      <a:cubicBezTo>
                        <a:pt x="41" y="100"/>
                        <a:pt x="41" y="100"/>
                        <a:pt x="41" y="100"/>
                      </a:cubicBezTo>
                      <a:cubicBezTo>
                        <a:pt x="41" y="88"/>
                        <a:pt x="41" y="88"/>
                        <a:pt x="41" y="88"/>
                      </a:cubicBezTo>
                      <a:cubicBezTo>
                        <a:pt x="129" y="88"/>
                        <a:pt x="129" y="88"/>
                        <a:pt x="129" y="88"/>
                      </a:cubicBezTo>
                      <a:cubicBezTo>
                        <a:pt x="129" y="100"/>
                        <a:pt x="129" y="100"/>
                        <a:pt x="129" y="100"/>
                      </a:cubicBezTo>
                      <a:cubicBezTo>
                        <a:pt x="153" y="100"/>
                        <a:pt x="153" y="100"/>
                        <a:pt x="153" y="100"/>
                      </a:cubicBezTo>
                      <a:cubicBezTo>
                        <a:pt x="160" y="100"/>
                        <a:pt x="166" y="94"/>
                        <a:pt x="166" y="87"/>
                      </a:cubicBezTo>
                      <a:cubicBezTo>
                        <a:pt x="166" y="49"/>
                        <a:pt x="166" y="49"/>
                        <a:pt x="166" y="49"/>
                      </a:cubicBezTo>
                      <a:cubicBezTo>
                        <a:pt x="166" y="45"/>
                        <a:pt x="166" y="44"/>
                        <a:pt x="164" y="42"/>
                      </a:cubicBezTo>
                      <a:cubicBezTo>
                        <a:pt x="160" y="37"/>
                        <a:pt x="160" y="37"/>
                        <a:pt x="160" y="37"/>
                      </a:cubicBezTo>
                      <a:cubicBezTo>
                        <a:pt x="170" y="37"/>
                        <a:pt x="170" y="37"/>
                        <a:pt x="170" y="37"/>
                      </a:cubicBezTo>
                      <a:cubicBezTo>
                        <a:pt x="170" y="30"/>
                        <a:pt x="170" y="30"/>
                        <a:pt x="170" y="30"/>
                      </a:cubicBezTo>
                      <a:cubicBezTo>
                        <a:pt x="156" y="30"/>
                        <a:pt x="156" y="30"/>
                        <a:pt x="156" y="30"/>
                      </a:cubicBezTo>
                      <a:cubicBezTo>
                        <a:pt x="155" y="30"/>
                        <a:pt x="153" y="29"/>
                        <a:pt x="152" y="29"/>
                      </a:cubicBezTo>
                      <a:cubicBezTo>
                        <a:pt x="152" y="29"/>
                        <a:pt x="152" y="29"/>
                        <a:pt x="152" y="29"/>
                      </a:cubicBezTo>
                      <a:cubicBezTo>
                        <a:pt x="130" y="4"/>
                        <a:pt x="130" y="4"/>
                        <a:pt x="130" y="4"/>
                      </a:cubicBezTo>
                      <a:cubicBezTo>
                        <a:pt x="128" y="1"/>
                        <a:pt x="126" y="0"/>
                        <a:pt x="123" y="0"/>
                      </a:cubicBezTo>
                      <a:close/>
                    </a:path>
                  </a:pathLst>
                </a:custGeom>
                <a:solidFill>
                  <a:schemeClr val="tx1"/>
                </a:solidFill>
                <a:ln w="6350">
                  <a:solidFill>
                    <a:schemeClr val="tx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sp>
          <p:nvSpPr>
            <p:cNvPr id="104" name="Freihandform: Form 141">
              <a:extLst>
                <a:ext uri="{FF2B5EF4-FFF2-40B4-BE49-F238E27FC236}">
                  <a16:creationId xmlns:a16="http://schemas.microsoft.com/office/drawing/2014/main" id="{044012F1-18A0-4B30-B29A-966BB1E8749E}"/>
                </a:ext>
              </a:extLst>
            </p:cNvPr>
            <p:cNvSpPr/>
            <p:nvPr/>
          </p:nvSpPr>
          <p:spPr bwMode="gray">
            <a:xfrm>
              <a:off x="781323" y="2486283"/>
              <a:ext cx="412932" cy="215575"/>
            </a:xfrm>
            <a:custGeom>
              <a:avLst/>
              <a:gdLst>
                <a:gd name="connsiteX0" fmla="*/ 0 w 323850"/>
                <a:gd name="connsiteY0" fmla="*/ 169069 h 169069"/>
                <a:gd name="connsiteX1" fmla="*/ 0 w 323850"/>
                <a:gd name="connsiteY1" fmla="*/ 64294 h 169069"/>
                <a:gd name="connsiteX2" fmla="*/ 95250 w 323850"/>
                <a:gd name="connsiteY2" fmla="*/ 0 h 169069"/>
                <a:gd name="connsiteX3" fmla="*/ 323850 w 323850"/>
                <a:gd name="connsiteY3" fmla="*/ 0 h 169069"/>
                <a:gd name="connsiteX4" fmla="*/ 0 w 323850"/>
                <a:gd name="connsiteY4" fmla="*/ 169069 h 16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169069">
                  <a:moveTo>
                    <a:pt x="0" y="169069"/>
                  </a:moveTo>
                  <a:lnTo>
                    <a:pt x="0" y="64294"/>
                  </a:lnTo>
                  <a:lnTo>
                    <a:pt x="95250" y="0"/>
                  </a:lnTo>
                  <a:lnTo>
                    <a:pt x="323850" y="0"/>
                  </a:lnTo>
                  <a:lnTo>
                    <a:pt x="0" y="169069"/>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nvGrpSpPr>
            <p:cNvPr id="105" name="Group 40">
              <a:extLst>
                <a:ext uri="{FF2B5EF4-FFF2-40B4-BE49-F238E27FC236}">
                  <a16:creationId xmlns:a16="http://schemas.microsoft.com/office/drawing/2014/main" id="{F9EB8A07-3A93-419F-B959-973D0CED9A6B}"/>
                </a:ext>
              </a:extLst>
            </p:cNvPr>
            <p:cNvGrpSpPr/>
            <p:nvPr/>
          </p:nvGrpSpPr>
          <p:grpSpPr>
            <a:xfrm>
              <a:off x="810371" y="2389212"/>
              <a:ext cx="322502" cy="294644"/>
              <a:chOff x="810447" y="1721294"/>
              <a:chExt cx="437689" cy="461346"/>
            </a:xfrm>
          </p:grpSpPr>
          <p:grpSp>
            <p:nvGrpSpPr>
              <p:cNvPr id="119" name="Group 33">
                <a:extLst>
                  <a:ext uri="{FF2B5EF4-FFF2-40B4-BE49-F238E27FC236}">
                    <a16:creationId xmlns:a16="http://schemas.microsoft.com/office/drawing/2014/main" id="{3F4B70B9-E5AE-4D13-9BE2-2E4F9B11CB8C}"/>
                  </a:ext>
                </a:extLst>
              </p:cNvPr>
              <p:cNvGrpSpPr/>
              <p:nvPr/>
            </p:nvGrpSpPr>
            <p:grpSpPr>
              <a:xfrm>
                <a:off x="903392" y="1721294"/>
                <a:ext cx="241659" cy="177441"/>
                <a:chOff x="903392" y="1721294"/>
                <a:chExt cx="241659" cy="177441"/>
              </a:xfrm>
            </p:grpSpPr>
            <p:sp>
              <p:nvSpPr>
                <p:cNvPr id="125" name="Freeform 47">
                  <a:extLst>
                    <a:ext uri="{FF2B5EF4-FFF2-40B4-BE49-F238E27FC236}">
                      <a16:creationId xmlns:a16="http://schemas.microsoft.com/office/drawing/2014/main" id="{31AE1079-D971-4B2E-AB76-A153CB955477}"/>
                    </a:ext>
                  </a:extLst>
                </p:cNvPr>
                <p:cNvSpPr>
                  <a:spLocks/>
                </p:cNvSpPr>
                <p:nvPr/>
              </p:nvSpPr>
              <p:spPr bwMode="auto">
                <a:xfrm>
                  <a:off x="903392" y="1721294"/>
                  <a:ext cx="241659" cy="43938"/>
                </a:xfrm>
                <a:custGeom>
                  <a:avLst/>
                  <a:gdLst>
                    <a:gd name="T0" fmla="*/ 0 w 94"/>
                    <a:gd name="T1" fmla="*/ 17 h 17"/>
                    <a:gd name="T2" fmla="*/ 47 w 94"/>
                    <a:gd name="T3" fmla="*/ 0 h 17"/>
                    <a:gd name="T4" fmla="*/ 94 w 94"/>
                    <a:gd name="T5" fmla="*/ 17 h 17"/>
                  </a:gdLst>
                  <a:ahLst/>
                  <a:cxnLst>
                    <a:cxn ang="0">
                      <a:pos x="T0" y="T1"/>
                    </a:cxn>
                    <a:cxn ang="0">
                      <a:pos x="T2" y="T3"/>
                    </a:cxn>
                    <a:cxn ang="0">
                      <a:pos x="T4" y="T5"/>
                    </a:cxn>
                  </a:cxnLst>
                  <a:rect l="0" t="0" r="r" b="b"/>
                  <a:pathLst>
                    <a:path w="94" h="17">
                      <a:moveTo>
                        <a:pt x="0" y="17"/>
                      </a:moveTo>
                      <a:cubicBezTo>
                        <a:pt x="13" y="6"/>
                        <a:pt x="30" y="0"/>
                        <a:pt x="47" y="0"/>
                      </a:cubicBezTo>
                      <a:cubicBezTo>
                        <a:pt x="65" y="0"/>
                        <a:pt x="81" y="6"/>
                        <a:pt x="94" y="17"/>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26" name="Freeform 48">
                  <a:extLst>
                    <a:ext uri="{FF2B5EF4-FFF2-40B4-BE49-F238E27FC236}">
                      <a16:creationId xmlns:a16="http://schemas.microsoft.com/office/drawing/2014/main" id="{329DC03A-2FAB-47DE-9050-FF5BC846C9EC}"/>
                    </a:ext>
                  </a:extLst>
                </p:cNvPr>
                <p:cNvSpPr>
                  <a:spLocks/>
                </p:cNvSpPr>
                <p:nvPr/>
              </p:nvSpPr>
              <p:spPr bwMode="auto">
                <a:xfrm>
                  <a:off x="933810" y="1770302"/>
                  <a:ext cx="182511" cy="33798"/>
                </a:xfrm>
                <a:custGeom>
                  <a:avLst/>
                  <a:gdLst>
                    <a:gd name="T0" fmla="*/ 71 w 71"/>
                    <a:gd name="T1" fmla="*/ 13 h 13"/>
                    <a:gd name="T2" fmla="*/ 35 w 71"/>
                    <a:gd name="T3" fmla="*/ 0 h 13"/>
                    <a:gd name="T4" fmla="*/ 0 w 71"/>
                    <a:gd name="T5" fmla="*/ 13 h 13"/>
                  </a:gdLst>
                  <a:ahLst/>
                  <a:cxnLst>
                    <a:cxn ang="0">
                      <a:pos x="T0" y="T1"/>
                    </a:cxn>
                    <a:cxn ang="0">
                      <a:pos x="T2" y="T3"/>
                    </a:cxn>
                    <a:cxn ang="0">
                      <a:pos x="T4" y="T5"/>
                    </a:cxn>
                  </a:cxnLst>
                  <a:rect l="0" t="0" r="r" b="b"/>
                  <a:pathLst>
                    <a:path w="71" h="13">
                      <a:moveTo>
                        <a:pt x="71" y="13"/>
                      </a:moveTo>
                      <a:cubicBezTo>
                        <a:pt x="61" y="5"/>
                        <a:pt x="49" y="0"/>
                        <a:pt x="35" y="0"/>
                      </a:cubicBezTo>
                      <a:cubicBezTo>
                        <a:pt x="22" y="0"/>
                        <a:pt x="10" y="5"/>
                        <a:pt x="0" y="13"/>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27" name="Freeform 49">
                  <a:extLst>
                    <a:ext uri="{FF2B5EF4-FFF2-40B4-BE49-F238E27FC236}">
                      <a16:creationId xmlns:a16="http://schemas.microsoft.com/office/drawing/2014/main" id="{5DE24A34-A5FA-4B9D-92FC-9CC1AC8D1A8D}"/>
                    </a:ext>
                  </a:extLst>
                </p:cNvPr>
                <p:cNvSpPr>
                  <a:spLocks/>
                </p:cNvSpPr>
                <p:nvPr/>
              </p:nvSpPr>
              <p:spPr bwMode="auto">
                <a:xfrm>
                  <a:off x="964229" y="1819309"/>
                  <a:ext cx="121674" cy="21969"/>
                </a:xfrm>
                <a:custGeom>
                  <a:avLst/>
                  <a:gdLst>
                    <a:gd name="T0" fmla="*/ 0 w 47"/>
                    <a:gd name="T1" fmla="*/ 9 h 9"/>
                    <a:gd name="T2" fmla="*/ 23 w 47"/>
                    <a:gd name="T3" fmla="*/ 0 h 9"/>
                    <a:gd name="T4" fmla="*/ 47 w 47"/>
                    <a:gd name="T5" fmla="*/ 9 h 9"/>
                  </a:gdLst>
                  <a:ahLst/>
                  <a:cxnLst>
                    <a:cxn ang="0">
                      <a:pos x="T0" y="T1"/>
                    </a:cxn>
                    <a:cxn ang="0">
                      <a:pos x="T2" y="T3"/>
                    </a:cxn>
                    <a:cxn ang="0">
                      <a:pos x="T4" y="T5"/>
                    </a:cxn>
                  </a:cxnLst>
                  <a:rect l="0" t="0" r="r" b="b"/>
                  <a:pathLst>
                    <a:path w="47" h="9">
                      <a:moveTo>
                        <a:pt x="0" y="9"/>
                      </a:moveTo>
                      <a:cubicBezTo>
                        <a:pt x="6" y="3"/>
                        <a:pt x="14" y="0"/>
                        <a:pt x="23" y="0"/>
                      </a:cubicBezTo>
                      <a:cubicBezTo>
                        <a:pt x="32" y="0"/>
                        <a:pt x="41" y="3"/>
                        <a:pt x="47" y="9"/>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28" name="Oval 50">
                  <a:extLst>
                    <a:ext uri="{FF2B5EF4-FFF2-40B4-BE49-F238E27FC236}">
                      <a16:creationId xmlns:a16="http://schemas.microsoft.com/office/drawing/2014/main" id="{8968AAF4-BB71-4519-B0F9-ECF78A7224C4}"/>
                    </a:ext>
                  </a:extLst>
                </p:cNvPr>
                <p:cNvSpPr>
                  <a:spLocks noChangeArrowheads="1"/>
                </p:cNvSpPr>
                <p:nvPr/>
              </p:nvSpPr>
              <p:spPr bwMode="auto">
                <a:xfrm>
                  <a:off x="1003098" y="1854796"/>
                  <a:ext cx="39086" cy="43939"/>
                </a:xfrm>
                <a:prstGeom prst="ellipse">
                  <a:avLst/>
                </a:pr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nvGrpSpPr>
              <p:cNvPr id="120" name="Group 32">
                <a:extLst>
                  <a:ext uri="{FF2B5EF4-FFF2-40B4-BE49-F238E27FC236}">
                    <a16:creationId xmlns:a16="http://schemas.microsoft.com/office/drawing/2014/main" id="{0C46CB50-882F-4F38-B500-E981BDBD6364}"/>
                  </a:ext>
                </a:extLst>
              </p:cNvPr>
              <p:cNvGrpSpPr/>
              <p:nvPr/>
            </p:nvGrpSpPr>
            <p:grpSpPr>
              <a:xfrm>
                <a:off x="810447" y="1924083"/>
                <a:ext cx="437689" cy="258557"/>
                <a:chOff x="810447" y="1924083"/>
                <a:chExt cx="437689" cy="258557"/>
              </a:xfrm>
            </p:grpSpPr>
            <p:sp>
              <p:nvSpPr>
                <p:cNvPr id="121" name="Rectangle 44">
                  <a:extLst>
                    <a:ext uri="{FF2B5EF4-FFF2-40B4-BE49-F238E27FC236}">
                      <a16:creationId xmlns:a16="http://schemas.microsoft.com/office/drawing/2014/main" id="{97263E84-0DF4-4F71-B258-D0E819EAF537}"/>
                    </a:ext>
                  </a:extLst>
                </p:cNvPr>
                <p:cNvSpPr>
                  <a:spLocks noChangeArrowheads="1"/>
                </p:cNvSpPr>
                <p:nvPr/>
              </p:nvSpPr>
              <p:spPr bwMode="auto">
                <a:xfrm>
                  <a:off x="967609" y="2069415"/>
                  <a:ext cx="123364" cy="20279"/>
                </a:xfrm>
                <a:prstGeom prst="rect">
                  <a:avLst/>
                </a:prstGeom>
                <a:solidFill>
                  <a:schemeClr val="tx1"/>
                </a:solid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22" name="Rectangle 45">
                  <a:extLst>
                    <a:ext uri="{FF2B5EF4-FFF2-40B4-BE49-F238E27FC236}">
                      <a16:creationId xmlns:a16="http://schemas.microsoft.com/office/drawing/2014/main" id="{F971C74C-FA42-466B-9AB3-0E964637714D}"/>
                    </a:ext>
                  </a:extLst>
                </p:cNvPr>
                <p:cNvSpPr>
                  <a:spLocks noChangeArrowheads="1"/>
                </p:cNvSpPr>
                <p:nvPr/>
              </p:nvSpPr>
              <p:spPr bwMode="auto">
                <a:xfrm>
                  <a:off x="874664" y="2069415"/>
                  <a:ext cx="50698" cy="20279"/>
                </a:xfrm>
                <a:prstGeom prst="rect">
                  <a:avLst/>
                </a:prstGeom>
                <a:solidFill>
                  <a:schemeClr val="tx1"/>
                </a:solid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23" name="Rectangle 46">
                  <a:extLst>
                    <a:ext uri="{FF2B5EF4-FFF2-40B4-BE49-F238E27FC236}">
                      <a16:creationId xmlns:a16="http://schemas.microsoft.com/office/drawing/2014/main" id="{3BB3CB8E-2010-4109-9BD8-5E43499F4C0F}"/>
                    </a:ext>
                  </a:extLst>
                </p:cNvPr>
                <p:cNvSpPr>
                  <a:spLocks noChangeArrowheads="1"/>
                </p:cNvSpPr>
                <p:nvPr/>
              </p:nvSpPr>
              <p:spPr bwMode="auto">
                <a:xfrm>
                  <a:off x="1133221" y="2069415"/>
                  <a:ext cx="50698" cy="20279"/>
                </a:xfrm>
                <a:prstGeom prst="rect">
                  <a:avLst/>
                </a:prstGeom>
                <a:solidFill>
                  <a:schemeClr val="tx1"/>
                </a:solid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24" name="Freeform 51">
                  <a:extLst>
                    <a:ext uri="{FF2B5EF4-FFF2-40B4-BE49-F238E27FC236}">
                      <a16:creationId xmlns:a16="http://schemas.microsoft.com/office/drawing/2014/main" id="{373FF38A-70D7-47F5-8521-33D3DCE71140}"/>
                    </a:ext>
                  </a:extLst>
                </p:cNvPr>
                <p:cNvSpPr>
                  <a:spLocks noEditPoints="1"/>
                </p:cNvSpPr>
                <p:nvPr/>
              </p:nvSpPr>
              <p:spPr bwMode="auto">
                <a:xfrm>
                  <a:off x="810447" y="1924083"/>
                  <a:ext cx="437689" cy="258557"/>
                </a:xfrm>
                <a:custGeom>
                  <a:avLst/>
                  <a:gdLst>
                    <a:gd name="T0" fmla="*/ 123 w 170"/>
                    <a:gd name="T1" fmla="*/ 8 h 100"/>
                    <a:gd name="T2" fmla="*/ 124 w 170"/>
                    <a:gd name="T3" fmla="*/ 9 h 100"/>
                    <a:gd name="T4" fmla="*/ 124 w 170"/>
                    <a:gd name="T5" fmla="*/ 9 h 100"/>
                    <a:gd name="T6" fmla="*/ 124 w 170"/>
                    <a:gd name="T7" fmla="*/ 9 h 100"/>
                    <a:gd name="T8" fmla="*/ 146 w 170"/>
                    <a:gd name="T9" fmla="*/ 34 h 100"/>
                    <a:gd name="T10" fmla="*/ 146 w 170"/>
                    <a:gd name="T11" fmla="*/ 34 h 100"/>
                    <a:gd name="T12" fmla="*/ 146 w 170"/>
                    <a:gd name="T13" fmla="*/ 34 h 100"/>
                    <a:gd name="T14" fmla="*/ 154 w 170"/>
                    <a:gd name="T15" fmla="*/ 42 h 100"/>
                    <a:gd name="T16" fmla="*/ 158 w 170"/>
                    <a:gd name="T17" fmla="*/ 48 h 100"/>
                    <a:gd name="T18" fmla="*/ 158 w 170"/>
                    <a:gd name="T19" fmla="*/ 48 h 100"/>
                    <a:gd name="T20" fmla="*/ 158 w 170"/>
                    <a:gd name="T21" fmla="*/ 49 h 100"/>
                    <a:gd name="T22" fmla="*/ 158 w 170"/>
                    <a:gd name="T23" fmla="*/ 87 h 100"/>
                    <a:gd name="T24" fmla="*/ 153 w 170"/>
                    <a:gd name="T25" fmla="*/ 92 h 100"/>
                    <a:gd name="T26" fmla="*/ 137 w 170"/>
                    <a:gd name="T27" fmla="*/ 92 h 100"/>
                    <a:gd name="T28" fmla="*/ 137 w 170"/>
                    <a:gd name="T29" fmla="*/ 88 h 100"/>
                    <a:gd name="T30" fmla="*/ 137 w 170"/>
                    <a:gd name="T31" fmla="*/ 80 h 100"/>
                    <a:gd name="T32" fmla="*/ 129 w 170"/>
                    <a:gd name="T33" fmla="*/ 80 h 100"/>
                    <a:gd name="T34" fmla="*/ 41 w 170"/>
                    <a:gd name="T35" fmla="*/ 80 h 100"/>
                    <a:gd name="T36" fmla="*/ 33 w 170"/>
                    <a:gd name="T37" fmla="*/ 80 h 100"/>
                    <a:gd name="T38" fmla="*/ 33 w 170"/>
                    <a:gd name="T39" fmla="*/ 88 h 100"/>
                    <a:gd name="T40" fmla="*/ 33 w 170"/>
                    <a:gd name="T41" fmla="*/ 92 h 100"/>
                    <a:gd name="T42" fmla="*/ 16 w 170"/>
                    <a:gd name="T43" fmla="*/ 92 h 100"/>
                    <a:gd name="T44" fmla="*/ 11 w 170"/>
                    <a:gd name="T45" fmla="*/ 87 h 100"/>
                    <a:gd name="T46" fmla="*/ 11 w 170"/>
                    <a:gd name="T47" fmla="*/ 49 h 100"/>
                    <a:gd name="T48" fmla="*/ 11 w 170"/>
                    <a:gd name="T49" fmla="*/ 48 h 100"/>
                    <a:gd name="T50" fmla="*/ 25 w 170"/>
                    <a:gd name="T51" fmla="*/ 32 h 100"/>
                    <a:gd name="T52" fmla="*/ 45 w 170"/>
                    <a:gd name="T53" fmla="*/ 9 h 100"/>
                    <a:gd name="T54" fmla="*/ 45 w 170"/>
                    <a:gd name="T55" fmla="*/ 9 h 100"/>
                    <a:gd name="T56" fmla="*/ 45 w 170"/>
                    <a:gd name="T57" fmla="*/ 9 h 100"/>
                    <a:gd name="T58" fmla="*/ 47 w 170"/>
                    <a:gd name="T59" fmla="*/ 8 h 100"/>
                    <a:gd name="T60" fmla="*/ 123 w 170"/>
                    <a:gd name="T61" fmla="*/ 8 h 100"/>
                    <a:gd name="T62" fmla="*/ 123 w 170"/>
                    <a:gd name="T63" fmla="*/ 0 h 100"/>
                    <a:gd name="T64" fmla="*/ 47 w 170"/>
                    <a:gd name="T65" fmla="*/ 0 h 100"/>
                    <a:gd name="T66" fmla="*/ 39 w 170"/>
                    <a:gd name="T67" fmla="*/ 4 h 100"/>
                    <a:gd name="T68" fmla="*/ 19 w 170"/>
                    <a:gd name="T69" fmla="*/ 27 h 100"/>
                    <a:gd name="T70" fmla="*/ 19 w 170"/>
                    <a:gd name="T71" fmla="*/ 27 h 100"/>
                    <a:gd name="T72" fmla="*/ 13 w 170"/>
                    <a:gd name="T73" fmla="*/ 30 h 100"/>
                    <a:gd name="T74" fmla="*/ 0 w 170"/>
                    <a:gd name="T75" fmla="*/ 30 h 100"/>
                    <a:gd name="T76" fmla="*/ 0 w 170"/>
                    <a:gd name="T77" fmla="*/ 37 h 100"/>
                    <a:gd name="T78" fmla="*/ 10 w 170"/>
                    <a:gd name="T79" fmla="*/ 37 h 100"/>
                    <a:gd name="T80" fmla="*/ 5 w 170"/>
                    <a:gd name="T81" fmla="*/ 42 h 100"/>
                    <a:gd name="T82" fmla="*/ 3 w 170"/>
                    <a:gd name="T83" fmla="*/ 49 h 100"/>
                    <a:gd name="T84" fmla="*/ 3 w 170"/>
                    <a:gd name="T85" fmla="*/ 87 h 100"/>
                    <a:gd name="T86" fmla="*/ 16 w 170"/>
                    <a:gd name="T87" fmla="*/ 100 h 100"/>
                    <a:gd name="T88" fmla="*/ 41 w 170"/>
                    <a:gd name="T89" fmla="*/ 100 h 100"/>
                    <a:gd name="T90" fmla="*/ 41 w 170"/>
                    <a:gd name="T91" fmla="*/ 88 h 100"/>
                    <a:gd name="T92" fmla="*/ 129 w 170"/>
                    <a:gd name="T93" fmla="*/ 88 h 100"/>
                    <a:gd name="T94" fmla="*/ 129 w 170"/>
                    <a:gd name="T95" fmla="*/ 100 h 100"/>
                    <a:gd name="T96" fmla="*/ 153 w 170"/>
                    <a:gd name="T97" fmla="*/ 100 h 100"/>
                    <a:gd name="T98" fmla="*/ 166 w 170"/>
                    <a:gd name="T99" fmla="*/ 87 h 100"/>
                    <a:gd name="T100" fmla="*/ 166 w 170"/>
                    <a:gd name="T101" fmla="*/ 49 h 100"/>
                    <a:gd name="T102" fmla="*/ 164 w 170"/>
                    <a:gd name="T103" fmla="*/ 42 h 100"/>
                    <a:gd name="T104" fmla="*/ 160 w 170"/>
                    <a:gd name="T105" fmla="*/ 37 h 100"/>
                    <a:gd name="T106" fmla="*/ 170 w 170"/>
                    <a:gd name="T107" fmla="*/ 37 h 100"/>
                    <a:gd name="T108" fmla="*/ 170 w 170"/>
                    <a:gd name="T109" fmla="*/ 30 h 100"/>
                    <a:gd name="T110" fmla="*/ 156 w 170"/>
                    <a:gd name="T111" fmla="*/ 30 h 100"/>
                    <a:gd name="T112" fmla="*/ 152 w 170"/>
                    <a:gd name="T113" fmla="*/ 29 h 100"/>
                    <a:gd name="T114" fmla="*/ 152 w 170"/>
                    <a:gd name="T115" fmla="*/ 29 h 100"/>
                    <a:gd name="T116" fmla="*/ 130 w 170"/>
                    <a:gd name="T117" fmla="*/ 4 h 100"/>
                    <a:gd name="T118" fmla="*/ 123 w 170"/>
                    <a:gd name="T1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00">
                      <a:moveTo>
                        <a:pt x="123" y="8"/>
                      </a:moveTo>
                      <a:cubicBezTo>
                        <a:pt x="123" y="8"/>
                        <a:pt x="124" y="8"/>
                        <a:pt x="124" y="9"/>
                      </a:cubicBezTo>
                      <a:cubicBezTo>
                        <a:pt x="124" y="9"/>
                        <a:pt x="124" y="9"/>
                        <a:pt x="124" y="9"/>
                      </a:cubicBezTo>
                      <a:cubicBezTo>
                        <a:pt x="124" y="9"/>
                        <a:pt x="124" y="9"/>
                        <a:pt x="124" y="9"/>
                      </a:cubicBezTo>
                      <a:cubicBezTo>
                        <a:pt x="146" y="34"/>
                        <a:pt x="146" y="34"/>
                        <a:pt x="146" y="34"/>
                      </a:cubicBezTo>
                      <a:cubicBezTo>
                        <a:pt x="146" y="34"/>
                        <a:pt x="146" y="34"/>
                        <a:pt x="146" y="34"/>
                      </a:cubicBezTo>
                      <a:cubicBezTo>
                        <a:pt x="146" y="34"/>
                        <a:pt x="146" y="34"/>
                        <a:pt x="146" y="34"/>
                      </a:cubicBezTo>
                      <a:cubicBezTo>
                        <a:pt x="154" y="42"/>
                        <a:pt x="154" y="42"/>
                        <a:pt x="154" y="42"/>
                      </a:cubicBezTo>
                      <a:cubicBezTo>
                        <a:pt x="158" y="48"/>
                        <a:pt x="158" y="48"/>
                        <a:pt x="158" y="48"/>
                      </a:cubicBezTo>
                      <a:cubicBezTo>
                        <a:pt x="158" y="48"/>
                        <a:pt x="158" y="48"/>
                        <a:pt x="158" y="48"/>
                      </a:cubicBezTo>
                      <a:cubicBezTo>
                        <a:pt x="158" y="48"/>
                        <a:pt x="158" y="48"/>
                        <a:pt x="158" y="49"/>
                      </a:cubicBezTo>
                      <a:cubicBezTo>
                        <a:pt x="158" y="87"/>
                        <a:pt x="158" y="87"/>
                        <a:pt x="158" y="87"/>
                      </a:cubicBezTo>
                      <a:cubicBezTo>
                        <a:pt x="158" y="90"/>
                        <a:pt x="156" y="92"/>
                        <a:pt x="153" y="92"/>
                      </a:cubicBezTo>
                      <a:cubicBezTo>
                        <a:pt x="137" y="92"/>
                        <a:pt x="137" y="92"/>
                        <a:pt x="137" y="92"/>
                      </a:cubicBezTo>
                      <a:cubicBezTo>
                        <a:pt x="137" y="88"/>
                        <a:pt x="137" y="88"/>
                        <a:pt x="137" y="88"/>
                      </a:cubicBezTo>
                      <a:cubicBezTo>
                        <a:pt x="137" y="80"/>
                        <a:pt x="137" y="80"/>
                        <a:pt x="137" y="80"/>
                      </a:cubicBezTo>
                      <a:cubicBezTo>
                        <a:pt x="129" y="80"/>
                        <a:pt x="129" y="80"/>
                        <a:pt x="129" y="80"/>
                      </a:cubicBezTo>
                      <a:cubicBezTo>
                        <a:pt x="41" y="80"/>
                        <a:pt x="41" y="80"/>
                        <a:pt x="41" y="80"/>
                      </a:cubicBezTo>
                      <a:cubicBezTo>
                        <a:pt x="33" y="80"/>
                        <a:pt x="33" y="80"/>
                        <a:pt x="33" y="80"/>
                      </a:cubicBezTo>
                      <a:cubicBezTo>
                        <a:pt x="33" y="88"/>
                        <a:pt x="33" y="88"/>
                        <a:pt x="33" y="88"/>
                      </a:cubicBezTo>
                      <a:cubicBezTo>
                        <a:pt x="33" y="92"/>
                        <a:pt x="33" y="92"/>
                        <a:pt x="33" y="92"/>
                      </a:cubicBezTo>
                      <a:cubicBezTo>
                        <a:pt x="16" y="92"/>
                        <a:pt x="16" y="92"/>
                        <a:pt x="16" y="92"/>
                      </a:cubicBezTo>
                      <a:cubicBezTo>
                        <a:pt x="14" y="92"/>
                        <a:pt x="11" y="90"/>
                        <a:pt x="11" y="87"/>
                      </a:cubicBezTo>
                      <a:cubicBezTo>
                        <a:pt x="11" y="49"/>
                        <a:pt x="11" y="49"/>
                        <a:pt x="11" y="49"/>
                      </a:cubicBezTo>
                      <a:cubicBezTo>
                        <a:pt x="11" y="48"/>
                        <a:pt x="11" y="48"/>
                        <a:pt x="11" y="48"/>
                      </a:cubicBezTo>
                      <a:cubicBezTo>
                        <a:pt x="25" y="32"/>
                        <a:pt x="25" y="32"/>
                        <a:pt x="25" y="32"/>
                      </a:cubicBezTo>
                      <a:cubicBezTo>
                        <a:pt x="45" y="9"/>
                        <a:pt x="45" y="9"/>
                        <a:pt x="45" y="9"/>
                      </a:cubicBezTo>
                      <a:cubicBezTo>
                        <a:pt x="45" y="9"/>
                        <a:pt x="45" y="9"/>
                        <a:pt x="45" y="9"/>
                      </a:cubicBezTo>
                      <a:cubicBezTo>
                        <a:pt x="45" y="9"/>
                        <a:pt x="45" y="9"/>
                        <a:pt x="45" y="9"/>
                      </a:cubicBezTo>
                      <a:cubicBezTo>
                        <a:pt x="46" y="8"/>
                        <a:pt x="46" y="8"/>
                        <a:pt x="47" y="8"/>
                      </a:cubicBezTo>
                      <a:cubicBezTo>
                        <a:pt x="123" y="8"/>
                        <a:pt x="123" y="8"/>
                        <a:pt x="123" y="8"/>
                      </a:cubicBezTo>
                      <a:moveTo>
                        <a:pt x="123" y="0"/>
                      </a:moveTo>
                      <a:cubicBezTo>
                        <a:pt x="47" y="0"/>
                        <a:pt x="47" y="0"/>
                        <a:pt x="47" y="0"/>
                      </a:cubicBezTo>
                      <a:cubicBezTo>
                        <a:pt x="44" y="0"/>
                        <a:pt x="41" y="1"/>
                        <a:pt x="39" y="4"/>
                      </a:cubicBezTo>
                      <a:cubicBezTo>
                        <a:pt x="19" y="27"/>
                        <a:pt x="19" y="27"/>
                        <a:pt x="19" y="27"/>
                      </a:cubicBezTo>
                      <a:cubicBezTo>
                        <a:pt x="19" y="27"/>
                        <a:pt x="19" y="27"/>
                        <a:pt x="19" y="27"/>
                      </a:cubicBezTo>
                      <a:cubicBezTo>
                        <a:pt x="17" y="29"/>
                        <a:pt x="15" y="30"/>
                        <a:pt x="13" y="30"/>
                      </a:cubicBezTo>
                      <a:cubicBezTo>
                        <a:pt x="0" y="30"/>
                        <a:pt x="0" y="30"/>
                        <a:pt x="0" y="30"/>
                      </a:cubicBezTo>
                      <a:cubicBezTo>
                        <a:pt x="0" y="37"/>
                        <a:pt x="0" y="37"/>
                        <a:pt x="0" y="37"/>
                      </a:cubicBezTo>
                      <a:cubicBezTo>
                        <a:pt x="10" y="37"/>
                        <a:pt x="10" y="37"/>
                        <a:pt x="10" y="37"/>
                      </a:cubicBezTo>
                      <a:cubicBezTo>
                        <a:pt x="5" y="42"/>
                        <a:pt x="5" y="42"/>
                        <a:pt x="5" y="42"/>
                      </a:cubicBezTo>
                      <a:cubicBezTo>
                        <a:pt x="4" y="44"/>
                        <a:pt x="3" y="45"/>
                        <a:pt x="3" y="49"/>
                      </a:cubicBezTo>
                      <a:cubicBezTo>
                        <a:pt x="3" y="87"/>
                        <a:pt x="3" y="87"/>
                        <a:pt x="3" y="87"/>
                      </a:cubicBezTo>
                      <a:cubicBezTo>
                        <a:pt x="3" y="94"/>
                        <a:pt x="9" y="100"/>
                        <a:pt x="16" y="100"/>
                      </a:cubicBezTo>
                      <a:cubicBezTo>
                        <a:pt x="41" y="100"/>
                        <a:pt x="41" y="100"/>
                        <a:pt x="41" y="100"/>
                      </a:cubicBezTo>
                      <a:cubicBezTo>
                        <a:pt x="41" y="88"/>
                        <a:pt x="41" y="88"/>
                        <a:pt x="41" y="88"/>
                      </a:cubicBezTo>
                      <a:cubicBezTo>
                        <a:pt x="129" y="88"/>
                        <a:pt x="129" y="88"/>
                        <a:pt x="129" y="88"/>
                      </a:cubicBezTo>
                      <a:cubicBezTo>
                        <a:pt x="129" y="100"/>
                        <a:pt x="129" y="100"/>
                        <a:pt x="129" y="100"/>
                      </a:cubicBezTo>
                      <a:cubicBezTo>
                        <a:pt x="153" y="100"/>
                        <a:pt x="153" y="100"/>
                        <a:pt x="153" y="100"/>
                      </a:cubicBezTo>
                      <a:cubicBezTo>
                        <a:pt x="160" y="100"/>
                        <a:pt x="166" y="94"/>
                        <a:pt x="166" y="87"/>
                      </a:cubicBezTo>
                      <a:cubicBezTo>
                        <a:pt x="166" y="49"/>
                        <a:pt x="166" y="49"/>
                        <a:pt x="166" y="49"/>
                      </a:cubicBezTo>
                      <a:cubicBezTo>
                        <a:pt x="166" y="45"/>
                        <a:pt x="166" y="44"/>
                        <a:pt x="164" y="42"/>
                      </a:cubicBezTo>
                      <a:cubicBezTo>
                        <a:pt x="160" y="37"/>
                        <a:pt x="160" y="37"/>
                        <a:pt x="160" y="37"/>
                      </a:cubicBezTo>
                      <a:cubicBezTo>
                        <a:pt x="170" y="37"/>
                        <a:pt x="170" y="37"/>
                        <a:pt x="170" y="37"/>
                      </a:cubicBezTo>
                      <a:cubicBezTo>
                        <a:pt x="170" y="30"/>
                        <a:pt x="170" y="30"/>
                        <a:pt x="170" y="30"/>
                      </a:cubicBezTo>
                      <a:cubicBezTo>
                        <a:pt x="156" y="30"/>
                        <a:pt x="156" y="30"/>
                        <a:pt x="156" y="30"/>
                      </a:cubicBezTo>
                      <a:cubicBezTo>
                        <a:pt x="155" y="30"/>
                        <a:pt x="153" y="29"/>
                        <a:pt x="152" y="29"/>
                      </a:cubicBezTo>
                      <a:cubicBezTo>
                        <a:pt x="152" y="29"/>
                        <a:pt x="152" y="29"/>
                        <a:pt x="152" y="29"/>
                      </a:cubicBezTo>
                      <a:cubicBezTo>
                        <a:pt x="130" y="4"/>
                        <a:pt x="130" y="4"/>
                        <a:pt x="130" y="4"/>
                      </a:cubicBezTo>
                      <a:cubicBezTo>
                        <a:pt x="128" y="1"/>
                        <a:pt x="126" y="0"/>
                        <a:pt x="123" y="0"/>
                      </a:cubicBezTo>
                      <a:close/>
                    </a:path>
                  </a:pathLst>
                </a:custGeom>
                <a:solidFill>
                  <a:schemeClr val="tx1"/>
                </a:solidFill>
                <a:ln w="6350">
                  <a:solidFill>
                    <a:schemeClr val="tx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grpSp>
          <p:nvGrpSpPr>
            <p:cNvPr id="106" name="Gruppieren 143">
              <a:extLst>
                <a:ext uri="{FF2B5EF4-FFF2-40B4-BE49-F238E27FC236}">
                  <a16:creationId xmlns:a16="http://schemas.microsoft.com/office/drawing/2014/main" id="{67C4A15F-1B00-4385-9065-E1386B504C11}"/>
                </a:ext>
              </a:extLst>
            </p:cNvPr>
            <p:cNvGrpSpPr/>
            <p:nvPr/>
          </p:nvGrpSpPr>
          <p:grpSpPr>
            <a:xfrm>
              <a:off x="1005403" y="2449971"/>
              <a:ext cx="412932" cy="312646"/>
              <a:chOff x="1022070" y="2445209"/>
              <a:chExt cx="412932" cy="312646"/>
            </a:xfrm>
          </p:grpSpPr>
          <p:sp>
            <p:nvSpPr>
              <p:cNvPr id="107" name="Freihandform: Form 144">
                <a:extLst>
                  <a:ext uri="{FF2B5EF4-FFF2-40B4-BE49-F238E27FC236}">
                    <a16:creationId xmlns:a16="http://schemas.microsoft.com/office/drawing/2014/main" id="{8D62F588-B359-4F3E-B795-4ED09FA0E5CA}"/>
                  </a:ext>
                </a:extLst>
              </p:cNvPr>
              <p:cNvSpPr/>
              <p:nvPr/>
            </p:nvSpPr>
            <p:spPr bwMode="gray">
              <a:xfrm>
                <a:off x="1022070" y="2542280"/>
                <a:ext cx="412932" cy="215575"/>
              </a:xfrm>
              <a:custGeom>
                <a:avLst/>
                <a:gdLst>
                  <a:gd name="connsiteX0" fmla="*/ 0 w 323850"/>
                  <a:gd name="connsiteY0" fmla="*/ 169069 h 169069"/>
                  <a:gd name="connsiteX1" fmla="*/ 0 w 323850"/>
                  <a:gd name="connsiteY1" fmla="*/ 64294 h 169069"/>
                  <a:gd name="connsiteX2" fmla="*/ 95250 w 323850"/>
                  <a:gd name="connsiteY2" fmla="*/ 0 h 169069"/>
                  <a:gd name="connsiteX3" fmla="*/ 323850 w 323850"/>
                  <a:gd name="connsiteY3" fmla="*/ 0 h 169069"/>
                  <a:gd name="connsiteX4" fmla="*/ 0 w 323850"/>
                  <a:gd name="connsiteY4" fmla="*/ 169069 h 16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169069">
                    <a:moveTo>
                      <a:pt x="0" y="169069"/>
                    </a:moveTo>
                    <a:lnTo>
                      <a:pt x="0" y="64294"/>
                    </a:lnTo>
                    <a:lnTo>
                      <a:pt x="95250" y="0"/>
                    </a:lnTo>
                    <a:lnTo>
                      <a:pt x="323850" y="0"/>
                    </a:lnTo>
                    <a:lnTo>
                      <a:pt x="0" y="169069"/>
                    </a:ln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nvGrpSpPr>
              <p:cNvPr id="108" name="Group 40">
                <a:extLst>
                  <a:ext uri="{FF2B5EF4-FFF2-40B4-BE49-F238E27FC236}">
                    <a16:creationId xmlns:a16="http://schemas.microsoft.com/office/drawing/2014/main" id="{587C594C-FBBF-4AA6-BF36-94C85E44B8C7}"/>
                  </a:ext>
                </a:extLst>
              </p:cNvPr>
              <p:cNvGrpSpPr/>
              <p:nvPr/>
            </p:nvGrpSpPr>
            <p:grpSpPr>
              <a:xfrm>
                <a:off x="1051118" y="2445209"/>
                <a:ext cx="322502" cy="294644"/>
                <a:chOff x="810447" y="1721294"/>
                <a:chExt cx="437689" cy="461346"/>
              </a:xfrm>
            </p:grpSpPr>
            <p:grpSp>
              <p:nvGrpSpPr>
                <p:cNvPr id="109" name="Group 33">
                  <a:extLst>
                    <a:ext uri="{FF2B5EF4-FFF2-40B4-BE49-F238E27FC236}">
                      <a16:creationId xmlns:a16="http://schemas.microsoft.com/office/drawing/2014/main" id="{E96861B8-552F-4DD8-9869-1F5181320FB6}"/>
                    </a:ext>
                  </a:extLst>
                </p:cNvPr>
                <p:cNvGrpSpPr/>
                <p:nvPr/>
              </p:nvGrpSpPr>
              <p:grpSpPr>
                <a:xfrm>
                  <a:off x="903392" y="1721294"/>
                  <a:ext cx="241659" cy="177441"/>
                  <a:chOff x="903392" y="1721294"/>
                  <a:chExt cx="241659" cy="177441"/>
                </a:xfrm>
              </p:grpSpPr>
              <p:sp>
                <p:nvSpPr>
                  <p:cNvPr id="115" name="Freeform 47">
                    <a:extLst>
                      <a:ext uri="{FF2B5EF4-FFF2-40B4-BE49-F238E27FC236}">
                        <a16:creationId xmlns:a16="http://schemas.microsoft.com/office/drawing/2014/main" id="{54DAF0F9-0954-4457-BD8F-6EC6325F373C}"/>
                      </a:ext>
                    </a:extLst>
                  </p:cNvPr>
                  <p:cNvSpPr>
                    <a:spLocks/>
                  </p:cNvSpPr>
                  <p:nvPr/>
                </p:nvSpPr>
                <p:spPr bwMode="auto">
                  <a:xfrm>
                    <a:off x="903392" y="1721294"/>
                    <a:ext cx="241659" cy="43938"/>
                  </a:xfrm>
                  <a:custGeom>
                    <a:avLst/>
                    <a:gdLst>
                      <a:gd name="T0" fmla="*/ 0 w 94"/>
                      <a:gd name="T1" fmla="*/ 17 h 17"/>
                      <a:gd name="T2" fmla="*/ 47 w 94"/>
                      <a:gd name="T3" fmla="*/ 0 h 17"/>
                      <a:gd name="T4" fmla="*/ 94 w 94"/>
                      <a:gd name="T5" fmla="*/ 17 h 17"/>
                    </a:gdLst>
                    <a:ahLst/>
                    <a:cxnLst>
                      <a:cxn ang="0">
                        <a:pos x="T0" y="T1"/>
                      </a:cxn>
                      <a:cxn ang="0">
                        <a:pos x="T2" y="T3"/>
                      </a:cxn>
                      <a:cxn ang="0">
                        <a:pos x="T4" y="T5"/>
                      </a:cxn>
                    </a:cxnLst>
                    <a:rect l="0" t="0" r="r" b="b"/>
                    <a:pathLst>
                      <a:path w="94" h="17">
                        <a:moveTo>
                          <a:pt x="0" y="17"/>
                        </a:moveTo>
                        <a:cubicBezTo>
                          <a:pt x="13" y="6"/>
                          <a:pt x="30" y="0"/>
                          <a:pt x="47" y="0"/>
                        </a:cubicBezTo>
                        <a:cubicBezTo>
                          <a:pt x="65" y="0"/>
                          <a:pt x="81" y="6"/>
                          <a:pt x="94" y="17"/>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16" name="Freeform 48">
                    <a:extLst>
                      <a:ext uri="{FF2B5EF4-FFF2-40B4-BE49-F238E27FC236}">
                        <a16:creationId xmlns:a16="http://schemas.microsoft.com/office/drawing/2014/main" id="{96E82647-9719-4992-93E4-D2E3363CCF9A}"/>
                      </a:ext>
                    </a:extLst>
                  </p:cNvPr>
                  <p:cNvSpPr>
                    <a:spLocks/>
                  </p:cNvSpPr>
                  <p:nvPr/>
                </p:nvSpPr>
                <p:spPr bwMode="auto">
                  <a:xfrm>
                    <a:off x="933810" y="1770302"/>
                    <a:ext cx="182511" cy="33798"/>
                  </a:xfrm>
                  <a:custGeom>
                    <a:avLst/>
                    <a:gdLst>
                      <a:gd name="T0" fmla="*/ 71 w 71"/>
                      <a:gd name="T1" fmla="*/ 13 h 13"/>
                      <a:gd name="T2" fmla="*/ 35 w 71"/>
                      <a:gd name="T3" fmla="*/ 0 h 13"/>
                      <a:gd name="T4" fmla="*/ 0 w 71"/>
                      <a:gd name="T5" fmla="*/ 13 h 13"/>
                    </a:gdLst>
                    <a:ahLst/>
                    <a:cxnLst>
                      <a:cxn ang="0">
                        <a:pos x="T0" y="T1"/>
                      </a:cxn>
                      <a:cxn ang="0">
                        <a:pos x="T2" y="T3"/>
                      </a:cxn>
                      <a:cxn ang="0">
                        <a:pos x="T4" y="T5"/>
                      </a:cxn>
                    </a:cxnLst>
                    <a:rect l="0" t="0" r="r" b="b"/>
                    <a:pathLst>
                      <a:path w="71" h="13">
                        <a:moveTo>
                          <a:pt x="71" y="13"/>
                        </a:moveTo>
                        <a:cubicBezTo>
                          <a:pt x="61" y="5"/>
                          <a:pt x="49" y="0"/>
                          <a:pt x="35" y="0"/>
                        </a:cubicBezTo>
                        <a:cubicBezTo>
                          <a:pt x="22" y="0"/>
                          <a:pt x="10" y="5"/>
                          <a:pt x="0" y="13"/>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17" name="Freeform 49">
                    <a:extLst>
                      <a:ext uri="{FF2B5EF4-FFF2-40B4-BE49-F238E27FC236}">
                        <a16:creationId xmlns:a16="http://schemas.microsoft.com/office/drawing/2014/main" id="{F1B9012B-E072-40DC-9BAA-3B1B60F941EB}"/>
                      </a:ext>
                    </a:extLst>
                  </p:cNvPr>
                  <p:cNvSpPr>
                    <a:spLocks/>
                  </p:cNvSpPr>
                  <p:nvPr/>
                </p:nvSpPr>
                <p:spPr bwMode="auto">
                  <a:xfrm>
                    <a:off x="964229" y="1819309"/>
                    <a:ext cx="121674" cy="21969"/>
                  </a:xfrm>
                  <a:custGeom>
                    <a:avLst/>
                    <a:gdLst>
                      <a:gd name="T0" fmla="*/ 0 w 47"/>
                      <a:gd name="T1" fmla="*/ 9 h 9"/>
                      <a:gd name="T2" fmla="*/ 23 w 47"/>
                      <a:gd name="T3" fmla="*/ 0 h 9"/>
                      <a:gd name="T4" fmla="*/ 47 w 47"/>
                      <a:gd name="T5" fmla="*/ 9 h 9"/>
                    </a:gdLst>
                    <a:ahLst/>
                    <a:cxnLst>
                      <a:cxn ang="0">
                        <a:pos x="T0" y="T1"/>
                      </a:cxn>
                      <a:cxn ang="0">
                        <a:pos x="T2" y="T3"/>
                      </a:cxn>
                      <a:cxn ang="0">
                        <a:pos x="T4" y="T5"/>
                      </a:cxn>
                    </a:cxnLst>
                    <a:rect l="0" t="0" r="r" b="b"/>
                    <a:pathLst>
                      <a:path w="47" h="9">
                        <a:moveTo>
                          <a:pt x="0" y="9"/>
                        </a:moveTo>
                        <a:cubicBezTo>
                          <a:pt x="6" y="3"/>
                          <a:pt x="14" y="0"/>
                          <a:pt x="23" y="0"/>
                        </a:cubicBezTo>
                        <a:cubicBezTo>
                          <a:pt x="32" y="0"/>
                          <a:pt x="41" y="3"/>
                          <a:pt x="47" y="9"/>
                        </a:cubicBezTo>
                      </a:path>
                    </a:pathLst>
                  </a:custGeom>
                  <a:solidFill>
                    <a:srgbClr val="FFFFFF"/>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18" name="Oval 50">
                    <a:extLst>
                      <a:ext uri="{FF2B5EF4-FFF2-40B4-BE49-F238E27FC236}">
                        <a16:creationId xmlns:a16="http://schemas.microsoft.com/office/drawing/2014/main" id="{AB335D54-5024-489E-A558-AAE84C3B5BF3}"/>
                      </a:ext>
                    </a:extLst>
                  </p:cNvPr>
                  <p:cNvSpPr>
                    <a:spLocks noChangeArrowheads="1"/>
                  </p:cNvSpPr>
                  <p:nvPr/>
                </p:nvSpPr>
                <p:spPr bwMode="auto">
                  <a:xfrm>
                    <a:off x="1003098" y="1854796"/>
                    <a:ext cx="39086" cy="43939"/>
                  </a:xfrm>
                  <a:prstGeom prst="ellipse">
                    <a:avLst/>
                  </a:pr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nvGrpSpPr>
                <p:cNvPr id="110" name="Group 32">
                  <a:extLst>
                    <a:ext uri="{FF2B5EF4-FFF2-40B4-BE49-F238E27FC236}">
                      <a16:creationId xmlns:a16="http://schemas.microsoft.com/office/drawing/2014/main" id="{28D3A7BA-C229-4E9C-B5CB-01BB5324B243}"/>
                    </a:ext>
                  </a:extLst>
                </p:cNvPr>
                <p:cNvGrpSpPr/>
                <p:nvPr/>
              </p:nvGrpSpPr>
              <p:grpSpPr>
                <a:xfrm>
                  <a:off x="810447" y="1924083"/>
                  <a:ext cx="437689" cy="258557"/>
                  <a:chOff x="810447" y="1924083"/>
                  <a:chExt cx="437689" cy="258557"/>
                </a:xfrm>
              </p:grpSpPr>
              <p:sp>
                <p:nvSpPr>
                  <p:cNvPr id="111" name="Rectangle 44">
                    <a:extLst>
                      <a:ext uri="{FF2B5EF4-FFF2-40B4-BE49-F238E27FC236}">
                        <a16:creationId xmlns:a16="http://schemas.microsoft.com/office/drawing/2014/main" id="{0424D44C-6463-4270-BE15-58588139D2C4}"/>
                      </a:ext>
                    </a:extLst>
                  </p:cNvPr>
                  <p:cNvSpPr>
                    <a:spLocks noChangeArrowheads="1"/>
                  </p:cNvSpPr>
                  <p:nvPr/>
                </p:nvSpPr>
                <p:spPr bwMode="auto">
                  <a:xfrm>
                    <a:off x="967609" y="2069415"/>
                    <a:ext cx="123364" cy="20279"/>
                  </a:xfrm>
                  <a:prstGeom prst="rect">
                    <a:avLst/>
                  </a:prstGeom>
                  <a:solidFill>
                    <a:schemeClr val="tx1"/>
                  </a:solid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12" name="Rectangle 45">
                    <a:extLst>
                      <a:ext uri="{FF2B5EF4-FFF2-40B4-BE49-F238E27FC236}">
                        <a16:creationId xmlns:a16="http://schemas.microsoft.com/office/drawing/2014/main" id="{26C42BB1-511E-42D3-8DEF-F169EC79CB82}"/>
                      </a:ext>
                    </a:extLst>
                  </p:cNvPr>
                  <p:cNvSpPr>
                    <a:spLocks noChangeArrowheads="1"/>
                  </p:cNvSpPr>
                  <p:nvPr/>
                </p:nvSpPr>
                <p:spPr bwMode="auto">
                  <a:xfrm>
                    <a:off x="874664" y="2069415"/>
                    <a:ext cx="50698" cy="20279"/>
                  </a:xfrm>
                  <a:prstGeom prst="rect">
                    <a:avLst/>
                  </a:prstGeom>
                  <a:solidFill>
                    <a:schemeClr val="tx1"/>
                  </a:solid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13" name="Rectangle 46">
                    <a:extLst>
                      <a:ext uri="{FF2B5EF4-FFF2-40B4-BE49-F238E27FC236}">
                        <a16:creationId xmlns:a16="http://schemas.microsoft.com/office/drawing/2014/main" id="{3C45D560-EB38-49C8-A545-3C3A35E388DD}"/>
                      </a:ext>
                    </a:extLst>
                  </p:cNvPr>
                  <p:cNvSpPr>
                    <a:spLocks noChangeArrowheads="1"/>
                  </p:cNvSpPr>
                  <p:nvPr/>
                </p:nvSpPr>
                <p:spPr bwMode="auto">
                  <a:xfrm>
                    <a:off x="1133221" y="2069415"/>
                    <a:ext cx="50698" cy="20279"/>
                  </a:xfrm>
                  <a:prstGeom prst="rect">
                    <a:avLst/>
                  </a:prstGeom>
                  <a:solidFill>
                    <a:schemeClr val="tx1"/>
                  </a:solidFill>
                  <a:ln w="6350">
                    <a:solidFill>
                      <a:schemeClr val="tx1"/>
                    </a:solidFill>
                    <a:miter lim="800000"/>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sp>
                <p:nvSpPr>
                  <p:cNvPr id="114" name="Freeform 51">
                    <a:extLst>
                      <a:ext uri="{FF2B5EF4-FFF2-40B4-BE49-F238E27FC236}">
                        <a16:creationId xmlns:a16="http://schemas.microsoft.com/office/drawing/2014/main" id="{070DCA0C-FC46-447A-A185-357F6010966D}"/>
                      </a:ext>
                    </a:extLst>
                  </p:cNvPr>
                  <p:cNvSpPr>
                    <a:spLocks noEditPoints="1"/>
                  </p:cNvSpPr>
                  <p:nvPr/>
                </p:nvSpPr>
                <p:spPr bwMode="auto">
                  <a:xfrm>
                    <a:off x="810447" y="1924083"/>
                    <a:ext cx="437689" cy="258557"/>
                  </a:xfrm>
                  <a:custGeom>
                    <a:avLst/>
                    <a:gdLst>
                      <a:gd name="T0" fmla="*/ 123 w 170"/>
                      <a:gd name="T1" fmla="*/ 8 h 100"/>
                      <a:gd name="T2" fmla="*/ 124 w 170"/>
                      <a:gd name="T3" fmla="*/ 9 h 100"/>
                      <a:gd name="T4" fmla="*/ 124 w 170"/>
                      <a:gd name="T5" fmla="*/ 9 h 100"/>
                      <a:gd name="T6" fmla="*/ 124 w 170"/>
                      <a:gd name="T7" fmla="*/ 9 h 100"/>
                      <a:gd name="T8" fmla="*/ 146 w 170"/>
                      <a:gd name="T9" fmla="*/ 34 h 100"/>
                      <a:gd name="T10" fmla="*/ 146 w 170"/>
                      <a:gd name="T11" fmla="*/ 34 h 100"/>
                      <a:gd name="T12" fmla="*/ 146 w 170"/>
                      <a:gd name="T13" fmla="*/ 34 h 100"/>
                      <a:gd name="T14" fmla="*/ 154 w 170"/>
                      <a:gd name="T15" fmla="*/ 42 h 100"/>
                      <a:gd name="T16" fmla="*/ 158 w 170"/>
                      <a:gd name="T17" fmla="*/ 48 h 100"/>
                      <a:gd name="T18" fmla="*/ 158 w 170"/>
                      <a:gd name="T19" fmla="*/ 48 h 100"/>
                      <a:gd name="T20" fmla="*/ 158 w 170"/>
                      <a:gd name="T21" fmla="*/ 49 h 100"/>
                      <a:gd name="T22" fmla="*/ 158 w 170"/>
                      <a:gd name="T23" fmla="*/ 87 h 100"/>
                      <a:gd name="T24" fmla="*/ 153 w 170"/>
                      <a:gd name="T25" fmla="*/ 92 h 100"/>
                      <a:gd name="T26" fmla="*/ 137 w 170"/>
                      <a:gd name="T27" fmla="*/ 92 h 100"/>
                      <a:gd name="T28" fmla="*/ 137 w 170"/>
                      <a:gd name="T29" fmla="*/ 88 h 100"/>
                      <a:gd name="T30" fmla="*/ 137 w 170"/>
                      <a:gd name="T31" fmla="*/ 80 h 100"/>
                      <a:gd name="T32" fmla="*/ 129 w 170"/>
                      <a:gd name="T33" fmla="*/ 80 h 100"/>
                      <a:gd name="T34" fmla="*/ 41 w 170"/>
                      <a:gd name="T35" fmla="*/ 80 h 100"/>
                      <a:gd name="T36" fmla="*/ 33 w 170"/>
                      <a:gd name="T37" fmla="*/ 80 h 100"/>
                      <a:gd name="T38" fmla="*/ 33 w 170"/>
                      <a:gd name="T39" fmla="*/ 88 h 100"/>
                      <a:gd name="T40" fmla="*/ 33 w 170"/>
                      <a:gd name="T41" fmla="*/ 92 h 100"/>
                      <a:gd name="T42" fmla="*/ 16 w 170"/>
                      <a:gd name="T43" fmla="*/ 92 h 100"/>
                      <a:gd name="T44" fmla="*/ 11 w 170"/>
                      <a:gd name="T45" fmla="*/ 87 h 100"/>
                      <a:gd name="T46" fmla="*/ 11 w 170"/>
                      <a:gd name="T47" fmla="*/ 49 h 100"/>
                      <a:gd name="T48" fmla="*/ 11 w 170"/>
                      <a:gd name="T49" fmla="*/ 48 h 100"/>
                      <a:gd name="T50" fmla="*/ 25 w 170"/>
                      <a:gd name="T51" fmla="*/ 32 h 100"/>
                      <a:gd name="T52" fmla="*/ 45 w 170"/>
                      <a:gd name="T53" fmla="*/ 9 h 100"/>
                      <a:gd name="T54" fmla="*/ 45 w 170"/>
                      <a:gd name="T55" fmla="*/ 9 h 100"/>
                      <a:gd name="T56" fmla="*/ 45 w 170"/>
                      <a:gd name="T57" fmla="*/ 9 h 100"/>
                      <a:gd name="T58" fmla="*/ 47 w 170"/>
                      <a:gd name="T59" fmla="*/ 8 h 100"/>
                      <a:gd name="T60" fmla="*/ 123 w 170"/>
                      <a:gd name="T61" fmla="*/ 8 h 100"/>
                      <a:gd name="T62" fmla="*/ 123 w 170"/>
                      <a:gd name="T63" fmla="*/ 0 h 100"/>
                      <a:gd name="T64" fmla="*/ 47 w 170"/>
                      <a:gd name="T65" fmla="*/ 0 h 100"/>
                      <a:gd name="T66" fmla="*/ 39 w 170"/>
                      <a:gd name="T67" fmla="*/ 4 h 100"/>
                      <a:gd name="T68" fmla="*/ 19 w 170"/>
                      <a:gd name="T69" fmla="*/ 27 h 100"/>
                      <a:gd name="T70" fmla="*/ 19 w 170"/>
                      <a:gd name="T71" fmla="*/ 27 h 100"/>
                      <a:gd name="T72" fmla="*/ 13 w 170"/>
                      <a:gd name="T73" fmla="*/ 30 h 100"/>
                      <a:gd name="T74" fmla="*/ 0 w 170"/>
                      <a:gd name="T75" fmla="*/ 30 h 100"/>
                      <a:gd name="T76" fmla="*/ 0 w 170"/>
                      <a:gd name="T77" fmla="*/ 37 h 100"/>
                      <a:gd name="T78" fmla="*/ 10 w 170"/>
                      <a:gd name="T79" fmla="*/ 37 h 100"/>
                      <a:gd name="T80" fmla="*/ 5 w 170"/>
                      <a:gd name="T81" fmla="*/ 42 h 100"/>
                      <a:gd name="T82" fmla="*/ 3 w 170"/>
                      <a:gd name="T83" fmla="*/ 49 h 100"/>
                      <a:gd name="T84" fmla="*/ 3 w 170"/>
                      <a:gd name="T85" fmla="*/ 87 h 100"/>
                      <a:gd name="T86" fmla="*/ 16 w 170"/>
                      <a:gd name="T87" fmla="*/ 100 h 100"/>
                      <a:gd name="T88" fmla="*/ 41 w 170"/>
                      <a:gd name="T89" fmla="*/ 100 h 100"/>
                      <a:gd name="T90" fmla="*/ 41 w 170"/>
                      <a:gd name="T91" fmla="*/ 88 h 100"/>
                      <a:gd name="T92" fmla="*/ 129 w 170"/>
                      <a:gd name="T93" fmla="*/ 88 h 100"/>
                      <a:gd name="T94" fmla="*/ 129 w 170"/>
                      <a:gd name="T95" fmla="*/ 100 h 100"/>
                      <a:gd name="T96" fmla="*/ 153 w 170"/>
                      <a:gd name="T97" fmla="*/ 100 h 100"/>
                      <a:gd name="T98" fmla="*/ 166 w 170"/>
                      <a:gd name="T99" fmla="*/ 87 h 100"/>
                      <a:gd name="T100" fmla="*/ 166 w 170"/>
                      <a:gd name="T101" fmla="*/ 49 h 100"/>
                      <a:gd name="T102" fmla="*/ 164 w 170"/>
                      <a:gd name="T103" fmla="*/ 42 h 100"/>
                      <a:gd name="T104" fmla="*/ 160 w 170"/>
                      <a:gd name="T105" fmla="*/ 37 h 100"/>
                      <a:gd name="T106" fmla="*/ 170 w 170"/>
                      <a:gd name="T107" fmla="*/ 37 h 100"/>
                      <a:gd name="T108" fmla="*/ 170 w 170"/>
                      <a:gd name="T109" fmla="*/ 30 h 100"/>
                      <a:gd name="T110" fmla="*/ 156 w 170"/>
                      <a:gd name="T111" fmla="*/ 30 h 100"/>
                      <a:gd name="T112" fmla="*/ 152 w 170"/>
                      <a:gd name="T113" fmla="*/ 29 h 100"/>
                      <a:gd name="T114" fmla="*/ 152 w 170"/>
                      <a:gd name="T115" fmla="*/ 29 h 100"/>
                      <a:gd name="T116" fmla="*/ 130 w 170"/>
                      <a:gd name="T117" fmla="*/ 4 h 100"/>
                      <a:gd name="T118" fmla="*/ 123 w 170"/>
                      <a:gd name="T1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 h="100">
                        <a:moveTo>
                          <a:pt x="123" y="8"/>
                        </a:moveTo>
                        <a:cubicBezTo>
                          <a:pt x="123" y="8"/>
                          <a:pt x="124" y="8"/>
                          <a:pt x="124" y="9"/>
                        </a:cubicBezTo>
                        <a:cubicBezTo>
                          <a:pt x="124" y="9"/>
                          <a:pt x="124" y="9"/>
                          <a:pt x="124" y="9"/>
                        </a:cubicBezTo>
                        <a:cubicBezTo>
                          <a:pt x="124" y="9"/>
                          <a:pt x="124" y="9"/>
                          <a:pt x="124" y="9"/>
                        </a:cubicBezTo>
                        <a:cubicBezTo>
                          <a:pt x="146" y="34"/>
                          <a:pt x="146" y="34"/>
                          <a:pt x="146" y="34"/>
                        </a:cubicBezTo>
                        <a:cubicBezTo>
                          <a:pt x="146" y="34"/>
                          <a:pt x="146" y="34"/>
                          <a:pt x="146" y="34"/>
                        </a:cubicBezTo>
                        <a:cubicBezTo>
                          <a:pt x="146" y="34"/>
                          <a:pt x="146" y="34"/>
                          <a:pt x="146" y="34"/>
                        </a:cubicBezTo>
                        <a:cubicBezTo>
                          <a:pt x="154" y="42"/>
                          <a:pt x="154" y="42"/>
                          <a:pt x="154" y="42"/>
                        </a:cubicBezTo>
                        <a:cubicBezTo>
                          <a:pt x="158" y="48"/>
                          <a:pt x="158" y="48"/>
                          <a:pt x="158" y="48"/>
                        </a:cubicBezTo>
                        <a:cubicBezTo>
                          <a:pt x="158" y="48"/>
                          <a:pt x="158" y="48"/>
                          <a:pt x="158" y="48"/>
                        </a:cubicBezTo>
                        <a:cubicBezTo>
                          <a:pt x="158" y="48"/>
                          <a:pt x="158" y="48"/>
                          <a:pt x="158" y="49"/>
                        </a:cubicBezTo>
                        <a:cubicBezTo>
                          <a:pt x="158" y="87"/>
                          <a:pt x="158" y="87"/>
                          <a:pt x="158" y="87"/>
                        </a:cubicBezTo>
                        <a:cubicBezTo>
                          <a:pt x="158" y="90"/>
                          <a:pt x="156" y="92"/>
                          <a:pt x="153" y="92"/>
                        </a:cubicBezTo>
                        <a:cubicBezTo>
                          <a:pt x="137" y="92"/>
                          <a:pt x="137" y="92"/>
                          <a:pt x="137" y="92"/>
                        </a:cubicBezTo>
                        <a:cubicBezTo>
                          <a:pt x="137" y="88"/>
                          <a:pt x="137" y="88"/>
                          <a:pt x="137" y="88"/>
                        </a:cubicBezTo>
                        <a:cubicBezTo>
                          <a:pt x="137" y="80"/>
                          <a:pt x="137" y="80"/>
                          <a:pt x="137" y="80"/>
                        </a:cubicBezTo>
                        <a:cubicBezTo>
                          <a:pt x="129" y="80"/>
                          <a:pt x="129" y="80"/>
                          <a:pt x="129" y="80"/>
                        </a:cubicBezTo>
                        <a:cubicBezTo>
                          <a:pt x="41" y="80"/>
                          <a:pt x="41" y="80"/>
                          <a:pt x="41" y="80"/>
                        </a:cubicBezTo>
                        <a:cubicBezTo>
                          <a:pt x="33" y="80"/>
                          <a:pt x="33" y="80"/>
                          <a:pt x="33" y="80"/>
                        </a:cubicBezTo>
                        <a:cubicBezTo>
                          <a:pt x="33" y="88"/>
                          <a:pt x="33" y="88"/>
                          <a:pt x="33" y="88"/>
                        </a:cubicBezTo>
                        <a:cubicBezTo>
                          <a:pt x="33" y="92"/>
                          <a:pt x="33" y="92"/>
                          <a:pt x="33" y="92"/>
                        </a:cubicBezTo>
                        <a:cubicBezTo>
                          <a:pt x="16" y="92"/>
                          <a:pt x="16" y="92"/>
                          <a:pt x="16" y="92"/>
                        </a:cubicBezTo>
                        <a:cubicBezTo>
                          <a:pt x="14" y="92"/>
                          <a:pt x="11" y="90"/>
                          <a:pt x="11" y="87"/>
                        </a:cubicBezTo>
                        <a:cubicBezTo>
                          <a:pt x="11" y="49"/>
                          <a:pt x="11" y="49"/>
                          <a:pt x="11" y="49"/>
                        </a:cubicBezTo>
                        <a:cubicBezTo>
                          <a:pt x="11" y="48"/>
                          <a:pt x="11" y="48"/>
                          <a:pt x="11" y="48"/>
                        </a:cubicBezTo>
                        <a:cubicBezTo>
                          <a:pt x="25" y="32"/>
                          <a:pt x="25" y="32"/>
                          <a:pt x="25" y="32"/>
                        </a:cubicBezTo>
                        <a:cubicBezTo>
                          <a:pt x="45" y="9"/>
                          <a:pt x="45" y="9"/>
                          <a:pt x="45" y="9"/>
                        </a:cubicBezTo>
                        <a:cubicBezTo>
                          <a:pt x="45" y="9"/>
                          <a:pt x="45" y="9"/>
                          <a:pt x="45" y="9"/>
                        </a:cubicBezTo>
                        <a:cubicBezTo>
                          <a:pt x="45" y="9"/>
                          <a:pt x="45" y="9"/>
                          <a:pt x="45" y="9"/>
                        </a:cubicBezTo>
                        <a:cubicBezTo>
                          <a:pt x="46" y="8"/>
                          <a:pt x="46" y="8"/>
                          <a:pt x="47" y="8"/>
                        </a:cubicBezTo>
                        <a:cubicBezTo>
                          <a:pt x="123" y="8"/>
                          <a:pt x="123" y="8"/>
                          <a:pt x="123" y="8"/>
                        </a:cubicBezTo>
                        <a:moveTo>
                          <a:pt x="123" y="0"/>
                        </a:moveTo>
                        <a:cubicBezTo>
                          <a:pt x="47" y="0"/>
                          <a:pt x="47" y="0"/>
                          <a:pt x="47" y="0"/>
                        </a:cubicBezTo>
                        <a:cubicBezTo>
                          <a:pt x="44" y="0"/>
                          <a:pt x="41" y="1"/>
                          <a:pt x="39" y="4"/>
                        </a:cubicBezTo>
                        <a:cubicBezTo>
                          <a:pt x="19" y="27"/>
                          <a:pt x="19" y="27"/>
                          <a:pt x="19" y="27"/>
                        </a:cubicBezTo>
                        <a:cubicBezTo>
                          <a:pt x="19" y="27"/>
                          <a:pt x="19" y="27"/>
                          <a:pt x="19" y="27"/>
                        </a:cubicBezTo>
                        <a:cubicBezTo>
                          <a:pt x="17" y="29"/>
                          <a:pt x="15" y="30"/>
                          <a:pt x="13" y="30"/>
                        </a:cubicBezTo>
                        <a:cubicBezTo>
                          <a:pt x="0" y="30"/>
                          <a:pt x="0" y="30"/>
                          <a:pt x="0" y="30"/>
                        </a:cubicBezTo>
                        <a:cubicBezTo>
                          <a:pt x="0" y="37"/>
                          <a:pt x="0" y="37"/>
                          <a:pt x="0" y="37"/>
                        </a:cubicBezTo>
                        <a:cubicBezTo>
                          <a:pt x="10" y="37"/>
                          <a:pt x="10" y="37"/>
                          <a:pt x="10" y="37"/>
                        </a:cubicBezTo>
                        <a:cubicBezTo>
                          <a:pt x="5" y="42"/>
                          <a:pt x="5" y="42"/>
                          <a:pt x="5" y="42"/>
                        </a:cubicBezTo>
                        <a:cubicBezTo>
                          <a:pt x="4" y="44"/>
                          <a:pt x="3" y="45"/>
                          <a:pt x="3" y="49"/>
                        </a:cubicBezTo>
                        <a:cubicBezTo>
                          <a:pt x="3" y="87"/>
                          <a:pt x="3" y="87"/>
                          <a:pt x="3" y="87"/>
                        </a:cubicBezTo>
                        <a:cubicBezTo>
                          <a:pt x="3" y="94"/>
                          <a:pt x="9" y="100"/>
                          <a:pt x="16" y="100"/>
                        </a:cubicBezTo>
                        <a:cubicBezTo>
                          <a:pt x="41" y="100"/>
                          <a:pt x="41" y="100"/>
                          <a:pt x="41" y="100"/>
                        </a:cubicBezTo>
                        <a:cubicBezTo>
                          <a:pt x="41" y="88"/>
                          <a:pt x="41" y="88"/>
                          <a:pt x="41" y="88"/>
                        </a:cubicBezTo>
                        <a:cubicBezTo>
                          <a:pt x="129" y="88"/>
                          <a:pt x="129" y="88"/>
                          <a:pt x="129" y="88"/>
                        </a:cubicBezTo>
                        <a:cubicBezTo>
                          <a:pt x="129" y="100"/>
                          <a:pt x="129" y="100"/>
                          <a:pt x="129" y="100"/>
                        </a:cubicBezTo>
                        <a:cubicBezTo>
                          <a:pt x="153" y="100"/>
                          <a:pt x="153" y="100"/>
                          <a:pt x="153" y="100"/>
                        </a:cubicBezTo>
                        <a:cubicBezTo>
                          <a:pt x="160" y="100"/>
                          <a:pt x="166" y="94"/>
                          <a:pt x="166" y="87"/>
                        </a:cubicBezTo>
                        <a:cubicBezTo>
                          <a:pt x="166" y="49"/>
                          <a:pt x="166" y="49"/>
                          <a:pt x="166" y="49"/>
                        </a:cubicBezTo>
                        <a:cubicBezTo>
                          <a:pt x="166" y="45"/>
                          <a:pt x="166" y="44"/>
                          <a:pt x="164" y="42"/>
                        </a:cubicBezTo>
                        <a:cubicBezTo>
                          <a:pt x="160" y="37"/>
                          <a:pt x="160" y="37"/>
                          <a:pt x="160" y="37"/>
                        </a:cubicBezTo>
                        <a:cubicBezTo>
                          <a:pt x="170" y="37"/>
                          <a:pt x="170" y="37"/>
                          <a:pt x="170" y="37"/>
                        </a:cubicBezTo>
                        <a:cubicBezTo>
                          <a:pt x="170" y="30"/>
                          <a:pt x="170" y="30"/>
                          <a:pt x="170" y="30"/>
                        </a:cubicBezTo>
                        <a:cubicBezTo>
                          <a:pt x="156" y="30"/>
                          <a:pt x="156" y="30"/>
                          <a:pt x="156" y="30"/>
                        </a:cubicBezTo>
                        <a:cubicBezTo>
                          <a:pt x="155" y="30"/>
                          <a:pt x="153" y="29"/>
                          <a:pt x="152" y="29"/>
                        </a:cubicBezTo>
                        <a:cubicBezTo>
                          <a:pt x="152" y="29"/>
                          <a:pt x="152" y="29"/>
                          <a:pt x="152" y="29"/>
                        </a:cubicBezTo>
                        <a:cubicBezTo>
                          <a:pt x="130" y="4"/>
                          <a:pt x="130" y="4"/>
                          <a:pt x="130" y="4"/>
                        </a:cubicBezTo>
                        <a:cubicBezTo>
                          <a:pt x="128" y="1"/>
                          <a:pt x="126" y="0"/>
                          <a:pt x="123" y="0"/>
                        </a:cubicBezTo>
                        <a:close/>
                      </a:path>
                    </a:pathLst>
                  </a:custGeom>
                  <a:solidFill>
                    <a:schemeClr val="tx1"/>
                  </a:solidFill>
                  <a:ln w="6350">
                    <a:solidFill>
                      <a:schemeClr val="tx1"/>
                    </a:solidFill>
                    <a:round/>
                    <a:headEnd/>
                    <a:tailEnd/>
                  </a:ln>
                </p:spPr>
                <p:txBody>
                  <a:bodyPr vert="horz" wrap="square" lIns="91440" tIns="45720" rIns="91440" bIns="45720" numCol="1" anchor="t" anchorCtr="0" compatLnSpc="1">
                    <a:prstTxWarp prst="textNoShape">
                      <a:avLst/>
                    </a:prstTxWarp>
                  </a:bodyPr>
                  <a:lstStyle/>
                  <a:p>
                    <a:pPr defTabSz="914400">
                      <a:defRPr/>
                    </a:pPr>
                    <a:endParaRPr lang="de-DE">
                      <a:solidFill>
                        <a:schemeClr val="bg1">
                          <a:lumMod val="50000"/>
                        </a:schemeClr>
                      </a:solidFill>
                      <a:latin typeface="Fira Sans Book"/>
                    </a:endParaRPr>
                  </a:p>
                </p:txBody>
              </p:sp>
            </p:grpSp>
          </p:grpSp>
        </p:grpSp>
      </p:grpSp>
      <p:sp>
        <p:nvSpPr>
          <p:cNvPr id="139" name="Can 27">
            <a:extLst>
              <a:ext uri="{FF2B5EF4-FFF2-40B4-BE49-F238E27FC236}">
                <a16:creationId xmlns:a16="http://schemas.microsoft.com/office/drawing/2014/main" id="{9D624278-C2FE-4704-BC65-849C21711493}"/>
              </a:ext>
            </a:extLst>
          </p:cNvPr>
          <p:cNvSpPr/>
          <p:nvPr/>
        </p:nvSpPr>
        <p:spPr>
          <a:xfrm>
            <a:off x="8287557" y="3195802"/>
            <a:ext cx="578252" cy="306710"/>
          </a:xfrm>
          <a:prstGeom prst="can">
            <a:avLst/>
          </a:prstGeom>
          <a:noFill/>
          <a:ln w="19050" cap="flat">
            <a:solidFill>
              <a:schemeClr val="tx1"/>
            </a:solidFill>
            <a:prstDash val="solid"/>
            <a:miter lim="800000"/>
            <a:headEnd/>
            <a:tailEnd/>
          </a:ln>
        </p:spPr>
        <p:txBody>
          <a:bodyPr vert="horz" wrap="square" lIns="121807" tIns="60904" rIns="121807" bIns="60904" numCol="1" anchor="t" anchorCtr="0" compatLnSpc="1">
            <a:prstTxWarp prst="textNoShape">
              <a:avLst/>
            </a:prstTxWarp>
          </a:bodyPr>
          <a:lstStyle/>
          <a:p>
            <a:endParaRPr lang="en-US" sz="2398"/>
          </a:p>
        </p:txBody>
      </p:sp>
      <p:grpSp>
        <p:nvGrpSpPr>
          <p:cNvPr id="158" name="Group 157">
            <a:extLst>
              <a:ext uri="{FF2B5EF4-FFF2-40B4-BE49-F238E27FC236}">
                <a16:creationId xmlns:a16="http://schemas.microsoft.com/office/drawing/2014/main" id="{E6E88E3B-27BC-410F-A20C-48A33F3272E2}"/>
              </a:ext>
            </a:extLst>
          </p:cNvPr>
          <p:cNvGrpSpPr/>
          <p:nvPr/>
        </p:nvGrpSpPr>
        <p:grpSpPr>
          <a:xfrm>
            <a:off x="3021192" y="3125733"/>
            <a:ext cx="541507" cy="502882"/>
            <a:chOff x="9181264" y="4524908"/>
            <a:chExt cx="871267" cy="809126"/>
          </a:xfrm>
        </p:grpSpPr>
        <p:sp>
          <p:nvSpPr>
            <p:cNvPr id="144" name="Rectangle 143">
              <a:extLst>
                <a:ext uri="{FF2B5EF4-FFF2-40B4-BE49-F238E27FC236}">
                  <a16:creationId xmlns:a16="http://schemas.microsoft.com/office/drawing/2014/main" id="{EE10BCBB-C7DE-4239-87CB-C55B6E80A996}"/>
                </a:ext>
              </a:extLst>
            </p:cNvPr>
            <p:cNvSpPr/>
            <p:nvPr/>
          </p:nvSpPr>
          <p:spPr bwMode="gray">
            <a:xfrm>
              <a:off x="9181264" y="4524908"/>
              <a:ext cx="179387" cy="179388"/>
            </a:xfrm>
            <a:prstGeom prst="rect">
              <a:avLst/>
            </a:prstGeom>
            <a:noFill/>
            <a:ln w="19050" cap="flat">
              <a:solidFill>
                <a:schemeClr val="tx1"/>
              </a:solidFill>
              <a:prstDash val="solid"/>
              <a:miter lim="800000"/>
              <a:headEnd/>
              <a:tailEnd/>
            </a:ln>
          </p:spPr>
          <p:txBody>
            <a:bodyPr vert="horz" wrap="square" lIns="121807" tIns="60904" rIns="121807" bIns="60904" numCol="1" anchor="t" anchorCtr="0" compatLnSpc="1">
              <a:prstTxWarp prst="textNoShape">
                <a:avLst/>
              </a:prstTxWarp>
            </a:bodyPr>
            <a:lstStyle/>
            <a:p>
              <a:endParaRPr lang="en-GB" sz="2398" err="1"/>
            </a:p>
          </p:txBody>
        </p:sp>
        <p:sp>
          <p:nvSpPr>
            <p:cNvPr id="145" name="Rectangle 144">
              <a:extLst>
                <a:ext uri="{FF2B5EF4-FFF2-40B4-BE49-F238E27FC236}">
                  <a16:creationId xmlns:a16="http://schemas.microsoft.com/office/drawing/2014/main" id="{8F1E7252-C615-4B23-8D97-94B6FAEA0735}"/>
                </a:ext>
              </a:extLst>
            </p:cNvPr>
            <p:cNvSpPr/>
            <p:nvPr/>
          </p:nvSpPr>
          <p:spPr bwMode="gray">
            <a:xfrm>
              <a:off x="9181264" y="4839778"/>
              <a:ext cx="179387" cy="179387"/>
            </a:xfrm>
            <a:prstGeom prst="rect">
              <a:avLst/>
            </a:prstGeom>
            <a:noFill/>
            <a:ln w="19050" cap="flat">
              <a:solidFill>
                <a:schemeClr val="tx1"/>
              </a:solidFill>
              <a:prstDash val="solid"/>
              <a:miter lim="800000"/>
              <a:headEnd/>
              <a:tailEnd/>
            </a:ln>
          </p:spPr>
          <p:txBody>
            <a:bodyPr vert="horz" wrap="square" lIns="121807" tIns="60904" rIns="121807" bIns="60904" numCol="1" anchor="t" anchorCtr="0" compatLnSpc="1">
              <a:prstTxWarp prst="textNoShape">
                <a:avLst/>
              </a:prstTxWarp>
            </a:bodyPr>
            <a:lstStyle/>
            <a:p>
              <a:endParaRPr lang="en-GB" sz="2398" err="1"/>
            </a:p>
          </p:txBody>
        </p:sp>
        <p:sp>
          <p:nvSpPr>
            <p:cNvPr id="146" name="Rectangle 145">
              <a:extLst>
                <a:ext uri="{FF2B5EF4-FFF2-40B4-BE49-F238E27FC236}">
                  <a16:creationId xmlns:a16="http://schemas.microsoft.com/office/drawing/2014/main" id="{569151B0-4440-4852-BE7D-EA74596CBAFF}"/>
                </a:ext>
              </a:extLst>
            </p:cNvPr>
            <p:cNvSpPr/>
            <p:nvPr/>
          </p:nvSpPr>
          <p:spPr bwMode="gray">
            <a:xfrm>
              <a:off x="9181264" y="5154647"/>
              <a:ext cx="179387" cy="179387"/>
            </a:xfrm>
            <a:prstGeom prst="rect">
              <a:avLst/>
            </a:prstGeom>
            <a:noFill/>
            <a:ln w="19050" cap="flat">
              <a:solidFill>
                <a:schemeClr val="tx1"/>
              </a:solidFill>
              <a:prstDash val="solid"/>
              <a:miter lim="800000"/>
              <a:headEnd/>
              <a:tailEnd/>
            </a:ln>
          </p:spPr>
          <p:txBody>
            <a:bodyPr vert="horz" wrap="square" lIns="121807" tIns="60904" rIns="121807" bIns="60904" numCol="1" anchor="t" anchorCtr="0" compatLnSpc="1">
              <a:prstTxWarp prst="textNoShape">
                <a:avLst/>
              </a:prstTxWarp>
            </a:bodyPr>
            <a:lstStyle/>
            <a:p>
              <a:endParaRPr lang="en-GB" sz="2398" err="1"/>
            </a:p>
          </p:txBody>
        </p:sp>
        <p:sp>
          <p:nvSpPr>
            <p:cNvPr id="147" name="Rectangle 146">
              <a:extLst>
                <a:ext uri="{FF2B5EF4-FFF2-40B4-BE49-F238E27FC236}">
                  <a16:creationId xmlns:a16="http://schemas.microsoft.com/office/drawing/2014/main" id="{D1F8FC3C-8AC9-446A-8925-F6349556890D}"/>
                </a:ext>
              </a:extLst>
            </p:cNvPr>
            <p:cNvSpPr/>
            <p:nvPr/>
          </p:nvSpPr>
          <p:spPr bwMode="gray">
            <a:xfrm>
              <a:off x="9873144" y="4735276"/>
              <a:ext cx="179387" cy="388392"/>
            </a:xfrm>
            <a:prstGeom prst="rect">
              <a:avLst/>
            </a:prstGeom>
            <a:noFill/>
            <a:ln w="19050" cap="flat">
              <a:solidFill>
                <a:schemeClr val="tx1"/>
              </a:solidFill>
              <a:prstDash val="solid"/>
              <a:miter lim="800000"/>
              <a:headEnd/>
              <a:tailEnd/>
            </a:ln>
          </p:spPr>
          <p:txBody>
            <a:bodyPr vert="horz" wrap="square" lIns="121807" tIns="60904" rIns="121807" bIns="60904" numCol="1" anchor="t" anchorCtr="0" compatLnSpc="1">
              <a:prstTxWarp prst="textNoShape">
                <a:avLst/>
              </a:prstTxWarp>
            </a:bodyPr>
            <a:lstStyle/>
            <a:p>
              <a:endParaRPr lang="en-GB" sz="2398" err="1"/>
            </a:p>
          </p:txBody>
        </p:sp>
        <p:sp>
          <p:nvSpPr>
            <p:cNvPr id="149" name="Rectangle 148">
              <a:extLst>
                <a:ext uri="{FF2B5EF4-FFF2-40B4-BE49-F238E27FC236}">
                  <a16:creationId xmlns:a16="http://schemas.microsoft.com/office/drawing/2014/main" id="{21F06DA1-4D84-462F-B644-A21829E029ED}"/>
                </a:ext>
              </a:extLst>
            </p:cNvPr>
            <p:cNvSpPr/>
            <p:nvPr/>
          </p:nvSpPr>
          <p:spPr bwMode="gray">
            <a:xfrm>
              <a:off x="9873144" y="4814827"/>
              <a:ext cx="110131" cy="22605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cxnSp>
          <p:nvCxnSpPr>
            <p:cNvPr id="152" name="Connector: Elbow 151">
              <a:extLst>
                <a:ext uri="{FF2B5EF4-FFF2-40B4-BE49-F238E27FC236}">
                  <a16:creationId xmlns:a16="http://schemas.microsoft.com/office/drawing/2014/main" id="{11A9401B-D7CD-41DB-814D-EA207227E7F4}"/>
                </a:ext>
              </a:extLst>
            </p:cNvPr>
            <p:cNvCxnSpPr>
              <a:cxnSpLocks/>
              <a:stCxn id="144" idx="3"/>
            </p:cNvCxnSpPr>
            <p:nvPr/>
          </p:nvCxnSpPr>
          <p:spPr bwMode="gray">
            <a:xfrm>
              <a:off x="9360651" y="4614616"/>
              <a:ext cx="512493" cy="185466"/>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Connector: Elbow 152">
              <a:extLst>
                <a:ext uri="{FF2B5EF4-FFF2-40B4-BE49-F238E27FC236}">
                  <a16:creationId xmlns:a16="http://schemas.microsoft.com/office/drawing/2014/main" id="{549438BE-B07B-4820-8B8A-9BD098343842}"/>
                </a:ext>
              </a:extLst>
            </p:cNvPr>
            <p:cNvCxnSpPr>
              <a:cxnSpLocks/>
              <a:stCxn id="146" idx="3"/>
            </p:cNvCxnSpPr>
            <p:nvPr/>
          </p:nvCxnSpPr>
          <p:spPr bwMode="gray">
            <a:xfrm flipV="1">
              <a:off x="9360651" y="5055644"/>
              <a:ext cx="512493" cy="188697"/>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C9F152A3-046F-45AE-93FA-47757C2C3CDF}"/>
                </a:ext>
              </a:extLst>
            </p:cNvPr>
            <p:cNvCxnSpPr>
              <a:stCxn id="145" idx="3"/>
              <a:endCxn id="147" idx="1"/>
            </p:cNvCxnSpPr>
            <p:nvPr/>
          </p:nvCxnSpPr>
          <p:spPr bwMode="gray">
            <a:xfrm>
              <a:off x="9360651" y="4929472"/>
              <a:ext cx="512493" cy="0"/>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3" name="Group 192">
            <a:extLst>
              <a:ext uri="{FF2B5EF4-FFF2-40B4-BE49-F238E27FC236}">
                <a16:creationId xmlns:a16="http://schemas.microsoft.com/office/drawing/2014/main" id="{51D5D5BD-4D08-4B5D-A4F4-9EC6A2A7CCB8}"/>
              </a:ext>
            </a:extLst>
          </p:cNvPr>
          <p:cNvGrpSpPr/>
          <p:nvPr/>
        </p:nvGrpSpPr>
        <p:grpSpPr>
          <a:xfrm>
            <a:off x="544763" y="4223676"/>
            <a:ext cx="2103400" cy="1913066"/>
            <a:chOff x="543175" y="4223676"/>
            <a:chExt cx="2103400" cy="1913066"/>
          </a:xfrm>
        </p:grpSpPr>
        <p:grpSp>
          <p:nvGrpSpPr>
            <p:cNvPr id="160" name="Group 159">
              <a:extLst>
                <a:ext uri="{FF2B5EF4-FFF2-40B4-BE49-F238E27FC236}">
                  <a16:creationId xmlns:a16="http://schemas.microsoft.com/office/drawing/2014/main" id="{6B9C56DD-0EBA-4A73-AFEE-E21FA5498EB6}"/>
                </a:ext>
              </a:extLst>
            </p:cNvPr>
            <p:cNvGrpSpPr/>
            <p:nvPr/>
          </p:nvGrpSpPr>
          <p:grpSpPr>
            <a:xfrm>
              <a:off x="543175" y="4724670"/>
              <a:ext cx="2103400" cy="1412072"/>
              <a:chOff x="587177" y="4660777"/>
              <a:chExt cx="2103400" cy="1412072"/>
            </a:xfrm>
          </p:grpSpPr>
          <p:pic>
            <p:nvPicPr>
              <p:cNvPr id="161" name="Grafik 10">
                <a:extLst>
                  <a:ext uri="{FF2B5EF4-FFF2-40B4-BE49-F238E27FC236}">
                    <a16:creationId xmlns:a16="http://schemas.microsoft.com/office/drawing/2014/main" id="{CC588A3E-B3AB-4175-A762-21B75D79C7A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8834" y="4832465"/>
                <a:ext cx="1523682" cy="1016299"/>
              </a:xfrm>
              <a:prstGeom prst="rect">
                <a:avLst/>
              </a:prstGeom>
            </p:spPr>
          </p:pic>
          <p:pic>
            <p:nvPicPr>
              <p:cNvPr id="162" name="Picture 161">
                <a:extLst>
                  <a:ext uri="{FF2B5EF4-FFF2-40B4-BE49-F238E27FC236}">
                    <a16:creationId xmlns:a16="http://schemas.microsoft.com/office/drawing/2014/main" id="{CDE1AD04-E8C7-4707-97E6-EC250C42CD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7177" y="4660777"/>
                <a:ext cx="2103400" cy="1412072"/>
              </a:xfrm>
              <a:prstGeom prst="rect">
                <a:avLst/>
              </a:prstGeom>
            </p:spPr>
          </p:pic>
        </p:grpSp>
        <p:grpSp>
          <p:nvGrpSpPr>
            <p:cNvPr id="192" name="Group 191">
              <a:extLst>
                <a:ext uri="{FF2B5EF4-FFF2-40B4-BE49-F238E27FC236}">
                  <a16:creationId xmlns:a16="http://schemas.microsoft.com/office/drawing/2014/main" id="{8C3CEE11-A831-4FAA-BCB7-FC744A2765AA}"/>
                </a:ext>
              </a:extLst>
            </p:cNvPr>
            <p:cNvGrpSpPr/>
            <p:nvPr/>
          </p:nvGrpSpPr>
          <p:grpSpPr>
            <a:xfrm>
              <a:off x="721793" y="4223676"/>
              <a:ext cx="1369653" cy="576592"/>
              <a:chOff x="721793" y="4223676"/>
              <a:chExt cx="1369653" cy="576592"/>
            </a:xfrm>
          </p:grpSpPr>
          <p:sp>
            <p:nvSpPr>
              <p:cNvPr id="169" name="Rectangle 3">
                <a:extLst>
                  <a:ext uri="{FF2B5EF4-FFF2-40B4-BE49-F238E27FC236}">
                    <a16:creationId xmlns:a16="http://schemas.microsoft.com/office/drawing/2014/main" id="{AACE19AD-688F-4B1E-BEA2-DE074BD71C98}"/>
                  </a:ext>
                </a:extLst>
              </p:cNvPr>
              <p:cNvSpPr/>
              <p:nvPr/>
            </p:nvSpPr>
            <p:spPr bwMode="gray">
              <a:xfrm>
                <a:off x="721793" y="4223676"/>
                <a:ext cx="1369653" cy="576592"/>
              </a:xfrm>
              <a:prstGeom prst="rect">
                <a:avLst/>
              </a:prstGeom>
              <a:noFill/>
            </p:spPr>
            <p:txBody>
              <a:bodyPr vert="horz" wrap="square" lIns="90000" tIns="90000" rIns="90000" bIns="90000" rtlCol="0" anchor="b" anchorCtr="0">
                <a:noAutofit/>
              </a:bodyPr>
              <a:lstStyle/>
              <a:p>
                <a:r>
                  <a:rPr lang="en-US" sz="1600" b="1">
                    <a:latin typeface="+mj-lt"/>
                  </a:rPr>
                  <a:t>Local computer</a:t>
                </a:r>
              </a:p>
            </p:txBody>
          </p:sp>
          <p:cxnSp>
            <p:nvCxnSpPr>
              <p:cNvPr id="170" name="Straight Connector 9">
                <a:extLst>
                  <a:ext uri="{FF2B5EF4-FFF2-40B4-BE49-F238E27FC236}">
                    <a16:creationId xmlns:a16="http://schemas.microsoft.com/office/drawing/2014/main" id="{1044DE1A-8992-4E34-9FAB-022FB37CD32D}"/>
                  </a:ext>
                </a:extLst>
              </p:cNvPr>
              <p:cNvCxnSpPr>
                <a:cxnSpLocks/>
              </p:cNvCxnSpPr>
              <p:nvPr/>
            </p:nvCxnSpPr>
            <p:spPr bwMode="gray">
              <a:xfrm>
                <a:off x="810567" y="4754836"/>
                <a:ext cx="922983" cy="0"/>
              </a:xfrm>
              <a:prstGeom prst="line">
                <a:avLst/>
              </a:prstGeom>
              <a:ln w="25400">
                <a:gradFill flip="none" rotWithShape="1">
                  <a:gsLst>
                    <a:gs pos="0">
                      <a:schemeClr val="accent6"/>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grpSp>
      </p:grpSp>
      <p:grpSp>
        <p:nvGrpSpPr>
          <p:cNvPr id="163" name="Group 162">
            <a:extLst>
              <a:ext uri="{FF2B5EF4-FFF2-40B4-BE49-F238E27FC236}">
                <a16:creationId xmlns:a16="http://schemas.microsoft.com/office/drawing/2014/main" id="{689FF791-1C89-4DF1-A1C9-276DC7E37733}"/>
              </a:ext>
            </a:extLst>
          </p:cNvPr>
          <p:cNvGrpSpPr/>
          <p:nvPr/>
        </p:nvGrpSpPr>
        <p:grpSpPr>
          <a:xfrm>
            <a:off x="2564898" y="4934140"/>
            <a:ext cx="2199501" cy="549403"/>
            <a:chOff x="4320414" y="4055661"/>
            <a:chExt cx="1651151" cy="412433"/>
          </a:xfrm>
        </p:grpSpPr>
        <p:grpSp>
          <p:nvGrpSpPr>
            <p:cNvPr id="164" name="Gruppieren 7">
              <a:extLst>
                <a:ext uri="{FF2B5EF4-FFF2-40B4-BE49-F238E27FC236}">
                  <a16:creationId xmlns:a16="http://schemas.microsoft.com/office/drawing/2014/main" id="{A64C16BB-C555-462B-B4E5-70850D656E6B}"/>
                </a:ext>
              </a:extLst>
            </p:cNvPr>
            <p:cNvGrpSpPr/>
            <p:nvPr/>
          </p:nvGrpSpPr>
          <p:grpSpPr>
            <a:xfrm>
              <a:off x="4708182" y="4087704"/>
              <a:ext cx="1263383" cy="380390"/>
              <a:chOff x="4259164" y="3529229"/>
              <a:chExt cx="1263384" cy="380390"/>
            </a:xfrm>
          </p:grpSpPr>
          <p:sp>
            <p:nvSpPr>
              <p:cNvPr id="166" name="Rounded Rectangle 41">
                <a:extLst>
                  <a:ext uri="{FF2B5EF4-FFF2-40B4-BE49-F238E27FC236}">
                    <a16:creationId xmlns:a16="http://schemas.microsoft.com/office/drawing/2014/main" id="{AA891D8D-97BD-4659-B889-13780492353B}"/>
                  </a:ext>
                </a:extLst>
              </p:cNvPr>
              <p:cNvSpPr/>
              <p:nvPr/>
            </p:nvSpPr>
            <p:spPr>
              <a:xfrm>
                <a:off x="4259165" y="3695233"/>
                <a:ext cx="1263383" cy="21438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400">
                    <a:solidFill>
                      <a:schemeClr val="tx1"/>
                    </a:solidFill>
                  </a:rPr>
                  <a:t>(SW code = JAR* file)</a:t>
                </a:r>
              </a:p>
            </p:txBody>
          </p:sp>
          <p:sp>
            <p:nvSpPr>
              <p:cNvPr id="167" name="TextBox 69">
                <a:extLst>
                  <a:ext uri="{FF2B5EF4-FFF2-40B4-BE49-F238E27FC236}">
                    <a16:creationId xmlns:a16="http://schemas.microsoft.com/office/drawing/2014/main" id="{AB3C6B8C-6A19-4035-BC87-F5FF52928AE4}"/>
                  </a:ext>
                </a:extLst>
              </p:cNvPr>
              <p:cNvSpPr txBox="1"/>
              <p:nvPr/>
            </p:nvSpPr>
            <p:spPr>
              <a:xfrm>
                <a:off x="4259164" y="3529229"/>
                <a:ext cx="905929" cy="189469"/>
              </a:xfrm>
              <a:prstGeom prst="rect">
                <a:avLst/>
              </a:prstGeom>
              <a:noFill/>
            </p:spPr>
            <p:txBody>
              <a:bodyPr vert="horz" wrap="square" lIns="0" tIns="0" rIns="0" bIns="0" rtlCol="0" anchor="ctr" anchorCtr="0">
                <a:noAutofit/>
              </a:bodyPr>
              <a:lstStyle/>
              <a:p>
                <a:r>
                  <a:rPr lang="en-US" sz="1600" b="1">
                    <a:latin typeface="+mj-lt"/>
                  </a:rPr>
                  <a:t>OLP SDK</a:t>
                </a:r>
              </a:p>
            </p:txBody>
          </p:sp>
        </p:grpSp>
        <p:pic>
          <p:nvPicPr>
            <p:cNvPr id="165" name="Picture 164">
              <a:extLst>
                <a:ext uri="{FF2B5EF4-FFF2-40B4-BE49-F238E27FC236}">
                  <a16:creationId xmlns:a16="http://schemas.microsoft.com/office/drawing/2014/main" id="{E12C1081-1D36-4FC2-ADFA-15F51D7F2FB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320414" y="4055661"/>
              <a:ext cx="386773" cy="386773"/>
            </a:xfrm>
            <a:prstGeom prst="rect">
              <a:avLst/>
            </a:prstGeom>
          </p:spPr>
        </p:pic>
      </p:grpSp>
      <p:grpSp>
        <p:nvGrpSpPr>
          <p:cNvPr id="227" name="Group 226">
            <a:extLst>
              <a:ext uri="{FF2B5EF4-FFF2-40B4-BE49-F238E27FC236}">
                <a16:creationId xmlns:a16="http://schemas.microsoft.com/office/drawing/2014/main" id="{DBD56165-DEE9-4DBC-A6E4-E8BC3E68A41C}"/>
              </a:ext>
            </a:extLst>
          </p:cNvPr>
          <p:cNvGrpSpPr/>
          <p:nvPr/>
        </p:nvGrpSpPr>
        <p:grpSpPr>
          <a:xfrm>
            <a:off x="9540792" y="4223676"/>
            <a:ext cx="2103400" cy="1913066"/>
            <a:chOff x="9539204" y="4223676"/>
            <a:chExt cx="2103400" cy="1913066"/>
          </a:xfrm>
        </p:grpSpPr>
        <p:grpSp>
          <p:nvGrpSpPr>
            <p:cNvPr id="174" name="Group 173">
              <a:extLst>
                <a:ext uri="{FF2B5EF4-FFF2-40B4-BE49-F238E27FC236}">
                  <a16:creationId xmlns:a16="http://schemas.microsoft.com/office/drawing/2014/main" id="{BC8E5E67-114B-4752-B812-9BB3E1C9645C}"/>
                </a:ext>
              </a:extLst>
            </p:cNvPr>
            <p:cNvGrpSpPr/>
            <p:nvPr/>
          </p:nvGrpSpPr>
          <p:grpSpPr>
            <a:xfrm>
              <a:off x="9539204" y="4724670"/>
              <a:ext cx="2103400" cy="1412072"/>
              <a:chOff x="587177" y="4660777"/>
              <a:chExt cx="2103400" cy="1412072"/>
            </a:xfrm>
          </p:grpSpPr>
          <p:pic>
            <p:nvPicPr>
              <p:cNvPr id="175" name="Grafik 10">
                <a:extLst>
                  <a:ext uri="{FF2B5EF4-FFF2-40B4-BE49-F238E27FC236}">
                    <a16:creationId xmlns:a16="http://schemas.microsoft.com/office/drawing/2014/main" id="{635A40D2-8B6A-4E54-BB06-F00E0F10C17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8834" y="4832465"/>
                <a:ext cx="1523682" cy="1016299"/>
              </a:xfrm>
              <a:prstGeom prst="rect">
                <a:avLst/>
              </a:prstGeom>
            </p:spPr>
          </p:pic>
          <p:pic>
            <p:nvPicPr>
              <p:cNvPr id="176" name="Picture 175">
                <a:extLst>
                  <a:ext uri="{FF2B5EF4-FFF2-40B4-BE49-F238E27FC236}">
                    <a16:creationId xmlns:a16="http://schemas.microsoft.com/office/drawing/2014/main" id="{E6E00AF4-258F-4167-AB5F-FB966D013C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7177" y="4660777"/>
                <a:ext cx="2103400" cy="1412072"/>
              </a:xfrm>
              <a:prstGeom prst="rect">
                <a:avLst/>
              </a:prstGeom>
            </p:spPr>
          </p:pic>
        </p:grpSp>
        <p:grpSp>
          <p:nvGrpSpPr>
            <p:cNvPr id="226" name="Group 225">
              <a:extLst>
                <a:ext uri="{FF2B5EF4-FFF2-40B4-BE49-F238E27FC236}">
                  <a16:creationId xmlns:a16="http://schemas.microsoft.com/office/drawing/2014/main" id="{AC035B96-F84E-47F4-AC5E-E71422192363}"/>
                </a:ext>
              </a:extLst>
            </p:cNvPr>
            <p:cNvGrpSpPr/>
            <p:nvPr/>
          </p:nvGrpSpPr>
          <p:grpSpPr>
            <a:xfrm>
              <a:off x="9717822" y="4223676"/>
              <a:ext cx="1369653" cy="576592"/>
              <a:chOff x="9717822" y="4223676"/>
              <a:chExt cx="1369653" cy="576592"/>
            </a:xfrm>
          </p:grpSpPr>
          <p:sp>
            <p:nvSpPr>
              <p:cNvPr id="177" name="Rectangle 3">
                <a:extLst>
                  <a:ext uri="{FF2B5EF4-FFF2-40B4-BE49-F238E27FC236}">
                    <a16:creationId xmlns:a16="http://schemas.microsoft.com/office/drawing/2014/main" id="{8AF80906-AF44-41AB-B7E5-1992B199421C}"/>
                  </a:ext>
                </a:extLst>
              </p:cNvPr>
              <p:cNvSpPr/>
              <p:nvPr/>
            </p:nvSpPr>
            <p:spPr bwMode="gray">
              <a:xfrm>
                <a:off x="9717822" y="4223676"/>
                <a:ext cx="1369653" cy="576592"/>
              </a:xfrm>
              <a:prstGeom prst="rect">
                <a:avLst/>
              </a:prstGeom>
              <a:noFill/>
            </p:spPr>
            <p:txBody>
              <a:bodyPr vert="horz" wrap="square" lIns="90000" tIns="90000" rIns="90000" bIns="90000" rtlCol="0" anchor="b" anchorCtr="0">
                <a:noAutofit/>
              </a:bodyPr>
              <a:lstStyle/>
              <a:p>
                <a:r>
                  <a:rPr lang="en-US" sz="1600" b="1">
                    <a:latin typeface="+mj-lt"/>
                  </a:rPr>
                  <a:t>Rendering</a:t>
                </a:r>
              </a:p>
            </p:txBody>
          </p:sp>
          <p:cxnSp>
            <p:nvCxnSpPr>
              <p:cNvPr id="178" name="Straight Connector 9">
                <a:extLst>
                  <a:ext uri="{FF2B5EF4-FFF2-40B4-BE49-F238E27FC236}">
                    <a16:creationId xmlns:a16="http://schemas.microsoft.com/office/drawing/2014/main" id="{75ED0DF1-7E29-43B7-BB99-10A54F7652D6}"/>
                  </a:ext>
                </a:extLst>
              </p:cNvPr>
              <p:cNvCxnSpPr>
                <a:cxnSpLocks/>
              </p:cNvCxnSpPr>
              <p:nvPr/>
            </p:nvCxnSpPr>
            <p:spPr bwMode="gray">
              <a:xfrm>
                <a:off x="9806596" y="4754836"/>
                <a:ext cx="937604" cy="0"/>
              </a:xfrm>
              <a:prstGeom prst="line">
                <a:avLst/>
              </a:prstGeom>
              <a:ln w="25400">
                <a:gradFill flip="none" rotWithShape="1">
                  <a:gsLst>
                    <a:gs pos="0">
                      <a:schemeClr val="accent6"/>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grpSp>
      </p:grpSp>
      <p:grpSp>
        <p:nvGrpSpPr>
          <p:cNvPr id="187" name="Group 186">
            <a:extLst>
              <a:ext uri="{FF2B5EF4-FFF2-40B4-BE49-F238E27FC236}">
                <a16:creationId xmlns:a16="http://schemas.microsoft.com/office/drawing/2014/main" id="{84D88438-78B7-4773-BBC4-E0369D82D83C}"/>
              </a:ext>
            </a:extLst>
          </p:cNvPr>
          <p:cNvGrpSpPr/>
          <p:nvPr/>
        </p:nvGrpSpPr>
        <p:grpSpPr>
          <a:xfrm>
            <a:off x="4441528" y="1248234"/>
            <a:ext cx="3302596" cy="1291165"/>
            <a:chOff x="5096297" y="1248234"/>
            <a:chExt cx="2396702" cy="1043366"/>
          </a:xfrm>
          <a:gradFill>
            <a:gsLst>
              <a:gs pos="0">
                <a:schemeClr val="accent6"/>
              </a:gs>
              <a:gs pos="100000">
                <a:schemeClr val="accent2"/>
              </a:gs>
            </a:gsLst>
            <a:lin ang="7800000" scaled="0"/>
          </a:gradFill>
        </p:grpSpPr>
        <p:sp>
          <p:nvSpPr>
            <p:cNvPr id="181" name="Rounded Rectangle 24">
              <a:extLst>
                <a:ext uri="{FF2B5EF4-FFF2-40B4-BE49-F238E27FC236}">
                  <a16:creationId xmlns:a16="http://schemas.microsoft.com/office/drawing/2014/main" id="{B1FEDC0E-B715-4AFE-91EF-3C0637B211F5}"/>
                </a:ext>
              </a:extLst>
            </p:cNvPr>
            <p:cNvSpPr/>
            <p:nvPr/>
          </p:nvSpPr>
          <p:spPr>
            <a:xfrm>
              <a:off x="5096297" y="1248234"/>
              <a:ext cx="1441619" cy="502499"/>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OLP Portal</a:t>
              </a:r>
            </a:p>
          </p:txBody>
        </p:sp>
        <p:sp>
          <p:nvSpPr>
            <p:cNvPr id="182" name="Rounded Rectangle 25">
              <a:extLst>
                <a:ext uri="{FF2B5EF4-FFF2-40B4-BE49-F238E27FC236}">
                  <a16:creationId xmlns:a16="http://schemas.microsoft.com/office/drawing/2014/main" id="{1E65E536-7504-42FF-A0DC-C8643CC0BF0F}"/>
                </a:ext>
              </a:extLst>
            </p:cNvPr>
            <p:cNvSpPr/>
            <p:nvPr/>
          </p:nvSpPr>
          <p:spPr>
            <a:xfrm>
              <a:off x="5096297" y="1778955"/>
              <a:ext cx="1441619" cy="512645"/>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Pipeline management</a:t>
              </a:r>
            </a:p>
          </p:txBody>
        </p:sp>
        <p:sp>
          <p:nvSpPr>
            <p:cNvPr id="183" name="Rounded Rectangle 37">
              <a:extLst>
                <a:ext uri="{FF2B5EF4-FFF2-40B4-BE49-F238E27FC236}">
                  <a16:creationId xmlns:a16="http://schemas.microsoft.com/office/drawing/2014/main" id="{4F7D5936-C9BD-4B56-A11E-E2E6B46BE917}"/>
                </a:ext>
              </a:extLst>
            </p:cNvPr>
            <p:cNvSpPr/>
            <p:nvPr/>
          </p:nvSpPr>
          <p:spPr>
            <a:xfrm>
              <a:off x="6571949" y="1248234"/>
              <a:ext cx="921050" cy="267014"/>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AAA</a:t>
              </a:r>
            </a:p>
          </p:txBody>
        </p:sp>
        <p:sp>
          <p:nvSpPr>
            <p:cNvPr id="184" name="Rounded Rectangle 38">
              <a:extLst>
                <a:ext uri="{FF2B5EF4-FFF2-40B4-BE49-F238E27FC236}">
                  <a16:creationId xmlns:a16="http://schemas.microsoft.com/office/drawing/2014/main" id="{8E376B67-3DBB-4827-BD26-2FFD48C4551C}"/>
                </a:ext>
              </a:extLst>
            </p:cNvPr>
            <p:cNvSpPr/>
            <p:nvPr/>
          </p:nvSpPr>
          <p:spPr>
            <a:xfrm>
              <a:off x="6571949" y="1542502"/>
              <a:ext cx="921050" cy="451855"/>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Logging &amp; telemetry</a:t>
              </a:r>
            </a:p>
          </p:txBody>
        </p:sp>
        <p:sp>
          <p:nvSpPr>
            <p:cNvPr id="185" name="Rounded Rectangle 39">
              <a:extLst>
                <a:ext uri="{FF2B5EF4-FFF2-40B4-BE49-F238E27FC236}">
                  <a16:creationId xmlns:a16="http://schemas.microsoft.com/office/drawing/2014/main" id="{F991B5F5-DDEB-4AE3-B65E-C434B60C9258}"/>
                </a:ext>
              </a:extLst>
            </p:cNvPr>
            <p:cNvSpPr/>
            <p:nvPr/>
          </p:nvSpPr>
          <p:spPr>
            <a:xfrm>
              <a:off x="6571949" y="2021612"/>
              <a:ext cx="921050" cy="267014"/>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Deployment</a:t>
              </a:r>
            </a:p>
          </p:txBody>
        </p:sp>
      </p:grpSp>
      <p:cxnSp>
        <p:nvCxnSpPr>
          <p:cNvPr id="189" name="Straight Connector 188">
            <a:extLst>
              <a:ext uri="{FF2B5EF4-FFF2-40B4-BE49-F238E27FC236}">
                <a16:creationId xmlns:a16="http://schemas.microsoft.com/office/drawing/2014/main" id="{536B2A77-03A9-47E3-A291-B123FD8238C8}"/>
              </a:ext>
            </a:extLst>
          </p:cNvPr>
          <p:cNvCxnSpPr/>
          <p:nvPr/>
        </p:nvCxnSpPr>
        <p:spPr bwMode="gray">
          <a:xfrm>
            <a:off x="606426" y="2629536"/>
            <a:ext cx="10972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0A316B0B-A0BB-41BC-9FEF-32AB1FCD5CE9}"/>
              </a:ext>
            </a:extLst>
          </p:cNvPr>
          <p:cNvCxnSpPr/>
          <p:nvPr/>
        </p:nvCxnSpPr>
        <p:spPr bwMode="gray">
          <a:xfrm>
            <a:off x="606426" y="4144636"/>
            <a:ext cx="109728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Connector: Elbow 200">
            <a:extLst>
              <a:ext uri="{FF2B5EF4-FFF2-40B4-BE49-F238E27FC236}">
                <a16:creationId xmlns:a16="http://schemas.microsoft.com/office/drawing/2014/main" id="{74237000-6AD9-4885-B25E-A90C83E91B3F}"/>
              </a:ext>
            </a:extLst>
          </p:cNvPr>
          <p:cNvCxnSpPr>
            <a:cxnSpLocks/>
          </p:cNvCxnSpPr>
          <p:nvPr/>
        </p:nvCxnSpPr>
        <p:spPr bwMode="gray">
          <a:xfrm rot="5400000" flipH="1" flipV="1">
            <a:off x="4855506" y="3014822"/>
            <a:ext cx="792000" cy="3132000"/>
          </a:xfrm>
          <a:prstGeom prst="bentConnector3">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8" name="Group 217">
            <a:extLst>
              <a:ext uri="{FF2B5EF4-FFF2-40B4-BE49-F238E27FC236}">
                <a16:creationId xmlns:a16="http://schemas.microsoft.com/office/drawing/2014/main" id="{10CBD6A6-1CF8-4FDB-991A-75F60A4046C4}"/>
              </a:ext>
            </a:extLst>
          </p:cNvPr>
          <p:cNvGrpSpPr/>
          <p:nvPr/>
        </p:nvGrpSpPr>
        <p:grpSpPr>
          <a:xfrm>
            <a:off x="3573054" y="4040796"/>
            <a:ext cx="1569207" cy="936024"/>
            <a:chOff x="3571465" y="4040796"/>
            <a:chExt cx="1569207" cy="936024"/>
          </a:xfrm>
        </p:grpSpPr>
        <p:grpSp>
          <p:nvGrpSpPr>
            <p:cNvPr id="197" name="Group 196">
              <a:extLst>
                <a:ext uri="{FF2B5EF4-FFF2-40B4-BE49-F238E27FC236}">
                  <a16:creationId xmlns:a16="http://schemas.microsoft.com/office/drawing/2014/main" id="{6E50F8AA-7A5F-49AD-B1B2-4BE6E44344FF}"/>
                </a:ext>
              </a:extLst>
            </p:cNvPr>
            <p:cNvGrpSpPr/>
            <p:nvPr/>
          </p:nvGrpSpPr>
          <p:grpSpPr>
            <a:xfrm>
              <a:off x="4957792" y="4040796"/>
              <a:ext cx="182880" cy="182880"/>
              <a:chOff x="4049825" y="4599671"/>
              <a:chExt cx="182880" cy="182880"/>
            </a:xfrm>
          </p:grpSpPr>
          <p:sp>
            <p:nvSpPr>
              <p:cNvPr id="194" name="Oval 193">
                <a:extLst>
                  <a:ext uri="{FF2B5EF4-FFF2-40B4-BE49-F238E27FC236}">
                    <a16:creationId xmlns:a16="http://schemas.microsoft.com/office/drawing/2014/main" id="{F10E6FCC-7C41-48E8-9FC1-82526802DC67}"/>
                  </a:ext>
                </a:extLst>
              </p:cNvPr>
              <p:cNvSpPr/>
              <p:nvPr/>
            </p:nvSpPr>
            <p:spPr bwMode="gray">
              <a:xfrm>
                <a:off x="4049825" y="4599671"/>
                <a:ext cx="182880" cy="182880"/>
              </a:xfrm>
              <a:prstGeom prst="ellipse">
                <a:avLst/>
              </a:prstGeom>
              <a:solidFill>
                <a:srgbClr val="FBCA40">
                  <a:alpha val="5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195" name="Oval 194">
                <a:extLst>
                  <a:ext uri="{FF2B5EF4-FFF2-40B4-BE49-F238E27FC236}">
                    <a16:creationId xmlns:a16="http://schemas.microsoft.com/office/drawing/2014/main" id="{CA432E1A-563F-4B13-9879-E484B910B42E}"/>
                  </a:ext>
                </a:extLst>
              </p:cNvPr>
              <p:cNvSpPr/>
              <p:nvPr/>
            </p:nvSpPr>
            <p:spPr bwMode="gray">
              <a:xfrm>
                <a:off x="4094384" y="4644230"/>
                <a:ext cx="93762" cy="93762"/>
              </a:xfrm>
              <a:prstGeom prst="ellips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grpSp>
        <p:cxnSp>
          <p:nvCxnSpPr>
            <p:cNvPr id="204" name="Connector: Elbow 203">
              <a:extLst>
                <a:ext uri="{FF2B5EF4-FFF2-40B4-BE49-F238E27FC236}">
                  <a16:creationId xmlns:a16="http://schemas.microsoft.com/office/drawing/2014/main" id="{C0933ADC-204E-41AA-85C8-E680F3C6EE45}"/>
                </a:ext>
              </a:extLst>
            </p:cNvPr>
            <p:cNvCxnSpPr>
              <a:cxnSpLocks/>
              <a:stCxn id="194" idx="4"/>
              <a:endCxn id="208" idx="0"/>
            </p:cNvCxnSpPr>
            <p:nvPr/>
          </p:nvCxnSpPr>
          <p:spPr bwMode="gray">
            <a:xfrm rot="5400000">
              <a:off x="3933776" y="3861364"/>
              <a:ext cx="753145" cy="1477768"/>
            </a:xfrm>
            <a:prstGeom prst="bentConnector3">
              <a:avLst>
                <a:gd name="adj1" fmla="val 32927"/>
              </a:avLst>
            </a:prstGeom>
            <a:ln w="6350">
              <a:solidFill>
                <a:srgbClr val="FBCA40"/>
              </a:solidFill>
              <a:tailEnd type="triangle"/>
            </a:ln>
          </p:spPr>
          <p:style>
            <a:lnRef idx="1">
              <a:schemeClr val="accent1"/>
            </a:lnRef>
            <a:fillRef idx="0">
              <a:schemeClr val="accent1"/>
            </a:fillRef>
            <a:effectRef idx="0">
              <a:schemeClr val="accent1"/>
            </a:effectRef>
            <a:fontRef idx="minor">
              <a:schemeClr val="tx1"/>
            </a:fontRef>
          </p:style>
        </p:cxnSp>
      </p:grpSp>
      <p:sp>
        <p:nvSpPr>
          <p:cNvPr id="208" name="Rectangle 207">
            <a:extLst>
              <a:ext uri="{FF2B5EF4-FFF2-40B4-BE49-F238E27FC236}">
                <a16:creationId xmlns:a16="http://schemas.microsoft.com/office/drawing/2014/main" id="{840B642D-D4A9-4E4F-93D5-0C8ED0E85C99}"/>
              </a:ext>
            </a:extLst>
          </p:cNvPr>
          <p:cNvSpPr/>
          <p:nvPr/>
        </p:nvSpPr>
        <p:spPr bwMode="gray">
          <a:xfrm>
            <a:off x="3508879" y="4976822"/>
            <a:ext cx="128347" cy="12834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grpSp>
        <p:nvGrpSpPr>
          <p:cNvPr id="228" name="Group 227">
            <a:extLst>
              <a:ext uri="{FF2B5EF4-FFF2-40B4-BE49-F238E27FC236}">
                <a16:creationId xmlns:a16="http://schemas.microsoft.com/office/drawing/2014/main" id="{8D196601-2AF7-4839-AB72-0ED9C8B03F18}"/>
              </a:ext>
            </a:extLst>
          </p:cNvPr>
          <p:cNvGrpSpPr/>
          <p:nvPr/>
        </p:nvGrpSpPr>
        <p:grpSpPr>
          <a:xfrm>
            <a:off x="8488863" y="4040796"/>
            <a:ext cx="1051931" cy="1608080"/>
            <a:chOff x="8487274" y="3822625"/>
            <a:chExt cx="1051931" cy="1608080"/>
          </a:xfrm>
        </p:grpSpPr>
        <p:grpSp>
          <p:nvGrpSpPr>
            <p:cNvPr id="221" name="Group 220">
              <a:extLst>
                <a:ext uri="{FF2B5EF4-FFF2-40B4-BE49-F238E27FC236}">
                  <a16:creationId xmlns:a16="http://schemas.microsoft.com/office/drawing/2014/main" id="{0297A5DC-DC4E-4EDA-B8C6-CF9BB1FEBA85}"/>
                </a:ext>
              </a:extLst>
            </p:cNvPr>
            <p:cNvGrpSpPr/>
            <p:nvPr/>
          </p:nvGrpSpPr>
          <p:grpSpPr>
            <a:xfrm>
              <a:off x="8487274" y="3822625"/>
              <a:ext cx="182880" cy="182880"/>
              <a:chOff x="4049825" y="4381500"/>
              <a:chExt cx="182880" cy="182880"/>
            </a:xfrm>
          </p:grpSpPr>
          <p:sp>
            <p:nvSpPr>
              <p:cNvPr id="223" name="Oval 222">
                <a:extLst>
                  <a:ext uri="{FF2B5EF4-FFF2-40B4-BE49-F238E27FC236}">
                    <a16:creationId xmlns:a16="http://schemas.microsoft.com/office/drawing/2014/main" id="{4F3C5BBA-3AF7-4487-B70B-55916BDAA6A0}"/>
                  </a:ext>
                </a:extLst>
              </p:cNvPr>
              <p:cNvSpPr/>
              <p:nvPr/>
            </p:nvSpPr>
            <p:spPr bwMode="gray">
              <a:xfrm>
                <a:off x="4049825" y="4381500"/>
                <a:ext cx="182880" cy="182880"/>
              </a:xfrm>
              <a:prstGeom prst="ellipse">
                <a:avLst/>
              </a:prstGeom>
              <a:solidFill>
                <a:srgbClr val="FBCA40">
                  <a:alpha val="5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sp>
            <p:nvSpPr>
              <p:cNvPr id="224" name="Oval 223">
                <a:extLst>
                  <a:ext uri="{FF2B5EF4-FFF2-40B4-BE49-F238E27FC236}">
                    <a16:creationId xmlns:a16="http://schemas.microsoft.com/office/drawing/2014/main" id="{961503F4-4788-4B6E-AC7C-1C3CFDF09CD8}"/>
                  </a:ext>
                </a:extLst>
              </p:cNvPr>
              <p:cNvSpPr/>
              <p:nvPr/>
            </p:nvSpPr>
            <p:spPr bwMode="gray">
              <a:xfrm>
                <a:off x="4094384" y="4426059"/>
                <a:ext cx="93762" cy="93762"/>
              </a:xfrm>
              <a:prstGeom prst="ellipse">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solidFill>
                </a:endParaRPr>
              </a:p>
            </p:txBody>
          </p:sp>
        </p:grpSp>
        <p:cxnSp>
          <p:nvCxnSpPr>
            <p:cNvPr id="222" name="Connector: Elbow 221">
              <a:extLst>
                <a:ext uri="{FF2B5EF4-FFF2-40B4-BE49-F238E27FC236}">
                  <a16:creationId xmlns:a16="http://schemas.microsoft.com/office/drawing/2014/main" id="{49B4EDE3-0453-4691-B45C-94782AC8FAD8}"/>
                </a:ext>
              </a:extLst>
            </p:cNvPr>
            <p:cNvCxnSpPr>
              <a:cxnSpLocks/>
              <a:stCxn id="223" idx="4"/>
              <a:endCxn id="176" idx="1"/>
            </p:cNvCxnSpPr>
            <p:nvPr/>
          </p:nvCxnSpPr>
          <p:spPr bwMode="gray">
            <a:xfrm rot="16200000" flipH="1">
              <a:off x="8346359" y="4237860"/>
              <a:ext cx="1425201" cy="960490"/>
            </a:xfrm>
            <a:prstGeom prst="bentConnector2">
              <a:avLst/>
            </a:prstGeom>
            <a:ln w="6350">
              <a:solidFill>
                <a:srgbClr val="FBCA40"/>
              </a:solidFill>
              <a:tailEnd type="triangle"/>
            </a:ln>
          </p:spPr>
          <p:style>
            <a:lnRef idx="1">
              <a:schemeClr val="accent1"/>
            </a:lnRef>
            <a:fillRef idx="0">
              <a:schemeClr val="accent1"/>
            </a:fillRef>
            <a:effectRef idx="0">
              <a:schemeClr val="accent1"/>
            </a:effectRef>
            <a:fontRef idx="minor">
              <a:schemeClr val="tx1"/>
            </a:fontRef>
          </p:style>
        </p:cxnSp>
      </p:grpSp>
      <p:pic>
        <p:nvPicPr>
          <p:cNvPr id="229" name="Picture 2" descr="http://static.giga.de/wp-content/uploads/2015/02/Nokia-Here-Maps-Verkehr.jpg">
            <a:extLst>
              <a:ext uri="{FF2B5EF4-FFF2-40B4-BE49-F238E27FC236}">
                <a16:creationId xmlns:a16="http://schemas.microsoft.com/office/drawing/2014/main" id="{1520F211-B6C2-48B0-9AE5-752AC8D2E7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350" t="33254" r="4848" b="19103"/>
          <a:stretch/>
        </p:blipFill>
        <p:spPr bwMode="auto">
          <a:xfrm>
            <a:off x="9719410" y="1253111"/>
            <a:ext cx="1859816" cy="128629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13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189"/>
                                        </p:tgtEl>
                                        <p:attrNameLst>
                                          <p:attrName>style.visibility</p:attrName>
                                        </p:attrNameLst>
                                      </p:cBhvr>
                                      <p:to>
                                        <p:strVal val="visible"/>
                                      </p:to>
                                    </p:set>
                                    <p:anim calcmode="lin" valueType="num">
                                      <p:cBhvr additive="base">
                                        <p:cTn id="10" dur="500" fill="hold"/>
                                        <p:tgtEl>
                                          <p:spTgt spid="189"/>
                                        </p:tgtEl>
                                        <p:attrNameLst>
                                          <p:attrName>ppt_x</p:attrName>
                                        </p:attrNameLst>
                                      </p:cBhvr>
                                      <p:tavLst>
                                        <p:tav tm="0">
                                          <p:val>
                                            <p:strVal val="0-#ppt_w/2"/>
                                          </p:val>
                                        </p:tav>
                                        <p:tav tm="100000">
                                          <p:val>
                                            <p:strVal val="#ppt_x"/>
                                          </p:val>
                                        </p:tav>
                                      </p:tavLst>
                                    </p:anim>
                                    <p:anim calcmode="lin" valueType="num">
                                      <p:cBhvr additive="base">
                                        <p:cTn id="11" dur="500" fill="hold"/>
                                        <p:tgtEl>
                                          <p:spTgt spid="189"/>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0-#ppt_w/2"/>
                                          </p:val>
                                        </p:tav>
                                        <p:tav tm="100000">
                                          <p:val>
                                            <p:strVal val="#ppt_x"/>
                                          </p:val>
                                        </p:tav>
                                      </p:tavLst>
                                    </p:anim>
                                    <p:anim calcmode="lin" valueType="num">
                                      <p:cBhvr additive="base">
                                        <p:cTn id="15" dur="500" fill="hold"/>
                                        <p:tgtEl>
                                          <p:spTgt spid="23"/>
                                        </p:tgtEl>
                                        <p:attrNameLst>
                                          <p:attrName>ppt_y</p:attrName>
                                        </p:attrNameLst>
                                      </p:cBhvr>
                                      <p:tavLst>
                                        <p:tav tm="0">
                                          <p:val>
                                            <p:strVal val="#ppt_y"/>
                                          </p:val>
                                        </p:tav>
                                        <p:tav tm="100000">
                                          <p:val>
                                            <p:strVal val="#ppt_y"/>
                                          </p:val>
                                        </p:tav>
                                      </p:tavLst>
                                    </p:anim>
                                  </p:childTnLst>
                                </p:cTn>
                              </p:par>
                              <p:par>
                                <p:cTn id="16" presetID="2" presetClass="entr" presetSubtype="8" decel="100000" fill="hold" nodeType="withEffect">
                                  <p:stCondLst>
                                    <p:cond delay="0"/>
                                  </p:stCondLst>
                                  <p:childTnLst>
                                    <p:set>
                                      <p:cBhvr>
                                        <p:cTn id="17" dur="1" fill="hold">
                                          <p:stCondLst>
                                            <p:cond delay="0"/>
                                          </p:stCondLst>
                                        </p:cTn>
                                        <p:tgtEl>
                                          <p:spTgt spid="158"/>
                                        </p:tgtEl>
                                        <p:attrNameLst>
                                          <p:attrName>style.visibility</p:attrName>
                                        </p:attrNameLst>
                                      </p:cBhvr>
                                      <p:to>
                                        <p:strVal val="visible"/>
                                      </p:to>
                                    </p:set>
                                    <p:anim calcmode="lin" valueType="num">
                                      <p:cBhvr additive="base">
                                        <p:cTn id="18" dur="500" fill="hold"/>
                                        <p:tgtEl>
                                          <p:spTgt spid="158"/>
                                        </p:tgtEl>
                                        <p:attrNameLst>
                                          <p:attrName>ppt_x</p:attrName>
                                        </p:attrNameLst>
                                      </p:cBhvr>
                                      <p:tavLst>
                                        <p:tav tm="0">
                                          <p:val>
                                            <p:strVal val="0-#ppt_w/2"/>
                                          </p:val>
                                        </p:tav>
                                        <p:tav tm="100000">
                                          <p:val>
                                            <p:strVal val="#ppt_x"/>
                                          </p:val>
                                        </p:tav>
                                      </p:tavLst>
                                    </p:anim>
                                    <p:anim calcmode="lin" valueType="num">
                                      <p:cBhvr additive="base">
                                        <p:cTn id="19" dur="500" fill="hold"/>
                                        <p:tgtEl>
                                          <p:spTgt spid="158"/>
                                        </p:tgtEl>
                                        <p:attrNameLst>
                                          <p:attrName>ppt_y</p:attrName>
                                        </p:attrNameLst>
                                      </p:cBhvr>
                                      <p:tavLst>
                                        <p:tav tm="0">
                                          <p:val>
                                            <p:strVal val="#ppt_y"/>
                                          </p:val>
                                        </p:tav>
                                        <p:tav tm="100000">
                                          <p:val>
                                            <p:strVal val="#ppt_y"/>
                                          </p:val>
                                        </p:tav>
                                      </p:tavLst>
                                    </p:anim>
                                  </p:childTnLst>
                                </p:cTn>
                              </p:par>
                              <p:par>
                                <p:cTn id="20" presetID="2" presetClass="entr" presetSubtype="8" decel="10000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0-#ppt_w/2"/>
                                          </p:val>
                                        </p:tav>
                                        <p:tav tm="100000">
                                          <p:val>
                                            <p:strVal val="#ppt_x"/>
                                          </p:val>
                                        </p:tav>
                                      </p:tavLst>
                                    </p:anim>
                                    <p:anim calcmode="lin" valueType="num">
                                      <p:cBhvr additive="base">
                                        <p:cTn id="23" dur="500" fill="hold"/>
                                        <p:tgtEl>
                                          <p:spTgt spid="20"/>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0-#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par>
                                <p:cTn id="28" presetID="2" presetClass="entr" presetSubtype="8" decel="10000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par>
                                <p:cTn id="32" presetID="2" presetClass="entr" presetSubtype="8" decel="10000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0-#ppt_w/2"/>
                                          </p:val>
                                        </p:tav>
                                        <p:tav tm="100000">
                                          <p:val>
                                            <p:strVal val="#ppt_x"/>
                                          </p:val>
                                        </p:tav>
                                      </p:tavLst>
                                    </p:anim>
                                    <p:anim calcmode="lin" valueType="num">
                                      <p:cBhvr additive="base">
                                        <p:cTn id="35" dur="500" fill="hold"/>
                                        <p:tgtEl>
                                          <p:spTgt spid="26"/>
                                        </p:tgtEl>
                                        <p:attrNameLst>
                                          <p:attrName>ppt_y</p:attrName>
                                        </p:attrNameLst>
                                      </p:cBhvr>
                                      <p:tavLst>
                                        <p:tav tm="0">
                                          <p:val>
                                            <p:strVal val="#ppt_y"/>
                                          </p:val>
                                        </p:tav>
                                        <p:tav tm="100000">
                                          <p:val>
                                            <p:strVal val="#ppt_y"/>
                                          </p:val>
                                        </p:tav>
                                      </p:tavLst>
                                    </p:anim>
                                  </p:childTnLst>
                                </p:cTn>
                              </p:par>
                              <p:par>
                                <p:cTn id="36" presetID="2" presetClass="entr" presetSubtype="8" decel="100000" fill="hold" nodeType="withEffect">
                                  <p:stCondLst>
                                    <p:cond delay="0"/>
                                  </p:stCondLst>
                                  <p:childTnLst>
                                    <p:set>
                                      <p:cBhvr>
                                        <p:cTn id="37" dur="1" fill="hold">
                                          <p:stCondLst>
                                            <p:cond delay="0"/>
                                          </p:stCondLst>
                                        </p:cTn>
                                        <p:tgtEl>
                                          <p:spTgt spid="190"/>
                                        </p:tgtEl>
                                        <p:attrNameLst>
                                          <p:attrName>style.visibility</p:attrName>
                                        </p:attrNameLst>
                                      </p:cBhvr>
                                      <p:to>
                                        <p:strVal val="visible"/>
                                      </p:to>
                                    </p:set>
                                    <p:anim calcmode="lin" valueType="num">
                                      <p:cBhvr additive="base">
                                        <p:cTn id="38" dur="500" fill="hold"/>
                                        <p:tgtEl>
                                          <p:spTgt spid="190"/>
                                        </p:tgtEl>
                                        <p:attrNameLst>
                                          <p:attrName>ppt_x</p:attrName>
                                        </p:attrNameLst>
                                      </p:cBhvr>
                                      <p:tavLst>
                                        <p:tav tm="0">
                                          <p:val>
                                            <p:strVal val="0-#ppt_w/2"/>
                                          </p:val>
                                        </p:tav>
                                        <p:tav tm="100000">
                                          <p:val>
                                            <p:strVal val="#ppt_x"/>
                                          </p:val>
                                        </p:tav>
                                      </p:tavLst>
                                    </p:anim>
                                    <p:anim calcmode="lin" valueType="num">
                                      <p:cBhvr additive="base">
                                        <p:cTn id="39" dur="500" fill="hold"/>
                                        <p:tgtEl>
                                          <p:spTgt spid="190"/>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0-#ppt_w/2"/>
                                          </p:val>
                                        </p:tav>
                                        <p:tav tm="100000">
                                          <p:val>
                                            <p:strVal val="#ppt_x"/>
                                          </p:val>
                                        </p:tav>
                                      </p:tavLst>
                                    </p:anim>
                                    <p:anim calcmode="lin" valueType="num">
                                      <p:cBhvr additive="base">
                                        <p:cTn id="43" dur="500" fill="hold"/>
                                        <p:tgtEl>
                                          <p:spTgt spid="21"/>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0-#ppt_w/2"/>
                                          </p:val>
                                        </p:tav>
                                        <p:tav tm="100000">
                                          <p:val>
                                            <p:strVal val="#ppt_x"/>
                                          </p:val>
                                        </p:tav>
                                      </p:tavLst>
                                    </p:anim>
                                    <p:anim calcmode="lin" valueType="num">
                                      <p:cBhvr additive="base">
                                        <p:cTn id="47" dur="500" fill="hold"/>
                                        <p:tgtEl>
                                          <p:spTgt spid="18"/>
                                        </p:tgtEl>
                                        <p:attrNameLst>
                                          <p:attrName>ppt_y</p:attrName>
                                        </p:attrNameLst>
                                      </p:cBhvr>
                                      <p:tavLst>
                                        <p:tav tm="0">
                                          <p:val>
                                            <p:strVal val="#ppt_y"/>
                                          </p:val>
                                        </p:tav>
                                        <p:tav tm="100000">
                                          <p:val>
                                            <p:strVal val="#ppt_y"/>
                                          </p:val>
                                        </p:tav>
                                      </p:tavLst>
                                    </p:anim>
                                  </p:childTnLst>
                                </p:cTn>
                              </p:par>
                              <p:par>
                                <p:cTn id="48" presetID="2" presetClass="entr" presetSubtype="8" decel="10000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0-#ppt_w/2"/>
                                          </p:val>
                                        </p:tav>
                                        <p:tav tm="100000">
                                          <p:val>
                                            <p:strVal val="#ppt_x"/>
                                          </p:val>
                                        </p:tav>
                                      </p:tavLst>
                                    </p:anim>
                                    <p:anim calcmode="lin" valueType="num">
                                      <p:cBhvr additive="base">
                                        <p:cTn id="51" dur="500" fill="hold"/>
                                        <p:tgtEl>
                                          <p:spTgt spid="10"/>
                                        </p:tgtEl>
                                        <p:attrNameLst>
                                          <p:attrName>ppt_y</p:attrName>
                                        </p:attrNameLst>
                                      </p:cBhvr>
                                      <p:tavLst>
                                        <p:tav tm="0">
                                          <p:val>
                                            <p:strVal val="#ppt_y"/>
                                          </p:val>
                                        </p:tav>
                                        <p:tav tm="100000">
                                          <p:val>
                                            <p:strVal val="#ppt_y"/>
                                          </p:val>
                                        </p:tav>
                                      </p:tavLst>
                                    </p:anim>
                                  </p:childTnLst>
                                </p:cTn>
                              </p:par>
                              <p:par>
                                <p:cTn id="52" presetID="2" presetClass="entr" presetSubtype="8" decel="10000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0-#ppt_w/2"/>
                                          </p:val>
                                        </p:tav>
                                        <p:tav tm="100000">
                                          <p:val>
                                            <p:strVal val="#ppt_x"/>
                                          </p:val>
                                        </p:tav>
                                      </p:tavLst>
                                    </p:anim>
                                    <p:anim calcmode="lin" valueType="num">
                                      <p:cBhvr additive="base">
                                        <p:cTn id="55" dur="500" fill="hold"/>
                                        <p:tgtEl>
                                          <p:spTgt spid="12"/>
                                        </p:tgtEl>
                                        <p:attrNameLst>
                                          <p:attrName>ppt_y</p:attrName>
                                        </p:attrNameLst>
                                      </p:cBhvr>
                                      <p:tavLst>
                                        <p:tav tm="0">
                                          <p:val>
                                            <p:strVal val="#ppt_y"/>
                                          </p:val>
                                        </p:tav>
                                        <p:tav tm="100000">
                                          <p:val>
                                            <p:strVal val="#ppt_y"/>
                                          </p:val>
                                        </p:tav>
                                      </p:tavLst>
                                    </p:anim>
                                  </p:childTnLst>
                                </p:cTn>
                              </p:par>
                              <p:par>
                                <p:cTn id="56" presetID="2" presetClass="entr" presetSubtype="8" decel="10000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0-#ppt_w/2"/>
                                          </p:val>
                                        </p:tav>
                                        <p:tav tm="100000">
                                          <p:val>
                                            <p:strVal val="#ppt_x"/>
                                          </p:val>
                                        </p:tav>
                                      </p:tavLst>
                                    </p:anim>
                                    <p:anim calcmode="lin" valueType="num">
                                      <p:cBhvr additive="base">
                                        <p:cTn id="59" dur="500" fill="hold"/>
                                        <p:tgtEl>
                                          <p:spTgt spid="22"/>
                                        </p:tgtEl>
                                        <p:attrNameLst>
                                          <p:attrName>ppt_y</p:attrName>
                                        </p:attrNameLst>
                                      </p:cBhvr>
                                      <p:tavLst>
                                        <p:tav tm="0">
                                          <p:val>
                                            <p:strVal val="#ppt_y"/>
                                          </p:val>
                                        </p:tav>
                                        <p:tav tm="100000">
                                          <p:val>
                                            <p:strVal val="#ppt_y"/>
                                          </p:val>
                                        </p:tav>
                                      </p:tavLst>
                                    </p:anim>
                                  </p:childTnLst>
                                </p:cTn>
                              </p:par>
                              <p:par>
                                <p:cTn id="60" presetID="2" presetClass="entr" presetSubtype="8" decel="10000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0-#ppt_w/2"/>
                                          </p:val>
                                        </p:tav>
                                        <p:tav tm="100000">
                                          <p:val>
                                            <p:strVal val="#ppt_x"/>
                                          </p:val>
                                        </p:tav>
                                      </p:tavLst>
                                    </p:anim>
                                    <p:anim calcmode="lin" valueType="num">
                                      <p:cBhvr additive="base">
                                        <p:cTn id="63" dur="500" fill="hold"/>
                                        <p:tgtEl>
                                          <p:spTgt spid="17"/>
                                        </p:tgtEl>
                                        <p:attrNameLst>
                                          <p:attrName>ppt_y</p:attrName>
                                        </p:attrNameLst>
                                      </p:cBhvr>
                                      <p:tavLst>
                                        <p:tav tm="0">
                                          <p:val>
                                            <p:strVal val="#ppt_y"/>
                                          </p:val>
                                        </p:tav>
                                        <p:tav tm="100000">
                                          <p:val>
                                            <p:strVal val="#ppt_y"/>
                                          </p:val>
                                        </p:tav>
                                      </p:tavLst>
                                    </p:anim>
                                  </p:childTnLst>
                                </p:cTn>
                              </p:par>
                              <p:par>
                                <p:cTn id="64" presetID="2" presetClass="entr" presetSubtype="8" decel="10000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additive="base">
                                        <p:cTn id="66" dur="500" fill="hold"/>
                                        <p:tgtEl>
                                          <p:spTgt spid="19"/>
                                        </p:tgtEl>
                                        <p:attrNameLst>
                                          <p:attrName>ppt_x</p:attrName>
                                        </p:attrNameLst>
                                      </p:cBhvr>
                                      <p:tavLst>
                                        <p:tav tm="0">
                                          <p:val>
                                            <p:strVal val="0-#ppt_w/2"/>
                                          </p:val>
                                        </p:tav>
                                        <p:tav tm="100000">
                                          <p:val>
                                            <p:strVal val="#ppt_x"/>
                                          </p:val>
                                        </p:tav>
                                      </p:tavLst>
                                    </p:anim>
                                    <p:anim calcmode="lin" valueType="num">
                                      <p:cBhvr additive="base">
                                        <p:cTn id="67" dur="500" fill="hold"/>
                                        <p:tgtEl>
                                          <p:spTgt spid="19"/>
                                        </p:tgtEl>
                                        <p:attrNameLst>
                                          <p:attrName>ppt_y</p:attrName>
                                        </p:attrNameLst>
                                      </p:cBhvr>
                                      <p:tavLst>
                                        <p:tav tm="0">
                                          <p:val>
                                            <p:strVal val="#ppt_y"/>
                                          </p:val>
                                        </p:tav>
                                        <p:tav tm="100000">
                                          <p:val>
                                            <p:strVal val="#ppt_y"/>
                                          </p:val>
                                        </p:tav>
                                      </p:tavLst>
                                    </p:anim>
                                  </p:childTnLst>
                                </p:cTn>
                              </p:par>
                              <p:par>
                                <p:cTn id="68" presetID="2" presetClass="entr" presetSubtype="8" decel="10000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fill="hold"/>
                                        <p:tgtEl>
                                          <p:spTgt spid="14"/>
                                        </p:tgtEl>
                                        <p:attrNameLst>
                                          <p:attrName>ppt_x</p:attrName>
                                        </p:attrNameLst>
                                      </p:cBhvr>
                                      <p:tavLst>
                                        <p:tav tm="0">
                                          <p:val>
                                            <p:strVal val="0-#ppt_w/2"/>
                                          </p:val>
                                        </p:tav>
                                        <p:tav tm="100000">
                                          <p:val>
                                            <p:strVal val="#ppt_x"/>
                                          </p:val>
                                        </p:tav>
                                      </p:tavLst>
                                    </p:anim>
                                    <p:anim calcmode="lin" valueType="num">
                                      <p:cBhvr additive="base">
                                        <p:cTn id="71" dur="500" fill="hold"/>
                                        <p:tgtEl>
                                          <p:spTgt spid="14"/>
                                        </p:tgtEl>
                                        <p:attrNameLst>
                                          <p:attrName>ppt_y</p:attrName>
                                        </p:attrNameLst>
                                      </p:cBhvr>
                                      <p:tavLst>
                                        <p:tav tm="0">
                                          <p:val>
                                            <p:strVal val="#ppt_y"/>
                                          </p:val>
                                        </p:tav>
                                        <p:tav tm="100000">
                                          <p:val>
                                            <p:strVal val="#ppt_y"/>
                                          </p:val>
                                        </p:tav>
                                      </p:tavLst>
                                    </p:anim>
                                  </p:childTnLst>
                                </p:cTn>
                              </p:par>
                              <p:par>
                                <p:cTn id="72" presetID="2" presetClass="entr" presetSubtype="8" decel="10000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0-#ppt_w/2"/>
                                          </p:val>
                                        </p:tav>
                                        <p:tav tm="100000">
                                          <p:val>
                                            <p:strVal val="#ppt_x"/>
                                          </p:val>
                                        </p:tav>
                                      </p:tavLst>
                                    </p:anim>
                                    <p:anim calcmode="lin" valueType="num">
                                      <p:cBhvr additive="base">
                                        <p:cTn id="75" dur="500" fill="hold"/>
                                        <p:tgtEl>
                                          <p:spTgt spid="15"/>
                                        </p:tgtEl>
                                        <p:attrNameLst>
                                          <p:attrName>ppt_y</p:attrName>
                                        </p:attrNameLst>
                                      </p:cBhvr>
                                      <p:tavLst>
                                        <p:tav tm="0">
                                          <p:val>
                                            <p:strVal val="#ppt_y"/>
                                          </p:val>
                                        </p:tav>
                                        <p:tav tm="100000">
                                          <p:val>
                                            <p:strVal val="#ppt_y"/>
                                          </p:val>
                                        </p:tav>
                                      </p:tavLst>
                                    </p:anim>
                                  </p:childTnLst>
                                </p:cTn>
                              </p:par>
                              <p:par>
                                <p:cTn id="76" presetID="2" presetClass="entr" presetSubtype="8" decel="100000" fill="hold" grpId="0" nodeType="withEffect">
                                  <p:stCondLst>
                                    <p:cond delay="0"/>
                                  </p:stCondLst>
                                  <p:childTnLst>
                                    <p:set>
                                      <p:cBhvr>
                                        <p:cTn id="77" dur="1" fill="hold">
                                          <p:stCondLst>
                                            <p:cond delay="0"/>
                                          </p:stCondLst>
                                        </p:cTn>
                                        <p:tgtEl>
                                          <p:spTgt spid="139"/>
                                        </p:tgtEl>
                                        <p:attrNameLst>
                                          <p:attrName>style.visibility</p:attrName>
                                        </p:attrNameLst>
                                      </p:cBhvr>
                                      <p:to>
                                        <p:strVal val="visible"/>
                                      </p:to>
                                    </p:set>
                                    <p:anim calcmode="lin" valueType="num">
                                      <p:cBhvr additive="base">
                                        <p:cTn id="78" dur="500" fill="hold"/>
                                        <p:tgtEl>
                                          <p:spTgt spid="139"/>
                                        </p:tgtEl>
                                        <p:attrNameLst>
                                          <p:attrName>ppt_x</p:attrName>
                                        </p:attrNameLst>
                                      </p:cBhvr>
                                      <p:tavLst>
                                        <p:tav tm="0">
                                          <p:val>
                                            <p:strVal val="0-#ppt_w/2"/>
                                          </p:val>
                                        </p:tav>
                                        <p:tav tm="100000">
                                          <p:val>
                                            <p:strVal val="#ppt_x"/>
                                          </p:val>
                                        </p:tav>
                                      </p:tavLst>
                                    </p:anim>
                                    <p:anim calcmode="lin" valueType="num">
                                      <p:cBhvr additive="base">
                                        <p:cTn id="79" dur="500" fill="hold"/>
                                        <p:tgtEl>
                                          <p:spTgt spid="139"/>
                                        </p:tgtEl>
                                        <p:attrNameLst>
                                          <p:attrName>ppt_y</p:attrName>
                                        </p:attrNameLst>
                                      </p:cBhvr>
                                      <p:tavLst>
                                        <p:tav tm="0">
                                          <p:val>
                                            <p:strVal val="#ppt_y"/>
                                          </p:val>
                                        </p:tav>
                                        <p:tav tm="100000">
                                          <p:val>
                                            <p:strVal val="#ppt_y"/>
                                          </p:val>
                                        </p:tav>
                                      </p:tavLst>
                                    </p:anim>
                                  </p:childTnLst>
                                </p:cTn>
                              </p:par>
                              <p:par>
                                <p:cTn id="80" presetID="2" presetClass="entr" presetSubtype="8" decel="10000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additive="base">
                                        <p:cTn id="82" dur="500" fill="hold"/>
                                        <p:tgtEl>
                                          <p:spTgt spid="16"/>
                                        </p:tgtEl>
                                        <p:attrNameLst>
                                          <p:attrName>ppt_x</p:attrName>
                                        </p:attrNameLst>
                                      </p:cBhvr>
                                      <p:tavLst>
                                        <p:tav tm="0">
                                          <p:val>
                                            <p:strVal val="0-#ppt_w/2"/>
                                          </p:val>
                                        </p:tav>
                                        <p:tav tm="100000">
                                          <p:val>
                                            <p:strVal val="#ppt_x"/>
                                          </p:val>
                                        </p:tav>
                                      </p:tavLst>
                                    </p:anim>
                                    <p:anim calcmode="lin" valueType="num">
                                      <p:cBhvr additive="base">
                                        <p:cTn id="8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8" decel="100000" fill="hold" nodeType="clickEffect">
                                  <p:stCondLst>
                                    <p:cond delay="0"/>
                                  </p:stCondLst>
                                  <p:childTnLst>
                                    <p:set>
                                      <p:cBhvr>
                                        <p:cTn id="87" dur="1" fill="hold">
                                          <p:stCondLst>
                                            <p:cond delay="0"/>
                                          </p:stCondLst>
                                        </p:cTn>
                                        <p:tgtEl>
                                          <p:spTgt spid="193"/>
                                        </p:tgtEl>
                                        <p:attrNameLst>
                                          <p:attrName>style.visibility</p:attrName>
                                        </p:attrNameLst>
                                      </p:cBhvr>
                                      <p:to>
                                        <p:strVal val="visible"/>
                                      </p:to>
                                    </p:set>
                                    <p:anim calcmode="lin" valueType="num">
                                      <p:cBhvr additive="base">
                                        <p:cTn id="88" dur="500" fill="hold"/>
                                        <p:tgtEl>
                                          <p:spTgt spid="193"/>
                                        </p:tgtEl>
                                        <p:attrNameLst>
                                          <p:attrName>ppt_x</p:attrName>
                                        </p:attrNameLst>
                                      </p:cBhvr>
                                      <p:tavLst>
                                        <p:tav tm="0">
                                          <p:val>
                                            <p:strVal val="0-#ppt_w/2"/>
                                          </p:val>
                                        </p:tav>
                                        <p:tav tm="100000">
                                          <p:val>
                                            <p:strVal val="#ppt_x"/>
                                          </p:val>
                                        </p:tav>
                                      </p:tavLst>
                                    </p:anim>
                                    <p:anim calcmode="lin" valueType="num">
                                      <p:cBhvr additive="base">
                                        <p:cTn id="89" dur="500" fill="hold"/>
                                        <p:tgtEl>
                                          <p:spTgt spid="193"/>
                                        </p:tgtEl>
                                        <p:attrNameLst>
                                          <p:attrName>ppt_y</p:attrName>
                                        </p:attrNameLst>
                                      </p:cBhvr>
                                      <p:tavLst>
                                        <p:tav tm="0">
                                          <p:val>
                                            <p:strVal val="#ppt_y"/>
                                          </p:val>
                                        </p:tav>
                                        <p:tav tm="100000">
                                          <p:val>
                                            <p:strVal val="#ppt_y"/>
                                          </p:val>
                                        </p:tav>
                                      </p:tavLst>
                                    </p:anim>
                                  </p:childTnLst>
                                </p:cTn>
                              </p:par>
                              <p:par>
                                <p:cTn id="90" presetID="2" presetClass="entr" presetSubtype="8" decel="100000" fill="hold" nodeType="withEffect">
                                  <p:stCondLst>
                                    <p:cond delay="0"/>
                                  </p:stCondLst>
                                  <p:childTnLst>
                                    <p:set>
                                      <p:cBhvr>
                                        <p:cTn id="91" dur="1" fill="hold">
                                          <p:stCondLst>
                                            <p:cond delay="0"/>
                                          </p:stCondLst>
                                        </p:cTn>
                                        <p:tgtEl>
                                          <p:spTgt spid="163"/>
                                        </p:tgtEl>
                                        <p:attrNameLst>
                                          <p:attrName>style.visibility</p:attrName>
                                        </p:attrNameLst>
                                      </p:cBhvr>
                                      <p:to>
                                        <p:strVal val="visible"/>
                                      </p:to>
                                    </p:set>
                                    <p:anim calcmode="lin" valueType="num">
                                      <p:cBhvr additive="base">
                                        <p:cTn id="92" dur="500" fill="hold"/>
                                        <p:tgtEl>
                                          <p:spTgt spid="163"/>
                                        </p:tgtEl>
                                        <p:attrNameLst>
                                          <p:attrName>ppt_x</p:attrName>
                                        </p:attrNameLst>
                                      </p:cBhvr>
                                      <p:tavLst>
                                        <p:tav tm="0">
                                          <p:val>
                                            <p:strVal val="0-#ppt_w/2"/>
                                          </p:val>
                                        </p:tav>
                                        <p:tav tm="100000">
                                          <p:val>
                                            <p:strVal val="#ppt_x"/>
                                          </p:val>
                                        </p:tav>
                                      </p:tavLst>
                                    </p:anim>
                                    <p:anim calcmode="lin" valueType="num">
                                      <p:cBhvr additive="base">
                                        <p:cTn id="93" dur="500" fill="hold"/>
                                        <p:tgtEl>
                                          <p:spTgt spid="163"/>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218"/>
                                        </p:tgtEl>
                                        <p:attrNameLst>
                                          <p:attrName>style.visibility</p:attrName>
                                        </p:attrNameLst>
                                      </p:cBhvr>
                                      <p:to>
                                        <p:strVal val="visible"/>
                                      </p:to>
                                    </p:set>
                                    <p:animEffect transition="in" filter="fade">
                                      <p:cBhvr>
                                        <p:cTn id="98" dur="500"/>
                                        <p:tgtEl>
                                          <p:spTgt spid="218"/>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01"/>
                                        </p:tgtEl>
                                        <p:attrNameLst>
                                          <p:attrName>style.visibility</p:attrName>
                                        </p:attrNameLst>
                                      </p:cBhvr>
                                      <p:to>
                                        <p:strVal val="visible"/>
                                      </p:to>
                                    </p:set>
                                    <p:animEffect transition="in" filter="wipe(left)">
                                      <p:cBhvr>
                                        <p:cTn id="103" dur="500"/>
                                        <p:tgtEl>
                                          <p:spTgt spid="201"/>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2" decel="100000" fill="hold" nodeType="clickEffect">
                                  <p:stCondLst>
                                    <p:cond delay="0"/>
                                  </p:stCondLst>
                                  <p:childTnLst>
                                    <p:set>
                                      <p:cBhvr>
                                        <p:cTn id="107" dur="1" fill="hold">
                                          <p:stCondLst>
                                            <p:cond delay="0"/>
                                          </p:stCondLst>
                                        </p:cTn>
                                        <p:tgtEl>
                                          <p:spTgt spid="227"/>
                                        </p:tgtEl>
                                        <p:attrNameLst>
                                          <p:attrName>style.visibility</p:attrName>
                                        </p:attrNameLst>
                                      </p:cBhvr>
                                      <p:to>
                                        <p:strVal val="visible"/>
                                      </p:to>
                                    </p:set>
                                    <p:anim calcmode="lin" valueType="num">
                                      <p:cBhvr additive="base">
                                        <p:cTn id="108" dur="500" fill="hold"/>
                                        <p:tgtEl>
                                          <p:spTgt spid="227"/>
                                        </p:tgtEl>
                                        <p:attrNameLst>
                                          <p:attrName>ppt_x</p:attrName>
                                        </p:attrNameLst>
                                      </p:cBhvr>
                                      <p:tavLst>
                                        <p:tav tm="0">
                                          <p:val>
                                            <p:strVal val="1+#ppt_w/2"/>
                                          </p:val>
                                        </p:tav>
                                        <p:tav tm="100000">
                                          <p:val>
                                            <p:strVal val="#ppt_x"/>
                                          </p:val>
                                        </p:tav>
                                      </p:tavLst>
                                    </p:anim>
                                    <p:anim calcmode="lin" valueType="num">
                                      <p:cBhvr additive="base">
                                        <p:cTn id="109" dur="500" fill="hold"/>
                                        <p:tgtEl>
                                          <p:spTgt spid="227"/>
                                        </p:tgtEl>
                                        <p:attrNameLst>
                                          <p:attrName>ppt_y</p:attrName>
                                        </p:attrNameLst>
                                      </p:cBhvr>
                                      <p:tavLst>
                                        <p:tav tm="0">
                                          <p:val>
                                            <p:strVal val="#ppt_y"/>
                                          </p:val>
                                        </p:tav>
                                        <p:tav tm="100000">
                                          <p:val>
                                            <p:strVal val="#ppt_y"/>
                                          </p:val>
                                        </p:tav>
                                      </p:tavLst>
                                    </p:anim>
                                  </p:childTnLst>
                                </p:cTn>
                              </p:par>
                              <p:par>
                                <p:cTn id="110" presetID="10" presetClass="entr" presetSubtype="0" fill="hold" nodeType="withEffect">
                                  <p:stCondLst>
                                    <p:cond delay="0"/>
                                  </p:stCondLst>
                                  <p:childTnLst>
                                    <p:set>
                                      <p:cBhvr>
                                        <p:cTn id="111" dur="1" fill="hold">
                                          <p:stCondLst>
                                            <p:cond delay="0"/>
                                          </p:stCondLst>
                                        </p:cTn>
                                        <p:tgtEl>
                                          <p:spTgt spid="228"/>
                                        </p:tgtEl>
                                        <p:attrNameLst>
                                          <p:attrName>style.visibility</p:attrName>
                                        </p:attrNameLst>
                                      </p:cBhvr>
                                      <p:to>
                                        <p:strVal val="visible"/>
                                      </p:to>
                                    </p:set>
                                    <p:animEffect transition="in" filter="fade">
                                      <p:cBhvr>
                                        <p:cTn id="112" dur="500"/>
                                        <p:tgtEl>
                                          <p:spTgt spid="228"/>
                                        </p:tgtEl>
                                      </p:cBhvr>
                                    </p:animEffect>
                                  </p:childTnLst>
                                </p:cTn>
                              </p:par>
                            </p:childTnLst>
                          </p:cTn>
                        </p:par>
                      </p:childTnLst>
                    </p:cTn>
                  </p:par>
                  <p:par>
                    <p:cTn id="113" fill="hold">
                      <p:stCondLst>
                        <p:cond delay="indefinite"/>
                      </p:stCondLst>
                      <p:childTnLst>
                        <p:par>
                          <p:cTn id="114" fill="hold">
                            <p:stCondLst>
                              <p:cond delay="0"/>
                            </p:stCondLst>
                            <p:childTnLst>
                              <p:par>
                                <p:cTn id="115" presetID="2" presetClass="entr" presetSubtype="2" decel="100000"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 calcmode="lin" valueType="num">
                                      <p:cBhvr additive="base">
                                        <p:cTn id="117" dur="500" fill="hold"/>
                                        <p:tgtEl>
                                          <p:spTgt spid="24"/>
                                        </p:tgtEl>
                                        <p:attrNameLst>
                                          <p:attrName>ppt_x</p:attrName>
                                        </p:attrNameLst>
                                      </p:cBhvr>
                                      <p:tavLst>
                                        <p:tav tm="0">
                                          <p:val>
                                            <p:strVal val="1+#ppt_w/2"/>
                                          </p:val>
                                        </p:tav>
                                        <p:tav tm="100000">
                                          <p:val>
                                            <p:strVal val="#ppt_x"/>
                                          </p:val>
                                        </p:tav>
                                      </p:tavLst>
                                    </p:anim>
                                    <p:anim calcmode="lin" valueType="num">
                                      <p:cBhvr additive="base">
                                        <p:cTn id="118" dur="500" fill="hold"/>
                                        <p:tgtEl>
                                          <p:spTgt spid="24"/>
                                        </p:tgtEl>
                                        <p:attrNameLst>
                                          <p:attrName>ppt_y</p:attrName>
                                        </p:attrNameLst>
                                      </p:cBhvr>
                                      <p:tavLst>
                                        <p:tav tm="0">
                                          <p:val>
                                            <p:strVal val="#ppt_y"/>
                                          </p:val>
                                        </p:tav>
                                        <p:tav tm="100000">
                                          <p:val>
                                            <p:strVal val="#ppt_y"/>
                                          </p:val>
                                        </p:tav>
                                      </p:tavLst>
                                    </p:anim>
                                  </p:childTnLst>
                                </p:cTn>
                              </p:par>
                              <p:par>
                                <p:cTn id="119" presetID="2" presetClass="entr" presetSubtype="2" decel="100000" fill="hold" grpId="0" nodeType="withEffect">
                                  <p:stCondLst>
                                    <p:cond delay="0"/>
                                  </p:stCondLst>
                                  <p:childTnLst>
                                    <p:set>
                                      <p:cBhvr>
                                        <p:cTn id="120" dur="1" fill="hold">
                                          <p:stCondLst>
                                            <p:cond delay="0"/>
                                          </p:stCondLst>
                                        </p:cTn>
                                        <p:tgtEl>
                                          <p:spTgt spid="27"/>
                                        </p:tgtEl>
                                        <p:attrNameLst>
                                          <p:attrName>style.visibility</p:attrName>
                                        </p:attrNameLst>
                                      </p:cBhvr>
                                      <p:to>
                                        <p:strVal val="visible"/>
                                      </p:to>
                                    </p:set>
                                    <p:anim calcmode="lin" valueType="num">
                                      <p:cBhvr additive="base">
                                        <p:cTn id="121" dur="500" fill="hold"/>
                                        <p:tgtEl>
                                          <p:spTgt spid="27"/>
                                        </p:tgtEl>
                                        <p:attrNameLst>
                                          <p:attrName>ppt_x</p:attrName>
                                        </p:attrNameLst>
                                      </p:cBhvr>
                                      <p:tavLst>
                                        <p:tav tm="0">
                                          <p:val>
                                            <p:strVal val="1+#ppt_w/2"/>
                                          </p:val>
                                        </p:tav>
                                        <p:tav tm="100000">
                                          <p:val>
                                            <p:strVal val="#ppt_x"/>
                                          </p:val>
                                        </p:tav>
                                      </p:tavLst>
                                    </p:anim>
                                    <p:anim calcmode="lin" valueType="num">
                                      <p:cBhvr additive="base">
                                        <p:cTn id="122" dur="500" fill="hold"/>
                                        <p:tgtEl>
                                          <p:spTgt spid="27"/>
                                        </p:tgtEl>
                                        <p:attrNameLst>
                                          <p:attrName>ppt_y</p:attrName>
                                        </p:attrNameLst>
                                      </p:cBhvr>
                                      <p:tavLst>
                                        <p:tav tm="0">
                                          <p:val>
                                            <p:strVal val="#ppt_y"/>
                                          </p:val>
                                        </p:tav>
                                        <p:tav tm="100000">
                                          <p:val>
                                            <p:strVal val="#ppt_y"/>
                                          </p:val>
                                        </p:tav>
                                      </p:tavLst>
                                    </p:anim>
                                  </p:childTnLst>
                                </p:cTn>
                              </p:par>
                              <p:par>
                                <p:cTn id="123" presetID="2" presetClass="entr" presetSubtype="2" decel="100000" fill="hold" nodeType="withEffect">
                                  <p:stCondLst>
                                    <p:cond delay="0"/>
                                  </p:stCondLst>
                                  <p:childTnLst>
                                    <p:set>
                                      <p:cBhvr>
                                        <p:cTn id="124" dur="1" fill="hold">
                                          <p:stCondLst>
                                            <p:cond delay="0"/>
                                          </p:stCondLst>
                                        </p:cTn>
                                        <p:tgtEl>
                                          <p:spTgt spid="102"/>
                                        </p:tgtEl>
                                        <p:attrNameLst>
                                          <p:attrName>style.visibility</p:attrName>
                                        </p:attrNameLst>
                                      </p:cBhvr>
                                      <p:to>
                                        <p:strVal val="visible"/>
                                      </p:to>
                                    </p:set>
                                    <p:anim calcmode="lin" valueType="num">
                                      <p:cBhvr additive="base">
                                        <p:cTn id="125" dur="500" fill="hold"/>
                                        <p:tgtEl>
                                          <p:spTgt spid="102"/>
                                        </p:tgtEl>
                                        <p:attrNameLst>
                                          <p:attrName>ppt_x</p:attrName>
                                        </p:attrNameLst>
                                      </p:cBhvr>
                                      <p:tavLst>
                                        <p:tav tm="0">
                                          <p:val>
                                            <p:strVal val="1+#ppt_w/2"/>
                                          </p:val>
                                        </p:tav>
                                        <p:tav tm="100000">
                                          <p:val>
                                            <p:strVal val="#ppt_x"/>
                                          </p:val>
                                        </p:tav>
                                      </p:tavLst>
                                    </p:anim>
                                    <p:anim calcmode="lin" valueType="num">
                                      <p:cBhvr additive="base">
                                        <p:cTn id="126" dur="500" fill="hold"/>
                                        <p:tgtEl>
                                          <p:spTgt spid="102"/>
                                        </p:tgtEl>
                                        <p:attrNameLst>
                                          <p:attrName>ppt_y</p:attrName>
                                        </p:attrNameLst>
                                      </p:cBhvr>
                                      <p:tavLst>
                                        <p:tav tm="0">
                                          <p:val>
                                            <p:strVal val="#ppt_y"/>
                                          </p:val>
                                        </p:tav>
                                        <p:tav tm="100000">
                                          <p:val>
                                            <p:strVal val="#ppt_y"/>
                                          </p:val>
                                        </p:tav>
                                      </p:tavLst>
                                    </p:anim>
                                  </p:childTnLst>
                                </p:cTn>
                              </p:par>
                              <p:par>
                                <p:cTn id="127" presetID="2" presetClass="entr" presetSubtype="2" decel="100000" fill="hold" nodeType="withEffect">
                                  <p:stCondLst>
                                    <p:cond delay="0"/>
                                  </p:stCondLst>
                                  <p:childTnLst>
                                    <p:set>
                                      <p:cBhvr>
                                        <p:cTn id="128" dur="1" fill="hold">
                                          <p:stCondLst>
                                            <p:cond delay="0"/>
                                          </p:stCondLst>
                                        </p:cTn>
                                        <p:tgtEl>
                                          <p:spTgt spid="229"/>
                                        </p:tgtEl>
                                        <p:attrNameLst>
                                          <p:attrName>style.visibility</p:attrName>
                                        </p:attrNameLst>
                                      </p:cBhvr>
                                      <p:to>
                                        <p:strVal val="visible"/>
                                      </p:to>
                                    </p:set>
                                    <p:anim calcmode="lin" valueType="num">
                                      <p:cBhvr additive="base">
                                        <p:cTn id="129" dur="500" fill="hold"/>
                                        <p:tgtEl>
                                          <p:spTgt spid="229"/>
                                        </p:tgtEl>
                                        <p:attrNameLst>
                                          <p:attrName>ppt_x</p:attrName>
                                        </p:attrNameLst>
                                      </p:cBhvr>
                                      <p:tavLst>
                                        <p:tav tm="0">
                                          <p:val>
                                            <p:strVal val="1+#ppt_w/2"/>
                                          </p:val>
                                        </p:tav>
                                        <p:tav tm="100000">
                                          <p:val>
                                            <p:strVal val="#ppt_x"/>
                                          </p:val>
                                        </p:tav>
                                      </p:tavLst>
                                    </p:anim>
                                    <p:anim calcmode="lin" valueType="num">
                                      <p:cBhvr additive="base">
                                        <p:cTn id="130" dur="500" fill="hold"/>
                                        <p:tgtEl>
                                          <p:spTgt spid="229"/>
                                        </p:tgtEl>
                                        <p:attrNameLst>
                                          <p:attrName>ppt_y</p:attrName>
                                        </p:attrNameLst>
                                      </p:cBhvr>
                                      <p:tavLst>
                                        <p:tav tm="0">
                                          <p:val>
                                            <p:strVal val="#ppt_y"/>
                                          </p:val>
                                        </p:tav>
                                        <p:tav tm="100000">
                                          <p:val>
                                            <p:strVal val="#ppt_y"/>
                                          </p:val>
                                        </p:tav>
                                      </p:tavLst>
                                    </p:anim>
                                  </p:childTnLst>
                                </p:cTn>
                              </p:par>
                              <p:par>
                                <p:cTn id="131" presetID="10" presetClass="entr" presetSubtype="0" fill="hold" grpId="0" nodeType="withEffect">
                                  <p:stCondLst>
                                    <p:cond delay="0"/>
                                  </p:stCondLst>
                                  <p:childTnLst>
                                    <p:set>
                                      <p:cBhvr>
                                        <p:cTn id="132" dur="1" fill="hold">
                                          <p:stCondLst>
                                            <p:cond delay="0"/>
                                          </p:stCondLst>
                                        </p:cTn>
                                        <p:tgtEl>
                                          <p:spTgt spid="172"/>
                                        </p:tgtEl>
                                        <p:attrNameLst>
                                          <p:attrName>style.visibility</p:attrName>
                                        </p:attrNameLst>
                                      </p:cBhvr>
                                      <p:to>
                                        <p:strVal val="visible"/>
                                      </p:to>
                                    </p:set>
                                    <p:animEffect transition="in" filter="fade">
                                      <p:cBhvr>
                                        <p:cTn id="133"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10" grpId="0" animBg="1"/>
      <p:bldP spid="12" grpId="0"/>
      <p:bldP spid="14" grpId="0" animBg="1"/>
      <p:bldP spid="15" grpId="0"/>
      <p:bldP spid="16" grpId="0"/>
      <p:bldP spid="17" grpId="0"/>
      <p:bldP spid="18" grpId="0"/>
      <p:bldP spid="19" grpId="0"/>
      <p:bldP spid="20" grpId="0"/>
      <p:bldP spid="21" grpId="0" animBg="1"/>
      <p:bldP spid="22" grpId="0" animBg="1"/>
      <p:bldP spid="23" grpId="0" animBg="1"/>
      <p:bldP spid="25" grpId="0" animBg="1"/>
      <p:bldP spid="26" grpId="0"/>
      <p:bldP spid="24" grpId="0" animBg="1"/>
      <p:bldP spid="27" grpId="0"/>
      <p:bldP spid="1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A06A-0754-413E-BA08-32E17D288DC8}"/>
              </a:ext>
            </a:extLst>
          </p:cNvPr>
          <p:cNvSpPr>
            <a:spLocks noGrp="1"/>
          </p:cNvSpPr>
          <p:nvPr>
            <p:ph type="title"/>
          </p:nvPr>
        </p:nvSpPr>
        <p:spPr/>
        <p:txBody>
          <a:bodyPr/>
          <a:lstStyle/>
          <a:p>
            <a:r>
              <a:rPr lang="en-US"/>
              <a:t>OLP Marketplace typical usage </a:t>
            </a:r>
          </a:p>
        </p:txBody>
      </p:sp>
      <p:sp>
        <p:nvSpPr>
          <p:cNvPr id="3" name="Date Placeholder 2">
            <a:extLst>
              <a:ext uri="{FF2B5EF4-FFF2-40B4-BE49-F238E27FC236}">
                <a16:creationId xmlns:a16="http://schemas.microsoft.com/office/drawing/2014/main" id="{70401AC8-C287-4CA2-B684-7E7011AF75ED}"/>
              </a:ext>
            </a:extLst>
          </p:cNvPr>
          <p:cNvSpPr>
            <a:spLocks noGrp="1"/>
          </p:cNvSpPr>
          <p:nvPr>
            <p:ph type="dt" sz="half" idx="10"/>
          </p:nvPr>
        </p:nvSpPr>
        <p:spPr/>
        <p:txBody>
          <a:bodyPr/>
          <a:lstStyle/>
          <a:p>
            <a:r>
              <a:rPr lang="en-US"/>
              <a:t>© 2019 HERE</a:t>
            </a:r>
          </a:p>
        </p:txBody>
      </p:sp>
      <p:sp>
        <p:nvSpPr>
          <p:cNvPr id="4" name="Fußzeilenplatzhalter 3">
            <a:extLst>
              <a:ext uri="{FF2B5EF4-FFF2-40B4-BE49-F238E27FC236}">
                <a16:creationId xmlns:a16="http://schemas.microsoft.com/office/drawing/2014/main" id="{B81D0094-8ADB-41C3-86B3-D3BDA2108995}"/>
              </a:ext>
            </a:extLst>
          </p:cNvPr>
          <p:cNvSpPr>
            <a:spLocks noGrp="1"/>
          </p:cNvSpPr>
          <p:nvPr>
            <p:ph type="ftr" sz="quarter" idx="11"/>
          </p:nvPr>
        </p:nvSpPr>
        <p:spPr/>
        <p:txBody>
          <a:bodyPr/>
          <a:lstStyle/>
          <a:p>
            <a:r>
              <a:rPr lang="en-US"/>
              <a:t>Open Location Platform</a:t>
            </a:r>
          </a:p>
        </p:txBody>
      </p:sp>
      <p:sp>
        <p:nvSpPr>
          <p:cNvPr id="5" name="Slide Number Placeholder 4">
            <a:extLst>
              <a:ext uri="{FF2B5EF4-FFF2-40B4-BE49-F238E27FC236}">
                <a16:creationId xmlns:a16="http://schemas.microsoft.com/office/drawing/2014/main" id="{ED1B1EBE-14F0-4A66-B4F1-F4CAAF539B75}"/>
              </a:ext>
            </a:extLst>
          </p:cNvPr>
          <p:cNvSpPr>
            <a:spLocks noGrp="1"/>
          </p:cNvSpPr>
          <p:nvPr>
            <p:ph type="sldNum" sz="quarter" idx="12"/>
          </p:nvPr>
        </p:nvSpPr>
        <p:spPr/>
        <p:txBody>
          <a:bodyPr/>
          <a:lstStyle/>
          <a:p>
            <a:fld id="{C01CAAA5-CA10-431C-B0CA-C8BF8493446D}" type="slidenum">
              <a:rPr lang="en-US" smtClean="0"/>
              <a:pPr/>
              <a:t>9</a:t>
            </a:fld>
            <a:endParaRPr lang="en-US"/>
          </a:p>
        </p:txBody>
      </p:sp>
      <p:sp>
        <p:nvSpPr>
          <p:cNvPr id="6" name="Subtitle 5">
            <a:extLst>
              <a:ext uri="{FF2B5EF4-FFF2-40B4-BE49-F238E27FC236}">
                <a16:creationId xmlns:a16="http://schemas.microsoft.com/office/drawing/2014/main" id="{0AE11687-1230-4D8C-A8B8-662733621F50}"/>
              </a:ext>
            </a:extLst>
          </p:cNvPr>
          <p:cNvSpPr>
            <a:spLocks noGrp="1"/>
          </p:cNvSpPr>
          <p:nvPr>
            <p:ph type="subTitle" idx="1"/>
          </p:nvPr>
        </p:nvSpPr>
        <p:spPr/>
        <p:txBody>
          <a:bodyPr/>
          <a:lstStyle/>
          <a:p>
            <a:endParaRPr lang="en-US"/>
          </a:p>
        </p:txBody>
      </p:sp>
      <p:grpSp>
        <p:nvGrpSpPr>
          <p:cNvPr id="669" name="Gruppieren 325">
            <a:extLst>
              <a:ext uri="{FF2B5EF4-FFF2-40B4-BE49-F238E27FC236}">
                <a16:creationId xmlns:a16="http://schemas.microsoft.com/office/drawing/2014/main" id="{2475F517-4D19-4281-86C9-5B9C3D452D15}"/>
              </a:ext>
            </a:extLst>
          </p:cNvPr>
          <p:cNvGrpSpPr/>
          <p:nvPr/>
        </p:nvGrpSpPr>
        <p:grpSpPr>
          <a:xfrm>
            <a:off x="4512223" y="1730804"/>
            <a:ext cx="3264095" cy="3417989"/>
            <a:chOff x="3278097" y="2658656"/>
            <a:chExt cx="1315288" cy="1377301"/>
          </a:xfrm>
        </p:grpSpPr>
        <p:grpSp>
          <p:nvGrpSpPr>
            <p:cNvPr id="670" name="Group 36">
              <a:extLst>
                <a:ext uri="{FF2B5EF4-FFF2-40B4-BE49-F238E27FC236}">
                  <a16:creationId xmlns:a16="http://schemas.microsoft.com/office/drawing/2014/main" id="{03A65B43-31FD-4A52-85B4-69CA05361AFA}"/>
                </a:ext>
              </a:extLst>
            </p:cNvPr>
            <p:cNvGrpSpPr/>
            <p:nvPr/>
          </p:nvGrpSpPr>
          <p:grpSpPr>
            <a:xfrm>
              <a:off x="3278097" y="2658656"/>
              <a:ext cx="1315288" cy="1377301"/>
              <a:chOff x="3915114" y="2120679"/>
              <a:chExt cx="1315288" cy="1377301"/>
            </a:xfrm>
          </p:grpSpPr>
          <p:sp>
            <p:nvSpPr>
              <p:cNvPr id="687" name="Abgerundetes Rechteck 108">
                <a:extLst>
                  <a:ext uri="{FF2B5EF4-FFF2-40B4-BE49-F238E27FC236}">
                    <a16:creationId xmlns:a16="http://schemas.microsoft.com/office/drawing/2014/main" id="{A30CD83B-1403-4C03-8CF9-1D7C6DA1059C}"/>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88" name="Abgerundetes Rechteck 108">
                <a:extLst>
                  <a:ext uri="{FF2B5EF4-FFF2-40B4-BE49-F238E27FC236}">
                    <a16:creationId xmlns:a16="http://schemas.microsoft.com/office/drawing/2014/main" id="{A36BA4DD-5716-4D20-9AD2-9A8626416546}"/>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89" name="Abgerundetes Rechteck 108">
                <a:extLst>
                  <a:ext uri="{FF2B5EF4-FFF2-40B4-BE49-F238E27FC236}">
                    <a16:creationId xmlns:a16="http://schemas.microsoft.com/office/drawing/2014/main" id="{A34D8594-FED5-4629-AC64-533B738D410F}"/>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90" name="Flowchart: Preparation 17">
                <a:extLst>
                  <a:ext uri="{FF2B5EF4-FFF2-40B4-BE49-F238E27FC236}">
                    <a16:creationId xmlns:a16="http://schemas.microsoft.com/office/drawing/2014/main" id="{78DC27B4-913E-4AA6-99E1-C1A5DD4E88F7}"/>
                  </a:ext>
                </a:extLst>
              </p:cNvPr>
              <p:cNvSpPr/>
              <p:nvPr/>
            </p:nvSpPr>
            <p:spPr>
              <a:xfrm rot="5400000" flipV="1">
                <a:off x="3914284" y="2181862"/>
                <a:ext cx="1316948" cy="1315288"/>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903 w 10000"/>
                  <a:gd name="connsiteY5" fmla="*/ 9813 h 10000"/>
                  <a:gd name="connsiteX6" fmla="*/ 0 w 10000"/>
                  <a:gd name="connsiteY6" fmla="*/ 5000 h 10000"/>
                  <a:gd name="connsiteX0" fmla="*/ 0 w 10000"/>
                  <a:gd name="connsiteY0" fmla="*/ 5000 h 9813"/>
                  <a:gd name="connsiteX1" fmla="*/ 2903 w 10000"/>
                  <a:gd name="connsiteY1" fmla="*/ 249 h 9813"/>
                  <a:gd name="connsiteX2" fmla="*/ 8000 w 10000"/>
                  <a:gd name="connsiteY2" fmla="*/ 0 h 9813"/>
                  <a:gd name="connsiteX3" fmla="*/ 10000 w 10000"/>
                  <a:gd name="connsiteY3" fmla="*/ 5000 h 9813"/>
                  <a:gd name="connsiteX4" fmla="*/ 7097 w 10000"/>
                  <a:gd name="connsiteY4" fmla="*/ 9813 h 9813"/>
                  <a:gd name="connsiteX5" fmla="*/ 2903 w 10000"/>
                  <a:gd name="connsiteY5" fmla="*/ 9813 h 9813"/>
                  <a:gd name="connsiteX6" fmla="*/ 0 w 10000"/>
                  <a:gd name="connsiteY6" fmla="*/ 5000 h 9813"/>
                  <a:gd name="connsiteX0" fmla="*/ 0 w 10000"/>
                  <a:gd name="connsiteY0" fmla="*/ 4841 h 9746"/>
                  <a:gd name="connsiteX1" fmla="*/ 2903 w 10000"/>
                  <a:gd name="connsiteY1" fmla="*/ 0 h 9746"/>
                  <a:gd name="connsiteX2" fmla="*/ 7195 w 10000"/>
                  <a:gd name="connsiteY2" fmla="*/ 15 h 9746"/>
                  <a:gd name="connsiteX3" fmla="*/ 10000 w 10000"/>
                  <a:gd name="connsiteY3" fmla="*/ 4841 h 9746"/>
                  <a:gd name="connsiteX4" fmla="*/ 7097 w 10000"/>
                  <a:gd name="connsiteY4" fmla="*/ 9746 h 9746"/>
                  <a:gd name="connsiteX5" fmla="*/ 2903 w 10000"/>
                  <a:gd name="connsiteY5" fmla="*/ 9746 h 9746"/>
                  <a:gd name="connsiteX6" fmla="*/ 0 w 10000"/>
                  <a:gd name="connsiteY6" fmla="*/ 4841 h 9746"/>
                  <a:gd name="connsiteX0" fmla="*/ 0 w 9899"/>
                  <a:gd name="connsiteY0" fmla="*/ 4967 h 10000"/>
                  <a:gd name="connsiteX1" fmla="*/ 2802 w 9899"/>
                  <a:gd name="connsiteY1" fmla="*/ 0 h 10000"/>
                  <a:gd name="connsiteX2" fmla="*/ 7094 w 9899"/>
                  <a:gd name="connsiteY2" fmla="*/ 15 h 10000"/>
                  <a:gd name="connsiteX3" fmla="*/ 9899 w 9899"/>
                  <a:gd name="connsiteY3" fmla="*/ 4967 h 10000"/>
                  <a:gd name="connsiteX4" fmla="*/ 6996 w 9899"/>
                  <a:gd name="connsiteY4" fmla="*/ 10000 h 10000"/>
                  <a:gd name="connsiteX5" fmla="*/ 2802 w 9899"/>
                  <a:gd name="connsiteY5" fmla="*/ 10000 h 10000"/>
                  <a:gd name="connsiteX6" fmla="*/ 0 w 9899"/>
                  <a:gd name="connsiteY6" fmla="*/ 4967 h 10000"/>
                  <a:gd name="connsiteX0" fmla="*/ 0 w 9849"/>
                  <a:gd name="connsiteY0" fmla="*/ 4978 h 10000"/>
                  <a:gd name="connsiteX1" fmla="*/ 2680 w 9849"/>
                  <a:gd name="connsiteY1" fmla="*/ 0 h 10000"/>
                  <a:gd name="connsiteX2" fmla="*/ 7015 w 9849"/>
                  <a:gd name="connsiteY2" fmla="*/ 15 h 10000"/>
                  <a:gd name="connsiteX3" fmla="*/ 9849 w 9849"/>
                  <a:gd name="connsiteY3" fmla="*/ 4967 h 10000"/>
                  <a:gd name="connsiteX4" fmla="*/ 6916 w 9849"/>
                  <a:gd name="connsiteY4" fmla="*/ 10000 h 10000"/>
                  <a:gd name="connsiteX5" fmla="*/ 2680 w 9849"/>
                  <a:gd name="connsiteY5" fmla="*/ 10000 h 10000"/>
                  <a:gd name="connsiteX6" fmla="*/ 0 w 9849"/>
                  <a:gd name="connsiteY6" fmla="*/ 4978 h 10000"/>
                  <a:gd name="connsiteX0" fmla="*/ 0 w 10000"/>
                  <a:gd name="connsiteY0" fmla="*/ 4978 h 10000"/>
                  <a:gd name="connsiteX1" fmla="*/ 2721 w 10000"/>
                  <a:gd name="connsiteY1" fmla="*/ 0 h 10000"/>
                  <a:gd name="connsiteX2" fmla="*/ 7123 w 10000"/>
                  <a:gd name="connsiteY2" fmla="*/ 15 h 10000"/>
                  <a:gd name="connsiteX3" fmla="*/ 10000 w 10000"/>
                  <a:gd name="connsiteY3" fmla="*/ 4967 h 10000"/>
                  <a:gd name="connsiteX4" fmla="*/ 7022 w 10000"/>
                  <a:gd name="connsiteY4" fmla="*/ 10000 h 10000"/>
                  <a:gd name="connsiteX5" fmla="*/ 2896 w 10000"/>
                  <a:gd name="connsiteY5" fmla="*/ 9894 h 10000"/>
                  <a:gd name="connsiteX6" fmla="*/ 0 w 10000"/>
                  <a:gd name="connsiteY6" fmla="*/ 4978 h 10000"/>
                  <a:gd name="connsiteX0" fmla="*/ 0 w 10000"/>
                  <a:gd name="connsiteY0" fmla="*/ 4963 h 9985"/>
                  <a:gd name="connsiteX1" fmla="*/ 2896 w 10000"/>
                  <a:gd name="connsiteY1" fmla="*/ 70 h 9985"/>
                  <a:gd name="connsiteX2" fmla="*/ 7123 w 10000"/>
                  <a:gd name="connsiteY2" fmla="*/ 0 h 9985"/>
                  <a:gd name="connsiteX3" fmla="*/ 10000 w 10000"/>
                  <a:gd name="connsiteY3" fmla="*/ 4952 h 9985"/>
                  <a:gd name="connsiteX4" fmla="*/ 7022 w 10000"/>
                  <a:gd name="connsiteY4" fmla="*/ 9985 h 9985"/>
                  <a:gd name="connsiteX5" fmla="*/ 2896 w 10000"/>
                  <a:gd name="connsiteY5" fmla="*/ 9879 h 9985"/>
                  <a:gd name="connsiteX6" fmla="*/ 0 w 10000"/>
                  <a:gd name="connsiteY6" fmla="*/ 4963 h 9985"/>
                  <a:gd name="connsiteX0" fmla="*/ 0 w 10000"/>
                  <a:gd name="connsiteY0" fmla="*/ 4970 h 9905"/>
                  <a:gd name="connsiteX1" fmla="*/ 2896 w 10000"/>
                  <a:gd name="connsiteY1" fmla="*/ 70 h 9905"/>
                  <a:gd name="connsiteX2" fmla="*/ 7123 w 10000"/>
                  <a:gd name="connsiteY2" fmla="*/ 0 h 9905"/>
                  <a:gd name="connsiteX3" fmla="*/ 10000 w 10000"/>
                  <a:gd name="connsiteY3" fmla="*/ 4959 h 9905"/>
                  <a:gd name="connsiteX4" fmla="*/ 6989 w 10000"/>
                  <a:gd name="connsiteY4" fmla="*/ 9905 h 9905"/>
                  <a:gd name="connsiteX5" fmla="*/ 2896 w 10000"/>
                  <a:gd name="connsiteY5" fmla="*/ 9894 h 9905"/>
                  <a:gd name="connsiteX6" fmla="*/ 0 w 10000"/>
                  <a:gd name="connsiteY6" fmla="*/ 4970 h 9905"/>
                  <a:gd name="connsiteX0" fmla="*/ 0 w 9945"/>
                  <a:gd name="connsiteY0" fmla="*/ 5018 h 10000"/>
                  <a:gd name="connsiteX1" fmla="*/ 2896 w 9945"/>
                  <a:gd name="connsiteY1" fmla="*/ 71 h 10000"/>
                  <a:gd name="connsiteX2" fmla="*/ 7123 w 9945"/>
                  <a:gd name="connsiteY2" fmla="*/ 0 h 10000"/>
                  <a:gd name="connsiteX3" fmla="*/ 9945 w 9945"/>
                  <a:gd name="connsiteY3" fmla="*/ 5007 h 10000"/>
                  <a:gd name="connsiteX4" fmla="*/ 6989 w 9945"/>
                  <a:gd name="connsiteY4" fmla="*/ 10000 h 10000"/>
                  <a:gd name="connsiteX5" fmla="*/ 2896 w 9945"/>
                  <a:gd name="connsiteY5" fmla="*/ 9989 h 10000"/>
                  <a:gd name="connsiteX6" fmla="*/ 0 w 9945"/>
                  <a:gd name="connsiteY6" fmla="*/ 5018 h 10000"/>
                  <a:gd name="connsiteX0" fmla="*/ 0 w 10000"/>
                  <a:gd name="connsiteY0" fmla="*/ 5018 h 10000"/>
                  <a:gd name="connsiteX1" fmla="*/ 2912 w 10000"/>
                  <a:gd name="connsiteY1" fmla="*/ 71 h 10000"/>
                  <a:gd name="connsiteX2" fmla="*/ 7074 w 10000"/>
                  <a:gd name="connsiteY2" fmla="*/ 0 h 10000"/>
                  <a:gd name="connsiteX3" fmla="*/ 10000 w 10000"/>
                  <a:gd name="connsiteY3" fmla="*/ 5007 h 10000"/>
                  <a:gd name="connsiteX4" fmla="*/ 7028 w 10000"/>
                  <a:gd name="connsiteY4" fmla="*/ 10000 h 10000"/>
                  <a:gd name="connsiteX5" fmla="*/ 2912 w 10000"/>
                  <a:gd name="connsiteY5" fmla="*/ 9989 h 10000"/>
                  <a:gd name="connsiteX6" fmla="*/ 0 w 10000"/>
                  <a:gd name="connsiteY6" fmla="*/ 5018 h 10000"/>
                  <a:gd name="connsiteX0" fmla="*/ 0 w 10000"/>
                  <a:gd name="connsiteY0" fmla="*/ 4975 h 9957"/>
                  <a:gd name="connsiteX1" fmla="*/ 2912 w 10000"/>
                  <a:gd name="connsiteY1" fmla="*/ 28 h 9957"/>
                  <a:gd name="connsiteX2" fmla="*/ 7085 w 10000"/>
                  <a:gd name="connsiteY2" fmla="*/ 0 h 9957"/>
                  <a:gd name="connsiteX3" fmla="*/ 10000 w 10000"/>
                  <a:gd name="connsiteY3" fmla="*/ 4964 h 9957"/>
                  <a:gd name="connsiteX4" fmla="*/ 7028 w 10000"/>
                  <a:gd name="connsiteY4" fmla="*/ 9957 h 9957"/>
                  <a:gd name="connsiteX5" fmla="*/ 2912 w 10000"/>
                  <a:gd name="connsiteY5" fmla="*/ 9946 h 9957"/>
                  <a:gd name="connsiteX6" fmla="*/ 0 w 10000"/>
                  <a:gd name="connsiteY6" fmla="*/ 4975 h 9957"/>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028 w 10109"/>
                  <a:gd name="connsiteY4" fmla="*/ 10000 h 10000"/>
                  <a:gd name="connsiteX5" fmla="*/ 2912 w 10109"/>
                  <a:gd name="connsiteY5" fmla="*/ 9989 h 10000"/>
                  <a:gd name="connsiteX6" fmla="*/ 0 w 10109"/>
                  <a:gd name="connsiteY6" fmla="*/ 4996 h 10000"/>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155 w 10109"/>
                  <a:gd name="connsiteY4" fmla="*/ 10000 h 10000"/>
                  <a:gd name="connsiteX5" fmla="*/ 2912 w 10109"/>
                  <a:gd name="connsiteY5" fmla="*/ 9989 h 10000"/>
                  <a:gd name="connsiteX6" fmla="*/ 0 w 10109"/>
                  <a:gd name="connsiteY6" fmla="*/ 4996 h 10000"/>
                  <a:gd name="connsiteX0" fmla="*/ 0 w 10109"/>
                  <a:gd name="connsiteY0" fmla="*/ 4978 h 9982"/>
                  <a:gd name="connsiteX1" fmla="*/ 2912 w 10109"/>
                  <a:gd name="connsiteY1" fmla="*/ 10 h 9982"/>
                  <a:gd name="connsiteX2" fmla="*/ 7212 w 10109"/>
                  <a:gd name="connsiteY2" fmla="*/ 0 h 9982"/>
                  <a:gd name="connsiteX3" fmla="*/ 10109 w 10109"/>
                  <a:gd name="connsiteY3" fmla="*/ 5003 h 9982"/>
                  <a:gd name="connsiteX4" fmla="*/ 7155 w 10109"/>
                  <a:gd name="connsiteY4" fmla="*/ 9982 h 9982"/>
                  <a:gd name="connsiteX5" fmla="*/ 2912 w 10109"/>
                  <a:gd name="connsiteY5" fmla="*/ 9971 h 9982"/>
                  <a:gd name="connsiteX6" fmla="*/ 0 w 10109"/>
                  <a:gd name="connsiteY6" fmla="*/ 4978 h 9982"/>
                  <a:gd name="connsiteX0" fmla="*/ 0 w 9928"/>
                  <a:gd name="connsiteY0" fmla="*/ 4987 h 10000"/>
                  <a:gd name="connsiteX1" fmla="*/ 2809 w 9928"/>
                  <a:gd name="connsiteY1" fmla="*/ 10 h 10000"/>
                  <a:gd name="connsiteX2" fmla="*/ 7062 w 9928"/>
                  <a:gd name="connsiteY2" fmla="*/ 0 h 10000"/>
                  <a:gd name="connsiteX3" fmla="*/ 9928 w 9928"/>
                  <a:gd name="connsiteY3" fmla="*/ 5012 h 10000"/>
                  <a:gd name="connsiteX4" fmla="*/ 7006 w 9928"/>
                  <a:gd name="connsiteY4" fmla="*/ 10000 h 10000"/>
                  <a:gd name="connsiteX5" fmla="*/ 2809 w 9928"/>
                  <a:gd name="connsiteY5" fmla="*/ 9989 h 10000"/>
                  <a:gd name="connsiteX6" fmla="*/ 0 w 9928"/>
                  <a:gd name="connsiteY6" fmla="*/ 49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8" h="10000">
                    <a:moveTo>
                      <a:pt x="0" y="4987"/>
                    </a:moveTo>
                    <a:lnTo>
                      <a:pt x="2809" y="10"/>
                    </a:lnTo>
                    <a:lnTo>
                      <a:pt x="7062" y="0"/>
                    </a:lnTo>
                    <a:lnTo>
                      <a:pt x="9928" y="5012"/>
                    </a:lnTo>
                    <a:lnTo>
                      <a:pt x="7006" y="10000"/>
                    </a:lnTo>
                    <a:lnTo>
                      <a:pt x="2809" y="9989"/>
                    </a:lnTo>
                    <a:lnTo>
                      <a:pt x="0" y="4987"/>
                    </a:lnTo>
                    <a:close/>
                  </a:path>
                </a:pathLst>
              </a:custGeom>
              <a:noFill/>
              <a:ln w="6350" cap="flat">
                <a:solidFill>
                  <a:srgbClr val="FCDB7F"/>
                </a:solidFill>
                <a:prstDash val="solid"/>
                <a:miter lim="800000"/>
                <a:headEnd/>
                <a:tailEnd/>
              </a:ln>
              <a:effectLst>
                <a:glow rad="508000">
                  <a:srgbClr val="FCDB7F">
                    <a:alpha val="10000"/>
                  </a:srgbClr>
                </a:glow>
              </a:effectLst>
            </p:spPr>
            <p:txBody>
              <a:bodyPr rot="0" spcFirstLastPara="0" vertOverflow="overflow" horzOverflow="overflow" vert="horz" wrap="square" lIns="91355" tIns="45679" rIns="91355" bIns="45679" numCol="1" spcCol="0" rtlCol="0" fromWordArt="0" anchor="t" anchorCtr="0" forceAA="0" compatLnSpc="1">
                <a:prstTxWarp prst="textNoShape">
                  <a:avLst/>
                </a:prstTxWarp>
                <a:noAutofit/>
              </a:bodyPr>
              <a:lstStyle/>
              <a:p>
                <a:pPr marL="0" marR="0" lvl="0" indent="0" defTabSz="913532"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00000"/>
                  </a:solidFill>
                  <a:effectLst/>
                  <a:uLnTx/>
                  <a:uFillTx/>
                  <a:latin typeface="Fira Sans Book"/>
                </a:endParaRPr>
              </a:p>
            </p:txBody>
          </p:sp>
        </p:grpSp>
        <p:grpSp>
          <p:nvGrpSpPr>
            <p:cNvPr id="671" name="Group 47">
              <a:extLst>
                <a:ext uri="{FF2B5EF4-FFF2-40B4-BE49-F238E27FC236}">
                  <a16:creationId xmlns:a16="http://schemas.microsoft.com/office/drawing/2014/main" id="{92B40B31-838D-46E9-B88C-1076F8AAB808}"/>
                </a:ext>
              </a:extLst>
            </p:cNvPr>
            <p:cNvGrpSpPr/>
            <p:nvPr/>
          </p:nvGrpSpPr>
          <p:grpSpPr>
            <a:xfrm>
              <a:off x="3278097" y="2658656"/>
              <a:ext cx="1315288" cy="1377301"/>
              <a:chOff x="3915114" y="2120679"/>
              <a:chExt cx="1315288" cy="1377301"/>
            </a:xfrm>
          </p:grpSpPr>
          <p:sp>
            <p:nvSpPr>
              <p:cNvPr id="683" name="Abgerundetes Rechteck 108">
                <a:extLst>
                  <a:ext uri="{FF2B5EF4-FFF2-40B4-BE49-F238E27FC236}">
                    <a16:creationId xmlns:a16="http://schemas.microsoft.com/office/drawing/2014/main" id="{EC03F18B-F4E6-422F-9A97-36A9A2552B9D}"/>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84" name="Abgerundetes Rechteck 108">
                <a:extLst>
                  <a:ext uri="{FF2B5EF4-FFF2-40B4-BE49-F238E27FC236}">
                    <a16:creationId xmlns:a16="http://schemas.microsoft.com/office/drawing/2014/main" id="{F842A2A3-5AE2-4838-8698-473CD381C259}"/>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85" name="Abgerundetes Rechteck 108">
                <a:extLst>
                  <a:ext uri="{FF2B5EF4-FFF2-40B4-BE49-F238E27FC236}">
                    <a16:creationId xmlns:a16="http://schemas.microsoft.com/office/drawing/2014/main" id="{C0ACA3FB-0735-416D-A3EB-DE7E7A311195}"/>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86" name="Flowchart: Preparation 17">
                <a:extLst>
                  <a:ext uri="{FF2B5EF4-FFF2-40B4-BE49-F238E27FC236}">
                    <a16:creationId xmlns:a16="http://schemas.microsoft.com/office/drawing/2014/main" id="{75A5AA5C-5942-4F56-A8FF-071D0B85F23F}"/>
                  </a:ext>
                </a:extLst>
              </p:cNvPr>
              <p:cNvSpPr/>
              <p:nvPr/>
            </p:nvSpPr>
            <p:spPr>
              <a:xfrm rot="5400000" flipV="1">
                <a:off x="3914284" y="2181862"/>
                <a:ext cx="1316948" cy="1315288"/>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903 w 10000"/>
                  <a:gd name="connsiteY5" fmla="*/ 9813 h 10000"/>
                  <a:gd name="connsiteX6" fmla="*/ 0 w 10000"/>
                  <a:gd name="connsiteY6" fmla="*/ 5000 h 10000"/>
                  <a:gd name="connsiteX0" fmla="*/ 0 w 10000"/>
                  <a:gd name="connsiteY0" fmla="*/ 5000 h 9813"/>
                  <a:gd name="connsiteX1" fmla="*/ 2903 w 10000"/>
                  <a:gd name="connsiteY1" fmla="*/ 249 h 9813"/>
                  <a:gd name="connsiteX2" fmla="*/ 8000 w 10000"/>
                  <a:gd name="connsiteY2" fmla="*/ 0 h 9813"/>
                  <a:gd name="connsiteX3" fmla="*/ 10000 w 10000"/>
                  <a:gd name="connsiteY3" fmla="*/ 5000 h 9813"/>
                  <a:gd name="connsiteX4" fmla="*/ 7097 w 10000"/>
                  <a:gd name="connsiteY4" fmla="*/ 9813 h 9813"/>
                  <a:gd name="connsiteX5" fmla="*/ 2903 w 10000"/>
                  <a:gd name="connsiteY5" fmla="*/ 9813 h 9813"/>
                  <a:gd name="connsiteX6" fmla="*/ 0 w 10000"/>
                  <a:gd name="connsiteY6" fmla="*/ 5000 h 9813"/>
                  <a:gd name="connsiteX0" fmla="*/ 0 w 10000"/>
                  <a:gd name="connsiteY0" fmla="*/ 4841 h 9746"/>
                  <a:gd name="connsiteX1" fmla="*/ 2903 w 10000"/>
                  <a:gd name="connsiteY1" fmla="*/ 0 h 9746"/>
                  <a:gd name="connsiteX2" fmla="*/ 7195 w 10000"/>
                  <a:gd name="connsiteY2" fmla="*/ 15 h 9746"/>
                  <a:gd name="connsiteX3" fmla="*/ 10000 w 10000"/>
                  <a:gd name="connsiteY3" fmla="*/ 4841 h 9746"/>
                  <a:gd name="connsiteX4" fmla="*/ 7097 w 10000"/>
                  <a:gd name="connsiteY4" fmla="*/ 9746 h 9746"/>
                  <a:gd name="connsiteX5" fmla="*/ 2903 w 10000"/>
                  <a:gd name="connsiteY5" fmla="*/ 9746 h 9746"/>
                  <a:gd name="connsiteX6" fmla="*/ 0 w 10000"/>
                  <a:gd name="connsiteY6" fmla="*/ 4841 h 9746"/>
                  <a:gd name="connsiteX0" fmla="*/ 0 w 9899"/>
                  <a:gd name="connsiteY0" fmla="*/ 4967 h 10000"/>
                  <a:gd name="connsiteX1" fmla="*/ 2802 w 9899"/>
                  <a:gd name="connsiteY1" fmla="*/ 0 h 10000"/>
                  <a:gd name="connsiteX2" fmla="*/ 7094 w 9899"/>
                  <a:gd name="connsiteY2" fmla="*/ 15 h 10000"/>
                  <a:gd name="connsiteX3" fmla="*/ 9899 w 9899"/>
                  <a:gd name="connsiteY3" fmla="*/ 4967 h 10000"/>
                  <a:gd name="connsiteX4" fmla="*/ 6996 w 9899"/>
                  <a:gd name="connsiteY4" fmla="*/ 10000 h 10000"/>
                  <a:gd name="connsiteX5" fmla="*/ 2802 w 9899"/>
                  <a:gd name="connsiteY5" fmla="*/ 10000 h 10000"/>
                  <a:gd name="connsiteX6" fmla="*/ 0 w 9899"/>
                  <a:gd name="connsiteY6" fmla="*/ 4967 h 10000"/>
                  <a:gd name="connsiteX0" fmla="*/ 0 w 9849"/>
                  <a:gd name="connsiteY0" fmla="*/ 4978 h 10000"/>
                  <a:gd name="connsiteX1" fmla="*/ 2680 w 9849"/>
                  <a:gd name="connsiteY1" fmla="*/ 0 h 10000"/>
                  <a:gd name="connsiteX2" fmla="*/ 7015 w 9849"/>
                  <a:gd name="connsiteY2" fmla="*/ 15 h 10000"/>
                  <a:gd name="connsiteX3" fmla="*/ 9849 w 9849"/>
                  <a:gd name="connsiteY3" fmla="*/ 4967 h 10000"/>
                  <a:gd name="connsiteX4" fmla="*/ 6916 w 9849"/>
                  <a:gd name="connsiteY4" fmla="*/ 10000 h 10000"/>
                  <a:gd name="connsiteX5" fmla="*/ 2680 w 9849"/>
                  <a:gd name="connsiteY5" fmla="*/ 10000 h 10000"/>
                  <a:gd name="connsiteX6" fmla="*/ 0 w 9849"/>
                  <a:gd name="connsiteY6" fmla="*/ 4978 h 10000"/>
                  <a:gd name="connsiteX0" fmla="*/ 0 w 10000"/>
                  <a:gd name="connsiteY0" fmla="*/ 4978 h 10000"/>
                  <a:gd name="connsiteX1" fmla="*/ 2721 w 10000"/>
                  <a:gd name="connsiteY1" fmla="*/ 0 h 10000"/>
                  <a:gd name="connsiteX2" fmla="*/ 7123 w 10000"/>
                  <a:gd name="connsiteY2" fmla="*/ 15 h 10000"/>
                  <a:gd name="connsiteX3" fmla="*/ 10000 w 10000"/>
                  <a:gd name="connsiteY3" fmla="*/ 4967 h 10000"/>
                  <a:gd name="connsiteX4" fmla="*/ 7022 w 10000"/>
                  <a:gd name="connsiteY4" fmla="*/ 10000 h 10000"/>
                  <a:gd name="connsiteX5" fmla="*/ 2896 w 10000"/>
                  <a:gd name="connsiteY5" fmla="*/ 9894 h 10000"/>
                  <a:gd name="connsiteX6" fmla="*/ 0 w 10000"/>
                  <a:gd name="connsiteY6" fmla="*/ 4978 h 10000"/>
                  <a:gd name="connsiteX0" fmla="*/ 0 w 10000"/>
                  <a:gd name="connsiteY0" fmla="*/ 4963 h 9985"/>
                  <a:gd name="connsiteX1" fmla="*/ 2896 w 10000"/>
                  <a:gd name="connsiteY1" fmla="*/ 70 h 9985"/>
                  <a:gd name="connsiteX2" fmla="*/ 7123 w 10000"/>
                  <a:gd name="connsiteY2" fmla="*/ 0 h 9985"/>
                  <a:gd name="connsiteX3" fmla="*/ 10000 w 10000"/>
                  <a:gd name="connsiteY3" fmla="*/ 4952 h 9985"/>
                  <a:gd name="connsiteX4" fmla="*/ 7022 w 10000"/>
                  <a:gd name="connsiteY4" fmla="*/ 9985 h 9985"/>
                  <a:gd name="connsiteX5" fmla="*/ 2896 w 10000"/>
                  <a:gd name="connsiteY5" fmla="*/ 9879 h 9985"/>
                  <a:gd name="connsiteX6" fmla="*/ 0 w 10000"/>
                  <a:gd name="connsiteY6" fmla="*/ 4963 h 9985"/>
                  <a:gd name="connsiteX0" fmla="*/ 0 w 10000"/>
                  <a:gd name="connsiteY0" fmla="*/ 4970 h 9905"/>
                  <a:gd name="connsiteX1" fmla="*/ 2896 w 10000"/>
                  <a:gd name="connsiteY1" fmla="*/ 70 h 9905"/>
                  <a:gd name="connsiteX2" fmla="*/ 7123 w 10000"/>
                  <a:gd name="connsiteY2" fmla="*/ 0 h 9905"/>
                  <a:gd name="connsiteX3" fmla="*/ 10000 w 10000"/>
                  <a:gd name="connsiteY3" fmla="*/ 4959 h 9905"/>
                  <a:gd name="connsiteX4" fmla="*/ 6989 w 10000"/>
                  <a:gd name="connsiteY4" fmla="*/ 9905 h 9905"/>
                  <a:gd name="connsiteX5" fmla="*/ 2896 w 10000"/>
                  <a:gd name="connsiteY5" fmla="*/ 9894 h 9905"/>
                  <a:gd name="connsiteX6" fmla="*/ 0 w 10000"/>
                  <a:gd name="connsiteY6" fmla="*/ 4970 h 9905"/>
                  <a:gd name="connsiteX0" fmla="*/ 0 w 9945"/>
                  <a:gd name="connsiteY0" fmla="*/ 5018 h 10000"/>
                  <a:gd name="connsiteX1" fmla="*/ 2896 w 9945"/>
                  <a:gd name="connsiteY1" fmla="*/ 71 h 10000"/>
                  <a:gd name="connsiteX2" fmla="*/ 7123 w 9945"/>
                  <a:gd name="connsiteY2" fmla="*/ 0 h 10000"/>
                  <a:gd name="connsiteX3" fmla="*/ 9945 w 9945"/>
                  <a:gd name="connsiteY3" fmla="*/ 5007 h 10000"/>
                  <a:gd name="connsiteX4" fmla="*/ 6989 w 9945"/>
                  <a:gd name="connsiteY4" fmla="*/ 10000 h 10000"/>
                  <a:gd name="connsiteX5" fmla="*/ 2896 w 9945"/>
                  <a:gd name="connsiteY5" fmla="*/ 9989 h 10000"/>
                  <a:gd name="connsiteX6" fmla="*/ 0 w 9945"/>
                  <a:gd name="connsiteY6" fmla="*/ 5018 h 10000"/>
                  <a:gd name="connsiteX0" fmla="*/ 0 w 10000"/>
                  <a:gd name="connsiteY0" fmla="*/ 5018 h 10000"/>
                  <a:gd name="connsiteX1" fmla="*/ 2912 w 10000"/>
                  <a:gd name="connsiteY1" fmla="*/ 71 h 10000"/>
                  <a:gd name="connsiteX2" fmla="*/ 7074 w 10000"/>
                  <a:gd name="connsiteY2" fmla="*/ 0 h 10000"/>
                  <a:gd name="connsiteX3" fmla="*/ 10000 w 10000"/>
                  <a:gd name="connsiteY3" fmla="*/ 5007 h 10000"/>
                  <a:gd name="connsiteX4" fmla="*/ 7028 w 10000"/>
                  <a:gd name="connsiteY4" fmla="*/ 10000 h 10000"/>
                  <a:gd name="connsiteX5" fmla="*/ 2912 w 10000"/>
                  <a:gd name="connsiteY5" fmla="*/ 9989 h 10000"/>
                  <a:gd name="connsiteX6" fmla="*/ 0 w 10000"/>
                  <a:gd name="connsiteY6" fmla="*/ 5018 h 10000"/>
                  <a:gd name="connsiteX0" fmla="*/ 0 w 10000"/>
                  <a:gd name="connsiteY0" fmla="*/ 4975 h 9957"/>
                  <a:gd name="connsiteX1" fmla="*/ 2912 w 10000"/>
                  <a:gd name="connsiteY1" fmla="*/ 28 h 9957"/>
                  <a:gd name="connsiteX2" fmla="*/ 7085 w 10000"/>
                  <a:gd name="connsiteY2" fmla="*/ 0 h 9957"/>
                  <a:gd name="connsiteX3" fmla="*/ 10000 w 10000"/>
                  <a:gd name="connsiteY3" fmla="*/ 4964 h 9957"/>
                  <a:gd name="connsiteX4" fmla="*/ 7028 w 10000"/>
                  <a:gd name="connsiteY4" fmla="*/ 9957 h 9957"/>
                  <a:gd name="connsiteX5" fmla="*/ 2912 w 10000"/>
                  <a:gd name="connsiteY5" fmla="*/ 9946 h 9957"/>
                  <a:gd name="connsiteX6" fmla="*/ 0 w 10000"/>
                  <a:gd name="connsiteY6" fmla="*/ 4975 h 9957"/>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028 w 10109"/>
                  <a:gd name="connsiteY4" fmla="*/ 10000 h 10000"/>
                  <a:gd name="connsiteX5" fmla="*/ 2912 w 10109"/>
                  <a:gd name="connsiteY5" fmla="*/ 9989 h 10000"/>
                  <a:gd name="connsiteX6" fmla="*/ 0 w 10109"/>
                  <a:gd name="connsiteY6" fmla="*/ 4996 h 10000"/>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155 w 10109"/>
                  <a:gd name="connsiteY4" fmla="*/ 10000 h 10000"/>
                  <a:gd name="connsiteX5" fmla="*/ 2912 w 10109"/>
                  <a:gd name="connsiteY5" fmla="*/ 9989 h 10000"/>
                  <a:gd name="connsiteX6" fmla="*/ 0 w 10109"/>
                  <a:gd name="connsiteY6" fmla="*/ 4996 h 10000"/>
                  <a:gd name="connsiteX0" fmla="*/ 0 w 10109"/>
                  <a:gd name="connsiteY0" fmla="*/ 4978 h 9982"/>
                  <a:gd name="connsiteX1" fmla="*/ 2912 w 10109"/>
                  <a:gd name="connsiteY1" fmla="*/ 10 h 9982"/>
                  <a:gd name="connsiteX2" fmla="*/ 7212 w 10109"/>
                  <a:gd name="connsiteY2" fmla="*/ 0 h 9982"/>
                  <a:gd name="connsiteX3" fmla="*/ 10109 w 10109"/>
                  <a:gd name="connsiteY3" fmla="*/ 5003 h 9982"/>
                  <a:gd name="connsiteX4" fmla="*/ 7155 w 10109"/>
                  <a:gd name="connsiteY4" fmla="*/ 9982 h 9982"/>
                  <a:gd name="connsiteX5" fmla="*/ 2912 w 10109"/>
                  <a:gd name="connsiteY5" fmla="*/ 9971 h 9982"/>
                  <a:gd name="connsiteX6" fmla="*/ 0 w 10109"/>
                  <a:gd name="connsiteY6" fmla="*/ 4978 h 9982"/>
                  <a:gd name="connsiteX0" fmla="*/ 0 w 9928"/>
                  <a:gd name="connsiteY0" fmla="*/ 4987 h 10000"/>
                  <a:gd name="connsiteX1" fmla="*/ 2809 w 9928"/>
                  <a:gd name="connsiteY1" fmla="*/ 10 h 10000"/>
                  <a:gd name="connsiteX2" fmla="*/ 7062 w 9928"/>
                  <a:gd name="connsiteY2" fmla="*/ 0 h 10000"/>
                  <a:gd name="connsiteX3" fmla="*/ 9928 w 9928"/>
                  <a:gd name="connsiteY3" fmla="*/ 5012 h 10000"/>
                  <a:gd name="connsiteX4" fmla="*/ 7006 w 9928"/>
                  <a:gd name="connsiteY4" fmla="*/ 10000 h 10000"/>
                  <a:gd name="connsiteX5" fmla="*/ 2809 w 9928"/>
                  <a:gd name="connsiteY5" fmla="*/ 9989 h 10000"/>
                  <a:gd name="connsiteX6" fmla="*/ 0 w 9928"/>
                  <a:gd name="connsiteY6" fmla="*/ 49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8" h="10000">
                    <a:moveTo>
                      <a:pt x="0" y="4987"/>
                    </a:moveTo>
                    <a:lnTo>
                      <a:pt x="2809" y="10"/>
                    </a:lnTo>
                    <a:lnTo>
                      <a:pt x="7062" y="0"/>
                    </a:lnTo>
                    <a:lnTo>
                      <a:pt x="9928" y="5012"/>
                    </a:lnTo>
                    <a:lnTo>
                      <a:pt x="7006" y="10000"/>
                    </a:lnTo>
                    <a:lnTo>
                      <a:pt x="2809" y="9989"/>
                    </a:lnTo>
                    <a:lnTo>
                      <a:pt x="0" y="4987"/>
                    </a:lnTo>
                    <a:close/>
                  </a:path>
                </a:pathLst>
              </a:custGeom>
              <a:noFill/>
              <a:ln w="6350" cap="flat">
                <a:solidFill>
                  <a:srgbClr val="FFFFFF"/>
                </a:solidFill>
                <a:prstDash val="solid"/>
                <a:miter lim="800000"/>
                <a:headEnd/>
                <a:tailEnd/>
              </a:ln>
              <a:effectLst>
                <a:glow rad="76200">
                  <a:srgbClr val="FDE6A6">
                    <a:alpha val="40000"/>
                  </a:srgbClr>
                </a:glow>
              </a:effectLst>
            </p:spPr>
            <p:txBody>
              <a:bodyPr rot="0" spcFirstLastPara="0" vertOverflow="overflow" horzOverflow="overflow" vert="horz" wrap="square" lIns="91355" tIns="45679" rIns="91355" bIns="45679" numCol="1" spcCol="0" rtlCol="0" fromWordArt="0" anchor="t" anchorCtr="0" forceAA="0" compatLnSpc="1">
                <a:prstTxWarp prst="textNoShape">
                  <a:avLst/>
                </a:prstTxWarp>
                <a:noAutofit/>
              </a:bodyPr>
              <a:lstStyle/>
              <a:p>
                <a:pPr marL="0" marR="0" lvl="0" indent="0" defTabSz="913532"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00000"/>
                  </a:solidFill>
                  <a:effectLst/>
                  <a:uLnTx/>
                  <a:uFillTx/>
                  <a:latin typeface="Fira Sans Book"/>
                </a:endParaRPr>
              </a:p>
            </p:txBody>
          </p:sp>
        </p:grpSp>
        <p:grpSp>
          <p:nvGrpSpPr>
            <p:cNvPr id="672" name="Group 53">
              <a:extLst>
                <a:ext uri="{FF2B5EF4-FFF2-40B4-BE49-F238E27FC236}">
                  <a16:creationId xmlns:a16="http://schemas.microsoft.com/office/drawing/2014/main" id="{7ED6D221-5405-4639-BD70-7B3410C7E41A}"/>
                </a:ext>
              </a:extLst>
            </p:cNvPr>
            <p:cNvGrpSpPr/>
            <p:nvPr/>
          </p:nvGrpSpPr>
          <p:grpSpPr>
            <a:xfrm>
              <a:off x="3487446" y="2658656"/>
              <a:ext cx="895075" cy="1217327"/>
              <a:chOff x="4124462" y="2120679"/>
              <a:chExt cx="895075" cy="1217327"/>
            </a:xfrm>
          </p:grpSpPr>
          <p:sp>
            <p:nvSpPr>
              <p:cNvPr id="680" name="Abgerundetes Rechteck 108">
                <a:extLst>
                  <a:ext uri="{FF2B5EF4-FFF2-40B4-BE49-F238E27FC236}">
                    <a16:creationId xmlns:a16="http://schemas.microsoft.com/office/drawing/2014/main" id="{F84FA96F-E0EE-4A6C-B616-0F7EBEB8CC72}"/>
                  </a:ext>
                </a:extLst>
              </p:cNvPr>
              <p:cNvSpPr/>
              <p:nvPr/>
            </p:nvSpPr>
            <p:spPr>
              <a:xfrm>
                <a:off x="4124462" y="2281807"/>
                <a:ext cx="895075" cy="895071"/>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81" name="Abgerundetes Rechteck 108">
                <a:extLst>
                  <a:ext uri="{FF2B5EF4-FFF2-40B4-BE49-F238E27FC236}">
                    <a16:creationId xmlns:a16="http://schemas.microsoft.com/office/drawing/2014/main" id="{CD31C9AC-66E8-4286-8F8F-0CE15A941ACA}"/>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82" name="Abgerundetes Rechteck 108">
                <a:extLst>
                  <a:ext uri="{FF2B5EF4-FFF2-40B4-BE49-F238E27FC236}">
                    <a16:creationId xmlns:a16="http://schemas.microsoft.com/office/drawing/2014/main" id="{201AF6F1-944E-4F98-9FBA-6B52C9CDA724}"/>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grpSp>
        <p:grpSp>
          <p:nvGrpSpPr>
            <p:cNvPr id="673" name="Group 59">
              <a:extLst>
                <a:ext uri="{FF2B5EF4-FFF2-40B4-BE49-F238E27FC236}">
                  <a16:creationId xmlns:a16="http://schemas.microsoft.com/office/drawing/2014/main" id="{87A4F6B5-4B3B-4D1C-8379-D054076B7E0D}"/>
                </a:ext>
              </a:extLst>
            </p:cNvPr>
            <p:cNvGrpSpPr/>
            <p:nvPr/>
          </p:nvGrpSpPr>
          <p:grpSpPr>
            <a:xfrm>
              <a:off x="3487446" y="2658656"/>
              <a:ext cx="895075" cy="1362409"/>
              <a:chOff x="4124462" y="2120679"/>
              <a:chExt cx="895075" cy="1362409"/>
            </a:xfrm>
          </p:grpSpPr>
          <p:sp>
            <p:nvSpPr>
              <p:cNvPr id="674" name="Abgerundetes Rechteck 108">
                <a:extLst>
                  <a:ext uri="{FF2B5EF4-FFF2-40B4-BE49-F238E27FC236}">
                    <a16:creationId xmlns:a16="http://schemas.microsoft.com/office/drawing/2014/main" id="{7A5B5AC5-3EA6-4FE5-8835-8A5959D0AEAB}"/>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75" name="Abgerundetes Rechteck 108">
                <a:extLst>
                  <a:ext uri="{FF2B5EF4-FFF2-40B4-BE49-F238E27FC236}">
                    <a16:creationId xmlns:a16="http://schemas.microsoft.com/office/drawing/2014/main" id="{CD1DC68F-D924-4407-B4AE-5E851001EC73}"/>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76" name="Abgerundetes Rechteck 108">
                <a:extLst>
                  <a:ext uri="{FF2B5EF4-FFF2-40B4-BE49-F238E27FC236}">
                    <a16:creationId xmlns:a16="http://schemas.microsoft.com/office/drawing/2014/main" id="{690B9820-DF73-4405-9E54-23E843576F53}"/>
                  </a:ext>
                </a:extLst>
              </p:cNvPr>
              <p:cNvSpPr/>
              <p:nvPr/>
            </p:nvSpPr>
            <p:spPr>
              <a:xfrm>
                <a:off x="4124462" y="2588017"/>
                <a:ext cx="895075" cy="895071"/>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77" name="Abgerundetes Rechteck 108">
                <a:extLst>
                  <a:ext uri="{FF2B5EF4-FFF2-40B4-BE49-F238E27FC236}">
                    <a16:creationId xmlns:a16="http://schemas.microsoft.com/office/drawing/2014/main" id="{533FDB92-DEF4-4E08-98EC-FFD213AD77B7}"/>
                  </a:ext>
                </a:extLst>
              </p:cNvPr>
              <p:cNvSpPr/>
              <p:nvPr/>
            </p:nvSpPr>
            <p:spPr>
              <a:xfrm>
                <a:off x="4124462" y="2281807"/>
                <a:ext cx="895075" cy="895071"/>
              </a:xfrm>
              <a:prstGeom prst="roundRect">
                <a:avLst>
                  <a:gd name="adj" fmla="val 0"/>
                </a:avLst>
              </a:prstGeom>
              <a:gradFill>
                <a:gsLst>
                  <a:gs pos="0">
                    <a:srgbClr val="383C45">
                      <a:alpha val="7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78" name="Abgerundetes Rechteck 108">
                <a:extLst>
                  <a:ext uri="{FF2B5EF4-FFF2-40B4-BE49-F238E27FC236}">
                    <a16:creationId xmlns:a16="http://schemas.microsoft.com/office/drawing/2014/main" id="{6E41C61D-0669-45CD-AA24-9A13D9281A9F}"/>
                  </a:ext>
                </a:extLst>
              </p:cNvPr>
              <p:cNvSpPr/>
              <p:nvPr/>
            </p:nvSpPr>
            <p:spPr>
              <a:xfrm>
                <a:off x="4124462" y="2442935"/>
                <a:ext cx="895075" cy="895071"/>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sp>
            <p:nvSpPr>
              <p:cNvPr id="679" name="Abgerundetes Rechteck 108">
                <a:extLst>
                  <a:ext uri="{FF2B5EF4-FFF2-40B4-BE49-F238E27FC236}">
                    <a16:creationId xmlns:a16="http://schemas.microsoft.com/office/drawing/2014/main" id="{4FF84C7F-1A25-4D5F-8F52-8D2AA4106468}"/>
                  </a:ext>
                </a:extLst>
              </p:cNvPr>
              <p:cNvSpPr/>
              <p:nvPr/>
            </p:nvSpPr>
            <p:spPr>
              <a:xfrm>
                <a:off x="4124462" y="2120679"/>
                <a:ext cx="895075" cy="895071"/>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latin typeface="Open Sans" pitchFamily="34" charset="0"/>
                  <a:ea typeface="Open Sans" pitchFamily="34" charset="0"/>
                  <a:cs typeface="Open Sans" pitchFamily="34" charset="0"/>
                </a:endParaRPr>
              </a:p>
            </p:txBody>
          </p:sp>
        </p:grpSp>
      </p:grpSp>
      <p:sp>
        <p:nvSpPr>
          <p:cNvPr id="691" name="Rectangle 190">
            <a:extLst>
              <a:ext uri="{FF2B5EF4-FFF2-40B4-BE49-F238E27FC236}">
                <a16:creationId xmlns:a16="http://schemas.microsoft.com/office/drawing/2014/main" id="{155B9926-2BC7-40B9-991D-1F6517D06B27}"/>
              </a:ext>
            </a:extLst>
          </p:cNvPr>
          <p:cNvSpPr/>
          <p:nvPr/>
        </p:nvSpPr>
        <p:spPr bwMode="gray">
          <a:xfrm>
            <a:off x="4346406" y="1580546"/>
            <a:ext cx="3496013" cy="3696908"/>
          </a:xfrm>
          <a:prstGeom prst="rect">
            <a:avLst/>
          </a:prstGeom>
          <a:solidFill>
            <a:srgbClr val="FFFFFF">
              <a:alpha val="7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FiraGO Book"/>
              <a:ea typeface="+mn-ea"/>
              <a:cs typeface="+mn-cs"/>
            </a:endParaRPr>
          </a:p>
        </p:txBody>
      </p:sp>
      <p:grpSp>
        <p:nvGrpSpPr>
          <p:cNvPr id="692" name="Group 267">
            <a:extLst>
              <a:ext uri="{FF2B5EF4-FFF2-40B4-BE49-F238E27FC236}">
                <a16:creationId xmlns:a16="http://schemas.microsoft.com/office/drawing/2014/main" id="{197A3372-D68D-49C2-864A-7DB7579967BB}"/>
              </a:ext>
            </a:extLst>
          </p:cNvPr>
          <p:cNvGrpSpPr/>
          <p:nvPr/>
        </p:nvGrpSpPr>
        <p:grpSpPr>
          <a:xfrm>
            <a:off x="4419162" y="4349861"/>
            <a:ext cx="3350500" cy="1669687"/>
            <a:chOff x="2781084" y="3307428"/>
            <a:chExt cx="3350500" cy="1669687"/>
          </a:xfrm>
        </p:grpSpPr>
        <p:sp>
          <p:nvSpPr>
            <p:cNvPr id="693" name="Diamond 7">
              <a:extLst>
                <a:ext uri="{FF2B5EF4-FFF2-40B4-BE49-F238E27FC236}">
                  <a16:creationId xmlns:a16="http://schemas.microsoft.com/office/drawing/2014/main" id="{02D76855-C8D3-4CFD-B3E0-EB93B4BA515C}"/>
                </a:ext>
              </a:extLst>
            </p:cNvPr>
            <p:cNvSpPr/>
            <p:nvPr/>
          </p:nvSpPr>
          <p:spPr>
            <a:xfrm>
              <a:off x="2781084" y="3307428"/>
              <a:ext cx="3350500" cy="1669687"/>
            </a:xfrm>
            <a:prstGeom prst="diamond">
              <a:avLst/>
            </a:prstGeom>
            <a:gradFill>
              <a:gsLst>
                <a:gs pos="0">
                  <a:srgbClr val="FDE6A6">
                    <a:alpha val="33000"/>
                  </a:srgbClr>
                </a:gs>
                <a:gs pos="100000">
                  <a:srgbClr val="FFFFFF">
                    <a:alpha val="1000"/>
                  </a:srgbClr>
                </a:gs>
                <a:gs pos="53000">
                  <a:srgbClr val="FDE6A6">
                    <a:alpha val="71000"/>
                  </a:srgbClr>
                </a:gs>
              </a:gsLst>
              <a:lin ang="2700000" scaled="0"/>
            </a:gradFill>
            <a:ln w="3175" cap="flat">
              <a:solidFill>
                <a:srgbClr val="FCDB7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25000" noProof="0">
                <a:ln>
                  <a:noFill/>
                </a:ln>
                <a:solidFill>
                  <a:srgbClr val="383C45"/>
                </a:solidFill>
                <a:effectLst/>
                <a:uLnTx/>
                <a:uFillTx/>
                <a:latin typeface="Fira Sans Book"/>
              </a:endParaRPr>
            </a:p>
          </p:txBody>
        </p:sp>
        <p:sp>
          <p:nvSpPr>
            <p:cNvPr id="694" name="Content Placeholder 2">
              <a:extLst>
                <a:ext uri="{FF2B5EF4-FFF2-40B4-BE49-F238E27FC236}">
                  <a16:creationId xmlns:a16="http://schemas.microsoft.com/office/drawing/2014/main" id="{BFC60E4F-30F1-4B5D-90E2-069B1C329C50}"/>
                </a:ext>
              </a:extLst>
            </p:cNvPr>
            <p:cNvSpPr txBox="1">
              <a:spLocks/>
            </p:cNvSpPr>
            <p:nvPr/>
          </p:nvSpPr>
          <p:spPr>
            <a:xfrm flipH="1">
              <a:off x="3452140" y="4294002"/>
              <a:ext cx="2024329" cy="197642"/>
            </a:xfrm>
            <a:prstGeom prst="rect">
              <a:avLst/>
            </a:prstGeom>
          </p:spPr>
          <p:txBody>
            <a:bodyPr lIns="0" tIns="0" rIns="0" bIns="0" anchor="t"/>
            <a:lstStyle>
              <a:lvl1pPr marL="0" indent="0" algn="l" defTabSz="914400" rtl="0" eaLnBrk="1" latinLnBrk="0" hangingPunct="1">
                <a:spcBef>
                  <a:spcPts val="600"/>
                </a:spcBef>
                <a:spcAft>
                  <a:spcPts val="200"/>
                </a:spcAft>
                <a:buFont typeface="Arial" panose="020B0604020202020204" pitchFamily="34" charset="0"/>
                <a:buNone/>
                <a:defRPr sz="1400" kern="1200">
                  <a:solidFill>
                    <a:schemeClr val="accent1"/>
                  </a:solidFill>
                  <a:latin typeface="Fira Sans Book" panose="020B0503050000020004" pitchFamily="34" charset="0"/>
                  <a:ea typeface="+mn-ea"/>
                  <a:cs typeface="+mn-cs"/>
                </a:defRPr>
              </a:lvl1pPr>
              <a:lvl2pPr marL="0" indent="0" algn="l" defTabSz="914400" rtl="0" eaLnBrk="1" latinLnBrk="0" hangingPunct="1">
                <a:spcBef>
                  <a:spcPts val="0"/>
                </a:spcBef>
                <a:spcAft>
                  <a:spcPts val="200"/>
                </a:spcAft>
                <a:buFont typeface="Arial" panose="020B0604020202020204" pitchFamily="34" charset="0"/>
                <a:buNone/>
                <a:defRPr sz="1200" kern="1200">
                  <a:solidFill>
                    <a:schemeClr val="tx1"/>
                  </a:solidFill>
                  <a:latin typeface="Fira Sans Book" panose="020B0503050000020004" pitchFamily="34" charset="0"/>
                  <a:ea typeface="+mn-ea"/>
                  <a:cs typeface="+mn-cs"/>
                </a:defRPr>
              </a:lvl2pPr>
              <a:lvl3pPr marL="144000" indent="-144000" algn="l" defTabSz="914400" rtl="0" eaLnBrk="1" latinLnBrk="0" hangingPunct="1">
                <a:spcBef>
                  <a:spcPts val="0"/>
                </a:spcBef>
                <a:spcAft>
                  <a:spcPts val="200"/>
                </a:spcAft>
                <a:buClr>
                  <a:schemeClr val="accent1"/>
                </a:buClr>
                <a:buFont typeface="Arial" panose="020B0604020202020204" pitchFamily="34" charset="0"/>
                <a:buChar char="•"/>
                <a:defRPr sz="1200" kern="1200">
                  <a:solidFill>
                    <a:schemeClr val="tx1"/>
                  </a:solidFill>
                  <a:latin typeface="Fira Sans Book" panose="020B0503050000020004" pitchFamily="34" charset="0"/>
                  <a:ea typeface="+mn-ea"/>
                  <a:cs typeface="+mn-cs"/>
                </a:defRPr>
              </a:lvl3pPr>
              <a:lvl4pPr marL="288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4pPr>
              <a:lvl5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5pPr>
              <a:lvl6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6pPr>
              <a:lvl7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7pPr>
              <a:lvl8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8pPr>
              <a:lvl9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600" b="1" i="0" u="none" strike="noStrike" kern="1200" cap="none" spc="0" normalizeH="0" baseline="0" noProof="0">
                  <a:ln>
                    <a:noFill/>
                  </a:ln>
                  <a:solidFill>
                    <a:srgbClr val="FBCA40"/>
                  </a:solidFill>
                  <a:effectLst/>
                  <a:uLnTx/>
                  <a:uFillTx/>
                  <a:latin typeface="FiraGO"/>
                  <a:ea typeface="+mn-ea"/>
                  <a:cs typeface="+mn-cs"/>
                </a:rPr>
                <a:t>Value </a:t>
              </a:r>
              <a:r>
                <a:rPr kumimoji="0" lang="en-US" sz="1600" b="1" i="0" u="none" strike="noStrike" kern="1200" cap="none" spc="0" normalizeH="0" baseline="0" noProof="0">
                  <a:ln>
                    <a:noFill/>
                  </a:ln>
                  <a:solidFill>
                    <a:srgbClr val="FBCA40"/>
                  </a:solidFill>
                  <a:effectLst/>
                  <a:uLnTx/>
                  <a:uFillTx/>
                  <a:latin typeface="FiraGO"/>
                  <a:ea typeface="+mn-ea"/>
                  <a:cs typeface="+mn-cs"/>
                </a:rPr>
                <a:t>Enhancement</a:t>
              </a:r>
            </a:p>
          </p:txBody>
        </p:sp>
      </p:grpSp>
      <p:grpSp>
        <p:nvGrpSpPr>
          <p:cNvPr id="695" name="Group 132">
            <a:extLst>
              <a:ext uri="{FF2B5EF4-FFF2-40B4-BE49-F238E27FC236}">
                <a16:creationId xmlns:a16="http://schemas.microsoft.com/office/drawing/2014/main" id="{E341A69E-9D0C-46D1-BDBA-172F906BE787}"/>
              </a:ext>
            </a:extLst>
          </p:cNvPr>
          <p:cNvGrpSpPr/>
          <p:nvPr/>
        </p:nvGrpSpPr>
        <p:grpSpPr>
          <a:xfrm>
            <a:off x="4624300" y="3614259"/>
            <a:ext cx="330253" cy="482324"/>
            <a:chOff x="3309721" y="2226958"/>
            <a:chExt cx="341941" cy="499394"/>
          </a:xfrm>
        </p:grpSpPr>
        <p:grpSp>
          <p:nvGrpSpPr>
            <p:cNvPr id="696" name="Group 133">
              <a:extLst>
                <a:ext uri="{FF2B5EF4-FFF2-40B4-BE49-F238E27FC236}">
                  <a16:creationId xmlns:a16="http://schemas.microsoft.com/office/drawing/2014/main" id="{11F5C857-3E8C-4CE9-8105-0206D078528E}"/>
                </a:ext>
              </a:extLst>
            </p:cNvPr>
            <p:cNvGrpSpPr/>
            <p:nvPr/>
          </p:nvGrpSpPr>
          <p:grpSpPr>
            <a:xfrm>
              <a:off x="3315007" y="2475003"/>
              <a:ext cx="329533" cy="251349"/>
              <a:chOff x="2121572" y="3402098"/>
              <a:chExt cx="329533" cy="251349"/>
            </a:xfrm>
            <a:solidFill>
              <a:srgbClr val="52A3DB">
                <a:alpha val="50000"/>
              </a:srgbClr>
            </a:solidFill>
          </p:grpSpPr>
          <p:grpSp>
            <p:nvGrpSpPr>
              <p:cNvPr id="731" name="Box MEDIUM aqua">
                <a:extLst>
                  <a:ext uri="{FF2B5EF4-FFF2-40B4-BE49-F238E27FC236}">
                    <a16:creationId xmlns:a16="http://schemas.microsoft.com/office/drawing/2014/main" id="{A62F1194-0720-403B-AE83-F928B96F1463}"/>
                  </a:ext>
                </a:extLst>
              </p:cNvPr>
              <p:cNvGrpSpPr/>
              <p:nvPr/>
            </p:nvGrpSpPr>
            <p:grpSpPr>
              <a:xfrm>
                <a:off x="2121572" y="3459064"/>
                <a:ext cx="136575" cy="137417"/>
                <a:chOff x="3703797" y="1365033"/>
                <a:chExt cx="2819901" cy="2837286"/>
              </a:xfrm>
              <a:grpFill/>
            </p:grpSpPr>
            <p:sp>
              <p:nvSpPr>
                <p:cNvPr id="744" name="Diamond 181">
                  <a:extLst>
                    <a:ext uri="{FF2B5EF4-FFF2-40B4-BE49-F238E27FC236}">
                      <a16:creationId xmlns:a16="http://schemas.microsoft.com/office/drawing/2014/main" id="{71A78CFD-1528-4233-84C7-432404A0BD72}"/>
                    </a:ext>
                  </a:extLst>
                </p:cNvPr>
                <p:cNvSpPr/>
                <p:nvPr/>
              </p:nvSpPr>
              <p:spPr>
                <a:xfrm>
                  <a:off x="3703797" y="1365033"/>
                  <a:ext cx="2819899" cy="1405268"/>
                </a:xfrm>
                <a:prstGeom prst="diamond">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45" name="Parallelogram 182">
                  <a:extLst>
                    <a:ext uri="{FF2B5EF4-FFF2-40B4-BE49-F238E27FC236}">
                      <a16:creationId xmlns:a16="http://schemas.microsoft.com/office/drawing/2014/main" id="{8AD9BFCB-301A-40F0-A772-218110D6EFC6}"/>
                    </a:ext>
                  </a:extLst>
                </p:cNvPr>
                <p:cNvSpPr/>
                <p:nvPr/>
              </p:nvSpPr>
              <p:spPr>
                <a:xfrm rot="16200000">
                  <a:off x="3340252" y="2428818"/>
                  <a:ext cx="2137049" cy="1409950"/>
                </a:xfrm>
                <a:prstGeom prst="parallelogram">
                  <a:avLst>
                    <a:gd name="adj" fmla="val 50176"/>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46" name="Parallelogram 183">
                  <a:extLst>
                    <a:ext uri="{FF2B5EF4-FFF2-40B4-BE49-F238E27FC236}">
                      <a16:creationId xmlns:a16="http://schemas.microsoft.com/office/drawing/2014/main" id="{EDEECEEE-38B5-4324-8818-02CB58B5E670}"/>
                    </a:ext>
                  </a:extLst>
                </p:cNvPr>
                <p:cNvSpPr/>
                <p:nvPr/>
              </p:nvSpPr>
              <p:spPr>
                <a:xfrm rot="5400000" flipH="1">
                  <a:off x="4750198" y="2428815"/>
                  <a:ext cx="2137050" cy="1409950"/>
                </a:xfrm>
                <a:prstGeom prst="parallelogram">
                  <a:avLst>
                    <a:gd name="adj" fmla="val 50175"/>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732" name="Box MEDIUM aqua">
                <a:extLst>
                  <a:ext uri="{FF2B5EF4-FFF2-40B4-BE49-F238E27FC236}">
                    <a16:creationId xmlns:a16="http://schemas.microsoft.com/office/drawing/2014/main" id="{29317D75-72B9-431F-9511-8B3500A022DC}"/>
                  </a:ext>
                </a:extLst>
              </p:cNvPr>
              <p:cNvGrpSpPr/>
              <p:nvPr/>
            </p:nvGrpSpPr>
            <p:grpSpPr>
              <a:xfrm>
                <a:off x="2219720" y="3402098"/>
                <a:ext cx="136575" cy="137417"/>
                <a:chOff x="3703797" y="1365033"/>
                <a:chExt cx="2819901" cy="2837286"/>
              </a:xfrm>
              <a:grpFill/>
            </p:grpSpPr>
            <p:sp>
              <p:nvSpPr>
                <p:cNvPr id="741" name="Diamond 178">
                  <a:extLst>
                    <a:ext uri="{FF2B5EF4-FFF2-40B4-BE49-F238E27FC236}">
                      <a16:creationId xmlns:a16="http://schemas.microsoft.com/office/drawing/2014/main" id="{C482CF7D-0B47-4A7A-BB66-41EA4D6156E8}"/>
                    </a:ext>
                  </a:extLst>
                </p:cNvPr>
                <p:cNvSpPr/>
                <p:nvPr/>
              </p:nvSpPr>
              <p:spPr>
                <a:xfrm>
                  <a:off x="3703797" y="1365033"/>
                  <a:ext cx="2819899" cy="1405268"/>
                </a:xfrm>
                <a:prstGeom prst="diamond">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42" name="Parallelogram 179">
                  <a:extLst>
                    <a:ext uri="{FF2B5EF4-FFF2-40B4-BE49-F238E27FC236}">
                      <a16:creationId xmlns:a16="http://schemas.microsoft.com/office/drawing/2014/main" id="{B0507348-3B4A-4D1C-9754-11ABC6E80E92}"/>
                    </a:ext>
                  </a:extLst>
                </p:cNvPr>
                <p:cNvSpPr/>
                <p:nvPr/>
              </p:nvSpPr>
              <p:spPr>
                <a:xfrm rot="16200000">
                  <a:off x="3340252" y="2428818"/>
                  <a:ext cx="2137049" cy="1409950"/>
                </a:xfrm>
                <a:prstGeom prst="parallelogram">
                  <a:avLst>
                    <a:gd name="adj" fmla="val 50176"/>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43" name="Parallelogram 180">
                  <a:extLst>
                    <a:ext uri="{FF2B5EF4-FFF2-40B4-BE49-F238E27FC236}">
                      <a16:creationId xmlns:a16="http://schemas.microsoft.com/office/drawing/2014/main" id="{52E39ED4-ADE2-4964-BBF7-87CACDC3C87D}"/>
                    </a:ext>
                  </a:extLst>
                </p:cNvPr>
                <p:cNvSpPr/>
                <p:nvPr/>
              </p:nvSpPr>
              <p:spPr>
                <a:xfrm rot="5400000" flipH="1">
                  <a:off x="4750198" y="2428815"/>
                  <a:ext cx="2137050" cy="1409950"/>
                </a:xfrm>
                <a:prstGeom prst="parallelogram">
                  <a:avLst>
                    <a:gd name="adj" fmla="val 50175"/>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733" name="Box MEDIUM aqua">
                <a:extLst>
                  <a:ext uri="{FF2B5EF4-FFF2-40B4-BE49-F238E27FC236}">
                    <a16:creationId xmlns:a16="http://schemas.microsoft.com/office/drawing/2014/main" id="{6D0C1899-BDCF-403F-9B39-37F157C0FD6F}"/>
                  </a:ext>
                </a:extLst>
              </p:cNvPr>
              <p:cNvGrpSpPr/>
              <p:nvPr/>
            </p:nvGrpSpPr>
            <p:grpSpPr>
              <a:xfrm>
                <a:off x="2216382" y="3516030"/>
                <a:ext cx="136575" cy="137417"/>
                <a:chOff x="3703797" y="1365033"/>
                <a:chExt cx="2819901" cy="2837286"/>
              </a:xfrm>
              <a:grpFill/>
            </p:grpSpPr>
            <p:sp>
              <p:nvSpPr>
                <p:cNvPr id="738" name="Diamond 175">
                  <a:extLst>
                    <a:ext uri="{FF2B5EF4-FFF2-40B4-BE49-F238E27FC236}">
                      <a16:creationId xmlns:a16="http://schemas.microsoft.com/office/drawing/2014/main" id="{FDA9B92C-5B6C-4F65-8D0E-8A34BED30877}"/>
                    </a:ext>
                  </a:extLst>
                </p:cNvPr>
                <p:cNvSpPr/>
                <p:nvPr/>
              </p:nvSpPr>
              <p:spPr>
                <a:xfrm>
                  <a:off x="3703797" y="1365033"/>
                  <a:ext cx="2819899" cy="1405268"/>
                </a:xfrm>
                <a:prstGeom prst="diamond">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39" name="Parallelogram 176">
                  <a:extLst>
                    <a:ext uri="{FF2B5EF4-FFF2-40B4-BE49-F238E27FC236}">
                      <a16:creationId xmlns:a16="http://schemas.microsoft.com/office/drawing/2014/main" id="{FB74C4B8-2F77-4B90-9840-D9AD1F5F877E}"/>
                    </a:ext>
                  </a:extLst>
                </p:cNvPr>
                <p:cNvSpPr/>
                <p:nvPr/>
              </p:nvSpPr>
              <p:spPr>
                <a:xfrm rot="16200000">
                  <a:off x="3340252" y="2428818"/>
                  <a:ext cx="2137049" cy="1409950"/>
                </a:xfrm>
                <a:prstGeom prst="parallelogram">
                  <a:avLst>
                    <a:gd name="adj" fmla="val 50176"/>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40" name="Parallelogram 177">
                  <a:extLst>
                    <a:ext uri="{FF2B5EF4-FFF2-40B4-BE49-F238E27FC236}">
                      <a16:creationId xmlns:a16="http://schemas.microsoft.com/office/drawing/2014/main" id="{340F435C-46C4-449F-A672-CA0793E07FB6}"/>
                    </a:ext>
                  </a:extLst>
                </p:cNvPr>
                <p:cNvSpPr/>
                <p:nvPr/>
              </p:nvSpPr>
              <p:spPr>
                <a:xfrm rot="5400000" flipH="1">
                  <a:off x="4750198" y="2428815"/>
                  <a:ext cx="2137050" cy="1409950"/>
                </a:xfrm>
                <a:prstGeom prst="parallelogram">
                  <a:avLst>
                    <a:gd name="adj" fmla="val 50175"/>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734" name="Box MEDIUM aqua">
                <a:extLst>
                  <a:ext uri="{FF2B5EF4-FFF2-40B4-BE49-F238E27FC236}">
                    <a16:creationId xmlns:a16="http://schemas.microsoft.com/office/drawing/2014/main" id="{16CC4EF7-F393-458E-82AB-212A48472EB2}"/>
                  </a:ext>
                </a:extLst>
              </p:cNvPr>
              <p:cNvGrpSpPr/>
              <p:nvPr/>
            </p:nvGrpSpPr>
            <p:grpSpPr>
              <a:xfrm>
                <a:off x="2314530" y="3459064"/>
                <a:ext cx="136575" cy="137417"/>
                <a:chOff x="3703797" y="1365033"/>
                <a:chExt cx="2819901" cy="2837286"/>
              </a:xfrm>
              <a:grpFill/>
            </p:grpSpPr>
            <p:sp>
              <p:nvSpPr>
                <p:cNvPr id="735" name="Diamond 172">
                  <a:extLst>
                    <a:ext uri="{FF2B5EF4-FFF2-40B4-BE49-F238E27FC236}">
                      <a16:creationId xmlns:a16="http://schemas.microsoft.com/office/drawing/2014/main" id="{C8BBB823-3BAF-4E52-B25B-26B6F4081F6D}"/>
                    </a:ext>
                  </a:extLst>
                </p:cNvPr>
                <p:cNvSpPr/>
                <p:nvPr/>
              </p:nvSpPr>
              <p:spPr>
                <a:xfrm>
                  <a:off x="3703797" y="1365033"/>
                  <a:ext cx="2819899" cy="1405268"/>
                </a:xfrm>
                <a:prstGeom prst="diamond">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36" name="Parallelogram 173">
                  <a:extLst>
                    <a:ext uri="{FF2B5EF4-FFF2-40B4-BE49-F238E27FC236}">
                      <a16:creationId xmlns:a16="http://schemas.microsoft.com/office/drawing/2014/main" id="{709614C2-287E-45E6-8CB4-E5F4E1C73C01}"/>
                    </a:ext>
                  </a:extLst>
                </p:cNvPr>
                <p:cNvSpPr/>
                <p:nvPr/>
              </p:nvSpPr>
              <p:spPr>
                <a:xfrm rot="16200000">
                  <a:off x="3340252" y="2428818"/>
                  <a:ext cx="2137049" cy="1409950"/>
                </a:xfrm>
                <a:prstGeom prst="parallelogram">
                  <a:avLst>
                    <a:gd name="adj" fmla="val 50176"/>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37" name="Parallelogram 174">
                  <a:extLst>
                    <a:ext uri="{FF2B5EF4-FFF2-40B4-BE49-F238E27FC236}">
                      <a16:creationId xmlns:a16="http://schemas.microsoft.com/office/drawing/2014/main" id="{EE62ED36-85F7-43FE-9BC2-0B8AC71D6819}"/>
                    </a:ext>
                  </a:extLst>
                </p:cNvPr>
                <p:cNvSpPr/>
                <p:nvPr/>
              </p:nvSpPr>
              <p:spPr>
                <a:xfrm rot="5400000" flipH="1">
                  <a:off x="4750198" y="2428815"/>
                  <a:ext cx="2137050" cy="1409950"/>
                </a:xfrm>
                <a:prstGeom prst="parallelogram">
                  <a:avLst>
                    <a:gd name="adj" fmla="val 50175"/>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grpSp>
          <p:nvGrpSpPr>
            <p:cNvPr id="697" name="Group 134">
              <a:extLst>
                <a:ext uri="{FF2B5EF4-FFF2-40B4-BE49-F238E27FC236}">
                  <a16:creationId xmlns:a16="http://schemas.microsoft.com/office/drawing/2014/main" id="{033D7CE6-D794-408F-A2C5-59BEA297E425}"/>
                </a:ext>
              </a:extLst>
            </p:cNvPr>
            <p:cNvGrpSpPr/>
            <p:nvPr/>
          </p:nvGrpSpPr>
          <p:grpSpPr>
            <a:xfrm>
              <a:off x="3322129" y="2354589"/>
              <a:ext cx="329533" cy="251349"/>
              <a:chOff x="2121572" y="3402098"/>
              <a:chExt cx="329533" cy="251349"/>
            </a:xfrm>
            <a:solidFill>
              <a:srgbClr val="9FACD3">
                <a:alpha val="50000"/>
              </a:srgbClr>
            </a:solidFill>
          </p:grpSpPr>
          <p:grpSp>
            <p:nvGrpSpPr>
              <p:cNvPr id="715" name="Box MEDIUM aqua">
                <a:extLst>
                  <a:ext uri="{FF2B5EF4-FFF2-40B4-BE49-F238E27FC236}">
                    <a16:creationId xmlns:a16="http://schemas.microsoft.com/office/drawing/2014/main" id="{D14F214B-93C0-4FDD-8B51-CBD1537B8109}"/>
                  </a:ext>
                </a:extLst>
              </p:cNvPr>
              <p:cNvGrpSpPr/>
              <p:nvPr/>
            </p:nvGrpSpPr>
            <p:grpSpPr>
              <a:xfrm>
                <a:off x="2121572" y="3459064"/>
                <a:ext cx="136575" cy="137417"/>
                <a:chOff x="3703797" y="1365033"/>
                <a:chExt cx="2819901" cy="2837286"/>
              </a:xfrm>
              <a:grpFill/>
            </p:grpSpPr>
            <p:sp>
              <p:nvSpPr>
                <p:cNvPr id="728" name="Diamond 165">
                  <a:extLst>
                    <a:ext uri="{FF2B5EF4-FFF2-40B4-BE49-F238E27FC236}">
                      <a16:creationId xmlns:a16="http://schemas.microsoft.com/office/drawing/2014/main" id="{679F3DEC-09FE-4220-AED4-0026D947433D}"/>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29" name="Parallelogram 166">
                  <a:extLst>
                    <a:ext uri="{FF2B5EF4-FFF2-40B4-BE49-F238E27FC236}">
                      <a16:creationId xmlns:a16="http://schemas.microsoft.com/office/drawing/2014/main" id="{12629BCD-D809-40C2-B999-1FD6772B60FE}"/>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30" name="Parallelogram 167">
                  <a:extLst>
                    <a:ext uri="{FF2B5EF4-FFF2-40B4-BE49-F238E27FC236}">
                      <a16:creationId xmlns:a16="http://schemas.microsoft.com/office/drawing/2014/main" id="{A60C0A90-C00F-40F6-9A32-779CFCFB06F5}"/>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716" name="Box MEDIUM aqua">
                <a:extLst>
                  <a:ext uri="{FF2B5EF4-FFF2-40B4-BE49-F238E27FC236}">
                    <a16:creationId xmlns:a16="http://schemas.microsoft.com/office/drawing/2014/main" id="{CC709F7E-238A-4F55-A1DE-C92AA92F6D62}"/>
                  </a:ext>
                </a:extLst>
              </p:cNvPr>
              <p:cNvGrpSpPr/>
              <p:nvPr/>
            </p:nvGrpSpPr>
            <p:grpSpPr>
              <a:xfrm>
                <a:off x="2219720" y="3402098"/>
                <a:ext cx="136575" cy="137417"/>
                <a:chOff x="3703797" y="1365033"/>
                <a:chExt cx="2819901" cy="2837286"/>
              </a:xfrm>
              <a:grpFill/>
            </p:grpSpPr>
            <p:sp>
              <p:nvSpPr>
                <p:cNvPr id="725" name="Diamond 162">
                  <a:extLst>
                    <a:ext uri="{FF2B5EF4-FFF2-40B4-BE49-F238E27FC236}">
                      <a16:creationId xmlns:a16="http://schemas.microsoft.com/office/drawing/2014/main" id="{792C68B9-9D6A-423A-B999-833FC4CD129B}"/>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26" name="Parallelogram 163">
                  <a:extLst>
                    <a:ext uri="{FF2B5EF4-FFF2-40B4-BE49-F238E27FC236}">
                      <a16:creationId xmlns:a16="http://schemas.microsoft.com/office/drawing/2014/main" id="{7EDAB246-6817-4441-B140-5EEF053E605F}"/>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27" name="Parallelogram 164">
                  <a:extLst>
                    <a:ext uri="{FF2B5EF4-FFF2-40B4-BE49-F238E27FC236}">
                      <a16:creationId xmlns:a16="http://schemas.microsoft.com/office/drawing/2014/main" id="{976CAB00-A442-480D-9F59-265B09FC2DFB}"/>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717" name="Box MEDIUM aqua">
                <a:extLst>
                  <a:ext uri="{FF2B5EF4-FFF2-40B4-BE49-F238E27FC236}">
                    <a16:creationId xmlns:a16="http://schemas.microsoft.com/office/drawing/2014/main" id="{98ADFD06-119E-4E18-9D49-63116A113B78}"/>
                  </a:ext>
                </a:extLst>
              </p:cNvPr>
              <p:cNvGrpSpPr/>
              <p:nvPr/>
            </p:nvGrpSpPr>
            <p:grpSpPr>
              <a:xfrm>
                <a:off x="2216382" y="3516030"/>
                <a:ext cx="136575" cy="137417"/>
                <a:chOff x="3703797" y="1365033"/>
                <a:chExt cx="2819901" cy="2837286"/>
              </a:xfrm>
              <a:grpFill/>
            </p:grpSpPr>
            <p:sp>
              <p:nvSpPr>
                <p:cNvPr id="722" name="Diamond 159">
                  <a:extLst>
                    <a:ext uri="{FF2B5EF4-FFF2-40B4-BE49-F238E27FC236}">
                      <a16:creationId xmlns:a16="http://schemas.microsoft.com/office/drawing/2014/main" id="{C60B60EC-4000-407F-B42C-5FDE987B5F45}"/>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23" name="Parallelogram 160">
                  <a:extLst>
                    <a:ext uri="{FF2B5EF4-FFF2-40B4-BE49-F238E27FC236}">
                      <a16:creationId xmlns:a16="http://schemas.microsoft.com/office/drawing/2014/main" id="{C5BC477F-989B-4759-8EDF-34A9D792F691}"/>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24" name="Parallelogram 161">
                  <a:extLst>
                    <a:ext uri="{FF2B5EF4-FFF2-40B4-BE49-F238E27FC236}">
                      <a16:creationId xmlns:a16="http://schemas.microsoft.com/office/drawing/2014/main" id="{93FCB161-87EC-4E59-BA8C-D57B547300B5}"/>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718" name="Box MEDIUM aqua">
                <a:extLst>
                  <a:ext uri="{FF2B5EF4-FFF2-40B4-BE49-F238E27FC236}">
                    <a16:creationId xmlns:a16="http://schemas.microsoft.com/office/drawing/2014/main" id="{69E7EF12-BFE1-4D51-B5BE-0ED79350EF6A}"/>
                  </a:ext>
                </a:extLst>
              </p:cNvPr>
              <p:cNvGrpSpPr/>
              <p:nvPr/>
            </p:nvGrpSpPr>
            <p:grpSpPr>
              <a:xfrm>
                <a:off x="2314530" y="3459064"/>
                <a:ext cx="136575" cy="137417"/>
                <a:chOff x="3703797" y="1365033"/>
                <a:chExt cx="2819901" cy="2837286"/>
              </a:xfrm>
              <a:grpFill/>
            </p:grpSpPr>
            <p:sp>
              <p:nvSpPr>
                <p:cNvPr id="719" name="Diamond 156">
                  <a:extLst>
                    <a:ext uri="{FF2B5EF4-FFF2-40B4-BE49-F238E27FC236}">
                      <a16:creationId xmlns:a16="http://schemas.microsoft.com/office/drawing/2014/main" id="{1A25A7BF-566F-407B-B352-098125CBB6D4}"/>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20" name="Parallelogram 157">
                  <a:extLst>
                    <a:ext uri="{FF2B5EF4-FFF2-40B4-BE49-F238E27FC236}">
                      <a16:creationId xmlns:a16="http://schemas.microsoft.com/office/drawing/2014/main" id="{0A40F3E1-D200-4801-90C4-C9E0A2C40E9A}"/>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21" name="Parallelogram 158">
                  <a:extLst>
                    <a:ext uri="{FF2B5EF4-FFF2-40B4-BE49-F238E27FC236}">
                      <a16:creationId xmlns:a16="http://schemas.microsoft.com/office/drawing/2014/main" id="{83586C15-4577-435E-9202-12E18CE562AE}"/>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grpSp>
          <p:nvGrpSpPr>
            <p:cNvPr id="698" name="Group 135">
              <a:extLst>
                <a:ext uri="{FF2B5EF4-FFF2-40B4-BE49-F238E27FC236}">
                  <a16:creationId xmlns:a16="http://schemas.microsoft.com/office/drawing/2014/main" id="{0F3A040A-3E8F-4944-BABA-6BFA2405C1A7}"/>
                </a:ext>
              </a:extLst>
            </p:cNvPr>
            <p:cNvGrpSpPr/>
            <p:nvPr/>
          </p:nvGrpSpPr>
          <p:grpSpPr>
            <a:xfrm>
              <a:off x="3309721" y="2226958"/>
              <a:ext cx="329533" cy="251349"/>
              <a:chOff x="2121572" y="3402098"/>
              <a:chExt cx="329533" cy="251349"/>
            </a:xfrm>
            <a:solidFill>
              <a:srgbClr val="3F59A7">
                <a:alpha val="50000"/>
              </a:srgbClr>
            </a:solidFill>
          </p:grpSpPr>
          <p:grpSp>
            <p:nvGrpSpPr>
              <p:cNvPr id="699" name="Box MEDIUM aqua">
                <a:extLst>
                  <a:ext uri="{FF2B5EF4-FFF2-40B4-BE49-F238E27FC236}">
                    <a16:creationId xmlns:a16="http://schemas.microsoft.com/office/drawing/2014/main" id="{CD42BFFC-32E9-4174-A337-619C1D110875}"/>
                  </a:ext>
                </a:extLst>
              </p:cNvPr>
              <p:cNvGrpSpPr/>
              <p:nvPr/>
            </p:nvGrpSpPr>
            <p:grpSpPr>
              <a:xfrm>
                <a:off x="2121572" y="3459064"/>
                <a:ext cx="136575" cy="137417"/>
                <a:chOff x="3703797" y="1365033"/>
                <a:chExt cx="2819901" cy="2837286"/>
              </a:xfrm>
              <a:grpFill/>
            </p:grpSpPr>
            <p:sp>
              <p:nvSpPr>
                <p:cNvPr id="712" name="Diamond 149">
                  <a:extLst>
                    <a:ext uri="{FF2B5EF4-FFF2-40B4-BE49-F238E27FC236}">
                      <a16:creationId xmlns:a16="http://schemas.microsoft.com/office/drawing/2014/main" id="{1C8BFC8A-F4B3-4BD2-8D5F-013ACE762435}"/>
                    </a:ext>
                  </a:extLst>
                </p:cNvPr>
                <p:cNvSpPr/>
                <p:nvPr/>
              </p:nvSpPr>
              <p:spPr>
                <a:xfrm>
                  <a:off x="3703797" y="1365033"/>
                  <a:ext cx="2819899" cy="1405268"/>
                </a:xfrm>
                <a:prstGeom prst="diamond">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13" name="Parallelogram 150">
                  <a:extLst>
                    <a:ext uri="{FF2B5EF4-FFF2-40B4-BE49-F238E27FC236}">
                      <a16:creationId xmlns:a16="http://schemas.microsoft.com/office/drawing/2014/main" id="{4B69CE2A-4A12-4771-AE2E-9C4E8280483D}"/>
                    </a:ext>
                  </a:extLst>
                </p:cNvPr>
                <p:cNvSpPr/>
                <p:nvPr/>
              </p:nvSpPr>
              <p:spPr>
                <a:xfrm rot="16200000">
                  <a:off x="3340252" y="2428818"/>
                  <a:ext cx="2137049" cy="1409950"/>
                </a:xfrm>
                <a:prstGeom prst="parallelogram">
                  <a:avLst>
                    <a:gd name="adj" fmla="val 50176"/>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14" name="Parallelogram 151">
                  <a:extLst>
                    <a:ext uri="{FF2B5EF4-FFF2-40B4-BE49-F238E27FC236}">
                      <a16:creationId xmlns:a16="http://schemas.microsoft.com/office/drawing/2014/main" id="{AC8AE151-5A5F-4C83-ABD5-1876E8CBC270}"/>
                    </a:ext>
                  </a:extLst>
                </p:cNvPr>
                <p:cNvSpPr/>
                <p:nvPr/>
              </p:nvSpPr>
              <p:spPr>
                <a:xfrm rot="5400000" flipH="1">
                  <a:off x="4750198" y="2428815"/>
                  <a:ext cx="2137050" cy="1409950"/>
                </a:xfrm>
                <a:prstGeom prst="parallelogram">
                  <a:avLst>
                    <a:gd name="adj" fmla="val 50175"/>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700" name="Box MEDIUM aqua">
                <a:extLst>
                  <a:ext uri="{FF2B5EF4-FFF2-40B4-BE49-F238E27FC236}">
                    <a16:creationId xmlns:a16="http://schemas.microsoft.com/office/drawing/2014/main" id="{9A0ABD60-66AA-4D38-8E28-F7871181BF29}"/>
                  </a:ext>
                </a:extLst>
              </p:cNvPr>
              <p:cNvGrpSpPr/>
              <p:nvPr/>
            </p:nvGrpSpPr>
            <p:grpSpPr>
              <a:xfrm>
                <a:off x="2219720" y="3402098"/>
                <a:ext cx="136575" cy="137417"/>
                <a:chOff x="3703797" y="1365033"/>
                <a:chExt cx="2819901" cy="2837286"/>
              </a:xfrm>
              <a:grpFill/>
            </p:grpSpPr>
            <p:sp>
              <p:nvSpPr>
                <p:cNvPr id="709" name="Diamond 146">
                  <a:extLst>
                    <a:ext uri="{FF2B5EF4-FFF2-40B4-BE49-F238E27FC236}">
                      <a16:creationId xmlns:a16="http://schemas.microsoft.com/office/drawing/2014/main" id="{246A7BFD-2163-46D8-B37E-593AC93332E2}"/>
                    </a:ext>
                  </a:extLst>
                </p:cNvPr>
                <p:cNvSpPr/>
                <p:nvPr/>
              </p:nvSpPr>
              <p:spPr>
                <a:xfrm>
                  <a:off x="3703797" y="1365033"/>
                  <a:ext cx="2819899" cy="1405268"/>
                </a:xfrm>
                <a:prstGeom prst="diamond">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10" name="Parallelogram 147">
                  <a:extLst>
                    <a:ext uri="{FF2B5EF4-FFF2-40B4-BE49-F238E27FC236}">
                      <a16:creationId xmlns:a16="http://schemas.microsoft.com/office/drawing/2014/main" id="{B3421DCD-3526-4290-BB0D-36DE67B935AB}"/>
                    </a:ext>
                  </a:extLst>
                </p:cNvPr>
                <p:cNvSpPr/>
                <p:nvPr/>
              </p:nvSpPr>
              <p:spPr>
                <a:xfrm rot="16200000">
                  <a:off x="3340252" y="2428818"/>
                  <a:ext cx="2137049" cy="1409950"/>
                </a:xfrm>
                <a:prstGeom prst="parallelogram">
                  <a:avLst>
                    <a:gd name="adj" fmla="val 50176"/>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11" name="Parallelogram 148">
                  <a:extLst>
                    <a:ext uri="{FF2B5EF4-FFF2-40B4-BE49-F238E27FC236}">
                      <a16:creationId xmlns:a16="http://schemas.microsoft.com/office/drawing/2014/main" id="{BD1CD7C4-C439-4266-BC9C-223FEC7B0268}"/>
                    </a:ext>
                  </a:extLst>
                </p:cNvPr>
                <p:cNvSpPr/>
                <p:nvPr/>
              </p:nvSpPr>
              <p:spPr>
                <a:xfrm rot="5400000" flipH="1">
                  <a:off x="4750198" y="2428815"/>
                  <a:ext cx="2137050" cy="1409950"/>
                </a:xfrm>
                <a:prstGeom prst="parallelogram">
                  <a:avLst>
                    <a:gd name="adj" fmla="val 50175"/>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701" name="Box MEDIUM aqua">
                <a:extLst>
                  <a:ext uri="{FF2B5EF4-FFF2-40B4-BE49-F238E27FC236}">
                    <a16:creationId xmlns:a16="http://schemas.microsoft.com/office/drawing/2014/main" id="{789CFAE0-3F34-402B-BFCE-9109702A6E51}"/>
                  </a:ext>
                </a:extLst>
              </p:cNvPr>
              <p:cNvGrpSpPr/>
              <p:nvPr/>
            </p:nvGrpSpPr>
            <p:grpSpPr>
              <a:xfrm>
                <a:off x="2216382" y="3516030"/>
                <a:ext cx="136575" cy="137417"/>
                <a:chOff x="3703797" y="1365033"/>
                <a:chExt cx="2819901" cy="2837286"/>
              </a:xfrm>
              <a:grpFill/>
            </p:grpSpPr>
            <p:sp>
              <p:nvSpPr>
                <p:cNvPr id="706" name="Diamond 143">
                  <a:extLst>
                    <a:ext uri="{FF2B5EF4-FFF2-40B4-BE49-F238E27FC236}">
                      <a16:creationId xmlns:a16="http://schemas.microsoft.com/office/drawing/2014/main" id="{C3AACF94-1D5E-427A-8C72-FD5CCFF6C0AB}"/>
                    </a:ext>
                  </a:extLst>
                </p:cNvPr>
                <p:cNvSpPr/>
                <p:nvPr/>
              </p:nvSpPr>
              <p:spPr>
                <a:xfrm>
                  <a:off x="3703797" y="1365033"/>
                  <a:ext cx="2819899" cy="1405268"/>
                </a:xfrm>
                <a:prstGeom prst="diamond">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07" name="Parallelogram 144">
                  <a:extLst>
                    <a:ext uri="{FF2B5EF4-FFF2-40B4-BE49-F238E27FC236}">
                      <a16:creationId xmlns:a16="http://schemas.microsoft.com/office/drawing/2014/main" id="{69C2C35F-A838-45AF-9F1F-25F00EEC28CA}"/>
                    </a:ext>
                  </a:extLst>
                </p:cNvPr>
                <p:cNvSpPr/>
                <p:nvPr/>
              </p:nvSpPr>
              <p:spPr>
                <a:xfrm rot="16200000">
                  <a:off x="3340252" y="2428818"/>
                  <a:ext cx="2137049" cy="1409950"/>
                </a:xfrm>
                <a:prstGeom prst="parallelogram">
                  <a:avLst>
                    <a:gd name="adj" fmla="val 50176"/>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08" name="Parallelogram 145">
                  <a:extLst>
                    <a:ext uri="{FF2B5EF4-FFF2-40B4-BE49-F238E27FC236}">
                      <a16:creationId xmlns:a16="http://schemas.microsoft.com/office/drawing/2014/main" id="{AF60767E-1178-419B-9FBF-BFE714DEDB7F}"/>
                    </a:ext>
                  </a:extLst>
                </p:cNvPr>
                <p:cNvSpPr/>
                <p:nvPr/>
              </p:nvSpPr>
              <p:spPr>
                <a:xfrm rot="5400000" flipH="1">
                  <a:off x="4750198" y="2428815"/>
                  <a:ext cx="2137050" cy="1409950"/>
                </a:xfrm>
                <a:prstGeom prst="parallelogram">
                  <a:avLst>
                    <a:gd name="adj" fmla="val 50175"/>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702" name="Box MEDIUM aqua">
                <a:extLst>
                  <a:ext uri="{FF2B5EF4-FFF2-40B4-BE49-F238E27FC236}">
                    <a16:creationId xmlns:a16="http://schemas.microsoft.com/office/drawing/2014/main" id="{0E345EC3-ACCF-4B1A-BFF2-5B942C347171}"/>
                  </a:ext>
                </a:extLst>
              </p:cNvPr>
              <p:cNvGrpSpPr/>
              <p:nvPr/>
            </p:nvGrpSpPr>
            <p:grpSpPr>
              <a:xfrm>
                <a:off x="2314530" y="3459064"/>
                <a:ext cx="136575" cy="137417"/>
                <a:chOff x="3703797" y="1365033"/>
                <a:chExt cx="2819901" cy="2837286"/>
              </a:xfrm>
              <a:grpFill/>
            </p:grpSpPr>
            <p:sp>
              <p:nvSpPr>
                <p:cNvPr id="703" name="Diamond 140">
                  <a:extLst>
                    <a:ext uri="{FF2B5EF4-FFF2-40B4-BE49-F238E27FC236}">
                      <a16:creationId xmlns:a16="http://schemas.microsoft.com/office/drawing/2014/main" id="{0748844E-E89C-4D58-8839-C452DB7D489D}"/>
                    </a:ext>
                  </a:extLst>
                </p:cNvPr>
                <p:cNvSpPr/>
                <p:nvPr/>
              </p:nvSpPr>
              <p:spPr>
                <a:xfrm>
                  <a:off x="3703797" y="1365033"/>
                  <a:ext cx="2819899" cy="1405268"/>
                </a:xfrm>
                <a:prstGeom prst="diamond">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04" name="Parallelogram 141">
                  <a:extLst>
                    <a:ext uri="{FF2B5EF4-FFF2-40B4-BE49-F238E27FC236}">
                      <a16:creationId xmlns:a16="http://schemas.microsoft.com/office/drawing/2014/main" id="{16101F0B-91FE-45D2-8D04-51BC0C48EC7D}"/>
                    </a:ext>
                  </a:extLst>
                </p:cNvPr>
                <p:cNvSpPr/>
                <p:nvPr/>
              </p:nvSpPr>
              <p:spPr>
                <a:xfrm rot="16200000">
                  <a:off x="3340252" y="2428818"/>
                  <a:ext cx="2137049" cy="1409950"/>
                </a:xfrm>
                <a:prstGeom prst="parallelogram">
                  <a:avLst>
                    <a:gd name="adj" fmla="val 50176"/>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705" name="Parallelogram 142">
                  <a:extLst>
                    <a:ext uri="{FF2B5EF4-FFF2-40B4-BE49-F238E27FC236}">
                      <a16:creationId xmlns:a16="http://schemas.microsoft.com/office/drawing/2014/main" id="{B3EFE008-BD53-440E-BD2B-0F4FFCF29AD7}"/>
                    </a:ext>
                  </a:extLst>
                </p:cNvPr>
                <p:cNvSpPr/>
                <p:nvPr/>
              </p:nvSpPr>
              <p:spPr>
                <a:xfrm rot="5400000" flipH="1">
                  <a:off x="4750198" y="2428815"/>
                  <a:ext cx="2137050" cy="1409950"/>
                </a:xfrm>
                <a:prstGeom prst="parallelogram">
                  <a:avLst>
                    <a:gd name="adj" fmla="val 50175"/>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grpSp>
      <p:grpSp>
        <p:nvGrpSpPr>
          <p:cNvPr id="747" name="Group 265">
            <a:extLst>
              <a:ext uri="{FF2B5EF4-FFF2-40B4-BE49-F238E27FC236}">
                <a16:creationId xmlns:a16="http://schemas.microsoft.com/office/drawing/2014/main" id="{5788ECAB-B533-4AAF-B29A-69F8940A187D}"/>
              </a:ext>
            </a:extLst>
          </p:cNvPr>
          <p:cNvGrpSpPr/>
          <p:nvPr/>
        </p:nvGrpSpPr>
        <p:grpSpPr>
          <a:xfrm>
            <a:off x="5815414" y="3502718"/>
            <a:ext cx="556156" cy="559585"/>
            <a:chOff x="4177336" y="2483145"/>
            <a:chExt cx="556156" cy="559585"/>
          </a:xfrm>
        </p:grpSpPr>
        <p:grpSp>
          <p:nvGrpSpPr>
            <p:cNvPr id="748" name="Group 184">
              <a:extLst>
                <a:ext uri="{FF2B5EF4-FFF2-40B4-BE49-F238E27FC236}">
                  <a16:creationId xmlns:a16="http://schemas.microsoft.com/office/drawing/2014/main" id="{B2480D4D-E83D-4875-82DC-C7FB74F69B3C}"/>
                </a:ext>
              </a:extLst>
            </p:cNvPr>
            <p:cNvGrpSpPr/>
            <p:nvPr/>
          </p:nvGrpSpPr>
          <p:grpSpPr>
            <a:xfrm>
              <a:off x="4308423" y="2687954"/>
              <a:ext cx="318269" cy="242758"/>
              <a:chOff x="2121572" y="3402098"/>
              <a:chExt cx="329533" cy="251349"/>
            </a:xfrm>
            <a:solidFill>
              <a:srgbClr val="9FACD3">
                <a:alpha val="50000"/>
              </a:srgbClr>
            </a:solidFill>
          </p:grpSpPr>
          <p:grpSp>
            <p:nvGrpSpPr>
              <p:cNvPr id="753" name="Box MEDIUM aqua">
                <a:extLst>
                  <a:ext uri="{FF2B5EF4-FFF2-40B4-BE49-F238E27FC236}">
                    <a16:creationId xmlns:a16="http://schemas.microsoft.com/office/drawing/2014/main" id="{27303D59-5711-4C6F-B9D0-C3EEF6C35ED8}"/>
                  </a:ext>
                </a:extLst>
              </p:cNvPr>
              <p:cNvGrpSpPr/>
              <p:nvPr/>
            </p:nvGrpSpPr>
            <p:grpSpPr>
              <a:xfrm>
                <a:off x="2121572" y="3459064"/>
                <a:ext cx="136575" cy="137417"/>
                <a:chOff x="3703797" y="1365033"/>
                <a:chExt cx="2819901" cy="2837286"/>
              </a:xfrm>
              <a:grpFill/>
            </p:grpSpPr>
            <p:sp>
              <p:nvSpPr>
                <p:cNvPr id="766" name="Diamond 198">
                  <a:extLst>
                    <a:ext uri="{FF2B5EF4-FFF2-40B4-BE49-F238E27FC236}">
                      <a16:creationId xmlns:a16="http://schemas.microsoft.com/office/drawing/2014/main" id="{54834229-C7C8-422F-AFE4-D5846A3A6CFD}"/>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67" name="Parallelogram 199">
                  <a:extLst>
                    <a:ext uri="{FF2B5EF4-FFF2-40B4-BE49-F238E27FC236}">
                      <a16:creationId xmlns:a16="http://schemas.microsoft.com/office/drawing/2014/main" id="{9C5EAA0A-D586-4B42-891F-22CA02C150DD}"/>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68" name="Parallelogram 200">
                  <a:extLst>
                    <a:ext uri="{FF2B5EF4-FFF2-40B4-BE49-F238E27FC236}">
                      <a16:creationId xmlns:a16="http://schemas.microsoft.com/office/drawing/2014/main" id="{DD836528-2BC9-43FA-81F9-A352DE5D4012}"/>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nvGrpSpPr>
              <p:cNvPr id="754" name="Box MEDIUM aqua">
                <a:extLst>
                  <a:ext uri="{FF2B5EF4-FFF2-40B4-BE49-F238E27FC236}">
                    <a16:creationId xmlns:a16="http://schemas.microsoft.com/office/drawing/2014/main" id="{8AC7FD80-33FE-4CA3-BDA9-108A855F9827}"/>
                  </a:ext>
                </a:extLst>
              </p:cNvPr>
              <p:cNvGrpSpPr/>
              <p:nvPr/>
            </p:nvGrpSpPr>
            <p:grpSpPr>
              <a:xfrm>
                <a:off x="2219720" y="3402098"/>
                <a:ext cx="136575" cy="137417"/>
                <a:chOff x="3703797" y="1365033"/>
                <a:chExt cx="2819901" cy="2837286"/>
              </a:xfrm>
              <a:grpFill/>
            </p:grpSpPr>
            <p:sp>
              <p:nvSpPr>
                <p:cNvPr id="763" name="Diamond 195">
                  <a:extLst>
                    <a:ext uri="{FF2B5EF4-FFF2-40B4-BE49-F238E27FC236}">
                      <a16:creationId xmlns:a16="http://schemas.microsoft.com/office/drawing/2014/main" id="{A5F4EF69-0E44-4FA7-976F-A02E72450444}"/>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64" name="Parallelogram 196">
                  <a:extLst>
                    <a:ext uri="{FF2B5EF4-FFF2-40B4-BE49-F238E27FC236}">
                      <a16:creationId xmlns:a16="http://schemas.microsoft.com/office/drawing/2014/main" id="{636D880A-9C6A-4B4E-8F50-FF71FB50788B}"/>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65" name="Parallelogram 197">
                  <a:extLst>
                    <a:ext uri="{FF2B5EF4-FFF2-40B4-BE49-F238E27FC236}">
                      <a16:creationId xmlns:a16="http://schemas.microsoft.com/office/drawing/2014/main" id="{F15E56E4-4A64-41D9-BD8E-C3E9EF73C3DA}"/>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nvGrpSpPr>
              <p:cNvPr id="755" name="Box MEDIUM aqua">
                <a:extLst>
                  <a:ext uri="{FF2B5EF4-FFF2-40B4-BE49-F238E27FC236}">
                    <a16:creationId xmlns:a16="http://schemas.microsoft.com/office/drawing/2014/main" id="{6922E8FE-A79B-48E6-A7BE-544D166F62A1}"/>
                  </a:ext>
                </a:extLst>
              </p:cNvPr>
              <p:cNvGrpSpPr/>
              <p:nvPr/>
            </p:nvGrpSpPr>
            <p:grpSpPr>
              <a:xfrm>
                <a:off x="2216382" y="3516030"/>
                <a:ext cx="136575" cy="137417"/>
                <a:chOff x="3703797" y="1365033"/>
                <a:chExt cx="2819901" cy="2837286"/>
              </a:xfrm>
              <a:grpFill/>
            </p:grpSpPr>
            <p:sp>
              <p:nvSpPr>
                <p:cNvPr id="760" name="Diamond 192">
                  <a:extLst>
                    <a:ext uri="{FF2B5EF4-FFF2-40B4-BE49-F238E27FC236}">
                      <a16:creationId xmlns:a16="http://schemas.microsoft.com/office/drawing/2014/main" id="{73475476-D855-4CD4-827A-C7080FCB9E7C}"/>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61" name="Parallelogram 193">
                  <a:extLst>
                    <a:ext uri="{FF2B5EF4-FFF2-40B4-BE49-F238E27FC236}">
                      <a16:creationId xmlns:a16="http://schemas.microsoft.com/office/drawing/2014/main" id="{C7081C30-A464-4FB7-AF4A-7CBD3053A8DC}"/>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62" name="Parallelogram 194">
                  <a:extLst>
                    <a:ext uri="{FF2B5EF4-FFF2-40B4-BE49-F238E27FC236}">
                      <a16:creationId xmlns:a16="http://schemas.microsoft.com/office/drawing/2014/main" id="{8559A3B5-60EB-4A9B-9857-1826D5622001}"/>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nvGrpSpPr>
              <p:cNvPr id="756" name="Box MEDIUM aqua">
                <a:extLst>
                  <a:ext uri="{FF2B5EF4-FFF2-40B4-BE49-F238E27FC236}">
                    <a16:creationId xmlns:a16="http://schemas.microsoft.com/office/drawing/2014/main" id="{7B0BF090-86D2-4B6D-9D8E-B84A60301E41}"/>
                  </a:ext>
                </a:extLst>
              </p:cNvPr>
              <p:cNvGrpSpPr/>
              <p:nvPr/>
            </p:nvGrpSpPr>
            <p:grpSpPr>
              <a:xfrm>
                <a:off x="2314530" y="3459064"/>
                <a:ext cx="136575" cy="137417"/>
                <a:chOff x="3703797" y="1365033"/>
                <a:chExt cx="2819901" cy="2837286"/>
              </a:xfrm>
              <a:grpFill/>
            </p:grpSpPr>
            <p:sp>
              <p:nvSpPr>
                <p:cNvPr id="757" name="Diamond 189">
                  <a:extLst>
                    <a:ext uri="{FF2B5EF4-FFF2-40B4-BE49-F238E27FC236}">
                      <a16:creationId xmlns:a16="http://schemas.microsoft.com/office/drawing/2014/main" id="{7BBC68BE-2AA2-4ED2-97FD-6687E67DA5C8}"/>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58" name="Parallelogram 190">
                  <a:extLst>
                    <a:ext uri="{FF2B5EF4-FFF2-40B4-BE49-F238E27FC236}">
                      <a16:creationId xmlns:a16="http://schemas.microsoft.com/office/drawing/2014/main" id="{DD935D37-6A83-428B-8EB6-59F998796F82}"/>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59" name="Parallelogram 191">
                  <a:extLst>
                    <a:ext uri="{FF2B5EF4-FFF2-40B4-BE49-F238E27FC236}">
                      <a16:creationId xmlns:a16="http://schemas.microsoft.com/office/drawing/2014/main" id="{BB253932-F6D6-41BA-9330-C37DDFD8075A}"/>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grpSp>
          <p:nvGrpSpPr>
            <p:cNvPr id="749" name="Box MEDIUM aqua">
              <a:extLst>
                <a:ext uri="{FF2B5EF4-FFF2-40B4-BE49-F238E27FC236}">
                  <a16:creationId xmlns:a16="http://schemas.microsoft.com/office/drawing/2014/main" id="{A3079252-0AF8-4303-8609-D28BFD6E6CCD}"/>
                </a:ext>
              </a:extLst>
            </p:cNvPr>
            <p:cNvGrpSpPr/>
            <p:nvPr/>
          </p:nvGrpSpPr>
          <p:grpSpPr>
            <a:xfrm>
              <a:off x="4177336" y="2483145"/>
              <a:ext cx="556156" cy="559585"/>
              <a:chOff x="3703797" y="1365033"/>
              <a:chExt cx="2819901" cy="2837286"/>
            </a:xfrm>
            <a:solidFill>
              <a:srgbClr val="FDE6A6">
                <a:alpha val="20000"/>
              </a:srgbClr>
            </a:solidFill>
          </p:grpSpPr>
          <p:sp>
            <p:nvSpPr>
              <p:cNvPr id="750" name="Diamond 286">
                <a:extLst>
                  <a:ext uri="{FF2B5EF4-FFF2-40B4-BE49-F238E27FC236}">
                    <a16:creationId xmlns:a16="http://schemas.microsoft.com/office/drawing/2014/main" id="{98C3CB4E-D09E-4513-B610-4A3BE939AE94}"/>
                  </a:ext>
                </a:extLst>
              </p:cNvPr>
              <p:cNvSpPr/>
              <p:nvPr/>
            </p:nvSpPr>
            <p:spPr>
              <a:xfrm>
                <a:off x="3703797" y="1365033"/>
                <a:ext cx="2819899" cy="1405268"/>
              </a:xfrm>
              <a:prstGeom prst="diamond">
                <a:avLst/>
              </a:prstGeom>
              <a:grpFill/>
              <a:ln w="3175" cap="flat">
                <a:solidFill>
                  <a:srgbClr val="48DAD0"/>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51" name="Parallelogram 287">
                <a:extLst>
                  <a:ext uri="{FF2B5EF4-FFF2-40B4-BE49-F238E27FC236}">
                    <a16:creationId xmlns:a16="http://schemas.microsoft.com/office/drawing/2014/main" id="{274D9A28-877F-4FA0-BA5B-FBAE7E41C281}"/>
                  </a:ext>
                </a:extLst>
              </p:cNvPr>
              <p:cNvSpPr/>
              <p:nvPr/>
            </p:nvSpPr>
            <p:spPr>
              <a:xfrm rot="16200000">
                <a:off x="3340252" y="2428818"/>
                <a:ext cx="2137049" cy="1409950"/>
              </a:xfrm>
              <a:prstGeom prst="parallelogram">
                <a:avLst>
                  <a:gd name="adj" fmla="val 50176"/>
                </a:avLst>
              </a:prstGeom>
              <a:grpFill/>
              <a:ln w="3175" cap="flat">
                <a:solidFill>
                  <a:srgbClr val="48DAD0"/>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52" name="Parallelogram 288">
                <a:extLst>
                  <a:ext uri="{FF2B5EF4-FFF2-40B4-BE49-F238E27FC236}">
                    <a16:creationId xmlns:a16="http://schemas.microsoft.com/office/drawing/2014/main" id="{390A9E4B-27F5-44F5-9016-E5B51BA2E2FC}"/>
                  </a:ext>
                </a:extLst>
              </p:cNvPr>
              <p:cNvSpPr/>
              <p:nvPr/>
            </p:nvSpPr>
            <p:spPr>
              <a:xfrm rot="5400000" flipH="1">
                <a:off x="4750198" y="2428815"/>
                <a:ext cx="2137050" cy="1409950"/>
              </a:xfrm>
              <a:prstGeom prst="parallelogram">
                <a:avLst>
                  <a:gd name="adj" fmla="val 50175"/>
                </a:avLst>
              </a:prstGeom>
              <a:grpFill/>
              <a:ln w="3175" cap="flat">
                <a:solidFill>
                  <a:srgbClr val="48DAD0"/>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grpSp>
        <p:nvGrpSpPr>
          <p:cNvPr id="769" name="Group 314">
            <a:extLst>
              <a:ext uri="{FF2B5EF4-FFF2-40B4-BE49-F238E27FC236}">
                <a16:creationId xmlns:a16="http://schemas.microsoft.com/office/drawing/2014/main" id="{86DA475F-B70A-4B98-97FE-3E562E1053AB}"/>
              </a:ext>
            </a:extLst>
          </p:cNvPr>
          <p:cNvGrpSpPr/>
          <p:nvPr/>
        </p:nvGrpSpPr>
        <p:grpSpPr>
          <a:xfrm>
            <a:off x="5520839" y="4370794"/>
            <a:ext cx="556156" cy="559585"/>
            <a:chOff x="3882761" y="3351221"/>
            <a:chExt cx="556156" cy="559585"/>
          </a:xfrm>
        </p:grpSpPr>
        <p:grpSp>
          <p:nvGrpSpPr>
            <p:cNvPr id="770" name="Group 252">
              <a:extLst>
                <a:ext uri="{FF2B5EF4-FFF2-40B4-BE49-F238E27FC236}">
                  <a16:creationId xmlns:a16="http://schemas.microsoft.com/office/drawing/2014/main" id="{63ED3D9B-A43C-490F-BD86-B2E842214F12}"/>
                </a:ext>
              </a:extLst>
            </p:cNvPr>
            <p:cNvGrpSpPr/>
            <p:nvPr/>
          </p:nvGrpSpPr>
          <p:grpSpPr>
            <a:xfrm>
              <a:off x="3977279" y="3567873"/>
              <a:ext cx="417291" cy="182702"/>
              <a:chOff x="2633375" y="4447440"/>
              <a:chExt cx="432059" cy="189168"/>
            </a:xfrm>
          </p:grpSpPr>
          <p:sp>
            <p:nvSpPr>
              <p:cNvPr id="775" name="Diamond 253">
                <a:extLst>
                  <a:ext uri="{FF2B5EF4-FFF2-40B4-BE49-F238E27FC236}">
                    <a16:creationId xmlns:a16="http://schemas.microsoft.com/office/drawing/2014/main" id="{2CF506E6-F535-4697-A376-B0425A1D1B2A}"/>
                  </a:ext>
                </a:extLst>
              </p:cNvPr>
              <p:cNvSpPr/>
              <p:nvPr/>
            </p:nvSpPr>
            <p:spPr>
              <a:xfrm>
                <a:off x="2633375" y="4499191"/>
                <a:ext cx="136575" cy="68061"/>
              </a:xfrm>
              <a:prstGeom prst="diamond">
                <a:avLst/>
              </a:prstGeom>
              <a:solidFill>
                <a:srgbClr val="52A3DB">
                  <a:alpha val="50000"/>
                </a:srgbClr>
              </a:solid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76" name="Parallelogram 254">
                <a:extLst>
                  <a:ext uri="{FF2B5EF4-FFF2-40B4-BE49-F238E27FC236}">
                    <a16:creationId xmlns:a16="http://schemas.microsoft.com/office/drawing/2014/main" id="{CDDD7401-B658-4665-8497-99302ADBC0CD}"/>
                  </a:ext>
                </a:extLst>
              </p:cNvPr>
              <p:cNvSpPr/>
              <p:nvPr/>
            </p:nvSpPr>
            <p:spPr>
              <a:xfrm rot="16200000">
                <a:off x="2615768" y="4550713"/>
                <a:ext cx="103503" cy="68287"/>
              </a:xfrm>
              <a:prstGeom prst="parallelogram">
                <a:avLst>
                  <a:gd name="adj" fmla="val 50176"/>
                </a:avLst>
              </a:prstGeom>
              <a:solidFill>
                <a:srgbClr val="52A3DB">
                  <a:alpha val="50000"/>
                </a:srgbClr>
              </a:solid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77" name="Parallelogram 255">
                <a:extLst>
                  <a:ext uri="{FF2B5EF4-FFF2-40B4-BE49-F238E27FC236}">
                    <a16:creationId xmlns:a16="http://schemas.microsoft.com/office/drawing/2014/main" id="{16DFE0D2-4839-471E-8270-F47E576269A3}"/>
                  </a:ext>
                </a:extLst>
              </p:cNvPr>
              <p:cNvSpPr/>
              <p:nvPr/>
            </p:nvSpPr>
            <p:spPr>
              <a:xfrm rot="5400000" flipH="1">
                <a:off x="2684055" y="4550713"/>
                <a:ext cx="103503" cy="68287"/>
              </a:xfrm>
              <a:prstGeom prst="parallelogram">
                <a:avLst>
                  <a:gd name="adj" fmla="val 50175"/>
                </a:avLst>
              </a:prstGeom>
              <a:solidFill>
                <a:srgbClr val="52A3DB">
                  <a:alpha val="50000"/>
                </a:srgbClr>
              </a:solid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78" name="Diamond 256">
                <a:extLst>
                  <a:ext uri="{FF2B5EF4-FFF2-40B4-BE49-F238E27FC236}">
                    <a16:creationId xmlns:a16="http://schemas.microsoft.com/office/drawing/2014/main" id="{1086E9E4-6FC8-448A-9281-75FEF786923A}"/>
                  </a:ext>
                </a:extLst>
              </p:cNvPr>
              <p:cNvSpPr/>
              <p:nvPr/>
            </p:nvSpPr>
            <p:spPr>
              <a:xfrm>
                <a:off x="2826333" y="4499191"/>
                <a:ext cx="136575" cy="68061"/>
              </a:xfrm>
              <a:prstGeom prst="diamond">
                <a:avLst/>
              </a:prstGeom>
              <a:solidFill>
                <a:srgbClr val="52A3DB">
                  <a:alpha val="50000"/>
                </a:srgbClr>
              </a:solid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79" name="Parallelogram 257">
                <a:extLst>
                  <a:ext uri="{FF2B5EF4-FFF2-40B4-BE49-F238E27FC236}">
                    <a16:creationId xmlns:a16="http://schemas.microsoft.com/office/drawing/2014/main" id="{E30E08AC-45BD-4D17-BB19-FB1FAB3B6F98}"/>
                  </a:ext>
                </a:extLst>
              </p:cNvPr>
              <p:cNvSpPr/>
              <p:nvPr/>
            </p:nvSpPr>
            <p:spPr>
              <a:xfrm rot="16200000">
                <a:off x="2808726" y="4550713"/>
                <a:ext cx="103503" cy="68287"/>
              </a:xfrm>
              <a:prstGeom prst="parallelogram">
                <a:avLst>
                  <a:gd name="adj" fmla="val 50176"/>
                </a:avLst>
              </a:prstGeom>
              <a:solidFill>
                <a:srgbClr val="52A3DB">
                  <a:alpha val="50000"/>
                </a:srgbClr>
              </a:solid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80" name="Parallelogram 258">
                <a:extLst>
                  <a:ext uri="{FF2B5EF4-FFF2-40B4-BE49-F238E27FC236}">
                    <a16:creationId xmlns:a16="http://schemas.microsoft.com/office/drawing/2014/main" id="{0A84F052-EB52-4570-8093-949D531CE69C}"/>
                  </a:ext>
                </a:extLst>
              </p:cNvPr>
              <p:cNvSpPr/>
              <p:nvPr/>
            </p:nvSpPr>
            <p:spPr>
              <a:xfrm rot="5400000" flipH="1">
                <a:off x="2877013" y="4550713"/>
                <a:ext cx="103503" cy="68287"/>
              </a:xfrm>
              <a:prstGeom prst="parallelogram">
                <a:avLst>
                  <a:gd name="adj" fmla="val 50175"/>
                </a:avLst>
              </a:prstGeom>
              <a:solidFill>
                <a:srgbClr val="52A3DB">
                  <a:alpha val="50000"/>
                </a:srgbClr>
              </a:solid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81" name="Diamond 259">
                <a:extLst>
                  <a:ext uri="{FF2B5EF4-FFF2-40B4-BE49-F238E27FC236}">
                    <a16:creationId xmlns:a16="http://schemas.microsoft.com/office/drawing/2014/main" id="{7FA5C244-A0D5-4F64-88C8-95E72D3F84C3}"/>
                  </a:ext>
                </a:extLst>
              </p:cNvPr>
              <p:cNvSpPr/>
              <p:nvPr/>
            </p:nvSpPr>
            <p:spPr>
              <a:xfrm>
                <a:off x="2735901" y="4447440"/>
                <a:ext cx="136575" cy="68061"/>
              </a:xfrm>
              <a:prstGeom prst="diamond">
                <a:avLst/>
              </a:prstGeom>
              <a:solidFill>
                <a:srgbClr val="9FACD3">
                  <a:alpha val="50000"/>
                </a:srgbClr>
              </a:solid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82" name="Parallelogram 260">
                <a:extLst>
                  <a:ext uri="{FF2B5EF4-FFF2-40B4-BE49-F238E27FC236}">
                    <a16:creationId xmlns:a16="http://schemas.microsoft.com/office/drawing/2014/main" id="{0911C088-BF4A-42DA-8F73-A164EF8C27D4}"/>
                  </a:ext>
                </a:extLst>
              </p:cNvPr>
              <p:cNvSpPr/>
              <p:nvPr/>
            </p:nvSpPr>
            <p:spPr>
              <a:xfrm rot="16200000">
                <a:off x="2718294" y="4498962"/>
                <a:ext cx="103503" cy="68287"/>
              </a:xfrm>
              <a:prstGeom prst="parallelogram">
                <a:avLst>
                  <a:gd name="adj" fmla="val 50176"/>
                </a:avLst>
              </a:prstGeom>
              <a:solidFill>
                <a:srgbClr val="9FACD3">
                  <a:alpha val="50000"/>
                </a:srgbClr>
              </a:solid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83" name="Parallelogram 261">
                <a:extLst>
                  <a:ext uri="{FF2B5EF4-FFF2-40B4-BE49-F238E27FC236}">
                    <a16:creationId xmlns:a16="http://schemas.microsoft.com/office/drawing/2014/main" id="{1ED443F2-97F4-4165-8591-70977E5D24D3}"/>
                  </a:ext>
                </a:extLst>
              </p:cNvPr>
              <p:cNvSpPr/>
              <p:nvPr/>
            </p:nvSpPr>
            <p:spPr>
              <a:xfrm rot="5400000" flipH="1">
                <a:off x="2786581" y="4498962"/>
                <a:ext cx="103503" cy="68287"/>
              </a:xfrm>
              <a:prstGeom prst="parallelogram">
                <a:avLst>
                  <a:gd name="adj" fmla="val 50175"/>
                </a:avLst>
              </a:prstGeom>
              <a:solidFill>
                <a:srgbClr val="9FACD3">
                  <a:alpha val="50000"/>
                </a:srgbClr>
              </a:solid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84" name="Diamond 262">
                <a:extLst>
                  <a:ext uri="{FF2B5EF4-FFF2-40B4-BE49-F238E27FC236}">
                    <a16:creationId xmlns:a16="http://schemas.microsoft.com/office/drawing/2014/main" id="{4624A39A-17B0-4F38-893C-67F04D1EB47B}"/>
                  </a:ext>
                </a:extLst>
              </p:cNvPr>
              <p:cNvSpPr/>
              <p:nvPr/>
            </p:nvSpPr>
            <p:spPr>
              <a:xfrm>
                <a:off x="2928859" y="4447440"/>
                <a:ext cx="136575" cy="68061"/>
              </a:xfrm>
              <a:prstGeom prst="diamond">
                <a:avLst/>
              </a:prstGeom>
              <a:solidFill>
                <a:srgbClr val="9FACD3">
                  <a:alpha val="50000"/>
                </a:srgbClr>
              </a:solid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85" name="Parallelogram 263">
                <a:extLst>
                  <a:ext uri="{FF2B5EF4-FFF2-40B4-BE49-F238E27FC236}">
                    <a16:creationId xmlns:a16="http://schemas.microsoft.com/office/drawing/2014/main" id="{AF9F6EFC-4EB0-4B02-B9E0-F1203CDD1358}"/>
                  </a:ext>
                </a:extLst>
              </p:cNvPr>
              <p:cNvSpPr/>
              <p:nvPr/>
            </p:nvSpPr>
            <p:spPr>
              <a:xfrm rot="16200000">
                <a:off x="2911252" y="4498962"/>
                <a:ext cx="103503" cy="68287"/>
              </a:xfrm>
              <a:prstGeom prst="parallelogram">
                <a:avLst>
                  <a:gd name="adj" fmla="val 50176"/>
                </a:avLst>
              </a:prstGeom>
              <a:solidFill>
                <a:srgbClr val="9FACD3">
                  <a:alpha val="50000"/>
                </a:srgbClr>
              </a:solid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86" name="Parallelogram 264">
                <a:extLst>
                  <a:ext uri="{FF2B5EF4-FFF2-40B4-BE49-F238E27FC236}">
                    <a16:creationId xmlns:a16="http://schemas.microsoft.com/office/drawing/2014/main" id="{B70A517F-4034-406C-82BE-108A3AFF21AD}"/>
                  </a:ext>
                </a:extLst>
              </p:cNvPr>
              <p:cNvSpPr/>
              <p:nvPr/>
            </p:nvSpPr>
            <p:spPr>
              <a:xfrm rot="5400000" flipH="1">
                <a:off x="2979539" y="4498962"/>
                <a:ext cx="103503" cy="68287"/>
              </a:xfrm>
              <a:prstGeom prst="parallelogram">
                <a:avLst>
                  <a:gd name="adj" fmla="val 50175"/>
                </a:avLst>
              </a:prstGeom>
              <a:solidFill>
                <a:srgbClr val="9FACD3">
                  <a:alpha val="50000"/>
                </a:srgbClr>
              </a:solid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nvGrpSpPr>
            <p:cNvPr id="771" name="Box MEDIUM aqua">
              <a:extLst>
                <a:ext uri="{FF2B5EF4-FFF2-40B4-BE49-F238E27FC236}">
                  <a16:creationId xmlns:a16="http://schemas.microsoft.com/office/drawing/2014/main" id="{AA4CAE58-5F2B-49E9-97B4-59E9C946281A}"/>
                </a:ext>
              </a:extLst>
            </p:cNvPr>
            <p:cNvGrpSpPr/>
            <p:nvPr/>
          </p:nvGrpSpPr>
          <p:grpSpPr>
            <a:xfrm>
              <a:off x="3882761" y="3351221"/>
              <a:ext cx="556156" cy="559585"/>
              <a:chOff x="3703797" y="1365033"/>
              <a:chExt cx="2819901" cy="2837286"/>
            </a:xfrm>
            <a:solidFill>
              <a:srgbClr val="FDE6A6">
                <a:alpha val="20000"/>
              </a:srgbClr>
            </a:solidFill>
          </p:grpSpPr>
          <p:sp>
            <p:nvSpPr>
              <p:cNvPr id="772" name="Diamond 290">
                <a:extLst>
                  <a:ext uri="{FF2B5EF4-FFF2-40B4-BE49-F238E27FC236}">
                    <a16:creationId xmlns:a16="http://schemas.microsoft.com/office/drawing/2014/main" id="{37731B06-2591-4763-ACA8-89F900401707}"/>
                  </a:ext>
                </a:extLst>
              </p:cNvPr>
              <p:cNvSpPr/>
              <p:nvPr/>
            </p:nvSpPr>
            <p:spPr>
              <a:xfrm>
                <a:off x="3703797" y="1365033"/>
                <a:ext cx="2819899" cy="1405268"/>
              </a:xfrm>
              <a:prstGeom prst="diamond">
                <a:avLst/>
              </a:prstGeom>
              <a:grpFill/>
              <a:ln w="3175" cap="flat">
                <a:solidFill>
                  <a:srgbClr val="48DAD0"/>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73" name="Parallelogram 291">
                <a:extLst>
                  <a:ext uri="{FF2B5EF4-FFF2-40B4-BE49-F238E27FC236}">
                    <a16:creationId xmlns:a16="http://schemas.microsoft.com/office/drawing/2014/main" id="{DC1159CE-025F-46E4-B6DD-75163FB05002}"/>
                  </a:ext>
                </a:extLst>
              </p:cNvPr>
              <p:cNvSpPr/>
              <p:nvPr/>
            </p:nvSpPr>
            <p:spPr>
              <a:xfrm rot="16200000">
                <a:off x="3340252" y="2428818"/>
                <a:ext cx="2137049" cy="1409950"/>
              </a:xfrm>
              <a:prstGeom prst="parallelogram">
                <a:avLst>
                  <a:gd name="adj" fmla="val 50176"/>
                </a:avLst>
              </a:prstGeom>
              <a:grpFill/>
              <a:ln w="3175" cap="flat">
                <a:solidFill>
                  <a:srgbClr val="48DAD0"/>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74" name="Parallelogram 292">
                <a:extLst>
                  <a:ext uri="{FF2B5EF4-FFF2-40B4-BE49-F238E27FC236}">
                    <a16:creationId xmlns:a16="http://schemas.microsoft.com/office/drawing/2014/main" id="{FCB98D7B-6B97-4A63-BFC3-8F6E5CE20608}"/>
                  </a:ext>
                </a:extLst>
              </p:cNvPr>
              <p:cNvSpPr/>
              <p:nvPr/>
            </p:nvSpPr>
            <p:spPr>
              <a:xfrm rot="5400000" flipH="1">
                <a:off x="4750198" y="2428815"/>
                <a:ext cx="2137050" cy="1409950"/>
              </a:xfrm>
              <a:prstGeom prst="parallelogram">
                <a:avLst>
                  <a:gd name="adj" fmla="val 50175"/>
                </a:avLst>
              </a:prstGeom>
              <a:grpFill/>
              <a:ln w="3175" cap="flat">
                <a:solidFill>
                  <a:srgbClr val="48DAD0"/>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grpSp>
        <p:nvGrpSpPr>
          <p:cNvPr id="787" name="Group 318">
            <a:extLst>
              <a:ext uri="{FF2B5EF4-FFF2-40B4-BE49-F238E27FC236}">
                <a16:creationId xmlns:a16="http://schemas.microsoft.com/office/drawing/2014/main" id="{9B9C8BDB-502C-448D-9DD4-8E64256073F8}"/>
              </a:ext>
            </a:extLst>
          </p:cNvPr>
          <p:cNvGrpSpPr/>
          <p:nvPr/>
        </p:nvGrpSpPr>
        <p:grpSpPr>
          <a:xfrm>
            <a:off x="6114924" y="4370794"/>
            <a:ext cx="556156" cy="559585"/>
            <a:chOff x="4476846" y="3351221"/>
            <a:chExt cx="556156" cy="559585"/>
          </a:xfrm>
        </p:grpSpPr>
        <p:grpSp>
          <p:nvGrpSpPr>
            <p:cNvPr id="788" name="Group 235">
              <a:extLst>
                <a:ext uri="{FF2B5EF4-FFF2-40B4-BE49-F238E27FC236}">
                  <a16:creationId xmlns:a16="http://schemas.microsoft.com/office/drawing/2014/main" id="{A77D7EE1-AB93-49C9-B513-60A5AEEC9B71}"/>
                </a:ext>
              </a:extLst>
            </p:cNvPr>
            <p:cNvGrpSpPr/>
            <p:nvPr/>
          </p:nvGrpSpPr>
          <p:grpSpPr>
            <a:xfrm>
              <a:off x="4634899" y="3482880"/>
              <a:ext cx="234486" cy="295667"/>
              <a:chOff x="2625313" y="3557729"/>
              <a:chExt cx="242785" cy="306131"/>
            </a:xfrm>
          </p:grpSpPr>
          <p:grpSp>
            <p:nvGrpSpPr>
              <p:cNvPr id="793" name="Box MEDIUM aqua">
                <a:extLst>
                  <a:ext uri="{FF2B5EF4-FFF2-40B4-BE49-F238E27FC236}">
                    <a16:creationId xmlns:a16="http://schemas.microsoft.com/office/drawing/2014/main" id="{265A073B-954B-4523-A525-335432BF532F}"/>
                  </a:ext>
                </a:extLst>
              </p:cNvPr>
              <p:cNvGrpSpPr/>
              <p:nvPr/>
            </p:nvGrpSpPr>
            <p:grpSpPr>
              <a:xfrm>
                <a:off x="2731523" y="3612511"/>
                <a:ext cx="136575" cy="137417"/>
                <a:chOff x="3703797" y="1365033"/>
                <a:chExt cx="2819901" cy="2837286"/>
              </a:xfrm>
              <a:solidFill>
                <a:srgbClr val="52A3DB">
                  <a:alpha val="50000"/>
                </a:srgbClr>
              </a:solidFill>
            </p:grpSpPr>
            <p:sp>
              <p:nvSpPr>
                <p:cNvPr id="806" name="Diamond 249">
                  <a:extLst>
                    <a:ext uri="{FF2B5EF4-FFF2-40B4-BE49-F238E27FC236}">
                      <a16:creationId xmlns:a16="http://schemas.microsoft.com/office/drawing/2014/main" id="{DF156DEA-E88D-4528-9C08-86B16243BF88}"/>
                    </a:ext>
                  </a:extLst>
                </p:cNvPr>
                <p:cNvSpPr/>
                <p:nvPr/>
              </p:nvSpPr>
              <p:spPr>
                <a:xfrm>
                  <a:off x="3703797" y="1365033"/>
                  <a:ext cx="2819899" cy="1405268"/>
                </a:xfrm>
                <a:prstGeom prst="diamond">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807" name="Parallelogram 250">
                  <a:extLst>
                    <a:ext uri="{FF2B5EF4-FFF2-40B4-BE49-F238E27FC236}">
                      <a16:creationId xmlns:a16="http://schemas.microsoft.com/office/drawing/2014/main" id="{7B5B3D37-1F7D-4952-A61F-EC0F8BFEAF96}"/>
                    </a:ext>
                  </a:extLst>
                </p:cNvPr>
                <p:cNvSpPr/>
                <p:nvPr/>
              </p:nvSpPr>
              <p:spPr>
                <a:xfrm rot="16200000">
                  <a:off x="3340252" y="2428818"/>
                  <a:ext cx="2137049" cy="1409950"/>
                </a:xfrm>
                <a:prstGeom prst="parallelogram">
                  <a:avLst>
                    <a:gd name="adj" fmla="val 50176"/>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808" name="Parallelogram 251">
                  <a:extLst>
                    <a:ext uri="{FF2B5EF4-FFF2-40B4-BE49-F238E27FC236}">
                      <a16:creationId xmlns:a16="http://schemas.microsoft.com/office/drawing/2014/main" id="{7CD81D1A-5203-4434-848F-6BD84FCD19B3}"/>
                    </a:ext>
                  </a:extLst>
                </p:cNvPr>
                <p:cNvSpPr/>
                <p:nvPr/>
              </p:nvSpPr>
              <p:spPr>
                <a:xfrm rot="5400000" flipH="1">
                  <a:off x="4750198" y="2428815"/>
                  <a:ext cx="2137050" cy="1409950"/>
                </a:xfrm>
                <a:prstGeom prst="parallelogram">
                  <a:avLst>
                    <a:gd name="adj" fmla="val 50175"/>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nvGrpSpPr>
              <p:cNvPr id="794" name="Box MEDIUM aqua">
                <a:extLst>
                  <a:ext uri="{FF2B5EF4-FFF2-40B4-BE49-F238E27FC236}">
                    <a16:creationId xmlns:a16="http://schemas.microsoft.com/office/drawing/2014/main" id="{DA9CA9F0-D1EE-4B2D-BCC4-9B3CA42DB6B8}"/>
                  </a:ext>
                </a:extLst>
              </p:cNvPr>
              <p:cNvGrpSpPr/>
              <p:nvPr/>
            </p:nvGrpSpPr>
            <p:grpSpPr>
              <a:xfrm>
                <a:off x="2728185" y="3726443"/>
                <a:ext cx="136575" cy="137417"/>
                <a:chOff x="3703797" y="1365033"/>
                <a:chExt cx="2819901" cy="2837286"/>
              </a:xfrm>
              <a:solidFill>
                <a:srgbClr val="52A3DB">
                  <a:alpha val="50000"/>
                </a:srgbClr>
              </a:solidFill>
            </p:grpSpPr>
            <p:sp>
              <p:nvSpPr>
                <p:cNvPr id="803" name="Diamond 246">
                  <a:extLst>
                    <a:ext uri="{FF2B5EF4-FFF2-40B4-BE49-F238E27FC236}">
                      <a16:creationId xmlns:a16="http://schemas.microsoft.com/office/drawing/2014/main" id="{13DB5893-04D4-4741-9467-20BDFE4D2A1E}"/>
                    </a:ext>
                  </a:extLst>
                </p:cNvPr>
                <p:cNvSpPr/>
                <p:nvPr/>
              </p:nvSpPr>
              <p:spPr>
                <a:xfrm>
                  <a:off x="3703797" y="1365033"/>
                  <a:ext cx="2819899" cy="1405268"/>
                </a:xfrm>
                <a:prstGeom prst="diamond">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804" name="Parallelogram 247">
                  <a:extLst>
                    <a:ext uri="{FF2B5EF4-FFF2-40B4-BE49-F238E27FC236}">
                      <a16:creationId xmlns:a16="http://schemas.microsoft.com/office/drawing/2014/main" id="{A708AA7F-29CB-46F7-A900-734F1EA6B1E9}"/>
                    </a:ext>
                  </a:extLst>
                </p:cNvPr>
                <p:cNvSpPr/>
                <p:nvPr/>
              </p:nvSpPr>
              <p:spPr>
                <a:xfrm rot="16200000">
                  <a:off x="3340252" y="2428818"/>
                  <a:ext cx="2137049" cy="1409950"/>
                </a:xfrm>
                <a:prstGeom prst="parallelogram">
                  <a:avLst>
                    <a:gd name="adj" fmla="val 50176"/>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805" name="Parallelogram 248">
                  <a:extLst>
                    <a:ext uri="{FF2B5EF4-FFF2-40B4-BE49-F238E27FC236}">
                      <a16:creationId xmlns:a16="http://schemas.microsoft.com/office/drawing/2014/main" id="{7D8EB654-4B67-48A9-999A-4239B8AD3325}"/>
                    </a:ext>
                  </a:extLst>
                </p:cNvPr>
                <p:cNvSpPr/>
                <p:nvPr/>
              </p:nvSpPr>
              <p:spPr>
                <a:xfrm rot="5400000" flipH="1">
                  <a:off x="4750198" y="2428815"/>
                  <a:ext cx="2137050" cy="1409950"/>
                </a:xfrm>
                <a:prstGeom prst="parallelogram">
                  <a:avLst>
                    <a:gd name="adj" fmla="val 50175"/>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nvGrpSpPr>
              <p:cNvPr id="795" name="Box MEDIUM aqua">
                <a:extLst>
                  <a:ext uri="{FF2B5EF4-FFF2-40B4-BE49-F238E27FC236}">
                    <a16:creationId xmlns:a16="http://schemas.microsoft.com/office/drawing/2014/main" id="{649109E1-79F7-487D-AD6C-071B1E89F976}"/>
                  </a:ext>
                </a:extLst>
              </p:cNvPr>
              <p:cNvGrpSpPr/>
              <p:nvPr/>
            </p:nvGrpSpPr>
            <p:grpSpPr>
              <a:xfrm>
                <a:off x="2628651" y="3557729"/>
                <a:ext cx="136575" cy="137417"/>
                <a:chOff x="3703797" y="1365033"/>
                <a:chExt cx="2819901" cy="2837286"/>
              </a:xfrm>
              <a:solidFill>
                <a:srgbClr val="9FACD3">
                  <a:alpha val="50000"/>
                </a:srgbClr>
              </a:solidFill>
            </p:grpSpPr>
            <p:sp>
              <p:nvSpPr>
                <p:cNvPr id="800" name="Diamond 243">
                  <a:extLst>
                    <a:ext uri="{FF2B5EF4-FFF2-40B4-BE49-F238E27FC236}">
                      <a16:creationId xmlns:a16="http://schemas.microsoft.com/office/drawing/2014/main" id="{3CD5A5B6-3F8C-4C96-9248-095E7BD357BA}"/>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801" name="Parallelogram 244">
                  <a:extLst>
                    <a:ext uri="{FF2B5EF4-FFF2-40B4-BE49-F238E27FC236}">
                      <a16:creationId xmlns:a16="http://schemas.microsoft.com/office/drawing/2014/main" id="{AE3E2293-AEE1-433A-BBBE-2883497B4CCF}"/>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802" name="Parallelogram 245">
                  <a:extLst>
                    <a:ext uri="{FF2B5EF4-FFF2-40B4-BE49-F238E27FC236}">
                      <a16:creationId xmlns:a16="http://schemas.microsoft.com/office/drawing/2014/main" id="{2D174AD2-3E1D-42E1-AB8B-C5364C8E4694}"/>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nvGrpSpPr>
              <p:cNvPr id="796" name="Box MEDIUM aqua">
                <a:extLst>
                  <a:ext uri="{FF2B5EF4-FFF2-40B4-BE49-F238E27FC236}">
                    <a16:creationId xmlns:a16="http://schemas.microsoft.com/office/drawing/2014/main" id="{87E1708C-8E41-44E1-AA15-72967DFB08A9}"/>
                  </a:ext>
                </a:extLst>
              </p:cNvPr>
              <p:cNvGrpSpPr/>
              <p:nvPr/>
            </p:nvGrpSpPr>
            <p:grpSpPr>
              <a:xfrm>
                <a:off x="2625313" y="3671661"/>
                <a:ext cx="136575" cy="137417"/>
                <a:chOff x="3703797" y="1365033"/>
                <a:chExt cx="2819901" cy="2837286"/>
              </a:xfrm>
              <a:solidFill>
                <a:srgbClr val="9FACD3">
                  <a:alpha val="50000"/>
                </a:srgbClr>
              </a:solidFill>
            </p:grpSpPr>
            <p:sp>
              <p:nvSpPr>
                <p:cNvPr id="797" name="Diamond 240">
                  <a:extLst>
                    <a:ext uri="{FF2B5EF4-FFF2-40B4-BE49-F238E27FC236}">
                      <a16:creationId xmlns:a16="http://schemas.microsoft.com/office/drawing/2014/main" id="{4B1C237C-1FF3-472B-B318-66A2F78FE2F4}"/>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98" name="Parallelogram 241">
                  <a:extLst>
                    <a:ext uri="{FF2B5EF4-FFF2-40B4-BE49-F238E27FC236}">
                      <a16:creationId xmlns:a16="http://schemas.microsoft.com/office/drawing/2014/main" id="{C615ADCC-7CCA-4A42-AA93-BE82C509DCE9}"/>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99" name="Parallelogram 242">
                  <a:extLst>
                    <a:ext uri="{FF2B5EF4-FFF2-40B4-BE49-F238E27FC236}">
                      <a16:creationId xmlns:a16="http://schemas.microsoft.com/office/drawing/2014/main" id="{67A72D9A-31C9-43AA-AD8F-4CF0EAF54580}"/>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grpSp>
          <p:nvGrpSpPr>
            <p:cNvPr id="789" name="Box MEDIUM aqua">
              <a:extLst>
                <a:ext uri="{FF2B5EF4-FFF2-40B4-BE49-F238E27FC236}">
                  <a16:creationId xmlns:a16="http://schemas.microsoft.com/office/drawing/2014/main" id="{7B18921E-D4FF-4E84-837C-EB994A2929F2}"/>
                </a:ext>
              </a:extLst>
            </p:cNvPr>
            <p:cNvGrpSpPr/>
            <p:nvPr/>
          </p:nvGrpSpPr>
          <p:grpSpPr>
            <a:xfrm>
              <a:off x="4476846" y="3351221"/>
              <a:ext cx="556156" cy="559585"/>
              <a:chOff x="3703797" y="1365033"/>
              <a:chExt cx="2819901" cy="2837286"/>
            </a:xfrm>
            <a:solidFill>
              <a:srgbClr val="A8E6D1">
                <a:alpha val="20000"/>
              </a:srgbClr>
            </a:solidFill>
          </p:grpSpPr>
          <p:sp>
            <p:nvSpPr>
              <p:cNvPr id="790" name="Diamond 298">
                <a:extLst>
                  <a:ext uri="{FF2B5EF4-FFF2-40B4-BE49-F238E27FC236}">
                    <a16:creationId xmlns:a16="http://schemas.microsoft.com/office/drawing/2014/main" id="{27797C9B-C217-4E54-B35E-2CC94B7299D5}"/>
                  </a:ext>
                </a:extLst>
              </p:cNvPr>
              <p:cNvSpPr/>
              <p:nvPr/>
            </p:nvSpPr>
            <p:spPr>
              <a:xfrm>
                <a:off x="3703797" y="1365033"/>
                <a:ext cx="2819899" cy="1405268"/>
              </a:xfrm>
              <a:prstGeom prst="diamond">
                <a:avLst/>
              </a:prstGeom>
              <a:grpFill/>
              <a:ln w="3175" cap="flat">
                <a:solidFill>
                  <a:srgbClr val="A8E6D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91" name="Parallelogram 299">
                <a:extLst>
                  <a:ext uri="{FF2B5EF4-FFF2-40B4-BE49-F238E27FC236}">
                    <a16:creationId xmlns:a16="http://schemas.microsoft.com/office/drawing/2014/main" id="{E3804A31-2E9E-47C5-BFF5-1CF4D4B5BE89}"/>
                  </a:ext>
                </a:extLst>
              </p:cNvPr>
              <p:cNvSpPr/>
              <p:nvPr/>
            </p:nvSpPr>
            <p:spPr>
              <a:xfrm rot="16200000">
                <a:off x="3340252" y="2428818"/>
                <a:ext cx="2137049" cy="1409950"/>
              </a:xfrm>
              <a:prstGeom prst="parallelogram">
                <a:avLst>
                  <a:gd name="adj" fmla="val 50176"/>
                </a:avLst>
              </a:prstGeom>
              <a:grpFill/>
              <a:ln w="3175" cap="flat">
                <a:solidFill>
                  <a:srgbClr val="A8E6D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792" name="Parallelogram 300">
                <a:extLst>
                  <a:ext uri="{FF2B5EF4-FFF2-40B4-BE49-F238E27FC236}">
                    <a16:creationId xmlns:a16="http://schemas.microsoft.com/office/drawing/2014/main" id="{CF03F4C6-46DD-4721-B0BB-EBE160085FFD}"/>
                  </a:ext>
                </a:extLst>
              </p:cNvPr>
              <p:cNvSpPr/>
              <p:nvPr/>
            </p:nvSpPr>
            <p:spPr>
              <a:xfrm rot="5400000" flipH="1">
                <a:off x="4750198" y="2428815"/>
                <a:ext cx="2137050" cy="1409950"/>
              </a:xfrm>
              <a:prstGeom prst="parallelogram">
                <a:avLst>
                  <a:gd name="adj" fmla="val 50175"/>
                </a:avLst>
              </a:prstGeom>
              <a:grpFill/>
              <a:ln w="3175" cap="flat">
                <a:solidFill>
                  <a:srgbClr val="A8E6D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cxnSp>
        <p:nvCxnSpPr>
          <p:cNvPr id="809" name="Straight Arrow Connector 305">
            <a:extLst>
              <a:ext uri="{FF2B5EF4-FFF2-40B4-BE49-F238E27FC236}">
                <a16:creationId xmlns:a16="http://schemas.microsoft.com/office/drawing/2014/main" id="{71BE9660-33C1-4B7F-9BAE-99A7A1F15C76}"/>
              </a:ext>
            </a:extLst>
          </p:cNvPr>
          <p:cNvCxnSpPr/>
          <p:nvPr/>
        </p:nvCxnSpPr>
        <p:spPr bwMode="gray">
          <a:xfrm>
            <a:off x="3922349" y="3863884"/>
            <a:ext cx="635596" cy="0"/>
          </a:xfrm>
          <a:prstGeom prst="straightConnector1">
            <a:avLst/>
          </a:prstGeom>
          <a:noFill/>
          <a:ln w="6350" cap="flat" cmpd="sng" algn="ctr">
            <a:solidFill>
              <a:srgbClr val="383C45"/>
            </a:solidFill>
            <a:prstDash val="solid"/>
            <a:miter lim="800000"/>
            <a:tailEnd type="triangle"/>
          </a:ln>
          <a:effectLst/>
        </p:spPr>
      </p:cxnSp>
      <p:cxnSp>
        <p:nvCxnSpPr>
          <p:cNvPr id="810" name="Straight Arrow Connector 306">
            <a:extLst>
              <a:ext uri="{FF2B5EF4-FFF2-40B4-BE49-F238E27FC236}">
                <a16:creationId xmlns:a16="http://schemas.microsoft.com/office/drawing/2014/main" id="{8D968A36-A808-43F4-B2A8-7C5824172CBB}"/>
              </a:ext>
            </a:extLst>
          </p:cNvPr>
          <p:cNvCxnSpPr>
            <a:cxnSpLocks/>
          </p:cNvCxnSpPr>
          <p:nvPr/>
        </p:nvCxnSpPr>
        <p:spPr bwMode="gray">
          <a:xfrm flipV="1">
            <a:off x="3907715" y="3998648"/>
            <a:ext cx="650230" cy="401264"/>
          </a:xfrm>
          <a:prstGeom prst="straightConnector1">
            <a:avLst/>
          </a:prstGeom>
          <a:noFill/>
          <a:ln w="6350" cap="flat" cmpd="sng" algn="ctr">
            <a:solidFill>
              <a:srgbClr val="383C45"/>
            </a:solidFill>
            <a:prstDash val="solid"/>
            <a:miter lim="800000"/>
            <a:tailEnd type="triangle"/>
          </a:ln>
          <a:effectLst/>
        </p:spPr>
      </p:cxnSp>
      <p:cxnSp>
        <p:nvCxnSpPr>
          <p:cNvPr id="811" name="Straight Arrow Connector 307">
            <a:extLst>
              <a:ext uri="{FF2B5EF4-FFF2-40B4-BE49-F238E27FC236}">
                <a16:creationId xmlns:a16="http://schemas.microsoft.com/office/drawing/2014/main" id="{5C7390AC-F793-4B54-9AFD-D78022C205F4}"/>
              </a:ext>
            </a:extLst>
          </p:cNvPr>
          <p:cNvCxnSpPr>
            <a:cxnSpLocks/>
          </p:cNvCxnSpPr>
          <p:nvPr/>
        </p:nvCxnSpPr>
        <p:spPr bwMode="gray">
          <a:xfrm>
            <a:off x="3907715" y="3281152"/>
            <a:ext cx="650230" cy="401264"/>
          </a:xfrm>
          <a:prstGeom prst="straightConnector1">
            <a:avLst/>
          </a:prstGeom>
          <a:noFill/>
          <a:ln w="6350" cap="flat" cmpd="sng" algn="ctr">
            <a:solidFill>
              <a:srgbClr val="383C45"/>
            </a:solidFill>
            <a:prstDash val="solid"/>
            <a:miter lim="800000"/>
            <a:tailEnd type="triangle"/>
          </a:ln>
          <a:effectLst/>
        </p:spPr>
      </p:cxnSp>
      <p:cxnSp>
        <p:nvCxnSpPr>
          <p:cNvPr id="812" name="Straight Arrow Connector 308">
            <a:extLst>
              <a:ext uri="{FF2B5EF4-FFF2-40B4-BE49-F238E27FC236}">
                <a16:creationId xmlns:a16="http://schemas.microsoft.com/office/drawing/2014/main" id="{9B610212-6C0B-4980-BDC6-7D05DEAECB81}"/>
              </a:ext>
            </a:extLst>
          </p:cNvPr>
          <p:cNvCxnSpPr>
            <a:cxnSpLocks/>
          </p:cNvCxnSpPr>
          <p:nvPr/>
        </p:nvCxnSpPr>
        <p:spPr bwMode="gray">
          <a:xfrm>
            <a:off x="5061312" y="3817089"/>
            <a:ext cx="619999" cy="0"/>
          </a:xfrm>
          <a:prstGeom prst="straightConnector1">
            <a:avLst/>
          </a:prstGeom>
          <a:noFill/>
          <a:ln w="6350" cap="flat" cmpd="sng" algn="ctr">
            <a:solidFill>
              <a:srgbClr val="383C45"/>
            </a:solidFill>
            <a:prstDash val="solid"/>
            <a:miter lim="800000"/>
            <a:tailEnd type="triangle"/>
          </a:ln>
          <a:effectLst/>
        </p:spPr>
      </p:cxnSp>
      <p:cxnSp>
        <p:nvCxnSpPr>
          <p:cNvPr id="813" name="Straight Arrow Connector 309">
            <a:extLst>
              <a:ext uri="{FF2B5EF4-FFF2-40B4-BE49-F238E27FC236}">
                <a16:creationId xmlns:a16="http://schemas.microsoft.com/office/drawing/2014/main" id="{E1EEF5C6-56AC-4363-A439-B093C65358EB}"/>
              </a:ext>
            </a:extLst>
          </p:cNvPr>
          <p:cNvCxnSpPr>
            <a:cxnSpLocks/>
          </p:cNvCxnSpPr>
          <p:nvPr/>
        </p:nvCxnSpPr>
        <p:spPr bwMode="gray">
          <a:xfrm flipV="1">
            <a:off x="6484164" y="3792195"/>
            <a:ext cx="1567173" cy="1929"/>
          </a:xfrm>
          <a:prstGeom prst="straightConnector1">
            <a:avLst/>
          </a:prstGeom>
          <a:noFill/>
          <a:ln w="6350" cap="flat" cmpd="sng" algn="ctr">
            <a:solidFill>
              <a:srgbClr val="383C45"/>
            </a:solidFill>
            <a:prstDash val="solid"/>
            <a:miter lim="800000"/>
            <a:tailEnd type="triangle"/>
          </a:ln>
          <a:effectLst/>
        </p:spPr>
      </p:cxnSp>
      <p:cxnSp>
        <p:nvCxnSpPr>
          <p:cNvPr id="814" name="Straight Arrow Connector 311">
            <a:extLst>
              <a:ext uri="{FF2B5EF4-FFF2-40B4-BE49-F238E27FC236}">
                <a16:creationId xmlns:a16="http://schemas.microsoft.com/office/drawing/2014/main" id="{A345DB5A-02A5-43FD-AB6D-F494BA5377C2}"/>
              </a:ext>
            </a:extLst>
          </p:cNvPr>
          <p:cNvCxnSpPr>
            <a:cxnSpLocks/>
          </p:cNvCxnSpPr>
          <p:nvPr/>
        </p:nvCxnSpPr>
        <p:spPr bwMode="gray">
          <a:xfrm>
            <a:off x="5616054" y="3250446"/>
            <a:ext cx="2435283" cy="0"/>
          </a:xfrm>
          <a:prstGeom prst="straightConnector1">
            <a:avLst/>
          </a:prstGeom>
          <a:noFill/>
          <a:ln w="6350" cap="flat" cmpd="sng" algn="ctr">
            <a:solidFill>
              <a:srgbClr val="383C45"/>
            </a:solidFill>
            <a:prstDash val="solid"/>
            <a:miter lim="800000"/>
            <a:tailEnd type="triangle"/>
          </a:ln>
          <a:effectLst/>
        </p:spPr>
      </p:cxnSp>
      <p:cxnSp>
        <p:nvCxnSpPr>
          <p:cNvPr id="815" name="Straight Arrow Connector 312">
            <a:extLst>
              <a:ext uri="{FF2B5EF4-FFF2-40B4-BE49-F238E27FC236}">
                <a16:creationId xmlns:a16="http://schemas.microsoft.com/office/drawing/2014/main" id="{592BE2A0-BBB3-469B-9B68-2CF41AB4C0E0}"/>
              </a:ext>
            </a:extLst>
          </p:cNvPr>
          <p:cNvCxnSpPr>
            <a:cxnSpLocks/>
          </p:cNvCxnSpPr>
          <p:nvPr/>
        </p:nvCxnSpPr>
        <p:spPr bwMode="gray">
          <a:xfrm flipV="1">
            <a:off x="5005570" y="3250446"/>
            <a:ext cx="613879" cy="425947"/>
          </a:xfrm>
          <a:prstGeom prst="straightConnector1">
            <a:avLst/>
          </a:prstGeom>
          <a:noFill/>
          <a:ln w="6350" cap="flat" cmpd="sng" algn="ctr">
            <a:solidFill>
              <a:srgbClr val="383C45"/>
            </a:solidFill>
            <a:prstDash val="solid"/>
            <a:miter lim="800000"/>
            <a:tailEnd type="none"/>
          </a:ln>
          <a:effectLst/>
        </p:spPr>
      </p:cxnSp>
      <p:cxnSp>
        <p:nvCxnSpPr>
          <p:cNvPr id="816" name="Straight Arrow Connector 313">
            <a:extLst>
              <a:ext uri="{FF2B5EF4-FFF2-40B4-BE49-F238E27FC236}">
                <a16:creationId xmlns:a16="http://schemas.microsoft.com/office/drawing/2014/main" id="{4CADF3C5-0721-487D-8C1E-45DFE6981A54}"/>
              </a:ext>
            </a:extLst>
          </p:cNvPr>
          <p:cNvCxnSpPr>
            <a:cxnSpLocks/>
          </p:cNvCxnSpPr>
          <p:nvPr/>
        </p:nvCxnSpPr>
        <p:spPr bwMode="gray">
          <a:xfrm>
            <a:off x="4979018" y="4056253"/>
            <a:ext cx="558319" cy="338428"/>
          </a:xfrm>
          <a:prstGeom prst="straightConnector1">
            <a:avLst/>
          </a:prstGeom>
          <a:noFill/>
          <a:ln w="6350" cap="flat" cmpd="sng" algn="ctr">
            <a:solidFill>
              <a:srgbClr val="383C45"/>
            </a:solidFill>
            <a:prstDash val="solid"/>
            <a:miter lim="800000"/>
            <a:tailEnd type="triangle"/>
          </a:ln>
          <a:effectLst/>
        </p:spPr>
      </p:cxnSp>
      <p:cxnSp>
        <p:nvCxnSpPr>
          <p:cNvPr id="817" name="Straight Arrow Connector 315">
            <a:extLst>
              <a:ext uri="{FF2B5EF4-FFF2-40B4-BE49-F238E27FC236}">
                <a16:creationId xmlns:a16="http://schemas.microsoft.com/office/drawing/2014/main" id="{975CEF26-579F-4481-8D7E-B65080A740C2}"/>
              </a:ext>
            </a:extLst>
          </p:cNvPr>
          <p:cNvCxnSpPr>
            <a:cxnSpLocks/>
          </p:cNvCxnSpPr>
          <p:nvPr/>
        </p:nvCxnSpPr>
        <p:spPr bwMode="gray">
          <a:xfrm>
            <a:off x="5061312" y="3881937"/>
            <a:ext cx="309999" cy="0"/>
          </a:xfrm>
          <a:prstGeom prst="straightConnector1">
            <a:avLst/>
          </a:prstGeom>
          <a:noFill/>
          <a:ln w="6350" cap="flat" cmpd="sng" algn="ctr">
            <a:solidFill>
              <a:srgbClr val="383C45"/>
            </a:solidFill>
            <a:prstDash val="solid"/>
            <a:miter lim="800000"/>
            <a:tailEnd type="none"/>
          </a:ln>
          <a:effectLst/>
        </p:spPr>
      </p:cxnSp>
      <p:cxnSp>
        <p:nvCxnSpPr>
          <p:cNvPr id="818" name="Straight Arrow Connector 316">
            <a:extLst>
              <a:ext uri="{FF2B5EF4-FFF2-40B4-BE49-F238E27FC236}">
                <a16:creationId xmlns:a16="http://schemas.microsoft.com/office/drawing/2014/main" id="{BBFE4866-3C73-44D1-90ED-E5C79BEBB81B}"/>
              </a:ext>
            </a:extLst>
          </p:cNvPr>
          <p:cNvCxnSpPr>
            <a:cxnSpLocks/>
          </p:cNvCxnSpPr>
          <p:nvPr/>
        </p:nvCxnSpPr>
        <p:spPr bwMode="gray">
          <a:xfrm>
            <a:off x="5370277" y="3879654"/>
            <a:ext cx="0" cy="280534"/>
          </a:xfrm>
          <a:prstGeom prst="straightConnector1">
            <a:avLst/>
          </a:prstGeom>
          <a:noFill/>
          <a:ln w="6350" cap="flat" cmpd="sng" algn="ctr">
            <a:solidFill>
              <a:srgbClr val="383C45"/>
            </a:solidFill>
            <a:prstDash val="solid"/>
            <a:miter lim="800000"/>
            <a:tailEnd type="none"/>
          </a:ln>
          <a:effectLst/>
        </p:spPr>
      </p:cxnSp>
      <p:cxnSp>
        <p:nvCxnSpPr>
          <p:cNvPr id="819" name="Straight Arrow Connector 317">
            <a:extLst>
              <a:ext uri="{FF2B5EF4-FFF2-40B4-BE49-F238E27FC236}">
                <a16:creationId xmlns:a16="http://schemas.microsoft.com/office/drawing/2014/main" id="{4FE09AB5-DAC4-4B4D-BBF4-EA9C7FD2E227}"/>
              </a:ext>
            </a:extLst>
          </p:cNvPr>
          <p:cNvCxnSpPr>
            <a:cxnSpLocks/>
          </p:cNvCxnSpPr>
          <p:nvPr/>
        </p:nvCxnSpPr>
        <p:spPr bwMode="gray">
          <a:xfrm>
            <a:off x="5367561" y="4157807"/>
            <a:ext cx="291610" cy="181029"/>
          </a:xfrm>
          <a:prstGeom prst="straightConnector1">
            <a:avLst/>
          </a:prstGeom>
          <a:noFill/>
          <a:ln w="6350" cap="flat" cmpd="sng" algn="ctr">
            <a:solidFill>
              <a:srgbClr val="383C45"/>
            </a:solidFill>
            <a:prstDash val="solid"/>
            <a:miter lim="800000"/>
            <a:tailEnd type="triangle"/>
          </a:ln>
          <a:effectLst/>
        </p:spPr>
      </p:cxnSp>
      <p:cxnSp>
        <p:nvCxnSpPr>
          <p:cNvPr id="820" name="Straight Arrow Connector 319">
            <a:extLst>
              <a:ext uri="{FF2B5EF4-FFF2-40B4-BE49-F238E27FC236}">
                <a16:creationId xmlns:a16="http://schemas.microsoft.com/office/drawing/2014/main" id="{7FD348A9-6FDA-44C3-BB43-04445B901C7C}"/>
              </a:ext>
            </a:extLst>
          </p:cNvPr>
          <p:cNvCxnSpPr>
            <a:cxnSpLocks/>
          </p:cNvCxnSpPr>
          <p:nvPr/>
        </p:nvCxnSpPr>
        <p:spPr bwMode="gray">
          <a:xfrm>
            <a:off x="6985338" y="4379598"/>
            <a:ext cx="1068858" cy="1"/>
          </a:xfrm>
          <a:prstGeom prst="straightConnector1">
            <a:avLst/>
          </a:prstGeom>
          <a:noFill/>
          <a:ln w="6350" cap="flat" cmpd="sng" algn="ctr">
            <a:solidFill>
              <a:srgbClr val="383C45"/>
            </a:solidFill>
            <a:prstDash val="solid"/>
            <a:miter lim="800000"/>
            <a:tailEnd type="triangle"/>
          </a:ln>
          <a:effectLst/>
        </p:spPr>
      </p:cxnSp>
      <p:cxnSp>
        <p:nvCxnSpPr>
          <p:cNvPr id="821" name="Straight Arrow Connector 320">
            <a:extLst>
              <a:ext uri="{FF2B5EF4-FFF2-40B4-BE49-F238E27FC236}">
                <a16:creationId xmlns:a16="http://schemas.microsoft.com/office/drawing/2014/main" id="{B77A9E9E-9066-4C98-B794-3102B0171184}"/>
              </a:ext>
            </a:extLst>
          </p:cNvPr>
          <p:cNvCxnSpPr>
            <a:cxnSpLocks/>
          </p:cNvCxnSpPr>
          <p:nvPr/>
        </p:nvCxnSpPr>
        <p:spPr bwMode="gray">
          <a:xfrm flipV="1">
            <a:off x="6691327" y="4380283"/>
            <a:ext cx="296392" cy="166140"/>
          </a:xfrm>
          <a:prstGeom prst="straightConnector1">
            <a:avLst/>
          </a:prstGeom>
          <a:noFill/>
          <a:ln w="6350" cap="flat" cmpd="sng" algn="ctr">
            <a:solidFill>
              <a:srgbClr val="383C45"/>
            </a:solidFill>
            <a:prstDash val="solid"/>
            <a:miter lim="800000"/>
            <a:tailEnd type="none"/>
          </a:ln>
          <a:effectLst/>
        </p:spPr>
      </p:cxnSp>
      <p:grpSp>
        <p:nvGrpSpPr>
          <p:cNvPr id="822" name="Group 6">
            <a:extLst>
              <a:ext uri="{FF2B5EF4-FFF2-40B4-BE49-F238E27FC236}">
                <a16:creationId xmlns:a16="http://schemas.microsoft.com/office/drawing/2014/main" id="{B876AFE4-0A01-4BBF-AE61-8F66420904BD}"/>
              </a:ext>
            </a:extLst>
          </p:cNvPr>
          <p:cNvGrpSpPr/>
          <p:nvPr/>
        </p:nvGrpSpPr>
        <p:grpSpPr>
          <a:xfrm>
            <a:off x="2394829" y="2978044"/>
            <a:ext cx="2024329" cy="2001418"/>
            <a:chOff x="756751" y="1958471"/>
            <a:chExt cx="2024329" cy="2001418"/>
          </a:xfrm>
        </p:grpSpPr>
        <p:grpSp>
          <p:nvGrpSpPr>
            <p:cNvPr id="823" name="Group 16">
              <a:extLst>
                <a:ext uri="{FF2B5EF4-FFF2-40B4-BE49-F238E27FC236}">
                  <a16:creationId xmlns:a16="http://schemas.microsoft.com/office/drawing/2014/main" id="{3B08F920-12B4-4AFB-90DE-ACBD12B18A11}"/>
                </a:ext>
              </a:extLst>
            </p:cNvPr>
            <p:cNvGrpSpPr/>
            <p:nvPr/>
          </p:nvGrpSpPr>
          <p:grpSpPr>
            <a:xfrm>
              <a:off x="1245475" y="2543001"/>
              <a:ext cx="281822" cy="476286"/>
              <a:chOff x="7658101" y="-9524"/>
              <a:chExt cx="1766887" cy="2986089"/>
            </a:xfrm>
            <a:noFill/>
          </p:grpSpPr>
          <p:sp>
            <p:nvSpPr>
              <p:cNvPr id="888" name="Freeform 35">
                <a:extLst>
                  <a:ext uri="{FF2B5EF4-FFF2-40B4-BE49-F238E27FC236}">
                    <a16:creationId xmlns:a16="http://schemas.microsoft.com/office/drawing/2014/main" id="{287D79FE-F019-4177-A349-DA1ED175A213}"/>
                  </a:ext>
                </a:extLst>
              </p:cNvPr>
              <p:cNvSpPr>
                <a:spLocks/>
              </p:cNvSpPr>
              <p:nvPr/>
            </p:nvSpPr>
            <p:spPr bwMode="auto">
              <a:xfrm>
                <a:off x="7881938" y="-9524"/>
                <a:ext cx="762000" cy="352425"/>
              </a:xfrm>
              <a:custGeom>
                <a:avLst/>
                <a:gdLst>
                  <a:gd name="T0" fmla="*/ 17 w 160"/>
                  <a:gd name="T1" fmla="*/ 74 h 74"/>
                  <a:gd name="T2" fmla="*/ 149 w 160"/>
                  <a:gd name="T3" fmla="*/ 59 h 74"/>
                  <a:gd name="T4" fmla="*/ 159 w 160"/>
                  <a:gd name="T5" fmla="*/ 43 h 74"/>
                  <a:gd name="T6" fmla="*/ 121 w 160"/>
                  <a:gd name="T7" fmla="*/ 43 h 74"/>
                  <a:gd name="T8" fmla="*/ 112 w 160"/>
                  <a:gd name="T9" fmla="*/ 24 h 74"/>
                  <a:gd name="T10" fmla="*/ 91 w 160"/>
                  <a:gd name="T11" fmla="*/ 5 h 74"/>
                  <a:gd name="T12" fmla="*/ 40 w 160"/>
                  <a:gd name="T13" fmla="*/ 8 h 74"/>
                  <a:gd name="T14" fmla="*/ 10 w 160"/>
                  <a:gd name="T15" fmla="*/ 74 h 74"/>
                  <a:gd name="T16" fmla="*/ 17 w 160"/>
                  <a:gd name="T1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74">
                    <a:moveTo>
                      <a:pt x="17" y="74"/>
                    </a:moveTo>
                    <a:cubicBezTo>
                      <a:pt x="61" y="69"/>
                      <a:pt x="105" y="64"/>
                      <a:pt x="149" y="59"/>
                    </a:cubicBezTo>
                    <a:cubicBezTo>
                      <a:pt x="157" y="58"/>
                      <a:pt x="160" y="54"/>
                      <a:pt x="159" y="43"/>
                    </a:cubicBezTo>
                    <a:cubicBezTo>
                      <a:pt x="146" y="43"/>
                      <a:pt x="134" y="43"/>
                      <a:pt x="121" y="43"/>
                    </a:cubicBezTo>
                    <a:cubicBezTo>
                      <a:pt x="118" y="36"/>
                      <a:pt x="115" y="31"/>
                      <a:pt x="112" y="24"/>
                    </a:cubicBezTo>
                    <a:cubicBezTo>
                      <a:pt x="108" y="14"/>
                      <a:pt x="101" y="8"/>
                      <a:pt x="91" y="5"/>
                    </a:cubicBezTo>
                    <a:cubicBezTo>
                      <a:pt x="73" y="0"/>
                      <a:pt x="56" y="2"/>
                      <a:pt x="40" y="8"/>
                    </a:cubicBezTo>
                    <a:cubicBezTo>
                      <a:pt x="12" y="19"/>
                      <a:pt x="0" y="45"/>
                      <a:pt x="10" y="74"/>
                    </a:cubicBezTo>
                    <a:cubicBezTo>
                      <a:pt x="12" y="74"/>
                      <a:pt x="15" y="74"/>
                      <a:pt x="17" y="74"/>
                    </a:cubicBezTo>
                    <a:close/>
                  </a:path>
                </a:pathLst>
              </a:custGeom>
              <a:grpFill/>
              <a:ln w="6350">
                <a:solidFill>
                  <a:srgbClr val="9FACD3"/>
                </a:solidFill>
                <a:round/>
                <a:headEnd/>
                <a:tailEnd/>
              </a:ln>
            </p:spPr>
            <p:txBody>
              <a:bodyPr vert="horz" wrap="square" lIns="91270" tIns="45636" rIns="91270" bIns="45636" numCol="1" anchor="t" anchorCtr="0" compatLnSpc="1">
                <a:prstTxWarp prst="textNoShape">
                  <a:avLst/>
                </a:prstTxWarp>
              </a:bodyPr>
              <a:lstStyle/>
              <a:p>
                <a:pPr defTabSz="914400">
                  <a:defRPr/>
                </a:pPr>
                <a:endParaRPr lang="en-US" sz="1796">
                  <a:solidFill>
                    <a:srgbClr val="383C45"/>
                  </a:solidFill>
                  <a:latin typeface="Fira Sans Book"/>
                </a:endParaRPr>
              </a:p>
            </p:txBody>
          </p:sp>
          <p:sp>
            <p:nvSpPr>
              <p:cNvPr id="889" name="Freeform 36">
                <a:extLst>
                  <a:ext uri="{FF2B5EF4-FFF2-40B4-BE49-F238E27FC236}">
                    <a16:creationId xmlns:a16="http://schemas.microsoft.com/office/drawing/2014/main" id="{3AE37998-0D25-46A8-B57F-244072DCDF3B}"/>
                  </a:ext>
                </a:extLst>
              </p:cNvPr>
              <p:cNvSpPr>
                <a:spLocks/>
              </p:cNvSpPr>
              <p:nvPr/>
            </p:nvSpPr>
            <p:spPr bwMode="auto">
              <a:xfrm>
                <a:off x="7948613" y="333376"/>
                <a:ext cx="514350" cy="330200"/>
              </a:xfrm>
              <a:custGeom>
                <a:avLst/>
                <a:gdLst>
                  <a:gd name="T0" fmla="*/ 61 w 108"/>
                  <a:gd name="T1" fmla="*/ 64 h 69"/>
                  <a:gd name="T2" fmla="*/ 101 w 108"/>
                  <a:gd name="T3" fmla="*/ 0 h 69"/>
                  <a:gd name="T4" fmla="*/ 0 w 108"/>
                  <a:gd name="T5" fmla="*/ 11 h 69"/>
                  <a:gd name="T6" fmla="*/ 61 w 108"/>
                  <a:gd name="T7" fmla="*/ 64 h 69"/>
                </a:gdLst>
                <a:ahLst/>
                <a:cxnLst>
                  <a:cxn ang="0">
                    <a:pos x="T0" y="T1"/>
                  </a:cxn>
                  <a:cxn ang="0">
                    <a:pos x="T2" y="T3"/>
                  </a:cxn>
                  <a:cxn ang="0">
                    <a:pos x="T4" y="T5"/>
                  </a:cxn>
                  <a:cxn ang="0">
                    <a:pos x="T6" y="T7"/>
                  </a:cxn>
                </a:cxnLst>
                <a:rect l="0" t="0" r="r" b="b"/>
                <a:pathLst>
                  <a:path w="108" h="69">
                    <a:moveTo>
                      <a:pt x="61" y="64"/>
                    </a:moveTo>
                    <a:cubicBezTo>
                      <a:pt x="88" y="59"/>
                      <a:pt x="108" y="29"/>
                      <a:pt x="101" y="0"/>
                    </a:cubicBezTo>
                    <a:cubicBezTo>
                      <a:pt x="67" y="4"/>
                      <a:pt x="34" y="8"/>
                      <a:pt x="0" y="11"/>
                    </a:cubicBezTo>
                    <a:cubicBezTo>
                      <a:pt x="3" y="45"/>
                      <a:pt x="32" y="69"/>
                      <a:pt x="61" y="64"/>
                    </a:cubicBezTo>
                    <a:close/>
                  </a:path>
                </a:pathLst>
              </a:custGeom>
              <a:grpFill/>
              <a:ln w="6350">
                <a:solidFill>
                  <a:srgbClr val="9FACD3"/>
                </a:solidFill>
                <a:round/>
                <a:headEnd/>
                <a:tailEnd/>
              </a:ln>
            </p:spPr>
            <p:txBody>
              <a:bodyPr vert="horz" wrap="square" lIns="91270" tIns="45636" rIns="91270" bIns="45636" numCol="1" anchor="t" anchorCtr="0" compatLnSpc="1">
                <a:prstTxWarp prst="textNoShape">
                  <a:avLst/>
                </a:prstTxWarp>
              </a:bodyPr>
              <a:lstStyle/>
              <a:p>
                <a:pPr defTabSz="914400">
                  <a:defRPr/>
                </a:pPr>
                <a:endParaRPr lang="en-US" sz="1796">
                  <a:solidFill>
                    <a:srgbClr val="383C45"/>
                  </a:solidFill>
                  <a:latin typeface="Fira Sans Book"/>
                </a:endParaRPr>
              </a:p>
            </p:txBody>
          </p:sp>
          <p:sp>
            <p:nvSpPr>
              <p:cNvPr id="890" name="Freeform 37">
                <a:extLst>
                  <a:ext uri="{FF2B5EF4-FFF2-40B4-BE49-F238E27FC236}">
                    <a16:creationId xmlns:a16="http://schemas.microsoft.com/office/drawing/2014/main" id="{DD9C3817-B009-4643-BF6C-678C1C3787FF}"/>
                  </a:ext>
                </a:extLst>
              </p:cNvPr>
              <p:cNvSpPr>
                <a:spLocks noEditPoints="1"/>
              </p:cNvSpPr>
              <p:nvPr/>
            </p:nvSpPr>
            <p:spPr bwMode="auto">
              <a:xfrm>
                <a:off x="7658101" y="682626"/>
                <a:ext cx="1595438" cy="2293939"/>
              </a:xfrm>
              <a:custGeom>
                <a:avLst/>
                <a:gdLst>
                  <a:gd name="T0" fmla="*/ 241 w 335"/>
                  <a:gd name="T1" fmla="*/ 102 h 481"/>
                  <a:gd name="T2" fmla="*/ 172 w 335"/>
                  <a:gd name="T3" fmla="*/ 33 h 481"/>
                  <a:gd name="T4" fmla="*/ 130 w 335"/>
                  <a:gd name="T5" fmla="*/ 53 h 481"/>
                  <a:gd name="T6" fmla="*/ 85 w 335"/>
                  <a:gd name="T7" fmla="*/ 4 h 481"/>
                  <a:gd name="T8" fmla="*/ 38 w 335"/>
                  <a:gd name="T9" fmla="*/ 12 h 481"/>
                  <a:gd name="T10" fmla="*/ 35 w 335"/>
                  <a:gd name="T11" fmla="*/ 14 h 481"/>
                  <a:gd name="T12" fmla="*/ 31 w 335"/>
                  <a:gd name="T13" fmla="*/ 18 h 481"/>
                  <a:gd name="T14" fmla="*/ 20 w 335"/>
                  <a:gd name="T15" fmla="*/ 34 h 481"/>
                  <a:gd name="T16" fmla="*/ 4 w 335"/>
                  <a:gd name="T17" fmla="*/ 197 h 481"/>
                  <a:gd name="T18" fmla="*/ 5 w 335"/>
                  <a:gd name="T19" fmla="*/ 231 h 481"/>
                  <a:gd name="T20" fmla="*/ 15 w 335"/>
                  <a:gd name="T21" fmla="*/ 267 h 481"/>
                  <a:gd name="T22" fmla="*/ 55 w 335"/>
                  <a:gd name="T23" fmla="*/ 265 h 481"/>
                  <a:gd name="T24" fmla="*/ 47 w 335"/>
                  <a:gd name="T25" fmla="*/ 231 h 481"/>
                  <a:gd name="T26" fmla="*/ 46 w 335"/>
                  <a:gd name="T27" fmla="*/ 212 h 481"/>
                  <a:gd name="T28" fmla="*/ 46 w 335"/>
                  <a:gd name="T29" fmla="*/ 195 h 481"/>
                  <a:gd name="T30" fmla="*/ 46 w 335"/>
                  <a:gd name="T31" fmla="*/ 177 h 481"/>
                  <a:gd name="T32" fmla="*/ 47 w 335"/>
                  <a:gd name="T33" fmla="*/ 160 h 481"/>
                  <a:gd name="T34" fmla="*/ 48 w 335"/>
                  <a:gd name="T35" fmla="*/ 142 h 481"/>
                  <a:gd name="T36" fmla="*/ 50 w 335"/>
                  <a:gd name="T37" fmla="*/ 125 h 481"/>
                  <a:gd name="T38" fmla="*/ 54 w 335"/>
                  <a:gd name="T39" fmla="*/ 107 h 481"/>
                  <a:gd name="T40" fmla="*/ 66 w 335"/>
                  <a:gd name="T41" fmla="*/ 91 h 481"/>
                  <a:gd name="T42" fmla="*/ 57 w 335"/>
                  <a:gd name="T43" fmla="*/ 141 h 481"/>
                  <a:gd name="T44" fmla="*/ 55 w 335"/>
                  <a:gd name="T45" fmla="*/ 152 h 481"/>
                  <a:gd name="T46" fmla="*/ 55 w 335"/>
                  <a:gd name="T47" fmla="*/ 162 h 481"/>
                  <a:gd name="T48" fmla="*/ 55 w 335"/>
                  <a:gd name="T49" fmla="*/ 173 h 481"/>
                  <a:gd name="T50" fmla="*/ 55 w 335"/>
                  <a:gd name="T51" fmla="*/ 198 h 481"/>
                  <a:gd name="T52" fmla="*/ 68 w 335"/>
                  <a:gd name="T53" fmla="*/ 240 h 481"/>
                  <a:gd name="T54" fmla="*/ 56 w 335"/>
                  <a:gd name="T55" fmla="*/ 277 h 481"/>
                  <a:gd name="T56" fmla="*/ 32 w 335"/>
                  <a:gd name="T57" fmla="*/ 481 h 481"/>
                  <a:gd name="T58" fmla="*/ 92 w 335"/>
                  <a:gd name="T59" fmla="*/ 451 h 481"/>
                  <a:gd name="T60" fmla="*/ 115 w 335"/>
                  <a:gd name="T61" fmla="*/ 297 h 481"/>
                  <a:gd name="T62" fmla="*/ 113 w 335"/>
                  <a:gd name="T63" fmla="*/ 456 h 481"/>
                  <a:gd name="T64" fmla="*/ 197 w 335"/>
                  <a:gd name="T65" fmla="*/ 481 h 481"/>
                  <a:gd name="T66" fmla="*/ 171 w 335"/>
                  <a:gd name="T67" fmla="*/ 448 h 481"/>
                  <a:gd name="T68" fmla="*/ 188 w 335"/>
                  <a:gd name="T69" fmla="*/ 122 h 481"/>
                  <a:gd name="T70" fmla="*/ 199 w 335"/>
                  <a:gd name="T71" fmla="*/ 157 h 481"/>
                  <a:gd name="T72" fmla="*/ 285 w 335"/>
                  <a:gd name="T73" fmla="*/ 149 h 481"/>
                  <a:gd name="T74" fmla="*/ 334 w 335"/>
                  <a:gd name="T75" fmla="*/ 140 h 481"/>
                  <a:gd name="T76" fmla="*/ 258 w 335"/>
                  <a:gd name="T77" fmla="*/ 124 h 481"/>
                  <a:gd name="T78" fmla="*/ 173 w 335"/>
                  <a:gd name="T79" fmla="*/ 92 h 481"/>
                  <a:gd name="T80" fmla="*/ 142 w 335"/>
                  <a:gd name="T81" fmla="*/ 81 h 481"/>
                  <a:gd name="T82" fmla="*/ 173 w 335"/>
                  <a:gd name="T83" fmla="*/ 9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5" h="481">
                    <a:moveTo>
                      <a:pt x="241" y="107"/>
                    </a:moveTo>
                    <a:cubicBezTo>
                      <a:pt x="241" y="102"/>
                      <a:pt x="241" y="102"/>
                      <a:pt x="241" y="102"/>
                    </a:cubicBezTo>
                    <a:cubicBezTo>
                      <a:pt x="232" y="102"/>
                      <a:pt x="222" y="102"/>
                      <a:pt x="212" y="102"/>
                    </a:cubicBezTo>
                    <a:cubicBezTo>
                      <a:pt x="199" y="78"/>
                      <a:pt x="188" y="47"/>
                      <a:pt x="172" y="33"/>
                    </a:cubicBezTo>
                    <a:cubicBezTo>
                      <a:pt x="164" y="27"/>
                      <a:pt x="145" y="17"/>
                      <a:pt x="145" y="17"/>
                    </a:cubicBezTo>
                    <a:cubicBezTo>
                      <a:pt x="134" y="21"/>
                      <a:pt x="130" y="53"/>
                      <a:pt x="130" y="53"/>
                    </a:cubicBezTo>
                    <a:cubicBezTo>
                      <a:pt x="130" y="53"/>
                      <a:pt x="118" y="26"/>
                      <a:pt x="107" y="17"/>
                    </a:cubicBezTo>
                    <a:cubicBezTo>
                      <a:pt x="97" y="9"/>
                      <a:pt x="93" y="7"/>
                      <a:pt x="85" y="4"/>
                    </a:cubicBezTo>
                    <a:cubicBezTo>
                      <a:pt x="76" y="1"/>
                      <a:pt x="68" y="0"/>
                      <a:pt x="59" y="2"/>
                    </a:cubicBezTo>
                    <a:cubicBezTo>
                      <a:pt x="51" y="3"/>
                      <a:pt x="44" y="7"/>
                      <a:pt x="38" y="12"/>
                    </a:cubicBezTo>
                    <a:cubicBezTo>
                      <a:pt x="38" y="12"/>
                      <a:pt x="38" y="12"/>
                      <a:pt x="38" y="12"/>
                    </a:cubicBezTo>
                    <a:cubicBezTo>
                      <a:pt x="37" y="13"/>
                      <a:pt x="36" y="13"/>
                      <a:pt x="35" y="14"/>
                    </a:cubicBezTo>
                    <a:cubicBezTo>
                      <a:pt x="34" y="15"/>
                      <a:pt x="33" y="16"/>
                      <a:pt x="31" y="18"/>
                    </a:cubicBezTo>
                    <a:cubicBezTo>
                      <a:pt x="31" y="18"/>
                      <a:pt x="31" y="18"/>
                      <a:pt x="31" y="18"/>
                    </a:cubicBezTo>
                    <a:cubicBezTo>
                      <a:pt x="27" y="22"/>
                      <a:pt x="23" y="27"/>
                      <a:pt x="21" y="34"/>
                    </a:cubicBezTo>
                    <a:cubicBezTo>
                      <a:pt x="20" y="34"/>
                      <a:pt x="20" y="34"/>
                      <a:pt x="20" y="34"/>
                    </a:cubicBezTo>
                    <a:cubicBezTo>
                      <a:pt x="16" y="43"/>
                      <a:pt x="13" y="52"/>
                      <a:pt x="11" y="62"/>
                    </a:cubicBezTo>
                    <a:cubicBezTo>
                      <a:pt x="3" y="106"/>
                      <a:pt x="0" y="151"/>
                      <a:pt x="4" y="197"/>
                    </a:cubicBezTo>
                    <a:cubicBezTo>
                      <a:pt x="5" y="208"/>
                      <a:pt x="5" y="220"/>
                      <a:pt x="5" y="231"/>
                    </a:cubicBezTo>
                    <a:cubicBezTo>
                      <a:pt x="5" y="231"/>
                      <a:pt x="5" y="231"/>
                      <a:pt x="5" y="231"/>
                    </a:cubicBezTo>
                    <a:cubicBezTo>
                      <a:pt x="5" y="233"/>
                      <a:pt x="5" y="234"/>
                      <a:pt x="5" y="234"/>
                    </a:cubicBezTo>
                    <a:cubicBezTo>
                      <a:pt x="5" y="234"/>
                      <a:pt x="8" y="265"/>
                      <a:pt x="15" y="267"/>
                    </a:cubicBezTo>
                    <a:cubicBezTo>
                      <a:pt x="25" y="270"/>
                      <a:pt x="37" y="270"/>
                      <a:pt x="48" y="270"/>
                    </a:cubicBezTo>
                    <a:cubicBezTo>
                      <a:pt x="51" y="270"/>
                      <a:pt x="55" y="267"/>
                      <a:pt x="55" y="265"/>
                    </a:cubicBezTo>
                    <a:cubicBezTo>
                      <a:pt x="57" y="255"/>
                      <a:pt x="57" y="246"/>
                      <a:pt x="58" y="236"/>
                    </a:cubicBezTo>
                    <a:cubicBezTo>
                      <a:pt x="53" y="234"/>
                      <a:pt x="50" y="232"/>
                      <a:pt x="47" y="231"/>
                    </a:cubicBezTo>
                    <a:cubicBezTo>
                      <a:pt x="47" y="230"/>
                      <a:pt x="47" y="229"/>
                      <a:pt x="47" y="228"/>
                    </a:cubicBezTo>
                    <a:cubicBezTo>
                      <a:pt x="47" y="223"/>
                      <a:pt x="46" y="218"/>
                      <a:pt x="46" y="212"/>
                    </a:cubicBezTo>
                    <a:cubicBezTo>
                      <a:pt x="46" y="211"/>
                      <a:pt x="46" y="210"/>
                      <a:pt x="46" y="208"/>
                    </a:cubicBezTo>
                    <a:cubicBezTo>
                      <a:pt x="46" y="204"/>
                      <a:pt x="46" y="199"/>
                      <a:pt x="46" y="195"/>
                    </a:cubicBezTo>
                    <a:cubicBezTo>
                      <a:pt x="46" y="193"/>
                      <a:pt x="46" y="191"/>
                      <a:pt x="46" y="189"/>
                    </a:cubicBezTo>
                    <a:cubicBezTo>
                      <a:pt x="46" y="185"/>
                      <a:pt x="46" y="181"/>
                      <a:pt x="46" y="177"/>
                    </a:cubicBezTo>
                    <a:cubicBezTo>
                      <a:pt x="46" y="175"/>
                      <a:pt x="46" y="173"/>
                      <a:pt x="46" y="170"/>
                    </a:cubicBezTo>
                    <a:cubicBezTo>
                      <a:pt x="46" y="167"/>
                      <a:pt x="46" y="163"/>
                      <a:pt x="47" y="160"/>
                    </a:cubicBezTo>
                    <a:cubicBezTo>
                      <a:pt x="47" y="157"/>
                      <a:pt x="47" y="154"/>
                      <a:pt x="47" y="151"/>
                    </a:cubicBezTo>
                    <a:cubicBezTo>
                      <a:pt x="48" y="148"/>
                      <a:pt x="48" y="145"/>
                      <a:pt x="48" y="142"/>
                    </a:cubicBezTo>
                    <a:cubicBezTo>
                      <a:pt x="48" y="139"/>
                      <a:pt x="49" y="136"/>
                      <a:pt x="49" y="132"/>
                    </a:cubicBezTo>
                    <a:cubicBezTo>
                      <a:pt x="50" y="130"/>
                      <a:pt x="50" y="127"/>
                      <a:pt x="50" y="125"/>
                    </a:cubicBezTo>
                    <a:cubicBezTo>
                      <a:pt x="51" y="121"/>
                      <a:pt x="52" y="117"/>
                      <a:pt x="53" y="113"/>
                    </a:cubicBezTo>
                    <a:cubicBezTo>
                      <a:pt x="53" y="111"/>
                      <a:pt x="53" y="109"/>
                      <a:pt x="54" y="107"/>
                    </a:cubicBezTo>
                    <a:cubicBezTo>
                      <a:pt x="55" y="102"/>
                      <a:pt x="57" y="96"/>
                      <a:pt x="58" y="90"/>
                    </a:cubicBezTo>
                    <a:cubicBezTo>
                      <a:pt x="61" y="90"/>
                      <a:pt x="63" y="91"/>
                      <a:pt x="66" y="91"/>
                    </a:cubicBezTo>
                    <a:cubicBezTo>
                      <a:pt x="64" y="103"/>
                      <a:pt x="62" y="115"/>
                      <a:pt x="60" y="128"/>
                    </a:cubicBezTo>
                    <a:cubicBezTo>
                      <a:pt x="57" y="141"/>
                      <a:pt x="57" y="141"/>
                      <a:pt x="57" y="141"/>
                    </a:cubicBezTo>
                    <a:cubicBezTo>
                      <a:pt x="56" y="144"/>
                      <a:pt x="56" y="147"/>
                      <a:pt x="56" y="150"/>
                    </a:cubicBezTo>
                    <a:cubicBezTo>
                      <a:pt x="56" y="151"/>
                      <a:pt x="56" y="152"/>
                      <a:pt x="55" y="152"/>
                    </a:cubicBezTo>
                    <a:cubicBezTo>
                      <a:pt x="55" y="155"/>
                      <a:pt x="55" y="158"/>
                      <a:pt x="55" y="161"/>
                    </a:cubicBezTo>
                    <a:cubicBezTo>
                      <a:pt x="55" y="161"/>
                      <a:pt x="55" y="162"/>
                      <a:pt x="55" y="162"/>
                    </a:cubicBezTo>
                    <a:cubicBezTo>
                      <a:pt x="55" y="165"/>
                      <a:pt x="55" y="168"/>
                      <a:pt x="55" y="172"/>
                    </a:cubicBezTo>
                    <a:cubicBezTo>
                      <a:pt x="55" y="172"/>
                      <a:pt x="55" y="173"/>
                      <a:pt x="55" y="173"/>
                    </a:cubicBezTo>
                    <a:cubicBezTo>
                      <a:pt x="55" y="181"/>
                      <a:pt x="55" y="190"/>
                      <a:pt x="55" y="198"/>
                    </a:cubicBezTo>
                    <a:cubicBezTo>
                      <a:pt x="55" y="198"/>
                      <a:pt x="55" y="198"/>
                      <a:pt x="55" y="198"/>
                    </a:cubicBezTo>
                    <a:cubicBezTo>
                      <a:pt x="55" y="207"/>
                      <a:pt x="56" y="216"/>
                      <a:pt x="55" y="225"/>
                    </a:cubicBezTo>
                    <a:cubicBezTo>
                      <a:pt x="63" y="227"/>
                      <a:pt x="68" y="240"/>
                      <a:pt x="68" y="240"/>
                    </a:cubicBezTo>
                    <a:cubicBezTo>
                      <a:pt x="65" y="267"/>
                      <a:pt x="65" y="267"/>
                      <a:pt x="65" y="267"/>
                    </a:cubicBezTo>
                    <a:cubicBezTo>
                      <a:pt x="65" y="267"/>
                      <a:pt x="60" y="275"/>
                      <a:pt x="56" y="277"/>
                    </a:cubicBezTo>
                    <a:cubicBezTo>
                      <a:pt x="52" y="279"/>
                      <a:pt x="46" y="279"/>
                      <a:pt x="41" y="280"/>
                    </a:cubicBezTo>
                    <a:cubicBezTo>
                      <a:pt x="38" y="347"/>
                      <a:pt x="34" y="414"/>
                      <a:pt x="32" y="481"/>
                    </a:cubicBezTo>
                    <a:cubicBezTo>
                      <a:pt x="57" y="481"/>
                      <a:pt x="79" y="481"/>
                      <a:pt x="102" y="481"/>
                    </a:cubicBezTo>
                    <a:cubicBezTo>
                      <a:pt x="105" y="466"/>
                      <a:pt x="105" y="457"/>
                      <a:pt x="92" y="451"/>
                    </a:cubicBezTo>
                    <a:cubicBezTo>
                      <a:pt x="99" y="400"/>
                      <a:pt x="105" y="349"/>
                      <a:pt x="112" y="297"/>
                    </a:cubicBezTo>
                    <a:cubicBezTo>
                      <a:pt x="113" y="297"/>
                      <a:pt x="114" y="297"/>
                      <a:pt x="115" y="297"/>
                    </a:cubicBezTo>
                    <a:cubicBezTo>
                      <a:pt x="115" y="300"/>
                      <a:pt x="116" y="302"/>
                      <a:pt x="116" y="305"/>
                    </a:cubicBezTo>
                    <a:cubicBezTo>
                      <a:pt x="115" y="356"/>
                      <a:pt x="113" y="406"/>
                      <a:pt x="113" y="456"/>
                    </a:cubicBezTo>
                    <a:cubicBezTo>
                      <a:pt x="112" y="464"/>
                      <a:pt x="114" y="472"/>
                      <a:pt x="114" y="481"/>
                    </a:cubicBezTo>
                    <a:cubicBezTo>
                      <a:pt x="143" y="481"/>
                      <a:pt x="170" y="481"/>
                      <a:pt x="197" y="481"/>
                    </a:cubicBezTo>
                    <a:cubicBezTo>
                      <a:pt x="203" y="467"/>
                      <a:pt x="199" y="456"/>
                      <a:pt x="185" y="452"/>
                    </a:cubicBezTo>
                    <a:cubicBezTo>
                      <a:pt x="181" y="451"/>
                      <a:pt x="177" y="450"/>
                      <a:pt x="171" y="448"/>
                    </a:cubicBezTo>
                    <a:cubicBezTo>
                      <a:pt x="177" y="339"/>
                      <a:pt x="182" y="231"/>
                      <a:pt x="187" y="122"/>
                    </a:cubicBezTo>
                    <a:cubicBezTo>
                      <a:pt x="188" y="122"/>
                      <a:pt x="188" y="122"/>
                      <a:pt x="188" y="122"/>
                    </a:cubicBezTo>
                    <a:cubicBezTo>
                      <a:pt x="189" y="134"/>
                      <a:pt x="191" y="145"/>
                      <a:pt x="192" y="157"/>
                    </a:cubicBezTo>
                    <a:cubicBezTo>
                      <a:pt x="195" y="157"/>
                      <a:pt x="197" y="157"/>
                      <a:pt x="199" y="157"/>
                    </a:cubicBezTo>
                    <a:cubicBezTo>
                      <a:pt x="223" y="155"/>
                      <a:pt x="247" y="153"/>
                      <a:pt x="271" y="151"/>
                    </a:cubicBezTo>
                    <a:cubicBezTo>
                      <a:pt x="275" y="151"/>
                      <a:pt x="279" y="150"/>
                      <a:pt x="285" y="149"/>
                    </a:cubicBezTo>
                    <a:cubicBezTo>
                      <a:pt x="297" y="155"/>
                      <a:pt x="311" y="151"/>
                      <a:pt x="325" y="150"/>
                    </a:cubicBezTo>
                    <a:cubicBezTo>
                      <a:pt x="331" y="150"/>
                      <a:pt x="334" y="146"/>
                      <a:pt x="334" y="140"/>
                    </a:cubicBezTo>
                    <a:cubicBezTo>
                      <a:pt x="335" y="135"/>
                      <a:pt x="335" y="129"/>
                      <a:pt x="335" y="124"/>
                    </a:cubicBezTo>
                    <a:cubicBezTo>
                      <a:pt x="258" y="124"/>
                      <a:pt x="258" y="124"/>
                      <a:pt x="258" y="124"/>
                    </a:cubicBezTo>
                    <a:cubicBezTo>
                      <a:pt x="249" y="124"/>
                      <a:pt x="241" y="117"/>
                      <a:pt x="241" y="107"/>
                    </a:cubicBezTo>
                    <a:close/>
                    <a:moveTo>
                      <a:pt x="173" y="92"/>
                    </a:moveTo>
                    <a:cubicBezTo>
                      <a:pt x="163" y="92"/>
                      <a:pt x="153" y="92"/>
                      <a:pt x="142" y="92"/>
                    </a:cubicBezTo>
                    <a:cubicBezTo>
                      <a:pt x="142" y="88"/>
                      <a:pt x="142" y="85"/>
                      <a:pt x="142" y="81"/>
                    </a:cubicBezTo>
                    <a:cubicBezTo>
                      <a:pt x="152" y="81"/>
                      <a:pt x="162" y="81"/>
                      <a:pt x="173" y="81"/>
                    </a:cubicBezTo>
                    <a:cubicBezTo>
                      <a:pt x="173" y="85"/>
                      <a:pt x="173" y="88"/>
                      <a:pt x="173" y="92"/>
                    </a:cubicBezTo>
                    <a:close/>
                  </a:path>
                </a:pathLst>
              </a:custGeom>
              <a:grpFill/>
              <a:ln w="6350">
                <a:solidFill>
                  <a:srgbClr val="9FACD3"/>
                </a:solidFill>
                <a:round/>
                <a:headEnd/>
                <a:tailEnd/>
              </a:ln>
            </p:spPr>
            <p:txBody>
              <a:bodyPr vert="horz" wrap="square" lIns="91270" tIns="45636" rIns="91270" bIns="45636" numCol="1" anchor="t" anchorCtr="0" compatLnSpc="1">
                <a:prstTxWarp prst="textNoShape">
                  <a:avLst/>
                </a:prstTxWarp>
              </a:bodyPr>
              <a:lstStyle/>
              <a:p>
                <a:pPr defTabSz="914400">
                  <a:defRPr/>
                </a:pPr>
                <a:endParaRPr lang="en-US" sz="1796">
                  <a:solidFill>
                    <a:srgbClr val="383C45"/>
                  </a:solidFill>
                  <a:latin typeface="Fira Sans Book"/>
                </a:endParaRPr>
              </a:p>
            </p:txBody>
          </p:sp>
          <p:sp>
            <p:nvSpPr>
              <p:cNvPr id="891" name="Freeform 38">
                <a:extLst>
                  <a:ext uri="{FF2B5EF4-FFF2-40B4-BE49-F238E27FC236}">
                    <a16:creationId xmlns:a16="http://schemas.microsoft.com/office/drawing/2014/main" id="{A48A725E-2D44-4DA1-B298-98BD2F26654A}"/>
                  </a:ext>
                </a:extLst>
              </p:cNvPr>
              <p:cNvSpPr>
                <a:spLocks noEditPoints="1"/>
              </p:cNvSpPr>
              <p:nvPr/>
            </p:nvSpPr>
            <p:spPr bwMode="auto">
              <a:xfrm>
                <a:off x="8853488" y="973139"/>
                <a:ext cx="571500" cy="252413"/>
              </a:xfrm>
              <a:custGeom>
                <a:avLst/>
                <a:gdLst>
                  <a:gd name="T0" fmla="*/ 114 w 120"/>
                  <a:gd name="T1" fmla="*/ 0 h 53"/>
                  <a:gd name="T2" fmla="*/ 7 w 120"/>
                  <a:gd name="T3" fmla="*/ 0 h 53"/>
                  <a:gd name="T4" fmla="*/ 0 w 120"/>
                  <a:gd name="T5" fmla="*/ 6 h 53"/>
                  <a:gd name="T6" fmla="*/ 0 w 120"/>
                  <a:gd name="T7" fmla="*/ 46 h 53"/>
                  <a:gd name="T8" fmla="*/ 7 w 120"/>
                  <a:gd name="T9" fmla="*/ 53 h 53"/>
                  <a:gd name="T10" fmla="*/ 114 w 120"/>
                  <a:gd name="T11" fmla="*/ 53 h 53"/>
                  <a:gd name="T12" fmla="*/ 120 w 120"/>
                  <a:gd name="T13" fmla="*/ 46 h 53"/>
                  <a:gd name="T14" fmla="*/ 120 w 120"/>
                  <a:gd name="T15" fmla="*/ 6 h 53"/>
                  <a:gd name="T16" fmla="*/ 114 w 120"/>
                  <a:gd name="T17" fmla="*/ 0 h 53"/>
                  <a:gd name="T18" fmla="*/ 27 w 120"/>
                  <a:gd name="T19" fmla="*/ 40 h 53"/>
                  <a:gd name="T20" fmla="*/ 14 w 120"/>
                  <a:gd name="T21" fmla="*/ 26 h 53"/>
                  <a:gd name="T22" fmla="*/ 27 w 120"/>
                  <a:gd name="T23" fmla="*/ 13 h 53"/>
                  <a:gd name="T24" fmla="*/ 40 w 120"/>
                  <a:gd name="T25" fmla="*/ 26 h 53"/>
                  <a:gd name="T26" fmla="*/ 27 w 120"/>
                  <a:gd name="T2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53">
                    <a:moveTo>
                      <a:pt x="114" y="0"/>
                    </a:moveTo>
                    <a:cubicBezTo>
                      <a:pt x="7" y="0"/>
                      <a:pt x="7" y="0"/>
                      <a:pt x="7" y="0"/>
                    </a:cubicBezTo>
                    <a:cubicBezTo>
                      <a:pt x="3" y="0"/>
                      <a:pt x="0" y="3"/>
                      <a:pt x="0" y="6"/>
                    </a:cubicBezTo>
                    <a:cubicBezTo>
                      <a:pt x="0" y="46"/>
                      <a:pt x="0" y="46"/>
                      <a:pt x="0" y="46"/>
                    </a:cubicBezTo>
                    <a:cubicBezTo>
                      <a:pt x="0" y="50"/>
                      <a:pt x="3" y="53"/>
                      <a:pt x="7" y="53"/>
                    </a:cubicBezTo>
                    <a:cubicBezTo>
                      <a:pt x="114" y="53"/>
                      <a:pt x="114" y="53"/>
                      <a:pt x="114" y="53"/>
                    </a:cubicBezTo>
                    <a:cubicBezTo>
                      <a:pt x="117" y="53"/>
                      <a:pt x="120" y="50"/>
                      <a:pt x="120" y="46"/>
                    </a:cubicBezTo>
                    <a:cubicBezTo>
                      <a:pt x="120" y="6"/>
                      <a:pt x="120" y="6"/>
                      <a:pt x="120" y="6"/>
                    </a:cubicBezTo>
                    <a:cubicBezTo>
                      <a:pt x="120" y="3"/>
                      <a:pt x="117" y="0"/>
                      <a:pt x="114" y="0"/>
                    </a:cubicBezTo>
                    <a:close/>
                    <a:moveTo>
                      <a:pt x="27" y="40"/>
                    </a:moveTo>
                    <a:cubicBezTo>
                      <a:pt x="20" y="40"/>
                      <a:pt x="14" y="34"/>
                      <a:pt x="14" y="26"/>
                    </a:cubicBezTo>
                    <a:cubicBezTo>
                      <a:pt x="14" y="19"/>
                      <a:pt x="20" y="13"/>
                      <a:pt x="27" y="13"/>
                    </a:cubicBezTo>
                    <a:cubicBezTo>
                      <a:pt x="34" y="13"/>
                      <a:pt x="40" y="19"/>
                      <a:pt x="40" y="26"/>
                    </a:cubicBezTo>
                    <a:cubicBezTo>
                      <a:pt x="40" y="34"/>
                      <a:pt x="34" y="40"/>
                      <a:pt x="27" y="40"/>
                    </a:cubicBezTo>
                    <a:close/>
                  </a:path>
                </a:pathLst>
              </a:custGeom>
              <a:grpFill/>
              <a:ln w="6350">
                <a:solidFill>
                  <a:srgbClr val="9FACD3"/>
                </a:solidFill>
                <a:round/>
                <a:headEnd/>
                <a:tailEnd/>
              </a:ln>
            </p:spPr>
            <p:txBody>
              <a:bodyPr vert="horz" wrap="square" lIns="91270" tIns="45636" rIns="91270" bIns="45636" numCol="1" anchor="t" anchorCtr="0" compatLnSpc="1">
                <a:prstTxWarp prst="textNoShape">
                  <a:avLst/>
                </a:prstTxWarp>
              </a:bodyPr>
              <a:lstStyle/>
              <a:p>
                <a:pPr defTabSz="914400">
                  <a:defRPr/>
                </a:pPr>
                <a:endParaRPr lang="en-US" sz="1796">
                  <a:solidFill>
                    <a:srgbClr val="383C45"/>
                  </a:solidFill>
                  <a:latin typeface="Fira Sans Book"/>
                </a:endParaRPr>
              </a:p>
            </p:txBody>
          </p:sp>
          <p:sp>
            <p:nvSpPr>
              <p:cNvPr id="892" name="Freeform 39">
                <a:extLst>
                  <a:ext uri="{FF2B5EF4-FFF2-40B4-BE49-F238E27FC236}">
                    <a16:creationId xmlns:a16="http://schemas.microsoft.com/office/drawing/2014/main" id="{7C958D5F-D85D-4F60-99E1-20654F8B42B2}"/>
                  </a:ext>
                </a:extLst>
              </p:cNvPr>
              <p:cNvSpPr>
                <a:spLocks noEditPoints="1"/>
              </p:cNvSpPr>
              <p:nvPr/>
            </p:nvSpPr>
            <p:spPr bwMode="auto">
              <a:xfrm>
                <a:off x="8853488" y="654051"/>
                <a:ext cx="571500" cy="252413"/>
              </a:xfrm>
              <a:custGeom>
                <a:avLst/>
                <a:gdLst>
                  <a:gd name="T0" fmla="*/ 114 w 120"/>
                  <a:gd name="T1" fmla="*/ 0 h 53"/>
                  <a:gd name="T2" fmla="*/ 7 w 120"/>
                  <a:gd name="T3" fmla="*/ 0 h 53"/>
                  <a:gd name="T4" fmla="*/ 0 w 120"/>
                  <a:gd name="T5" fmla="*/ 7 h 53"/>
                  <a:gd name="T6" fmla="*/ 0 w 120"/>
                  <a:gd name="T7" fmla="*/ 47 h 53"/>
                  <a:gd name="T8" fmla="*/ 7 w 120"/>
                  <a:gd name="T9" fmla="*/ 53 h 53"/>
                  <a:gd name="T10" fmla="*/ 114 w 120"/>
                  <a:gd name="T11" fmla="*/ 53 h 53"/>
                  <a:gd name="T12" fmla="*/ 120 w 120"/>
                  <a:gd name="T13" fmla="*/ 47 h 53"/>
                  <a:gd name="T14" fmla="*/ 120 w 120"/>
                  <a:gd name="T15" fmla="*/ 7 h 53"/>
                  <a:gd name="T16" fmla="*/ 114 w 120"/>
                  <a:gd name="T17" fmla="*/ 0 h 53"/>
                  <a:gd name="T18" fmla="*/ 27 w 120"/>
                  <a:gd name="T19" fmla="*/ 40 h 53"/>
                  <a:gd name="T20" fmla="*/ 14 w 120"/>
                  <a:gd name="T21" fmla="*/ 27 h 53"/>
                  <a:gd name="T22" fmla="*/ 27 w 120"/>
                  <a:gd name="T23" fmla="*/ 13 h 53"/>
                  <a:gd name="T24" fmla="*/ 40 w 120"/>
                  <a:gd name="T25" fmla="*/ 27 h 53"/>
                  <a:gd name="T26" fmla="*/ 27 w 120"/>
                  <a:gd name="T2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53">
                    <a:moveTo>
                      <a:pt x="114" y="0"/>
                    </a:moveTo>
                    <a:cubicBezTo>
                      <a:pt x="7" y="0"/>
                      <a:pt x="7" y="0"/>
                      <a:pt x="7" y="0"/>
                    </a:cubicBezTo>
                    <a:cubicBezTo>
                      <a:pt x="3" y="0"/>
                      <a:pt x="0" y="3"/>
                      <a:pt x="0" y="7"/>
                    </a:cubicBezTo>
                    <a:cubicBezTo>
                      <a:pt x="0" y="47"/>
                      <a:pt x="0" y="47"/>
                      <a:pt x="0" y="47"/>
                    </a:cubicBezTo>
                    <a:cubicBezTo>
                      <a:pt x="0" y="50"/>
                      <a:pt x="3" y="53"/>
                      <a:pt x="7" y="53"/>
                    </a:cubicBezTo>
                    <a:cubicBezTo>
                      <a:pt x="114" y="53"/>
                      <a:pt x="114" y="53"/>
                      <a:pt x="114" y="53"/>
                    </a:cubicBezTo>
                    <a:cubicBezTo>
                      <a:pt x="117" y="53"/>
                      <a:pt x="120" y="50"/>
                      <a:pt x="120" y="47"/>
                    </a:cubicBezTo>
                    <a:cubicBezTo>
                      <a:pt x="120" y="7"/>
                      <a:pt x="120" y="7"/>
                      <a:pt x="120" y="7"/>
                    </a:cubicBezTo>
                    <a:cubicBezTo>
                      <a:pt x="120" y="3"/>
                      <a:pt x="117" y="0"/>
                      <a:pt x="114" y="0"/>
                    </a:cubicBezTo>
                    <a:close/>
                    <a:moveTo>
                      <a:pt x="27" y="40"/>
                    </a:moveTo>
                    <a:cubicBezTo>
                      <a:pt x="20" y="40"/>
                      <a:pt x="14" y="34"/>
                      <a:pt x="14" y="27"/>
                    </a:cubicBezTo>
                    <a:cubicBezTo>
                      <a:pt x="14" y="19"/>
                      <a:pt x="20" y="13"/>
                      <a:pt x="27" y="13"/>
                    </a:cubicBezTo>
                    <a:cubicBezTo>
                      <a:pt x="34" y="13"/>
                      <a:pt x="40" y="19"/>
                      <a:pt x="40" y="27"/>
                    </a:cubicBezTo>
                    <a:cubicBezTo>
                      <a:pt x="40" y="34"/>
                      <a:pt x="34" y="40"/>
                      <a:pt x="27" y="40"/>
                    </a:cubicBezTo>
                    <a:close/>
                  </a:path>
                </a:pathLst>
              </a:custGeom>
              <a:grpFill/>
              <a:ln w="6350">
                <a:solidFill>
                  <a:srgbClr val="9FACD3"/>
                </a:solidFill>
                <a:round/>
                <a:headEnd/>
                <a:tailEnd/>
              </a:ln>
            </p:spPr>
            <p:txBody>
              <a:bodyPr vert="horz" wrap="square" lIns="91270" tIns="45636" rIns="91270" bIns="45636" numCol="1" anchor="t" anchorCtr="0" compatLnSpc="1">
                <a:prstTxWarp prst="textNoShape">
                  <a:avLst/>
                </a:prstTxWarp>
              </a:bodyPr>
              <a:lstStyle/>
              <a:p>
                <a:pPr defTabSz="914400">
                  <a:defRPr/>
                </a:pPr>
                <a:endParaRPr lang="en-US" sz="1796">
                  <a:solidFill>
                    <a:srgbClr val="383C45"/>
                  </a:solidFill>
                  <a:latin typeface="Fira Sans Book"/>
                </a:endParaRPr>
              </a:p>
            </p:txBody>
          </p:sp>
        </p:grpSp>
        <p:grpSp>
          <p:nvGrpSpPr>
            <p:cNvPr id="824" name="Group 22">
              <a:extLst>
                <a:ext uri="{FF2B5EF4-FFF2-40B4-BE49-F238E27FC236}">
                  <a16:creationId xmlns:a16="http://schemas.microsoft.com/office/drawing/2014/main" id="{6A02692D-196E-41C2-A341-A5CBF01DCA1D}"/>
                </a:ext>
              </a:extLst>
            </p:cNvPr>
            <p:cNvGrpSpPr/>
            <p:nvPr/>
          </p:nvGrpSpPr>
          <p:grpSpPr>
            <a:xfrm>
              <a:off x="1245475" y="3127532"/>
              <a:ext cx="281822" cy="476286"/>
              <a:chOff x="7658101" y="-9524"/>
              <a:chExt cx="1766887" cy="2986089"/>
            </a:xfrm>
            <a:noFill/>
          </p:grpSpPr>
          <p:sp>
            <p:nvSpPr>
              <p:cNvPr id="883" name="Freeform 35">
                <a:extLst>
                  <a:ext uri="{FF2B5EF4-FFF2-40B4-BE49-F238E27FC236}">
                    <a16:creationId xmlns:a16="http://schemas.microsoft.com/office/drawing/2014/main" id="{F69ED224-C5A5-4B5A-94F4-3EA822FD8A1C}"/>
                  </a:ext>
                </a:extLst>
              </p:cNvPr>
              <p:cNvSpPr>
                <a:spLocks/>
              </p:cNvSpPr>
              <p:nvPr/>
            </p:nvSpPr>
            <p:spPr bwMode="auto">
              <a:xfrm>
                <a:off x="7881938" y="-9524"/>
                <a:ext cx="762000" cy="352425"/>
              </a:xfrm>
              <a:custGeom>
                <a:avLst/>
                <a:gdLst>
                  <a:gd name="T0" fmla="*/ 17 w 160"/>
                  <a:gd name="T1" fmla="*/ 74 h 74"/>
                  <a:gd name="T2" fmla="*/ 149 w 160"/>
                  <a:gd name="T3" fmla="*/ 59 h 74"/>
                  <a:gd name="T4" fmla="*/ 159 w 160"/>
                  <a:gd name="T5" fmla="*/ 43 h 74"/>
                  <a:gd name="T6" fmla="*/ 121 w 160"/>
                  <a:gd name="T7" fmla="*/ 43 h 74"/>
                  <a:gd name="T8" fmla="*/ 112 w 160"/>
                  <a:gd name="T9" fmla="*/ 24 h 74"/>
                  <a:gd name="T10" fmla="*/ 91 w 160"/>
                  <a:gd name="T11" fmla="*/ 5 h 74"/>
                  <a:gd name="T12" fmla="*/ 40 w 160"/>
                  <a:gd name="T13" fmla="*/ 8 h 74"/>
                  <a:gd name="T14" fmla="*/ 10 w 160"/>
                  <a:gd name="T15" fmla="*/ 74 h 74"/>
                  <a:gd name="T16" fmla="*/ 17 w 160"/>
                  <a:gd name="T1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74">
                    <a:moveTo>
                      <a:pt x="17" y="74"/>
                    </a:moveTo>
                    <a:cubicBezTo>
                      <a:pt x="61" y="69"/>
                      <a:pt x="105" y="64"/>
                      <a:pt x="149" y="59"/>
                    </a:cubicBezTo>
                    <a:cubicBezTo>
                      <a:pt x="157" y="58"/>
                      <a:pt x="160" y="54"/>
                      <a:pt x="159" y="43"/>
                    </a:cubicBezTo>
                    <a:cubicBezTo>
                      <a:pt x="146" y="43"/>
                      <a:pt x="134" y="43"/>
                      <a:pt x="121" y="43"/>
                    </a:cubicBezTo>
                    <a:cubicBezTo>
                      <a:pt x="118" y="36"/>
                      <a:pt x="115" y="31"/>
                      <a:pt x="112" y="24"/>
                    </a:cubicBezTo>
                    <a:cubicBezTo>
                      <a:pt x="108" y="14"/>
                      <a:pt x="101" y="8"/>
                      <a:pt x="91" y="5"/>
                    </a:cubicBezTo>
                    <a:cubicBezTo>
                      <a:pt x="73" y="0"/>
                      <a:pt x="56" y="2"/>
                      <a:pt x="40" y="8"/>
                    </a:cubicBezTo>
                    <a:cubicBezTo>
                      <a:pt x="12" y="19"/>
                      <a:pt x="0" y="45"/>
                      <a:pt x="10" y="74"/>
                    </a:cubicBezTo>
                    <a:cubicBezTo>
                      <a:pt x="12" y="74"/>
                      <a:pt x="15" y="74"/>
                      <a:pt x="17" y="74"/>
                    </a:cubicBezTo>
                    <a:close/>
                  </a:path>
                </a:pathLst>
              </a:custGeom>
              <a:grpFill/>
              <a:ln w="6350">
                <a:solidFill>
                  <a:srgbClr val="52A3DB"/>
                </a:solidFill>
                <a:round/>
                <a:headEnd/>
                <a:tailEnd/>
              </a:ln>
            </p:spPr>
            <p:txBody>
              <a:bodyPr vert="horz" wrap="square" lIns="91270" tIns="45636" rIns="91270" bIns="45636" numCol="1" anchor="t" anchorCtr="0" compatLnSpc="1">
                <a:prstTxWarp prst="textNoShape">
                  <a:avLst/>
                </a:prstTxWarp>
              </a:bodyPr>
              <a:lstStyle/>
              <a:p>
                <a:pPr defTabSz="914400">
                  <a:defRPr/>
                </a:pPr>
                <a:endParaRPr lang="en-US" sz="1796">
                  <a:solidFill>
                    <a:srgbClr val="383C45"/>
                  </a:solidFill>
                  <a:latin typeface="Fira Sans Book"/>
                </a:endParaRPr>
              </a:p>
            </p:txBody>
          </p:sp>
          <p:sp>
            <p:nvSpPr>
              <p:cNvPr id="884" name="Freeform 36">
                <a:extLst>
                  <a:ext uri="{FF2B5EF4-FFF2-40B4-BE49-F238E27FC236}">
                    <a16:creationId xmlns:a16="http://schemas.microsoft.com/office/drawing/2014/main" id="{10A9AE0A-129B-4AF9-8F67-0A201B7973A3}"/>
                  </a:ext>
                </a:extLst>
              </p:cNvPr>
              <p:cNvSpPr>
                <a:spLocks/>
              </p:cNvSpPr>
              <p:nvPr/>
            </p:nvSpPr>
            <p:spPr bwMode="auto">
              <a:xfrm>
                <a:off x="7948613" y="333376"/>
                <a:ext cx="514350" cy="330200"/>
              </a:xfrm>
              <a:custGeom>
                <a:avLst/>
                <a:gdLst>
                  <a:gd name="T0" fmla="*/ 61 w 108"/>
                  <a:gd name="T1" fmla="*/ 64 h 69"/>
                  <a:gd name="T2" fmla="*/ 101 w 108"/>
                  <a:gd name="T3" fmla="*/ 0 h 69"/>
                  <a:gd name="T4" fmla="*/ 0 w 108"/>
                  <a:gd name="T5" fmla="*/ 11 h 69"/>
                  <a:gd name="T6" fmla="*/ 61 w 108"/>
                  <a:gd name="T7" fmla="*/ 64 h 69"/>
                </a:gdLst>
                <a:ahLst/>
                <a:cxnLst>
                  <a:cxn ang="0">
                    <a:pos x="T0" y="T1"/>
                  </a:cxn>
                  <a:cxn ang="0">
                    <a:pos x="T2" y="T3"/>
                  </a:cxn>
                  <a:cxn ang="0">
                    <a:pos x="T4" y="T5"/>
                  </a:cxn>
                  <a:cxn ang="0">
                    <a:pos x="T6" y="T7"/>
                  </a:cxn>
                </a:cxnLst>
                <a:rect l="0" t="0" r="r" b="b"/>
                <a:pathLst>
                  <a:path w="108" h="69">
                    <a:moveTo>
                      <a:pt x="61" y="64"/>
                    </a:moveTo>
                    <a:cubicBezTo>
                      <a:pt x="88" y="59"/>
                      <a:pt x="108" y="29"/>
                      <a:pt x="101" y="0"/>
                    </a:cubicBezTo>
                    <a:cubicBezTo>
                      <a:pt x="67" y="4"/>
                      <a:pt x="34" y="8"/>
                      <a:pt x="0" y="11"/>
                    </a:cubicBezTo>
                    <a:cubicBezTo>
                      <a:pt x="3" y="45"/>
                      <a:pt x="32" y="69"/>
                      <a:pt x="61" y="64"/>
                    </a:cubicBezTo>
                    <a:close/>
                  </a:path>
                </a:pathLst>
              </a:custGeom>
              <a:grpFill/>
              <a:ln w="6350">
                <a:solidFill>
                  <a:srgbClr val="52A3DB"/>
                </a:solidFill>
                <a:round/>
                <a:headEnd/>
                <a:tailEnd/>
              </a:ln>
            </p:spPr>
            <p:txBody>
              <a:bodyPr vert="horz" wrap="square" lIns="91270" tIns="45636" rIns="91270" bIns="45636" numCol="1" anchor="t" anchorCtr="0" compatLnSpc="1">
                <a:prstTxWarp prst="textNoShape">
                  <a:avLst/>
                </a:prstTxWarp>
              </a:bodyPr>
              <a:lstStyle/>
              <a:p>
                <a:pPr defTabSz="914400">
                  <a:defRPr/>
                </a:pPr>
                <a:endParaRPr lang="en-US" sz="1796">
                  <a:solidFill>
                    <a:srgbClr val="383C45"/>
                  </a:solidFill>
                  <a:latin typeface="Fira Sans Book"/>
                </a:endParaRPr>
              </a:p>
            </p:txBody>
          </p:sp>
          <p:sp>
            <p:nvSpPr>
              <p:cNvPr id="885" name="Freeform 37">
                <a:extLst>
                  <a:ext uri="{FF2B5EF4-FFF2-40B4-BE49-F238E27FC236}">
                    <a16:creationId xmlns:a16="http://schemas.microsoft.com/office/drawing/2014/main" id="{EEFE2903-EEA8-4227-B632-374BDBECEB5C}"/>
                  </a:ext>
                </a:extLst>
              </p:cNvPr>
              <p:cNvSpPr>
                <a:spLocks noEditPoints="1"/>
              </p:cNvSpPr>
              <p:nvPr/>
            </p:nvSpPr>
            <p:spPr bwMode="auto">
              <a:xfrm>
                <a:off x="7658101" y="682626"/>
                <a:ext cx="1595438" cy="2293939"/>
              </a:xfrm>
              <a:custGeom>
                <a:avLst/>
                <a:gdLst>
                  <a:gd name="T0" fmla="*/ 241 w 335"/>
                  <a:gd name="T1" fmla="*/ 102 h 481"/>
                  <a:gd name="T2" fmla="*/ 172 w 335"/>
                  <a:gd name="T3" fmla="*/ 33 h 481"/>
                  <a:gd name="T4" fmla="*/ 130 w 335"/>
                  <a:gd name="T5" fmla="*/ 53 h 481"/>
                  <a:gd name="T6" fmla="*/ 85 w 335"/>
                  <a:gd name="T7" fmla="*/ 4 h 481"/>
                  <a:gd name="T8" fmla="*/ 38 w 335"/>
                  <a:gd name="T9" fmla="*/ 12 h 481"/>
                  <a:gd name="T10" fmla="*/ 35 w 335"/>
                  <a:gd name="T11" fmla="*/ 14 h 481"/>
                  <a:gd name="T12" fmla="*/ 31 w 335"/>
                  <a:gd name="T13" fmla="*/ 18 h 481"/>
                  <a:gd name="T14" fmla="*/ 20 w 335"/>
                  <a:gd name="T15" fmla="*/ 34 h 481"/>
                  <a:gd name="T16" fmla="*/ 4 w 335"/>
                  <a:gd name="T17" fmla="*/ 197 h 481"/>
                  <a:gd name="T18" fmla="*/ 5 w 335"/>
                  <a:gd name="T19" fmla="*/ 231 h 481"/>
                  <a:gd name="T20" fmla="*/ 15 w 335"/>
                  <a:gd name="T21" fmla="*/ 267 h 481"/>
                  <a:gd name="T22" fmla="*/ 55 w 335"/>
                  <a:gd name="T23" fmla="*/ 265 h 481"/>
                  <a:gd name="T24" fmla="*/ 47 w 335"/>
                  <a:gd name="T25" fmla="*/ 231 h 481"/>
                  <a:gd name="T26" fmla="*/ 46 w 335"/>
                  <a:gd name="T27" fmla="*/ 212 h 481"/>
                  <a:gd name="T28" fmla="*/ 46 w 335"/>
                  <a:gd name="T29" fmla="*/ 195 h 481"/>
                  <a:gd name="T30" fmla="*/ 46 w 335"/>
                  <a:gd name="T31" fmla="*/ 177 h 481"/>
                  <a:gd name="T32" fmla="*/ 47 w 335"/>
                  <a:gd name="T33" fmla="*/ 160 h 481"/>
                  <a:gd name="T34" fmla="*/ 48 w 335"/>
                  <a:gd name="T35" fmla="*/ 142 h 481"/>
                  <a:gd name="T36" fmla="*/ 50 w 335"/>
                  <a:gd name="T37" fmla="*/ 125 h 481"/>
                  <a:gd name="T38" fmla="*/ 54 w 335"/>
                  <a:gd name="T39" fmla="*/ 107 h 481"/>
                  <a:gd name="T40" fmla="*/ 66 w 335"/>
                  <a:gd name="T41" fmla="*/ 91 h 481"/>
                  <a:gd name="T42" fmla="*/ 57 w 335"/>
                  <a:gd name="T43" fmla="*/ 141 h 481"/>
                  <a:gd name="T44" fmla="*/ 55 w 335"/>
                  <a:gd name="T45" fmla="*/ 152 h 481"/>
                  <a:gd name="T46" fmla="*/ 55 w 335"/>
                  <a:gd name="T47" fmla="*/ 162 h 481"/>
                  <a:gd name="T48" fmla="*/ 55 w 335"/>
                  <a:gd name="T49" fmla="*/ 173 h 481"/>
                  <a:gd name="T50" fmla="*/ 55 w 335"/>
                  <a:gd name="T51" fmla="*/ 198 h 481"/>
                  <a:gd name="T52" fmla="*/ 68 w 335"/>
                  <a:gd name="T53" fmla="*/ 240 h 481"/>
                  <a:gd name="T54" fmla="*/ 56 w 335"/>
                  <a:gd name="T55" fmla="*/ 277 h 481"/>
                  <a:gd name="T56" fmla="*/ 32 w 335"/>
                  <a:gd name="T57" fmla="*/ 481 h 481"/>
                  <a:gd name="T58" fmla="*/ 92 w 335"/>
                  <a:gd name="T59" fmla="*/ 451 h 481"/>
                  <a:gd name="T60" fmla="*/ 115 w 335"/>
                  <a:gd name="T61" fmla="*/ 297 h 481"/>
                  <a:gd name="T62" fmla="*/ 113 w 335"/>
                  <a:gd name="T63" fmla="*/ 456 h 481"/>
                  <a:gd name="T64" fmla="*/ 197 w 335"/>
                  <a:gd name="T65" fmla="*/ 481 h 481"/>
                  <a:gd name="T66" fmla="*/ 171 w 335"/>
                  <a:gd name="T67" fmla="*/ 448 h 481"/>
                  <a:gd name="T68" fmla="*/ 188 w 335"/>
                  <a:gd name="T69" fmla="*/ 122 h 481"/>
                  <a:gd name="T70" fmla="*/ 199 w 335"/>
                  <a:gd name="T71" fmla="*/ 157 h 481"/>
                  <a:gd name="T72" fmla="*/ 285 w 335"/>
                  <a:gd name="T73" fmla="*/ 149 h 481"/>
                  <a:gd name="T74" fmla="*/ 334 w 335"/>
                  <a:gd name="T75" fmla="*/ 140 h 481"/>
                  <a:gd name="T76" fmla="*/ 258 w 335"/>
                  <a:gd name="T77" fmla="*/ 124 h 481"/>
                  <a:gd name="T78" fmla="*/ 173 w 335"/>
                  <a:gd name="T79" fmla="*/ 92 h 481"/>
                  <a:gd name="T80" fmla="*/ 142 w 335"/>
                  <a:gd name="T81" fmla="*/ 81 h 481"/>
                  <a:gd name="T82" fmla="*/ 173 w 335"/>
                  <a:gd name="T83" fmla="*/ 9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5" h="481">
                    <a:moveTo>
                      <a:pt x="241" y="107"/>
                    </a:moveTo>
                    <a:cubicBezTo>
                      <a:pt x="241" y="102"/>
                      <a:pt x="241" y="102"/>
                      <a:pt x="241" y="102"/>
                    </a:cubicBezTo>
                    <a:cubicBezTo>
                      <a:pt x="232" y="102"/>
                      <a:pt x="222" y="102"/>
                      <a:pt x="212" y="102"/>
                    </a:cubicBezTo>
                    <a:cubicBezTo>
                      <a:pt x="199" y="78"/>
                      <a:pt x="188" y="47"/>
                      <a:pt x="172" y="33"/>
                    </a:cubicBezTo>
                    <a:cubicBezTo>
                      <a:pt x="164" y="27"/>
                      <a:pt x="145" y="17"/>
                      <a:pt x="145" y="17"/>
                    </a:cubicBezTo>
                    <a:cubicBezTo>
                      <a:pt x="134" y="21"/>
                      <a:pt x="130" y="53"/>
                      <a:pt x="130" y="53"/>
                    </a:cubicBezTo>
                    <a:cubicBezTo>
                      <a:pt x="130" y="53"/>
                      <a:pt x="118" y="26"/>
                      <a:pt x="107" y="17"/>
                    </a:cubicBezTo>
                    <a:cubicBezTo>
                      <a:pt x="97" y="9"/>
                      <a:pt x="93" y="7"/>
                      <a:pt x="85" y="4"/>
                    </a:cubicBezTo>
                    <a:cubicBezTo>
                      <a:pt x="76" y="1"/>
                      <a:pt x="68" y="0"/>
                      <a:pt x="59" y="2"/>
                    </a:cubicBezTo>
                    <a:cubicBezTo>
                      <a:pt x="51" y="3"/>
                      <a:pt x="44" y="7"/>
                      <a:pt x="38" y="12"/>
                    </a:cubicBezTo>
                    <a:cubicBezTo>
                      <a:pt x="38" y="12"/>
                      <a:pt x="38" y="12"/>
                      <a:pt x="38" y="12"/>
                    </a:cubicBezTo>
                    <a:cubicBezTo>
                      <a:pt x="37" y="13"/>
                      <a:pt x="36" y="13"/>
                      <a:pt x="35" y="14"/>
                    </a:cubicBezTo>
                    <a:cubicBezTo>
                      <a:pt x="34" y="15"/>
                      <a:pt x="33" y="16"/>
                      <a:pt x="31" y="18"/>
                    </a:cubicBezTo>
                    <a:cubicBezTo>
                      <a:pt x="31" y="18"/>
                      <a:pt x="31" y="18"/>
                      <a:pt x="31" y="18"/>
                    </a:cubicBezTo>
                    <a:cubicBezTo>
                      <a:pt x="27" y="22"/>
                      <a:pt x="23" y="27"/>
                      <a:pt x="21" y="34"/>
                    </a:cubicBezTo>
                    <a:cubicBezTo>
                      <a:pt x="20" y="34"/>
                      <a:pt x="20" y="34"/>
                      <a:pt x="20" y="34"/>
                    </a:cubicBezTo>
                    <a:cubicBezTo>
                      <a:pt x="16" y="43"/>
                      <a:pt x="13" y="52"/>
                      <a:pt x="11" y="62"/>
                    </a:cubicBezTo>
                    <a:cubicBezTo>
                      <a:pt x="3" y="106"/>
                      <a:pt x="0" y="151"/>
                      <a:pt x="4" y="197"/>
                    </a:cubicBezTo>
                    <a:cubicBezTo>
                      <a:pt x="5" y="208"/>
                      <a:pt x="5" y="220"/>
                      <a:pt x="5" y="231"/>
                    </a:cubicBezTo>
                    <a:cubicBezTo>
                      <a:pt x="5" y="231"/>
                      <a:pt x="5" y="231"/>
                      <a:pt x="5" y="231"/>
                    </a:cubicBezTo>
                    <a:cubicBezTo>
                      <a:pt x="5" y="233"/>
                      <a:pt x="5" y="234"/>
                      <a:pt x="5" y="234"/>
                    </a:cubicBezTo>
                    <a:cubicBezTo>
                      <a:pt x="5" y="234"/>
                      <a:pt x="8" y="265"/>
                      <a:pt x="15" y="267"/>
                    </a:cubicBezTo>
                    <a:cubicBezTo>
                      <a:pt x="25" y="270"/>
                      <a:pt x="37" y="270"/>
                      <a:pt x="48" y="270"/>
                    </a:cubicBezTo>
                    <a:cubicBezTo>
                      <a:pt x="51" y="270"/>
                      <a:pt x="55" y="267"/>
                      <a:pt x="55" y="265"/>
                    </a:cubicBezTo>
                    <a:cubicBezTo>
                      <a:pt x="57" y="255"/>
                      <a:pt x="57" y="246"/>
                      <a:pt x="58" y="236"/>
                    </a:cubicBezTo>
                    <a:cubicBezTo>
                      <a:pt x="53" y="234"/>
                      <a:pt x="50" y="232"/>
                      <a:pt x="47" y="231"/>
                    </a:cubicBezTo>
                    <a:cubicBezTo>
                      <a:pt x="47" y="230"/>
                      <a:pt x="47" y="229"/>
                      <a:pt x="47" y="228"/>
                    </a:cubicBezTo>
                    <a:cubicBezTo>
                      <a:pt x="47" y="223"/>
                      <a:pt x="46" y="218"/>
                      <a:pt x="46" y="212"/>
                    </a:cubicBezTo>
                    <a:cubicBezTo>
                      <a:pt x="46" y="211"/>
                      <a:pt x="46" y="210"/>
                      <a:pt x="46" y="208"/>
                    </a:cubicBezTo>
                    <a:cubicBezTo>
                      <a:pt x="46" y="204"/>
                      <a:pt x="46" y="199"/>
                      <a:pt x="46" y="195"/>
                    </a:cubicBezTo>
                    <a:cubicBezTo>
                      <a:pt x="46" y="193"/>
                      <a:pt x="46" y="191"/>
                      <a:pt x="46" y="189"/>
                    </a:cubicBezTo>
                    <a:cubicBezTo>
                      <a:pt x="46" y="185"/>
                      <a:pt x="46" y="181"/>
                      <a:pt x="46" y="177"/>
                    </a:cubicBezTo>
                    <a:cubicBezTo>
                      <a:pt x="46" y="175"/>
                      <a:pt x="46" y="173"/>
                      <a:pt x="46" y="170"/>
                    </a:cubicBezTo>
                    <a:cubicBezTo>
                      <a:pt x="46" y="167"/>
                      <a:pt x="46" y="163"/>
                      <a:pt x="47" y="160"/>
                    </a:cubicBezTo>
                    <a:cubicBezTo>
                      <a:pt x="47" y="157"/>
                      <a:pt x="47" y="154"/>
                      <a:pt x="47" y="151"/>
                    </a:cubicBezTo>
                    <a:cubicBezTo>
                      <a:pt x="48" y="148"/>
                      <a:pt x="48" y="145"/>
                      <a:pt x="48" y="142"/>
                    </a:cubicBezTo>
                    <a:cubicBezTo>
                      <a:pt x="48" y="139"/>
                      <a:pt x="49" y="136"/>
                      <a:pt x="49" y="132"/>
                    </a:cubicBezTo>
                    <a:cubicBezTo>
                      <a:pt x="50" y="130"/>
                      <a:pt x="50" y="127"/>
                      <a:pt x="50" y="125"/>
                    </a:cubicBezTo>
                    <a:cubicBezTo>
                      <a:pt x="51" y="121"/>
                      <a:pt x="52" y="117"/>
                      <a:pt x="53" y="113"/>
                    </a:cubicBezTo>
                    <a:cubicBezTo>
                      <a:pt x="53" y="111"/>
                      <a:pt x="53" y="109"/>
                      <a:pt x="54" y="107"/>
                    </a:cubicBezTo>
                    <a:cubicBezTo>
                      <a:pt x="55" y="102"/>
                      <a:pt x="57" y="96"/>
                      <a:pt x="58" y="90"/>
                    </a:cubicBezTo>
                    <a:cubicBezTo>
                      <a:pt x="61" y="90"/>
                      <a:pt x="63" y="91"/>
                      <a:pt x="66" y="91"/>
                    </a:cubicBezTo>
                    <a:cubicBezTo>
                      <a:pt x="64" y="103"/>
                      <a:pt x="62" y="115"/>
                      <a:pt x="60" y="128"/>
                    </a:cubicBezTo>
                    <a:cubicBezTo>
                      <a:pt x="57" y="141"/>
                      <a:pt x="57" y="141"/>
                      <a:pt x="57" y="141"/>
                    </a:cubicBezTo>
                    <a:cubicBezTo>
                      <a:pt x="56" y="144"/>
                      <a:pt x="56" y="147"/>
                      <a:pt x="56" y="150"/>
                    </a:cubicBezTo>
                    <a:cubicBezTo>
                      <a:pt x="56" y="151"/>
                      <a:pt x="56" y="152"/>
                      <a:pt x="55" y="152"/>
                    </a:cubicBezTo>
                    <a:cubicBezTo>
                      <a:pt x="55" y="155"/>
                      <a:pt x="55" y="158"/>
                      <a:pt x="55" y="161"/>
                    </a:cubicBezTo>
                    <a:cubicBezTo>
                      <a:pt x="55" y="161"/>
                      <a:pt x="55" y="162"/>
                      <a:pt x="55" y="162"/>
                    </a:cubicBezTo>
                    <a:cubicBezTo>
                      <a:pt x="55" y="165"/>
                      <a:pt x="55" y="168"/>
                      <a:pt x="55" y="172"/>
                    </a:cubicBezTo>
                    <a:cubicBezTo>
                      <a:pt x="55" y="172"/>
                      <a:pt x="55" y="173"/>
                      <a:pt x="55" y="173"/>
                    </a:cubicBezTo>
                    <a:cubicBezTo>
                      <a:pt x="55" y="181"/>
                      <a:pt x="55" y="190"/>
                      <a:pt x="55" y="198"/>
                    </a:cubicBezTo>
                    <a:cubicBezTo>
                      <a:pt x="55" y="198"/>
                      <a:pt x="55" y="198"/>
                      <a:pt x="55" y="198"/>
                    </a:cubicBezTo>
                    <a:cubicBezTo>
                      <a:pt x="55" y="207"/>
                      <a:pt x="56" y="216"/>
                      <a:pt x="55" y="225"/>
                    </a:cubicBezTo>
                    <a:cubicBezTo>
                      <a:pt x="63" y="227"/>
                      <a:pt x="68" y="240"/>
                      <a:pt x="68" y="240"/>
                    </a:cubicBezTo>
                    <a:cubicBezTo>
                      <a:pt x="65" y="267"/>
                      <a:pt x="65" y="267"/>
                      <a:pt x="65" y="267"/>
                    </a:cubicBezTo>
                    <a:cubicBezTo>
                      <a:pt x="65" y="267"/>
                      <a:pt x="60" y="275"/>
                      <a:pt x="56" y="277"/>
                    </a:cubicBezTo>
                    <a:cubicBezTo>
                      <a:pt x="52" y="279"/>
                      <a:pt x="46" y="279"/>
                      <a:pt x="41" y="280"/>
                    </a:cubicBezTo>
                    <a:cubicBezTo>
                      <a:pt x="38" y="347"/>
                      <a:pt x="34" y="414"/>
                      <a:pt x="32" y="481"/>
                    </a:cubicBezTo>
                    <a:cubicBezTo>
                      <a:pt x="57" y="481"/>
                      <a:pt x="79" y="481"/>
                      <a:pt x="102" y="481"/>
                    </a:cubicBezTo>
                    <a:cubicBezTo>
                      <a:pt x="105" y="466"/>
                      <a:pt x="105" y="457"/>
                      <a:pt x="92" y="451"/>
                    </a:cubicBezTo>
                    <a:cubicBezTo>
                      <a:pt x="99" y="400"/>
                      <a:pt x="105" y="349"/>
                      <a:pt x="112" y="297"/>
                    </a:cubicBezTo>
                    <a:cubicBezTo>
                      <a:pt x="113" y="297"/>
                      <a:pt x="114" y="297"/>
                      <a:pt x="115" y="297"/>
                    </a:cubicBezTo>
                    <a:cubicBezTo>
                      <a:pt x="115" y="300"/>
                      <a:pt x="116" y="302"/>
                      <a:pt x="116" y="305"/>
                    </a:cubicBezTo>
                    <a:cubicBezTo>
                      <a:pt x="115" y="356"/>
                      <a:pt x="113" y="406"/>
                      <a:pt x="113" y="456"/>
                    </a:cubicBezTo>
                    <a:cubicBezTo>
                      <a:pt x="112" y="464"/>
                      <a:pt x="114" y="472"/>
                      <a:pt x="114" y="481"/>
                    </a:cubicBezTo>
                    <a:cubicBezTo>
                      <a:pt x="143" y="481"/>
                      <a:pt x="170" y="481"/>
                      <a:pt x="197" y="481"/>
                    </a:cubicBezTo>
                    <a:cubicBezTo>
                      <a:pt x="203" y="467"/>
                      <a:pt x="199" y="456"/>
                      <a:pt x="185" y="452"/>
                    </a:cubicBezTo>
                    <a:cubicBezTo>
                      <a:pt x="181" y="451"/>
                      <a:pt x="177" y="450"/>
                      <a:pt x="171" y="448"/>
                    </a:cubicBezTo>
                    <a:cubicBezTo>
                      <a:pt x="177" y="339"/>
                      <a:pt x="182" y="231"/>
                      <a:pt x="187" y="122"/>
                    </a:cubicBezTo>
                    <a:cubicBezTo>
                      <a:pt x="188" y="122"/>
                      <a:pt x="188" y="122"/>
                      <a:pt x="188" y="122"/>
                    </a:cubicBezTo>
                    <a:cubicBezTo>
                      <a:pt x="189" y="134"/>
                      <a:pt x="191" y="145"/>
                      <a:pt x="192" y="157"/>
                    </a:cubicBezTo>
                    <a:cubicBezTo>
                      <a:pt x="195" y="157"/>
                      <a:pt x="197" y="157"/>
                      <a:pt x="199" y="157"/>
                    </a:cubicBezTo>
                    <a:cubicBezTo>
                      <a:pt x="223" y="155"/>
                      <a:pt x="247" y="153"/>
                      <a:pt x="271" y="151"/>
                    </a:cubicBezTo>
                    <a:cubicBezTo>
                      <a:pt x="275" y="151"/>
                      <a:pt x="279" y="150"/>
                      <a:pt x="285" y="149"/>
                    </a:cubicBezTo>
                    <a:cubicBezTo>
                      <a:pt x="297" y="155"/>
                      <a:pt x="311" y="151"/>
                      <a:pt x="325" y="150"/>
                    </a:cubicBezTo>
                    <a:cubicBezTo>
                      <a:pt x="331" y="150"/>
                      <a:pt x="334" y="146"/>
                      <a:pt x="334" y="140"/>
                    </a:cubicBezTo>
                    <a:cubicBezTo>
                      <a:pt x="335" y="135"/>
                      <a:pt x="335" y="129"/>
                      <a:pt x="335" y="124"/>
                    </a:cubicBezTo>
                    <a:cubicBezTo>
                      <a:pt x="258" y="124"/>
                      <a:pt x="258" y="124"/>
                      <a:pt x="258" y="124"/>
                    </a:cubicBezTo>
                    <a:cubicBezTo>
                      <a:pt x="249" y="124"/>
                      <a:pt x="241" y="117"/>
                      <a:pt x="241" y="107"/>
                    </a:cubicBezTo>
                    <a:close/>
                    <a:moveTo>
                      <a:pt x="173" y="92"/>
                    </a:moveTo>
                    <a:cubicBezTo>
                      <a:pt x="163" y="92"/>
                      <a:pt x="153" y="92"/>
                      <a:pt x="142" y="92"/>
                    </a:cubicBezTo>
                    <a:cubicBezTo>
                      <a:pt x="142" y="88"/>
                      <a:pt x="142" y="85"/>
                      <a:pt x="142" y="81"/>
                    </a:cubicBezTo>
                    <a:cubicBezTo>
                      <a:pt x="152" y="81"/>
                      <a:pt x="162" y="81"/>
                      <a:pt x="173" y="81"/>
                    </a:cubicBezTo>
                    <a:cubicBezTo>
                      <a:pt x="173" y="85"/>
                      <a:pt x="173" y="88"/>
                      <a:pt x="173" y="92"/>
                    </a:cubicBezTo>
                    <a:close/>
                  </a:path>
                </a:pathLst>
              </a:custGeom>
              <a:grpFill/>
              <a:ln w="6350">
                <a:solidFill>
                  <a:srgbClr val="52A3DB"/>
                </a:solidFill>
                <a:round/>
                <a:headEnd/>
                <a:tailEnd/>
              </a:ln>
            </p:spPr>
            <p:txBody>
              <a:bodyPr vert="horz" wrap="square" lIns="91270" tIns="45636" rIns="91270" bIns="45636" numCol="1" anchor="t" anchorCtr="0" compatLnSpc="1">
                <a:prstTxWarp prst="textNoShape">
                  <a:avLst/>
                </a:prstTxWarp>
              </a:bodyPr>
              <a:lstStyle/>
              <a:p>
                <a:pPr defTabSz="914400">
                  <a:defRPr/>
                </a:pPr>
                <a:endParaRPr lang="en-US" sz="1796">
                  <a:solidFill>
                    <a:srgbClr val="383C45"/>
                  </a:solidFill>
                  <a:latin typeface="Fira Sans Book"/>
                </a:endParaRPr>
              </a:p>
            </p:txBody>
          </p:sp>
          <p:sp>
            <p:nvSpPr>
              <p:cNvPr id="886" name="Freeform 38">
                <a:extLst>
                  <a:ext uri="{FF2B5EF4-FFF2-40B4-BE49-F238E27FC236}">
                    <a16:creationId xmlns:a16="http://schemas.microsoft.com/office/drawing/2014/main" id="{0202D6A0-96EB-403F-8BD4-4D27B76D6DF6}"/>
                  </a:ext>
                </a:extLst>
              </p:cNvPr>
              <p:cNvSpPr>
                <a:spLocks noEditPoints="1"/>
              </p:cNvSpPr>
              <p:nvPr/>
            </p:nvSpPr>
            <p:spPr bwMode="auto">
              <a:xfrm>
                <a:off x="8853488" y="973139"/>
                <a:ext cx="571500" cy="252413"/>
              </a:xfrm>
              <a:custGeom>
                <a:avLst/>
                <a:gdLst>
                  <a:gd name="T0" fmla="*/ 114 w 120"/>
                  <a:gd name="T1" fmla="*/ 0 h 53"/>
                  <a:gd name="T2" fmla="*/ 7 w 120"/>
                  <a:gd name="T3" fmla="*/ 0 h 53"/>
                  <a:gd name="T4" fmla="*/ 0 w 120"/>
                  <a:gd name="T5" fmla="*/ 6 h 53"/>
                  <a:gd name="T6" fmla="*/ 0 w 120"/>
                  <a:gd name="T7" fmla="*/ 46 h 53"/>
                  <a:gd name="T8" fmla="*/ 7 w 120"/>
                  <a:gd name="T9" fmla="*/ 53 h 53"/>
                  <a:gd name="T10" fmla="*/ 114 w 120"/>
                  <a:gd name="T11" fmla="*/ 53 h 53"/>
                  <a:gd name="T12" fmla="*/ 120 w 120"/>
                  <a:gd name="T13" fmla="*/ 46 h 53"/>
                  <a:gd name="T14" fmla="*/ 120 w 120"/>
                  <a:gd name="T15" fmla="*/ 6 h 53"/>
                  <a:gd name="T16" fmla="*/ 114 w 120"/>
                  <a:gd name="T17" fmla="*/ 0 h 53"/>
                  <a:gd name="T18" fmla="*/ 27 w 120"/>
                  <a:gd name="T19" fmla="*/ 40 h 53"/>
                  <a:gd name="T20" fmla="*/ 14 w 120"/>
                  <a:gd name="T21" fmla="*/ 26 h 53"/>
                  <a:gd name="T22" fmla="*/ 27 w 120"/>
                  <a:gd name="T23" fmla="*/ 13 h 53"/>
                  <a:gd name="T24" fmla="*/ 40 w 120"/>
                  <a:gd name="T25" fmla="*/ 26 h 53"/>
                  <a:gd name="T26" fmla="*/ 27 w 120"/>
                  <a:gd name="T2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53">
                    <a:moveTo>
                      <a:pt x="114" y="0"/>
                    </a:moveTo>
                    <a:cubicBezTo>
                      <a:pt x="7" y="0"/>
                      <a:pt x="7" y="0"/>
                      <a:pt x="7" y="0"/>
                    </a:cubicBezTo>
                    <a:cubicBezTo>
                      <a:pt x="3" y="0"/>
                      <a:pt x="0" y="3"/>
                      <a:pt x="0" y="6"/>
                    </a:cubicBezTo>
                    <a:cubicBezTo>
                      <a:pt x="0" y="46"/>
                      <a:pt x="0" y="46"/>
                      <a:pt x="0" y="46"/>
                    </a:cubicBezTo>
                    <a:cubicBezTo>
                      <a:pt x="0" y="50"/>
                      <a:pt x="3" y="53"/>
                      <a:pt x="7" y="53"/>
                    </a:cubicBezTo>
                    <a:cubicBezTo>
                      <a:pt x="114" y="53"/>
                      <a:pt x="114" y="53"/>
                      <a:pt x="114" y="53"/>
                    </a:cubicBezTo>
                    <a:cubicBezTo>
                      <a:pt x="117" y="53"/>
                      <a:pt x="120" y="50"/>
                      <a:pt x="120" y="46"/>
                    </a:cubicBezTo>
                    <a:cubicBezTo>
                      <a:pt x="120" y="6"/>
                      <a:pt x="120" y="6"/>
                      <a:pt x="120" y="6"/>
                    </a:cubicBezTo>
                    <a:cubicBezTo>
                      <a:pt x="120" y="3"/>
                      <a:pt x="117" y="0"/>
                      <a:pt x="114" y="0"/>
                    </a:cubicBezTo>
                    <a:close/>
                    <a:moveTo>
                      <a:pt x="27" y="40"/>
                    </a:moveTo>
                    <a:cubicBezTo>
                      <a:pt x="20" y="40"/>
                      <a:pt x="14" y="34"/>
                      <a:pt x="14" y="26"/>
                    </a:cubicBezTo>
                    <a:cubicBezTo>
                      <a:pt x="14" y="19"/>
                      <a:pt x="20" y="13"/>
                      <a:pt x="27" y="13"/>
                    </a:cubicBezTo>
                    <a:cubicBezTo>
                      <a:pt x="34" y="13"/>
                      <a:pt x="40" y="19"/>
                      <a:pt x="40" y="26"/>
                    </a:cubicBezTo>
                    <a:cubicBezTo>
                      <a:pt x="40" y="34"/>
                      <a:pt x="34" y="40"/>
                      <a:pt x="27" y="40"/>
                    </a:cubicBezTo>
                    <a:close/>
                  </a:path>
                </a:pathLst>
              </a:custGeom>
              <a:grpFill/>
              <a:ln w="6350">
                <a:solidFill>
                  <a:srgbClr val="52A3DB"/>
                </a:solidFill>
                <a:round/>
                <a:headEnd/>
                <a:tailEnd/>
              </a:ln>
            </p:spPr>
            <p:txBody>
              <a:bodyPr vert="horz" wrap="square" lIns="91270" tIns="45636" rIns="91270" bIns="45636" numCol="1" anchor="t" anchorCtr="0" compatLnSpc="1">
                <a:prstTxWarp prst="textNoShape">
                  <a:avLst/>
                </a:prstTxWarp>
              </a:bodyPr>
              <a:lstStyle/>
              <a:p>
                <a:pPr defTabSz="914400">
                  <a:defRPr/>
                </a:pPr>
                <a:endParaRPr lang="en-US" sz="1796">
                  <a:solidFill>
                    <a:srgbClr val="383C45"/>
                  </a:solidFill>
                  <a:latin typeface="Fira Sans Book"/>
                </a:endParaRPr>
              </a:p>
            </p:txBody>
          </p:sp>
          <p:sp>
            <p:nvSpPr>
              <p:cNvPr id="887" name="Freeform 39">
                <a:extLst>
                  <a:ext uri="{FF2B5EF4-FFF2-40B4-BE49-F238E27FC236}">
                    <a16:creationId xmlns:a16="http://schemas.microsoft.com/office/drawing/2014/main" id="{21B7AFDF-8AAA-4F6E-AD9E-1D270FE60A77}"/>
                  </a:ext>
                </a:extLst>
              </p:cNvPr>
              <p:cNvSpPr>
                <a:spLocks noEditPoints="1"/>
              </p:cNvSpPr>
              <p:nvPr/>
            </p:nvSpPr>
            <p:spPr bwMode="auto">
              <a:xfrm>
                <a:off x="8853488" y="654051"/>
                <a:ext cx="571500" cy="252413"/>
              </a:xfrm>
              <a:custGeom>
                <a:avLst/>
                <a:gdLst>
                  <a:gd name="T0" fmla="*/ 114 w 120"/>
                  <a:gd name="T1" fmla="*/ 0 h 53"/>
                  <a:gd name="T2" fmla="*/ 7 w 120"/>
                  <a:gd name="T3" fmla="*/ 0 h 53"/>
                  <a:gd name="T4" fmla="*/ 0 w 120"/>
                  <a:gd name="T5" fmla="*/ 7 h 53"/>
                  <a:gd name="T6" fmla="*/ 0 w 120"/>
                  <a:gd name="T7" fmla="*/ 47 h 53"/>
                  <a:gd name="T8" fmla="*/ 7 w 120"/>
                  <a:gd name="T9" fmla="*/ 53 h 53"/>
                  <a:gd name="T10" fmla="*/ 114 w 120"/>
                  <a:gd name="T11" fmla="*/ 53 h 53"/>
                  <a:gd name="T12" fmla="*/ 120 w 120"/>
                  <a:gd name="T13" fmla="*/ 47 h 53"/>
                  <a:gd name="T14" fmla="*/ 120 w 120"/>
                  <a:gd name="T15" fmla="*/ 7 h 53"/>
                  <a:gd name="T16" fmla="*/ 114 w 120"/>
                  <a:gd name="T17" fmla="*/ 0 h 53"/>
                  <a:gd name="T18" fmla="*/ 27 w 120"/>
                  <a:gd name="T19" fmla="*/ 40 h 53"/>
                  <a:gd name="T20" fmla="*/ 14 w 120"/>
                  <a:gd name="T21" fmla="*/ 27 h 53"/>
                  <a:gd name="T22" fmla="*/ 27 w 120"/>
                  <a:gd name="T23" fmla="*/ 13 h 53"/>
                  <a:gd name="T24" fmla="*/ 40 w 120"/>
                  <a:gd name="T25" fmla="*/ 27 h 53"/>
                  <a:gd name="T26" fmla="*/ 27 w 120"/>
                  <a:gd name="T2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53">
                    <a:moveTo>
                      <a:pt x="114" y="0"/>
                    </a:moveTo>
                    <a:cubicBezTo>
                      <a:pt x="7" y="0"/>
                      <a:pt x="7" y="0"/>
                      <a:pt x="7" y="0"/>
                    </a:cubicBezTo>
                    <a:cubicBezTo>
                      <a:pt x="3" y="0"/>
                      <a:pt x="0" y="3"/>
                      <a:pt x="0" y="7"/>
                    </a:cubicBezTo>
                    <a:cubicBezTo>
                      <a:pt x="0" y="47"/>
                      <a:pt x="0" y="47"/>
                      <a:pt x="0" y="47"/>
                    </a:cubicBezTo>
                    <a:cubicBezTo>
                      <a:pt x="0" y="50"/>
                      <a:pt x="3" y="53"/>
                      <a:pt x="7" y="53"/>
                    </a:cubicBezTo>
                    <a:cubicBezTo>
                      <a:pt x="114" y="53"/>
                      <a:pt x="114" y="53"/>
                      <a:pt x="114" y="53"/>
                    </a:cubicBezTo>
                    <a:cubicBezTo>
                      <a:pt x="117" y="53"/>
                      <a:pt x="120" y="50"/>
                      <a:pt x="120" y="47"/>
                    </a:cubicBezTo>
                    <a:cubicBezTo>
                      <a:pt x="120" y="7"/>
                      <a:pt x="120" y="7"/>
                      <a:pt x="120" y="7"/>
                    </a:cubicBezTo>
                    <a:cubicBezTo>
                      <a:pt x="120" y="3"/>
                      <a:pt x="117" y="0"/>
                      <a:pt x="114" y="0"/>
                    </a:cubicBezTo>
                    <a:close/>
                    <a:moveTo>
                      <a:pt x="27" y="40"/>
                    </a:moveTo>
                    <a:cubicBezTo>
                      <a:pt x="20" y="40"/>
                      <a:pt x="14" y="34"/>
                      <a:pt x="14" y="27"/>
                    </a:cubicBezTo>
                    <a:cubicBezTo>
                      <a:pt x="14" y="19"/>
                      <a:pt x="20" y="13"/>
                      <a:pt x="27" y="13"/>
                    </a:cubicBezTo>
                    <a:cubicBezTo>
                      <a:pt x="34" y="13"/>
                      <a:pt x="40" y="19"/>
                      <a:pt x="40" y="27"/>
                    </a:cubicBezTo>
                    <a:cubicBezTo>
                      <a:pt x="40" y="34"/>
                      <a:pt x="34" y="40"/>
                      <a:pt x="27" y="40"/>
                    </a:cubicBezTo>
                    <a:close/>
                  </a:path>
                </a:pathLst>
              </a:custGeom>
              <a:grpFill/>
              <a:ln w="6350">
                <a:solidFill>
                  <a:srgbClr val="52A3DB"/>
                </a:solidFill>
                <a:round/>
                <a:headEnd/>
                <a:tailEnd/>
              </a:ln>
            </p:spPr>
            <p:txBody>
              <a:bodyPr vert="horz" wrap="square" lIns="91270" tIns="45636" rIns="91270" bIns="45636" numCol="1" anchor="t" anchorCtr="0" compatLnSpc="1">
                <a:prstTxWarp prst="textNoShape">
                  <a:avLst/>
                </a:prstTxWarp>
              </a:bodyPr>
              <a:lstStyle/>
              <a:p>
                <a:pPr defTabSz="914400">
                  <a:defRPr/>
                </a:pPr>
                <a:endParaRPr lang="en-US" sz="1796">
                  <a:solidFill>
                    <a:srgbClr val="383C45"/>
                  </a:solidFill>
                  <a:latin typeface="Fira Sans Book"/>
                </a:endParaRPr>
              </a:p>
            </p:txBody>
          </p:sp>
        </p:grpSp>
        <p:grpSp>
          <p:nvGrpSpPr>
            <p:cNvPr id="825" name="Group 28">
              <a:extLst>
                <a:ext uri="{FF2B5EF4-FFF2-40B4-BE49-F238E27FC236}">
                  <a16:creationId xmlns:a16="http://schemas.microsoft.com/office/drawing/2014/main" id="{49AAE610-CF35-43FA-8ED9-270FDC959D84}"/>
                </a:ext>
              </a:extLst>
            </p:cNvPr>
            <p:cNvGrpSpPr/>
            <p:nvPr/>
          </p:nvGrpSpPr>
          <p:grpSpPr>
            <a:xfrm>
              <a:off x="1245475" y="1958471"/>
              <a:ext cx="281822" cy="476286"/>
              <a:chOff x="7658101" y="-9524"/>
              <a:chExt cx="1766887" cy="2986089"/>
            </a:xfrm>
            <a:noFill/>
          </p:grpSpPr>
          <p:sp>
            <p:nvSpPr>
              <p:cNvPr id="878" name="Freeform 35">
                <a:extLst>
                  <a:ext uri="{FF2B5EF4-FFF2-40B4-BE49-F238E27FC236}">
                    <a16:creationId xmlns:a16="http://schemas.microsoft.com/office/drawing/2014/main" id="{71BF209A-A93B-4508-B5C4-61B28DD91319}"/>
                  </a:ext>
                </a:extLst>
              </p:cNvPr>
              <p:cNvSpPr>
                <a:spLocks/>
              </p:cNvSpPr>
              <p:nvPr/>
            </p:nvSpPr>
            <p:spPr bwMode="auto">
              <a:xfrm>
                <a:off x="7881938" y="-9524"/>
                <a:ext cx="762000" cy="352425"/>
              </a:xfrm>
              <a:custGeom>
                <a:avLst/>
                <a:gdLst>
                  <a:gd name="T0" fmla="*/ 17 w 160"/>
                  <a:gd name="T1" fmla="*/ 74 h 74"/>
                  <a:gd name="T2" fmla="*/ 149 w 160"/>
                  <a:gd name="T3" fmla="*/ 59 h 74"/>
                  <a:gd name="T4" fmla="*/ 159 w 160"/>
                  <a:gd name="T5" fmla="*/ 43 h 74"/>
                  <a:gd name="T6" fmla="*/ 121 w 160"/>
                  <a:gd name="T7" fmla="*/ 43 h 74"/>
                  <a:gd name="T8" fmla="*/ 112 w 160"/>
                  <a:gd name="T9" fmla="*/ 24 h 74"/>
                  <a:gd name="T10" fmla="*/ 91 w 160"/>
                  <a:gd name="T11" fmla="*/ 5 h 74"/>
                  <a:gd name="T12" fmla="*/ 40 w 160"/>
                  <a:gd name="T13" fmla="*/ 8 h 74"/>
                  <a:gd name="T14" fmla="*/ 10 w 160"/>
                  <a:gd name="T15" fmla="*/ 74 h 74"/>
                  <a:gd name="T16" fmla="*/ 17 w 160"/>
                  <a:gd name="T1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74">
                    <a:moveTo>
                      <a:pt x="17" y="74"/>
                    </a:moveTo>
                    <a:cubicBezTo>
                      <a:pt x="61" y="69"/>
                      <a:pt x="105" y="64"/>
                      <a:pt x="149" y="59"/>
                    </a:cubicBezTo>
                    <a:cubicBezTo>
                      <a:pt x="157" y="58"/>
                      <a:pt x="160" y="54"/>
                      <a:pt x="159" y="43"/>
                    </a:cubicBezTo>
                    <a:cubicBezTo>
                      <a:pt x="146" y="43"/>
                      <a:pt x="134" y="43"/>
                      <a:pt x="121" y="43"/>
                    </a:cubicBezTo>
                    <a:cubicBezTo>
                      <a:pt x="118" y="36"/>
                      <a:pt x="115" y="31"/>
                      <a:pt x="112" y="24"/>
                    </a:cubicBezTo>
                    <a:cubicBezTo>
                      <a:pt x="108" y="14"/>
                      <a:pt x="101" y="8"/>
                      <a:pt x="91" y="5"/>
                    </a:cubicBezTo>
                    <a:cubicBezTo>
                      <a:pt x="73" y="0"/>
                      <a:pt x="56" y="2"/>
                      <a:pt x="40" y="8"/>
                    </a:cubicBezTo>
                    <a:cubicBezTo>
                      <a:pt x="12" y="19"/>
                      <a:pt x="0" y="45"/>
                      <a:pt x="10" y="74"/>
                    </a:cubicBezTo>
                    <a:cubicBezTo>
                      <a:pt x="12" y="74"/>
                      <a:pt x="15" y="74"/>
                      <a:pt x="17" y="74"/>
                    </a:cubicBezTo>
                    <a:close/>
                  </a:path>
                </a:pathLst>
              </a:custGeom>
              <a:grpFill/>
              <a:ln w="6350">
                <a:solidFill>
                  <a:srgbClr val="6F83BD"/>
                </a:solidFill>
                <a:round/>
                <a:headEnd/>
                <a:tailEnd/>
              </a:ln>
            </p:spPr>
            <p:txBody>
              <a:bodyPr vert="horz" wrap="square" lIns="91270" tIns="45636" rIns="91270" bIns="45636" numCol="1" anchor="t" anchorCtr="0" compatLnSpc="1">
                <a:prstTxWarp prst="textNoShape">
                  <a:avLst/>
                </a:prstTxWarp>
              </a:bodyPr>
              <a:lstStyle/>
              <a:p>
                <a:pPr defTabSz="914400">
                  <a:defRPr/>
                </a:pPr>
                <a:endParaRPr lang="en-US" sz="1796">
                  <a:solidFill>
                    <a:srgbClr val="383C45"/>
                  </a:solidFill>
                  <a:latin typeface="Fira Sans Book"/>
                </a:endParaRPr>
              </a:p>
            </p:txBody>
          </p:sp>
          <p:sp>
            <p:nvSpPr>
              <p:cNvPr id="879" name="Freeform 36">
                <a:extLst>
                  <a:ext uri="{FF2B5EF4-FFF2-40B4-BE49-F238E27FC236}">
                    <a16:creationId xmlns:a16="http://schemas.microsoft.com/office/drawing/2014/main" id="{DCE446B9-6914-4F0A-9336-A967A98A5F66}"/>
                  </a:ext>
                </a:extLst>
              </p:cNvPr>
              <p:cNvSpPr>
                <a:spLocks/>
              </p:cNvSpPr>
              <p:nvPr/>
            </p:nvSpPr>
            <p:spPr bwMode="auto">
              <a:xfrm>
                <a:off x="7948613" y="333376"/>
                <a:ext cx="514350" cy="330200"/>
              </a:xfrm>
              <a:custGeom>
                <a:avLst/>
                <a:gdLst>
                  <a:gd name="T0" fmla="*/ 61 w 108"/>
                  <a:gd name="T1" fmla="*/ 64 h 69"/>
                  <a:gd name="T2" fmla="*/ 101 w 108"/>
                  <a:gd name="T3" fmla="*/ 0 h 69"/>
                  <a:gd name="T4" fmla="*/ 0 w 108"/>
                  <a:gd name="T5" fmla="*/ 11 h 69"/>
                  <a:gd name="T6" fmla="*/ 61 w 108"/>
                  <a:gd name="T7" fmla="*/ 64 h 69"/>
                </a:gdLst>
                <a:ahLst/>
                <a:cxnLst>
                  <a:cxn ang="0">
                    <a:pos x="T0" y="T1"/>
                  </a:cxn>
                  <a:cxn ang="0">
                    <a:pos x="T2" y="T3"/>
                  </a:cxn>
                  <a:cxn ang="0">
                    <a:pos x="T4" y="T5"/>
                  </a:cxn>
                  <a:cxn ang="0">
                    <a:pos x="T6" y="T7"/>
                  </a:cxn>
                </a:cxnLst>
                <a:rect l="0" t="0" r="r" b="b"/>
                <a:pathLst>
                  <a:path w="108" h="69">
                    <a:moveTo>
                      <a:pt x="61" y="64"/>
                    </a:moveTo>
                    <a:cubicBezTo>
                      <a:pt x="88" y="59"/>
                      <a:pt x="108" y="29"/>
                      <a:pt x="101" y="0"/>
                    </a:cubicBezTo>
                    <a:cubicBezTo>
                      <a:pt x="67" y="4"/>
                      <a:pt x="34" y="8"/>
                      <a:pt x="0" y="11"/>
                    </a:cubicBezTo>
                    <a:cubicBezTo>
                      <a:pt x="3" y="45"/>
                      <a:pt x="32" y="69"/>
                      <a:pt x="61" y="64"/>
                    </a:cubicBezTo>
                    <a:close/>
                  </a:path>
                </a:pathLst>
              </a:custGeom>
              <a:grpFill/>
              <a:ln w="6350">
                <a:solidFill>
                  <a:srgbClr val="6F83BD"/>
                </a:solidFill>
                <a:round/>
                <a:headEnd/>
                <a:tailEnd/>
              </a:ln>
            </p:spPr>
            <p:txBody>
              <a:bodyPr vert="horz" wrap="square" lIns="91270" tIns="45636" rIns="91270" bIns="45636" numCol="1" anchor="t" anchorCtr="0" compatLnSpc="1">
                <a:prstTxWarp prst="textNoShape">
                  <a:avLst/>
                </a:prstTxWarp>
              </a:bodyPr>
              <a:lstStyle/>
              <a:p>
                <a:pPr defTabSz="914400">
                  <a:defRPr/>
                </a:pPr>
                <a:endParaRPr lang="en-US" sz="1796">
                  <a:solidFill>
                    <a:srgbClr val="383C45"/>
                  </a:solidFill>
                  <a:latin typeface="Fira Sans Book"/>
                </a:endParaRPr>
              </a:p>
            </p:txBody>
          </p:sp>
          <p:sp>
            <p:nvSpPr>
              <p:cNvPr id="880" name="Freeform 37">
                <a:extLst>
                  <a:ext uri="{FF2B5EF4-FFF2-40B4-BE49-F238E27FC236}">
                    <a16:creationId xmlns:a16="http://schemas.microsoft.com/office/drawing/2014/main" id="{FC10793B-B9D7-4212-AF05-0AB2BCB974D6}"/>
                  </a:ext>
                </a:extLst>
              </p:cNvPr>
              <p:cNvSpPr>
                <a:spLocks noEditPoints="1"/>
              </p:cNvSpPr>
              <p:nvPr/>
            </p:nvSpPr>
            <p:spPr bwMode="auto">
              <a:xfrm>
                <a:off x="7658101" y="682626"/>
                <a:ext cx="1595438" cy="2293939"/>
              </a:xfrm>
              <a:custGeom>
                <a:avLst/>
                <a:gdLst>
                  <a:gd name="T0" fmla="*/ 241 w 335"/>
                  <a:gd name="T1" fmla="*/ 102 h 481"/>
                  <a:gd name="T2" fmla="*/ 172 w 335"/>
                  <a:gd name="T3" fmla="*/ 33 h 481"/>
                  <a:gd name="T4" fmla="*/ 130 w 335"/>
                  <a:gd name="T5" fmla="*/ 53 h 481"/>
                  <a:gd name="T6" fmla="*/ 85 w 335"/>
                  <a:gd name="T7" fmla="*/ 4 h 481"/>
                  <a:gd name="T8" fmla="*/ 38 w 335"/>
                  <a:gd name="T9" fmla="*/ 12 h 481"/>
                  <a:gd name="T10" fmla="*/ 35 w 335"/>
                  <a:gd name="T11" fmla="*/ 14 h 481"/>
                  <a:gd name="T12" fmla="*/ 31 w 335"/>
                  <a:gd name="T13" fmla="*/ 18 h 481"/>
                  <a:gd name="T14" fmla="*/ 20 w 335"/>
                  <a:gd name="T15" fmla="*/ 34 h 481"/>
                  <a:gd name="T16" fmla="*/ 4 w 335"/>
                  <a:gd name="T17" fmla="*/ 197 h 481"/>
                  <a:gd name="T18" fmla="*/ 5 w 335"/>
                  <a:gd name="T19" fmla="*/ 231 h 481"/>
                  <a:gd name="T20" fmla="*/ 15 w 335"/>
                  <a:gd name="T21" fmla="*/ 267 h 481"/>
                  <a:gd name="T22" fmla="*/ 55 w 335"/>
                  <a:gd name="T23" fmla="*/ 265 h 481"/>
                  <a:gd name="T24" fmla="*/ 47 w 335"/>
                  <a:gd name="T25" fmla="*/ 231 h 481"/>
                  <a:gd name="T26" fmla="*/ 46 w 335"/>
                  <a:gd name="T27" fmla="*/ 212 h 481"/>
                  <a:gd name="T28" fmla="*/ 46 w 335"/>
                  <a:gd name="T29" fmla="*/ 195 h 481"/>
                  <a:gd name="T30" fmla="*/ 46 w 335"/>
                  <a:gd name="T31" fmla="*/ 177 h 481"/>
                  <a:gd name="T32" fmla="*/ 47 w 335"/>
                  <a:gd name="T33" fmla="*/ 160 h 481"/>
                  <a:gd name="T34" fmla="*/ 48 w 335"/>
                  <a:gd name="T35" fmla="*/ 142 h 481"/>
                  <a:gd name="T36" fmla="*/ 50 w 335"/>
                  <a:gd name="T37" fmla="*/ 125 h 481"/>
                  <a:gd name="T38" fmla="*/ 54 w 335"/>
                  <a:gd name="T39" fmla="*/ 107 h 481"/>
                  <a:gd name="T40" fmla="*/ 66 w 335"/>
                  <a:gd name="T41" fmla="*/ 91 h 481"/>
                  <a:gd name="T42" fmla="*/ 57 w 335"/>
                  <a:gd name="T43" fmla="*/ 141 h 481"/>
                  <a:gd name="T44" fmla="*/ 55 w 335"/>
                  <a:gd name="T45" fmla="*/ 152 h 481"/>
                  <a:gd name="T46" fmla="*/ 55 w 335"/>
                  <a:gd name="T47" fmla="*/ 162 h 481"/>
                  <a:gd name="T48" fmla="*/ 55 w 335"/>
                  <a:gd name="T49" fmla="*/ 173 h 481"/>
                  <a:gd name="T50" fmla="*/ 55 w 335"/>
                  <a:gd name="T51" fmla="*/ 198 h 481"/>
                  <a:gd name="T52" fmla="*/ 68 w 335"/>
                  <a:gd name="T53" fmla="*/ 240 h 481"/>
                  <a:gd name="T54" fmla="*/ 56 w 335"/>
                  <a:gd name="T55" fmla="*/ 277 h 481"/>
                  <a:gd name="T56" fmla="*/ 32 w 335"/>
                  <a:gd name="T57" fmla="*/ 481 h 481"/>
                  <a:gd name="T58" fmla="*/ 92 w 335"/>
                  <a:gd name="T59" fmla="*/ 451 h 481"/>
                  <a:gd name="T60" fmla="*/ 115 w 335"/>
                  <a:gd name="T61" fmla="*/ 297 h 481"/>
                  <a:gd name="T62" fmla="*/ 113 w 335"/>
                  <a:gd name="T63" fmla="*/ 456 h 481"/>
                  <a:gd name="T64" fmla="*/ 197 w 335"/>
                  <a:gd name="T65" fmla="*/ 481 h 481"/>
                  <a:gd name="T66" fmla="*/ 171 w 335"/>
                  <a:gd name="T67" fmla="*/ 448 h 481"/>
                  <a:gd name="T68" fmla="*/ 188 w 335"/>
                  <a:gd name="T69" fmla="*/ 122 h 481"/>
                  <a:gd name="T70" fmla="*/ 199 w 335"/>
                  <a:gd name="T71" fmla="*/ 157 h 481"/>
                  <a:gd name="T72" fmla="*/ 285 w 335"/>
                  <a:gd name="T73" fmla="*/ 149 h 481"/>
                  <a:gd name="T74" fmla="*/ 334 w 335"/>
                  <a:gd name="T75" fmla="*/ 140 h 481"/>
                  <a:gd name="T76" fmla="*/ 258 w 335"/>
                  <a:gd name="T77" fmla="*/ 124 h 481"/>
                  <a:gd name="T78" fmla="*/ 173 w 335"/>
                  <a:gd name="T79" fmla="*/ 92 h 481"/>
                  <a:gd name="T80" fmla="*/ 142 w 335"/>
                  <a:gd name="T81" fmla="*/ 81 h 481"/>
                  <a:gd name="T82" fmla="*/ 173 w 335"/>
                  <a:gd name="T83" fmla="*/ 9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5" h="481">
                    <a:moveTo>
                      <a:pt x="241" y="107"/>
                    </a:moveTo>
                    <a:cubicBezTo>
                      <a:pt x="241" y="102"/>
                      <a:pt x="241" y="102"/>
                      <a:pt x="241" y="102"/>
                    </a:cubicBezTo>
                    <a:cubicBezTo>
                      <a:pt x="232" y="102"/>
                      <a:pt x="222" y="102"/>
                      <a:pt x="212" y="102"/>
                    </a:cubicBezTo>
                    <a:cubicBezTo>
                      <a:pt x="199" y="78"/>
                      <a:pt x="188" y="47"/>
                      <a:pt x="172" y="33"/>
                    </a:cubicBezTo>
                    <a:cubicBezTo>
                      <a:pt x="164" y="27"/>
                      <a:pt x="145" y="17"/>
                      <a:pt x="145" y="17"/>
                    </a:cubicBezTo>
                    <a:cubicBezTo>
                      <a:pt x="134" y="21"/>
                      <a:pt x="130" y="53"/>
                      <a:pt x="130" y="53"/>
                    </a:cubicBezTo>
                    <a:cubicBezTo>
                      <a:pt x="130" y="53"/>
                      <a:pt x="118" y="26"/>
                      <a:pt x="107" y="17"/>
                    </a:cubicBezTo>
                    <a:cubicBezTo>
                      <a:pt x="97" y="9"/>
                      <a:pt x="93" y="7"/>
                      <a:pt x="85" y="4"/>
                    </a:cubicBezTo>
                    <a:cubicBezTo>
                      <a:pt x="76" y="1"/>
                      <a:pt x="68" y="0"/>
                      <a:pt x="59" y="2"/>
                    </a:cubicBezTo>
                    <a:cubicBezTo>
                      <a:pt x="51" y="3"/>
                      <a:pt x="44" y="7"/>
                      <a:pt x="38" y="12"/>
                    </a:cubicBezTo>
                    <a:cubicBezTo>
                      <a:pt x="38" y="12"/>
                      <a:pt x="38" y="12"/>
                      <a:pt x="38" y="12"/>
                    </a:cubicBezTo>
                    <a:cubicBezTo>
                      <a:pt x="37" y="13"/>
                      <a:pt x="36" y="13"/>
                      <a:pt x="35" y="14"/>
                    </a:cubicBezTo>
                    <a:cubicBezTo>
                      <a:pt x="34" y="15"/>
                      <a:pt x="33" y="16"/>
                      <a:pt x="31" y="18"/>
                    </a:cubicBezTo>
                    <a:cubicBezTo>
                      <a:pt x="31" y="18"/>
                      <a:pt x="31" y="18"/>
                      <a:pt x="31" y="18"/>
                    </a:cubicBezTo>
                    <a:cubicBezTo>
                      <a:pt x="27" y="22"/>
                      <a:pt x="23" y="27"/>
                      <a:pt x="21" y="34"/>
                    </a:cubicBezTo>
                    <a:cubicBezTo>
                      <a:pt x="20" y="34"/>
                      <a:pt x="20" y="34"/>
                      <a:pt x="20" y="34"/>
                    </a:cubicBezTo>
                    <a:cubicBezTo>
                      <a:pt x="16" y="43"/>
                      <a:pt x="13" y="52"/>
                      <a:pt x="11" y="62"/>
                    </a:cubicBezTo>
                    <a:cubicBezTo>
                      <a:pt x="3" y="106"/>
                      <a:pt x="0" y="151"/>
                      <a:pt x="4" y="197"/>
                    </a:cubicBezTo>
                    <a:cubicBezTo>
                      <a:pt x="5" y="208"/>
                      <a:pt x="5" y="220"/>
                      <a:pt x="5" y="231"/>
                    </a:cubicBezTo>
                    <a:cubicBezTo>
                      <a:pt x="5" y="231"/>
                      <a:pt x="5" y="231"/>
                      <a:pt x="5" y="231"/>
                    </a:cubicBezTo>
                    <a:cubicBezTo>
                      <a:pt x="5" y="233"/>
                      <a:pt x="5" y="234"/>
                      <a:pt x="5" y="234"/>
                    </a:cubicBezTo>
                    <a:cubicBezTo>
                      <a:pt x="5" y="234"/>
                      <a:pt x="8" y="265"/>
                      <a:pt x="15" y="267"/>
                    </a:cubicBezTo>
                    <a:cubicBezTo>
                      <a:pt x="25" y="270"/>
                      <a:pt x="37" y="270"/>
                      <a:pt x="48" y="270"/>
                    </a:cubicBezTo>
                    <a:cubicBezTo>
                      <a:pt x="51" y="270"/>
                      <a:pt x="55" y="267"/>
                      <a:pt x="55" y="265"/>
                    </a:cubicBezTo>
                    <a:cubicBezTo>
                      <a:pt x="57" y="255"/>
                      <a:pt x="57" y="246"/>
                      <a:pt x="58" y="236"/>
                    </a:cubicBezTo>
                    <a:cubicBezTo>
                      <a:pt x="53" y="234"/>
                      <a:pt x="50" y="232"/>
                      <a:pt x="47" y="231"/>
                    </a:cubicBezTo>
                    <a:cubicBezTo>
                      <a:pt x="47" y="230"/>
                      <a:pt x="47" y="229"/>
                      <a:pt x="47" y="228"/>
                    </a:cubicBezTo>
                    <a:cubicBezTo>
                      <a:pt x="47" y="223"/>
                      <a:pt x="46" y="218"/>
                      <a:pt x="46" y="212"/>
                    </a:cubicBezTo>
                    <a:cubicBezTo>
                      <a:pt x="46" y="211"/>
                      <a:pt x="46" y="210"/>
                      <a:pt x="46" y="208"/>
                    </a:cubicBezTo>
                    <a:cubicBezTo>
                      <a:pt x="46" y="204"/>
                      <a:pt x="46" y="199"/>
                      <a:pt x="46" y="195"/>
                    </a:cubicBezTo>
                    <a:cubicBezTo>
                      <a:pt x="46" y="193"/>
                      <a:pt x="46" y="191"/>
                      <a:pt x="46" y="189"/>
                    </a:cubicBezTo>
                    <a:cubicBezTo>
                      <a:pt x="46" y="185"/>
                      <a:pt x="46" y="181"/>
                      <a:pt x="46" y="177"/>
                    </a:cubicBezTo>
                    <a:cubicBezTo>
                      <a:pt x="46" y="175"/>
                      <a:pt x="46" y="173"/>
                      <a:pt x="46" y="170"/>
                    </a:cubicBezTo>
                    <a:cubicBezTo>
                      <a:pt x="46" y="167"/>
                      <a:pt x="46" y="163"/>
                      <a:pt x="47" y="160"/>
                    </a:cubicBezTo>
                    <a:cubicBezTo>
                      <a:pt x="47" y="157"/>
                      <a:pt x="47" y="154"/>
                      <a:pt x="47" y="151"/>
                    </a:cubicBezTo>
                    <a:cubicBezTo>
                      <a:pt x="48" y="148"/>
                      <a:pt x="48" y="145"/>
                      <a:pt x="48" y="142"/>
                    </a:cubicBezTo>
                    <a:cubicBezTo>
                      <a:pt x="48" y="139"/>
                      <a:pt x="49" y="136"/>
                      <a:pt x="49" y="132"/>
                    </a:cubicBezTo>
                    <a:cubicBezTo>
                      <a:pt x="50" y="130"/>
                      <a:pt x="50" y="127"/>
                      <a:pt x="50" y="125"/>
                    </a:cubicBezTo>
                    <a:cubicBezTo>
                      <a:pt x="51" y="121"/>
                      <a:pt x="52" y="117"/>
                      <a:pt x="53" y="113"/>
                    </a:cubicBezTo>
                    <a:cubicBezTo>
                      <a:pt x="53" y="111"/>
                      <a:pt x="53" y="109"/>
                      <a:pt x="54" y="107"/>
                    </a:cubicBezTo>
                    <a:cubicBezTo>
                      <a:pt x="55" y="102"/>
                      <a:pt x="57" y="96"/>
                      <a:pt x="58" y="90"/>
                    </a:cubicBezTo>
                    <a:cubicBezTo>
                      <a:pt x="61" y="90"/>
                      <a:pt x="63" y="91"/>
                      <a:pt x="66" y="91"/>
                    </a:cubicBezTo>
                    <a:cubicBezTo>
                      <a:pt x="64" y="103"/>
                      <a:pt x="62" y="115"/>
                      <a:pt x="60" y="128"/>
                    </a:cubicBezTo>
                    <a:cubicBezTo>
                      <a:pt x="57" y="141"/>
                      <a:pt x="57" y="141"/>
                      <a:pt x="57" y="141"/>
                    </a:cubicBezTo>
                    <a:cubicBezTo>
                      <a:pt x="56" y="144"/>
                      <a:pt x="56" y="147"/>
                      <a:pt x="56" y="150"/>
                    </a:cubicBezTo>
                    <a:cubicBezTo>
                      <a:pt x="56" y="151"/>
                      <a:pt x="56" y="152"/>
                      <a:pt x="55" y="152"/>
                    </a:cubicBezTo>
                    <a:cubicBezTo>
                      <a:pt x="55" y="155"/>
                      <a:pt x="55" y="158"/>
                      <a:pt x="55" y="161"/>
                    </a:cubicBezTo>
                    <a:cubicBezTo>
                      <a:pt x="55" y="161"/>
                      <a:pt x="55" y="162"/>
                      <a:pt x="55" y="162"/>
                    </a:cubicBezTo>
                    <a:cubicBezTo>
                      <a:pt x="55" y="165"/>
                      <a:pt x="55" y="168"/>
                      <a:pt x="55" y="172"/>
                    </a:cubicBezTo>
                    <a:cubicBezTo>
                      <a:pt x="55" y="172"/>
                      <a:pt x="55" y="173"/>
                      <a:pt x="55" y="173"/>
                    </a:cubicBezTo>
                    <a:cubicBezTo>
                      <a:pt x="55" y="181"/>
                      <a:pt x="55" y="190"/>
                      <a:pt x="55" y="198"/>
                    </a:cubicBezTo>
                    <a:cubicBezTo>
                      <a:pt x="55" y="198"/>
                      <a:pt x="55" y="198"/>
                      <a:pt x="55" y="198"/>
                    </a:cubicBezTo>
                    <a:cubicBezTo>
                      <a:pt x="55" y="207"/>
                      <a:pt x="56" y="216"/>
                      <a:pt x="55" y="225"/>
                    </a:cubicBezTo>
                    <a:cubicBezTo>
                      <a:pt x="63" y="227"/>
                      <a:pt x="68" y="240"/>
                      <a:pt x="68" y="240"/>
                    </a:cubicBezTo>
                    <a:cubicBezTo>
                      <a:pt x="65" y="267"/>
                      <a:pt x="65" y="267"/>
                      <a:pt x="65" y="267"/>
                    </a:cubicBezTo>
                    <a:cubicBezTo>
                      <a:pt x="65" y="267"/>
                      <a:pt x="60" y="275"/>
                      <a:pt x="56" y="277"/>
                    </a:cubicBezTo>
                    <a:cubicBezTo>
                      <a:pt x="52" y="279"/>
                      <a:pt x="46" y="279"/>
                      <a:pt x="41" y="280"/>
                    </a:cubicBezTo>
                    <a:cubicBezTo>
                      <a:pt x="38" y="347"/>
                      <a:pt x="34" y="414"/>
                      <a:pt x="32" y="481"/>
                    </a:cubicBezTo>
                    <a:cubicBezTo>
                      <a:pt x="57" y="481"/>
                      <a:pt x="79" y="481"/>
                      <a:pt x="102" y="481"/>
                    </a:cubicBezTo>
                    <a:cubicBezTo>
                      <a:pt x="105" y="466"/>
                      <a:pt x="105" y="457"/>
                      <a:pt x="92" y="451"/>
                    </a:cubicBezTo>
                    <a:cubicBezTo>
                      <a:pt x="99" y="400"/>
                      <a:pt x="105" y="349"/>
                      <a:pt x="112" y="297"/>
                    </a:cubicBezTo>
                    <a:cubicBezTo>
                      <a:pt x="113" y="297"/>
                      <a:pt x="114" y="297"/>
                      <a:pt x="115" y="297"/>
                    </a:cubicBezTo>
                    <a:cubicBezTo>
                      <a:pt x="115" y="300"/>
                      <a:pt x="116" y="302"/>
                      <a:pt x="116" y="305"/>
                    </a:cubicBezTo>
                    <a:cubicBezTo>
                      <a:pt x="115" y="356"/>
                      <a:pt x="113" y="406"/>
                      <a:pt x="113" y="456"/>
                    </a:cubicBezTo>
                    <a:cubicBezTo>
                      <a:pt x="112" y="464"/>
                      <a:pt x="114" y="472"/>
                      <a:pt x="114" y="481"/>
                    </a:cubicBezTo>
                    <a:cubicBezTo>
                      <a:pt x="143" y="481"/>
                      <a:pt x="170" y="481"/>
                      <a:pt x="197" y="481"/>
                    </a:cubicBezTo>
                    <a:cubicBezTo>
                      <a:pt x="203" y="467"/>
                      <a:pt x="199" y="456"/>
                      <a:pt x="185" y="452"/>
                    </a:cubicBezTo>
                    <a:cubicBezTo>
                      <a:pt x="181" y="451"/>
                      <a:pt x="177" y="450"/>
                      <a:pt x="171" y="448"/>
                    </a:cubicBezTo>
                    <a:cubicBezTo>
                      <a:pt x="177" y="339"/>
                      <a:pt x="182" y="231"/>
                      <a:pt x="187" y="122"/>
                    </a:cubicBezTo>
                    <a:cubicBezTo>
                      <a:pt x="188" y="122"/>
                      <a:pt x="188" y="122"/>
                      <a:pt x="188" y="122"/>
                    </a:cubicBezTo>
                    <a:cubicBezTo>
                      <a:pt x="189" y="134"/>
                      <a:pt x="191" y="145"/>
                      <a:pt x="192" y="157"/>
                    </a:cubicBezTo>
                    <a:cubicBezTo>
                      <a:pt x="195" y="157"/>
                      <a:pt x="197" y="157"/>
                      <a:pt x="199" y="157"/>
                    </a:cubicBezTo>
                    <a:cubicBezTo>
                      <a:pt x="223" y="155"/>
                      <a:pt x="247" y="153"/>
                      <a:pt x="271" y="151"/>
                    </a:cubicBezTo>
                    <a:cubicBezTo>
                      <a:pt x="275" y="151"/>
                      <a:pt x="279" y="150"/>
                      <a:pt x="285" y="149"/>
                    </a:cubicBezTo>
                    <a:cubicBezTo>
                      <a:pt x="297" y="155"/>
                      <a:pt x="311" y="151"/>
                      <a:pt x="325" y="150"/>
                    </a:cubicBezTo>
                    <a:cubicBezTo>
                      <a:pt x="331" y="150"/>
                      <a:pt x="334" y="146"/>
                      <a:pt x="334" y="140"/>
                    </a:cubicBezTo>
                    <a:cubicBezTo>
                      <a:pt x="335" y="135"/>
                      <a:pt x="335" y="129"/>
                      <a:pt x="335" y="124"/>
                    </a:cubicBezTo>
                    <a:cubicBezTo>
                      <a:pt x="258" y="124"/>
                      <a:pt x="258" y="124"/>
                      <a:pt x="258" y="124"/>
                    </a:cubicBezTo>
                    <a:cubicBezTo>
                      <a:pt x="249" y="124"/>
                      <a:pt x="241" y="117"/>
                      <a:pt x="241" y="107"/>
                    </a:cubicBezTo>
                    <a:close/>
                    <a:moveTo>
                      <a:pt x="173" y="92"/>
                    </a:moveTo>
                    <a:cubicBezTo>
                      <a:pt x="163" y="92"/>
                      <a:pt x="153" y="92"/>
                      <a:pt x="142" y="92"/>
                    </a:cubicBezTo>
                    <a:cubicBezTo>
                      <a:pt x="142" y="88"/>
                      <a:pt x="142" y="85"/>
                      <a:pt x="142" y="81"/>
                    </a:cubicBezTo>
                    <a:cubicBezTo>
                      <a:pt x="152" y="81"/>
                      <a:pt x="162" y="81"/>
                      <a:pt x="173" y="81"/>
                    </a:cubicBezTo>
                    <a:cubicBezTo>
                      <a:pt x="173" y="85"/>
                      <a:pt x="173" y="88"/>
                      <a:pt x="173" y="92"/>
                    </a:cubicBezTo>
                    <a:close/>
                  </a:path>
                </a:pathLst>
              </a:custGeom>
              <a:grpFill/>
              <a:ln w="6350">
                <a:solidFill>
                  <a:srgbClr val="6F83BD"/>
                </a:solidFill>
                <a:round/>
                <a:headEnd/>
                <a:tailEnd/>
              </a:ln>
            </p:spPr>
            <p:txBody>
              <a:bodyPr vert="horz" wrap="square" lIns="91270" tIns="45636" rIns="91270" bIns="45636" numCol="1" anchor="t" anchorCtr="0" compatLnSpc="1">
                <a:prstTxWarp prst="textNoShape">
                  <a:avLst/>
                </a:prstTxWarp>
              </a:bodyPr>
              <a:lstStyle/>
              <a:p>
                <a:pPr defTabSz="914400">
                  <a:defRPr/>
                </a:pPr>
                <a:endParaRPr lang="en-US" sz="1796">
                  <a:solidFill>
                    <a:srgbClr val="383C45"/>
                  </a:solidFill>
                  <a:latin typeface="Fira Sans Book"/>
                </a:endParaRPr>
              </a:p>
            </p:txBody>
          </p:sp>
          <p:sp>
            <p:nvSpPr>
              <p:cNvPr id="881" name="Freeform 38">
                <a:extLst>
                  <a:ext uri="{FF2B5EF4-FFF2-40B4-BE49-F238E27FC236}">
                    <a16:creationId xmlns:a16="http://schemas.microsoft.com/office/drawing/2014/main" id="{AA44ACB0-852A-4A93-8616-6A3420807C88}"/>
                  </a:ext>
                </a:extLst>
              </p:cNvPr>
              <p:cNvSpPr>
                <a:spLocks noEditPoints="1"/>
              </p:cNvSpPr>
              <p:nvPr/>
            </p:nvSpPr>
            <p:spPr bwMode="auto">
              <a:xfrm>
                <a:off x="8853488" y="973139"/>
                <a:ext cx="571500" cy="252413"/>
              </a:xfrm>
              <a:custGeom>
                <a:avLst/>
                <a:gdLst>
                  <a:gd name="T0" fmla="*/ 114 w 120"/>
                  <a:gd name="T1" fmla="*/ 0 h 53"/>
                  <a:gd name="T2" fmla="*/ 7 w 120"/>
                  <a:gd name="T3" fmla="*/ 0 h 53"/>
                  <a:gd name="T4" fmla="*/ 0 w 120"/>
                  <a:gd name="T5" fmla="*/ 6 h 53"/>
                  <a:gd name="T6" fmla="*/ 0 w 120"/>
                  <a:gd name="T7" fmla="*/ 46 h 53"/>
                  <a:gd name="T8" fmla="*/ 7 w 120"/>
                  <a:gd name="T9" fmla="*/ 53 h 53"/>
                  <a:gd name="T10" fmla="*/ 114 w 120"/>
                  <a:gd name="T11" fmla="*/ 53 h 53"/>
                  <a:gd name="T12" fmla="*/ 120 w 120"/>
                  <a:gd name="T13" fmla="*/ 46 h 53"/>
                  <a:gd name="T14" fmla="*/ 120 w 120"/>
                  <a:gd name="T15" fmla="*/ 6 h 53"/>
                  <a:gd name="T16" fmla="*/ 114 w 120"/>
                  <a:gd name="T17" fmla="*/ 0 h 53"/>
                  <a:gd name="T18" fmla="*/ 27 w 120"/>
                  <a:gd name="T19" fmla="*/ 40 h 53"/>
                  <a:gd name="T20" fmla="*/ 14 w 120"/>
                  <a:gd name="T21" fmla="*/ 26 h 53"/>
                  <a:gd name="T22" fmla="*/ 27 w 120"/>
                  <a:gd name="T23" fmla="*/ 13 h 53"/>
                  <a:gd name="T24" fmla="*/ 40 w 120"/>
                  <a:gd name="T25" fmla="*/ 26 h 53"/>
                  <a:gd name="T26" fmla="*/ 27 w 120"/>
                  <a:gd name="T2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53">
                    <a:moveTo>
                      <a:pt x="114" y="0"/>
                    </a:moveTo>
                    <a:cubicBezTo>
                      <a:pt x="7" y="0"/>
                      <a:pt x="7" y="0"/>
                      <a:pt x="7" y="0"/>
                    </a:cubicBezTo>
                    <a:cubicBezTo>
                      <a:pt x="3" y="0"/>
                      <a:pt x="0" y="3"/>
                      <a:pt x="0" y="6"/>
                    </a:cubicBezTo>
                    <a:cubicBezTo>
                      <a:pt x="0" y="46"/>
                      <a:pt x="0" y="46"/>
                      <a:pt x="0" y="46"/>
                    </a:cubicBezTo>
                    <a:cubicBezTo>
                      <a:pt x="0" y="50"/>
                      <a:pt x="3" y="53"/>
                      <a:pt x="7" y="53"/>
                    </a:cubicBezTo>
                    <a:cubicBezTo>
                      <a:pt x="114" y="53"/>
                      <a:pt x="114" y="53"/>
                      <a:pt x="114" y="53"/>
                    </a:cubicBezTo>
                    <a:cubicBezTo>
                      <a:pt x="117" y="53"/>
                      <a:pt x="120" y="50"/>
                      <a:pt x="120" y="46"/>
                    </a:cubicBezTo>
                    <a:cubicBezTo>
                      <a:pt x="120" y="6"/>
                      <a:pt x="120" y="6"/>
                      <a:pt x="120" y="6"/>
                    </a:cubicBezTo>
                    <a:cubicBezTo>
                      <a:pt x="120" y="3"/>
                      <a:pt x="117" y="0"/>
                      <a:pt x="114" y="0"/>
                    </a:cubicBezTo>
                    <a:close/>
                    <a:moveTo>
                      <a:pt x="27" y="40"/>
                    </a:moveTo>
                    <a:cubicBezTo>
                      <a:pt x="20" y="40"/>
                      <a:pt x="14" y="34"/>
                      <a:pt x="14" y="26"/>
                    </a:cubicBezTo>
                    <a:cubicBezTo>
                      <a:pt x="14" y="19"/>
                      <a:pt x="20" y="13"/>
                      <a:pt x="27" y="13"/>
                    </a:cubicBezTo>
                    <a:cubicBezTo>
                      <a:pt x="34" y="13"/>
                      <a:pt x="40" y="19"/>
                      <a:pt x="40" y="26"/>
                    </a:cubicBezTo>
                    <a:cubicBezTo>
                      <a:pt x="40" y="34"/>
                      <a:pt x="34" y="40"/>
                      <a:pt x="27" y="40"/>
                    </a:cubicBezTo>
                    <a:close/>
                  </a:path>
                </a:pathLst>
              </a:custGeom>
              <a:grpFill/>
              <a:ln w="6350">
                <a:solidFill>
                  <a:srgbClr val="6F83BD"/>
                </a:solidFill>
                <a:round/>
                <a:headEnd/>
                <a:tailEnd/>
              </a:ln>
            </p:spPr>
            <p:txBody>
              <a:bodyPr vert="horz" wrap="square" lIns="91270" tIns="45636" rIns="91270" bIns="45636" numCol="1" anchor="t" anchorCtr="0" compatLnSpc="1">
                <a:prstTxWarp prst="textNoShape">
                  <a:avLst/>
                </a:prstTxWarp>
              </a:bodyPr>
              <a:lstStyle/>
              <a:p>
                <a:pPr defTabSz="914400">
                  <a:defRPr/>
                </a:pPr>
                <a:endParaRPr lang="en-US" sz="1796">
                  <a:solidFill>
                    <a:srgbClr val="383C45"/>
                  </a:solidFill>
                  <a:latin typeface="Fira Sans Book"/>
                </a:endParaRPr>
              </a:p>
            </p:txBody>
          </p:sp>
          <p:sp>
            <p:nvSpPr>
              <p:cNvPr id="882" name="Freeform 39">
                <a:extLst>
                  <a:ext uri="{FF2B5EF4-FFF2-40B4-BE49-F238E27FC236}">
                    <a16:creationId xmlns:a16="http://schemas.microsoft.com/office/drawing/2014/main" id="{93277608-A63A-4F95-A857-9CD3A87FD640}"/>
                  </a:ext>
                </a:extLst>
              </p:cNvPr>
              <p:cNvSpPr>
                <a:spLocks noEditPoints="1"/>
              </p:cNvSpPr>
              <p:nvPr/>
            </p:nvSpPr>
            <p:spPr bwMode="auto">
              <a:xfrm>
                <a:off x="8853488" y="654051"/>
                <a:ext cx="571500" cy="252413"/>
              </a:xfrm>
              <a:custGeom>
                <a:avLst/>
                <a:gdLst>
                  <a:gd name="T0" fmla="*/ 114 w 120"/>
                  <a:gd name="T1" fmla="*/ 0 h 53"/>
                  <a:gd name="T2" fmla="*/ 7 w 120"/>
                  <a:gd name="T3" fmla="*/ 0 h 53"/>
                  <a:gd name="T4" fmla="*/ 0 w 120"/>
                  <a:gd name="T5" fmla="*/ 7 h 53"/>
                  <a:gd name="T6" fmla="*/ 0 w 120"/>
                  <a:gd name="T7" fmla="*/ 47 h 53"/>
                  <a:gd name="T8" fmla="*/ 7 w 120"/>
                  <a:gd name="T9" fmla="*/ 53 h 53"/>
                  <a:gd name="T10" fmla="*/ 114 w 120"/>
                  <a:gd name="T11" fmla="*/ 53 h 53"/>
                  <a:gd name="T12" fmla="*/ 120 w 120"/>
                  <a:gd name="T13" fmla="*/ 47 h 53"/>
                  <a:gd name="T14" fmla="*/ 120 w 120"/>
                  <a:gd name="T15" fmla="*/ 7 h 53"/>
                  <a:gd name="T16" fmla="*/ 114 w 120"/>
                  <a:gd name="T17" fmla="*/ 0 h 53"/>
                  <a:gd name="T18" fmla="*/ 27 w 120"/>
                  <a:gd name="T19" fmla="*/ 40 h 53"/>
                  <a:gd name="T20" fmla="*/ 14 w 120"/>
                  <a:gd name="T21" fmla="*/ 27 h 53"/>
                  <a:gd name="T22" fmla="*/ 27 w 120"/>
                  <a:gd name="T23" fmla="*/ 13 h 53"/>
                  <a:gd name="T24" fmla="*/ 40 w 120"/>
                  <a:gd name="T25" fmla="*/ 27 h 53"/>
                  <a:gd name="T26" fmla="*/ 27 w 120"/>
                  <a:gd name="T2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53">
                    <a:moveTo>
                      <a:pt x="114" y="0"/>
                    </a:moveTo>
                    <a:cubicBezTo>
                      <a:pt x="7" y="0"/>
                      <a:pt x="7" y="0"/>
                      <a:pt x="7" y="0"/>
                    </a:cubicBezTo>
                    <a:cubicBezTo>
                      <a:pt x="3" y="0"/>
                      <a:pt x="0" y="3"/>
                      <a:pt x="0" y="7"/>
                    </a:cubicBezTo>
                    <a:cubicBezTo>
                      <a:pt x="0" y="47"/>
                      <a:pt x="0" y="47"/>
                      <a:pt x="0" y="47"/>
                    </a:cubicBezTo>
                    <a:cubicBezTo>
                      <a:pt x="0" y="50"/>
                      <a:pt x="3" y="53"/>
                      <a:pt x="7" y="53"/>
                    </a:cubicBezTo>
                    <a:cubicBezTo>
                      <a:pt x="114" y="53"/>
                      <a:pt x="114" y="53"/>
                      <a:pt x="114" y="53"/>
                    </a:cubicBezTo>
                    <a:cubicBezTo>
                      <a:pt x="117" y="53"/>
                      <a:pt x="120" y="50"/>
                      <a:pt x="120" y="47"/>
                    </a:cubicBezTo>
                    <a:cubicBezTo>
                      <a:pt x="120" y="7"/>
                      <a:pt x="120" y="7"/>
                      <a:pt x="120" y="7"/>
                    </a:cubicBezTo>
                    <a:cubicBezTo>
                      <a:pt x="120" y="3"/>
                      <a:pt x="117" y="0"/>
                      <a:pt x="114" y="0"/>
                    </a:cubicBezTo>
                    <a:close/>
                    <a:moveTo>
                      <a:pt x="27" y="40"/>
                    </a:moveTo>
                    <a:cubicBezTo>
                      <a:pt x="20" y="40"/>
                      <a:pt x="14" y="34"/>
                      <a:pt x="14" y="27"/>
                    </a:cubicBezTo>
                    <a:cubicBezTo>
                      <a:pt x="14" y="19"/>
                      <a:pt x="20" y="13"/>
                      <a:pt x="27" y="13"/>
                    </a:cubicBezTo>
                    <a:cubicBezTo>
                      <a:pt x="34" y="13"/>
                      <a:pt x="40" y="19"/>
                      <a:pt x="40" y="27"/>
                    </a:cubicBezTo>
                    <a:cubicBezTo>
                      <a:pt x="40" y="34"/>
                      <a:pt x="34" y="40"/>
                      <a:pt x="27" y="40"/>
                    </a:cubicBezTo>
                    <a:close/>
                  </a:path>
                </a:pathLst>
              </a:custGeom>
              <a:grpFill/>
              <a:ln w="6350">
                <a:solidFill>
                  <a:srgbClr val="6F83BD"/>
                </a:solidFill>
                <a:round/>
                <a:headEnd/>
                <a:tailEnd/>
              </a:ln>
            </p:spPr>
            <p:txBody>
              <a:bodyPr vert="horz" wrap="square" lIns="91270" tIns="45636" rIns="91270" bIns="45636" numCol="1" anchor="t" anchorCtr="0" compatLnSpc="1">
                <a:prstTxWarp prst="textNoShape">
                  <a:avLst/>
                </a:prstTxWarp>
              </a:bodyPr>
              <a:lstStyle/>
              <a:p>
                <a:pPr defTabSz="914400">
                  <a:defRPr/>
                </a:pPr>
                <a:endParaRPr lang="en-US" sz="1796">
                  <a:solidFill>
                    <a:srgbClr val="383C45"/>
                  </a:solidFill>
                  <a:latin typeface="Fira Sans Book"/>
                </a:endParaRPr>
              </a:p>
            </p:txBody>
          </p:sp>
        </p:grpSp>
        <p:grpSp>
          <p:nvGrpSpPr>
            <p:cNvPr id="826" name="Group 81">
              <a:extLst>
                <a:ext uri="{FF2B5EF4-FFF2-40B4-BE49-F238E27FC236}">
                  <a16:creationId xmlns:a16="http://schemas.microsoft.com/office/drawing/2014/main" id="{BB452CD4-F1B9-4261-91FA-F2037402158F}"/>
                </a:ext>
              </a:extLst>
            </p:cNvPr>
            <p:cNvGrpSpPr/>
            <p:nvPr/>
          </p:nvGrpSpPr>
          <p:grpSpPr>
            <a:xfrm>
              <a:off x="1845473" y="3304397"/>
              <a:ext cx="318269" cy="242758"/>
              <a:chOff x="2121572" y="3402098"/>
              <a:chExt cx="329533" cy="251349"/>
            </a:xfrm>
            <a:solidFill>
              <a:srgbClr val="52A3DB">
                <a:alpha val="50000"/>
              </a:srgbClr>
            </a:solidFill>
          </p:grpSpPr>
          <p:grpSp>
            <p:nvGrpSpPr>
              <p:cNvPr id="862" name="Box MEDIUM aqua">
                <a:extLst>
                  <a:ext uri="{FF2B5EF4-FFF2-40B4-BE49-F238E27FC236}">
                    <a16:creationId xmlns:a16="http://schemas.microsoft.com/office/drawing/2014/main" id="{0DF9F577-9826-4E9C-AFED-6781704C6118}"/>
                  </a:ext>
                </a:extLst>
              </p:cNvPr>
              <p:cNvGrpSpPr/>
              <p:nvPr/>
            </p:nvGrpSpPr>
            <p:grpSpPr>
              <a:xfrm>
                <a:off x="2121572" y="3459064"/>
                <a:ext cx="136575" cy="137417"/>
                <a:chOff x="3703797" y="1365033"/>
                <a:chExt cx="2819901" cy="2837286"/>
              </a:xfrm>
              <a:grpFill/>
            </p:grpSpPr>
            <p:sp>
              <p:nvSpPr>
                <p:cNvPr id="875" name="Diamond 95">
                  <a:extLst>
                    <a:ext uri="{FF2B5EF4-FFF2-40B4-BE49-F238E27FC236}">
                      <a16:creationId xmlns:a16="http://schemas.microsoft.com/office/drawing/2014/main" id="{E5A96747-D614-4520-B64E-F6B0211B44C7}"/>
                    </a:ext>
                  </a:extLst>
                </p:cNvPr>
                <p:cNvSpPr/>
                <p:nvPr/>
              </p:nvSpPr>
              <p:spPr>
                <a:xfrm>
                  <a:off x="3703797" y="1365033"/>
                  <a:ext cx="2819899" cy="1405268"/>
                </a:xfrm>
                <a:prstGeom prst="diamond">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76" name="Parallelogram 96">
                  <a:extLst>
                    <a:ext uri="{FF2B5EF4-FFF2-40B4-BE49-F238E27FC236}">
                      <a16:creationId xmlns:a16="http://schemas.microsoft.com/office/drawing/2014/main" id="{F6AC1D97-64FF-429E-B523-4BC3C8AFD2FC}"/>
                    </a:ext>
                  </a:extLst>
                </p:cNvPr>
                <p:cNvSpPr/>
                <p:nvPr/>
              </p:nvSpPr>
              <p:spPr>
                <a:xfrm rot="16200000">
                  <a:off x="3340252" y="2428818"/>
                  <a:ext cx="2137049" cy="1409950"/>
                </a:xfrm>
                <a:prstGeom prst="parallelogram">
                  <a:avLst>
                    <a:gd name="adj" fmla="val 50176"/>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77" name="Parallelogram 97">
                  <a:extLst>
                    <a:ext uri="{FF2B5EF4-FFF2-40B4-BE49-F238E27FC236}">
                      <a16:creationId xmlns:a16="http://schemas.microsoft.com/office/drawing/2014/main" id="{A007F5B2-CA69-49DE-88D3-FB8A3389537D}"/>
                    </a:ext>
                  </a:extLst>
                </p:cNvPr>
                <p:cNvSpPr/>
                <p:nvPr/>
              </p:nvSpPr>
              <p:spPr>
                <a:xfrm rot="5400000" flipH="1">
                  <a:off x="4750198" y="2428815"/>
                  <a:ext cx="2137050" cy="1409950"/>
                </a:xfrm>
                <a:prstGeom prst="parallelogram">
                  <a:avLst>
                    <a:gd name="adj" fmla="val 50175"/>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863" name="Box MEDIUM aqua">
                <a:extLst>
                  <a:ext uri="{FF2B5EF4-FFF2-40B4-BE49-F238E27FC236}">
                    <a16:creationId xmlns:a16="http://schemas.microsoft.com/office/drawing/2014/main" id="{8170E2E3-AEB4-49C7-954B-969E56F5E812}"/>
                  </a:ext>
                </a:extLst>
              </p:cNvPr>
              <p:cNvGrpSpPr/>
              <p:nvPr/>
            </p:nvGrpSpPr>
            <p:grpSpPr>
              <a:xfrm>
                <a:off x="2219720" y="3402098"/>
                <a:ext cx="136575" cy="137417"/>
                <a:chOff x="3703797" y="1365033"/>
                <a:chExt cx="2819901" cy="2837286"/>
              </a:xfrm>
              <a:grpFill/>
            </p:grpSpPr>
            <p:sp>
              <p:nvSpPr>
                <p:cNvPr id="872" name="Diamond 92">
                  <a:extLst>
                    <a:ext uri="{FF2B5EF4-FFF2-40B4-BE49-F238E27FC236}">
                      <a16:creationId xmlns:a16="http://schemas.microsoft.com/office/drawing/2014/main" id="{CCCE3FF3-1AE6-4BCA-B6AF-F807818C0585}"/>
                    </a:ext>
                  </a:extLst>
                </p:cNvPr>
                <p:cNvSpPr/>
                <p:nvPr/>
              </p:nvSpPr>
              <p:spPr>
                <a:xfrm>
                  <a:off x="3703797" y="1365033"/>
                  <a:ext cx="2819899" cy="1405268"/>
                </a:xfrm>
                <a:prstGeom prst="diamond">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73" name="Parallelogram 93">
                  <a:extLst>
                    <a:ext uri="{FF2B5EF4-FFF2-40B4-BE49-F238E27FC236}">
                      <a16:creationId xmlns:a16="http://schemas.microsoft.com/office/drawing/2014/main" id="{E43F73EB-4D46-4A05-B7E4-0D206B730362}"/>
                    </a:ext>
                  </a:extLst>
                </p:cNvPr>
                <p:cNvSpPr/>
                <p:nvPr/>
              </p:nvSpPr>
              <p:spPr>
                <a:xfrm rot="16200000">
                  <a:off x="3340252" y="2428818"/>
                  <a:ext cx="2137049" cy="1409950"/>
                </a:xfrm>
                <a:prstGeom prst="parallelogram">
                  <a:avLst>
                    <a:gd name="adj" fmla="val 50176"/>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74" name="Parallelogram 94">
                  <a:extLst>
                    <a:ext uri="{FF2B5EF4-FFF2-40B4-BE49-F238E27FC236}">
                      <a16:creationId xmlns:a16="http://schemas.microsoft.com/office/drawing/2014/main" id="{E029261F-2CE7-4C7C-8EF0-5CD10063AD6F}"/>
                    </a:ext>
                  </a:extLst>
                </p:cNvPr>
                <p:cNvSpPr/>
                <p:nvPr/>
              </p:nvSpPr>
              <p:spPr>
                <a:xfrm rot="5400000" flipH="1">
                  <a:off x="4750198" y="2428815"/>
                  <a:ext cx="2137050" cy="1409950"/>
                </a:xfrm>
                <a:prstGeom prst="parallelogram">
                  <a:avLst>
                    <a:gd name="adj" fmla="val 50175"/>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864" name="Box MEDIUM aqua">
                <a:extLst>
                  <a:ext uri="{FF2B5EF4-FFF2-40B4-BE49-F238E27FC236}">
                    <a16:creationId xmlns:a16="http://schemas.microsoft.com/office/drawing/2014/main" id="{428023F0-802D-43DC-9F7D-1070C31B3432}"/>
                  </a:ext>
                </a:extLst>
              </p:cNvPr>
              <p:cNvGrpSpPr/>
              <p:nvPr/>
            </p:nvGrpSpPr>
            <p:grpSpPr>
              <a:xfrm>
                <a:off x="2216382" y="3516030"/>
                <a:ext cx="136575" cy="137417"/>
                <a:chOff x="3703797" y="1365033"/>
                <a:chExt cx="2819901" cy="2837286"/>
              </a:xfrm>
              <a:grpFill/>
            </p:grpSpPr>
            <p:sp>
              <p:nvSpPr>
                <p:cNvPr id="869" name="Diamond 89">
                  <a:extLst>
                    <a:ext uri="{FF2B5EF4-FFF2-40B4-BE49-F238E27FC236}">
                      <a16:creationId xmlns:a16="http://schemas.microsoft.com/office/drawing/2014/main" id="{DFF964E7-81DF-4A01-826A-7B1C8F001F31}"/>
                    </a:ext>
                  </a:extLst>
                </p:cNvPr>
                <p:cNvSpPr/>
                <p:nvPr/>
              </p:nvSpPr>
              <p:spPr>
                <a:xfrm>
                  <a:off x="3703797" y="1365033"/>
                  <a:ext cx="2819899" cy="1405268"/>
                </a:xfrm>
                <a:prstGeom prst="diamond">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70" name="Parallelogram 90">
                  <a:extLst>
                    <a:ext uri="{FF2B5EF4-FFF2-40B4-BE49-F238E27FC236}">
                      <a16:creationId xmlns:a16="http://schemas.microsoft.com/office/drawing/2014/main" id="{C8649210-D6F1-408C-96ED-494F29131AB1}"/>
                    </a:ext>
                  </a:extLst>
                </p:cNvPr>
                <p:cNvSpPr/>
                <p:nvPr/>
              </p:nvSpPr>
              <p:spPr>
                <a:xfrm rot="16200000">
                  <a:off x="3340252" y="2428818"/>
                  <a:ext cx="2137049" cy="1409950"/>
                </a:xfrm>
                <a:prstGeom prst="parallelogram">
                  <a:avLst>
                    <a:gd name="adj" fmla="val 50176"/>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71" name="Parallelogram 91">
                  <a:extLst>
                    <a:ext uri="{FF2B5EF4-FFF2-40B4-BE49-F238E27FC236}">
                      <a16:creationId xmlns:a16="http://schemas.microsoft.com/office/drawing/2014/main" id="{E40E1219-9132-4C74-87FA-441896095854}"/>
                    </a:ext>
                  </a:extLst>
                </p:cNvPr>
                <p:cNvSpPr/>
                <p:nvPr/>
              </p:nvSpPr>
              <p:spPr>
                <a:xfrm rot="5400000" flipH="1">
                  <a:off x="4750198" y="2428815"/>
                  <a:ext cx="2137050" cy="1409950"/>
                </a:xfrm>
                <a:prstGeom prst="parallelogram">
                  <a:avLst>
                    <a:gd name="adj" fmla="val 50175"/>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865" name="Box MEDIUM aqua">
                <a:extLst>
                  <a:ext uri="{FF2B5EF4-FFF2-40B4-BE49-F238E27FC236}">
                    <a16:creationId xmlns:a16="http://schemas.microsoft.com/office/drawing/2014/main" id="{C48B528C-E1DB-4E4F-9AA0-10587C4E21F1}"/>
                  </a:ext>
                </a:extLst>
              </p:cNvPr>
              <p:cNvGrpSpPr/>
              <p:nvPr/>
            </p:nvGrpSpPr>
            <p:grpSpPr>
              <a:xfrm>
                <a:off x="2314530" y="3459064"/>
                <a:ext cx="136575" cy="137417"/>
                <a:chOff x="3703797" y="1365033"/>
                <a:chExt cx="2819901" cy="2837286"/>
              </a:xfrm>
              <a:grpFill/>
            </p:grpSpPr>
            <p:sp>
              <p:nvSpPr>
                <p:cNvPr id="866" name="Diamond 86">
                  <a:extLst>
                    <a:ext uri="{FF2B5EF4-FFF2-40B4-BE49-F238E27FC236}">
                      <a16:creationId xmlns:a16="http://schemas.microsoft.com/office/drawing/2014/main" id="{1D9CD17F-DA27-4DA3-849C-AD7C90C8B35E}"/>
                    </a:ext>
                  </a:extLst>
                </p:cNvPr>
                <p:cNvSpPr/>
                <p:nvPr/>
              </p:nvSpPr>
              <p:spPr>
                <a:xfrm>
                  <a:off x="3703797" y="1365033"/>
                  <a:ext cx="2819899" cy="1405268"/>
                </a:xfrm>
                <a:prstGeom prst="diamond">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67" name="Parallelogram 87">
                  <a:extLst>
                    <a:ext uri="{FF2B5EF4-FFF2-40B4-BE49-F238E27FC236}">
                      <a16:creationId xmlns:a16="http://schemas.microsoft.com/office/drawing/2014/main" id="{A56EC8F7-3C7F-4282-B06B-4E2D3D5DDDFE}"/>
                    </a:ext>
                  </a:extLst>
                </p:cNvPr>
                <p:cNvSpPr/>
                <p:nvPr/>
              </p:nvSpPr>
              <p:spPr>
                <a:xfrm rot="16200000">
                  <a:off x="3340252" y="2428818"/>
                  <a:ext cx="2137049" cy="1409950"/>
                </a:xfrm>
                <a:prstGeom prst="parallelogram">
                  <a:avLst>
                    <a:gd name="adj" fmla="val 50176"/>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68" name="Parallelogram 88">
                  <a:extLst>
                    <a:ext uri="{FF2B5EF4-FFF2-40B4-BE49-F238E27FC236}">
                      <a16:creationId xmlns:a16="http://schemas.microsoft.com/office/drawing/2014/main" id="{B20E9DDE-3FB6-4D85-B9D0-3E09E0A5A74F}"/>
                    </a:ext>
                  </a:extLst>
                </p:cNvPr>
                <p:cNvSpPr/>
                <p:nvPr/>
              </p:nvSpPr>
              <p:spPr>
                <a:xfrm rot="5400000" flipH="1">
                  <a:off x="4750198" y="2428815"/>
                  <a:ext cx="2137050" cy="1409950"/>
                </a:xfrm>
                <a:prstGeom prst="parallelogram">
                  <a:avLst>
                    <a:gd name="adj" fmla="val 50175"/>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grpSp>
          <p:nvGrpSpPr>
            <p:cNvPr id="827" name="Group 98">
              <a:extLst>
                <a:ext uri="{FF2B5EF4-FFF2-40B4-BE49-F238E27FC236}">
                  <a16:creationId xmlns:a16="http://schemas.microsoft.com/office/drawing/2014/main" id="{AE7B0B22-25CF-4F16-804E-3C827F5E82E8}"/>
                </a:ext>
              </a:extLst>
            </p:cNvPr>
            <p:cNvGrpSpPr/>
            <p:nvPr/>
          </p:nvGrpSpPr>
          <p:grpSpPr>
            <a:xfrm>
              <a:off x="1840367" y="2108268"/>
              <a:ext cx="318269" cy="242758"/>
              <a:chOff x="2121572" y="3402098"/>
              <a:chExt cx="329533" cy="251349"/>
            </a:xfrm>
            <a:solidFill>
              <a:srgbClr val="3F59A7">
                <a:alpha val="50000"/>
              </a:srgbClr>
            </a:solidFill>
          </p:grpSpPr>
          <p:grpSp>
            <p:nvGrpSpPr>
              <p:cNvPr id="846" name="Box MEDIUM aqua">
                <a:extLst>
                  <a:ext uri="{FF2B5EF4-FFF2-40B4-BE49-F238E27FC236}">
                    <a16:creationId xmlns:a16="http://schemas.microsoft.com/office/drawing/2014/main" id="{4EE354C2-751A-4E51-B121-749EA3049105}"/>
                  </a:ext>
                </a:extLst>
              </p:cNvPr>
              <p:cNvGrpSpPr/>
              <p:nvPr/>
            </p:nvGrpSpPr>
            <p:grpSpPr>
              <a:xfrm>
                <a:off x="2121572" y="3459064"/>
                <a:ext cx="136575" cy="137417"/>
                <a:chOff x="3703797" y="1365033"/>
                <a:chExt cx="2819901" cy="2837286"/>
              </a:xfrm>
              <a:grpFill/>
            </p:grpSpPr>
            <p:sp>
              <p:nvSpPr>
                <p:cNvPr id="859" name="Diamond 112">
                  <a:extLst>
                    <a:ext uri="{FF2B5EF4-FFF2-40B4-BE49-F238E27FC236}">
                      <a16:creationId xmlns:a16="http://schemas.microsoft.com/office/drawing/2014/main" id="{6C3D1BD7-F3EC-41FE-A845-5EB2AFE6A922}"/>
                    </a:ext>
                  </a:extLst>
                </p:cNvPr>
                <p:cNvSpPr/>
                <p:nvPr/>
              </p:nvSpPr>
              <p:spPr>
                <a:xfrm>
                  <a:off x="3703797" y="1365033"/>
                  <a:ext cx="2819899" cy="1405268"/>
                </a:xfrm>
                <a:prstGeom prst="diamond">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60" name="Parallelogram 113">
                  <a:extLst>
                    <a:ext uri="{FF2B5EF4-FFF2-40B4-BE49-F238E27FC236}">
                      <a16:creationId xmlns:a16="http://schemas.microsoft.com/office/drawing/2014/main" id="{C6729478-30DF-4D91-9EF7-F5D0CE671618}"/>
                    </a:ext>
                  </a:extLst>
                </p:cNvPr>
                <p:cNvSpPr/>
                <p:nvPr/>
              </p:nvSpPr>
              <p:spPr>
                <a:xfrm rot="16200000">
                  <a:off x="3340252" y="2428818"/>
                  <a:ext cx="2137049" cy="1409950"/>
                </a:xfrm>
                <a:prstGeom prst="parallelogram">
                  <a:avLst>
                    <a:gd name="adj" fmla="val 50176"/>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61" name="Parallelogram 114">
                  <a:extLst>
                    <a:ext uri="{FF2B5EF4-FFF2-40B4-BE49-F238E27FC236}">
                      <a16:creationId xmlns:a16="http://schemas.microsoft.com/office/drawing/2014/main" id="{70DCDA40-21D1-4CA9-B651-242DCB72F172}"/>
                    </a:ext>
                  </a:extLst>
                </p:cNvPr>
                <p:cNvSpPr/>
                <p:nvPr/>
              </p:nvSpPr>
              <p:spPr>
                <a:xfrm rot="5400000" flipH="1">
                  <a:off x="4750198" y="2428815"/>
                  <a:ext cx="2137050" cy="1409950"/>
                </a:xfrm>
                <a:prstGeom prst="parallelogram">
                  <a:avLst>
                    <a:gd name="adj" fmla="val 50175"/>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847" name="Box MEDIUM aqua">
                <a:extLst>
                  <a:ext uri="{FF2B5EF4-FFF2-40B4-BE49-F238E27FC236}">
                    <a16:creationId xmlns:a16="http://schemas.microsoft.com/office/drawing/2014/main" id="{AD3C9CEB-4374-419B-B81D-6322008EAF92}"/>
                  </a:ext>
                </a:extLst>
              </p:cNvPr>
              <p:cNvGrpSpPr/>
              <p:nvPr/>
            </p:nvGrpSpPr>
            <p:grpSpPr>
              <a:xfrm>
                <a:off x="2219720" y="3402098"/>
                <a:ext cx="136575" cy="137417"/>
                <a:chOff x="3703797" y="1365033"/>
                <a:chExt cx="2819901" cy="2837286"/>
              </a:xfrm>
              <a:grpFill/>
            </p:grpSpPr>
            <p:sp>
              <p:nvSpPr>
                <p:cNvPr id="856" name="Diamond 109">
                  <a:extLst>
                    <a:ext uri="{FF2B5EF4-FFF2-40B4-BE49-F238E27FC236}">
                      <a16:creationId xmlns:a16="http://schemas.microsoft.com/office/drawing/2014/main" id="{85055FCE-4E71-46D2-92E2-B88DE07815CE}"/>
                    </a:ext>
                  </a:extLst>
                </p:cNvPr>
                <p:cNvSpPr/>
                <p:nvPr/>
              </p:nvSpPr>
              <p:spPr>
                <a:xfrm>
                  <a:off x="3703797" y="1365033"/>
                  <a:ext cx="2819899" cy="1405268"/>
                </a:xfrm>
                <a:prstGeom prst="diamond">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57" name="Parallelogram 110">
                  <a:extLst>
                    <a:ext uri="{FF2B5EF4-FFF2-40B4-BE49-F238E27FC236}">
                      <a16:creationId xmlns:a16="http://schemas.microsoft.com/office/drawing/2014/main" id="{A4CDD1DB-B84D-44EA-9DC3-C3D21EF41B4B}"/>
                    </a:ext>
                  </a:extLst>
                </p:cNvPr>
                <p:cNvSpPr/>
                <p:nvPr/>
              </p:nvSpPr>
              <p:spPr>
                <a:xfrm rot="16200000">
                  <a:off x="3340252" y="2428818"/>
                  <a:ext cx="2137049" cy="1409950"/>
                </a:xfrm>
                <a:prstGeom prst="parallelogram">
                  <a:avLst>
                    <a:gd name="adj" fmla="val 50176"/>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58" name="Parallelogram 111">
                  <a:extLst>
                    <a:ext uri="{FF2B5EF4-FFF2-40B4-BE49-F238E27FC236}">
                      <a16:creationId xmlns:a16="http://schemas.microsoft.com/office/drawing/2014/main" id="{F0AB9E2E-2526-42A6-A6ED-BB118E9C59FC}"/>
                    </a:ext>
                  </a:extLst>
                </p:cNvPr>
                <p:cNvSpPr/>
                <p:nvPr/>
              </p:nvSpPr>
              <p:spPr>
                <a:xfrm rot="5400000" flipH="1">
                  <a:off x="4750198" y="2428815"/>
                  <a:ext cx="2137050" cy="1409950"/>
                </a:xfrm>
                <a:prstGeom prst="parallelogram">
                  <a:avLst>
                    <a:gd name="adj" fmla="val 50175"/>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848" name="Box MEDIUM aqua">
                <a:extLst>
                  <a:ext uri="{FF2B5EF4-FFF2-40B4-BE49-F238E27FC236}">
                    <a16:creationId xmlns:a16="http://schemas.microsoft.com/office/drawing/2014/main" id="{A1E3FA04-598D-48D0-9F4A-0FFFF77FA9A4}"/>
                  </a:ext>
                </a:extLst>
              </p:cNvPr>
              <p:cNvGrpSpPr/>
              <p:nvPr/>
            </p:nvGrpSpPr>
            <p:grpSpPr>
              <a:xfrm>
                <a:off x="2216382" y="3516030"/>
                <a:ext cx="136575" cy="137417"/>
                <a:chOff x="3703797" y="1365033"/>
                <a:chExt cx="2819901" cy="2837286"/>
              </a:xfrm>
              <a:grpFill/>
            </p:grpSpPr>
            <p:sp>
              <p:nvSpPr>
                <p:cNvPr id="853" name="Diamond 106">
                  <a:extLst>
                    <a:ext uri="{FF2B5EF4-FFF2-40B4-BE49-F238E27FC236}">
                      <a16:creationId xmlns:a16="http://schemas.microsoft.com/office/drawing/2014/main" id="{5E50111A-5779-4027-8CBE-91244EC0579D}"/>
                    </a:ext>
                  </a:extLst>
                </p:cNvPr>
                <p:cNvSpPr/>
                <p:nvPr/>
              </p:nvSpPr>
              <p:spPr>
                <a:xfrm>
                  <a:off x="3703797" y="1365033"/>
                  <a:ext cx="2819899" cy="1405268"/>
                </a:xfrm>
                <a:prstGeom prst="diamond">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54" name="Parallelogram 107">
                  <a:extLst>
                    <a:ext uri="{FF2B5EF4-FFF2-40B4-BE49-F238E27FC236}">
                      <a16:creationId xmlns:a16="http://schemas.microsoft.com/office/drawing/2014/main" id="{0D2CD030-7FA2-4E0C-BAC0-F43A1252F328}"/>
                    </a:ext>
                  </a:extLst>
                </p:cNvPr>
                <p:cNvSpPr/>
                <p:nvPr/>
              </p:nvSpPr>
              <p:spPr>
                <a:xfrm rot="16200000">
                  <a:off x="3340252" y="2428818"/>
                  <a:ext cx="2137049" cy="1409950"/>
                </a:xfrm>
                <a:prstGeom prst="parallelogram">
                  <a:avLst>
                    <a:gd name="adj" fmla="val 50176"/>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55" name="Parallelogram 108">
                  <a:extLst>
                    <a:ext uri="{FF2B5EF4-FFF2-40B4-BE49-F238E27FC236}">
                      <a16:creationId xmlns:a16="http://schemas.microsoft.com/office/drawing/2014/main" id="{60EFCD2F-ACDE-47B2-88A9-B13FF5A26DDD}"/>
                    </a:ext>
                  </a:extLst>
                </p:cNvPr>
                <p:cNvSpPr/>
                <p:nvPr/>
              </p:nvSpPr>
              <p:spPr>
                <a:xfrm rot="5400000" flipH="1">
                  <a:off x="4750198" y="2428815"/>
                  <a:ext cx="2137050" cy="1409950"/>
                </a:xfrm>
                <a:prstGeom prst="parallelogram">
                  <a:avLst>
                    <a:gd name="adj" fmla="val 50175"/>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849" name="Box MEDIUM aqua">
                <a:extLst>
                  <a:ext uri="{FF2B5EF4-FFF2-40B4-BE49-F238E27FC236}">
                    <a16:creationId xmlns:a16="http://schemas.microsoft.com/office/drawing/2014/main" id="{162617E4-3104-46D8-9E8D-7E0E3550EE35}"/>
                  </a:ext>
                </a:extLst>
              </p:cNvPr>
              <p:cNvGrpSpPr/>
              <p:nvPr/>
            </p:nvGrpSpPr>
            <p:grpSpPr>
              <a:xfrm>
                <a:off x="2314530" y="3459064"/>
                <a:ext cx="136575" cy="137417"/>
                <a:chOff x="3703797" y="1365033"/>
                <a:chExt cx="2819901" cy="2837286"/>
              </a:xfrm>
              <a:grpFill/>
            </p:grpSpPr>
            <p:sp>
              <p:nvSpPr>
                <p:cNvPr id="850" name="Diamond 103">
                  <a:extLst>
                    <a:ext uri="{FF2B5EF4-FFF2-40B4-BE49-F238E27FC236}">
                      <a16:creationId xmlns:a16="http://schemas.microsoft.com/office/drawing/2014/main" id="{76853EE4-60E5-4A1A-978E-36C33955617D}"/>
                    </a:ext>
                  </a:extLst>
                </p:cNvPr>
                <p:cNvSpPr/>
                <p:nvPr/>
              </p:nvSpPr>
              <p:spPr>
                <a:xfrm>
                  <a:off x="3703797" y="1365033"/>
                  <a:ext cx="2819899" cy="1405268"/>
                </a:xfrm>
                <a:prstGeom prst="diamond">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51" name="Parallelogram 104">
                  <a:extLst>
                    <a:ext uri="{FF2B5EF4-FFF2-40B4-BE49-F238E27FC236}">
                      <a16:creationId xmlns:a16="http://schemas.microsoft.com/office/drawing/2014/main" id="{7A877269-8711-4250-89EC-17856F6F84AB}"/>
                    </a:ext>
                  </a:extLst>
                </p:cNvPr>
                <p:cNvSpPr/>
                <p:nvPr/>
              </p:nvSpPr>
              <p:spPr>
                <a:xfrm rot="16200000">
                  <a:off x="3340252" y="2428818"/>
                  <a:ext cx="2137049" cy="1409950"/>
                </a:xfrm>
                <a:prstGeom prst="parallelogram">
                  <a:avLst>
                    <a:gd name="adj" fmla="val 50176"/>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52" name="Parallelogram 105">
                  <a:extLst>
                    <a:ext uri="{FF2B5EF4-FFF2-40B4-BE49-F238E27FC236}">
                      <a16:creationId xmlns:a16="http://schemas.microsoft.com/office/drawing/2014/main" id="{772BCABD-8BDF-4AAA-B7D8-8F15D306D662}"/>
                    </a:ext>
                  </a:extLst>
                </p:cNvPr>
                <p:cNvSpPr/>
                <p:nvPr/>
              </p:nvSpPr>
              <p:spPr>
                <a:xfrm rot="5400000" flipH="1">
                  <a:off x="4750198" y="2428815"/>
                  <a:ext cx="2137050" cy="1409950"/>
                </a:xfrm>
                <a:prstGeom prst="parallelogram">
                  <a:avLst>
                    <a:gd name="adj" fmla="val 50175"/>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grpSp>
          <p:nvGrpSpPr>
            <p:cNvPr id="828" name="Group 115">
              <a:extLst>
                <a:ext uri="{FF2B5EF4-FFF2-40B4-BE49-F238E27FC236}">
                  <a16:creationId xmlns:a16="http://schemas.microsoft.com/office/drawing/2014/main" id="{97249164-FA98-4386-8A07-87C404FEB431}"/>
                </a:ext>
              </a:extLst>
            </p:cNvPr>
            <p:cNvGrpSpPr/>
            <p:nvPr/>
          </p:nvGrpSpPr>
          <p:grpSpPr>
            <a:xfrm>
              <a:off x="1852351" y="2721266"/>
              <a:ext cx="318269" cy="242758"/>
              <a:chOff x="2121572" y="3402098"/>
              <a:chExt cx="329533" cy="251349"/>
            </a:xfrm>
            <a:solidFill>
              <a:srgbClr val="9FACD3">
                <a:alpha val="50000"/>
              </a:srgbClr>
            </a:solidFill>
          </p:grpSpPr>
          <p:grpSp>
            <p:nvGrpSpPr>
              <p:cNvPr id="830" name="Box MEDIUM aqua">
                <a:extLst>
                  <a:ext uri="{FF2B5EF4-FFF2-40B4-BE49-F238E27FC236}">
                    <a16:creationId xmlns:a16="http://schemas.microsoft.com/office/drawing/2014/main" id="{31E6FF11-6679-4A58-9698-CE8DBB9FB16C}"/>
                  </a:ext>
                </a:extLst>
              </p:cNvPr>
              <p:cNvGrpSpPr/>
              <p:nvPr/>
            </p:nvGrpSpPr>
            <p:grpSpPr>
              <a:xfrm>
                <a:off x="2121572" y="3459064"/>
                <a:ext cx="136575" cy="137417"/>
                <a:chOff x="3703797" y="1365033"/>
                <a:chExt cx="2819901" cy="2837286"/>
              </a:xfrm>
              <a:grpFill/>
            </p:grpSpPr>
            <p:sp>
              <p:nvSpPr>
                <p:cNvPr id="843" name="Diamond 129">
                  <a:extLst>
                    <a:ext uri="{FF2B5EF4-FFF2-40B4-BE49-F238E27FC236}">
                      <a16:creationId xmlns:a16="http://schemas.microsoft.com/office/drawing/2014/main" id="{C882F86E-A633-4F00-B6D9-18A091D38858}"/>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44" name="Parallelogram 130">
                  <a:extLst>
                    <a:ext uri="{FF2B5EF4-FFF2-40B4-BE49-F238E27FC236}">
                      <a16:creationId xmlns:a16="http://schemas.microsoft.com/office/drawing/2014/main" id="{306417FA-480F-406D-9EB9-62A9A59797C6}"/>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45" name="Parallelogram 131">
                  <a:extLst>
                    <a:ext uri="{FF2B5EF4-FFF2-40B4-BE49-F238E27FC236}">
                      <a16:creationId xmlns:a16="http://schemas.microsoft.com/office/drawing/2014/main" id="{368081FA-25A7-488D-AC68-EFFC19799CFF}"/>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831" name="Box MEDIUM aqua">
                <a:extLst>
                  <a:ext uri="{FF2B5EF4-FFF2-40B4-BE49-F238E27FC236}">
                    <a16:creationId xmlns:a16="http://schemas.microsoft.com/office/drawing/2014/main" id="{61D5D506-9B76-4A27-99FD-687E354B6891}"/>
                  </a:ext>
                </a:extLst>
              </p:cNvPr>
              <p:cNvGrpSpPr/>
              <p:nvPr/>
            </p:nvGrpSpPr>
            <p:grpSpPr>
              <a:xfrm>
                <a:off x="2219720" y="3402098"/>
                <a:ext cx="136575" cy="137417"/>
                <a:chOff x="3703797" y="1365033"/>
                <a:chExt cx="2819901" cy="2837286"/>
              </a:xfrm>
              <a:grpFill/>
            </p:grpSpPr>
            <p:sp>
              <p:nvSpPr>
                <p:cNvPr id="840" name="Diamond 126">
                  <a:extLst>
                    <a:ext uri="{FF2B5EF4-FFF2-40B4-BE49-F238E27FC236}">
                      <a16:creationId xmlns:a16="http://schemas.microsoft.com/office/drawing/2014/main" id="{B55A1DFD-9F55-4D3F-8C5E-B374E5E632C4}"/>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41" name="Parallelogram 127">
                  <a:extLst>
                    <a:ext uri="{FF2B5EF4-FFF2-40B4-BE49-F238E27FC236}">
                      <a16:creationId xmlns:a16="http://schemas.microsoft.com/office/drawing/2014/main" id="{99C4C7F2-DDC1-4187-A4B6-E330D222F107}"/>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42" name="Parallelogram 128">
                  <a:extLst>
                    <a:ext uri="{FF2B5EF4-FFF2-40B4-BE49-F238E27FC236}">
                      <a16:creationId xmlns:a16="http://schemas.microsoft.com/office/drawing/2014/main" id="{47B9849C-37F0-4979-B837-C6E2D0D97F0D}"/>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832" name="Box MEDIUM aqua">
                <a:extLst>
                  <a:ext uri="{FF2B5EF4-FFF2-40B4-BE49-F238E27FC236}">
                    <a16:creationId xmlns:a16="http://schemas.microsoft.com/office/drawing/2014/main" id="{643C84E1-3C5B-4428-AE18-DDC16DC2AC1C}"/>
                  </a:ext>
                </a:extLst>
              </p:cNvPr>
              <p:cNvGrpSpPr/>
              <p:nvPr/>
            </p:nvGrpSpPr>
            <p:grpSpPr>
              <a:xfrm>
                <a:off x="2216382" y="3516030"/>
                <a:ext cx="136575" cy="137417"/>
                <a:chOff x="3703797" y="1365033"/>
                <a:chExt cx="2819901" cy="2837286"/>
              </a:xfrm>
              <a:grpFill/>
            </p:grpSpPr>
            <p:sp>
              <p:nvSpPr>
                <p:cNvPr id="837" name="Diamond 123">
                  <a:extLst>
                    <a:ext uri="{FF2B5EF4-FFF2-40B4-BE49-F238E27FC236}">
                      <a16:creationId xmlns:a16="http://schemas.microsoft.com/office/drawing/2014/main" id="{C5F4B9BA-858E-44C4-88B1-66DECC747734}"/>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38" name="Parallelogram 124">
                  <a:extLst>
                    <a:ext uri="{FF2B5EF4-FFF2-40B4-BE49-F238E27FC236}">
                      <a16:creationId xmlns:a16="http://schemas.microsoft.com/office/drawing/2014/main" id="{0F5EF65D-077E-4E6B-8EF7-2DF4368FA3C5}"/>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39" name="Parallelogram 125">
                  <a:extLst>
                    <a:ext uri="{FF2B5EF4-FFF2-40B4-BE49-F238E27FC236}">
                      <a16:creationId xmlns:a16="http://schemas.microsoft.com/office/drawing/2014/main" id="{D60B310E-96E7-4E52-A53D-124F84F399CF}"/>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833" name="Box MEDIUM aqua">
                <a:extLst>
                  <a:ext uri="{FF2B5EF4-FFF2-40B4-BE49-F238E27FC236}">
                    <a16:creationId xmlns:a16="http://schemas.microsoft.com/office/drawing/2014/main" id="{520113A1-D7E6-4D34-9247-B92258FBA336}"/>
                  </a:ext>
                </a:extLst>
              </p:cNvPr>
              <p:cNvGrpSpPr/>
              <p:nvPr/>
            </p:nvGrpSpPr>
            <p:grpSpPr>
              <a:xfrm>
                <a:off x="2314530" y="3459064"/>
                <a:ext cx="136575" cy="137417"/>
                <a:chOff x="3703797" y="1365033"/>
                <a:chExt cx="2819901" cy="2837286"/>
              </a:xfrm>
              <a:grpFill/>
            </p:grpSpPr>
            <p:sp>
              <p:nvSpPr>
                <p:cNvPr id="834" name="Diamond 120">
                  <a:extLst>
                    <a:ext uri="{FF2B5EF4-FFF2-40B4-BE49-F238E27FC236}">
                      <a16:creationId xmlns:a16="http://schemas.microsoft.com/office/drawing/2014/main" id="{AF518D9C-D804-485B-B325-CD6DBB1F45D2}"/>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35" name="Parallelogram 121">
                  <a:extLst>
                    <a:ext uri="{FF2B5EF4-FFF2-40B4-BE49-F238E27FC236}">
                      <a16:creationId xmlns:a16="http://schemas.microsoft.com/office/drawing/2014/main" id="{EC4A4864-099E-41F3-BF75-C6742A834FAA}"/>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836" name="Parallelogram 122">
                  <a:extLst>
                    <a:ext uri="{FF2B5EF4-FFF2-40B4-BE49-F238E27FC236}">
                      <a16:creationId xmlns:a16="http://schemas.microsoft.com/office/drawing/2014/main" id="{489779C4-11AB-47B6-9956-4247A5D9BBC8}"/>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sp>
          <p:nvSpPr>
            <p:cNvPr id="829" name="Content Placeholder 2">
              <a:extLst>
                <a:ext uri="{FF2B5EF4-FFF2-40B4-BE49-F238E27FC236}">
                  <a16:creationId xmlns:a16="http://schemas.microsoft.com/office/drawing/2014/main" id="{91A99F37-7A79-4802-9C04-C71335756574}"/>
                </a:ext>
              </a:extLst>
            </p:cNvPr>
            <p:cNvSpPr txBox="1">
              <a:spLocks/>
            </p:cNvSpPr>
            <p:nvPr/>
          </p:nvSpPr>
          <p:spPr>
            <a:xfrm>
              <a:off x="756751" y="3762247"/>
              <a:ext cx="2024329" cy="197642"/>
            </a:xfrm>
            <a:prstGeom prst="rect">
              <a:avLst/>
            </a:prstGeom>
          </p:spPr>
          <p:txBody>
            <a:bodyPr lIns="0" tIns="0" rIns="360000" bIns="0" anchor="t"/>
            <a:lstStyle>
              <a:lvl1pPr marL="0" indent="0" algn="l" defTabSz="914400" rtl="0" eaLnBrk="1" latinLnBrk="0" hangingPunct="1">
                <a:spcBef>
                  <a:spcPts val="600"/>
                </a:spcBef>
                <a:spcAft>
                  <a:spcPts val="200"/>
                </a:spcAft>
                <a:buFont typeface="Arial" panose="020B0604020202020204" pitchFamily="34" charset="0"/>
                <a:buNone/>
                <a:defRPr sz="1400" kern="1200">
                  <a:solidFill>
                    <a:schemeClr val="accent1"/>
                  </a:solidFill>
                  <a:latin typeface="Fira Sans Book" panose="020B0503050000020004" pitchFamily="34" charset="0"/>
                  <a:ea typeface="+mn-ea"/>
                  <a:cs typeface="+mn-cs"/>
                </a:defRPr>
              </a:lvl1pPr>
              <a:lvl2pPr marL="0" indent="0" algn="l" defTabSz="914400" rtl="0" eaLnBrk="1" latinLnBrk="0" hangingPunct="1">
                <a:spcBef>
                  <a:spcPts val="0"/>
                </a:spcBef>
                <a:spcAft>
                  <a:spcPts val="200"/>
                </a:spcAft>
                <a:buFont typeface="Arial" panose="020B0604020202020204" pitchFamily="34" charset="0"/>
                <a:buNone/>
                <a:defRPr sz="1200" kern="1200">
                  <a:solidFill>
                    <a:schemeClr val="tx1"/>
                  </a:solidFill>
                  <a:latin typeface="Fira Sans Book" panose="020B0503050000020004" pitchFamily="34" charset="0"/>
                  <a:ea typeface="+mn-ea"/>
                  <a:cs typeface="+mn-cs"/>
                </a:defRPr>
              </a:lvl2pPr>
              <a:lvl3pPr marL="144000" indent="-144000" algn="l" defTabSz="914400" rtl="0" eaLnBrk="1" latinLnBrk="0" hangingPunct="1">
                <a:spcBef>
                  <a:spcPts val="0"/>
                </a:spcBef>
                <a:spcAft>
                  <a:spcPts val="200"/>
                </a:spcAft>
                <a:buClr>
                  <a:schemeClr val="accent1"/>
                </a:buClr>
                <a:buFont typeface="Arial" panose="020B0604020202020204" pitchFamily="34" charset="0"/>
                <a:buChar char="•"/>
                <a:defRPr sz="1200" kern="1200">
                  <a:solidFill>
                    <a:schemeClr val="tx1"/>
                  </a:solidFill>
                  <a:latin typeface="Fira Sans Book" panose="020B0503050000020004" pitchFamily="34" charset="0"/>
                  <a:ea typeface="+mn-ea"/>
                  <a:cs typeface="+mn-cs"/>
                </a:defRPr>
              </a:lvl3pPr>
              <a:lvl4pPr marL="288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4pPr>
              <a:lvl5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5pPr>
              <a:lvl6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6pPr>
              <a:lvl7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7pPr>
              <a:lvl8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8pPr>
              <a:lvl9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9pPr>
            </a:lstStyle>
            <a:p>
              <a:pPr algn="r">
                <a:spcBef>
                  <a:spcPts val="0"/>
                </a:spcBef>
                <a:spcAft>
                  <a:spcPts val="600"/>
                </a:spcAft>
                <a:defRPr/>
              </a:pPr>
              <a:r>
                <a:rPr lang="de-DE" sz="1600" b="1">
                  <a:solidFill>
                    <a:srgbClr val="A8D1ED"/>
                  </a:solidFill>
                  <a:latin typeface="FiraGO"/>
                </a:rPr>
                <a:t>Marketplace Provider</a:t>
              </a:r>
              <a:endParaRPr lang="en-US" sz="1600" b="1">
                <a:solidFill>
                  <a:srgbClr val="A8D1ED"/>
                </a:solidFill>
                <a:latin typeface="FiraGO"/>
              </a:endParaRPr>
            </a:p>
          </p:txBody>
        </p:sp>
      </p:grpSp>
      <p:grpSp>
        <p:nvGrpSpPr>
          <p:cNvPr id="893" name="Group 34">
            <a:extLst>
              <a:ext uri="{FF2B5EF4-FFF2-40B4-BE49-F238E27FC236}">
                <a16:creationId xmlns:a16="http://schemas.microsoft.com/office/drawing/2014/main" id="{C7BC886F-4D23-4D84-8503-A04B163F73C9}"/>
              </a:ext>
            </a:extLst>
          </p:cNvPr>
          <p:cNvGrpSpPr/>
          <p:nvPr/>
        </p:nvGrpSpPr>
        <p:grpSpPr>
          <a:xfrm>
            <a:off x="5968974" y="1604276"/>
            <a:ext cx="273620" cy="811778"/>
            <a:chOff x="7810501" y="3876678"/>
            <a:chExt cx="1004887" cy="2981327"/>
          </a:xfrm>
          <a:solidFill>
            <a:srgbClr val="FFFFFF"/>
          </a:solidFill>
        </p:grpSpPr>
        <p:sp>
          <p:nvSpPr>
            <p:cNvPr id="894" name="Freeform 27">
              <a:extLst>
                <a:ext uri="{FF2B5EF4-FFF2-40B4-BE49-F238E27FC236}">
                  <a16:creationId xmlns:a16="http://schemas.microsoft.com/office/drawing/2014/main" id="{12359E62-2CA2-4E9F-8007-E722D0096788}"/>
                </a:ext>
              </a:extLst>
            </p:cNvPr>
            <p:cNvSpPr>
              <a:spLocks/>
            </p:cNvSpPr>
            <p:nvPr/>
          </p:nvSpPr>
          <p:spPr bwMode="auto">
            <a:xfrm>
              <a:off x="8034338" y="3876678"/>
              <a:ext cx="762000" cy="349250"/>
            </a:xfrm>
            <a:custGeom>
              <a:avLst/>
              <a:gdLst>
                <a:gd name="T0" fmla="*/ 17 w 160"/>
                <a:gd name="T1" fmla="*/ 73 h 73"/>
                <a:gd name="T2" fmla="*/ 148 w 160"/>
                <a:gd name="T3" fmla="*/ 59 h 73"/>
                <a:gd name="T4" fmla="*/ 158 w 160"/>
                <a:gd name="T5" fmla="*/ 43 h 73"/>
                <a:gd name="T6" fmla="*/ 121 w 160"/>
                <a:gd name="T7" fmla="*/ 43 h 73"/>
                <a:gd name="T8" fmla="*/ 112 w 160"/>
                <a:gd name="T9" fmla="*/ 24 h 73"/>
                <a:gd name="T10" fmla="*/ 90 w 160"/>
                <a:gd name="T11" fmla="*/ 5 h 73"/>
                <a:gd name="T12" fmla="*/ 39 w 160"/>
                <a:gd name="T13" fmla="*/ 8 h 73"/>
                <a:gd name="T14" fmla="*/ 10 w 160"/>
                <a:gd name="T15" fmla="*/ 73 h 73"/>
                <a:gd name="T16" fmla="*/ 17 w 160"/>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73">
                  <a:moveTo>
                    <a:pt x="17" y="73"/>
                  </a:moveTo>
                  <a:cubicBezTo>
                    <a:pt x="61" y="68"/>
                    <a:pt x="105" y="64"/>
                    <a:pt x="148" y="59"/>
                  </a:cubicBezTo>
                  <a:cubicBezTo>
                    <a:pt x="157" y="58"/>
                    <a:pt x="160" y="54"/>
                    <a:pt x="158" y="43"/>
                  </a:cubicBezTo>
                  <a:cubicBezTo>
                    <a:pt x="146" y="43"/>
                    <a:pt x="134" y="43"/>
                    <a:pt x="121" y="43"/>
                  </a:cubicBezTo>
                  <a:cubicBezTo>
                    <a:pt x="118" y="36"/>
                    <a:pt x="115" y="30"/>
                    <a:pt x="112" y="24"/>
                  </a:cubicBezTo>
                  <a:cubicBezTo>
                    <a:pt x="108" y="14"/>
                    <a:pt x="101" y="7"/>
                    <a:pt x="90" y="5"/>
                  </a:cubicBezTo>
                  <a:cubicBezTo>
                    <a:pt x="73" y="0"/>
                    <a:pt x="56" y="1"/>
                    <a:pt x="39" y="8"/>
                  </a:cubicBezTo>
                  <a:cubicBezTo>
                    <a:pt x="12" y="18"/>
                    <a:pt x="0" y="45"/>
                    <a:pt x="10" y="73"/>
                  </a:cubicBezTo>
                  <a:cubicBezTo>
                    <a:pt x="12" y="73"/>
                    <a:pt x="14" y="73"/>
                    <a:pt x="17" y="73"/>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895" name="Freeform 28">
              <a:extLst>
                <a:ext uri="{FF2B5EF4-FFF2-40B4-BE49-F238E27FC236}">
                  <a16:creationId xmlns:a16="http://schemas.microsoft.com/office/drawing/2014/main" id="{F78D0D08-D47B-4C12-BAD3-87AAD5C6C8DD}"/>
                </a:ext>
              </a:extLst>
            </p:cNvPr>
            <p:cNvSpPr>
              <a:spLocks/>
            </p:cNvSpPr>
            <p:nvPr/>
          </p:nvSpPr>
          <p:spPr bwMode="auto">
            <a:xfrm>
              <a:off x="8096251" y="4221166"/>
              <a:ext cx="514350" cy="323850"/>
            </a:xfrm>
            <a:custGeom>
              <a:avLst/>
              <a:gdLst>
                <a:gd name="T0" fmla="*/ 61 w 108"/>
                <a:gd name="T1" fmla="*/ 64 h 68"/>
                <a:gd name="T2" fmla="*/ 101 w 108"/>
                <a:gd name="T3" fmla="*/ 0 h 68"/>
                <a:gd name="T4" fmla="*/ 0 w 108"/>
                <a:gd name="T5" fmla="*/ 11 h 68"/>
                <a:gd name="T6" fmla="*/ 61 w 108"/>
                <a:gd name="T7" fmla="*/ 64 h 68"/>
              </a:gdLst>
              <a:ahLst/>
              <a:cxnLst>
                <a:cxn ang="0">
                  <a:pos x="T0" y="T1"/>
                </a:cxn>
                <a:cxn ang="0">
                  <a:pos x="T2" y="T3"/>
                </a:cxn>
                <a:cxn ang="0">
                  <a:pos x="T4" y="T5"/>
                </a:cxn>
                <a:cxn ang="0">
                  <a:pos x="T6" y="T7"/>
                </a:cxn>
              </a:cxnLst>
              <a:rect l="0" t="0" r="r" b="b"/>
              <a:pathLst>
                <a:path w="108" h="68">
                  <a:moveTo>
                    <a:pt x="61" y="64"/>
                  </a:moveTo>
                  <a:cubicBezTo>
                    <a:pt x="89" y="59"/>
                    <a:pt x="108" y="28"/>
                    <a:pt x="101" y="0"/>
                  </a:cubicBezTo>
                  <a:cubicBezTo>
                    <a:pt x="68" y="3"/>
                    <a:pt x="34" y="7"/>
                    <a:pt x="0" y="11"/>
                  </a:cubicBezTo>
                  <a:cubicBezTo>
                    <a:pt x="3" y="44"/>
                    <a:pt x="32" y="68"/>
                    <a:pt x="61" y="64"/>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896" name="Freeform 29">
              <a:extLst>
                <a:ext uri="{FF2B5EF4-FFF2-40B4-BE49-F238E27FC236}">
                  <a16:creationId xmlns:a16="http://schemas.microsoft.com/office/drawing/2014/main" id="{DE3D0A4F-6E11-4156-9826-2521DD8108A3}"/>
                </a:ext>
              </a:extLst>
            </p:cNvPr>
            <p:cNvSpPr>
              <a:spLocks noEditPoints="1"/>
            </p:cNvSpPr>
            <p:nvPr/>
          </p:nvSpPr>
          <p:spPr bwMode="auto">
            <a:xfrm>
              <a:off x="7810501" y="4564066"/>
              <a:ext cx="919163" cy="1287463"/>
            </a:xfrm>
            <a:custGeom>
              <a:avLst/>
              <a:gdLst>
                <a:gd name="T0" fmla="*/ 40 w 193"/>
                <a:gd name="T1" fmla="*/ 211 h 270"/>
                <a:gd name="T2" fmla="*/ 14 w 193"/>
                <a:gd name="T3" fmla="*/ 185 h 270"/>
                <a:gd name="T4" fmla="*/ 13 w 193"/>
                <a:gd name="T5" fmla="*/ 183 h 270"/>
                <a:gd name="T6" fmla="*/ 14 w 193"/>
                <a:gd name="T7" fmla="*/ 182 h 270"/>
                <a:gd name="T8" fmla="*/ 46 w 193"/>
                <a:gd name="T9" fmla="*/ 165 h 270"/>
                <a:gd name="T10" fmla="*/ 46 w 193"/>
                <a:gd name="T11" fmla="*/ 160 h 270"/>
                <a:gd name="T12" fmla="*/ 47 w 193"/>
                <a:gd name="T13" fmla="*/ 152 h 270"/>
                <a:gd name="T14" fmla="*/ 48 w 193"/>
                <a:gd name="T15" fmla="*/ 143 h 270"/>
                <a:gd name="T16" fmla="*/ 49 w 193"/>
                <a:gd name="T17" fmla="*/ 133 h 270"/>
                <a:gd name="T18" fmla="*/ 50 w 193"/>
                <a:gd name="T19" fmla="*/ 125 h 270"/>
                <a:gd name="T20" fmla="*/ 53 w 193"/>
                <a:gd name="T21" fmla="*/ 113 h 270"/>
                <a:gd name="T22" fmla="*/ 54 w 193"/>
                <a:gd name="T23" fmla="*/ 108 h 270"/>
                <a:gd name="T24" fmla="*/ 58 w 193"/>
                <a:gd name="T25" fmla="*/ 91 h 270"/>
                <a:gd name="T26" fmla="*/ 66 w 193"/>
                <a:gd name="T27" fmla="*/ 92 h 270"/>
                <a:gd name="T28" fmla="*/ 59 w 193"/>
                <a:gd name="T29" fmla="*/ 128 h 270"/>
                <a:gd name="T30" fmla="*/ 57 w 193"/>
                <a:gd name="T31" fmla="*/ 141 h 270"/>
                <a:gd name="T32" fmla="*/ 55 w 193"/>
                <a:gd name="T33" fmla="*/ 151 h 270"/>
                <a:gd name="T34" fmla="*/ 55 w 193"/>
                <a:gd name="T35" fmla="*/ 153 h 270"/>
                <a:gd name="T36" fmla="*/ 55 w 193"/>
                <a:gd name="T37" fmla="*/ 161 h 270"/>
                <a:gd name="T38" fmla="*/ 77 w 193"/>
                <a:gd name="T39" fmla="*/ 149 h 270"/>
                <a:gd name="T40" fmla="*/ 79 w 193"/>
                <a:gd name="T41" fmla="*/ 149 h 270"/>
                <a:gd name="T42" fmla="*/ 106 w 193"/>
                <a:gd name="T43" fmla="*/ 174 h 270"/>
                <a:gd name="T44" fmla="*/ 130 w 193"/>
                <a:gd name="T45" fmla="*/ 149 h 270"/>
                <a:gd name="T46" fmla="*/ 131 w 193"/>
                <a:gd name="T47" fmla="*/ 148 h 270"/>
                <a:gd name="T48" fmla="*/ 191 w 193"/>
                <a:gd name="T49" fmla="*/ 161 h 270"/>
                <a:gd name="T50" fmla="*/ 193 w 193"/>
                <a:gd name="T51" fmla="*/ 123 h 270"/>
                <a:gd name="T52" fmla="*/ 181 w 193"/>
                <a:gd name="T53" fmla="*/ 44 h 270"/>
                <a:gd name="T54" fmla="*/ 172 w 193"/>
                <a:gd name="T55" fmla="*/ 34 h 270"/>
                <a:gd name="T56" fmla="*/ 144 w 193"/>
                <a:gd name="T57" fmla="*/ 17 h 270"/>
                <a:gd name="T58" fmla="*/ 129 w 193"/>
                <a:gd name="T59" fmla="*/ 53 h 270"/>
                <a:gd name="T60" fmla="*/ 106 w 193"/>
                <a:gd name="T61" fmla="*/ 17 h 270"/>
                <a:gd name="T62" fmla="*/ 85 w 193"/>
                <a:gd name="T63" fmla="*/ 5 h 270"/>
                <a:gd name="T64" fmla="*/ 59 w 193"/>
                <a:gd name="T65" fmla="*/ 2 h 270"/>
                <a:gd name="T66" fmla="*/ 38 w 193"/>
                <a:gd name="T67" fmla="*/ 12 h 270"/>
                <a:gd name="T68" fmla="*/ 38 w 193"/>
                <a:gd name="T69" fmla="*/ 12 h 270"/>
                <a:gd name="T70" fmla="*/ 35 w 193"/>
                <a:gd name="T71" fmla="*/ 15 h 270"/>
                <a:gd name="T72" fmla="*/ 31 w 193"/>
                <a:gd name="T73" fmla="*/ 18 h 270"/>
                <a:gd name="T74" fmla="*/ 31 w 193"/>
                <a:gd name="T75" fmla="*/ 18 h 270"/>
                <a:gd name="T76" fmla="*/ 20 w 193"/>
                <a:gd name="T77" fmla="*/ 34 h 270"/>
                <a:gd name="T78" fmla="*/ 20 w 193"/>
                <a:gd name="T79" fmla="*/ 34 h 270"/>
                <a:gd name="T80" fmla="*/ 11 w 193"/>
                <a:gd name="T81" fmla="*/ 62 h 270"/>
                <a:gd name="T82" fmla="*/ 3 w 193"/>
                <a:gd name="T83" fmla="*/ 197 h 270"/>
                <a:gd name="T84" fmla="*/ 5 w 193"/>
                <a:gd name="T85" fmla="*/ 232 h 270"/>
                <a:gd name="T86" fmla="*/ 5 w 193"/>
                <a:gd name="T87" fmla="*/ 232 h 270"/>
                <a:gd name="T88" fmla="*/ 5 w 193"/>
                <a:gd name="T89" fmla="*/ 235 h 270"/>
                <a:gd name="T90" fmla="*/ 14 w 193"/>
                <a:gd name="T91" fmla="*/ 267 h 270"/>
                <a:gd name="T92" fmla="*/ 40 w 193"/>
                <a:gd name="T93" fmla="*/ 270 h 270"/>
                <a:gd name="T94" fmla="*/ 40 w 193"/>
                <a:gd name="T95" fmla="*/ 211 h 270"/>
                <a:gd name="T96" fmla="*/ 142 w 193"/>
                <a:gd name="T97" fmla="*/ 82 h 270"/>
                <a:gd name="T98" fmla="*/ 172 w 193"/>
                <a:gd name="T99" fmla="*/ 82 h 270"/>
                <a:gd name="T100" fmla="*/ 172 w 193"/>
                <a:gd name="T101" fmla="*/ 93 h 270"/>
                <a:gd name="T102" fmla="*/ 142 w 193"/>
                <a:gd name="T103" fmla="*/ 93 h 270"/>
                <a:gd name="T104" fmla="*/ 142 w 193"/>
                <a:gd name="T105" fmla="*/ 8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3" h="270">
                  <a:moveTo>
                    <a:pt x="40" y="211"/>
                  </a:moveTo>
                  <a:cubicBezTo>
                    <a:pt x="14" y="185"/>
                    <a:pt x="14" y="185"/>
                    <a:pt x="14" y="185"/>
                  </a:cubicBezTo>
                  <a:cubicBezTo>
                    <a:pt x="14" y="184"/>
                    <a:pt x="13" y="184"/>
                    <a:pt x="13" y="183"/>
                  </a:cubicBezTo>
                  <a:cubicBezTo>
                    <a:pt x="14" y="183"/>
                    <a:pt x="14" y="182"/>
                    <a:pt x="14" y="182"/>
                  </a:cubicBezTo>
                  <a:cubicBezTo>
                    <a:pt x="46" y="165"/>
                    <a:pt x="46" y="165"/>
                    <a:pt x="46" y="165"/>
                  </a:cubicBezTo>
                  <a:cubicBezTo>
                    <a:pt x="46" y="163"/>
                    <a:pt x="46" y="162"/>
                    <a:pt x="46" y="160"/>
                  </a:cubicBezTo>
                  <a:cubicBezTo>
                    <a:pt x="47" y="157"/>
                    <a:pt x="47" y="155"/>
                    <a:pt x="47" y="152"/>
                  </a:cubicBezTo>
                  <a:cubicBezTo>
                    <a:pt x="47" y="149"/>
                    <a:pt x="47" y="146"/>
                    <a:pt x="48" y="143"/>
                  </a:cubicBezTo>
                  <a:cubicBezTo>
                    <a:pt x="48" y="139"/>
                    <a:pt x="49" y="136"/>
                    <a:pt x="49" y="133"/>
                  </a:cubicBezTo>
                  <a:cubicBezTo>
                    <a:pt x="49" y="130"/>
                    <a:pt x="50" y="128"/>
                    <a:pt x="50" y="125"/>
                  </a:cubicBezTo>
                  <a:cubicBezTo>
                    <a:pt x="51" y="121"/>
                    <a:pt x="52" y="117"/>
                    <a:pt x="53" y="113"/>
                  </a:cubicBezTo>
                  <a:cubicBezTo>
                    <a:pt x="53" y="111"/>
                    <a:pt x="53" y="110"/>
                    <a:pt x="54" y="108"/>
                  </a:cubicBezTo>
                  <a:cubicBezTo>
                    <a:pt x="55" y="102"/>
                    <a:pt x="56" y="96"/>
                    <a:pt x="58" y="91"/>
                  </a:cubicBezTo>
                  <a:cubicBezTo>
                    <a:pt x="60" y="91"/>
                    <a:pt x="62" y="91"/>
                    <a:pt x="66" y="92"/>
                  </a:cubicBezTo>
                  <a:cubicBezTo>
                    <a:pt x="63" y="104"/>
                    <a:pt x="62" y="116"/>
                    <a:pt x="59" y="128"/>
                  </a:cubicBezTo>
                  <a:cubicBezTo>
                    <a:pt x="57" y="141"/>
                    <a:pt x="57" y="141"/>
                    <a:pt x="57" y="141"/>
                  </a:cubicBezTo>
                  <a:cubicBezTo>
                    <a:pt x="56" y="144"/>
                    <a:pt x="56" y="147"/>
                    <a:pt x="55" y="151"/>
                  </a:cubicBezTo>
                  <a:cubicBezTo>
                    <a:pt x="55" y="151"/>
                    <a:pt x="55" y="152"/>
                    <a:pt x="55" y="153"/>
                  </a:cubicBezTo>
                  <a:cubicBezTo>
                    <a:pt x="55" y="155"/>
                    <a:pt x="55" y="158"/>
                    <a:pt x="55" y="161"/>
                  </a:cubicBezTo>
                  <a:cubicBezTo>
                    <a:pt x="77" y="149"/>
                    <a:pt x="77" y="149"/>
                    <a:pt x="77" y="149"/>
                  </a:cubicBezTo>
                  <a:cubicBezTo>
                    <a:pt x="78" y="149"/>
                    <a:pt x="78" y="149"/>
                    <a:pt x="79" y="149"/>
                  </a:cubicBezTo>
                  <a:cubicBezTo>
                    <a:pt x="106" y="174"/>
                    <a:pt x="106" y="174"/>
                    <a:pt x="106" y="174"/>
                  </a:cubicBezTo>
                  <a:cubicBezTo>
                    <a:pt x="130" y="149"/>
                    <a:pt x="130" y="149"/>
                    <a:pt x="130" y="149"/>
                  </a:cubicBezTo>
                  <a:cubicBezTo>
                    <a:pt x="130" y="148"/>
                    <a:pt x="131" y="148"/>
                    <a:pt x="131" y="148"/>
                  </a:cubicBezTo>
                  <a:cubicBezTo>
                    <a:pt x="191" y="161"/>
                    <a:pt x="191" y="161"/>
                    <a:pt x="191" y="161"/>
                  </a:cubicBezTo>
                  <a:cubicBezTo>
                    <a:pt x="192" y="149"/>
                    <a:pt x="192" y="136"/>
                    <a:pt x="193" y="123"/>
                  </a:cubicBezTo>
                  <a:cubicBezTo>
                    <a:pt x="193" y="123"/>
                    <a:pt x="193" y="72"/>
                    <a:pt x="181" y="44"/>
                  </a:cubicBezTo>
                  <a:cubicBezTo>
                    <a:pt x="178" y="40"/>
                    <a:pt x="175" y="37"/>
                    <a:pt x="172" y="34"/>
                  </a:cubicBezTo>
                  <a:cubicBezTo>
                    <a:pt x="164" y="28"/>
                    <a:pt x="144" y="17"/>
                    <a:pt x="144" y="17"/>
                  </a:cubicBezTo>
                  <a:cubicBezTo>
                    <a:pt x="134" y="21"/>
                    <a:pt x="129" y="53"/>
                    <a:pt x="129" y="53"/>
                  </a:cubicBezTo>
                  <a:cubicBezTo>
                    <a:pt x="129" y="53"/>
                    <a:pt x="117" y="26"/>
                    <a:pt x="106" y="17"/>
                  </a:cubicBezTo>
                  <a:cubicBezTo>
                    <a:pt x="97" y="9"/>
                    <a:pt x="93" y="8"/>
                    <a:pt x="85" y="5"/>
                  </a:cubicBezTo>
                  <a:cubicBezTo>
                    <a:pt x="76" y="2"/>
                    <a:pt x="67" y="0"/>
                    <a:pt x="59" y="2"/>
                  </a:cubicBezTo>
                  <a:cubicBezTo>
                    <a:pt x="51" y="4"/>
                    <a:pt x="44" y="7"/>
                    <a:pt x="38" y="12"/>
                  </a:cubicBezTo>
                  <a:cubicBezTo>
                    <a:pt x="38" y="12"/>
                    <a:pt x="38" y="12"/>
                    <a:pt x="38" y="12"/>
                  </a:cubicBezTo>
                  <a:cubicBezTo>
                    <a:pt x="37" y="13"/>
                    <a:pt x="36" y="14"/>
                    <a:pt x="35" y="15"/>
                  </a:cubicBezTo>
                  <a:cubicBezTo>
                    <a:pt x="33" y="16"/>
                    <a:pt x="32" y="17"/>
                    <a:pt x="31" y="18"/>
                  </a:cubicBezTo>
                  <a:cubicBezTo>
                    <a:pt x="31" y="18"/>
                    <a:pt x="31" y="18"/>
                    <a:pt x="31" y="18"/>
                  </a:cubicBezTo>
                  <a:cubicBezTo>
                    <a:pt x="27" y="23"/>
                    <a:pt x="23" y="28"/>
                    <a:pt x="20" y="34"/>
                  </a:cubicBezTo>
                  <a:cubicBezTo>
                    <a:pt x="20" y="34"/>
                    <a:pt x="20" y="34"/>
                    <a:pt x="20" y="34"/>
                  </a:cubicBezTo>
                  <a:cubicBezTo>
                    <a:pt x="16" y="43"/>
                    <a:pt x="13" y="53"/>
                    <a:pt x="11" y="62"/>
                  </a:cubicBezTo>
                  <a:cubicBezTo>
                    <a:pt x="3" y="107"/>
                    <a:pt x="0" y="152"/>
                    <a:pt x="3" y="197"/>
                  </a:cubicBezTo>
                  <a:cubicBezTo>
                    <a:pt x="4" y="209"/>
                    <a:pt x="5" y="220"/>
                    <a:pt x="5" y="232"/>
                  </a:cubicBezTo>
                  <a:cubicBezTo>
                    <a:pt x="5" y="232"/>
                    <a:pt x="5" y="232"/>
                    <a:pt x="5" y="232"/>
                  </a:cubicBezTo>
                  <a:cubicBezTo>
                    <a:pt x="5" y="234"/>
                    <a:pt x="5" y="235"/>
                    <a:pt x="5" y="235"/>
                  </a:cubicBezTo>
                  <a:cubicBezTo>
                    <a:pt x="5" y="235"/>
                    <a:pt x="7" y="265"/>
                    <a:pt x="14" y="267"/>
                  </a:cubicBezTo>
                  <a:cubicBezTo>
                    <a:pt x="22" y="270"/>
                    <a:pt x="31" y="270"/>
                    <a:pt x="40" y="270"/>
                  </a:cubicBezTo>
                  <a:lnTo>
                    <a:pt x="40" y="211"/>
                  </a:lnTo>
                  <a:close/>
                  <a:moveTo>
                    <a:pt x="142" y="82"/>
                  </a:moveTo>
                  <a:cubicBezTo>
                    <a:pt x="172" y="82"/>
                    <a:pt x="172" y="82"/>
                    <a:pt x="172" y="82"/>
                  </a:cubicBezTo>
                  <a:cubicBezTo>
                    <a:pt x="172" y="93"/>
                    <a:pt x="172" y="93"/>
                    <a:pt x="172" y="93"/>
                  </a:cubicBezTo>
                  <a:cubicBezTo>
                    <a:pt x="142" y="93"/>
                    <a:pt x="142" y="93"/>
                    <a:pt x="142" y="93"/>
                  </a:cubicBezTo>
                  <a:lnTo>
                    <a:pt x="142" y="82"/>
                  </a:ln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897" name="Freeform 30">
              <a:extLst>
                <a:ext uri="{FF2B5EF4-FFF2-40B4-BE49-F238E27FC236}">
                  <a16:creationId xmlns:a16="http://schemas.microsoft.com/office/drawing/2014/main" id="{178B4390-5186-40F6-B914-BC73FF3D9078}"/>
                </a:ext>
              </a:extLst>
            </p:cNvPr>
            <p:cNvSpPr>
              <a:spLocks/>
            </p:cNvSpPr>
            <p:nvPr/>
          </p:nvSpPr>
          <p:spPr bwMode="auto">
            <a:xfrm>
              <a:off x="8072438" y="5427667"/>
              <a:ext cx="233363" cy="214313"/>
            </a:xfrm>
            <a:custGeom>
              <a:avLst/>
              <a:gdLst>
                <a:gd name="T0" fmla="*/ 0 w 49"/>
                <a:gd name="T1" fmla="*/ 35 h 45"/>
                <a:gd name="T2" fmla="*/ 49 w 49"/>
                <a:gd name="T3" fmla="*/ 45 h 45"/>
                <a:gd name="T4" fmla="*/ 49 w 49"/>
                <a:gd name="T5" fmla="*/ 0 h 45"/>
                <a:gd name="T6" fmla="*/ 0 w 49"/>
                <a:gd name="T7" fmla="*/ 27 h 45"/>
                <a:gd name="T8" fmla="*/ 0 w 49"/>
                <a:gd name="T9" fmla="*/ 35 h 45"/>
              </a:gdLst>
              <a:ahLst/>
              <a:cxnLst>
                <a:cxn ang="0">
                  <a:pos x="T0" y="T1"/>
                </a:cxn>
                <a:cxn ang="0">
                  <a:pos x="T2" y="T3"/>
                </a:cxn>
                <a:cxn ang="0">
                  <a:pos x="T4" y="T5"/>
                </a:cxn>
                <a:cxn ang="0">
                  <a:pos x="T6" y="T7"/>
                </a:cxn>
                <a:cxn ang="0">
                  <a:pos x="T8" y="T9"/>
                </a:cxn>
              </a:cxnLst>
              <a:rect l="0" t="0" r="r" b="b"/>
              <a:pathLst>
                <a:path w="49" h="45">
                  <a:moveTo>
                    <a:pt x="0" y="35"/>
                  </a:moveTo>
                  <a:cubicBezTo>
                    <a:pt x="49" y="45"/>
                    <a:pt x="49" y="45"/>
                    <a:pt x="49" y="45"/>
                  </a:cubicBezTo>
                  <a:cubicBezTo>
                    <a:pt x="49" y="0"/>
                    <a:pt x="49" y="0"/>
                    <a:pt x="49" y="0"/>
                  </a:cubicBezTo>
                  <a:cubicBezTo>
                    <a:pt x="0" y="27"/>
                    <a:pt x="0" y="27"/>
                    <a:pt x="0" y="27"/>
                  </a:cubicBezTo>
                  <a:cubicBezTo>
                    <a:pt x="0" y="30"/>
                    <a:pt x="0" y="33"/>
                    <a:pt x="0" y="35"/>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898" name="Freeform 31">
              <a:extLst>
                <a:ext uri="{FF2B5EF4-FFF2-40B4-BE49-F238E27FC236}">
                  <a16:creationId xmlns:a16="http://schemas.microsoft.com/office/drawing/2014/main" id="{6F3DFB63-3F80-4CDF-8245-0E3C313F8D90}"/>
                </a:ext>
              </a:extLst>
            </p:cNvPr>
            <p:cNvSpPr>
              <a:spLocks/>
            </p:cNvSpPr>
            <p:nvPr/>
          </p:nvSpPr>
          <p:spPr bwMode="auto">
            <a:xfrm>
              <a:off x="8510588" y="5689604"/>
              <a:ext cx="114300" cy="190500"/>
            </a:xfrm>
            <a:custGeom>
              <a:avLst/>
              <a:gdLst>
                <a:gd name="T0" fmla="*/ 7 w 24"/>
                <a:gd name="T1" fmla="*/ 40 h 40"/>
                <a:gd name="T2" fmla="*/ 8 w 24"/>
                <a:gd name="T3" fmla="*/ 40 h 40"/>
                <a:gd name="T4" fmla="*/ 9 w 24"/>
                <a:gd name="T5" fmla="*/ 40 h 40"/>
                <a:gd name="T6" fmla="*/ 18 w 24"/>
                <a:gd name="T7" fmla="*/ 35 h 40"/>
                <a:gd name="T8" fmla="*/ 18 w 24"/>
                <a:gd name="T9" fmla="*/ 33 h 40"/>
                <a:gd name="T10" fmla="*/ 19 w 24"/>
                <a:gd name="T11" fmla="*/ 14 h 40"/>
                <a:gd name="T12" fmla="*/ 23 w 24"/>
                <a:gd name="T13" fmla="*/ 12 h 40"/>
                <a:gd name="T14" fmla="*/ 24 w 24"/>
                <a:gd name="T15" fmla="*/ 10 h 40"/>
                <a:gd name="T16" fmla="*/ 24 w 24"/>
                <a:gd name="T17" fmla="*/ 9 h 40"/>
                <a:gd name="T18" fmla="*/ 13 w 24"/>
                <a:gd name="T19" fmla="*/ 0 h 40"/>
                <a:gd name="T20" fmla="*/ 12 w 24"/>
                <a:gd name="T21" fmla="*/ 0 h 40"/>
                <a:gd name="T22" fmla="*/ 11 w 24"/>
                <a:gd name="T23" fmla="*/ 1 h 40"/>
                <a:gd name="T24" fmla="*/ 0 w 24"/>
                <a:gd name="T25" fmla="*/ 21 h 40"/>
                <a:gd name="T26" fmla="*/ 1 w 24"/>
                <a:gd name="T27" fmla="*/ 23 h 40"/>
                <a:gd name="T28" fmla="*/ 3 w 24"/>
                <a:gd name="T29" fmla="*/ 23 h 40"/>
                <a:gd name="T30" fmla="*/ 6 w 24"/>
                <a:gd name="T31" fmla="*/ 22 h 40"/>
                <a:gd name="T32" fmla="*/ 6 w 24"/>
                <a:gd name="T33" fmla="*/ 38 h 40"/>
                <a:gd name="T34" fmla="*/ 7 w 24"/>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40">
                  <a:moveTo>
                    <a:pt x="7" y="40"/>
                  </a:moveTo>
                  <a:cubicBezTo>
                    <a:pt x="7" y="40"/>
                    <a:pt x="7" y="40"/>
                    <a:pt x="8" y="40"/>
                  </a:cubicBezTo>
                  <a:cubicBezTo>
                    <a:pt x="8" y="40"/>
                    <a:pt x="8" y="40"/>
                    <a:pt x="9" y="40"/>
                  </a:cubicBezTo>
                  <a:cubicBezTo>
                    <a:pt x="18" y="35"/>
                    <a:pt x="18" y="35"/>
                    <a:pt x="18" y="35"/>
                  </a:cubicBezTo>
                  <a:cubicBezTo>
                    <a:pt x="18" y="34"/>
                    <a:pt x="18" y="34"/>
                    <a:pt x="18" y="33"/>
                  </a:cubicBezTo>
                  <a:cubicBezTo>
                    <a:pt x="19" y="14"/>
                    <a:pt x="19" y="14"/>
                    <a:pt x="19" y="14"/>
                  </a:cubicBezTo>
                  <a:cubicBezTo>
                    <a:pt x="23" y="12"/>
                    <a:pt x="23" y="12"/>
                    <a:pt x="23" y="12"/>
                  </a:cubicBezTo>
                  <a:cubicBezTo>
                    <a:pt x="24" y="12"/>
                    <a:pt x="24" y="11"/>
                    <a:pt x="24" y="10"/>
                  </a:cubicBezTo>
                  <a:cubicBezTo>
                    <a:pt x="24" y="10"/>
                    <a:pt x="24" y="9"/>
                    <a:pt x="24" y="9"/>
                  </a:cubicBezTo>
                  <a:cubicBezTo>
                    <a:pt x="13" y="0"/>
                    <a:pt x="13" y="0"/>
                    <a:pt x="13" y="0"/>
                  </a:cubicBezTo>
                  <a:cubicBezTo>
                    <a:pt x="13" y="0"/>
                    <a:pt x="12" y="0"/>
                    <a:pt x="12" y="0"/>
                  </a:cubicBezTo>
                  <a:cubicBezTo>
                    <a:pt x="11" y="0"/>
                    <a:pt x="11" y="0"/>
                    <a:pt x="11" y="1"/>
                  </a:cubicBezTo>
                  <a:cubicBezTo>
                    <a:pt x="0" y="21"/>
                    <a:pt x="0" y="21"/>
                    <a:pt x="0" y="21"/>
                  </a:cubicBezTo>
                  <a:cubicBezTo>
                    <a:pt x="0" y="22"/>
                    <a:pt x="0" y="22"/>
                    <a:pt x="1" y="23"/>
                  </a:cubicBezTo>
                  <a:cubicBezTo>
                    <a:pt x="1" y="24"/>
                    <a:pt x="2" y="24"/>
                    <a:pt x="3" y="23"/>
                  </a:cubicBezTo>
                  <a:cubicBezTo>
                    <a:pt x="6" y="22"/>
                    <a:pt x="6" y="22"/>
                    <a:pt x="6" y="22"/>
                  </a:cubicBezTo>
                  <a:cubicBezTo>
                    <a:pt x="6" y="38"/>
                    <a:pt x="6" y="38"/>
                    <a:pt x="6" y="38"/>
                  </a:cubicBezTo>
                  <a:cubicBezTo>
                    <a:pt x="6" y="39"/>
                    <a:pt x="6" y="39"/>
                    <a:pt x="7" y="40"/>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899" name="Freeform 32">
              <a:extLst>
                <a:ext uri="{FF2B5EF4-FFF2-40B4-BE49-F238E27FC236}">
                  <a16:creationId xmlns:a16="http://schemas.microsoft.com/office/drawing/2014/main" id="{7C8FD0D7-8277-414C-8EC1-1FF4C06C07FC}"/>
                </a:ext>
              </a:extLst>
            </p:cNvPr>
            <p:cNvSpPr>
              <a:spLocks/>
            </p:cNvSpPr>
            <p:nvPr/>
          </p:nvSpPr>
          <p:spPr bwMode="auto">
            <a:xfrm>
              <a:off x="8324851" y="5422904"/>
              <a:ext cx="452438" cy="1435101"/>
            </a:xfrm>
            <a:custGeom>
              <a:avLst/>
              <a:gdLst>
                <a:gd name="T0" fmla="*/ 77 w 95"/>
                <a:gd name="T1" fmla="*/ 273 h 301"/>
                <a:gd name="T2" fmla="*/ 63 w 95"/>
                <a:gd name="T3" fmla="*/ 269 h 301"/>
                <a:gd name="T4" fmla="*/ 74 w 95"/>
                <a:gd name="T5" fmla="*/ 101 h 301"/>
                <a:gd name="T6" fmla="*/ 21 w 95"/>
                <a:gd name="T7" fmla="*/ 131 h 301"/>
                <a:gd name="T8" fmla="*/ 20 w 95"/>
                <a:gd name="T9" fmla="*/ 131 h 301"/>
                <a:gd name="T10" fmla="*/ 19 w 95"/>
                <a:gd name="T11" fmla="*/ 131 h 301"/>
                <a:gd name="T12" fmla="*/ 18 w 95"/>
                <a:gd name="T13" fmla="*/ 129 h 301"/>
                <a:gd name="T14" fmla="*/ 18 w 95"/>
                <a:gd name="T15" fmla="*/ 50 h 301"/>
                <a:gd name="T16" fmla="*/ 19 w 95"/>
                <a:gd name="T17" fmla="*/ 48 h 301"/>
                <a:gd name="T18" fmla="*/ 74 w 95"/>
                <a:gd name="T19" fmla="*/ 17 h 301"/>
                <a:gd name="T20" fmla="*/ 0 w 95"/>
                <a:gd name="T21" fmla="*/ 0 h 301"/>
                <a:gd name="T22" fmla="*/ 0 w 95"/>
                <a:gd name="T23" fmla="*/ 47 h 301"/>
                <a:gd name="T24" fmla="*/ 12 w 95"/>
                <a:gd name="T25" fmla="*/ 49 h 301"/>
                <a:gd name="T26" fmla="*/ 13 w 95"/>
                <a:gd name="T27" fmla="*/ 51 h 301"/>
                <a:gd name="T28" fmla="*/ 13 w 95"/>
                <a:gd name="T29" fmla="*/ 131 h 301"/>
                <a:gd name="T30" fmla="*/ 12 w 95"/>
                <a:gd name="T31" fmla="*/ 133 h 301"/>
                <a:gd name="T32" fmla="*/ 11 w 95"/>
                <a:gd name="T33" fmla="*/ 133 h 301"/>
                <a:gd name="T34" fmla="*/ 11 w 95"/>
                <a:gd name="T35" fmla="*/ 133 h 301"/>
                <a:gd name="T36" fmla="*/ 7 w 95"/>
                <a:gd name="T37" fmla="*/ 132 h 301"/>
                <a:gd name="T38" fmla="*/ 4 w 95"/>
                <a:gd name="T39" fmla="*/ 277 h 301"/>
                <a:gd name="T40" fmla="*/ 6 w 95"/>
                <a:gd name="T41" fmla="*/ 301 h 301"/>
                <a:gd name="T42" fmla="*/ 89 w 95"/>
                <a:gd name="T43" fmla="*/ 301 h 301"/>
                <a:gd name="T44" fmla="*/ 77 w 95"/>
                <a:gd name="T45" fmla="*/ 27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 h="301">
                  <a:moveTo>
                    <a:pt x="77" y="273"/>
                  </a:moveTo>
                  <a:cubicBezTo>
                    <a:pt x="73" y="272"/>
                    <a:pt x="69" y="270"/>
                    <a:pt x="63" y="269"/>
                  </a:cubicBezTo>
                  <a:cubicBezTo>
                    <a:pt x="66" y="213"/>
                    <a:pt x="70" y="157"/>
                    <a:pt x="74" y="101"/>
                  </a:cubicBezTo>
                  <a:cubicBezTo>
                    <a:pt x="21" y="131"/>
                    <a:pt x="21" y="131"/>
                    <a:pt x="21" y="131"/>
                  </a:cubicBezTo>
                  <a:cubicBezTo>
                    <a:pt x="21" y="131"/>
                    <a:pt x="20" y="131"/>
                    <a:pt x="20" y="131"/>
                  </a:cubicBezTo>
                  <a:cubicBezTo>
                    <a:pt x="20" y="131"/>
                    <a:pt x="20" y="131"/>
                    <a:pt x="19" y="131"/>
                  </a:cubicBezTo>
                  <a:cubicBezTo>
                    <a:pt x="19" y="130"/>
                    <a:pt x="18" y="130"/>
                    <a:pt x="18" y="129"/>
                  </a:cubicBezTo>
                  <a:cubicBezTo>
                    <a:pt x="18" y="50"/>
                    <a:pt x="18" y="50"/>
                    <a:pt x="18" y="50"/>
                  </a:cubicBezTo>
                  <a:cubicBezTo>
                    <a:pt x="18" y="49"/>
                    <a:pt x="19" y="48"/>
                    <a:pt x="19" y="48"/>
                  </a:cubicBezTo>
                  <a:cubicBezTo>
                    <a:pt x="74" y="17"/>
                    <a:pt x="74" y="17"/>
                    <a:pt x="74" y="17"/>
                  </a:cubicBezTo>
                  <a:cubicBezTo>
                    <a:pt x="0" y="0"/>
                    <a:pt x="0" y="0"/>
                    <a:pt x="0" y="0"/>
                  </a:cubicBezTo>
                  <a:cubicBezTo>
                    <a:pt x="0" y="47"/>
                    <a:pt x="0" y="47"/>
                    <a:pt x="0" y="47"/>
                  </a:cubicBezTo>
                  <a:cubicBezTo>
                    <a:pt x="12" y="49"/>
                    <a:pt x="12" y="49"/>
                    <a:pt x="12" y="49"/>
                  </a:cubicBezTo>
                  <a:cubicBezTo>
                    <a:pt x="13" y="49"/>
                    <a:pt x="13" y="50"/>
                    <a:pt x="13" y="51"/>
                  </a:cubicBezTo>
                  <a:cubicBezTo>
                    <a:pt x="13" y="131"/>
                    <a:pt x="13" y="131"/>
                    <a:pt x="13" y="131"/>
                  </a:cubicBezTo>
                  <a:cubicBezTo>
                    <a:pt x="13" y="132"/>
                    <a:pt x="13" y="132"/>
                    <a:pt x="12" y="133"/>
                  </a:cubicBezTo>
                  <a:cubicBezTo>
                    <a:pt x="12" y="133"/>
                    <a:pt x="12" y="133"/>
                    <a:pt x="11" y="133"/>
                  </a:cubicBezTo>
                  <a:cubicBezTo>
                    <a:pt x="11" y="133"/>
                    <a:pt x="11" y="133"/>
                    <a:pt x="11" y="133"/>
                  </a:cubicBezTo>
                  <a:cubicBezTo>
                    <a:pt x="7" y="132"/>
                    <a:pt x="7" y="132"/>
                    <a:pt x="7" y="132"/>
                  </a:cubicBezTo>
                  <a:cubicBezTo>
                    <a:pt x="6" y="180"/>
                    <a:pt x="5" y="229"/>
                    <a:pt x="4" y="277"/>
                  </a:cubicBezTo>
                  <a:cubicBezTo>
                    <a:pt x="4" y="285"/>
                    <a:pt x="5" y="293"/>
                    <a:pt x="6" y="301"/>
                  </a:cubicBezTo>
                  <a:cubicBezTo>
                    <a:pt x="89" y="301"/>
                    <a:pt x="89" y="301"/>
                    <a:pt x="89" y="301"/>
                  </a:cubicBezTo>
                  <a:cubicBezTo>
                    <a:pt x="95" y="287"/>
                    <a:pt x="91" y="277"/>
                    <a:pt x="77" y="273"/>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00" name="Freeform 33">
              <a:extLst>
                <a:ext uri="{FF2B5EF4-FFF2-40B4-BE49-F238E27FC236}">
                  <a16:creationId xmlns:a16="http://schemas.microsoft.com/office/drawing/2014/main" id="{28FD3691-926B-4AB8-A50E-D763D00B6EA1}"/>
                </a:ext>
              </a:extLst>
            </p:cNvPr>
            <p:cNvSpPr>
              <a:spLocks/>
            </p:cNvSpPr>
            <p:nvPr/>
          </p:nvSpPr>
          <p:spPr bwMode="auto">
            <a:xfrm>
              <a:off x="7962901" y="5980117"/>
              <a:ext cx="371475" cy="877888"/>
            </a:xfrm>
            <a:custGeom>
              <a:avLst/>
              <a:gdLst>
                <a:gd name="T0" fmla="*/ 9 w 78"/>
                <a:gd name="T1" fmla="*/ 0 h 184"/>
                <a:gd name="T2" fmla="*/ 8 w 78"/>
                <a:gd name="T3" fmla="*/ 0 h 184"/>
                <a:gd name="T4" fmla="*/ 0 w 78"/>
                <a:gd name="T5" fmla="*/ 184 h 184"/>
                <a:gd name="T6" fmla="*/ 70 w 78"/>
                <a:gd name="T7" fmla="*/ 184 h 184"/>
                <a:gd name="T8" fmla="*/ 60 w 78"/>
                <a:gd name="T9" fmla="*/ 155 h 184"/>
                <a:gd name="T10" fmla="*/ 78 w 78"/>
                <a:gd name="T11" fmla="*/ 14 h 184"/>
                <a:gd name="T12" fmla="*/ 9 w 78"/>
                <a:gd name="T13" fmla="*/ 0 h 184"/>
              </a:gdLst>
              <a:ahLst/>
              <a:cxnLst>
                <a:cxn ang="0">
                  <a:pos x="T0" y="T1"/>
                </a:cxn>
                <a:cxn ang="0">
                  <a:pos x="T2" y="T3"/>
                </a:cxn>
                <a:cxn ang="0">
                  <a:pos x="T4" y="T5"/>
                </a:cxn>
                <a:cxn ang="0">
                  <a:pos x="T6" y="T7"/>
                </a:cxn>
                <a:cxn ang="0">
                  <a:pos x="T8" y="T9"/>
                </a:cxn>
                <a:cxn ang="0">
                  <a:pos x="T10" y="T11"/>
                </a:cxn>
                <a:cxn ang="0">
                  <a:pos x="T12" y="T13"/>
                </a:cxn>
              </a:cxnLst>
              <a:rect l="0" t="0" r="r" b="b"/>
              <a:pathLst>
                <a:path w="78" h="184">
                  <a:moveTo>
                    <a:pt x="9" y="0"/>
                  </a:moveTo>
                  <a:cubicBezTo>
                    <a:pt x="9" y="0"/>
                    <a:pt x="8" y="0"/>
                    <a:pt x="8" y="0"/>
                  </a:cubicBezTo>
                  <a:cubicBezTo>
                    <a:pt x="5" y="61"/>
                    <a:pt x="2" y="122"/>
                    <a:pt x="0" y="184"/>
                  </a:cubicBezTo>
                  <a:cubicBezTo>
                    <a:pt x="70" y="184"/>
                    <a:pt x="70" y="184"/>
                    <a:pt x="70" y="184"/>
                  </a:cubicBezTo>
                  <a:cubicBezTo>
                    <a:pt x="73" y="169"/>
                    <a:pt x="73" y="161"/>
                    <a:pt x="60" y="155"/>
                  </a:cubicBezTo>
                  <a:cubicBezTo>
                    <a:pt x="66" y="108"/>
                    <a:pt x="72" y="61"/>
                    <a:pt x="78" y="14"/>
                  </a:cubicBezTo>
                  <a:lnTo>
                    <a:pt x="9" y="0"/>
                  </a:ln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01" name="Freeform 34">
              <a:extLst>
                <a:ext uri="{FF2B5EF4-FFF2-40B4-BE49-F238E27FC236}">
                  <a16:creationId xmlns:a16="http://schemas.microsoft.com/office/drawing/2014/main" id="{D2F009F1-7B40-4660-AA74-50E55F3F9D07}"/>
                </a:ext>
              </a:extLst>
            </p:cNvPr>
            <p:cNvSpPr>
              <a:spLocks/>
            </p:cNvSpPr>
            <p:nvPr/>
          </p:nvSpPr>
          <p:spPr bwMode="auto">
            <a:xfrm>
              <a:off x="8710613" y="5332417"/>
              <a:ext cx="104775" cy="152400"/>
            </a:xfrm>
            <a:custGeom>
              <a:avLst/>
              <a:gdLst>
                <a:gd name="T0" fmla="*/ 22 w 22"/>
                <a:gd name="T1" fmla="*/ 6 h 32"/>
                <a:gd name="T2" fmla="*/ 21 w 22"/>
                <a:gd name="T3" fmla="*/ 5 h 32"/>
                <a:gd name="T4" fmla="*/ 2 w 22"/>
                <a:gd name="T5" fmla="*/ 0 h 32"/>
                <a:gd name="T6" fmla="*/ 0 w 22"/>
                <a:gd name="T7" fmla="*/ 32 h 32"/>
                <a:gd name="T8" fmla="*/ 22 w 22"/>
                <a:gd name="T9" fmla="*/ 7 h 32"/>
                <a:gd name="T10" fmla="*/ 22 w 22"/>
                <a:gd name="T11" fmla="*/ 6 h 32"/>
              </a:gdLst>
              <a:ahLst/>
              <a:cxnLst>
                <a:cxn ang="0">
                  <a:pos x="T0" y="T1"/>
                </a:cxn>
                <a:cxn ang="0">
                  <a:pos x="T2" y="T3"/>
                </a:cxn>
                <a:cxn ang="0">
                  <a:pos x="T4" y="T5"/>
                </a:cxn>
                <a:cxn ang="0">
                  <a:pos x="T6" y="T7"/>
                </a:cxn>
                <a:cxn ang="0">
                  <a:pos x="T8" y="T9"/>
                </a:cxn>
                <a:cxn ang="0">
                  <a:pos x="T10" y="T11"/>
                </a:cxn>
              </a:cxnLst>
              <a:rect l="0" t="0" r="r" b="b"/>
              <a:pathLst>
                <a:path w="22" h="32">
                  <a:moveTo>
                    <a:pt x="22" y="6"/>
                  </a:moveTo>
                  <a:cubicBezTo>
                    <a:pt x="22" y="5"/>
                    <a:pt x="21" y="5"/>
                    <a:pt x="21" y="5"/>
                  </a:cubicBezTo>
                  <a:cubicBezTo>
                    <a:pt x="2" y="0"/>
                    <a:pt x="2" y="0"/>
                    <a:pt x="2" y="0"/>
                  </a:cubicBezTo>
                  <a:cubicBezTo>
                    <a:pt x="0" y="32"/>
                    <a:pt x="0" y="32"/>
                    <a:pt x="0" y="32"/>
                  </a:cubicBezTo>
                  <a:cubicBezTo>
                    <a:pt x="22" y="7"/>
                    <a:pt x="22" y="7"/>
                    <a:pt x="22" y="7"/>
                  </a:cubicBezTo>
                  <a:cubicBezTo>
                    <a:pt x="22" y="7"/>
                    <a:pt x="22" y="6"/>
                    <a:pt x="22" y="6"/>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grpSp>
      <p:grpSp>
        <p:nvGrpSpPr>
          <p:cNvPr id="902" name="Group 43">
            <a:extLst>
              <a:ext uri="{FF2B5EF4-FFF2-40B4-BE49-F238E27FC236}">
                <a16:creationId xmlns:a16="http://schemas.microsoft.com/office/drawing/2014/main" id="{2504C38B-9B53-488D-829A-FD76131D3FB1}"/>
              </a:ext>
            </a:extLst>
          </p:cNvPr>
          <p:cNvGrpSpPr/>
          <p:nvPr/>
        </p:nvGrpSpPr>
        <p:grpSpPr>
          <a:xfrm flipH="1">
            <a:off x="5305678" y="1605567"/>
            <a:ext cx="545940" cy="809194"/>
            <a:chOff x="2314575" y="3949703"/>
            <a:chExt cx="1962150" cy="2908302"/>
          </a:xfrm>
          <a:solidFill>
            <a:srgbClr val="FFFFFF"/>
          </a:solidFill>
        </p:grpSpPr>
        <p:sp>
          <p:nvSpPr>
            <p:cNvPr id="903" name="Freeform 46">
              <a:extLst>
                <a:ext uri="{FF2B5EF4-FFF2-40B4-BE49-F238E27FC236}">
                  <a16:creationId xmlns:a16="http://schemas.microsoft.com/office/drawing/2014/main" id="{5FDCD5E7-BB68-4354-BB7B-C7B78C848E06}"/>
                </a:ext>
              </a:extLst>
            </p:cNvPr>
            <p:cNvSpPr>
              <a:spLocks/>
            </p:cNvSpPr>
            <p:nvPr/>
          </p:nvSpPr>
          <p:spPr bwMode="auto">
            <a:xfrm>
              <a:off x="2928937" y="3949703"/>
              <a:ext cx="528638" cy="595313"/>
            </a:xfrm>
            <a:custGeom>
              <a:avLst/>
              <a:gdLst>
                <a:gd name="T0" fmla="*/ 65 w 111"/>
                <a:gd name="T1" fmla="*/ 120 h 125"/>
                <a:gd name="T2" fmla="*/ 106 w 111"/>
                <a:gd name="T3" fmla="*/ 54 h 125"/>
                <a:gd name="T4" fmla="*/ 46 w 111"/>
                <a:gd name="T5" fmla="*/ 4 h 125"/>
                <a:gd name="T6" fmla="*/ 5 w 111"/>
                <a:gd name="T7" fmla="*/ 71 h 125"/>
                <a:gd name="T8" fmla="*/ 65 w 111"/>
                <a:gd name="T9" fmla="*/ 120 h 125"/>
              </a:gdLst>
              <a:ahLst/>
              <a:cxnLst>
                <a:cxn ang="0">
                  <a:pos x="T0" y="T1"/>
                </a:cxn>
                <a:cxn ang="0">
                  <a:pos x="T2" y="T3"/>
                </a:cxn>
                <a:cxn ang="0">
                  <a:pos x="T4" y="T5"/>
                </a:cxn>
                <a:cxn ang="0">
                  <a:pos x="T6" y="T7"/>
                </a:cxn>
                <a:cxn ang="0">
                  <a:pos x="T8" y="T9"/>
                </a:cxn>
              </a:cxnLst>
              <a:rect l="0" t="0" r="r" b="b"/>
              <a:pathLst>
                <a:path w="111" h="125">
                  <a:moveTo>
                    <a:pt x="65" y="120"/>
                  </a:moveTo>
                  <a:cubicBezTo>
                    <a:pt x="93" y="116"/>
                    <a:pt x="111" y="86"/>
                    <a:pt x="106" y="54"/>
                  </a:cubicBezTo>
                  <a:cubicBezTo>
                    <a:pt x="101" y="22"/>
                    <a:pt x="74" y="0"/>
                    <a:pt x="46" y="4"/>
                  </a:cubicBezTo>
                  <a:cubicBezTo>
                    <a:pt x="18" y="9"/>
                    <a:pt x="0" y="39"/>
                    <a:pt x="5" y="71"/>
                  </a:cubicBezTo>
                  <a:cubicBezTo>
                    <a:pt x="11" y="103"/>
                    <a:pt x="37" y="125"/>
                    <a:pt x="65" y="120"/>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04" name="Freeform 47">
              <a:extLst>
                <a:ext uri="{FF2B5EF4-FFF2-40B4-BE49-F238E27FC236}">
                  <a16:creationId xmlns:a16="http://schemas.microsoft.com/office/drawing/2014/main" id="{98DE4BBD-8A48-41D4-94EA-E765E5C09348}"/>
                </a:ext>
              </a:extLst>
            </p:cNvPr>
            <p:cNvSpPr>
              <a:spLocks/>
            </p:cNvSpPr>
            <p:nvPr/>
          </p:nvSpPr>
          <p:spPr bwMode="auto">
            <a:xfrm>
              <a:off x="2852737" y="5899154"/>
              <a:ext cx="100013" cy="61913"/>
            </a:xfrm>
            <a:custGeom>
              <a:avLst/>
              <a:gdLst>
                <a:gd name="T0" fmla="*/ 13 w 21"/>
                <a:gd name="T1" fmla="*/ 0 h 13"/>
                <a:gd name="T2" fmla="*/ 0 w 21"/>
                <a:gd name="T3" fmla="*/ 6 h 13"/>
                <a:gd name="T4" fmla="*/ 0 w 21"/>
                <a:gd name="T5" fmla="*/ 13 h 13"/>
                <a:gd name="T6" fmla="*/ 21 w 21"/>
                <a:gd name="T7" fmla="*/ 13 h 13"/>
                <a:gd name="T8" fmla="*/ 13 w 21"/>
                <a:gd name="T9" fmla="*/ 0 h 13"/>
              </a:gdLst>
              <a:ahLst/>
              <a:cxnLst>
                <a:cxn ang="0">
                  <a:pos x="T0" y="T1"/>
                </a:cxn>
                <a:cxn ang="0">
                  <a:pos x="T2" y="T3"/>
                </a:cxn>
                <a:cxn ang="0">
                  <a:pos x="T4" y="T5"/>
                </a:cxn>
                <a:cxn ang="0">
                  <a:pos x="T6" y="T7"/>
                </a:cxn>
                <a:cxn ang="0">
                  <a:pos x="T8" y="T9"/>
                </a:cxn>
              </a:cxnLst>
              <a:rect l="0" t="0" r="r" b="b"/>
              <a:pathLst>
                <a:path w="21" h="13">
                  <a:moveTo>
                    <a:pt x="13" y="0"/>
                  </a:moveTo>
                  <a:cubicBezTo>
                    <a:pt x="9" y="3"/>
                    <a:pt x="5" y="5"/>
                    <a:pt x="0" y="6"/>
                  </a:cubicBezTo>
                  <a:cubicBezTo>
                    <a:pt x="0" y="8"/>
                    <a:pt x="0" y="11"/>
                    <a:pt x="0" y="13"/>
                  </a:cubicBezTo>
                  <a:cubicBezTo>
                    <a:pt x="21" y="13"/>
                    <a:pt x="21" y="13"/>
                    <a:pt x="21" y="13"/>
                  </a:cubicBezTo>
                  <a:cubicBezTo>
                    <a:pt x="19" y="8"/>
                    <a:pt x="16" y="3"/>
                    <a:pt x="13" y="0"/>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05" name="Freeform 48">
              <a:extLst>
                <a:ext uri="{FF2B5EF4-FFF2-40B4-BE49-F238E27FC236}">
                  <a16:creationId xmlns:a16="http://schemas.microsoft.com/office/drawing/2014/main" id="{42E7098F-7EEA-4639-B7F6-C5C24E26B0AF}"/>
                </a:ext>
              </a:extLst>
            </p:cNvPr>
            <p:cNvSpPr>
              <a:spLocks/>
            </p:cNvSpPr>
            <p:nvPr/>
          </p:nvSpPr>
          <p:spPr bwMode="auto">
            <a:xfrm>
              <a:off x="2924175" y="5575304"/>
              <a:ext cx="704850" cy="1282701"/>
            </a:xfrm>
            <a:custGeom>
              <a:avLst/>
              <a:gdLst>
                <a:gd name="T0" fmla="*/ 130 w 148"/>
                <a:gd name="T1" fmla="*/ 241 h 269"/>
                <a:gd name="T2" fmla="*/ 116 w 148"/>
                <a:gd name="T3" fmla="*/ 237 h 269"/>
                <a:gd name="T4" fmla="*/ 123 w 148"/>
                <a:gd name="T5" fmla="*/ 98 h 269"/>
                <a:gd name="T6" fmla="*/ 125 w 148"/>
                <a:gd name="T7" fmla="*/ 65 h 269"/>
                <a:gd name="T8" fmla="*/ 128 w 148"/>
                <a:gd name="T9" fmla="*/ 0 h 269"/>
                <a:gd name="T10" fmla="*/ 0 w 148"/>
                <a:gd name="T11" fmla="*/ 0 h 269"/>
                <a:gd name="T12" fmla="*/ 0 w 148"/>
                <a:gd name="T13" fmla="*/ 13 h 269"/>
                <a:gd name="T14" fmla="*/ 12 w 148"/>
                <a:gd name="T15" fmla="*/ 28 h 269"/>
                <a:gd name="T16" fmla="*/ 12 w 148"/>
                <a:gd name="T17" fmla="*/ 35 h 269"/>
                <a:gd name="T18" fmla="*/ 41 w 148"/>
                <a:gd name="T19" fmla="*/ 81 h 269"/>
                <a:gd name="T20" fmla="*/ 55 w 148"/>
                <a:gd name="T21" fmla="*/ 81 h 269"/>
                <a:gd name="T22" fmla="*/ 72 w 148"/>
                <a:gd name="T23" fmla="*/ 81 h 269"/>
                <a:gd name="T24" fmla="*/ 95 w 148"/>
                <a:gd name="T25" fmla="*/ 94 h 269"/>
                <a:gd name="T26" fmla="*/ 94 w 148"/>
                <a:gd name="T27" fmla="*/ 119 h 269"/>
                <a:gd name="T28" fmla="*/ 83 w 148"/>
                <a:gd name="T29" fmla="*/ 128 h 269"/>
                <a:gd name="T30" fmla="*/ 77 w 148"/>
                <a:gd name="T31" fmla="*/ 154 h 269"/>
                <a:gd name="T32" fmla="*/ 72 w 148"/>
                <a:gd name="T33" fmla="*/ 180 h 269"/>
                <a:gd name="T34" fmla="*/ 68 w 148"/>
                <a:gd name="T35" fmla="*/ 201 h 269"/>
                <a:gd name="T36" fmla="*/ 58 w 148"/>
                <a:gd name="T37" fmla="*/ 219 h 269"/>
                <a:gd name="T38" fmla="*/ 57 w 148"/>
                <a:gd name="T39" fmla="*/ 245 h 269"/>
                <a:gd name="T40" fmla="*/ 59 w 148"/>
                <a:gd name="T41" fmla="*/ 269 h 269"/>
                <a:gd name="T42" fmla="*/ 142 w 148"/>
                <a:gd name="T43" fmla="*/ 269 h 269"/>
                <a:gd name="T44" fmla="*/ 130 w 148"/>
                <a:gd name="T45" fmla="*/ 24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269">
                  <a:moveTo>
                    <a:pt x="130" y="241"/>
                  </a:moveTo>
                  <a:cubicBezTo>
                    <a:pt x="126" y="240"/>
                    <a:pt x="122" y="238"/>
                    <a:pt x="116" y="237"/>
                  </a:cubicBezTo>
                  <a:cubicBezTo>
                    <a:pt x="118" y="191"/>
                    <a:pt x="121" y="144"/>
                    <a:pt x="123" y="98"/>
                  </a:cubicBezTo>
                  <a:cubicBezTo>
                    <a:pt x="123" y="87"/>
                    <a:pt x="124" y="76"/>
                    <a:pt x="125" y="65"/>
                  </a:cubicBezTo>
                  <a:cubicBezTo>
                    <a:pt x="126" y="65"/>
                    <a:pt x="127" y="9"/>
                    <a:pt x="128" y="0"/>
                  </a:cubicBezTo>
                  <a:cubicBezTo>
                    <a:pt x="0" y="0"/>
                    <a:pt x="0" y="0"/>
                    <a:pt x="0" y="0"/>
                  </a:cubicBezTo>
                  <a:cubicBezTo>
                    <a:pt x="0" y="4"/>
                    <a:pt x="0" y="9"/>
                    <a:pt x="0" y="13"/>
                  </a:cubicBezTo>
                  <a:cubicBezTo>
                    <a:pt x="7" y="16"/>
                    <a:pt x="12" y="21"/>
                    <a:pt x="12" y="28"/>
                  </a:cubicBezTo>
                  <a:cubicBezTo>
                    <a:pt x="12" y="35"/>
                    <a:pt x="12" y="35"/>
                    <a:pt x="12" y="35"/>
                  </a:cubicBezTo>
                  <a:cubicBezTo>
                    <a:pt x="28" y="46"/>
                    <a:pt x="37" y="62"/>
                    <a:pt x="41" y="81"/>
                  </a:cubicBezTo>
                  <a:cubicBezTo>
                    <a:pt x="46" y="81"/>
                    <a:pt x="50" y="81"/>
                    <a:pt x="55" y="81"/>
                  </a:cubicBezTo>
                  <a:cubicBezTo>
                    <a:pt x="61" y="81"/>
                    <a:pt x="66" y="81"/>
                    <a:pt x="72" y="81"/>
                  </a:cubicBezTo>
                  <a:cubicBezTo>
                    <a:pt x="82" y="81"/>
                    <a:pt x="90" y="86"/>
                    <a:pt x="95" y="94"/>
                  </a:cubicBezTo>
                  <a:cubicBezTo>
                    <a:pt x="99" y="102"/>
                    <a:pt x="99" y="111"/>
                    <a:pt x="94" y="119"/>
                  </a:cubicBezTo>
                  <a:cubicBezTo>
                    <a:pt x="91" y="123"/>
                    <a:pt x="87" y="127"/>
                    <a:pt x="83" y="128"/>
                  </a:cubicBezTo>
                  <a:cubicBezTo>
                    <a:pt x="81" y="136"/>
                    <a:pt x="79" y="145"/>
                    <a:pt x="77" y="154"/>
                  </a:cubicBezTo>
                  <a:cubicBezTo>
                    <a:pt x="76" y="163"/>
                    <a:pt x="74" y="172"/>
                    <a:pt x="72" y="180"/>
                  </a:cubicBezTo>
                  <a:cubicBezTo>
                    <a:pt x="71" y="187"/>
                    <a:pt x="69" y="194"/>
                    <a:pt x="68" y="201"/>
                  </a:cubicBezTo>
                  <a:cubicBezTo>
                    <a:pt x="66" y="209"/>
                    <a:pt x="63" y="215"/>
                    <a:pt x="58" y="219"/>
                  </a:cubicBezTo>
                  <a:cubicBezTo>
                    <a:pt x="58" y="228"/>
                    <a:pt x="57" y="236"/>
                    <a:pt x="57" y="245"/>
                  </a:cubicBezTo>
                  <a:cubicBezTo>
                    <a:pt x="57" y="253"/>
                    <a:pt x="58" y="261"/>
                    <a:pt x="59" y="269"/>
                  </a:cubicBezTo>
                  <a:cubicBezTo>
                    <a:pt x="88" y="269"/>
                    <a:pt x="115" y="269"/>
                    <a:pt x="142" y="269"/>
                  </a:cubicBezTo>
                  <a:cubicBezTo>
                    <a:pt x="148" y="255"/>
                    <a:pt x="144" y="245"/>
                    <a:pt x="130" y="241"/>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06" name="Freeform 49">
              <a:extLst>
                <a:ext uri="{FF2B5EF4-FFF2-40B4-BE49-F238E27FC236}">
                  <a16:creationId xmlns:a16="http://schemas.microsoft.com/office/drawing/2014/main" id="{38B5C589-948D-44D9-8FBE-704B6D838220}"/>
                </a:ext>
              </a:extLst>
            </p:cNvPr>
            <p:cNvSpPr>
              <a:spLocks/>
            </p:cNvSpPr>
            <p:nvPr/>
          </p:nvSpPr>
          <p:spPr bwMode="auto">
            <a:xfrm>
              <a:off x="2814637" y="6648455"/>
              <a:ext cx="347663" cy="209550"/>
            </a:xfrm>
            <a:custGeom>
              <a:avLst/>
              <a:gdLst>
                <a:gd name="T0" fmla="*/ 60 w 73"/>
                <a:gd name="T1" fmla="*/ 15 h 44"/>
                <a:gd name="T2" fmla="*/ 62 w 73"/>
                <a:gd name="T3" fmla="*/ 0 h 44"/>
                <a:gd name="T4" fmla="*/ 1 w 73"/>
                <a:gd name="T5" fmla="*/ 0 h 44"/>
                <a:gd name="T6" fmla="*/ 0 w 73"/>
                <a:gd name="T7" fmla="*/ 44 h 44"/>
                <a:gd name="T8" fmla="*/ 70 w 73"/>
                <a:gd name="T9" fmla="*/ 44 h 44"/>
                <a:gd name="T10" fmla="*/ 60 w 73"/>
                <a:gd name="T11" fmla="*/ 15 h 44"/>
              </a:gdLst>
              <a:ahLst/>
              <a:cxnLst>
                <a:cxn ang="0">
                  <a:pos x="T0" y="T1"/>
                </a:cxn>
                <a:cxn ang="0">
                  <a:pos x="T2" y="T3"/>
                </a:cxn>
                <a:cxn ang="0">
                  <a:pos x="T4" y="T5"/>
                </a:cxn>
                <a:cxn ang="0">
                  <a:pos x="T6" y="T7"/>
                </a:cxn>
                <a:cxn ang="0">
                  <a:pos x="T8" y="T9"/>
                </a:cxn>
                <a:cxn ang="0">
                  <a:pos x="T10" y="T11"/>
                </a:cxn>
              </a:cxnLst>
              <a:rect l="0" t="0" r="r" b="b"/>
              <a:pathLst>
                <a:path w="73" h="44">
                  <a:moveTo>
                    <a:pt x="60" y="15"/>
                  </a:moveTo>
                  <a:cubicBezTo>
                    <a:pt x="61" y="10"/>
                    <a:pt x="61" y="5"/>
                    <a:pt x="62" y="0"/>
                  </a:cubicBezTo>
                  <a:cubicBezTo>
                    <a:pt x="42" y="0"/>
                    <a:pt x="22" y="0"/>
                    <a:pt x="1" y="0"/>
                  </a:cubicBezTo>
                  <a:cubicBezTo>
                    <a:pt x="1" y="14"/>
                    <a:pt x="0" y="29"/>
                    <a:pt x="0" y="44"/>
                  </a:cubicBezTo>
                  <a:cubicBezTo>
                    <a:pt x="24" y="44"/>
                    <a:pt x="47" y="44"/>
                    <a:pt x="70" y="44"/>
                  </a:cubicBezTo>
                  <a:cubicBezTo>
                    <a:pt x="73" y="29"/>
                    <a:pt x="73" y="21"/>
                    <a:pt x="60" y="15"/>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07" name="Freeform 50">
              <a:extLst>
                <a:ext uri="{FF2B5EF4-FFF2-40B4-BE49-F238E27FC236}">
                  <a16:creationId xmlns:a16="http://schemas.microsoft.com/office/drawing/2014/main" id="{66E5D876-98D4-41A6-979F-7F31E6A30912}"/>
                </a:ext>
              </a:extLst>
            </p:cNvPr>
            <p:cNvSpPr>
              <a:spLocks noEditPoints="1"/>
            </p:cNvSpPr>
            <p:nvPr/>
          </p:nvSpPr>
          <p:spPr bwMode="auto">
            <a:xfrm>
              <a:off x="2314575" y="4554541"/>
              <a:ext cx="1804988" cy="2027239"/>
            </a:xfrm>
            <a:custGeom>
              <a:avLst/>
              <a:gdLst>
                <a:gd name="T0" fmla="*/ 256 w 379"/>
                <a:gd name="T1" fmla="*/ 104 h 425"/>
                <a:gd name="T2" fmla="*/ 247 w 379"/>
                <a:gd name="T3" fmla="*/ 48 h 425"/>
                <a:gd name="T4" fmla="*/ 132 w 379"/>
                <a:gd name="T5" fmla="*/ 4 h 425"/>
                <a:gd name="T6" fmla="*/ 77 w 379"/>
                <a:gd name="T7" fmla="*/ 199 h 425"/>
                <a:gd name="T8" fmla="*/ 78 w 379"/>
                <a:gd name="T9" fmla="*/ 239 h 425"/>
                <a:gd name="T10" fmla="*/ 80 w 379"/>
                <a:gd name="T11" fmla="*/ 261 h 425"/>
                <a:gd name="T12" fmla="*/ 51 w 379"/>
                <a:gd name="T13" fmla="*/ 309 h 425"/>
                <a:gd name="T14" fmla="*/ 0 w 379"/>
                <a:gd name="T15" fmla="*/ 319 h 425"/>
                <a:gd name="T16" fmla="*/ 30 w 379"/>
                <a:gd name="T17" fmla="*/ 413 h 425"/>
                <a:gd name="T18" fmla="*/ 107 w 379"/>
                <a:gd name="T19" fmla="*/ 425 h 425"/>
                <a:gd name="T20" fmla="*/ 183 w 379"/>
                <a:gd name="T21" fmla="*/ 413 h 425"/>
                <a:gd name="T22" fmla="*/ 192 w 379"/>
                <a:gd name="T23" fmla="*/ 366 h 425"/>
                <a:gd name="T24" fmla="*/ 201 w 379"/>
                <a:gd name="T25" fmla="*/ 333 h 425"/>
                <a:gd name="T26" fmla="*/ 212 w 379"/>
                <a:gd name="T27" fmla="*/ 323 h 425"/>
                <a:gd name="T28" fmla="*/ 188 w 379"/>
                <a:gd name="T29" fmla="*/ 309 h 425"/>
                <a:gd name="T30" fmla="*/ 183 w 379"/>
                <a:gd name="T31" fmla="*/ 309 h 425"/>
                <a:gd name="T32" fmla="*/ 160 w 379"/>
                <a:gd name="T33" fmla="*/ 309 h 425"/>
                <a:gd name="T34" fmla="*/ 158 w 379"/>
                <a:gd name="T35" fmla="*/ 308 h 425"/>
                <a:gd name="T36" fmla="*/ 157 w 379"/>
                <a:gd name="T37" fmla="*/ 305 h 425"/>
                <a:gd name="T38" fmla="*/ 156 w 379"/>
                <a:gd name="T39" fmla="*/ 296 h 425"/>
                <a:gd name="T40" fmla="*/ 154 w 379"/>
                <a:gd name="T41" fmla="*/ 288 h 425"/>
                <a:gd name="T42" fmla="*/ 149 w 379"/>
                <a:gd name="T43" fmla="*/ 277 h 425"/>
                <a:gd name="T44" fmla="*/ 144 w 379"/>
                <a:gd name="T45" fmla="*/ 271 h 425"/>
                <a:gd name="T46" fmla="*/ 129 w 379"/>
                <a:gd name="T47" fmla="*/ 258 h 425"/>
                <a:gd name="T48" fmla="*/ 120 w 379"/>
                <a:gd name="T49" fmla="*/ 233 h 425"/>
                <a:gd name="T50" fmla="*/ 132 w 379"/>
                <a:gd name="T51" fmla="*/ 130 h 425"/>
                <a:gd name="T52" fmla="*/ 256 w 379"/>
                <a:gd name="T53" fmla="*/ 201 h 425"/>
                <a:gd name="T54" fmla="*/ 314 w 379"/>
                <a:gd name="T55" fmla="*/ 154 h 425"/>
                <a:gd name="T56" fmla="*/ 378 w 379"/>
                <a:gd name="T57" fmla="*/ 142 h 425"/>
                <a:gd name="T58" fmla="*/ 282 w 379"/>
                <a:gd name="T59" fmla="*/ 117 h 425"/>
                <a:gd name="T60" fmla="*/ 55 w 379"/>
                <a:gd name="T61" fmla="*/ 380 h 425"/>
                <a:gd name="T62" fmla="*/ 79 w 379"/>
                <a:gd name="T63" fmla="*/ 362 h 425"/>
                <a:gd name="T64" fmla="*/ 57 w 379"/>
                <a:gd name="T65" fmla="*/ 338 h 425"/>
                <a:gd name="T66" fmla="*/ 79 w 379"/>
                <a:gd name="T67" fmla="*/ 362 h 425"/>
                <a:gd name="T68" fmla="*/ 118 w 379"/>
                <a:gd name="T69" fmla="*/ 403 h 425"/>
                <a:gd name="T70" fmla="*/ 108 w 379"/>
                <a:gd name="T71" fmla="*/ 404 h 425"/>
                <a:gd name="T72" fmla="*/ 117 w 379"/>
                <a:gd name="T73" fmla="*/ 380 h 425"/>
                <a:gd name="T74" fmla="*/ 119 w 379"/>
                <a:gd name="T75" fmla="*/ 401 h 425"/>
                <a:gd name="T76" fmla="*/ 94 w 379"/>
                <a:gd name="T77" fmla="*/ 338 h 425"/>
                <a:gd name="T78" fmla="*/ 119 w 379"/>
                <a:gd name="T79" fmla="*/ 340 h 425"/>
                <a:gd name="T80" fmla="*/ 158 w 379"/>
                <a:gd name="T81" fmla="*/ 404 h 425"/>
                <a:gd name="T82" fmla="*/ 136 w 379"/>
                <a:gd name="T83" fmla="*/ 404 h 425"/>
                <a:gd name="T84" fmla="*/ 134 w 379"/>
                <a:gd name="T85" fmla="*/ 382 h 425"/>
                <a:gd name="T86" fmla="*/ 135 w 379"/>
                <a:gd name="T87" fmla="*/ 380 h 425"/>
                <a:gd name="T88" fmla="*/ 158 w 379"/>
                <a:gd name="T89" fmla="*/ 338 h 425"/>
                <a:gd name="T90" fmla="*/ 134 w 379"/>
                <a:gd name="T91" fmla="*/ 340 h 425"/>
                <a:gd name="T92" fmla="*/ 148 w 379"/>
                <a:gd name="T93" fmla="*/ 338 h 425"/>
                <a:gd name="T94" fmla="*/ 128 w 379"/>
                <a:gd name="T95" fmla="*/ 268 h 425"/>
                <a:gd name="T96" fmla="*/ 137 w 379"/>
                <a:gd name="T97" fmla="*/ 275 h 425"/>
                <a:gd name="T98" fmla="*/ 143 w 379"/>
                <a:gd name="T99" fmla="*/ 284 h 425"/>
                <a:gd name="T100" fmla="*/ 146 w 379"/>
                <a:gd name="T101" fmla="*/ 291 h 425"/>
                <a:gd name="T102" fmla="*/ 149 w 379"/>
                <a:gd name="T103" fmla="*/ 301 h 425"/>
                <a:gd name="T104" fmla="*/ 113 w 379"/>
                <a:gd name="T105" fmla="*/ 308 h 425"/>
                <a:gd name="T106" fmla="*/ 80 w 379"/>
                <a:gd name="T107" fmla="*/ 270 h 425"/>
                <a:gd name="T108" fmla="*/ 121 w 379"/>
                <a:gd name="T109" fmla="*/ 27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9" h="425">
                  <a:moveTo>
                    <a:pt x="282" y="117"/>
                  </a:moveTo>
                  <a:cubicBezTo>
                    <a:pt x="282" y="104"/>
                    <a:pt x="282" y="104"/>
                    <a:pt x="282" y="104"/>
                  </a:cubicBezTo>
                  <a:cubicBezTo>
                    <a:pt x="273" y="104"/>
                    <a:pt x="264" y="104"/>
                    <a:pt x="256" y="104"/>
                  </a:cubicBezTo>
                  <a:cubicBezTo>
                    <a:pt x="255" y="104"/>
                    <a:pt x="255" y="103"/>
                    <a:pt x="254" y="102"/>
                  </a:cubicBezTo>
                  <a:cubicBezTo>
                    <a:pt x="254" y="104"/>
                    <a:pt x="254" y="105"/>
                    <a:pt x="254" y="106"/>
                  </a:cubicBezTo>
                  <a:cubicBezTo>
                    <a:pt x="251" y="77"/>
                    <a:pt x="248" y="50"/>
                    <a:pt x="247" y="48"/>
                  </a:cubicBezTo>
                  <a:cubicBezTo>
                    <a:pt x="238" y="34"/>
                    <a:pt x="232" y="28"/>
                    <a:pt x="217" y="19"/>
                  </a:cubicBezTo>
                  <a:cubicBezTo>
                    <a:pt x="206" y="24"/>
                    <a:pt x="201" y="24"/>
                    <a:pt x="189" y="20"/>
                  </a:cubicBezTo>
                  <a:cubicBezTo>
                    <a:pt x="171" y="13"/>
                    <a:pt x="152" y="0"/>
                    <a:pt x="132" y="4"/>
                  </a:cubicBezTo>
                  <a:cubicBezTo>
                    <a:pt x="115" y="8"/>
                    <a:pt x="100" y="21"/>
                    <a:pt x="93" y="36"/>
                  </a:cubicBezTo>
                  <a:cubicBezTo>
                    <a:pt x="89" y="45"/>
                    <a:pt x="86" y="55"/>
                    <a:pt x="84" y="64"/>
                  </a:cubicBezTo>
                  <a:cubicBezTo>
                    <a:pt x="76" y="109"/>
                    <a:pt x="73" y="154"/>
                    <a:pt x="77" y="199"/>
                  </a:cubicBezTo>
                  <a:cubicBezTo>
                    <a:pt x="78" y="212"/>
                    <a:pt x="78" y="224"/>
                    <a:pt x="78" y="237"/>
                  </a:cubicBezTo>
                  <a:cubicBezTo>
                    <a:pt x="78" y="237"/>
                    <a:pt x="78" y="238"/>
                    <a:pt x="78" y="239"/>
                  </a:cubicBezTo>
                  <a:cubicBezTo>
                    <a:pt x="78" y="239"/>
                    <a:pt x="78" y="239"/>
                    <a:pt x="78" y="239"/>
                  </a:cubicBezTo>
                  <a:cubicBezTo>
                    <a:pt x="78" y="239"/>
                    <a:pt x="78" y="239"/>
                    <a:pt x="78" y="239"/>
                  </a:cubicBezTo>
                  <a:cubicBezTo>
                    <a:pt x="79" y="244"/>
                    <a:pt x="80" y="253"/>
                    <a:pt x="82" y="260"/>
                  </a:cubicBezTo>
                  <a:cubicBezTo>
                    <a:pt x="81" y="261"/>
                    <a:pt x="80" y="261"/>
                    <a:pt x="80" y="261"/>
                  </a:cubicBezTo>
                  <a:cubicBezTo>
                    <a:pt x="77" y="262"/>
                    <a:pt x="72" y="267"/>
                    <a:pt x="72" y="267"/>
                  </a:cubicBezTo>
                  <a:cubicBezTo>
                    <a:pt x="62" y="278"/>
                    <a:pt x="56" y="291"/>
                    <a:pt x="55" y="306"/>
                  </a:cubicBezTo>
                  <a:cubicBezTo>
                    <a:pt x="55" y="309"/>
                    <a:pt x="53" y="309"/>
                    <a:pt x="51" y="309"/>
                  </a:cubicBezTo>
                  <a:cubicBezTo>
                    <a:pt x="39" y="309"/>
                    <a:pt x="26" y="309"/>
                    <a:pt x="14" y="309"/>
                  </a:cubicBezTo>
                  <a:cubicBezTo>
                    <a:pt x="12" y="309"/>
                    <a:pt x="9" y="309"/>
                    <a:pt x="7" y="310"/>
                  </a:cubicBezTo>
                  <a:cubicBezTo>
                    <a:pt x="3" y="311"/>
                    <a:pt x="0" y="315"/>
                    <a:pt x="0" y="319"/>
                  </a:cubicBezTo>
                  <a:cubicBezTo>
                    <a:pt x="0" y="323"/>
                    <a:pt x="1" y="328"/>
                    <a:pt x="5" y="329"/>
                  </a:cubicBezTo>
                  <a:cubicBezTo>
                    <a:pt x="12" y="331"/>
                    <a:pt x="14" y="337"/>
                    <a:pt x="16" y="343"/>
                  </a:cubicBezTo>
                  <a:cubicBezTo>
                    <a:pt x="20" y="366"/>
                    <a:pt x="25" y="389"/>
                    <a:pt x="30" y="413"/>
                  </a:cubicBezTo>
                  <a:cubicBezTo>
                    <a:pt x="31" y="421"/>
                    <a:pt x="36" y="425"/>
                    <a:pt x="45" y="425"/>
                  </a:cubicBezTo>
                  <a:cubicBezTo>
                    <a:pt x="66" y="425"/>
                    <a:pt x="86" y="425"/>
                    <a:pt x="107" y="425"/>
                  </a:cubicBezTo>
                  <a:cubicBezTo>
                    <a:pt x="107" y="425"/>
                    <a:pt x="107" y="425"/>
                    <a:pt x="107" y="425"/>
                  </a:cubicBezTo>
                  <a:cubicBezTo>
                    <a:pt x="127" y="425"/>
                    <a:pt x="147" y="425"/>
                    <a:pt x="167" y="425"/>
                  </a:cubicBezTo>
                  <a:cubicBezTo>
                    <a:pt x="167" y="425"/>
                    <a:pt x="167" y="425"/>
                    <a:pt x="168" y="425"/>
                  </a:cubicBezTo>
                  <a:cubicBezTo>
                    <a:pt x="177" y="425"/>
                    <a:pt x="181" y="421"/>
                    <a:pt x="183" y="413"/>
                  </a:cubicBezTo>
                  <a:cubicBezTo>
                    <a:pt x="184" y="407"/>
                    <a:pt x="185" y="401"/>
                    <a:pt x="187" y="395"/>
                  </a:cubicBezTo>
                  <a:cubicBezTo>
                    <a:pt x="187" y="395"/>
                    <a:pt x="187" y="395"/>
                    <a:pt x="187" y="395"/>
                  </a:cubicBezTo>
                  <a:cubicBezTo>
                    <a:pt x="188" y="385"/>
                    <a:pt x="190" y="375"/>
                    <a:pt x="192" y="366"/>
                  </a:cubicBezTo>
                  <a:cubicBezTo>
                    <a:pt x="194" y="356"/>
                    <a:pt x="196" y="347"/>
                    <a:pt x="198" y="338"/>
                  </a:cubicBezTo>
                  <a:cubicBezTo>
                    <a:pt x="199" y="337"/>
                    <a:pt x="199" y="337"/>
                    <a:pt x="199" y="336"/>
                  </a:cubicBezTo>
                  <a:cubicBezTo>
                    <a:pt x="200" y="335"/>
                    <a:pt x="200" y="334"/>
                    <a:pt x="201" y="333"/>
                  </a:cubicBezTo>
                  <a:cubicBezTo>
                    <a:pt x="203" y="331"/>
                    <a:pt x="204" y="330"/>
                    <a:pt x="206" y="330"/>
                  </a:cubicBezTo>
                  <a:cubicBezTo>
                    <a:pt x="208" y="329"/>
                    <a:pt x="210" y="328"/>
                    <a:pt x="210" y="326"/>
                  </a:cubicBezTo>
                  <a:cubicBezTo>
                    <a:pt x="211" y="325"/>
                    <a:pt x="212" y="324"/>
                    <a:pt x="212" y="323"/>
                  </a:cubicBezTo>
                  <a:cubicBezTo>
                    <a:pt x="214" y="316"/>
                    <a:pt x="209" y="309"/>
                    <a:pt x="200" y="309"/>
                  </a:cubicBezTo>
                  <a:cubicBezTo>
                    <a:pt x="196" y="309"/>
                    <a:pt x="192" y="309"/>
                    <a:pt x="188" y="309"/>
                  </a:cubicBezTo>
                  <a:cubicBezTo>
                    <a:pt x="188" y="309"/>
                    <a:pt x="188" y="309"/>
                    <a:pt x="188" y="309"/>
                  </a:cubicBezTo>
                  <a:cubicBezTo>
                    <a:pt x="187" y="309"/>
                    <a:pt x="185" y="309"/>
                    <a:pt x="184" y="309"/>
                  </a:cubicBezTo>
                  <a:cubicBezTo>
                    <a:pt x="184" y="309"/>
                    <a:pt x="184" y="309"/>
                    <a:pt x="184" y="309"/>
                  </a:cubicBezTo>
                  <a:cubicBezTo>
                    <a:pt x="183" y="309"/>
                    <a:pt x="183" y="309"/>
                    <a:pt x="183" y="309"/>
                  </a:cubicBezTo>
                  <a:cubicBezTo>
                    <a:pt x="176" y="309"/>
                    <a:pt x="169" y="309"/>
                    <a:pt x="161" y="309"/>
                  </a:cubicBezTo>
                  <a:cubicBezTo>
                    <a:pt x="161" y="309"/>
                    <a:pt x="161" y="309"/>
                    <a:pt x="161" y="309"/>
                  </a:cubicBezTo>
                  <a:cubicBezTo>
                    <a:pt x="161" y="309"/>
                    <a:pt x="161" y="309"/>
                    <a:pt x="160" y="309"/>
                  </a:cubicBezTo>
                  <a:cubicBezTo>
                    <a:pt x="160" y="309"/>
                    <a:pt x="160" y="309"/>
                    <a:pt x="160" y="309"/>
                  </a:cubicBezTo>
                  <a:cubicBezTo>
                    <a:pt x="159" y="309"/>
                    <a:pt x="159" y="308"/>
                    <a:pt x="159" y="308"/>
                  </a:cubicBezTo>
                  <a:cubicBezTo>
                    <a:pt x="159" y="308"/>
                    <a:pt x="159" y="308"/>
                    <a:pt x="158" y="308"/>
                  </a:cubicBezTo>
                  <a:cubicBezTo>
                    <a:pt x="158" y="308"/>
                    <a:pt x="158" y="308"/>
                    <a:pt x="158" y="307"/>
                  </a:cubicBezTo>
                  <a:cubicBezTo>
                    <a:pt x="158" y="307"/>
                    <a:pt x="158" y="307"/>
                    <a:pt x="158" y="307"/>
                  </a:cubicBezTo>
                  <a:cubicBezTo>
                    <a:pt x="157" y="307"/>
                    <a:pt x="157" y="306"/>
                    <a:pt x="157" y="305"/>
                  </a:cubicBezTo>
                  <a:cubicBezTo>
                    <a:pt x="157" y="305"/>
                    <a:pt x="157" y="304"/>
                    <a:pt x="157" y="304"/>
                  </a:cubicBezTo>
                  <a:cubicBezTo>
                    <a:pt x="157" y="303"/>
                    <a:pt x="157" y="303"/>
                    <a:pt x="157" y="302"/>
                  </a:cubicBezTo>
                  <a:cubicBezTo>
                    <a:pt x="157" y="300"/>
                    <a:pt x="156" y="298"/>
                    <a:pt x="156" y="296"/>
                  </a:cubicBezTo>
                  <a:cubicBezTo>
                    <a:pt x="156" y="296"/>
                    <a:pt x="156" y="295"/>
                    <a:pt x="155" y="294"/>
                  </a:cubicBezTo>
                  <a:cubicBezTo>
                    <a:pt x="155" y="293"/>
                    <a:pt x="155" y="291"/>
                    <a:pt x="154" y="290"/>
                  </a:cubicBezTo>
                  <a:cubicBezTo>
                    <a:pt x="154" y="289"/>
                    <a:pt x="154" y="289"/>
                    <a:pt x="154" y="288"/>
                  </a:cubicBezTo>
                  <a:cubicBezTo>
                    <a:pt x="153" y="286"/>
                    <a:pt x="152" y="285"/>
                    <a:pt x="151" y="283"/>
                  </a:cubicBezTo>
                  <a:cubicBezTo>
                    <a:pt x="151" y="283"/>
                    <a:pt x="151" y="283"/>
                    <a:pt x="151" y="283"/>
                  </a:cubicBezTo>
                  <a:cubicBezTo>
                    <a:pt x="151" y="281"/>
                    <a:pt x="150" y="279"/>
                    <a:pt x="149" y="277"/>
                  </a:cubicBezTo>
                  <a:cubicBezTo>
                    <a:pt x="148" y="277"/>
                    <a:pt x="148" y="277"/>
                    <a:pt x="148" y="276"/>
                  </a:cubicBezTo>
                  <a:cubicBezTo>
                    <a:pt x="147" y="275"/>
                    <a:pt x="146" y="274"/>
                    <a:pt x="145" y="272"/>
                  </a:cubicBezTo>
                  <a:cubicBezTo>
                    <a:pt x="145" y="272"/>
                    <a:pt x="145" y="271"/>
                    <a:pt x="144" y="271"/>
                  </a:cubicBezTo>
                  <a:cubicBezTo>
                    <a:pt x="143" y="269"/>
                    <a:pt x="142" y="268"/>
                    <a:pt x="140" y="266"/>
                  </a:cubicBezTo>
                  <a:cubicBezTo>
                    <a:pt x="140" y="266"/>
                    <a:pt x="140" y="266"/>
                    <a:pt x="140" y="266"/>
                  </a:cubicBezTo>
                  <a:cubicBezTo>
                    <a:pt x="137" y="263"/>
                    <a:pt x="133" y="261"/>
                    <a:pt x="129" y="258"/>
                  </a:cubicBezTo>
                  <a:cubicBezTo>
                    <a:pt x="130" y="253"/>
                    <a:pt x="130" y="248"/>
                    <a:pt x="131" y="243"/>
                  </a:cubicBezTo>
                  <a:cubicBezTo>
                    <a:pt x="131" y="242"/>
                    <a:pt x="131" y="240"/>
                    <a:pt x="131" y="239"/>
                  </a:cubicBezTo>
                  <a:cubicBezTo>
                    <a:pt x="126" y="236"/>
                    <a:pt x="123" y="235"/>
                    <a:pt x="120" y="233"/>
                  </a:cubicBezTo>
                  <a:cubicBezTo>
                    <a:pt x="117" y="186"/>
                    <a:pt x="117" y="139"/>
                    <a:pt x="131" y="93"/>
                  </a:cubicBezTo>
                  <a:cubicBezTo>
                    <a:pt x="133" y="93"/>
                    <a:pt x="136" y="93"/>
                    <a:pt x="139" y="94"/>
                  </a:cubicBezTo>
                  <a:cubicBezTo>
                    <a:pt x="137" y="106"/>
                    <a:pt x="135" y="118"/>
                    <a:pt x="132" y="130"/>
                  </a:cubicBezTo>
                  <a:cubicBezTo>
                    <a:pt x="130" y="143"/>
                    <a:pt x="130" y="143"/>
                    <a:pt x="130" y="143"/>
                  </a:cubicBezTo>
                  <a:cubicBezTo>
                    <a:pt x="127" y="162"/>
                    <a:pt x="127" y="181"/>
                    <a:pt x="128" y="201"/>
                  </a:cubicBezTo>
                  <a:cubicBezTo>
                    <a:pt x="256" y="201"/>
                    <a:pt x="256" y="201"/>
                    <a:pt x="256" y="201"/>
                  </a:cubicBezTo>
                  <a:cubicBezTo>
                    <a:pt x="257" y="192"/>
                    <a:pt x="257" y="183"/>
                    <a:pt x="258" y="174"/>
                  </a:cubicBezTo>
                  <a:cubicBezTo>
                    <a:pt x="258" y="171"/>
                    <a:pt x="258" y="165"/>
                    <a:pt x="257" y="158"/>
                  </a:cubicBezTo>
                  <a:cubicBezTo>
                    <a:pt x="276" y="157"/>
                    <a:pt x="295" y="155"/>
                    <a:pt x="314" y="154"/>
                  </a:cubicBezTo>
                  <a:cubicBezTo>
                    <a:pt x="319" y="154"/>
                    <a:pt x="323" y="152"/>
                    <a:pt x="328" y="151"/>
                  </a:cubicBezTo>
                  <a:cubicBezTo>
                    <a:pt x="340" y="158"/>
                    <a:pt x="354" y="154"/>
                    <a:pt x="368" y="153"/>
                  </a:cubicBezTo>
                  <a:cubicBezTo>
                    <a:pt x="374" y="152"/>
                    <a:pt x="378" y="149"/>
                    <a:pt x="378" y="142"/>
                  </a:cubicBezTo>
                  <a:cubicBezTo>
                    <a:pt x="378" y="139"/>
                    <a:pt x="378" y="136"/>
                    <a:pt x="379" y="133"/>
                  </a:cubicBezTo>
                  <a:cubicBezTo>
                    <a:pt x="299" y="133"/>
                    <a:pt x="299" y="133"/>
                    <a:pt x="299" y="133"/>
                  </a:cubicBezTo>
                  <a:cubicBezTo>
                    <a:pt x="290" y="133"/>
                    <a:pt x="282" y="126"/>
                    <a:pt x="282" y="117"/>
                  </a:cubicBezTo>
                  <a:close/>
                  <a:moveTo>
                    <a:pt x="79" y="404"/>
                  </a:moveTo>
                  <a:cubicBezTo>
                    <a:pt x="71" y="404"/>
                    <a:pt x="63" y="404"/>
                    <a:pt x="55" y="404"/>
                  </a:cubicBezTo>
                  <a:cubicBezTo>
                    <a:pt x="55" y="396"/>
                    <a:pt x="55" y="388"/>
                    <a:pt x="55" y="380"/>
                  </a:cubicBezTo>
                  <a:cubicBezTo>
                    <a:pt x="63" y="380"/>
                    <a:pt x="70" y="380"/>
                    <a:pt x="79" y="380"/>
                  </a:cubicBezTo>
                  <a:cubicBezTo>
                    <a:pt x="79" y="388"/>
                    <a:pt x="79" y="396"/>
                    <a:pt x="79" y="404"/>
                  </a:cubicBezTo>
                  <a:close/>
                  <a:moveTo>
                    <a:pt x="79" y="362"/>
                  </a:moveTo>
                  <a:cubicBezTo>
                    <a:pt x="71" y="362"/>
                    <a:pt x="63" y="362"/>
                    <a:pt x="54" y="362"/>
                  </a:cubicBezTo>
                  <a:cubicBezTo>
                    <a:pt x="54" y="354"/>
                    <a:pt x="54" y="347"/>
                    <a:pt x="54" y="340"/>
                  </a:cubicBezTo>
                  <a:cubicBezTo>
                    <a:pt x="54" y="339"/>
                    <a:pt x="56" y="338"/>
                    <a:pt x="57" y="338"/>
                  </a:cubicBezTo>
                  <a:cubicBezTo>
                    <a:pt x="63" y="338"/>
                    <a:pt x="70" y="338"/>
                    <a:pt x="77" y="338"/>
                  </a:cubicBezTo>
                  <a:cubicBezTo>
                    <a:pt x="77" y="338"/>
                    <a:pt x="79" y="339"/>
                    <a:pt x="79" y="340"/>
                  </a:cubicBezTo>
                  <a:cubicBezTo>
                    <a:pt x="79" y="347"/>
                    <a:pt x="79" y="354"/>
                    <a:pt x="79" y="362"/>
                  </a:cubicBezTo>
                  <a:close/>
                  <a:moveTo>
                    <a:pt x="119" y="401"/>
                  </a:moveTo>
                  <a:cubicBezTo>
                    <a:pt x="119" y="401"/>
                    <a:pt x="119" y="401"/>
                    <a:pt x="119" y="401"/>
                  </a:cubicBezTo>
                  <a:cubicBezTo>
                    <a:pt x="119" y="402"/>
                    <a:pt x="118" y="402"/>
                    <a:pt x="118" y="403"/>
                  </a:cubicBezTo>
                  <a:cubicBezTo>
                    <a:pt x="117" y="403"/>
                    <a:pt x="117" y="404"/>
                    <a:pt x="116" y="404"/>
                  </a:cubicBezTo>
                  <a:cubicBezTo>
                    <a:pt x="114" y="404"/>
                    <a:pt x="111" y="404"/>
                    <a:pt x="108" y="404"/>
                  </a:cubicBezTo>
                  <a:cubicBezTo>
                    <a:pt x="108" y="404"/>
                    <a:pt x="108" y="404"/>
                    <a:pt x="108" y="404"/>
                  </a:cubicBezTo>
                  <a:cubicBezTo>
                    <a:pt x="103" y="404"/>
                    <a:pt x="99" y="404"/>
                    <a:pt x="94" y="404"/>
                  </a:cubicBezTo>
                  <a:cubicBezTo>
                    <a:pt x="94" y="396"/>
                    <a:pt x="94" y="388"/>
                    <a:pt x="94" y="380"/>
                  </a:cubicBezTo>
                  <a:cubicBezTo>
                    <a:pt x="102" y="380"/>
                    <a:pt x="109" y="380"/>
                    <a:pt x="117" y="380"/>
                  </a:cubicBezTo>
                  <a:cubicBezTo>
                    <a:pt x="117" y="380"/>
                    <a:pt x="118" y="381"/>
                    <a:pt x="118" y="381"/>
                  </a:cubicBezTo>
                  <a:cubicBezTo>
                    <a:pt x="118" y="382"/>
                    <a:pt x="119" y="382"/>
                    <a:pt x="119" y="382"/>
                  </a:cubicBezTo>
                  <a:cubicBezTo>
                    <a:pt x="119" y="389"/>
                    <a:pt x="119" y="395"/>
                    <a:pt x="119" y="401"/>
                  </a:cubicBezTo>
                  <a:close/>
                  <a:moveTo>
                    <a:pt x="110" y="362"/>
                  </a:moveTo>
                  <a:cubicBezTo>
                    <a:pt x="105" y="362"/>
                    <a:pt x="100" y="362"/>
                    <a:pt x="94" y="362"/>
                  </a:cubicBezTo>
                  <a:cubicBezTo>
                    <a:pt x="94" y="354"/>
                    <a:pt x="94" y="346"/>
                    <a:pt x="94" y="338"/>
                  </a:cubicBezTo>
                  <a:cubicBezTo>
                    <a:pt x="102" y="338"/>
                    <a:pt x="109" y="338"/>
                    <a:pt x="116" y="338"/>
                  </a:cubicBezTo>
                  <a:cubicBezTo>
                    <a:pt x="117" y="338"/>
                    <a:pt x="117" y="338"/>
                    <a:pt x="117" y="338"/>
                  </a:cubicBezTo>
                  <a:cubicBezTo>
                    <a:pt x="118" y="339"/>
                    <a:pt x="119" y="340"/>
                    <a:pt x="119" y="340"/>
                  </a:cubicBezTo>
                  <a:cubicBezTo>
                    <a:pt x="119" y="347"/>
                    <a:pt x="119" y="354"/>
                    <a:pt x="119" y="362"/>
                  </a:cubicBezTo>
                  <a:cubicBezTo>
                    <a:pt x="116" y="362"/>
                    <a:pt x="113" y="362"/>
                    <a:pt x="110" y="362"/>
                  </a:cubicBezTo>
                  <a:close/>
                  <a:moveTo>
                    <a:pt x="158" y="404"/>
                  </a:moveTo>
                  <a:cubicBezTo>
                    <a:pt x="158" y="404"/>
                    <a:pt x="158" y="404"/>
                    <a:pt x="158" y="404"/>
                  </a:cubicBezTo>
                  <a:cubicBezTo>
                    <a:pt x="150" y="404"/>
                    <a:pt x="143" y="404"/>
                    <a:pt x="136" y="404"/>
                  </a:cubicBezTo>
                  <a:cubicBezTo>
                    <a:pt x="136" y="404"/>
                    <a:pt x="136" y="404"/>
                    <a:pt x="136" y="404"/>
                  </a:cubicBezTo>
                  <a:cubicBezTo>
                    <a:pt x="135" y="404"/>
                    <a:pt x="135" y="404"/>
                    <a:pt x="134" y="403"/>
                  </a:cubicBezTo>
                  <a:cubicBezTo>
                    <a:pt x="134" y="403"/>
                    <a:pt x="134" y="402"/>
                    <a:pt x="134" y="402"/>
                  </a:cubicBezTo>
                  <a:cubicBezTo>
                    <a:pt x="133" y="395"/>
                    <a:pt x="133" y="388"/>
                    <a:pt x="134" y="382"/>
                  </a:cubicBezTo>
                  <a:cubicBezTo>
                    <a:pt x="134" y="382"/>
                    <a:pt x="134" y="382"/>
                    <a:pt x="134" y="381"/>
                  </a:cubicBezTo>
                  <a:cubicBezTo>
                    <a:pt x="134" y="381"/>
                    <a:pt x="135" y="380"/>
                    <a:pt x="135" y="380"/>
                  </a:cubicBezTo>
                  <a:cubicBezTo>
                    <a:pt x="135" y="380"/>
                    <a:pt x="135" y="380"/>
                    <a:pt x="135" y="380"/>
                  </a:cubicBezTo>
                  <a:cubicBezTo>
                    <a:pt x="143" y="380"/>
                    <a:pt x="150" y="380"/>
                    <a:pt x="158" y="380"/>
                  </a:cubicBezTo>
                  <a:cubicBezTo>
                    <a:pt x="158" y="388"/>
                    <a:pt x="158" y="396"/>
                    <a:pt x="158" y="404"/>
                  </a:cubicBezTo>
                  <a:close/>
                  <a:moveTo>
                    <a:pt x="158" y="338"/>
                  </a:moveTo>
                  <a:cubicBezTo>
                    <a:pt x="158" y="346"/>
                    <a:pt x="158" y="354"/>
                    <a:pt x="158" y="362"/>
                  </a:cubicBezTo>
                  <a:cubicBezTo>
                    <a:pt x="150" y="362"/>
                    <a:pt x="142" y="362"/>
                    <a:pt x="134" y="362"/>
                  </a:cubicBezTo>
                  <a:cubicBezTo>
                    <a:pt x="134" y="354"/>
                    <a:pt x="133" y="347"/>
                    <a:pt x="134" y="340"/>
                  </a:cubicBezTo>
                  <a:cubicBezTo>
                    <a:pt x="134" y="339"/>
                    <a:pt x="134" y="339"/>
                    <a:pt x="134" y="339"/>
                  </a:cubicBezTo>
                  <a:cubicBezTo>
                    <a:pt x="135" y="338"/>
                    <a:pt x="135" y="338"/>
                    <a:pt x="136" y="338"/>
                  </a:cubicBezTo>
                  <a:cubicBezTo>
                    <a:pt x="140" y="338"/>
                    <a:pt x="144" y="338"/>
                    <a:pt x="148" y="338"/>
                  </a:cubicBezTo>
                  <a:cubicBezTo>
                    <a:pt x="151" y="338"/>
                    <a:pt x="155" y="338"/>
                    <a:pt x="158" y="338"/>
                  </a:cubicBezTo>
                  <a:close/>
                  <a:moveTo>
                    <a:pt x="121" y="273"/>
                  </a:moveTo>
                  <a:cubicBezTo>
                    <a:pt x="124" y="273"/>
                    <a:pt x="128" y="270"/>
                    <a:pt x="128" y="268"/>
                  </a:cubicBezTo>
                  <a:cubicBezTo>
                    <a:pt x="128" y="267"/>
                    <a:pt x="128" y="267"/>
                    <a:pt x="128" y="267"/>
                  </a:cubicBezTo>
                  <a:cubicBezTo>
                    <a:pt x="131" y="269"/>
                    <a:pt x="134" y="271"/>
                    <a:pt x="137" y="274"/>
                  </a:cubicBezTo>
                  <a:cubicBezTo>
                    <a:pt x="137" y="274"/>
                    <a:pt x="137" y="274"/>
                    <a:pt x="137" y="275"/>
                  </a:cubicBezTo>
                  <a:cubicBezTo>
                    <a:pt x="138" y="276"/>
                    <a:pt x="139" y="277"/>
                    <a:pt x="140" y="278"/>
                  </a:cubicBezTo>
                  <a:cubicBezTo>
                    <a:pt x="140" y="279"/>
                    <a:pt x="140" y="279"/>
                    <a:pt x="141" y="280"/>
                  </a:cubicBezTo>
                  <a:cubicBezTo>
                    <a:pt x="142" y="281"/>
                    <a:pt x="142" y="282"/>
                    <a:pt x="143" y="284"/>
                  </a:cubicBezTo>
                  <a:cubicBezTo>
                    <a:pt x="143" y="284"/>
                    <a:pt x="143" y="284"/>
                    <a:pt x="144" y="285"/>
                  </a:cubicBezTo>
                  <a:cubicBezTo>
                    <a:pt x="144" y="286"/>
                    <a:pt x="145" y="288"/>
                    <a:pt x="146" y="290"/>
                  </a:cubicBezTo>
                  <a:cubicBezTo>
                    <a:pt x="146" y="290"/>
                    <a:pt x="146" y="291"/>
                    <a:pt x="146" y="291"/>
                  </a:cubicBezTo>
                  <a:cubicBezTo>
                    <a:pt x="147" y="292"/>
                    <a:pt x="147" y="294"/>
                    <a:pt x="148" y="296"/>
                  </a:cubicBezTo>
                  <a:cubicBezTo>
                    <a:pt x="148" y="296"/>
                    <a:pt x="148" y="297"/>
                    <a:pt x="148" y="297"/>
                  </a:cubicBezTo>
                  <a:cubicBezTo>
                    <a:pt x="148" y="299"/>
                    <a:pt x="149" y="300"/>
                    <a:pt x="149" y="301"/>
                  </a:cubicBezTo>
                  <a:cubicBezTo>
                    <a:pt x="149" y="302"/>
                    <a:pt x="149" y="302"/>
                    <a:pt x="149" y="303"/>
                  </a:cubicBezTo>
                  <a:cubicBezTo>
                    <a:pt x="149" y="305"/>
                    <a:pt x="149" y="307"/>
                    <a:pt x="149" y="308"/>
                  </a:cubicBezTo>
                  <a:cubicBezTo>
                    <a:pt x="137" y="308"/>
                    <a:pt x="125" y="308"/>
                    <a:pt x="113" y="308"/>
                  </a:cubicBezTo>
                  <a:cubicBezTo>
                    <a:pt x="113" y="308"/>
                    <a:pt x="113" y="308"/>
                    <a:pt x="113" y="308"/>
                  </a:cubicBezTo>
                  <a:cubicBezTo>
                    <a:pt x="96" y="308"/>
                    <a:pt x="80" y="308"/>
                    <a:pt x="63" y="308"/>
                  </a:cubicBezTo>
                  <a:cubicBezTo>
                    <a:pt x="64" y="293"/>
                    <a:pt x="69" y="280"/>
                    <a:pt x="80" y="270"/>
                  </a:cubicBezTo>
                  <a:cubicBezTo>
                    <a:pt x="81" y="269"/>
                    <a:pt x="83" y="269"/>
                    <a:pt x="85" y="269"/>
                  </a:cubicBezTo>
                  <a:cubicBezTo>
                    <a:pt x="86" y="270"/>
                    <a:pt x="90" y="270"/>
                    <a:pt x="95" y="271"/>
                  </a:cubicBezTo>
                  <a:cubicBezTo>
                    <a:pt x="104" y="272"/>
                    <a:pt x="113" y="272"/>
                    <a:pt x="121" y="273"/>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08" name="Freeform 51">
              <a:extLst>
                <a:ext uri="{FF2B5EF4-FFF2-40B4-BE49-F238E27FC236}">
                  <a16:creationId xmlns:a16="http://schemas.microsoft.com/office/drawing/2014/main" id="{0BE32136-8890-4E23-A449-F4336F1BAA5F}"/>
                </a:ext>
              </a:extLst>
            </p:cNvPr>
            <p:cNvSpPr>
              <a:spLocks noEditPoints="1"/>
            </p:cNvSpPr>
            <p:nvPr/>
          </p:nvSpPr>
          <p:spPr bwMode="auto">
            <a:xfrm>
              <a:off x="3705225" y="4887916"/>
              <a:ext cx="571500" cy="252413"/>
            </a:xfrm>
            <a:custGeom>
              <a:avLst/>
              <a:gdLst>
                <a:gd name="T0" fmla="*/ 113 w 120"/>
                <a:gd name="T1" fmla="*/ 0 h 53"/>
                <a:gd name="T2" fmla="*/ 7 w 120"/>
                <a:gd name="T3" fmla="*/ 0 h 53"/>
                <a:gd name="T4" fmla="*/ 0 w 120"/>
                <a:gd name="T5" fmla="*/ 7 h 53"/>
                <a:gd name="T6" fmla="*/ 0 w 120"/>
                <a:gd name="T7" fmla="*/ 47 h 53"/>
                <a:gd name="T8" fmla="*/ 7 w 120"/>
                <a:gd name="T9" fmla="*/ 53 h 53"/>
                <a:gd name="T10" fmla="*/ 113 w 120"/>
                <a:gd name="T11" fmla="*/ 53 h 53"/>
                <a:gd name="T12" fmla="*/ 120 w 120"/>
                <a:gd name="T13" fmla="*/ 47 h 53"/>
                <a:gd name="T14" fmla="*/ 120 w 120"/>
                <a:gd name="T15" fmla="*/ 7 h 53"/>
                <a:gd name="T16" fmla="*/ 113 w 120"/>
                <a:gd name="T17" fmla="*/ 0 h 53"/>
                <a:gd name="T18" fmla="*/ 27 w 120"/>
                <a:gd name="T19" fmla="*/ 40 h 53"/>
                <a:gd name="T20" fmla="*/ 13 w 120"/>
                <a:gd name="T21" fmla="*/ 27 h 53"/>
                <a:gd name="T22" fmla="*/ 27 w 120"/>
                <a:gd name="T23" fmla="*/ 13 h 53"/>
                <a:gd name="T24" fmla="*/ 40 w 120"/>
                <a:gd name="T25" fmla="*/ 27 h 53"/>
                <a:gd name="T26" fmla="*/ 27 w 120"/>
                <a:gd name="T2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53">
                  <a:moveTo>
                    <a:pt x="113" y="0"/>
                  </a:moveTo>
                  <a:cubicBezTo>
                    <a:pt x="7" y="0"/>
                    <a:pt x="7" y="0"/>
                    <a:pt x="7" y="0"/>
                  </a:cubicBezTo>
                  <a:cubicBezTo>
                    <a:pt x="3" y="0"/>
                    <a:pt x="0" y="3"/>
                    <a:pt x="0" y="7"/>
                  </a:cubicBezTo>
                  <a:cubicBezTo>
                    <a:pt x="0" y="47"/>
                    <a:pt x="0" y="47"/>
                    <a:pt x="0" y="47"/>
                  </a:cubicBezTo>
                  <a:cubicBezTo>
                    <a:pt x="0" y="50"/>
                    <a:pt x="3" y="53"/>
                    <a:pt x="7" y="53"/>
                  </a:cubicBezTo>
                  <a:cubicBezTo>
                    <a:pt x="113" y="53"/>
                    <a:pt x="113" y="53"/>
                    <a:pt x="113" y="53"/>
                  </a:cubicBezTo>
                  <a:cubicBezTo>
                    <a:pt x="117" y="53"/>
                    <a:pt x="120" y="50"/>
                    <a:pt x="120" y="47"/>
                  </a:cubicBezTo>
                  <a:cubicBezTo>
                    <a:pt x="120" y="7"/>
                    <a:pt x="120" y="7"/>
                    <a:pt x="120" y="7"/>
                  </a:cubicBezTo>
                  <a:cubicBezTo>
                    <a:pt x="120" y="3"/>
                    <a:pt x="117" y="0"/>
                    <a:pt x="113" y="0"/>
                  </a:cubicBezTo>
                  <a:close/>
                  <a:moveTo>
                    <a:pt x="27" y="40"/>
                  </a:moveTo>
                  <a:cubicBezTo>
                    <a:pt x="19" y="40"/>
                    <a:pt x="13" y="34"/>
                    <a:pt x="13" y="27"/>
                  </a:cubicBezTo>
                  <a:cubicBezTo>
                    <a:pt x="13" y="19"/>
                    <a:pt x="19" y="13"/>
                    <a:pt x="27" y="13"/>
                  </a:cubicBezTo>
                  <a:cubicBezTo>
                    <a:pt x="34" y="13"/>
                    <a:pt x="40" y="19"/>
                    <a:pt x="40" y="27"/>
                  </a:cubicBezTo>
                  <a:cubicBezTo>
                    <a:pt x="40" y="34"/>
                    <a:pt x="34" y="40"/>
                    <a:pt x="27" y="40"/>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09" name="Freeform 52">
              <a:extLst>
                <a:ext uri="{FF2B5EF4-FFF2-40B4-BE49-F238E27FC236}">
                  <a16:creationId xmlns:a16="http://schemas.microsoft.com/office/drawing/2014/main" id="{4D5E2DE5-DC24-497D-8499-C7D4FBDE169B}"/>
                </a:ext>
              </a:extLst>
            </p:cNvPr>
            <p:cNvSpPr>
              <a:spLocks noEditPoints="1"/>
            </p:cNvSpPr>
            <p:nvPr/>
          </p:nvSpPr>
          <p:spPr bwMode="auto">
            <a:xfrm>
              <a:off x="3705225" y="4568829"/>
              <a:ext cx="571500" cy="257175"/>
            </a:xfrm>
            <a:custGeom>
              <a:avLst/>
              <a:gdLst>
                <a:gd name="T0" fmla="*/ 113 w 120"/>
                <a:gd name="T1" fmla="*/ 0 h 54"/>
                <a:gd name="T2" fmla="*/ 7 w 120"/>
                <a:gd name="T3" fmla="*/ 0 h 54"/>
                <a:gd name="T4" fmla="*/ 0 w 120"/>
                <a:gd name="T5" fmla="*/ 7 h 54"/>
                <a:gd name="T6" fmla="*/ 0 w 120"/>
                <a:gd name="T7" fmla="*/ 47 h 54"/>
                <a:gd name="T8" fmla="*/ 7 w 120"/>
                <a:gd name="T9" fmla="*/ 54 h 54"/>
                <a:gd name="T10" fmla="*/ 113 w 120"/>
                <a:gd name="T11" fmla="*/ 54 h 54"/>
                <a:gd name="T12" fmla="*/ 120 w 120"/>
                <a:gd name="T13" fmla="*/ 47 h 54"/>
                <a:gd name="T14" fmla="*/ 120 w 120"/>
                <a:gd name="T15" fmla="*/ 7 h 54"/>
                <a:gd name="T16" fmla="*/ 113 w 120"/>
                <a:gd name="T17" fmla="*/ 0 h 54"/>
                <a:gd name="T18" fmla="*/ 27 w 120"/>
                <a:gd name="T19" fmla="*/ 40 h 54"/>
                <a:gd name="T20" fmla="*/ 13 w 120"/>
                <a:gd name="T21" fmla="*/ 27 h 54"/>
                <a:gd name="T22" fmla="*/ 27 w 120"/>
                <a:gd name="T23" fmla="*/ 14 h 54"/>
                <a:gd name="T24" fmla="*/ 40 w 120"/>
                <a:gd name="T25" fmla="*/ 27 h 54"/>
                <a:gd name="T26" fmla="*/ 27 w 120"/>
                <a:gd name="T27"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54">
                  <a:moveTo>
                    <a:pt x="113" y="0"/>
                  </a:moveTo>
                  <a:cubicBezTo>
                    <a:pt x="7" y="0"/>
                    <a:pt x="7" y="0"/>
                    <a:pt x="7" y="0"/>
                  </a:cubicBezTo>
                  <a:cubicBezTo>
                    <a:pt x="3" y="0"/>
                    <a:pt x="0" y="3"/>
                    <a:pt x="0" y="7"/>
                  </a:cubicBezTo>
                  <a:cubicBezTo>
                    <a:pt x="0" y="47"/>
                    <a:pt x="0" y="47"/>
                    <a:pt x="0" y="47"/>
                  </a:cubicBezTo>
                  <a:cubicBezTo>
                    <a:pt x="0" y="51"/>
                    <a:pt x="3" y="54"/>
                    <a:pt x="7" y="54"/>
                  </a:cubicBezTo>
                  <a:cubicBezTo>
                    <a:pt x="113" y="54"/>
                    <a:pt x="113" y="54"/>
                    <a:pt x="113" y="54"/>
                  </a:cubicBezTo>
                  <a:cubicBezTo>
                    <a:pt x="117" y="54"/>
                    <a:pt x="120" y="51"/>
                    <a:pt x="120" y="47"/>
                  </a:cubicBezTo>
                  <a:cubicBezTo>
                    <a:pt x="120" y="7"/>
                    <a:pt x="120" y="7"/>
                    <a:pt x="120" y="7"/>
                  </a:cubicBezTo>
                  <a:cubicBezTo>
                    <a:pt x="120" y="3"/>
                    <a:pt x="117" y="0"/>
                    <a:pt x="113" y="0"/>
                  </a:cubicBezTo>
                  <a:close/>
                  <a:moveTo>
                    <a:pt x="27" y="40"/>
                  </a:moveTo>
                  <a:cubicBezTo>
                    <a:pt x="19" y="40"/>
                    <a:pt x="13" y="34"/>
                    <a:pt x="13" y="27"/>
                  </a:cubicBezTo>
                  <a:cubicBezTo>
                    <a:pt x="13" y="20"/>
                    <a:pt x="19" y="14"/>
                    <a:pt x="27" y="14"/>
                  </a:cubicBezTo>
                  <a:cubicBezTo>
                    <a:pt x="34" y="14"/>
                    <a:pt x="40" y="20"/>
                    <a:pt x="40" y="27"/>
                  </a:cubicBezTo>
                  <a:cubicBezTo>
                    <a:pt x="40" y="34"/>
                    <a:pt x="34" y="40"/>
                    <a:pt x="27" y="40"/>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grpSp>
      <p:grpSp>
        <p:nvGrpSpPr>
          <p:cNvPr id="910" name="Group 51">
            <a:extLst>
              <a:ext uri="{FF2B5EF4-FFF2-40B4-BE49-F238E27FC236}">
                <a16:creationId xmlns:a16="http://schemas.microsoft.com/office/drawing/2014/main" id="{3A60BE99-222A-48D4-9135-9CF3C8B91752}"/>
              </a:ext>
            </a:extLst>
          </p:cNvPr>
          <p:cNvGrpSpPr/>
          <p:nvPr/>
        </p:nvGrpSpPr>
        <p:grpSpPr>
          <a:xfrm>
            <a:off x="6440086" y="1603625"/>
            <a:ext cx="481104" cy="813078"/>
            <a:chOff x="7658101" y="-9524"/>
            <a:chExt cx="1766887" cy="2986089"/>
          </a:xfrm>
          <a:solidFill>
            <a:srgbClr val="FFFFFF"/>
          </a:solidFill>
        </p:grpSpPr>
        <p:sp>
          <p:nvSpPr>
            <p:cNvPr id="911" name="Freeform 35">
              <a:extLst>
                <a:ext uri="{FF2B5EF4-FFF2-40B4-BE49-F238E27FC236}">
                  <a16:creationId xmlns:a16="http://schemas.microsoft.com/office/drawing/2014/main" id="{4015553B-8836-4925-9EF3-E21010A7E88B}"/>
                </a:ext>
              </a:extLst>
            </p:cNvPr>
            <p:cNvSpPr>
              <a:spLocks/>
            </p:cNvSpPr>
            <p:nvPr/>
          </p:nvSpPr>
          <p:spPr bwMode="auto">
            <a:xfrm>
              <a:off x="7881938" y="-9524"/>
              <a:ext cx="762000" cy="352425"/>
            </a:xfrm>
            <a:custGeom>
              <a:avLst/>
              <a:gdLst>
                <a:gd name="T0" fmla="*/ 17 w 160"/>
                <a:gd name="T1" fmla="*/ 74 h 74"/>
                <a:gd name="T2" fmla="*/ 149 w 160"/>
                <a:gd name="T3" fmla="*/ 59 h 74"/>
                <a:gd name="T4" fmla="*/ 159 w 160"/>
                <a:gd name="T5" fmla="*/ 43 h 74"/>
                <a:gd name="T6" fmla="*/ 121 w 160"/>
                <a:gd name="T7" fmla="*/ 43 h 74"/>
                <a:gd name="T8" fmla="*/ 112 w 160"/>
                <a:gd name="T9" fmla="*/ 24 h 74"/>
                <a:gd name="T10" fmla="*/ 91 w 160"/>
                <a:gd name="T11" fmla="*/ 5 h 74"/>
                <a:gd name="T12" fmla="*/ 40 w 160"/>
                <a:gd name="T13" fmla="*/ 8 h 74"/>
                <a:gd name="T14" fmla="*/ 10 w 160"/>
                <a:gd name="T15" fmla="*/ 74 h 74"/>
                <a:gd name="T16" fmla="*/ 17 w 160"/>
                <a:gd name="T1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74">
                  <a:moveTo>
                    <a:pt x="17" y="74"/>
                  </a:moveTo>
                  <a:cubicBezTo>
                    <a:pt x="61" y="69"/>
                    <a:pt x="105" y="64"/>
                    <a:pt x="149" y="59"/>
                  </a:cubicBezTo>
                  <a:cubicBezTo>
                    <a:pt x="157" y="58"/>
                    <a:pt x="160" y="54"/>
                    <a:pt x="159" y="43"/>
                  </a:cubicBezTo>
                  <a:cubicBezTo>
                    <a:pt x="146" y="43"/>
                    <a:pt x="134" y="43"/>
                    <a:pt x="121" y="43"/>
                  </a:cubicBezTo>
                  <a:cubicBezTo>
                    <a:pt x="118" y="36"/>
                    <a:pt x="115" y="31"/>
                    <a:pt x="112" y="24"/>
                  </a:cubicBezTo>
                  <a:cubicBezTo>
                    <a:pt x="108" y="14"/>
                    <a:pt x="101" y="8"/>
                    <a:pt x="91" y="5"/>
                  </a:cubicBezTo>
                  <a:cubicBezTo>
                    <a:pt x="73" y="0"/>
                    <a:pt x="56" y="2"/>
                    <a:pt x="40" y="8"/>
                  </a:cubicBezTo>
                  <a:cubicBezTo>
                    <a:pt x="12" y="19"/>
                    <a:pt x="0" y="45"/>
                    <a:pt x="10" y="74"/>
                  </a:cubicBezTo>
                  <a:cubicBezTo>
                    <a:pt x="12" y="74"/>
                    <a:pt x="15" y="74"/>
                    <a:pt x="17" y="74"/>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12" name="Freeform 36">
              <a:extLst>
                <a:ext uri="{FF2B5EF4-FFF2-40B4-BE49-F238E27FC236}">
                  <a16:creationId xmlns:a16="http://schemas.microsoft.com/office/drawing/2014/main" id="{AFEEDED2-96BA-4857-97F6-365A08107064}"/>
                </a:ext>
              </a:extLst>
            </p:cNvPr>
            <p:cNvSpPr>
              <a:spLocks/>
            </p:cNvSpPr>
            <p:nvPr/>
          </p:nvSpPr>
          <p:spPr bwMode="auto">
            <a:xfrm>
              <a:off x="7948613" y="333376"/>
              <a:ext cx="514350" cy="330200"/>
            </a:xfrm>
            <a:custGeom>
              <a:avLst/>
              <a:gdLst>
                <a:gd name="T0" fmla="*/ 61 w 108"/>
                <a:gd name="T1" fmla="*/ 64 h 69"/>
                <a:gd name="T2" fmla="*/ 101 w 108"/>
                <a:gd name="T3" fmla="*/ 0 h 69"/>
                <a:gd name="T4" fmla="*/ 0 w 108"/>
                <a:gd name="T5" fmla="*/ 11 h 69"/>
                <a:gd name="T6" fmla="*/ 61 w 108"/>
                <a:gd name="T7" fmla="*/ 64 h 69"/>
              </a:gdLst>
              <a:ahLst/>
              <a:cxnLst>
                <a:cxn ang="0">
                  <a:pos x="T0" y="T1"/>
                </a:cxn>
                <a:cxn ang="0">
                  <a:pos x="T2" y="T3"/>
                </a:cxn>
                <a:cxn ang="0">
                  <a:pos x="T4" y="T5"/>
                </a:cxn>
                <a:cxn ang="0">
                  <a:pos x="T6" y="T7"/>
                </a:cxn>
              </a:cxnLst>
              <a:rect l="0" t="0" r="r" b="b"/>
              <a:pathLst>
                <a:path w="108" h="69">
                  <a:moveTo>
                    <a:pt x="61" y="64"/>
                  </a:moveTo>
                  <a:cubicBezTo>
                    <a:pt x="88" y="59"/>
                    <a:pt x="108" y="29"/>
                    <a:pt x="101" y="0"/>
                  </a:cubicBezTo>
                  <a:cubicBezTo>
                    <a:pt x="67" y="4"/>
                    <a:pt x="34" y="8"/>
                    <a:pt x="0" y="11"/>
                  </a:cubicBezTo>
                  <a:cubicBezTo>
                    <a:pt x="3" y="45"/>
                    <a:pt x="32" y="69"/>
                    <a:pt x="61" y="64"/>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13" name="Freeform 37">
              <a:extLst>
                <a:ext uri="{FF2B5EF4-FFF2-40B4-BE49-F238E27FC236}">
                  <a16:creationId xmlns:a16="http://schemas.microsoft.com/office/drawing/2014/main" id="{27E76ADD-59A5-4C78-9EFA-16756B39E4B9}"/>
                </a:ext>
              </a:extLst>
            </p:cNvPr>
            <p:cNvSpPr>
              <a:spLocks noEditPoints="1"/>
            </p:cNvSpPr>
            <p:nvPr/>
          </p:nvSpPr>
          <p:spPr bwMode="auto">
            <a:xfrm>
              <a:off x="7658101" y="682626"/>
              <a:ext cx="1595438" cy="2293939"/>
            </a:xfrm>
            <a:custGeom>
              <a:avLst/>
              <a:gdLst>
                <a:gd name="T0" fmla="*/ 241 w 335"/>
                <a:gd name="T1" fmla="*/ 102 h 481"/>
                <a:gd name="T2" fmla="*/ 172 w 335"/>
                <a:gd name="T3" fmla="*/ 33 h 481"/>
                <a:gd name="T4" fmla="*/ 130 w 335"/>
                <a:gd name="T5" fmla="*/ 53 h 481"/>
                <a:gd name="T6" fmla="*/ 85 w 335"/>
                <a:gd name="T7" fmla="*/ 4 h 481"/>
                <a:gd name="T8" fmla="*/ 38 w 335"/>
                <a:gd name="T9" fmla="*/ 12 h 481"/>
                <a:gd name="T10" fmla="*/ 35 w 335"/>
                <a:gd name="T11" fmla="*/ 14 h 481"/>
                <a:gd name="T12" fmla="*/ 31 w 335"/>
                <a:gd name="T13" fmla="*/ 18 h 481"/>
                <a:gd name="T14" fmla="*/ 20 w 335"/>
                <a:gd name="T15" fmla="*/ 34 h 481"/>
                <a:gd name="T16" fmla="*/ 4 w 335"/>
                <a:gd name="T17" fmla="*/ 197 h 481"/>
                <a:gd name="T18" fmla="*/ 5 w 335"/>
                <a:gd name="T19" fmla="*/ 231 h 481"/>
                <a:gd name="T20" fmla="*/ 15 w 335"/>
                <a:gd name="T21" fmla="*/ 267 h 481"/>
                <a:gd name="T22" fmla="*/ 55 w 335"/>
                <a:gd name="T23" fmla="*/ 265 h 481"/>
                <a:gd name="T24" fmla="*/ 47 w 335"/>
                <a:gd name="T25" fmla="*/ 231 h 481"/>
                <a:gd name="T26" fmla="*/ 46 w 335"/>
                <a:gd name="T27" fmla="*/ 212 h 481"/>
                <a:gd name="T28" fmla="*/ 46 w 335"/>
                <a:gd name="T29" fmla="*/ 195 h 481"/>
                <a:gd name="T30" fmla="*/ 46 w 335"/>
                <a:gd name="T31" fmla="*/ 177 h 481"/>
                <a:gd name="T32" fmla="*/ 47 w 335"/>
                <a:gd name="T33" fmla="*/ 160 h 481"/>
                <a:gd name="T34" fmla="*/ 48 w 335"/>
                <a:gd name="T35" fmla="*/ 142 h 481"/>
                <a:gd name="T36" fmla="*/ 50 w 335"/>
                <a:gd name="T37" fmla="*/ 125 h 481"/>
                <a:gd name="T38" fmla="*/ 54 w 335"/>
                <a:gd name="T39" fmla="*/ 107 h 481"/>
                <a:gd name="T40" fmla="*/ 66 w 335"/>
                <a:gd name="T41" fmla="*/ 91 h 481"/>
                <a:gd name="T42" fmla="*/ 57 w 335"/>
                <a:gd name="T43" fmla="*/ 141 h 481"/>
                <a:gd name="T44" fmla="*/ 55 w 335"/>
                <a:gd name="T45" fmla="*/ 152 h 481"/>
                <a:gd name="T46" fmla="*/ 55 w 335"/>
                <a:gd name="T47" fmla="*/ 162 h 481"/>
                <a:gd name="T48" fmla="*/ 55 w 335"/>
                <a:gd name="T49" fmla="*/ 173 h 481"/>
                <a:gd name="T50" fmla="*/ 55 w 335"/>
                <a:gd name="T51" fmla="*/ 198 h 481"/>
                <a:gd name="T52" fmla="*/ 68 w 335"/>
                <a:gd name="T53" fmla="*/ 240 h 481"/>
                <a:gd name="T54" fmla="*/ 56 w 335"/>
                <a:gd name="T55" fmla="*/ 277 h 481"/>
                <a:gd name="T56" fmla="*/ 32 w 335"/>
                <a:gd name="T57" fmla="*/ 481 h 481"/>
                <a:gd name="T58" fmla="*/ 92 w 335"/>
                <a:gd name="T59" fmla="*/ 451 h 481"/>
                <a:gd name="T60" fmla="*/ 115 w 335"/>
                <a:gd name="T61" fmla="*/ 297 h 481"/>
                <a:gd name="T62" fmla="*/ 113 w 335"/>
                <a:gd name="T63" fmla="*/ 456 h 481"/>
                <a:gd name="T64" fmla="*/ 197 w 335"/>
                <a:gd name="T65" fmla="*/ 481 h 481"/>
                <a:gd name="T66" fmla="*/ 171 w 335"/>
                <a:gd name="T67" fmla="*/ 448 h 481"/>
                <a:gd name="T68" fmla="*/ 188 w 335"/>
                <a:gd name="T69" fmla="*/ 122 h 481"/>
                <a:gd name="T70" fmla="*/ 199 w 335"/>
                <a:gd name="T71" fmla="*/ 157 h 481"/>
                <a:gd name="T72" fmla="*/ 285 w 335"/>
                <a:gd name="T73" fmla="*/ 149 h 481"/>
                <a:gd name="T74" fmla="*/ 334 w 335"/>
                <a:gd name="T75" fmla="*/ 140 h 481"/>
                <a:gd name="T76" fmla="*/ 258 w 335"/>
                <a:gd name="T77" fmla="*/ 124 h 481"/>
                <a:gd name="T78" fmla="*/ 173 w 335"/>
                <a:gd name="T79" fmla="*/ 92 h 481"/>
                <a:gd name="T80" fmla="*/ 142 w 335"/>
                <a:gd name="T81" fmla="*/ 81 h 481"/>
                <a:gd name="T82" fmla="*/ 173 w 335"/>
                <a:gd name="T83" fmla="*/ 9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5" h="481">
                  <a:moveTo>
                    <a:pt x="241" y="107"/>
                  </a:moveTo>
                  <a:cubicBezTo>
                    <a:pt x="241" y="102"/>
                    <a:pt x="241" y="102"/>
                    <a:pt x="241" y="102"/>
                  </a:cubicBezTo>
                  <a:cubicBezTo>
                    <a:pt x="232" y="102"/>
                    <a:pt x="222" y="102"/>
                    <a:pt x="212" y="102"/>
                  </a:cubicBezTo>
                  <a:cubicBezTo>
                    <a:pt x="199" y="78"/>
                    <a:pt x="188" y="47"/>
                    <a:pt x="172" y="33"/>
                  </a:cubicBezTo>
                  <a:cubicBezTo>
                    <a:pt x="164" y="27"/>
                    <a:pt x="145" y="17"/>
                    <a:pt x="145" y="17"/>
                  </a:cubicBezTo>
                  <a:cubicBezTo>
                    <a:pt x="134" y="21"/>
                    <a:pt x="130" y="53"/>
                    <a:pt x="130" y="53"/>
                  </a:cubicBezTo>
                  <a:cubicBezTo>
                    <a:pt x="130" y="53"/>
                    <a:pt x="118" y="26"/>
                    <a:pt x="107" y="17"/>
                  </a:cubicBezTo>
                  <a:cubicBezTo>
                    <a:pt x="97" y="9"/>
                    <a:pt x="93" y="7"/>
                    <a:pt x="85" y="4"/>
                  </a:cubicBezTo>
                  <a:cubicBezTo>
                    <a:pt x="76" y="1"/>
                    <a:pt x="68" y="0"/>
                    <a:pt x="59" y="2"/>
                  </a:cubicBezTo>
                  <a:cubicBezTo>
                    <a:pt x="51" y="3"/>
                    <a:pt x="44" y="7"/>
                    <a:pt x="38" y="12"/>
                  </a:cubicBezTo>
                  <a:cubicBezTo>
                    <a:pt x="38" y="12"/>
                    <a:pt x="38" y="12"/>
                    <a:pt x="38" y="12"/>
                  </a:cubicBezTo>
                  <a:cubicBezTo>
                    <a:pt x="37" y="13"/>
                    <a:pt x="36" y="13"/>
                    <a:pt x="35" y="14"/>
                  </a:cubicBezTo>
                  <a:cubicBezTo>
                    <a:pt x="34" y="15"/>
                    <a:pt x="33" y="16"/>
                    <a:pt x="31" y="18"/>
                  </a:cubicBezTo>
                  <a:cubicBezTo>
                    <a:pt x="31" y="18"/>
                    <a:pt x="31" y="18"/>
                    <a:pt x="31" y="18"/>
                  </a:cubicBezTo>
                  <a:cubicBezTo>
                    <a:pt x="27" y="22"/>
                    <a:pt x="23" y="27"/>
                    <a:pt x="21" y="34"/>
                  </a:cubicBezTo>
                  <a:cubicBezTo>
                    <a:pt x="20" y="34"/>
                    <a:pt x="20" y="34"/>
                    <a:pt x="20" y="34"/>
                  </a:cubicBezTo>
                  <a:cubicBezTo>
                    <a:pt x="16" y="43"/>
                    <a:pt x="13" y="52"/>
                    <a:pt x="11" y="62"/>
                  </a:cubicBezTo>
                  <a:cubicBezTo>
                    <a:pt x="3" y="106"/>
                    <a:pt x="0" y="151"/>
                    <a:pt x="4" y="197"/>
                  </a:cubicBezTo>
                  <a:cubicBezTo>
                    <a:pt x="5" y="208"/>
                    <a:pt x="5" y="220"/>
                    <a:pt x="5" y="231"/>
                  </a:cubicBezTo>
                  <a:cubicBezTo>
                    <a:pt x="5" y="231"/>
                    <a:pt x="5" y="231"/>
                    <a:pt x="5" y="231"/>
                  </a:cubicBezTo>
                  <a:cubicBezTo>
                    <a:pt x="5" y="233"/>
                    <a:pt x="5" y="234"/>
                    <a:pt x="5" y="234"/>
                  </a:cubicBezTo>
                  <a:cubicBezTo>
                    <a:pt x="5" y="234"/>
                    <a:pt x="8" y="265"/>
                    <a:pt x="15" y="267"/>
                  </a:cubicBezTo>
                  <a:cubicBezTo>
                    <a:pt x="25" y="270"/>
                    <a:pt x="37" y="270"/>
                    <a:pt x="48" y="270"/>
                  </a:cubicBezTo>
                  <a:cubicBezTo>
                    <a:pt x="51" y="270"/>
                    <a:pt x="55" y="267"/>
                    <a:pt x="55" y="265"/>
                  </a:cubicBezTo>
                  <a:cubicBezTo>
                    <a:pt x="57" y="255"/>
                    <a:pt x="57" y="246"/>
                    <a:pt x="58" y="236"/>
                  </a:cubicBezTo>
                  <a:cubicBezTo>
                    <a:pt x="53" y="234"/>
                    <a:pt x="50" y="232"/>
                    <a:pt x="47" y="231"/>
                  </a:cubicBezTo>
                  <a:cubicBezTo>
                    <a:pt x="47" y="230"/>
                    <a:pt x="47" y="229"/>
                    <a:pt x="47" y="228"/>
                  </a:cubicBezTo>
                  <a:cubicBezTo>
                    <a:pt x="47" y="223"/>
                    <a:pt x="46" y="218"/>
                    <a:pt x="46" y="212"/>
                  </a:cubicBezTo>
                  <a:cubicBezTo>
                    <a:pt x="46" y="211"/>
                    <a:pt x="46" y="210"/>
                    <a:pt x="46" y="208"/>
                  </a:cubicBezTo>
                  <a:cubicBezTo>
                    <a:pt x="46" y="204"/>
                    <a:pt x="46" y="199"/>
                    <a:pt x="46" y="195"/>
                  </a:cubicBezTo>
                  <a:cubicBezTo>
                    <a:pt x="46" y="193"/>
                    <a:pt x="46" y="191"/>
                    <a:pt x="46" y="189"/>
                  </a:cubicBezTo>
                  <a:cubicBezTo>
                    <a:pt x="46" y="185"/>
                    <a:pt x="46" y="181"/>
                    <a:pt x="46" y="177"/>
                  </a:cubicBezTo>
                  <a:cubicBezTo>
                    <a:pt x="46" y="175"/>
                    <a:pt x="46" y="173"/>
                    <a:pt x="46" y="170"/>
                  </a:cubicBezTo>
                  <a:cubicBezTo>
                    <a:pt x="46" y="167"/>
                    <a:pt x="46" y="163"/>
                    <a:pt x="47" y="160"/>
                  </a:cubicBezTo>
                  <a:cubicBezTo>
                    <a:pt x="47" y="157"/>
                    <a:pt x="47" y="154"/>
                    <a:pt x="47" y="151"/>
                  </a:cubicBezTo>
                  <a:cubicBezTo>
                    <a:pt x="48" y="148"/>
                    <a:pt x="48" y="145"/>
                    <a:pt x="48" y="142"/>
                  </a:cubicBezTo>
                  <a:cubicBezTo>
                    <a:pt x="48" y="139"/>
                    <a:pt x="49" y="136"/>
                    <a:pt x="49" y="132"/>
                  </a:cubicBezTo>
                  <a:cubicBezTo>
                    <a:pt x="50" y="130"/>
                    <a:pt x="50" y="127"/>
                    <a:pt x="50" y="125"/>
                  </a:cubicBezTo>
                  <a:cubicBezTo>
                    <a:pt x="51" y="121"/>
                    <a:pt x="52" y="117"/>
                    <a:pt x="53" y="113"/>
                  </a:cubicBezTo>
                  <a:cubicBezTo>
                    <a:pt x="53" y="111"/>
                    <a:pt x="53" y="109"/>
                    <a:pt x="54" y="107"/>
                  </a:cubicBezTo>
                  <a:cubicBezTo>
                    <a:pt x="55" y="102"/>
                    <a:pt x="57" y="96"/>
                    <a:pt x="58" y="90"/>
                  </a:cubicBezTo>
                  <a:cubicBezTo>
                    <a:pt x="61" y="90"/>
                    <a:pt x="63" y="91"/>
                    <a:pt x="66" y="91"/>
                  </a:cubicBezTo>
                  <a:cubicBezTo>
                    <a:pt x="64" y="103"/>
                    <a:pt x="62" y="115"/>
                    <a:pt x="60" y="128"/>
                  </a:cubicBezTo>
                  <a:cubicBezTo>
                    <a:pt x="57" y="141"/>
                    <a:pt x="57" y="141"/>
                    <a:pt x="57" y="141"/>
                  </a:cubicBezTo>
                  <a:cubicBezTo>
                    <a:pt x="56" y="144"/>
                    <a:pt x="56" y="147"/>
                    <a:pt x="56" y="150"/>
                  </a:cubicBezTo>
                  <a:cubicBezTo>
                    <a:pt x="56" y="151"/>
                    <a:pt x="56" y="152"/>
                    <a:pt x="55" y="152"/>
                  </a:cubicBezTo>
                  <a:cubicBezTo>
                    <a:pt x="55" y="155"/>
                    <a:pt x="55" y="158"/>
                    <a:pt x="55" y="161"/>
                  </a:cubicBezTo>
                  <a:cubicBezTo>
                    <a:pt x="55" y="161"/>
                    <a:pt x="55" y="162"/>
                    <a:pt x="55" y="162"/>
                  </a:cubicBezTo>
                  <a:cubicBezTo>
                    <a:pt x="55" y="165"/>
                    <a:pt x="55" y="168"/>
                    <a:pt x="55" y="172"/>
                  </a:cubicBezTo>
                  <a:cubicBezTo>
                    <a:pt x="55" y="172"/>
                    <a:pt x="55" y="173"/>
                    <a:pt x="55" y="173"/>
                  </a:cubicBezTo>
                  <a:cubicBezTo>
                    <a:pt x="55" y="181"/>
                    <a:pt x="55" y="190"/>
                    <a:pt x="55" y="198"/>
                  </a:cubicBezTo>
                  <a:cubicBezTo>
                    <a:pt x="55" y="198"/>
                    <a:pt x="55" y="198"/>
                    <a:pt x="55" y="198"/>
                  </a:cubicBezTo>
                  <a:cubicBezTo>
                    <a:pt x="55" y="207"/>
                    <a:pt x="56" y="216"/>
                    <a:pt x="55" y="225"/>
                  </a:cubicBezTo>
                  <a:cubicBezTo>
                    <a:pt x="63" y="227"/>
                    <a:pt x="68" y="240"/>
                    <a:pt x="68" y="240"/>
                  </a:cubicBezTo>
                  <a:cubicBezTo>
                    <a:pt x="65" y="267"/>
                    <a:pt x="65" y="267"/>
                    <a:pt x="65" y="267"/>
                  </a:cubicBezTo>
                  <a:cubicBezTo>
                    <a:pt x="65" y="267"/>
                    <a:pt x="60" y="275"/>
                    <a:pt x="56" y="277"/>
                  </a:cubicBezTo>
                  <a:cubicBezTo>
                    <a:pt x="52" y="279"/>
                    <a:pt x="46" y="279"/>
                    <a:pt x="41" y="280"/>
                  </a:cubicBezTo>
                  <a:cubicBezTo>
                    <a:pt x="38" y="347"/>
                    <a:pt x="34" y="414"/>
                    <a:pt x="32" y="481"/>
                  </a:cubicBezTo>
                  <a:cubicBezTo>
                    <a:pt x="57" y="481"/>
                    <a:pt x="79" y="481"/>
                    <a:pt x="102" y="481"/>
                  </a:cubicBezTo>
                  <a:cubicBezTo>
                    <a:pt x="105" y="466"/>
                    <a:pt x="105" y="457"/>
                    <a:pt x="92" y="451"/>
                  </a:cubicBezTo>
                  <a:cubicBezTo>
                    <a:pt x="99" y="400"/>
                    <a:pt x="105" y="349"/>
                    <a:pt x="112" y="297"/>
                  </a:cubicBezTo>
                  <a:cubicBezTo>
                    <a:pt x="113" y="297"/>
                    <a:pt x="114" y="297"/>
                    <a:pt x="115" y="297"/>
                  </a:cubicBezTo>
                  <a:cubicBezTo>
                    <a:pt x="115" y="300"/>
                    <a:pt x="116" y="302"/>
                    <a:pt x="116" y="305"/>
                  </a:cubicBezTo>
                  <a:cubicBezTo>
                    <a:pt x="115" y="356"/>
                    <a:pt x="113" y="406"/>
                    <a:pt x="113" y="456"/>
                  </a:cubicBezTo>
                  <a:cubicBezTo>
                    <a:pt x="112" y="464"/>
                    <a:pt x="114" y="472"/>
                    <a:pt x="114" y="481"/>
                  </a:cubicBezTo>
                  <a:cubicBezTo>
                    <a:pt x="143" y="481"/>
                    <a:pt x="170" y="481"/>
                    <a:pt x="197" y="481"/>
                  </a:cubicBezTo>
                  <a:cubicBezTo>
                    <a:pt x="203" y="467"/>
                    <a:pt x="199" y="456"/>
                    <a:pt x="185" y="452"/>
                  </a:cubicBezTo>
                  <a:cubicBezTo>
                    <a:pt x="181" y="451"/>
                    <a:pt x="177" y="450"/>
                    <a:pt x="171" y="448"/>
                  </a:cubicBezTo>
                  <a:cubicBezTo>
                    <a:pt x="177" y="339"/>
                    <a:pt x="182" y="231"/>
                    <a:pt x="187" y="122"/>
                  </a:cubicBezTo>
                  <a:cubicBezTo>
                    <a:pt x="188" y="122"/>
                    <a:pt x="188" y="122"/>
                    <a:pt x="188" y="122"/>
                  </a:cubicBezTo>
                  <a:cubicBezTo>
                    <a:pt x="189" y="134"/>
                    <a:pt x="191" y="145"/>
                    <a:pt x="192" y="157"/>
                  </a:cubicBezTo>
                  <a:cubicBezTo>
                    <a:pt x="195" y="157"/>
                    <a:pt x="197" y="157"/>
                    <a:pt x="199" y="157"/>
                  </a:cubicBezTo>
                  <a:cubicBezTo>
                    <a:pt x="223" y="155"/>
                    <a:pt x="247" y="153"/>
                    <a:pt x="271" y="151"/>
                  </a:cubicBezTo>
                  <a:cubicBezTo>
                    <a:pt x="275" y="151"/>
                    <a:pt x="279" y="150"/>
                    <a:pt x="285" y="149"/>
                  </a:cubicBezTo>
                  <a:cubicBezTo>
                    <a:pt x="297" y="155"/>
                    <a:pt x="311" y="151"/>
                    <a:pt x="325" y="150"/>
                  </a:cubicBezTo>
                  <a:cubicBezTo>
                    <a:pt x="331" y="150"/>
                    <a:pt x="334" y="146"/>
                    <a:pt x="334" y="140"/>
                  </a:cubicBezTo>
                  <a:cubicBezTo>
                    <a:pt x="335" y="135"/>
                    <a:pt x="335" y="129"/>
                    <a:pt x="335" y="124"/>
                  </a:cubicBezTo>
                  <a:cubicBezTo>
                    <a:pt x="258" y="124"/>
                    <a:pt x="258" y="124"/>
                    <a:pt x="258" y="124"/>
                  </a:cubicBezTo>
                  <a:cubicBezTo>
                    <a:pt x="249" y="124"/>
                    <a:pt x="241" y="117"/>
                    <a:pt x="241" y="107"/>
                  </a:cubicBezTo>
                  <a:close/>
                  <a:moveTo>
                    <a:pt x="173" y="92"/>
                  </a:moveTo>
                  <a:cubicBezTo>
                    <a:pt x="163" y="92"/>
                    <a:pt x="153" y="92"/>
                    <a:pt x="142" y="92"/>
                  </a:cubicBezTo>
                  <a:cubicBezTo>
                    <a:pt x="142" y="88"/>
                    <a:pt x="142" y="85"/>
                    <a:pt x="142" y="81"/>
                  </a:cubicBezTo>
                  <a:cubicBezTo>
                    <a:pt x="152" y="81"/>
                    <a:pt x="162" y="81"/>
                    <a:pt x="173" y="81"/>
                  </a:cubicBezTo>
                  <a:cubicBezTo>
                    <a:pt x="173" y="85"/>
                    <a:pt x="173" y="88"/>
                    <a:pt x="173" y="92"/>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14" name="Freeform 38">
              <a:extLst>
                <a:ext uri="{FF2B5EF4-FFF2-40B4-BE49-F238E27FC236}">
                  <a16:creationId xmlns:a16="http://schemas.microsoft.com/office/drawing/2014/main" id="{755F120F-CFF7-481D-B4A4-99DEDC617FDB}"/>
                </a:ext>
              </a:extLst>
            </p:cNvPr>
            <p:cNvSpPr>
              <a:spLocks noEditPoints="1"/>
            </p:cNvSpPr>
            <p:nvPr/>
          </p:nvSpPr>
          <p:spPr bwMode="auto">
            <a:xfrm>
              <a:off x="8853488" y="973139"/>
              <a:ext cx="571500" cy="252413"/>
            </a:xfrm>
            <a:custGeom>
              <a:avLst/>
              <a:gdLst>
                <a:gd name="T0" fmla="*/ 114 w 120"/>
                <a:gd name="T1" fmla="*/ 0 h 53"/>
                <a:gd name="T2" fmla="*/ 7 w 120"/>
                <a:gd name="T3" fmla="*/ 0 h 53"/>
                <a:gd name="T4" fmla="*/ 0 w 120"/>
                <a:gd name="T5" fmla="*/ 6 h 53"/>
                <a:gd name="T6" fmla="*/ 0 w 120"/>
                <a:gd name="T7" fmla="*/ 46 h 53"/>
                <a:gd name="T8" fmla="*/ 7 w 120"/>
                <a:gd name="T9" fmla="*/ 53 h 53"/>
                <a:gd name="T10" fmla="*/ 114 w 120"/>
                <a:gd name="T11" fmla="*/ 53 h 53"/>
                <a:gd name="T12" fmla="*/ 120 w 120"/>
                <a:gd name="T13" fmla="*/ 46 h 53"/>
                <a:gd name="T14" fmla="*/ 120 w 120"/>
                <a:gd name="T15" fmla="*/ 6 h 53"/>
                <a:gd name="T16" fmla="*/ 114 w 120"/>
                <a:gd name="T17" fmla="*/ 0 h 53"/>
                <a:gd name="T18" fmla="*/ 27 w 120"/>
                <a:gd name="T19" fmla="*/ 40 h 53"/>
                <a:gd name="T20" fmla="*/ 14 w 120"/>
                <a:gd name="T21" fmla="*/ 26 h 53"/>
                <a:gd name="T22" fmla="*/ 27 w 120"/>
                <a:gd name="T23" fmla="*/ 13 h 53"/>
                <a:gd name="T24" fmla="*/ 40 w 120"/>
                <a:gd name="T25" fmla="*/ 26 h 53"/>
                <a:gd name="T26" fmla="*/ 27 w 120"/>
                <a:gd name="T2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53">
                  <a:moveTo>
                    <a:pt x="114" y="0"/>
                  </a:moveTo>
                  <a:cubicBezTo>
                    <a:pt x="7" y="0"/>
                    <a:pt x="7" y="0"/>
                    <a:pt x="7" y="0"/>
                  </a:cubicBezTo>
                  <a:cubicBezTo>
                    <a:pt x="3" y="0"/>
                    <a:pt x="0" y="3"/>
                    <a:pt x="0" y="6"/>
                  </a:cubicBezTo>
                  <a:cubicBezTo>
                    <a:pt x="0" y="46"/>
                    <a:pt x="0" y="46"/>
                    <a:pt x="0" y="46"/>
                  </a:cubicBezTo>
                  <a:cubicBezTo>
                    <a:pt x="0" y="50"/>
                    <a:pt x="3" y="53"/>
                    <a:pt x="7" y="53"/>
                  </a:cubicBezTo>
                  <a:cubicBezTo>
                    <a:pt x="114" y="53"/>
                    <a:pt x="114" y="53"/>
                    <a:pt x="114" y="53"/>
                  </a:cubicBezTo>
                  <a:cubicBezTo>
                    <a:pt x="117" y="53"/>
                    <a:pt x="120" y="50"/>
                    <a:pt x="120" y="46"/>
                  </a:cubicBezTo>
                  <a:cubicBezTo>
                    <a:pt x="120" y="6"/>
                    <a:pt x="120" y="6"/>
                    <a:pt x="120" y="6"/>
                  </a:cubicBezTo>
                  <a:cubicBezTo>
                    <a:pt x="120" y="3"/>
                    <a:pt x="117" y="0"/>
                    <a:pt x="114" y="0"/>
                  </a:cubicBezTo>
                  <a:close/>
                  <a:moveTo>
                    <a:pt x="27" y="40"/>
                  </a:moveTo>
                  <a:cubicBezTo>
                    <a:pt x="20" y="40"/>
                    <a:pt x="14" y="34"/>
                    <a:pt x="14" y="26"/>
                  </a:cubicBezTo>
                  <a:cubicBezTo>
                    <a:pt x="14" y="19"/>
                    <a:pt x="20" y="13"/>
                    <a:pt x="27" y="13"/>
                  </a:cubicBezTo>
                  <a:cubicBezTo>
                    <a:pt x="34" y="13"/>
                    <a:pt x="40" y="19"/>
                    <a:pt x="40" y="26"/>
                  </a:cubicBezTo>
                  <a:cubicBezTo>
                    <a:pt x="40" y="34"/>
                    <a:pt x="34" y="40"/>
                    <a:pt x="27" y="40"/>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15" name="Freeform 39">
              <a:extLst>
                <a:ext uri="{FF2B5EF4-FFF2-40B4-BE49-F238E27FC236}">
                  <a16:creationId xmlns:a16="http://schemas.microsoft.com/office/drawing/2014/main" id="{7AEDB0F8-7E89-4761-B217-BA2B9CD71F21}"/>
                </a:ext>
              </a:extLst>
            </p:cNvPr>
            <p:cNvSpPr>
              <a:spLocks noEditPoints="1"/>
            </p:cNvSpPr>
            <p:nvPr/>
          </p:nvSpPr>
          <p:spPr bwMode="auto">
            <a:xfrm>
              <a:off x="8853488" y="654051"/>
              <a:ext cx="571500" cy="252413"/>
            </a:xfrm>
            <a:custGeom>
              <a:avLst/>
              <a:gdLst>
                <a:gd name="T0" fmla="*/ 114 w 120"/>
                <a:gd name="T1" fmla="*/ 0 h 53"/>
                <a:gd name="T2" fmla="*/ 7 w 120"/>
                <a:gd name="T3" fmla="*/ 0 h 53"/>
                <a:gd name="T4" fmla="*/ 0 w 120"/>
                <a:gd name="T5" fmla="*/ 7 h 53"/>
                <a:gd name="T6" fmla="*/ 0 w 120"/>
                <a:gd name="T7" fmla="*/ 47 h 53"/>
                <a:gd name="T8" fmla="*/ 7 w 120"/>
                <a:gd name="T9" fmla="*/ 53 h 53"/>
                <a:gd name="T10" fmla="*/ 114 w 120"/>
                <a:gd name="T11" fmla="*/ 53 h 53"/>
                <a:gd name="T12" fmla="*/ 120 w 120"/>
                <a:gd name="T13" fmla="*/ 47 h 53"/>
                <a:gd name="T14" fmla="*/ 120 w 120"/>
                <a:gd name="T15" fmla="*/ 7 h 53"/>
                <a:gd name="T16" fmla="*/ 114 w 120"/>
                <a:gd name="T17" fmla="*/ 0 h 53"/>
                <a:gd name="T18" fmla="*/ 27 w 120"/>
                <a:gd name="T19" fmla="*/ 40 h 53"/>
                <a:gd name="T20" fmla="*/ 14 w 120"/>
                <a:gd name="T21" fmla="*/ 27 h 53"/>
                <a:gd name="T22" fmla="*/ 27 w 120"/>
                <a:gd name="T23" fmla="*/ 13 h 53"/>
                <a:gd name="T24" fmla="*/ 40 w 120"/>
                <a:gd name="T25" fmla="*/ 27 h 53"/>
                <a:gd name="T26" fmla="*/ 27 w 120"/>
                <a:gd name="T2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53">
                  <a:moveTo>
                    <a:pt x="114" y="0"/>
                  </a:moveTo>
                  <a:cubicBezTo>
                    <a:pt x="7" y="0"/>
                    <a:pt x="7" y="0"/>
                    <a:pt x="7" y="0"/>
                  </a:cubicBezTo>
                  <a:cubicBezTo>
                    <a:pt x="3" y="0"/>
                    <a:pt x="0" y="3"/>
                    <a:pt x="0" y="7"/>
                  </a:cubicBezTo>
                  <a:cubicBezTo>
                    <a:pt x="0" y="47"/>
                    <a:pt x="0" y="47"/>
                    <a:pt x="0" y="47"/>
                  </a:cubicBezTo>
                  <a:cubicBezTo>
                    <a:pt x="0" y="50"/>
                    <a:pt x="3" y="53"/>
                    <a:pt x="7" y="53"/>
                  </a:cubicBezTo>
                  <a:cubicBezTo>
                    <a:pt x="114" y="53"/>
                    <a:pt x="114" y="53"/>
                    <a:pt x="114" y="53"/>
                  </a:cubicBezTo>
                  <a:cubicBezTo>
                    <a:pt x="117" y="53"/>
                    <a:pt x="120" y="50"/>
                    <a:pt x="120" y="47"/>
                  </a:cubicBezTo>
                  <a:cubicBezTo>
                    <a:pt x="120" y="7"/>
                    <a:pt x="120" y="7"/>
                    <a:pt x="120" y="7"/>
                  </a:cubicBezTo>
                  <a:cubicBezTo>
                    <a:pt x="120" y="3"/>
                    <a:pt x="117" y="0"/>
                    <a:pt x="114" y="0"/>
                  </a:cubicBezTo>
                  <a:close/>
                  <a:moveTo>
                    <a:pt x="27" y="40"/>
                  </a:moveTo>
                  <a:cubicBezTo>
                    <a:pt x="20" y="40"/>
                    <a:pt x="14" y="34"/>
                    <a:pt x="14" y="27"/>
                  </a:cubicBezTo>
                  <a:cubicBezTo>
                    <a:pt x="14" y="19"/>
                    <a:pt x="20" y="13"/>
                    <a:pt x="27" y="13"/>
                  </a:cubicBezTo>
                  <a:cubicBezTo>
                    <a:pt x="34" y="13"/>
                    <a:pt x="40" y="19"/>
                    <a:pt x="40" y="27"/>
                  </a:cubicBezTo>
                  <a:cubicBezTo>
                    <a:pt x="40" y="34"/>
                    <a:pt x="34" y="40"/>
                    <a:pt x="27" y="40"/>
                  </a:cubicBezTo>
                  <a:close/>
                </a:path>
              </a:pathLst>
            </a:custGeom>
            <a:grpFill/>
            <a:ln w="6350">
              <a:solidFill>
                <a:srgbClr val="FAD7C3">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grpSp>
      <p:sp>
        <p:nvSpPr>
          <p:cNvPr id="916" name="Content Placeholder 2">
            <a:extLst>
              <a:ext uri="{FF2B5EF4-FFF2-40B4-BE49-F238E27FC236}">
                <a16:creationId xmlns:a16="http://schemas.microsoft.com/office/drawing/2014/main" id="{AE866ACE-3D06-41C4-BE41-650815A89BC4}"/>
              </a:ext>
            </a:extLst>
          </p:cNvPr>
          <p:cNvSpPr txBox="1">
            <a:spLocks/>
          </p:cNvSpPr>
          <p:nvPr/>
        </p:nvSpPr>
        <p:spPr>
          <a:xfrm flipH="1">
            <a:off x="5120698" y="2489016"/>
            <a:ext cx="2024329" cy="197642"/>
          </a:xfrm>
          <a:prstGeom prst="rect">
            <a:avLst/>
          </a:prstGeom>
        </p:spPr>
        <p:txBody>
          <a:bodyPr lIns="0" tIns="0" rIns="0" bIns="0" anchor="t"/>
          <a:lstStyle>
            <a:lvl1pPr marL="0" indent="0" algn="l" defTabSz="914400" rtl="0" eaLnBrk="1" latinLnBrk="0" hangingPunct="1">
              <a:spcBef>
                <a:spcPts val="600"/>
              </a:spcBef>
              <a:spcAft>
                <a:spcPts val="200"/>
              </a:spcAft>
              <a:buFont typeface="Arial" panose="020B0604020202020204" pitchFamily="34" charset="0"/>
              <a:buNone/>
              <a:defRPr sz="1400" kern="1200">
                <a:solidFill>
                  <a:schemeClr val="accent1"/>
                </a:solidFill>
                <a:latin typeface="Fira Sans Book" panose="020B0503050000020004" pitchFamily="34" charset="0"/>
                <a:ea typeface="+mn-ea"/>
                <a:cs typeface="+mn-cs"/>
              </a:defRPr>
            </a:lvl1pPr>
            <a:lvl2pPr marL="0" indent="0" algn="l" defTabSz="914400" rtl="0" eaLnBrk="1" latinLnBrk="0" hangingPunct="1">
              <a:spcBef>
                <a:spcPts val="0"/>
              </a:spcBef>
              <a:spcAft>
                <a:spcPts val="200"/>
              </a:spcAft>
              <a:buFont typeface="Arial" panose="020B0604020202020204" pitchFamily="34" charset="0"/>
              <a:buNone/>
              <a:defRPr sz="1200" kern="1200">
                <a:solidFill>
                  <a:schemeClr val="tx1"/>
                </a:solidFill>
                <a:latin typeface="Fira Sans Book" panose="020B0503050000020004" pitchFamily="34" charset="0"/>
                <a:ea typeface="+mn-ea"/>
                <a:cs typeface="+mn-cs"/>
              </a:defRPr>
            </a:lvl2pPr>
            <a:lvl3pPr marL="144000" indent="-144000" algn="l" defTabSz="914400" rtl="0" eaLnBrk="1" latinLnBrk="0" hangingPunct="1">
              <a:spcBef>
                <a:spcPts val="0"/>
              </a:spcBef>
              <a:spcAft>
                <a:spcPts val="200"/>
              </a:spcAft>
              <a:buClr>
                <a:schemeClr val="accent1"/>
              </a:buClr>
              <a:buFont typeface="Arial" panose="020B0604020202020204" pitchFamily="34" charset="0"/>
              <a:buChar char="•"/>
              <a:defRPr sz="1200" kern="1200">
                <a:solidFill>
                  <a:schemeClr val="tx1"/>
                </a:solidFill>
                <a:latin typeface="Fira Sans Book" panose="020B0503050000020004" pitchFamily="34" charset="0"/>
                <a:ea typeface="+mn-ea"/>
                <a:cs typeface="+mn-cs"/>
              </a:defRPr>
            </a:lvl3pPr>
            <a:lvl4pPr marL="288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4pPr>
            <a:lvl5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5pPr>
            <a:lvl6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6pPr>
            <a:lvl7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7pPr>
            <a:lvl8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8pPr>
            <a:lvl9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9pPr>
          </a:lstStyle>
          <a:p>
            <a:pPr algn="ctr">
              <a:spcBef>
                <a:spcPts val="0"/>
              </a:spcBef>
              <a:spcAft>
                <a:spcPts val="600"/>
              </a:spcAft>
              <a:defRPr/>
            </a:pPr>
            <a:r>
              <a:rPr lang="de-DE">
                <a:solidFill>
                  <a:srgbClr val="383C45"/>
                </a:solidFill>
                <a:latin typeface="FiraGO Book"/>
              </a:rPr>
              <a:t>Solution Provider</a:t>
            </a:r>
          </a:p>
        </p:txBody>
      </p:sp>
      <p:sp>
        <p:nvSpPr>
          <p:cNvPr id="917" name="Oval 328">
            <a:extLst>
              <a:ext uri="{FF2B5EF4-FFF2-40B4-BE49-F238E27FC236}">
                <a16:creationId xmlns:a16="http://schemas.microsoft.com/office/drawing/2014/main" id="{52A80AEB-085C-4CE3-AACB-D1DDF678CFB5}"/>
              </a:ext>
            </a:extLst>
          </p:cNvPr>
          <p:cNvSpPr/>
          <p:nvPr/>
        </p:nvSpPr>
        <p:spPr bwMode="gray">
          <a:xfrm>
            <a:off x="5025961" y="2767319"/>
            <a:ext cx="2197668" cy="366955"/>
          </a:xfrm>
          <a:prstGeom prst="ellipse">
            <a:avLst/>
          </a:prstGeom>
          <a:noFill/>
          <a:ln w="635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AFAA"/>
                </a:solidFill>
                <a:effectLst/>
                <a:uLnTx/>
                <a:uFillTx/>
                <a:latin typeface="FiraGO Book"/>
                <a:ea typeface="+mn-ea"/>
                <a:cs typeface="+mn-cs"/>
              </a:rPr>
              <a:t>OLP Workspace</a:t>
            </a:r>
            <a:br>
              <a:rPr kumimoji="0" lang="en-US" sz="1600" b="1" i="0" u="none" strike="noStrike" kern="0" cap="none" spc="0" normalizeH="0" baseline="0" noProof="0">
                <a:ln>
                  <a:noFill/>
                </a:ln>
                <a:solidFill>
                  <a:srgbClr val="00AFAA"/>
                </a:solidFill>
                <a:effectLst/>
                <a:uLnTx/>
                <a:uFillTx/>
                <a:latin typeface="FiraGO Book"/>
                <a:ea typeface="+mn-ea"/>
                <a:cs typeface="+mn-cs"/>
              </a:rPr>
            </a:br>
            <a:r>
              <a:rPr kumimoji="0" lang="en-US" sz="1600" b="1" i="0" u="none" strike="noStrike" kern="0" cap="none" spc="0" normalizeH="0" baseline="0" noProof="0">
                <a:ln>
                  <a:noFill/>
                </a:ln>
                <a:solidFill>
                  <a:srgbClr val="00AFAA"/>
                </a:solidFill>
                <a:effectLst/>
                <a:uLnTx/>
                <a:uFillTx/>
                <a:latin typeface="FiraGO Book"/>
                <a:ea typeface="+mn-ea"/>
                <a:cs typeface="+mn-cs"/>
              </a:rPr>
              <a:t>&amp; Marketplace</a:t>
            </a:r>
          </a:p>
        </p:txBody>
      </p:sp>
      <p:grpSp>
        <p:nvGrpSpPr>
          <p:cNvPr id="918" name="Group 201">
            <a:extLst>
              <a:ext uri="{FF2B5EF4-FFF2-40B4-BE49-F238E27FC236}">
                <a16:creationId xmlns:a16="http://schemas.microsoft.com/office/drawing/2014/main" id="{9A924FA5-D4C7-4385-8BE6-1745048BD0D7}"/>
              </a:ext>
            </a:extLst>
          </p:cNvPr>
          <p:cNvGrpSpPr/>
          <p:nvPr/>
        </p:nvGrpSpPr>
        <p:grpSpPr>
          <a:xfrm>
            <a:off x="8275378" y="3127994"/>
            <a:ext cx="318269" cy="242758"/>
            <a:chOff x="2121572" y="3402098"/>
            <a:chExt cx="329533" cy="251349"/>
          </a:xfrm>
          <a:solidFill>
            <a:srgbClr val="3F59A7">
              <a:alpha val="50000"/>
            </a:srgbClr>
          </a:solidFill>
        </p:grpSpPr>
        <p:grpSp>
          <p:nvGrpSpPr>
            <p:cNvPr id="919" name="Box MEDIUM aqua">
              <a:extLst>
                <a:ext uri="{FF2B5EF4-FFF2-40B4-BE49-F238E27FC236}">
                  <a16:creationId xmlns:a16="http://schemas.microsoft.com/office/drawing/2014/main" id="{92936AEC-2E0A-4C7A-BA68-5BB19823A419}"/>
                </a:ext>
              </a:extLst>
            </p:cNvPr>
            <p:cNvGrpSpPr/>
            <p:nvPr/>
          </p:nvGrpSpPr>
          <p:grpSpPr>
            <a:xfrm>
              <a:off x="2121572" y="3459064"/>
              <a:ext cx="136575" cy="137417"/>
              <a:chOff x="3703797" y="1365033"/>
              <a:chExt cx="2819901" cy="2837286"/>
            </a:xfrm>
            <a:grpFill/>
          </p:grpSpPr>
          <p:sp>
            <p:nvSpPr>
              <p:cNvPr id="932" name="Diamond 215">
                <a:extLst>
                  <a:ext uri="{FF2B5EF4-FFF2-40B4-BE49-F238E27FC236}">
                    <a16:creationId xmlns:a16="http://schemas.microsoft.com/office/drawing/2014/main" id="{7F32A479-44E1-4C40-B168-63E7A0240E70}"/>
                  </a:ext>
                </a:extLst>
              </p:cNvPr>
              <p:cNvSpPr/>
              <p:nvPr/>
            </p:nvSpPr>
            <p:spPr>
              <a:xfrm>
                <a:off x="3703797" y="1365033"/>
                <a:ext cx="2819899" cy="1405268"/>
              </a:xfrm>
              <a:prstGeom prst="diamond">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933" name="Parallelogram 216">
                <a:extLst>
                  <a:ext uri="{FF2B5EF4-FFF2-40B4-BE49-F238E27FC236}">
                    <a16:creationId xmlns:a16="http://schemas.microsoft.com/office/drawing/2014/main" id="{F2DABF51-F0B2-4793-8CD6-C7D9E6E4F956}"/>
                  </a:ext>
                </a:extLst>
              </p:cNvPr>
              <p:cNvSpPr/>
              <p:nvPr/>
            </p:nvSpPr>
            <p:spPr>
              <a:xfrm rot="16200000">
                <a:off x="3340252" y="2428818"/>
                <a:ext cx="2137049" cy="1409950"/>
              </a:xfrm>
              <a:prstGeom prst="parallelogram">
                <a:avLst>
                  <a:gd name="adj" fmla="val 50176"/>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934" name="Parallelogram 217">
                <a:extLst>
                  <a:ext uri="{FF2B5EF4-FFF2-40B4-BE49-F238E27FC236}">
                    <a16:creationId xmlns:a16="http://schemas.microsoft.com/office/drawing/2014/main" id="{3AB7C560-414C-4ECD-ABBB-6F6606C67654}"/>
                  </a:ext>
                </a:extLst>
              </p:cNvPr>
              <p:cNvSpPr/>
              <p:nvPr/>
            </p:nvSpPr>
            <p:spPr>
              <a:xfrm rot="5400000" flipH="1">
                <a:off x="4750198" y="2428815"/>
                <a:ext cx="2137050" cy="1409950"/>
              </a:xfrm>
              <a:prstGeom prst="parallelogram">
                <a:avLst>
                  <a:gd name="adj" fmla="val 50175"/>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920" name="Box MEDIUM aqua">
              <a:extLst>
                <a:ext uri="{FF2B5EF4-FFF2-40B4-BE49-F238E27FC236}">
                  <a16:creationId xmlns:a16="http://schemas.microsoft.com/office/drawing/2014/main" id="{7F7D1AE1-6F7D-4AAA-9B89-2FCC7ED23E00}"/>
                </a:ext>
              </a:extLst>
            </p:cNvPr>
            <p:cNvGrpSpPr/>
            <p:nvPr/>
          </p:nvGrpSpPr>
          <p:grpSpPr>
            <a:xfrm>
              <a:off x="2219720" y="3402098"/>
              <a:ext cx="136575" cy="137417"/>
              <a:chOff x="3703797" y="1365033"/>
              <a:chExt cx="2819901" cy="2837286"/>
            </a:xfrm>
            <a:grpFill/>
          </p:grpSpPr>
          <p:sp>
            <p:nvSpPr>
              <p:cNvPr id="929" name="Diamond 212">
                <a:extLst>
                  <a:ext uri="{FF2B5EF4-FFF2-40B4-BE49-F238E27FC236}">
                    <a16:creationId xmlns:a16="http://schemas.microsoft.com/office/drawing/2014/main" id="{CAEFCC5C-ECBB-40B8-A34C-F691BA06D098}"/>
                  </a:ext>
                </a:extLst>
              </p:cNvPr>
              <p:cNvSpPr/>
              <p:nvPr/>
            </p:nvSpPr>
            <p:spPr>
              <a:xfrm>
                <a:off x="3703797" y="1365033"/>
                <a:ext cx="2819899" cy="1405268"/>
              </a:xfrm>
              <a:prstGeom prst="diamond">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930" name="Parallelogram 213">
                <a:extLst>
                  <a:ext uri="{FF2B5EF4-FFF2-40B4-BE49-F238E27FC236}">
                    <a16:creationId xmlns:a16="http://schemas.microsoft.com/office/drawing/2014/main" id="{60E3B671-90C0-4E88-9DE4-30A31B9EDB27}"/>
                  </a:ext>
                </a:extLst>
              </p:cNvPr>
              <p:cNvSpPr/>
              <p:nvPr/>
            </p:nvSpPr>
            <p:spPr>
              <a:xfrm rot="16200000">
                <a:off x="3340252" y="2428818"/>
                <a:ext cx="2137049" cy="1409950"/>
              </a:xfrm>
              <a:prstGeom prst="parallelogram">
                <a:avLst>
                  <a:gd name="adj" fmla="val 50176"/>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931" name="Parallelogram 214">
                <a:extLst>
                  <a:ext uri="{FF2B5EF4-FFF2-40B4-BE49-F238E27FC236}">
                    <a16:creationId xmlns:a16="http://schemas.microsoft.com/office/drawing/2014/main" id="{7A72B9DD-3F0D-4FF7-82AB-BB0793DDCAB6}"/>
                  </a:ext>
                </a:extLst>
              </p:cNvPr>
              <p:cNvSpPr/>
              <p:nvPr/>
            </p:nvSpPr>
            <p:spPr>
              <a:xfrm rot="5400000" flipH="1">
                <a:off x="4750198" y="2428815"/>
                <a:ext cx="2137050" cy="1409950"/>
              </a:xfrm>
              <a:prstGeom prst="parallelogram">
                <a:avLst>
                  <a:gd name="adj" fmla="val 50175"/>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921" name="Box MEDIUM aqua">
              <a:extLst>
                <a:ext uri="{FF2B5EF4-FFF2-40B4-BE49-F238E27FC236}">
                  <a16:creationId xmlns:a16="http://schemas.microsoft.com/office/drawing/2014/main" id="{05662C21-2F89-402E-93A8-9D5CF4CC0100}"/>
                </a:ext>
              </a:extLst>
            </p:cNvPr>
            <p:cNvGrpSpPr/>
            <p:nvPr/>
          </p:nvGrpSpPr>
          <p:grpSpPr>
            <a:xfrm>
              <a:off x="2216382" y="3516030"/>
              <a:ext cx="136575" cy="137417"/>
              <a:chOff x="3703797" y="1365033"/>
              <a:chExt cx="2819901" cy="2837286"/>
            </a:xfrm>
            <a:grpFill/>
          </p:grpSpPr>
          <p:sp>
            <p:nvSpPr>
              <p:cNvPr id="926" name="Diamond 209">
                <a:extLst>
                  <a:ext uri="{FF2B5EF4-FFF2-40B4-BE49-F238E27FC236}">
                    <a16:creationId xmlns:a16="http://schemas.microsoft.com/office/drawing/2014/main" id="{31AF73CC-E831-43CC-9437-C7FDCC4990AD}"/>
                  </a:ext>
                </a:extLst>
              </p:cNvPr>
              <p:cNvSpPr/>
              <p:nvPr/>
            </p:nvSpPr>
            <p:spPr>
              <a:xfrm>
                <a:off x="3703797" y="1365033"/>
                <a:ext cx="2819899" cy="1405268"/>
              </a:xfrm>
              <a:prstGeom prst="diamond">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927" name="Parallelogram 210">
                <a:extLst>
                  <a:ext uri="{FF2B5EF4-FFF2-40B4-BE49-F238E27FC236}">
                    <a16:creationId xmlns:a16="http://schemas.microsoft.com/office/drawing/2014/main" id="{3881CCAD-3120-4D10-96E2-32C62ACDEA3A}"/>
                  </a:ext>
                </a:extLst>
              </p:cNvPr>
              <p:cNvSpPr/>
              <p:nvPr/>
            </p:nvSpPr>
            <p:spPr>
              <a:xfrm rot="16200000">
                <a:off x="3340252" y="2428818"/>
                <a:ext cx="2137049" cy="1409950"/>
              </a:xfrm>
              <a:prstGeom prst="parallelogram">
                <a:avLst>
                  <a:gd name="adj" fmla="val 50176"/>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928" name="Parallelogram 211">
                <a:extLst>
                  <a:ext uri="{FF2B5EF4-FFF2-40B4-BE49-F238E27FC236}">
                    <a16:creationId xmlns:a16="http://schemas.microsoft.com/office/drawing/2014/main" id="{26969D52-93DB-444E-9FBD-2FFA6C67BF4B}"/>
                  </a:ext>
                </a:extLst>
              </p:cNvPr>
              <p:cNvSpPr/>
              <p:nvPr/>
            </p:nvSpPr>
            <p:spPr>
              <a:xfrm rot="5400000" flipH="1">
                <a:off x="4750198" y="2428815"/>
                <a:ext cx="2137050" cy="1409950"/>
              </a:xfrm>
              <a:prstGeom prst="parallelogram">
                <a:avLst>
                  <a:gd name="adj" fmla="val 50175"/>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nvGrpSpPr>
            <p:cNvPr id="922" name="Box MEDIUM aqua">
              <a:extLst>
                <a:ext uri="{FF2B5EF4-FFF2-40B4-BE49-F238E27FC236}">
                  <a16:creationId xmlns:a16="http://schemas.microsoft.com/office/drawing/2014/main" id="{BE72FD77-432D-48D5-8CDC-93F5BD013EED}"/>
                </a:ext>
              </a:extLst>
            </p:cNvPr>
            <p:cNvGrpSpPr/>
            <p:nvPr/>
          </p:nvGrpSpPr>
          <p:grpSpPr>
            <a:xfrm>
              <a:off x="2314530" y="3459064"/>
              <a:ext cx="136575" cy="137417"/>
              <a:chOff x="3703797" y="1365033"/>
              <a:chExt cx="2819901" cy="2837286"/>
            </a:xfrm>
            <a:grpFill/>
          </p:grpSpPr>
          <p:sp>
            <p:nvSpPr>
              <p:cNvPr id="923" name="Diamond 206">
                <a:extLst>
                  <a:ext uri="{FF2B5EF4-FFF2-40B4-BE49-F238E27FC236}">
                    <a16:creationId xmlns:a16="http://schemas.microsoft.com/office/drawing/2014/main" id="{9A1DA0D2-2D99-44BD-8553-06BB8A82C4B2}"/>
                  </a:ext>
                </a:extLst>
              </p:cNvPr>
              <p:cNvSpPr/>
              <p:nvPr/>
            </p:nvSpPr>
            <p:spPr>
              <a:xfrm>
                <a:off x="3703797" y="1365033"/>
                <a:ext cx="2819899" cy="1405268"/>
              </a:xfrm>
              <a:prstGeom prst="diamond">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924" name="Parallelogram 207">
                <a:extLst>
                  <a:ext uri="{FF2B5EF4-FFF2-40B4-BE49-F238E27FC236}">
                    <a16:creationId xmlns:a16="http://schemas.microsoft.com/office/drawing/2014/main" id="{ED703D73-FAE6-40EF-AF59-BDFDFC029BAE}"/>
                  </a:ext>
                </a:extLst>
              </p:cNvPr>
              <p:cNvSpPr/>
              <p:nvPr/>
            </p:nvSpPr>
            <p:spPr>
              <a:xfrm rot="16200000">
                <a:off x="3340252" y="2428818"/>
                <a:ext cx="2137049" cy="1409950"/>
              </a:xfrm>
              <a:prstGeom prst="parallelogram">
                <a:avLst>
                  <a:gd name="adj" fmla="val 50176"/>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sp>
            <p:nvSpPr>
              <p:cNvPr id="925" name="Parallelogram 208">
                <a:extLst>
                  <a:ext uri="{FF2B5EF4-FFF2-40B4-BE49-F238E27FC236}">
                    <a16:creationId xmlns:a16="http://schemas.microsoft.com/office/drawing/2014/main" id="{7DE58590-BC8D-44B5-8C0B-36ED4DE8B86D}"/>
                  </a:ext>
                </a:extLst>
              </p:cNvPr>
              <p:cNvSpPr/>
              <p:nvPr/>
            </p:nvSpPr>
            <p:spPr>
              <a:xfrm rot="5400000" flipH="1">
                <a:off x="4750198" y="2428815"/>
                <a:ext cx="2137050" cy="1409950"/>
              </a:xfrm>
              <a:prstGeom prst="parallelogram">
                <a:avLst>
                  <a:gd name="adj" fmla="val 50175"/>
                </a:avLst>
              </a:prstGeom>
              <a:grpFill/>
              <a:ln w="3175" cap="flat">
                <a:solidFill>
                  <a:srgbClr val="3F59A7"/>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defRPr/>
                </a:pPr>
                <a:endParaRPr lang="en-US" sz="1200" kern="0">
                  <a:solidFill>
                    <a:srgbClr val="000000"/>
                  </a:solidFill>
                  <a:latin typeface="Fira Sans Book"/>
                </a:endParaRPr>
              </a:p>
            </p:txBody>
          </p:sp>
        </p:grpSp>
      </p:grpSp>
      <p:grpSp>
        <p:nvGrpSpPr>
          <p:cNvPr id="935" name="Group 266">
            <a:extLst>
              <a:ext uri="{FF2B5EF4-FFF2-40B4-BE49-F238E27FC236}">
                <a16:creationId xmlns:a16="http://schemas.microsoft.com/office/drawing/2014/main" id="{264CDA0C-E68E-4E55-ABC6-63E85F9DBC86}"/>
              </a:ext>
            </a:extLst>
          </p:cNvPr>
          <p:cNvGrpSpPr/>
          <p:nvPr/>
        </p:nvGrpSpPr>
        <p:grpSpPr>
          <a:xfrm>
            <a:off x="8164530" y="3515041"/>
            <a:ext cx="556156" cy="559585"/>
            <a:chOff x="6526452" y="2495468"/>
            <a:chExt cx="556156" cy="559585"/>
          </a:xfrm>
        </p:grpSpPr>
        <p:grpSp>
          <p:nvGrpSpPr>
            <p:cNvPr id="936" name="Box MEDIUM aqua">
              <a:extLst>
                <a:ext uri="{FF2B5EF4-FFF2-40B4-BE49-F238E27FC236}">
                  <a16:creationId xmlns:a16="http://schemas.microsoft.com/office/drawing/2014/main" id="{C85F1776-8DDE-48D6-853D-128CB86B0FCC}"/>
                </a:ext>
              </a:extLst>
            </p:cNvPr>
            <p:cNvGrpSpPr/>
            <p:nvPr/>
          </p:nvGrpSpPr>
          <p:grpSpPr>
            <a:xfrm>
              <a:off x="6649283" y="2776438"/>
              <a:ext cx="131907" cy="132720"/>
              <a:chOff x="3703797" y="1365033"/>
              <a:chExt cx="2819901" cy="2837286"/>
            </a:xfrm>
            <a:solidFill>
              <a:srgbClr val="9FACD3">
                <a:alpha val="50000"/>
              </a:srgbClr>
            </a:solidFill>
          </p:grpSpPr>
          <p:sp>
            <p:nvSpPr>
              <p:cNvPr id="953" name="Diamond 232">
                <a:extLst>
                  <a:ext uri="{FF2B5EF4-FFF2-40B4-BE49-F238E27FC236}">
                    <a16:creationId xmlns:a16="http://schemas.microsoft.com/office/drawing/2014/main" id="{AB862B73-4A5F-4109-9C89-DEFCF7D4AF58}"/>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54" name="Parallelogram 233">
                <a:extLst>
                  <a:ext uri="{FF2B5EF4-FFF2-40B4-BE49-F238E27FC236}">
                    <a16:creationId xmlns:a16="http://schemas.microsoft.com/office/drawing/2014/main" id="{9EE01FBA-2688-4725-B94D-59B6FA30417D}"/>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55" name="Parallelogram 234">
                <a:extLst>
                  <a:ext uri="{FF2B5EF4-FFF2-40B4-BE49-F238E27FC236}">
                    <a16:creationId xmlns:a16="http://schemas.microsoft.com/office/drawing/2014/main" id="{B5B58EB8-02AD-4629-AAF8-2E2AA4FA7EBE}"/>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nvGrpSpPr>
            <p:cNvPr id="937" name="Box MEDIUM aqua">
              <a:extLst>
                <a:ext uri="{FF2B5EF4-FFF2-40B4-BE49-F238E27FC236}">
                  <a16:creationId xmlns:a16="http://schemas.microsoft.com/office/drawing/2014/main" id="{4A982833-8968-41AD-9496-05FA60832609}"/>
                </a:ext>
              </a:extLst>
            </p:cNvPr>
            <p:cNvGrpSpPr/>
            <p:nvPr/>
          </p:nvGrpSpPr>
          <p:grpSpPr>
            <a:xfrm>
              <a:off x="6744076" y="2721419"/>
              <a:ext cx="131907" cy="132720"/>
              <a:chOff x="3703797" y="1365033"/>
              <a:chExt cx="2819901" cy="2837286"/>
            </a:xfrm>
            <a:solidFill>
              <a:srgbClr val="9FACD3">
                <a:alpha val="50000"/>
              </a:srgbClr>
            </a:solidFill>
          </p:grpSpPr>
          <p:sp>
            <p:nvSpPr>
              <p:cNvPr id="950" name="Diamond 229">
                <a:extLst>
                  <a:ext uri="{FF2B5EF4-FFF2-40B4-BE49-F238E27FC236}">
                    <a16:creationId xmlns:a16="http://schemas.microsoft.com/office/drawing/2014/main" id="{0C2A4E09-655B-4E67-A477-D149FC29A205}"/>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51" name="Parallelogram 230">
                <a:extLst>
                  <a:ext uri="{FF2B5EF4-FFF2-40B4-BE49-F238E27FC236}">
                    <a16:creationId xmlns:a16="http://schemas.microsoft.com/office/drawing/2014/main" id="{E5456F5C-109B-40E3-A76D-A1B979FA3F46}"/>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52" name="Parallelogram 231">
                <a:extLst>
                  <a:ext uri="{FF2B5EF4-FFF2-40B4-BE49-F238E27FC236}">
                    <a16:creationId xmlns:a16="http://schemas.microsoft.com/office/drawing/2014/main" id="{5D858B3B-AC54-4805-9091-DDA414164D7B}"/>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nvGrpSpPr>
            <p:cNvPr id="938" name="Box MEDIUM aqua">
              <a:extLst>
                <a:ext uri="{FF2B5EF4-FFF2-40B4-BE49-F238E27FC236}">
                  <a16:creationId xmlns:a16="http://schemas.microsoft.com/office/drawing/2014/main" id="{3BA585AF-3C0F-42E8-AA33-157B36822175}"/>
                </a:ext>
              </a:extLst>
            </p:cNvPr>
            <p:cNvGrpSpPr/>
            <p:nvPr/>
          </p:nvGrpSpPr>
          <p:grpSpPr>
            <a:xfrm>
              <a:off x="6740852" y="2831457"/>
              <a:ext cx="131907" cy="132720"/>
              <a:chOff x="3703797" y="1365033"/>
              <a:chExt cx="2819901" cy="2837286"/>
            </a:xfrm>
            <a:solidFill>
              <a:srgbClr val="9FACD3">
                <a:alpha val="50000"/>
              </a:srgbClr>
            </a:solidFill>
          </p:grpSpPr>
          <p:sp>
            <p:nvSpPr>
              <p:cNvPr id="947" name="Diamond 226">
                <a:extLst>
                  <a:ext uri="{FF2B5EF4-FFF2-40B4-BE49-F238E27FC236}">
                    <a16:creationId xmlns:a16="http://schemas.microsoft.com/office/drawing/2014/main" id="{0F9F6640-848F-40F0-8993-BA6DCFC91704}"/>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48" name="Parallelogram 227">
                <a:extLst>
                  <a:ext uri="{FF2B5EF4-FFF2-40B4-BE49-F238E27FC236}">
                    <a16:creationId xmlns:a16="http://schemas.microsoft.com/office/drawing/2014/main" id="{176BC9C8-A2D0-483F-A1D1-EB1BE871BA98}"/>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49" name="Parallelogram 228">
                <a:extLst>
                  <a:ext uri="{FF2B5EF4-FFF2-40B4-BE49-F238E27FC236}">
                    <a16:creationId xmlns:a16="http://schemas.microsoft.com/office/drawing/2014/main" id="{14C00EF4-482C-409C-9909-410B4B98C0D4}"/>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nvGrpSpPr>
            <p:cNvPr id="939" name="Box MEDIUM aqua">
              <a:extLst>
                <a:ext uri="{FF2B5EF4-FFF2-40B4-BE49-F238E27FC236}">
                  <a16:creationId xmlns:a16="http://schemas.microsoft.com/office/drawing/2014/main" id="{738C1336-C9FB-41EF-BAC3-08EB96EDA049}"/>
                </a:ext>
              </a:extLst>
            </p:cNvPr>
            <p:cNvGrpSpPr/>
            <p:nvPr/>
          </p:nvGrpSpPr>
          <p:grpSpPr>
            <a:xfrm>
              <a:off x="6835645" y="2776438"/>
              <a:ext cx="131907" cy="132720"/>
              <a:chOff x="3703797" y="1365033"/>
              <a:chExt cx="2819901" cy="2837286"/>
            </a:xfrm>
            <a:solidFill>
              <a:srgbClr val="9FACD3">
                <a:alpha val="50000"/>
              </a:srgbClr>
            </a:solidFill>
          </p:grpSpPr>
          <p:sp>
            <p:nvSpPr>
              <p:cNvPr id="944" name="Diamond 223">
                <a:extLst>
                  <a:ext uri="{FF2B5EF4-FFF2-40B4-BE49-F238E27FC236}">
                    <a16:creationId xmlns:a16="http://schemas.microsoft.com/office/drawing/2014/main" id="{8E30EBB0-D61D-43B9-ACED-231ABA0B4475}"/>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45" name="Parallelogram 224">
                <a:extLst>
                  <a:ext uri="{FF2B5EF4-FFF2-40B4-BE49-F238E27FC236}">
                    <a16:creationId xmlns:a16="http://schemas.microsoft.com/office/drawing/2014/main" id="{CFE83DB9-901A-49B1-8817-265215CBE688}"/>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46" name="Parallelogram 225">
                <a:extLst>
                  <a:ext uri="{FF2B5EF4-FFF2-40B4-BE49-F238E27FC236}">
                    <a16:creationId xmlns:a16="http://schemas.microsoft.com/office/drawing/2014/main" id="{B1C107AC-7575-483B-A303-C606E0531496}"/>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nvGrpSpPr>
            <p:cNvPr id="940" name="Box MEDIUM aqua">
              <a:extLst>
                <a:ext uri="{FF2B5EF4-FFF2-40B4-BE49-F238E27FC236}">
                  <a16:creationId xmlns:a16="http://schemas.microsoft.com/office/drawing/2014/main" id="{4704E9CA-02EE-4075-8E5D-28FEFA22C492}"/>
                </a:ext>
              </a:extLst>
            </p:cNvPr>
            <p:cNvGrpSpPr/>
            <p:nvPr/>
          </p:nvGrpSpPr>
          <p:grpSpPr>
            <a:xfrm>
              <a:off x="6526452" y="2495468"/>
              <a:ext cx="556156" cy="559585"/>
              <a:chOff x="3703797" y="1365033"/>
              <a:chExt cx="2819901" cy="2837286"/>
            </a:xfrm>
            <a:solidFill>
              <a:srgbClr val="FDE6A6">
                <a:alpha val="20000"/>
              </a:srgbClr>
            </a:solidFill>
          </p:grpSpPr>
          <p:sp>
            <p:nvSpPr>
              <p:cNvPr id="941" name="Diamond 294">
                <a:extLst>
                  <a:ext uri="{FF2B5EF4-FFF2-40B4-BE49-F238E27FC236}">
                    <a16:creationId xmlns:a16="http://schemas.microsoft.com/office/drawing/2014/main" id="{856E47BC-3060-406A-B7B2-F969136371FA}"/>
                  </a:ext>
                </a:extLst>
              </p:cNvPr>
              <p:cNvSpPr/>
              <p:nvPr/>
            </p:nvSpPr>
            <p:spPr>
              <a:xfrm>
                <a:off x="3703797" y="1365033"/>
                <a:ext cx="2819899" cy="1405268"/>
              </a:xfrm>
              <a:prstGeom prst="diamond">
                <a:avLst/>
              </a:prstGeom>
              <a:grpFill/>
              <a:ln w="3175" cap="flat">
                <a:solidFill>
                  <a:srgbClr val="48DAD0"/>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42" name="Parallelogram 295">
                <a:extLst>
                  <a:ext uri="{FF2B5EF4-FFF2-40B4-BE49-F238E27FC236}">
                    <a16:creationId xmlns:a16="http://schemas.microsoft.com/office/drawing/2014/main" id="{FA135402-39C6-44E0-A448-7486BC4B1EC0}"/>
                  </a:ext>
                </a:extLst>
              </p:cNvPr>
              <p:cNvSpPr/>
              <p:nvPr/>
            </p:nvSpPr>
            <p:spPr>
              <a:xfrm rot="16200000">
                <a:off x="3340252" y="2428818"/>
                <a:ext cx="2137049" cy="1409950"/>
              </a:xfrm>
              <a:prstGeom prst="parallelogram">
                <a:avLst>
                  <a:gd name="adj" fmla="val 50176"/>
                </a:avLst>
              </a:prstGeom>
              <a:grpFill/>
              <a:ln w="3175" cap="flat">
                <a:solidFill>
                  <a:srgbClr val="48DAD0"/>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43" name="Parallelogram 296">
                <a:extLst>
                  <a:ext uri="{FF2B5EF4-FFF2-40B4-BE49-F238E27FC236}">
                    <a16:creationId xmlns:a16="http://schemas.microsoft.com/office/drawing/2014/main" id="{E7182B47-957F-4112-99D4-2DAFFA8F9DD1}"/>
                  </a:ext>
                </a:extLst>
              </p:cNvPr>
              <p:cNvSpPr/>
              <p:nvPr/>
            </p:nvSpPr>
            <p:spPr>
              <a:xfrm rot="5400000" flipH="1">
                <a:off x="4750198" y="2428815"/>
                <a:ext cx="2137050" cy="1409950"/>
              </a:xfrm>
              <a:prstGeom prst="parallelogram">
                <a:avLst>
                  <a:gd name="adj" fmla="val 50175"/>
                </a:avLst>
              </a:prstGeom>
              <a:grpFill/>
              <a:ln w="3175" cap="flat">
                <a:solidFill>
                  <a:srgbClr val="48DAD0"/>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grpSp>
        <p:nvGrpSpPr>
          <p:cNvPr id="956" name="Group 333">
            <a:extLst>
              <a:ext uri="{FF2B5EF4-FFF2-40B4-BE49-F238E27FC236}">
                <a16:creationId xmlns:a16="http://schemas.microsoft.com/office/drawing/2014/main" id="{8307A68A-1592-4A6B-9122-2124361AFA85}"/>
              </a:ext>
            </a:extLst>
          </p:cNvPr>
          <p:cNvGrpSpPr/>
          <p:nvPr/>
        </p:nvGrpSpPr>
        <p:grpSpPr>
          <a:xfrm>
            <a:off x="8173017" y="4110597"/>
            <a:ext cx="556156" cy="559585"/>
            <a:chOff x="6534939" y="3091024"/>
            <a:chExt cx="556156" cy="559585"/>
          </a:xfrm>
        </p:grpSpPr>
        <p:grpSp>
          <p:nvGrpSpPr>
            <p:cNvPr id="957" name="Box MEDIUM aqua">
              <a:extLst>
                <a:ext uri="{FF2B5EF4-FFF2-40B4-BE49-F238E27FC236}">
                  <a16:creationId xmlns:a16="http://schemas.microsoft.com/office/drawing/2014/main" id="{B2181C1F-1A34-4BCB-944A-264FA70B36C1}"/>
                </a:ext>
              </a:extLst>
            </p:cNvPr>
            <p:cNvGrpSpPr/>
            <p:nvPr/>
          </p:nvGrpSpPr>
          <p:grpSpPr>
            <a:xfrm>
              <a:off x="6793854" y="3283280"/>
              <a:ext cx="131907" cy="132720"/>
              <a:chOff x="3703797" y="1365033"/>
              <a:chExt cx="2819901" cy="2837286"/>
            </a:xfrm>
            <a:solidFill>
              <a:srgbClr val="52A3DB">
                <a:alpha val="50000"/>
              </a:srgbClr>
            </a:solidFill>
          </p:grpSpPr>
          <p:sp>
            <p:nvSpPr>
              <p:cNvPr id="974" name="Diamond 282">
                <a:extLst>
                  <a:ext uri="{FF2B5EF4-FFF2-40B4-BE49-F238E27FC236}">
                    <a16:creationId xmlns:a16="http://schemas.microsoft.com/office/drawing/2014/main" id="{A4D933CF-E1CD-4115-923C-B69EEA982B7C}"/>
                  </a:ext>
                </a:extLst>
              </p:cNvPr>
              <p:cNvSpPr/>
              <p:nvPr/>
            </p:nvSpPr>
            <p:spPr>
              <a:xfrm>
                <a:off x="3703797" y="1365033"/>
                <a:ext cx="2819899" cy="1405268"/>
              </a:xfrm>
              <a:prstGeom prst="diamond">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75" name="Parallelogram 283">
                <a:extLst>
                  <a:ext uri="{FF2B5EF4-FFF2-40B4-BE49-F238E27FC236}">
                    <a16:creationId xmlns:a16="http://schemas.microsoft.com/office/drawing/2014/main" id="{95EE208B-8908-4DC7-A431-2A7F12E68FAB}"/>
                  </a:ext>
                </a:extLst>
              </p:cNvPr>
              <p:cNvSpPr/>
              <p:nvPr/>
            </p:nvSpPr>
            <p:spPr>
              <a:xfrm rot="16200000">
                <a:off x="3340252" y="2428818"/>
                <a:ext cx="2137049" cy="1409950"/>
              </a:xfrm>
              <a:prstGeom prst="parallelogram">
                <a:avLst>
                  <a:gd name="adj" fmla="val 50176"/>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76" name="Parallelogram 284">
                <a:extLst>
                  <a:ext uri="{FF2B5EF4-FFF2-40B4-BE49-F238E27FC236}">
                    <a16:creationId xmlns:a16="http://schemas.microsoft.com/office/drawing/2014/main" id="{1240275E-0CAF-4566-83FC-68719149BAC7}"/>
                  </a:ext>
                </a:extLst>
              </p:cNvPr>
              <p:cNvSpPr/>
              <p:nvPr/>
            </p:nvSpPr>
            <p:spPr>
              <a:xfrm rot="5400000" flipH="1">
                <a:off x="4750198" y="2428815"/>
                <a:ext cx="2137050" cy="1409950"/>
              </a:xfrm>
              <a:prstGeom prst="parallelogram">
                <a:avLst>
                  <a:gd name="adj" fmla="val 50175"/>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nvGrpSpPr>
            <p:cNvPr id="958" name="Box MEDIUM aqua">
              <a:extLst>
                <a:ext uri="{FF2B5EF4-FFF2-40B4-BE49-F238E27FC236}">
                  <a16:creationId xmlns:a16="http://schemas.microsoft.com/office/drawing/2014/main" id="{089F9ABF-4491-49F8-8AE9-1F0CFE018F1C}"/>
                </a:ext>
              </a:extLst>
            </p:cNvPr>
            <p:cNvGrpSpPr/>
            <p:nvPr/>
          </p:nvGrpSpPr>
          <p:grpSpPr>
            <a:xfrm>
              <a:off x="6790631" y="3393318"/>
              <a:ext cx="131907" cy="132720"/>
              <a:chOff x="3703797" y="1365033"/>
              <a:chExt cx="2819901" cy="2837286"/>
            </a:xfrm>
            <a:solidFill>
              <a:srgbClr val="52A3DB">
                <a:alpha val="50000"/>
              </a:srgbClr>
            </a:solidFill>
          </p:grpSpPr>
          <p:sp>
            <p:nvSpPr>
              <p:cNvPr id="971" name="Diamond 279">
                <a:extLst>
                  <a:ext uri="{FF2B5EF4-FFF2-40B4-BE49-F238E27FC236}">
                    <a16:creationId xmlns:a16="http://schemas.microsoft.com/office/drawing/2014/main" id="{9733171B-C106-4A34-99EA-EB9A26B6A0A9}"/>
                  </a:ext>
                </a:extLst>
              </p:cNvPr>
              <p:cNvSpPr/>
              <p:nvPr/>
            </p:nvSpPr>
            <p:spPr>
              <a:xfrm>
                <a:off x="3703797" y="1365033"/>
                <a:ext cx="2819899" cy="1405268"/>
              </a:xfrm>
              <a:prstGeom prst="diamond">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72" name="Parallelogram 280">
                <a:extLst>
                  <a:ext uri="{FF2B5EF4-FFF2-40B4-BE49-F238E27FC236}">
                    <a16:creationId xmlns:a16="http://schemas.microsoft.com/office/drawing/2014/main" id="{F34876EC-9A81-4325-BFCC-D20F0F3B1A7B}"/>
                  </a:ext>
                </a:extLst>
              </p:cNvPr>
              <p:cNvSpPr/>
              <p:nvPr/>
            </p:nvSpPr>
            <p:spPr>
              <a:xfrm rot="16200000">
                <a:off x="3340252" y="2428818"/>
                <a:ext cx="2137049" cy="1409950"/>
              </a:xfrm>
              <a:prstGeom prst="parallelogram">
                <a:avLst>
                  <a:gd name="adj" fmla="val 50176"/>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73" name="Parallelogram 281">
                <a:extLst>
                  <a:ext uri="{FF2B5EF4-FFF2-40B4-BE49-F238E27FC236}">
                    <a16:creationId xmlns:a16="http://schemas.microsoft.com/office/drawing/2014/main" id="{2A8B60FD-A752-431C-A963-5E6073FC925A}"/>
                  </a:ext>
                </a:extLst>
              </p:cNvPr>
              <p:cNvSpPr/>
              <p:nvPr/>
            </p:nvSpPr>
            <p:spPr>
              <a:xfrm rot="5400000" flipH="1">
                <a:off x="4750198" y="2428815"/>
                <a:ext cx="2137050" cy="1409950"/>
              </a:xfrm>
              <a:prstGeom prst="parallelogram">
                <a:avLst>
                  <a:gd name="adj" fmla="val 50175"/>
                </a:avLst>
              </a:prstGeom>
              <a:grpFill/>
              <a:ln w="3175" cap="flat">
                <a:solidFill>
                  <a:srgbClr val="52A3DB"/>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nvGrpSpPr>
            <p:cNvPr id="959" name="Box MEDIUM aqua">
              <a:extLst>
                <a:ext uri="{FF2B5EF4-FFF2-40B4-BE49-F238E27FC236}">
                  <a16:creationId xmlns:a16="http://schemas.microsoft.com/office/drawing/2014/main" id="{0ED15B0C-3C79-4A70-B515-D03F185CC54D}"/>
                </a:ext>
              </a:extLst>
            </p:cNvPr>
            <p:cNvGrpSpPr/>
            <p:nvPr/>
          </p:nvGrpSpPr>
          <p:grpSpPr>
            <a:xfrm>
              <a:off x="6694499" y="3230371"/>
              <a:ext cx="131907" cy="132720"/>
              <a:chOff x="3703797" y="1365033"/>
              <a:chExt cx="2819901" cy="2837286"/>
            </a:xfrm>
            <a:solidFill>
              <a:srgbClr val="9FACD3">
                <a:alpha val="50000"/>
              </a:srgbClr>
            </a:solidFill>
          </p:grpSpPr>
          <p:sp>
            <p:nvSpPr>
              <p:cNvPr id="968" name="Diamond 276">
                <a:extLst>
                  <a:ext uri="{FF2B5EF4-FFF2-40B4-BE49-F238E27FC236}">
                    <a16:creationId xmlns:a16="http://schemas.microsoft.com/office/drawing/2014/main" id="{B3355477-9570-4372-9F2F-0F2E7DA0CA54}"/>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69" name="Parallelogram 277">
                <a:extLst>
                  <a:ext uri="{FF2B5EF4-FFF2-40B4-BE49-F238E27FC236}">
                    <a16:creationId xmlns:a16="http://schemas.microsoft.com/office/drawing/2014/main" id="{F6E50D1C-8E5B-4D97-B69B-3C91C1CD7CC5}"/>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70" name="Parallelogram 278">
                <a:extLst>
                  <a:ext uri="{FF2B5EF4-FFF2-40B4-BE49-F238E27FC236}">
                    <a16:creationId xmlns:a16="http://schemas.microsoft.com/office/drawing/2014/main" id="{7220DA3C-CE2A-475F-804A-E4667BA01931}"/>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nvGrpSpPr>
            <p:cNvPr id="960" name="Box MEDIUM aqua">
              <a:extLst>
                <a:ext uri="{FF2B5EF4-FFF2-40B4-BE49-F238E27FC236}">
                  <a16:creationId xmlns:a16="http://schemas.microsoft.com/office/drawing/2014/main" id="{38E4F666-2C64-4D91-98A6-B8EE02F29304}"/>
                </a:ext>
              </a:extLst>
            </p:cNvPr>
            <p:cNvGrpSpPr/>
            <p:nvPr/>
          </p:nvGrpSpPr>
          <p:grpSpPr>
            <a:xfrm>
              <a:off x="6691275" y="3340409"/>
              <a:ext cx="131907" cy="132720"/>
              <a:chOff x="3703797" y="1365033"/>
              <a:chExt cx="2819901" cy="2837286"/>
            </a:xfrm>
            <a:solidFill>
              <a:srgbClr val="9FACD3">
                <a:alpha val="50000"/>
              </a:srgbClr>
            </a:solidFill>
          </p:grpSpPr>
          <p:sp>
            <p:nvSpPr>
              <p:cNvPr id="965" name="Diamond 273">
                <a:extLst>
                  <a:ext uri="{FF2B5EF4-FFF2-40B4-BE49-F238E27FC236}">
                    <a16:creationId xmlns:a16="http://schemas.microsoft.com/office/drawing/2014/main" id="{39CEDA3F-E4A8-4688-B4B5-DED179DC65CF}"/>
                  </a:ext>
                </a:extLst>
              </p:cNvPr>
              <p:cNvSpPr/>
              <p:nvPr/>
            </p:nvSpPr>
            <p:spPr>
              <a:xfrm>
                <a:off x="3703797" y="1365033"/>
                <a:ext cx="2819899" cy="1405268"/>
              </a:xfrm>
              <a:prstGeom prst="diamond">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66" name="Parallelogram 274">
                <a:extLst>
                  <a:ext uri="{FF2B5EF4-FFF2-40B4-BE49-F238E27FC236}">
                    <a16:creationId xmlns:a16="http://schemas.microsoft.com/office/drawing/2014/main" id="{D6917F19-713B-49E8-A6C9-9E4B071C4BBD}"/>
                  </a:ext>
                </a:extLst>
              </p:cNvPr>
              <p:cNvSpPr/>
              <p:nvPr/>
            </p:nvSpPr>
            <p:spPr>
              <a:xfrm rot="16200000">
                <a:off x="3340252" y="2428818"/>
                <a:ext cx="2137049" cy="1409950"/>
              </a:xfrm>
              <a:prstGeom prst="parallelogram">
                <a:avLst>
                  <a:gd name="adj" fmla="val 50176"/>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67" name="Parallelogram 275">
                <a:extLst>
                  <a:ext uri="{FF2B5EF4-FFF2-40B4-BE49-F238E27FC236}">
                    <a16:creationId xmlns:a16="http://schemas.microsoft.com/office/drawing/2014/main" id="{CA09FCA4-4AB3-4700-94B2-39A748007CFC}"/>
                  </a:ext>
                </a:extLst>
              </p:cNvPr>
              <p:cNvSpPr/>
              <p:nvPr/>
            </p:nvSpPr>
            <p:spPr>
              <a:xfrm rot="5400000" flipH="1">
                <a:off x="4750198" y="2428815"/>
                <a:ext cx="2137050" cy="1409950"/>
              </a:xfrm>
              <a:prstGeom prst="parallelogram">
                <a:avLst>
                  <a:gd name="adj" fmla="val 50175"/>
                </a:avLst>
              </a:prstGeom>
              <a:grpFill/>
              <a:ln w="3175" cap="flat">
                <a:solidFill>
                  <a:srgbClr val="9FACD3"/>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nvGrpSpPr>
            <p:cNvPr id="961" name="Box MEDIUM aqua">
              <a:extLst>
                <a:ext uri="{FF2B5EF4-FFF2-40B4-BE49-F238E27FC236}">
                  <a16:creationId xmlns:a16="http://schemas.microsoft.com/office/drawing/2014/main" id="{A9B979FA-22C3-4F4A-8CD0-442826B8359C}"/>
                </a:ext>
              </a:extLst>
            </p:cNvPr>
            <p:cNvGrpSpPr/>
            <p:nvPr/>
          </p:nvGrpSpPr>
          <p:grpSpPr>
            <a:xfrm>
              <a:off x="6534939" y="3091024"/>
              <a:ext cx="556156" cy="559585"/>
              <a:chOff x="3703797" y="1365033"/>
              <a:chExt cx="2819901" cy="2837286"/>
            </a:xfrm>
            <a:solidFill>
              <a:srgbClr val="A8E6D1">
                <a:alpha val="20000"/>
              </a:srgbClr>
            </a:solidFill>
          </p:grpSpPr>
          <p:sp>
            <p:nvSpPr>
              <p:cNvPr id="962" name="Diamond 302">
                <a:extLst>
                  <a:ext uri="{FF2B5EF4-FFF2-40B4-BE49-F238E27FC236}">
                    <a16:creationId xmlns:a16="http://schemas.microsoft.com/office/drawing/2014/main" id="{EF0BACF5-6B54-4DDE-ABF1-F84E23D13170}"/>
                  </a:ext>
                </a:extLst>
              </p:cNvPr>
              <p:cNvSpPr/>
              <p:nvPr/>
            </p:nvSpPr>
            <p:spPr>
              <a:xfrm>
                <a:off x="3703797" y="1365033"/>
                <a:ext cx="2819899" cy="1405268"/>
              </a:xfrm>
              <a:prstGeom prst="diamond">
                <a:avLst/>
              </a:prstGeom>
              <a:grpFill/>
              <a:ln w="3175" cap="flat">
                <a:solidFill>
                  <a:srgbClr val="A8E6D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63" name="Parallelogram 303">
                <a:extLst>
                  <a:ext uri="{FF2B5EF4-FFF2-40B4-BE49-F238E27FC236}">
                    <a16:creationId xmlns:a16="http://schemas.microsoft.com/office/drawing/2014/main" id="{C9BACE98-0891-4320-B88F-452C3668777C}"/>
                  </a:ext>
                </a:extLst>
              </p:cNvPr>
              <p:cNvSpPr/>
              <p:nvPr/>
            </p:nvSpPr>
            <p:spPr>
              <a:xfrm rot="16200000">
                <a:off x="3340252" y="2428818"/>
                <a:ext cx="2137049" cy="1409950"/>
              </a:xfrm>
              <a:prstGeom prst="parallelogram">
                <a:avLst>
                  <a:gd name="adj" fmla="val 50176"/>
                </a:avLst>
              </a:prstGeom>
              <a:grpFill/>
              <a:ln w="3175" cap="flat">
                <a:solidFill>
                  <a:srgbClr val="A8E6D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sp>
            <p:nvSpPr>
              <p:cNvPr id="964" name="Parallelogram 304">
                <a:extLst>
                  <a:ext uri="{FF2B5EF4-FFF2-40B4-BE49-F238E27FC236}">
                    <a16:creationId xmlns:a16="http://schemas.microsoft.com/office/drawing/2014/main" id="{01A224F6-D432-4F6E-A8B0-1E3C01C154F8}"/>
                  </a:ext>
                </a:extLst>
              </p:cNvPr>
              <p:cNvSpPr/>
              <p:nvPr/>
            </p:nvSpPr>
            <p:spPr>
              <a:xfrm rot="5400000" flipH="1">
                <a:off x="4750198" y="2428815"/>
                <a:ext cx="2137050" cy="1409950"/>
              </a:xfrm>
              <a:prstGeom prst="parallelogram">
                <a:avLst>
                  <a:gd name="adj" fmla="val 50175"/>
                </a:avLst>
              </a:prstGeom>
              <a:grpFill/>
              <a:ln w="3175" cap="flat">
                <a:solidFill>
                  <a:srgbClr val="A8E6D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ndParaRPr>
              </a:p>
            </p:txBody>
          </p:sp>
        </p:grpSp>
      </p:grpSp>
      <p:grpSp>
        <p:nvGrpSpPr>
          <p:cNvPr id="977" name="Group 4">
            <a:extLst>
              <a:ext uri="{FF2B5EF4-FFF2-40B4-BE49-F238E27FC236}">
                <a16:creationId xmlns:a16="http://schemas.microsoft.com/office/drawing/2014/main" id="{68B501AC-5387-4649-8DBF-00C1BDA04596}"/>
              </a:ext>
            </a:extLst>
          </p:cNvPr>
          <p:cNvGrpSpPr/>
          <p:nvPr/>
        </p:nvGrpSpPr>
        <p:grpSpPr>
          <a:xfrm>
            <a:off x="7769661" y="2973204"/>
            <a:ext cx="2024329" cy="2006258"/>
            <a:chOff x="6131583" y="1953631"/>
            <a:chExt cx="2024329" cy="2006258"/>
          </a:xfrm>
        </p:grpSpPr>
        <p:grpSp>
          <p:nvGrpSpPr>
            <p:cNvPr id="978" name="Group 14">
              <a:extLst>
                <a:ext uri="{FF2B5EF4-FFF2-40B4-BE49-F238E27FC236}">
                  <a16:creationId xmlns:a16="http://schemas.microsoft.com/office/drawing/2014/main" id="{BDBEA111-107F-4C63-AA03-2728DC6BC279}"/>
                </a:ext>
              </a:extLst>
            </p:cNvPr>
            <p:cNvGrpSpPr/>
            <p:nvPr/>
          </p:nvGrpSpPr>
          <p:grpSpPr>
            <a:xfrm>
              <a:off x="7190175" y="1953631"/>
              <a:ext cx="319802" cy="1641604"/>
              <a:chOff x="7190175" y="1953631"/>
              <a:chExt cx="319802" cy="1641604"/>
            </a:xfrm>
          </p:grpSpPr>
          <p:grpSp>
            <p:nvGrpSpPr>
              <p:cNvPr id="980" name="Group 57">
                <a:extLst>
                  <a:ext uri="{FF2B5EF4-FFF2-40B4-BE49-F238E27FC236}">
                    <a16:creationId xmlns:a16="http://schemas.microsoft.com/office/drawing/2014/main" id="{46FA2E6D-A301-4DEB-9300-B46EE26A72CC}"/>
                  </a:ext>
                </a:extLst>
              </p:cNvPr>
              <p:cNvGrpSpPr/>
              <p:nvPr/>
            </p:nvGrpSpPr>
            <p:grpSpPr>
              <a:xfrm flipH="1">
                <a:off x="7190175" y="2537427"/>
                <a:ext cx="319802" cy="474012"/>
                <a:chOff x="2314575" y="3949703"/>
                <a:chExt cx="1962150" cy="2908302"/>
              </a:xfrm>
              <a:noFill/>
            </p:grpSpPr>
            <p:sp>
              <p:nvSpPr>
                <p:cNvPr id="997" name="Freeform 46">
                  <a:extLst>
                    <a:ext uri="{FF2B5EF4-FFF2-40B4-BE49-F238E27FC236}">
                      <a16:creationId xmlns:a16="http://schemas.microsoft.com/office/drawing/2014/main" id="{37E26908-CF50-447A-AF7C-4463B0337B41}"/>
                    </a:ext>
                  </a:extLst>
                </p:cNvPr>
                <p:cNvSpPr>
                  <a:spLocks/>
                </p:cNvSpPr>
                <p:nvPr/>
              </p:nvSpPr>
              <p:spPr bwMode="auto">
                <a:xfrm>
                  <a:off x="2928937" y="3949703"/>
                  <a:ext cx="528638" cy="595313"/>
                </a:xfrm>
                <a:custGeom>
                  <a:avLst/>
                  <a:gdLst>
                    <a:gd name="T0" fmla="*/ 65 w 111"/>
                    <a:gd name="T1" fmla="*/ 120 h 125"/>
                    <a:gd name="T2" fmla="*/ 106 w 111"/>
                    <a:gd name="T3" fmla="*/ 54 h 125"/>
                    <a:gd name="T4" fmla="*/ 46 w 111"/>
                    <a:gd name="T5" fmla="*/ 4 h 125"/>
                    <a:gd name="T6" fmla="*/ 5 w 111"/>
                    <a:gd name="T7" fmla="*/ 71 h 125"/>
                    <a:gd name="T8" fmla="*/ 65 w 111"/>
                    <a:gd name="T9" fmla="*/ 120 h 125"/>
                  </a:gdLst>
                  <a:ahLst/>
                  <a:cxnLst>
                    <a:cxn ang="0">
                      <a:pos x="T0" y="T1"/>
                    </a:cxn>
                    <a:cxn ang="0">
                      <a:pos x="T2" y="T3"/>
                    </a:cxn>
                    <a:cxn ang="0">
                      <a:pos x="T4" y="T5"/>
                    </a:cxn>
                    <a:cxn ang="0">
                      <a:pos x="T6" y="T7"/>
                    </a:cxn>
                    <a:cxn ang="0">
                      <a:pos x="T8" y="T9"/>
                    </a:cxn>
                  </a:cxnLst>
                  <a:rect l="0" t="0" r="r" b="b"/>
                  <a:pathLst>
                    <a:path w="111" h="125">
                      <a:moveTo>
                        <a:pt x="65" y="120"/>
                      </a:moveTo>
                      <a:cubicBezTo>
                        <a:pt x="93" y="116"/>
                        <a:pt x="111" y="86"/>
                        <a:pt x="106" y="54"/>
                      </a:cubicBezTo>
                      <a:cubicBezTo>
                        <a:pt x="101" y="22"/>
                        <a:pt x="74" y="0"/>
                        <a:pt x="46" y="4"/>
                      </a:cubicBezTo>
                      <a:cubicBezTo>
                        <a:pt x="18" y="9"/>
                        <a:pt x="0" y="39"/>
                        <a:pt x="5" y="71"/>
                      </a:cubicBezTo>
                      <a:cubicBezTo>
                        <a:pt x="11" y="103"/>
                        <a:pt x="37" y="125"/>
                        <a:pt x="65" y="120"/>
                      </a:cubicBezTo>
                      <a:close/>
                    </a:path>
                  </a:pathLst>
                </a:custGeom>
                <a:grpFill/>
                <a:ln w="6350">
                  <a:solidFill>
                    <a:srgbClr val="A8E6D1">
                      <a:lumMod val="75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98" name="Freeform 47">
                  <a:extLst>
                    <a:ext uri="{FF2B5EF4-FFF2-40B4-BE49-F238E27FC236}">
                      <a16:creationId xmlns:a16="http://schemas.microsoft.com/office/drawing/2014/main" id="{1BBA581F-DCAD-47F0-967F-CB5434765785}"/>
                    </a:ext>
                  </a:extLst>
                </p:cNvPr>
                <p:cNvSpPr>
                  <a:spLocks/>
                </p:cNvSpPr>
                <p:nvPr/>
              </p:nvSpPr>
              <p:spPr bwMode="auto">
                <a:xfrm>
                  <a:off x="2852737" y="5899154"/>
                  <a:ext cx="100013" cy="61913"/>
                </a:xfrm>
                <a:custGeom>
                  <a:avLst/>
                  <a:gdLst>
                    <a:gd name="T0" fmla="*/ 13 w 21"/>
                    <a:gd name="T1" fmla="*/ 0 h 13"/>
                    <a:gd name="T2" fmla="*/ 0 w 21"/>
                    <a:gd name="T3" fmla="*/ 6 h 13"/>
                    <a:gd name="T4" fmla="*/ 0 w 21"/>
                    <a:gd name="T5" fmla="*/ 13 h 13"/>
                    <a:gd name="T6" fmla="*/ 21 w 21"/>
                    <a:gd name="T7" fmla="*/ 13 h 13"/>
                    <a:gd name="T8" fmla="*/ 13 w 21"/>
                    <a:gd name="T9" fmla="*/ 0 h 13"/>
                  </a:gdLst>
                  <a:ahLst/>
                  <a:cxnLst>
                    <a:cxn ang="0">
                      <a:pos x="T0" y="T1"/>
                    </a:cxn>
                    <a:cxn ang="0">
                      <a:pos x="T2" y="T3"/>
                    </a:cxn>
                    <a:cxn ang="0">
                      <a:pos x="T4" y="T5"/>
                    </a:cxn>
                    <a:cxn ang="0">
                      <a:pos x="T6" y="T7"/>
                    </a:cxn>
                    <a:cxn ang="0">
                      <a:pos x="T8" y="T9"/>
                    </a:cxn>
                  </a:cxnLst>
                  <a:rect l="0" t="0" r="r" b="b"/>
                  <a:pathLst>
                    <a:path w="21" h="13">
                      <a:moveTo>
                        <a:pt x="13" y="0"/>
                      </a:moveTo>
                      <a:cubicBezTo>
                        <a:pt x="9" y="3"/>
                        <a:pt x="5" y="5"/>
                        <a:pt x="0" y="6"/>
                      </a:cubicBezTo>
                      <a:cubicBezTo>
                        <a:pt x="0" y="8"/>
                        <a:pt x="0" y="11"/>
                        <a:pt x="0" y="13"/>
                      </a:cubicBezTo>
                      <a:cubicBezTo>
                        <a:pt x="21" y="13"/>
                        <a:pt x="21" y="13"/>
                        <a:pt x="21" y="13"/>
                      </a:cubicBezTo>
                      <a:cubicBezTo>
                        <a:pt x="19" y="8"/>
                        <a:pt x="16" y="3"/>
                        <a:pt x="13" y="0"/>
                      </a:cubicBezTo>
                      <a:close/>
                    </a:path>
                  </a:pathLst>
                </a:custGeom>
                <a:grpFill/>
                <a:ln w="6350">
                  <a:solidFill>
                    <a:srgbClr val="A8E6D1">
                      <a:lumMod val="75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99" name="Freeform 48">
                  <a:extLst>
                    <a:ext uri="{FF2B5EF4-FFF2-40B4-BE49-F238E27FC236}">
                      <a16:creationId xmlns:a16="http://schemas.microsoft.com/office/drawing/2014/main" id="{FA51ED57-0D31-485F-AC91-0D3F0B8C50BB}"/>
                    </a:ext>
                  </a:extLst>
                </p:cNvPr>
                <p:cNvSpPr>
                  <a:spLocks/>
                </p:cNvSpPr>
                <p:nvPr/>
              </p:nvSpPr>
              <p:spPr bwMode="auto">
                <a:xfrm>
                  <a:off x="2924175" y="5575304"/>
                  <a:ext cx="704850" cy="1282701"/>
                </a:xfrm>
                <a:custGeom>
                  <a:avLst/>
                  <a:gdLst>
                    <a:gd name="T0" fmla="*/ 130 w 148"/>
                    <a:gd name="T1" fmla="*/ 241 h 269"/>
                    <a:gd name="T2" fmla="*/ 116 w 148"/>
                    <a:gd name="T3" fmla="*/ 237 h 269"/>
                    <a:gd name="T4" fmla="*/ 123 w 148"/>
                    <a:gd name="T5" fmla="*/ 98 h 269"/>
                    <a:gd name="T6" fmla="*/ 125 w 148"/>
                    <a:gd name="T7" fmla="*/ 65 h 269"/>
                    <a:gd name="T8" fmla="*/ 128 w 148"/>
                    <a:gd name="T9" fmla="*/ 0 h 269"/>
                    <a:gd name="T10" fmla="*/ 0 w 148"/>
                    <a:gd name="T11" fmla="*/ 0 h 269"/>
                    <a:gd name="T12" fmla="*/ 0 w 148"/>
                    <a:gd name="T13" fmla="*/ 13 h 269"/>
                    <a:gd name="T14" fmla="*/ 12 w 148"/>
                    <a:gd name="T15" fmla="*/ 28 h 269"/>
                    <a:gd name="T16" fmla="*/ 12 w 148"/>
                    <a:gd name="T17" fmla="*/ 35 h 269"/>
                    <a:gd name="T18" fmla="*/ 41 w 148"/>
                    <a:gd name="T19" fmla="*/ 81 h 269"/>
                    <a:gd name="T20" fmla="*/ 55 w 148"/>
                    <a:gd name="T21" fmla="*/ 81 h 269"/>
                    <a:gd name="T22" fmla="*/ 72 w 148"/>
                    <a:gd name="T23" fmla="*/ 81 h 269"/>
                    <a:gd name="T24" fmla="*/ 95 w 148"/>
                    <a:gd name="T25" fmla="*/ 94 h 269"/>
                    <a:gd name="T26" fmla="*/ 94 w 148"/>
                    <a:gd name="T27" fmla="*/ 119 h 269"/>
                    <a:gd name="T28" fmla="*/ 83 w 148"/>
                    <a:gd name="T29" fmla="*/ 128 h 269"/>
                    <a:gd name="T30" fmla="*/ 77 w 148"/>
                    <a:gd name="T31" fmla="*/ 154 h 269"/>
                    <a:gd name="T32" fmla="*/ 72 w 148"/>
                    <a:gd name="T33" fmla="*/ 180 h 269"/>
                    <a:gd name="T34" fmla="*/ 68 w 148"/>
                    <a:gd name="T35" fmla="*/ 201 h 269"/>
                    <a:gd name="T36" fmla="*/ 58 w 148"/>
                    <a:gd name="T37" fmla="*/ 219 h 269"/>
                    <a:gd name="T38" fmla="*/ 57 w 148"/>
                    <a:gd name="T39" fmla="*/ 245 h 269"/>
                    <a:gd name="T40" fmla="*/ 59 w 148"/>
                    <a:gd name="T41" fmla="*/ 269 h 269"/>
                    <a:gd name="T42" fmla="*/ 142 w 148"/>
                    <a:gd name="T43" fmla="*/ 269 h 269"/>
                    <a:gd name="T44" fmla="*/ 130 w 148"/>
                    <a:gd name="T45" fmla="*/ 24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269">
                      <a:moveTo>
                        <a:pt x="130" y="241"/>
                      </a:moveTo>
                      <a:cubicBezTo>
                        <a:pt x="126" y="240"/>
                        <a:pt x="122" y="238"/>
                        <a:pt x="116" y="237"/>
                      </a:cubicBezTo>
                      <a:cubicBezTo>
                        <a:pt x="118" y="191"/>
                        <a:pt x="121" y="144"/>
                        <a:pt x="123" y="98"/>
                      </a:cubicBezTo>
                      <a:cubicBezTo>
                        <a:pt x="123" y="87"/>
                        <a:pt x="124" y="76"/>
                        <a:pt x="125" y="65"/>
                      </a:cubicBezTo>
                      <a:cubicBezTo>
                        <a:pt x="126" y="65"/>
                        <a:pt x="127" y="9"/>
                        <a:pt x="128" y="0"/>
                      </a:cubicBezTo>
                      <a:cubicBezTo>
                        <a:pt x="0" y="0"/>
                        <a:pt x="0" y="0"/>
                        <a:pt x="0" y="0"/>
                      </a:cubicBezTo>
                      <a:cubicBezTo>
                        <a:pt x="0" y="4"/>
                        <a:pt x="0" y="9"/>
                        <a:pt x="0" y="13"/>
                      </a:cubicBezTo>
                      <a:cubicBezTo>
                        <a:pt x="7" y="16"/>
                        <a:pt x="12" y="21"/>
                        <a:pt x="12" y="28"/>
                      </a:cubicBezTo>
                      <a:cubicBezTo>
                        <a:pt x="12" y="35"/>
                        <a:pt x="12" y="35"/>
                        <a:pt x="12" y="35"/>
                      </a:cubicBezTo>
                      <a:cubicBezTo>
                        <a:pt x="28" y="46"/>
                        <a:pt x="37" y="62"/>
                        <a:pt x="41" y="81"/>
                      </a:cubicBezTo>
                      <a:cubicBezTo>
                        <a:pt x="46" y="81"/>
                        <a:pt x="50" y="81"/>
                        <a:pt x="55" y="81"/>
                      </a:cubicBezTo>
                      <a:cubicBezTo>
                        <a:pt x="61" y="81"/>
                        <a:pt x="66" y="81"/>
                        <a:pt x="72" y="81"/>
                      </a:cubicBezTo>
                      <a:cubicBezTo>
                        <a:pt x="82" y="81"/>
                        <a:pt x="90" y="86"/>
                        <a:pt x="95" y="94"/>
                      </a:cubicBezTo>
                      <a:cubicBezTo>
                        <a:pt x="99" y="102"/>
                        <a:pt x="99" y="111"/>
                        <a:pt x="94" y="119"/>
                      </a:cubicBezTo>
                      <a:cubicBezTo>
                        <a:pt x="91" y="123"/>
                        <a:pt x="87" y="127"/>
                        <a:pt x="83" y="128"/>
                      </a:cubicBezTo>
                      <a:cubicBezTo>
                        <a:pt x="81" y="136"/>
                        <a:pt x="79" y="145"/>
                        <a:pt x="77" y="154"/>
                      </a:cubicBezTo>
                      <a:cubicBezTo>
                        <a:pt x="76" y="163"/>
                        <a:pt x="74" y="172"/>
                        <a:pt x="72" y="180"/>
                      </a:cubicBezTo>
                      <a:cubicBezTo>
                        <a:pt x="71" y="187"/>
                        <a:pt x="69" y="194"/>
                        <a:pt x="68" y="201"/>
                      </a:cubicBezTo>
                      <a:cubicBezTo>
                        <a:pt x="66" y="209"/>
                        <a:pt x="63" y="215"/>
                        <a:pt x="58" y="219"/>
                      </a:cubicBezTo>
                      <a:cubicBezTo>
                        <a:pt x="58" y="228"/>
                        <a:pt x="57" y="236"/>
                        <a:pt x="57" y="245"/>
                      </a:cubicBezTo>
                      <a:cubicBezTo>
                        <a:pt x="57" y="253"/>
                        <a:pt x="58" y="261"/>
                        <a:pt x="59" y="269"/>
                      </a:cubicBezTo>
                      <a:cubicBezTo>
                        <a:pt x="88" y="269"/>
                        <a:pt x="115" y="269"/>
                        <a:pt x="142" y="269"/>
                      </a:cubicBezTo>
                      <a:cubicBezTo>
                        <a:pt x="148" y="255"/>
                        <a:pt x="144" y="245"/>
                        <a:pt x="130" y="241"/>
                      </a:cubicBezTo>
                      <a:close/>
                    </a:path>
                  </a:pathLst>
                </a:custGeom>
                <a:grpFill/>
                <a:ln w="6350">
                  <a:solidFill>
                    <a:srgbClr val="A8E6D1">
                      <a:lumMod val="75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1000" name="Freeform 49">
                  <a:extLst>
                    <a:ext uri="{FF2B5EF4-FFF2-40B4-BE49-F238E27FC236}">
                      <a16:creationId xmlns:a16="http://schemas.microsoft.com/office/drawing/2014/main" id="{296D7656-9763-4F59-AAD5-81A39746E847}"/>
                    </a:ext>
                  </a:extLst>
                </p:cNvPr>
                <p:cNvSpPr>
                  <a:spLocks/>
                </p:cNvSpPr>
                <p:nvPr/>
              </p:nvSpPr>
              <p:spPr bwMode="auto">
                <a:xfrm>
                  <a:off x="2814637" y="6648455"/>
                  <a:ext cx="347663" cy="209550"/>
                </a:xfrm>
                <a:custGeom>
                  <a:avLst/>
                  <a:gdLst>
                    <a:gd name="T0" fmla="*/ 60 w 73"/>
                    <a:gd name="T1" fmla="*/ 15 h 44"/>
                    <a:gd name="T2" fmla="*/ 62 w 73"/>
                    <a:gd name="T3" fmla="*/ 0 h 44"/>
                    <a:gd name="T4" fmla="*/ 1 w 73"/>
                    <a:gd name="T5" fmla="*/ 0 h 44"/>
                    <a:gd name="T6" fmla="*/ 0 w 73"/>
                    <a:gd name="T7" fmla="*/ 44 h 44"/>
                    <a:gd name="T8" fmla="*/ 70 w 73"/>
                    <a:gd name="T9" fmla="*/ 44 h 44"/>
                    <a:gd name="T10" fmla="*/ 60 w 73"/>
                    <a:gd name="T11" fmla="*/ 15 h 44"/>
                  </a:gdLst>
                  <a:ahLst/>
                  <a:cxnLst>
                    <a:cxn ang="0">
                      <a:pos x="T0" y="T1"/>
                    </a:cxn>
                    <a:cxn ang="0">
                      <a:pos x="T2" y="T3"/>
                    </a:cxn>
                    <a:cxn ang="0">
                      <a:pos x="T4" y="T5"/>
                    </a:cxn>
                    <a:cxn ang="0">
                      <a:pos x="T6" y="T7"/>
                    </a:cxn>
                    <a:cxn ang="0">
                      <a:pos x="T8" y="T9"/>
                    </a:cxn>
                    <a:cxn ang="0">
                      <a:pos x="T10" y="T11"/>
                    </a:cxn>
                  </a:cxnLst>
                  <a:rect l="0" t="0" r="r" b="b"/>
                  <a:pathLst>
                    <a:path w="73" h="44">
                      <a:moveTo>
                        <a:pt x="60" y="15"/>
                      </a:moveTo>
                      <a:cubicBezTo>
                        <a:pt x="61" y="10"/>
                        <a:pt x="61" y="5"/>
                        <a:pt x="62" y="0"/>
                      </a:cubicBezTo>
                      <a:cubicBezTo>
                        <a:pt x="42" y="0"/>
                        <a:pt x="22" y="0"/>
                        <a:pt x="1" y="0"/>
                      </a:cubicBezTo>
                      <a:cubicBezTo>
                        <a:pt x="1" y="14"/>
                        <a:pt x="0" y="29"/>
                        <a:pt x="0" y="44"/>
                      </a:cubicBezTo>
                      <a:cubicBezTo>
                        <a:pt x="24" y="44"/>
                        <a:pt x="47" y="44"/>
                        <a:pt x="70" y="44"/>
                      </a:cubicBezTo>
                      <a:cubicBezTo>
                        <a:pt x="73" y="29"/>
                        <a:pt x="73" y="21"/>
                        <a:pt x="60" y="15"/>
                      </a:cubicBezTo>
                      <a:close/>
                    </a:path>
                  </a:pathLst>
                </a:custGeom>
                <a:grpFill/>
                <a:ln w="6350">
                  <a:solidFill>
                    <a:srgbClr val="A8E6D1">
                      <a:lumMod val="75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1001" name="Freeform 50">
                  <a:extLst>
                    <a:ext uri="{FF2B5EF4-FFF2-40B4-BE49-F238E27FC236}">
                      <a16:creationId xmlns:a16="http://schemas.microsoft.com/office/drawing/2014/main" id="{AE04855E-BC75-498D-BC34-6D37CA4F7F41}"/>
                    </a:ext>
                  </a:extLst>
                </p:cNvPr>
                <p:cNvSpPr>
                  <a:spLocks noEditPoints="1"/>
                </p:cNvSpPr>
                <p:nvPr/>
              </p:nvSpPr>
              <p:spPr bwMode="auto">
                <a:xfrm>
                  <a:off x="2314575" y="4554541"/>
                  <a:ext cx="1804988" cy="2027239"/>
                </a:xfrm>
                <a:custGeom>
                  <a:avLst/>
                  <a:gdLst>
                    <a:gd name="T0" fmla="*/ 256 w 379"/>
                    <a:gd name="T1" fmla="*/ 104 h 425"/>
                    <a:gd name="T2" fmla="*/ 247 w 379"/>
                    <a:gd name="T3" fmla="*/ 48 h 425"/>
                    <a:gd name="T4" fmla="*/ 132 w 379"/>
                    <a:gd name="T5" fmla="*/ 4 h 425"/>
                    <a:gd name="T6" fmla="*/ 77 w 379"/>
                    <a:gd name="T7" fmla="*/ 199 h 425"/>
                    <a:gd name="T8" fmla="*/ 78 w 379"/>
                    <a:gd name="T9" fmla="*/ 239 h 425"/>
                    <a:gd name="T10" fmla="*/ 80 w 379"/>
                    <a:gd name="T11" fmla="*/ 261 h 425"/>
                    <a:gd name="T12" fmla="*/ 51 w 379"/>
                    <a:gd name="T13" fmla="*/ 309 h 425"/>
                    <a:gd name="T14" fmla="*/ 0 w 379"/>
                    <a:gd name="T15" fmla="*/ 319 h 425"/>
                    <a:gd name="T16" fmla="*/ 30 w 379"/>
                    <a:gd name="T17" fmla="*/ 413 h 425"/>
                    <a:gd name="T18" fmla="*/ 107 w 379"/>
                    <a:gd name="T19" fmla="*/ 425 h 425"/>
                    <a:gd name="T20" fmla="*/ 183 w 379"/>
                    <a:gd name="T21" fmla="*/ 413 h 425"/>
                    <a:gd name="T22" fmla="*/ 192 w 379"/>
                    <a:gd name="T23" fmla="*/ 366 h 425"/>
                    <a:gd name="T24" fmla="*/ 201 w 379"/>
                    <a:gd name="T25" fmla="*/ 333 h 425"/>
                    <a:gd name="T26" fmla="*/ 212 w 379"/>
                    <a:gd name="T27" fmla="*/ 323 h 425"/>
                    <a:gd name="T28" fmla="*/ 188 w 379"/>
                    <a:gd name="T29" fmla="*/ 309 h 425"/>
                    <a:gd name="T30" fmla="*/ 183 w 379"/>
                    <a:gd name="T31" fmla="*/ 309 h 425"/>
                    <a:gd name="T32" fmla="*/ 160 w 379"/>
                    <a:gd name="T33" fmla="*/ 309 h 425"/>
                    <a:gd name="T34" fmla="*/ 158 w 379"/>
                    <a:gd name="T35" fmla="*/ 308 h 425"/>
                    <a:gd name="T36" fmla="*/ 157 w 379"/>
                    <a:gd name="T37" fmla="*/ 305 h 425"/>
                    <a:gd name="T38" fmla="*/ 156 w 379"/>
                    <a:gd name="T39" fmla="*/ 296 h 425"/>
                    <a:gd name="T40" fmla="*/ 154 w 379"/>
                    <a:gd name="T41" fmla="*/ 288 h 425"/>
                    <a:gd name="T42" fmla="*/ 149 w 379"/>
                    <a:gd name="T43" fmla="*/ 277 h 425"/>
                    <a:gd name="T44" fmla="*/ 144 w 379"/>
                    <a:gd name="T45" fmla="*/ 271 h 425"/>
                    <a:gd name="T46" fmla="*/ 129 w 379"/>
                    <a:gd name="T47" fmla="*/ 258 h 425"/>
                    <a:gd name="T48" fmla="*/ 120 w 379"/>
                    <a:gd name="T49" fmla="*/ 233 h 425"/>
                    <a:gd name="T50" fmla="*/ 132 w 379"/>
                    <a:gd name="T51" fmla="*/ 130 h 425"/>
                    <a:gd name="T52" fmla="*/ 256 w 379"/>
                    <a:gd name="T53" fmla="*/ 201 h 425"/>
                    <a:gd name="T54" fmla="*/ 314 w 379"/>
                    <a:gd name="T55" fmla="*/ 154 h 425"/>
                    <a:gd name="T56" fmla="*/ 378 w 379"/>
                    <a:gd name="T57" fmla="*/ 142 h 425"/>
                    <a:gd name="T58" fmla="*/ 282 w 379"/>
                    <a:gd name="T59" fmla="*/ 117 h 425"/>
                    <a:gd name="T60" fmla="*/ 55 w 379"/>
                    <a:gd name="T61" fmla="*/ 380 h 425"/>
                    <a:gd name="T62" fmla="*/ 79 w 379"/>
                    <a:gd name="T63" fmla="*/ 362 h 425"/>
                    <a:gd name="T64" fmla="*/ 57 w 379"/>
                    <a:gd name="T65" fmla="*/ 338 h 425"/>
                    <a:gd name="T66" fmla="*/ 79 w 379"/>
                    <a:gd name="T67" fmla="*/ 362 h 425"/>
                    <a:gd name="T68" fmla="*/ 118 w 379"/>
                    <a:gd name="T69" fmla="*/ 403 h 425"/>
                    <a:gd name="T70" fmla="*/ 108 w 379"/>
                    <a:gd name="T71" fmla="*/ 404 h 425"/>
                    <a:gd name="T72" fmla="*/ 117 w 379"/>
                    <a:gd name="T73" fmla="*/ 380 h 425"/>
                    <a:gd name="T74" fmla="*/ 119 w 379"/>
                    <a:gd name="T75" fmla="*/ 401 h 425"/>
                    <a:gd name="T76" fmla="*/ 94 w 379"/>
                    <a:gd name="T77" fmla="*/ 338 h 425"/>
                    <a:gd name="T78" fmla="*/ 119 w 379"/>
                    <a:gd name="T79" fmla="*/ 340 h 425"/>
                    <a:gd name="T80" fmla="*/ 158 w 379"/>
                    <a:gd name="T81" fmla="*/ 404 h 425"/>
                    <a:gd name="T82" fmla="*/ 136 w 379"/>
                    <a:gd name="T83" fmla="*/ 404 h 425"/>
                    <a:gd name="T84" fmla="*/ 134 w 379"/>
                    <a:gd name="T85" fmla="*/ 382 h 425"/>
                    <a:gd name="T86" fmla="*/ 135 w 379"/>
                    <a:gd name="T87" fmla="*/ 380 h 425"/>
                    <a:gd name="T88" fmla="*/ 158 w 379"/>
                    <a:gd name="T89" fmla="*/ 338 h 425"/>
                    <a:gd name="T90" fmla="*/ 134 w 379"/>
                    <a:gd name="T91" fmla="*/ 340 h 425"/>
                    <a:gd name="T92" fmla="*/ 148 w 379"/>
                    <a:gd name="T93" fmla="*/ 338 h 425"/>
                    <a:gd name="T94" fmla="*/ 128 w 379"/>
                    <a:gd name="T95" fmla="*/ 268 h 425"/>
                    <a:gd name="T96" fmla="*/ 137 w 379"/>
                    <a:gd name="T97" fmla="*/ 275 h 425"/>
                    <a:gd name="T98" fmla="*/ 143 w 379"/>
                    <a:gd name="T99" fmla="*/ 284 h 425"/>
                    <a:gd name="T100" fmla="*/ 146 w 379"/>
                    <a:gd name="T101" fmla="*/ 291 h 425"/>
                    <a:gd name="T102" fmla="*/ 149 w 379"/>
                    <a:gd name="T103" fmla="*/ 301 h 425"/>
                    <a:gd name="T104" fmla="*/ 113 w 379"/>
                    <a:gd name="T105" fmla="*/ 308 h 425"/>
                    <a:gd name="T106" fmla="*/ 80 w 379"/>
                    <a:gd name="T107" fmla="*/ 270 h 425"/>
                    <a:gd name="T108" fmla="*/ 121 w 379"/>
                    <a:gd name="T109" fmla="*/ 27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9" h="425">
                      <a:moveTo>
                        <a:pt x="282" y="117"/>
                      </a:moveTo>
                      <a:cubicBezTo>
                        <a:pt x="282" y="104"/>
                        <a:pt x="282" y="104"/>
                        <a:pt x="282" y="104"/>
                      </a:cubicBezTo>
                      <a:cubicBezTo>
                        <a:pt x="273" y="104"/>
                        <a:pt x="264" y="104"/>
                        <a:pt x="256" y="104"/>
                      </a:cubicBezTo>
                      <a:cubicBezTo>
                        <a:pt x="255" y="104"/>
                        <a:pt x="255" y="103"/>
                        <a:pt x="254" y="102"/>
                      </a:cubicBezTo>
                      <a:cubicBezTo>
                        <a:pt x="254" y="104"/>
                        <a:pt x="254" y="105"/>
                        <a:pt x="254" y="106"/>
                      </a:cubicBezTo>
                      <a:cubicBezTo>
                        <a:pt x="251" y="77"/>
                        <a:pt x="248" y="50"/>
                        <a:pt x="247" y="48"/>
                      </a:cubicBezTo>
                      <a:cubicBezTo>
                        <a:pt x="238" y="34"/>
                        <a:pt x="232" y="28"/>
                        <a:pt x="217" y="19"/>
                      </a:cubicBezTo>
                      <a:cubicBezTo>
                        <a:pt x="206" y="24"/>
                        <a:pt x="201" y="24"/>
                        <a:pt x="189" y="20"/>
                      </a:cubicBezTo>
                      <a:cubicBezTo>
                        <a:pt x="171" y="13"/>
                        <a:pt x="152" y="0"/>
                        <a:pt x="132" y="4"/>
                      </a:cubicBezTo>
                      <a:cubicBezTo>
                        <a:pt x="115" y="8"/>
                        <a:pt x="100" y="21"/>
                        <a:pt x="93" y="36"/>
                      </a:cubicBezTo>
                      <a:cubicBezTo>
                        <a:pt x="89" y="45"/>
                        <a:pt x="86" y="55"/>
                        <a:pt x="84" y="64"/>
                      </a:cubicBezTo>
                      <a:cubicBezTo>
                        <a:pt x="76" y="109"/>
                        <a:pt x="73" y="154"/>
                        <a:pt x="77" y="199"/>
                      </a:cubicBezTo>
                      <a:cubicBezTo>
                        <a:pt x="78" y="212"/>
                        <a:pt x="78" y="224"/>
                        <a:pt x="78" y="237"/>
                      </a:cubicBezTo>
                      <a:cubicBezTo>
                        <a:pt x="78" y="237"/>
                        <a:pt x="78" y="238"/>
                        <a:pt x="78" y="239"/>
                      </a:cubicBezTo>
                      <a:cubicBezTo>
                        <a:pt x="78" y="239"/>
                        <a:pt x="78" y="239"/>
                        <a:pt x="78" y="239"/>
                      </a:cubicBezTo>
                      <a:cubicBezTo>
                        <a:pt x="78" y="239"/>
                        <a:pt x="78" y="239"/>
                        <a:pt x="78" y="239"/>
                      </a:cubicBezTo>
                      <a:cubicBezTo>
                        <a:pt x="79" y="244"/>
                        <a:pt x="80" y="253"/>
                        <a:pt x="82" y="260"/>
                      </a:cubicBezTo>
                      <a:cubicBezTo>
                        <a:pt x="81" y="261"/>
                        <a:pt x="80" y="261"/>
                        <a:pt x="80" y="261"/>
                      </a:cubicBezTo>
                      <a:cubicBezTo>
                        <a:pt x="77" y="262"/>
                        <a:pt x="72" y="267"/>
                        <a:pt x="72" y="267"/>
                      </a:cubicBezTo>
                      <a:cubicBezTo>
                        <a:pt x="62" y="278"/>
                        <a:pt x="56" y="291"/>
                        <a:pt x="55" y="306"/>
                      </a:cubicBezTo>
                      <a:cubicBezTo>
                        <a:pt x="55" y="309"/>
                        <a:pt x="53" y="309"/>
                        <a:pt x="51" y="309"/>
                      </a:cubicBezTo>
                      <a:cubicBezTo>
                        <a:pt x="39" y="309"/>
                        <a:pt x="26" y="309"/>
                        <a:pt x="14" y="309"/>
                      </a:cubicBezTo>
                      <a:cubicBezTo>
                        <a:pt x="12" y="309"/>
                        <a:pt x="9" y="309"/>
                        <a:pt x="7" y="310"/>
                      </a:cubicBezTo>
                      <a:cubicBezTo>
                        <a:pt x="3" y="311"/>
                        <a:pt x="0" y="315"/>
                        <a:pt x="0" y="319"/>
                      </a:cubicBezTo>
                      <a:cubicBezTo>
                        <a:pt x="0" y="323"/>
                        <a:pt x="1" y="328"/>
                        <a:pt x="5" y="329"/>
                      </a:cubicBezTo>
                      <a:cubicBezTo>
                        <a:pt x="12" y="331"/>
                        <a:pt x="14" y="337"/>
                        <a:pt x="16" y="343"/>
                      </a:cubicBezTo>
                      <a:cubicBezTo>
                        <a:pt x="20" y="366"/>
                        <a:pt x="25" y="389"/>
                        <a:pt x="30" y="413"/>
                      </a:cubicBezTo>
                      <a:cubicBezTo>
                        <a:pt x="31" y="421"/>
                        <a:pt x="36" y="425"/>
                        <a:pt x="45" y="425"/>
                      </a:cubicBezTo>
                      <a:cubicBezTo>
                        <a:pt x="66" y="425"/>
                        <a:pt x="86" y="425"/>
                        <a:pt x="107" y="425"/>
                      </a:cubicBezTo>
                      <a:cubicBezTo>
                        <a:pt x="107" y="425"/>
                        <a:pt x="107" y="425"/>
                        <a:pt x="107" y="425"/>
                      </a:cubicBezTo>
                      <a:cubicBezTo>
                        <a:pt x="127" y="425"/>
                        <a:pt x="147" y="425"/>
                        <a:pt x="167" y="425"/>
                      </a:cubicBezTo>
                      <a:cubicBezTo>
                        <a:pt x="167" y="425"/>
                        <a:pt x="167" y="425"/>
                        <a:pt x="168" y="425"/>
                      </a:cubicBezTo>
                      <a:cubicBezTo>
                        <a:pt x="177" y="425"/>
                        <a:pt x="181" y="421"/>
                        <a:pt x="183" y="413"/>
                      </a:cubicBezTo>
                      <a:cubicBezTo>
                        <a:pt x="184" y="407"/>
                        <a:pt x="185" y="401"/>
                        <a:pt x="187" y="395"/>
                      </a:cubicBezTo>
                      <a:cubicBezTo>
                        <a:pt x="187" y="395"/>
                        <a:pt x="187" y="395"/>
                        <a:pt x="187" y="395"/>
                      </a:cubicBezTo>
                      <a:cubicBezTo>
                        <a:pt x="188" y="385"/>
                        <a:pt x="190" y="375"/>
                        <a:pt x="192" y="366"/>
                      </a:cubicBezTo>
                      <a:cubicBezTo>
                        <a:pt x="194" y="356"/>
                        <a:pt x="196" y="347"/>
                        <a:pt x="198" y="338"/>
                      </a:cubicBezTo>
                      <a:cubicBezTo>
                        <a:pt x="199" y="337"/>
                        <a:pt x="199" y="337"/>
                        <a:pt x="199" y="336"/>
                      </a:cubicBezTo>
                      <a:cubicBezTo>
                        <a:pt x="200" y="335"/>
                        <a:pt x="200" y="334"/>
                        <a:pt x="201" y="333"/>
                      </a:cubicBezTo>
                      <a:cubicBezTo>
                        <a:pt x="203" y="331"/>
                        <a:pt x="204" y="330"/>
                        <a:pt x="206" y="330"/>
                      </a:cubicBezTo>
                      <a:cubicBezTo>
                        <a:pt x="208" y="329"/>
                        <a:pt x="210" y="328"/>
                        <a:pt x="210" y="326"/>
                      </a:cubicBezTo>
                      <a:cubicBezTo>
                        <a:pt x="211" y="325"/>
                        <a:pt x="212" y="324"/>
                        <a:pt x="212" y="323"/>
                      </a:cubicBezTo>
                      <a:cubicBezTo>
                        <a:pt x="214" y="316"/>
                        <a:pt x="209" y="309"/>
                        <a:pt x="200" y="309"/>
                      </a:cubicBezTo>
                      <a:cubicBezTo>
                        <a:pt x="196" y="309"/>
                        <a:pt x="192" y="309"/>
                        <a:pt x="188" y="309"/>
                      </a:cubicBezTo>
                      <a:cubicBezTo>
                        <a:pt x="188" y="309"/>
                        <a:pt x="188" y="309"/>
                        <a:pt x="188" y="309"/>
                      </a:cubicBezTo>
                      <a:cubicBezTo>
                        <a:pt x="187" y="309"/>
                        <a:pt x="185" y="309"/>
                        <a:pt x="184" y="309"/>
                      </a:cubicBezTo>
                      <a:cubicBezTo>
                        <a:pt x="184" y="309"/>
                        <a:pt x="184" y="309"/>
                        <a:pt x="184" y="309"/>
                      </a:cubicBezTo>
                      <a:cubicBezTo>
                        <a:pt x="183" y="309"/>
                        <a:pt x="183" y="309"/>
                        <a:pt x="183" y="309"/>
                      </a:cubicBezTo>
                      <a:cubicBezTo>
                        <a:pt x="176" y="309"/>
                        <a:pt x="169" y="309"/>
                        <a:pt x="161" y="309"/>
                      </a:cubicBezTo>
                      <a:cubicBezTo>
                        <a:pt x="161" y="309"/>
                        <a:pt x="161" y="309"/>
                        <a:pt x="161" y="309"/>
                      </a:cubicBezTo>
                      <a:cubicBezTo>
                        <a:pt x="161" y="309"/>
                        <a:pt x="161" y="309"/>
                        <a:pt x="160" y="309"/>
                      </a:cubicBezTo>
                      <a:cubicBezTo>
                        <a:pt x="160" y="309"/>
                        <a:pt x="160" y="309"/>
                        <a:pt x="160" y="309"/>
                      </a:cubicBezTo>
                      <a:cubicBezTo>
                        <a:pt x="159" y="309"/>
                        <a:pt x="159" y="308"/>
                        <a:pt x="159" y="308"/>
                      </a:cubicBezTo>
                      <a:cubicBezTo>
                        <a:pt x="159" y="308"/>
                        <a:pt x="159" y="308"/>
                        <a:pt x="158" y="308"/>
                      </a:cubicBezTo>
                      <a:cubicBezTo>
                        <a:pt x="158" y="308"/>
                        <a:pt x="158" y="308"/>
                        <a:pt x="158" y="307"/>
                      </a:cubicBezTo>
                      <a:cubicBezTo>
                        <a:pt x="158" y="307"/>
                        <a:pt x="158" y="307"/>
                        <a:pt x="158" y="307"/>
                      </a:cubicBezTo>
                      <a:cubicBezTo>
                        <a:pt x="157" y="307"/>
                        <a:pt x="157" y="306"/>
                        <a:pt x="157" y="305"/>
                      </a:cubicBezTo>
                      <a:cubicBezTo>
                        <a:pt x="157" y="305"/>
                        <a:pt x="157" y="304"/>
                        <a:pt x="157" y="304"/>
                      </a:cubicBezTo>
                      <a:cubicBezTo>
                        <a:pt x="157" y="303"/>
                        <a:pt x="157" y="303"/>
                        <a:pt x="157" y="302"/>
                      </a:cubicBezTo>
                      <a:cubicBezTo>
                        <a:pt x="157" y="300"/>
                        <a:pt x="156" y="298"/>
                        <a:pt x="156" y="296"/>
                      </a:cubicBezTo>
                      <a:cubicBezTo>
                        <a:pt x="156" y="296"/>
                        <a:pt x="156" y="295"/>
                        <a:pt x="155" y="294"/>
                      </a:cubicBezTo>
                      <a:cubicBezTo>
                        <a:pt x="155" y="293"/>
                        <a:pt x="155" y="291"/>
                        <a:pt x="154" y="290"/>
                      </a:cubicBezTo>
                      <a:cubicBezTo>
                        <a:pt x="154" y="289"/>
                        <a:pt x="154" y="289"/>
                        <a:pt x="154" y="288"/>
                      </a:cubicBezTo>
                      <a:cubicBezTo>
                        <a:pt x="153" y="286"/>
                        <a:pt x="152" y="285"/>
                        <a:pt x="151" y="283"/>
                      </a:cubicBezTo>
                      <a:cubicBezTo>
                        <a:pt x="151" y="283"/>
                        <a:pt x="151" y="283"/>
                        <a:pt x="151" y="283"/>
                      </a:cubicBezTo>
                      <a:cubicBezTo>
                        <a:pt x="151" y="281"/>
                        <a:pt x="150" y="279"/>
                        <a:pt x="149" y="277"/>
                      </a:cubicBezTo>
                      <a:cubicBezTo>
                        <a:pt x="148" y="277"/>
                        <a:pt x="148" y="277"/>
                        <a:pt x="148" y="276"/>
                      </a:cubicBezTo>
                      <a:cubicBezTo>
                        <a:pt x="147" y="275"/>
                        <a:pt x="146" y="274"/>
                        <a:pt x="145" y="272"/>
                      </a:cubicBezTo>
                      <a:cubicBezTo>
                        <a:pt x="145" y="272"/>
                        <a:pt x="145" y="271"/>
                        <a:pt x="144" y="271"/>
                      </a:cubicBezTo>
                      <a:cubicBezTo>
                        <a:pt x="143" y="269"/>
                        <a:pt x="142" y="268"/>
                        <a:pt x="140" y="266"/>
                      </a:cubicBezTo>
                      <a:cubicBezTo>
                        <a:pt x="140" y="266"/>
                        <a:pt x="140" y="266"/>
                        <a:pt x="140" y="266"/>
                      </a:cubicBezTo>
                      <a:cubicBezTo>
                        <a:pt x="137" y="263"/>
                        <a:pt x="133" y="261"/>
                        <a:pt x="129" y="258"/>
                      </a:cubicBezTo>
                      <a:cubicBezTo>
                        <a:pt x="130" y="253"/>
                        <a:pt x="130" y="248"/>
                        <a:pt x="131" y="243"/>
                      </a:cubicBezTo>
                      <a:cubicBezTo>
                        <a:pt x="131" y="242"/>
                        <a:pt x="131" y="240"/>
                        <a:pt x="131" y="239"/>
                      </a:cubicBezTo>
                      <a:cubicBezTo>
                        <a:pt x="126" y="236"/>
                        <a:pt x="123" y="235"/>
                        <a:pt x="120" y="233"/>
                      </a:cubicBezTo>
                      <a:cubicBezTo>
                        <a:pt x="117" y="186"/>
                        <a:pt x="117" y="139"/>
                        <a:pt x="131" y="93"/>
                      </a:cubicBezTo>
                      <a:cubicBezTo>
                        <a:pt x="133" y="93"/>
                        <a:pt x="136" y="93"/>
                        <a:pt x="139" y="94"/>
                      </a:cubicBezTo>
                      <a:cubicBezTo>
                        <a:pt x="137" y="106"/>
                        <a:pt x="135" y="118"/>
                        <a:pt x="132" y="130"/>
                      </a:cubicBezTo>
                      <a:cubicBezTo>
                        <a:pt x="130" y="143"/>
                        <a:pt x="130" y="143"/>
                        <a:pt x="130" y="143"/>
                      </a:cubicBezTo>
                      <a:cubicBezTo>
                        <a:pt x="127" y="162"/>
                        <a:pt x="127" y="181"/>
                        <a:pt x="128" y="201"/>
                      </a:cubicBezTo>
                      <a:cubicBezTo>
                        <a:pt x="256" y="201"/>
                        <a:pt x="256" y="201"/>
                        <a:pt x="256" y="201"/>
                      </a:cubicBezTo>
                      <a:cubicBezTo>
                        <a:pt x="257" y="192"/>
                        <a:pt x="257" y="183"/>
                        <a:pt x="258" y="174"/>
                      </a:cubicBezTo>
                      <a:cubicBezTo>
                        <a:pt x="258" y="171"/>
                        <a:pt x="258" y="165"/>
                        <a:pt x="257" y="158"/>
                      </a:cubicBezTo>
                      <a:cubicBezTo>
                        <a:pt x="276" y="157"/>
                        <a:pt x="295" y="155"/>
                        <a:pt x="314" y="154"/>
                      </a:cubicBezTo>
                      <a:cubicBezTo>
                        <a:pt x="319" y="154"/>
                        <a:pt x="323" y="152"/>
                        <a:pt x="328" y="151"/>
                      </a:cubicBezTo>
                      <a:cubicBezTo>
                        <a:pt x="340" y="158"/>
                        <a:pt x="354" y="154"/>
                        <a:pt x="368" y="153"/>
                      </a:cubicBezTo>
                      <a:cubicBezTo>
                        <a:pt x="374" y="152"/>
                        <a:pt x="378" y="149"/>
                        <a:pt x="378" y="142"/>
                      </a:cubicBezTo>
                      <a:cubicBezTo>
                        <a:pt x="378" y="139"/>
                        <a:pt x="378" y="136"/>
                        <a:pt x="379" y="133"/>
                      </a:cubicBezTo>
                      <a:cubicBezTo>
                        <a:pt x="299" y="133"/>
                        <a:pt x="299" y="133"/>
                        <a:pt x="299" y="133"/>
                      </a:cubicBezTo>
                      <a:cubicBezTo>
                        <a:pt x="290" y="133"/>
                        <a:pt x="282" y="126"/>
                        <a:pt x="282" y="117"/>
                      </a:cubicBezTo>
                      <a:close/>
                      <a:moveTo>
                        <a:pt x="79" y="404"/>
                      </a:moveTo>
                      <a:cubicBezTo>
                        <a:pt x="71" y="404"/>
                        <a:pt x="63" y="404"/>
                        <a:pt x="55" y="404"/>
                      </a:cubicBezTo>
                      <a:cubicBezTo>
                        <a:pt x="55" y="396"/>
                        <a:pt x="55" y="388"/>
                        <a:pt x="55" y="380"/>
                      </a:cubicBezTo>
                      <a:cubicBezTo>
                        <a:pt x="63" y="380"/>
                        <a:pt x="70" y="380"/>
                        <a:pt x="79" y="380"/>
                      </a:cubicBezTo>
                      <a:cubicBezTo>
                        <a:pt x="79" y="388"/>
                        <a:pt x="79" y="396"/>
                        <a:pt x="79" y="404"/>
                      </a:cubicBezTo>
                      <a:close/>
                      <a:moveTo>
                        <a:pt x="79" y="362"/>
                      </a:moveTo>
                      <a:cubicBezTo>
                        <a:pt x="71" y="362"/>
                        <a:pt x="63" y="362"/>
                        <a:pt x="54" y="362"/>
                      </a:cubicBezTo>
                      <a:cubicBezTo>
                        <a:pt x="54" y="354"/>
                        <a:pt x="54" y="347"/>
                        <a:pt x="54" y="340"/>
                      </a:cubicBezTo>
                      <a:cubicBezTo>
                        <a:pt x="54" y="339"/>
                        <a:pt x="56" y="338"/>
                        <a:pt x="57" y="338"/>
                      </a:cubicBezTo>
                      <a:cubicBezTo>
                        <a:pt x="63" y="338"/>
                        <a:pt x="70" y="338"/>
                        <a:pt x="77" y="338"/>
                      </a:cubicBezTo>
                      <a:cubicBezTo>
                        <a:pt x="77" y="338"/>
                        <a:pt x="79" y="339"/>
                        <a:pt x="79" y="340"/>
                      </a:cubicBezTo>
                      <a:cubicBezTo>
                        <a:pt x="79" y="347"/>
                        <a:pt x="79" y="354"/>
                        <a:pt x="79" y="362"/>
                      </a:cubicBezTo>
                      <a:close/>
                      <a:moveTo>
                        <a:pt x="119" y="401"/>
                      </a:moveTo>
                      <a:cubicBezTo>
                        <a:pt x="119" y="401"/>
                        <a:pt x="119" y="401"/>
                        <a:pt x="119" y="401"/>
                      </a:cubicBezTo>
                      <a:cubicBezTo>
                        <a:pt x="119" y="402"/>
                        <a:pt x="118" y="402"/>
                        <a:pt x="118" y="403"/>
                      </a:cubicBezTo>
                      <a:cubicBezTo>
                        <a:pt x="117" y="403"/>
                        <a:pt x="117" y="404"/>
                        <a:pt x="116" y="404"/>
                      </a:cubicBezTo>
                      <a:cubicBezTo>
                        <a:pt x="114" y="404"/>
                        <a:pt x="111" y="404"/>
                        <a:pt x="108" y="404"/>
                      </a:cubicBezTo>
                      <a:cubicBezTo>
                        <a:pt x="108" y="404"/>
                        <a:pt x="108" y="404"/>
                        <a:pt x="108" y="404"/>
                      </a:cubicBezTo>
                      <a:cubicBezTo>
                        <a:pt x="103" y="404"/>
                        <a:pt x="99" y="404"/>
                        <a:pt x="94" y="404"/>
                      </a:cubicBezTo>
                      <a:cubicBezTo>
                        <a:pt x="94" y="396"/>
                        <a:pt x="94" y="388"/>
                        <a:pt x="94" y="380"/>
                      </a:cubicBezTo>
                      <a:cubicBezTo>
                        <a:pt x="102" y="380"/>
                        <a:pt x="109" y="380"/>
                        <a:pt x="117" y="380"/>
                      </a:cubicBezTo>
                      <a:cubicBezTo>
                        <a:pt x="117" y="380"/>
                        <a:pt x="118" y="381"/>
                        <a:pt x="118" y="381"/>
                      </a:cubicBezTo>
                      <a:cubicBezTo>
                        <a:pt x="118" y="382"/>
                        <a:pt x="119" y="382"/>
                        <a:pt x="119" y="382"/>
                      </a:cubicBezTo>
                      <a:cubicBezTo>
                        <a:pt x="119" y="389"/>
                        <a:pt x="119" y="395"/>
                        <a:pt x="119" y="401"/>
                      </a:cubicBezTo>
                      <a:close/>
                      <a:moveTo>
                        <a:pt x="110" y="362"/>
                      </a:moveTo>
                      <a:cubicBezTo>
                        <a:pt x="105" y="362"/>
                        <a:pt x="100" y="362"/>
                        <a:pt x="94" y="362"/>
                      </a:cubicBezTo>
                      <a:cubicBezTo>
                        <a:pt x="94" y="354"/>
                        <a:pt x="94" y="346"/>
                        <a:pt x="94" y="338"/>
                      </a:cubicBezTo>
                      <a:cubicBezTo>
                        <a:pt x="102" y="338"/>
                        <a:pt x="109" y="338"/>
                        <a:pt x="116" y="338"/>
                      </a:cubicBezTo>
                      <a:cubicBezTo>
                        <a:pt x="117" y="338"/>
                        <a:pt x="117" y="338"/>
                        <a:pt x="117" y="338"/>
                      </a:cubicBezTo>
                      <a:cubicBezTo>
                        <a:pt x="118" y="339"/>
                        <a:pt x="119" y="340"/>
                        <a:pt x="119" y="340"/>
                      </a:cubicBezTo>
                      <a:cubicBezTo>
                        <a:pt x="119" y="347"/>
                        <a:pt x="119" y="354"/>
                        <a:pt x="119" y="362"/>
                      </a:cubicBezTo>
                      <a:cubicBezTo>
                        <a:pt x="116" y="362"/>
                        <a:pt x="113" y="362"/>
                        <a:pt x="110" y="362"/>
                      </a:cubicBezTo>
                      <a:close/>
                      <a:moveTo>
                        <a:pt x="158" y="404"/>
                      </a:moveTo>
                      <a:cubicBezTo>
                        <a:pt x="158" y="404"/>
                        <a:pt x="158" y="404"/>
                        <a:pt x="158" y="404"/>
                      </a:cubicBezTo>
                      <a:cubicBezTo>
                        <a:pt x="150" y="404"/>
                        <a:pt x="143" y="404"/>
                        <a:pt x="136" y="404"/>
                      </a:cubicBezTo>
                      <a:cubicBezTo>
                        <a:pt x="136" y="404"/>
                        <a:pt x="136" y="404"/>
                        <a:pt x="136" y="404"/>
                      </a:cubicBezTo>
                      <a:cubicBezTo>
                        <a:pt x="135" y="404"/>
                        <a:pt x="135" y="404"/>
                        <a:pt x="134" y="403"/>
                      </a:cubicBezTo>
                      <a:cubicBezTo>
                        <a:pt x="134" y="403"/>
                        <a:pt x="134" y="402"/>
                        <a:pt x="134" y="402"/>
                      </a:cubicBezTo>
                      <a:cubicBezTo>
                        <a:pt x="133" y="395"/>
                        <a:pt x="133" y="388"/>
                        <a:pt x="134" y="382"/>
                      </a:cubicBezTo>
                      <a:cubicBezTo>
                        <a:pt x="134" y="382"/>
                        <a:pt x="134" y="382"/>
                        <a:pt x="134" y="381"/>
                      </a:cubicBezTo>
                      <a:cubicBezTo>
                        <a:pt x="134" y="381"/>
                        <a:pt x="135" y="380"/>
                        <a:pt x="135" y="380"/>
                      </a:cubicBezTo>
                      <a:cubicBezTo>
                        <a:pt x="135" y="380"/>
                        <a:pt x="135" y="380"/>
                        <a:pt x="135" y="380"/>
                      </a:cubicBezTo>
                      <a:cubicBezTo>
                        <a:pt x="143" y="380"/>
                        <a:pt x="150" y="380"/>
                        <a:pt x="158" y="380"/>
                      </a:cubicBezTo>
                      <a:cubicBezTo>
                        <a:pt x="158" y="388"/>
                        <a:pt x="158" y="396"/>
                        <a:pt x="158" y="404"/>
                      </a:cubicBezTo>
                      <a:close/>
                      <a:moveTo>
                        <a:pt x="158" y="338"/>
                      </a:moveTo>
                      <a:cubicBezTo>
                        <a:pt x="158" y="346"/>
                        <a:pt x="158" y="354"/>
                        <a:pt x="158" y="362"/>
                      </a:cubicBezTo>
                      <a:cubicBezTo>
                        <a:pt x="150" y="362"/>
                        <a:pt x="142" y="362"/>
                        <a:pt x="134" y="362"/>
                      </a:cubicBezTo>
                      <a:cubicBezTo>
                        <a:pt x="134" y="354"/>
                        <a:pt x="133" y="347"/>
                        <a:pt x="134" y="340"/>
                      </a:cubicBezTo>
                      <a:cubicBezTo>
                        <a:pt x="134" y="339"/>
                        <a:pt x="134" y="339"/>
                        <a:pt x="134" y="339"/>
                      </a:cubicBezTo>
                      <a:cubicBezTo>
                        <a:pt x="135" y="338"/>
                        <a:pt x="135" y="338"/>
                        <a:pt x="136" y="338"/>
                      </a:cubicBezTo>
                      <a:cubicBezTo>
                        <a:pt x="140" y="338"/>
                        <a:pt x="144" y="338"/>
                        <a:pt x="148" y="338"/>
                      </a:cubicBezTo>
                      <a:cubicBezTo>
                        <a:pt x="151" y="338"/>
                        <a:pt x="155" y="338"/>
                        <a:pt x="158" y="338"/>
                      </a:cubicBezTo>
                      <a:close/>
                      <a:moveTo>
                        <a:pt x="121" y="273"/>
                      </a:moveTo>
                      <a:cubicBezTo>
                        <a:pt x="124" y="273"/>
                        <a:pt x="128" y="270"/>
                        <a:pt x="128" y="268"/>
                      </a:cubicBezTo>
                      <a:cubicBezTo>
                        <a:pt x="128" y="267"/>
                        <a:pt x="128" y="267"/>
                        <a:pt x="128" y="267"/>
                      </a:cubicBezTo>
                      <a:cubicBezTo>
                        <a:pt x="131" y="269"/>
                        <a:pt x="134" y="271"/>
                        <a:pt x="137" y="274"/>
                      </a:cubicBezTo>
                      <a:cubicBezTo>
                        <a:pt x="137" y="274"/>
                        <a:pt x="137" y="274"/>
                        <a:pt x="137" y="275"/>
                      </a:cubicBezTo>
                      <a:cubicBezTo>
                        <a:pt x="138" y="276"/>
                        <a:pt x="139" y="277"/>
                        <a:pt x="140" y="278"/>
                      </a:cubicBezTo>
                      <a:cubicBezTo>
                        <a:pt x="140" y="279"/>
                        <a:pt x="140" y="279"/>
                        <a:pt x="141" y="280"/>
                      </a:cubicBezTo>
                      <a:cubicBezTo>
                        <a:pt x="142" y="281"/>
                        <a:pt x="142" y="282"/>
                        <a:pt x="143" y="284"/>
                      </a:cubicBezTo>
                      <a:cubicBezTo>
                        <a:pt x="143" y="284"/>
                        <a:pt x="143" y="284"/>
                        <a:pt x="144" y="285"/>
                      </a:cubicBezTo>
                      <a:cubicBezTo>
                        <a:pt x="144" y="286"/>
                        <a:pt x="145" y="288"/>
                        <a:pt x="146" y="290"/>
                      </a:cubicBezTo>
                      <a:cubicBezTo>
                        <a:pt x="146" y="290"/>
                        <a:pt x="146" y="291"/>
                        <a:pt x="146" y="291"/>
                      </a:cubicBezTo>
                      <a:cubicBezTo>
                        <a:pt x="147" y="292"/>
                        <a:pt x="147" y="294"/>
                        <a:pt x="148" y="296"/>
                      </a:cubicBezTo>
                      <a:cubicBezTo>
                        <a:pt x="148" y="296"/>
                        <a:pt x="148" y="297"/>
                        <a:pt x="148" y="297"/>
                      </a:cubicBezTo>
                      <a:cubicBezTo>
                        <a:pt x="148" y="299"/>
                        <a:pt x="149" y="300"/>
                        <a:pt x="149" y="301"/>
                      </a:cubicBezTo>
                      <a:cubicBezTo>
                        <a:pt x="149" y="302"/>
                        <a:pt x="149" y="302"/>
                        <a:pt x="149" y="303"/>
                      </a:cubicBezTo>
                      <a:cubicBezTo>
                        <a:pt x="149" y="305"/>
                        <a:pt x="149" y="307"/>
                        <a:pt x="149" y="308"/>
                      </a:cubicBezTo>
                      <a:cubicBezTo>
                        <a:pt x="137" y="308"/>
                        <a:pt x="125" y="308"/>
                        <a:pt x="113" y="308"/>
                      </a:cubicBezTo>
                      <a:cubicBezTo>
                        <a:pt x="113" y="308"/>
                        <a:pt x="113" y="308"/>
                        <a:pt x="113" y="308"/>
                      </a:cubicBezTo>
                      <a:cubicBezTo>
                        <a:pt x="96" y="308"/>
                        <a:pt x="80" y="308"/>
                        <a:pt x="63" y="308"/>
                      </a:cubicBezTo>
                      <a:cubicBezTo>
                        <a:pt x="64" y="293"/>
                        <a:pt x="69" y="280"/>
                        <a:pt x="80" y="270"/>
                      </a:cubicBezTo>
                      <a:cubicBezTo>
                        <a:pt x="81" y="269"/>
                        <a:pt x="83" y="269"/>
                        <a:pt x="85" y="269"/>
                      </a:cubicBezTo>
                      <a:cubicBezTo>
                        <a:pt x="86" y="270"/>
                        <a:pt x="90" y="270"/>
                        <a:pt x="95" y="271"/>
                      </a:cubicBezTo>
                      <a:cubicBezTo>
                        <a:pt x="104" y="272"/>
                        <a:pt x="113" y="272"/>
                        <a:pt x="121" y="273"/>
                      </a:cubicBezTo>
                      <a:close/>
                    </a:path>
                  </a:pathLst>
                </a:custGeom>
                <a:grpFill/>
                <a:ln w="6350">
                  <a:solidFill>
                    <a:srgbClr val="A8E6D1">
                      <a:lumMod val="75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1002" name="Freeform 51">
                  <a:extLst>
                    <a:ext uri="{FF2B5EF4-FFF2-40B4-BE49-F238E27FC236}">
                      <a16:creationId xmlns:a16="http://schemas.microsoft.com/office/drawing/2014/main" id="{B1250CF5-11DF-4060-AE9E-2A25174A6FCC}"/>
                    </a:ext>
                  </a:extLst>
                </p:cNvPr>
                <p:cNvSpPr>
                  <a:spLocks noEditPoints="1"/>
                </p:cNvSpPr>
                <p:nvPr/>
              </p:nvSpPr>
              <p:spPr bwMode="auto">
                <a:xfrm>
                  <a:off x="3705225" y="4887916"/>
                  <a:ext cx="571500" cy="252413"/>
                </a:xfrm>
                <a:custGeom>
                  <a:avLst/>
                  <a:gdLst>
                    <a:gd name="T0" fmla="*/ 113 w 120"/>
                    <a:gd name="T1" fmla="*/ 0 h 53"/>
                    <a:gd name="T2" fmla="*/ 7 w 120"/>
                    <a:gd name="T3" fmla="*/ 0 h 53"/>
                    <a:gd name="T4" fmla="*/ 0 w 120"/>
                    <a:gd name="T5" fmla="*/ 7 h 53"/>
                    <a:gd name="T6" fmla="*/ 0 w 120"/>
                    <a:gd name="T7" fmla="*/ 47 h 53"/>
                    <a:gd name="T8" fmla="*/ 7 w 120"/>
                    <a:gd name="T9" fmla="*/ 53 h 53"/>
                    <a:gd name="T10" fmla="*/ 113 w 120"/>
                    <a:gd name="T11" fmla="*/ 53 h 53"/>
                    <a:gd name="T12" fmla="*/ 120 w 120"/>
                    <a:gd name="T13" fmla="*/ 47 h 53"/>
                    <a:gd name="T14" fmla="*/ 120 w 120"/>
                    <a:gd name="T15" fmla="*/ 7 h 53"/>
                    <a:gd name="T16" fmla="*/ 113 w 120"/>
                    <a:gd name="T17" fmla="*/ 0 h 53"/>
                    <a:gd name="T18" fmla="*/ 27 w 120"/>
                    <a:gd name="T19" fmla="*/ 40 h 53"/>
                    <a:gd name="T20" fmla="*/ 13 w 120"/>
                    <a:gd name="T21" fmla="*/ 27 h 53"/>
                    <a:gd name="T22" fmla="*/ 27 w 120"/>
                    <a:gd name="T23" fmla="*/ 13 h 53"/>
                    <a:gd name="T24" fmla="*/ 40 w 120"/>
                    <a:gd name="T25" fmla="*/ 27 h 53"/>
                    <a:gd name="T26" fmla="*/ 27 w 120"/>
                    <a:gd name="T2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53">
                      <a:moveTo>
                        <a:pt x="113" y="0"/>
                      </a:moveTo>
                      <a:cubicBezTo>
                        <a:pt x="7" y="0"/>
                        <a:pt x="7" y="0"/>
                        <a:pt x="7" y="0"/>
                      </a:cubicBezTo>
                      <a:cubicBezTo>
                        <a:pt x="3" y="0"/>
                        <a:pt x="0" y="3"/>
                        <a:pt x="0" y="7"/>
                      </a:cubicBezTo>
                      <a:cubicBezTo>
                        <a:pt x="0" y="47"/>
                        <a:pt x="0" y="47"/>
                        <a:pt x="0" y="47"/>
                      </a:cubicBezTo>
                      <a:cubicBezTo>
                        <a:pt x="0" y="50"/>
                        <a:pt x="3" y="53"/>
                        <a:pt x="7" y="53"/>
                      </a:cubicBezTo>
                      <a:cubicBezTo>
                        <a:pt x="113" y="53"/>
                        <a:pt x="113" y="53"/>
                        <a:pt x="113" y="53"/>
                      </a:cubicBezTo>
                      <a:cubicBezTo>
                        <a:pt x="117" y="53"/>
                        <a:pt x="120" y="50"/>
                        <a:pt x="120" y="47"/>
                      </a:cubicBezTo>
                      <a:cubicBezTo>
                        <a:pt x="120" y="7"/>
                        <a:pt x="120" y="7"/>
                        <a:pt x="120" y="7"/>
                      </a:cubicBezTo>
                      <a:cubicBezTo>
                        <a:pt x="120" y="3"/>
                        <a:pt x="117" y="0"/>
                        <a:pt x="113" y="0"/>
                      </a:cubicBezTo>
                      <a:close/>
                      <a:moveTo>
                        <a:pt x="27" y="40"/>
                      </a:moveTo>
                      <a:cubicBezTo>
                        <a:pt x="19" y="40"/>
                        <a:pt x="13" y="34"/>
                        <a:pt x="13" y="27"/>
                      </a:cubicBezTo>
                      <a:cubicBezTo>
                        <a:pt x="13" y="19"/>
                        <a:pt x="19" y="13"/>
                        <a:pt x="27" y="13"/>
                      </a:cubicBezTo>
                      <a:cubicBezTo>
                        <a:pt x="34" y="13"/>
                        <a:pt x="40" y="19"/>
                        <a:pt x="40" y="27"/>
                      </a:cubicBezTo>
                      <a:cubicBezTo>
                        <a:pt x="40" y="34"/>
                        <a:pt x="34" y="40"/>
                        <a:pt x="27" y="40"/>
                      </a:cubicBezTo>
                      <a:close/>
                    </a:path>
                  </a:pathLst>
                </a:custGeom>
                <a:grpFill/>
                <a:ln w="6350">
                  <a:solidFill>
                    <a:srgbClr val="A8E6D1">
                      <a:lumMod val="75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1003" name="Freeform 52">
                  <a:extLst>
                    <a:ext uri="{FF2B5EF4-FFF2-40B4-BE49-F238E27FC236}">
                      <a16:creationId xmlns:a16="http://schemas.microsoft.com/office/drawing/2014/main" id="{4D900F77-6198-41B3-9A96-7AF1EE5943FF}"/>
                    </a:ext>
                  </a:extLst>
                </p:cNvPr>
                <p:cNvSpPr>
                  <a:spLocks noEditPoints="1"/>
                </p:cNvSpPr>
                <p:nvPr/>
              </p:nvSpPr>
              <p:spPr bwMode="auto">
                <a:xfrm>
                  <a:off x="3705225" y="4568829"/>
                  <a:ext cx="571500" cy="257175"/>
                </a:xfrm>
                <a:custGeom>
                  <a:avLst/>
                  <a:gdLst>
                    <a:gd name="T0" fmla="*/ 113 w 120"/>
                    <a:gd name="T1" fmla="*/ 0 h 54"/>
                    <a:gd name="T2" fmla="*/ 7 w 120"/>
                    <a:gd name="T3" fmla="*/ 0 h 54"/>
                    <a:gd name="T4" fmla="*/ 0 w 120"/>
                    <a:gd name="T5" fmla="*/ 7 h 54"/>
                    <a:gd name="T6" fmla="*/ 0 w 120"/>
                    <a:gd name="T7" fmla="*/ 47 h 54"/>
                    <a:gd name="T8" fmla="*/ 7 w 120"/>
                    <a:gd name="T9" fmla="*/ 54 h 54"/>
                    <a:gd name="T10" fmla="*/ 113 w 120"/>
                    <a:gd name="T11" fmla="*/ 54 h 54"/>
                    <a:gd name="T12" fmla="*/ 120 w 120"/>
                    <a:gd name="T13" fmla="*/ 47 h 54"/>
                    <a:gd name="T14" fmla="*/ 120 w 120"/>
                    <a:gd name="T15" fmla="*/ 7 h 54"/>
                    <a:gd name="T16" fmla="*/ 113 w 120"/>
                    <a:gd name="T17" fmla="*/ 0 h 54"/>
                    <a:gd name="T18" fmla="*/ 27 w 120"/>
                    <a:gd name="T19" fmla="*/ 40 h 54"/>
                    <a:gd name="T20" fmla="*/ 13 w 120"/>
                    <a:gd name="T21" fmla="*/ 27 h 54"/>
                    <a:gd name="T22" fmla="*/ 27 w 120"/>
                    <a:gd name="T23" fmla="*/ 14 h 54"/>
                    <a:gd name="T24" fmla="*/ 40 w 120"/>
                    <a:gd name="T25" fmla="*/ 27 h 54"/>
                    <a:gd name="T26" fmla="*/ 27 w 120"/>
                    <a:gd name="T27"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54">
                      <a:moveTo>
                        <a:pt x="113" y="0"/>
                      </a:moveTo>
                      <a:cubicBezTo>
                        <a:pt x="7" y="0"/>
                        <a:pt x="7" y="0"/>
                        <a:pt x="7" y="0"/>
                      </a:cubicBezTo>
                      <a:cubicBezTo>
                        <a:pt x="3" y="0"/>
                        <a:pt x="0" y="3"/>
                        <a:pt x="0" y="7"/>
                      </a:cubicBezTo>
                      <a:cubicBezTo>
                        <a:pt x="0" y="47"/>
                        <a:pt x="0" y="47"/>
                        <a:pt x="0" y="47"/>
                      </a:cubicBezTo>
                      <a:cubicBezTo>
                        <a:pt x="0" y="51"/>
                        <a:pt x="3" y="54"/>
                        <a:pt x="7" y="54"/>
                      </a:cubicBezTo>
                      <a:cubicBezTo>
                        <a:pt x="113" y="54"/>
                        <a:pt x="113" y="54"/>
                        <a:pt x="113" y="54"/>
                      </a:cubicBezTo>
                      <a:cubicBezTo>
                        <a:pt x="117" y="54"/>
                        <a:pt x="120" y="51"/>
                        <a:pt x="120" y="47"/>
                      </a:cubicBezTo>
                      <a:cubicBezTo>
                        <a:pt x="120" y="7"/>
                        <a:pt x="120" y="7"/>
                        <a:pt x="120" y="7"/>
                      </a:cubicBezTo>
                      <a:cubicBezTo>
                        <a:pt x="120" y="3"/>
                        <a:pt x="117" y="0"/>
                        <a:pt x="113" y="0"/>
                      </a:cubicBezTo>
                      <a:close/>
                      <a:moveTo>
                        <a:pt x="27" y="40"/>
                      </a:moveTo>
                      <a:cubicBezTo>
                        <a:pt x="19" y="40"/>
                        <a:pt x="13" y="34"/>
                        <a:pt x="13" y="27"/>
                      </a:cubicBezTo>
                      <a:cubicBezTo>
                        <a:pt x="13" y="20"/>
                        <a:pt x="19" y="14"/>
                        <a:pt x="27" y="14"/>
                      </a:cubicBezTo>
                      <a:cubicBezTo>
                        <a:pt x="34" y="14"/>
                        <a:pt x="40" y="20"/>
                        <a:pt x="40" y="27"/>
                      </a:cubicBezTo>
                      <a:cubicBezTo>
                        <a:pt x="40" y="34"/>
                        <a:pt x="34" y="40"/>
                        <a:pt x="27" y="40"/>
                      </a:cubicBezTo>
                      <a:close/>
                    </a:path>
                  </a:pathLst>
                </a:custGeom>
                <a:grpFill/>
                <a:ln w="6350">
                  <a:solidFill>
                    <a:srgbClr val="A8E6D1">
                      <a:lumMod val="75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grpSp>
          <p:grpSp>
            <p:nvGrpSpPr>
              <p:cNvPr id="981" name="Group 65">
                <a:extLst>
                  <a:ext uri="{FF2B5EF4-FFF2-40B4-BE49-F238E27FC236}">
                    <a16:creationId xmlns:a16="http://schemas.microsoft.com/office/drawing/2014/main" id="{F15E33F4-CE02-4FF2-817F-5CDB4B59CC40}"/>
                  </a:ext>
                </a:extLst>
              </p:cNvPr>
              <p:cNvGrpSpPr/>
              <p:nvPr/>
            </p:nvGrpSpPr>
            <p:grpSpPr>
              <a:xfrm flipH="1">
                <a:off x="7190175" y="1953631"/>
                <a:ext cx="319802" cy="474012"/>
                <a:chOff x="2314575" y="3949703"/>
                <a:chExt cx="1962150" cy="2908302"/>
              </a:xfrm>
              <a:noFill/>
            </p:grpSpPr>
            <p:sp>
              <p:nvSpPr>
                <p:cNvPr id="990" name="Freeform 46">
                  <a:extLst>
                    <a:ext uri="{FF2B5EF4-FFF2-40B4-BE49-F238E27FC236}">
                      <a16:creationId xmlns:a16="http://schemas.microsoft.com/office/drawing/2014/main" id="{F9C3459E-2EFA-440F-A281-D751F15C19BE}"/>
                    </a:ext>
                  </a:extLst>
                </p:cNvPr>
                <p:cNvSpPr>
                  <a:spLocks/>
                </p:cNvSpPr>
                <p:nvPr/>
              </p:nvSpPr>
              <p:spPr bwMode="auto">
                <a:xfrm>
                  <a:off x="2928937" y="3949703"/>
                  <a:ext cx="528638" cy="595313"/>
                </a:xfrm>
                <a:custGeom>
                  <a:avLst/>
                  <a:gdLst>
                    <a:gd name="T0" fmla="*/ 65 w 111"/>
                    <a:gd name="T1" fmla="*/ 120 h 125"/>
                    <a:gd name="T2" fmla="*/ 106 w 111"/>
                    <a:gd name="T3" fmla="*/ 54 h 125"/>
                    <a:gd name="T4" fmla="*/ 46 w 111"/>
                    <a:gd name="T5" fmla="*/ 4 h 125"/>
                    <a:gd name="T6" fmla="*/ 5 w 111"/>
                    <a:gd name="T7" fmla="*/ 71 h 125"/>
                    <a:gd name="T8" fmla="*/ 65 w 111"/>
                    <a:gd name="T9" fmla="*/ 120 h 125"/>
                  </a:gdLst>
                  <a:ahLst/>
                  <a:cxnLst>
                    <a:cxn ang="0">
                      <a:pos x="T0" y="T1"/>
                    </a:cxn>
                    <a:cxn ang="0">
                      <a:pos x="T2" y="T3"/>
                    </a:cxn>
                    <a:cxn ang="0">
                      <a:pos x="T4" y="T5"/>
                    </a:cxn>
                    <a:cxn ang="0">
                      <a:pos x="T6" y="T7"/>
                    </a:cxn>
                    <a:cxn ang="0">
                      <a:pos x="T8" y="T9"/>
                    </a:cxn>
                  </a:cxnLst>
                  <a:rect l="0" t="0" r="r" b="b"/>
                  <a:pathLst>
                    <a:path w="111" h="125">
                      <a:moveTo>
                        <a:pt x="65" y="120"/>
                      </a:moveTo>
                      <a:cubicBezTo>
                        <a:pt x="93" y="116"/>
                        <a:pt x="111" y="86"/>
                        <a:pt x="106" y="54"/>
                      </a:cubicBezTo>
                      <a:cubicBezTo>
                        <a:pt x="101" y="22"/>
                        <a:pt x="74" y="0"/>
                        <a:pt x="46" y="4"/>
                      </a:cubicBezTo>
                      <a:cubicBezTo>
                        <a:pt x="18" y="9"/>
                        <a:pt x="0" y="39"/>
                        <a:pt x="5" y="71"/>
                      </a:cubicBezTo>
                      <a:cubicBezTo>
                        <a:pt x="11" y="103"/>
                        <a:pt x="37" y="125"/>
                        <a:pt x="65" y="120"/>
                      </a:cubicBezTo>
                      <a:close/>
                    </a:path>
                  </a:pathLst>
                </a:custGeom>
                <a:grpFill/>
                <a:ln w="6350">
                  <a:solidFill>
                    <a:srgbClr val="A8E6D1">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91" name="Freeform 47">
                  <a:extLst>
                    <a:ext uri="{FF2B5EF4-FFF2-40B4-BE49-F238E27FC236}">
                      <a16:creationId xmlns:a16="http://schemas.microsoft.com/office/drawing/2014/main" id="{EDA76DB4-75D0-4D0D-A6BE-731190A0203F}"/>
                    </a:ext>
                  </a:extLst>
                </p:cNvPr>
                <p:cNvSpPr>
                  <a:spLocks/>
                </p:cNvSpPr>
                <p:nvPr/>
              </p:nvSpPr>
              <p:spPr bwMode="auto">
                <a:xfrm>
                  <a:off x="2852737" y="5899154"/>
                  <a:ext cx="100013" cy="61913"/>
                </a:xfrm>
                <a:custGeom>
                  <a:avLst/>
                  <a:gdLst>
                    <a:gd name="T0" fmla="*/ 13 w 21"/>
                    <a:gd name="T1" fmla="*/ 0 h 13"/>
                    <a:gd name="T2" fmla="*/ 0 w 21"/>
                    <a:gd name="T3" fmla="*/ 6 h 13"/>
                    <a:gd name="T4" fmla="*/ 0 w 21"/>
                    <a:gd name="T5" fmla="*/ 13 h 13"/>
                    <a:gd name="T6" fmla="*/ 21 w 21"/>
                    <a:gd name="T7" fmla="*/ 13 h 13"/>
                    <a:gd name="T8" fmla="*/ 13 w 21"/>
                    <a:gd name="T9" fmla="*/ 0 h 13"/>
                  </a:gdLst>
                  <a:ahLst/>
                  <a:cxnLst>
                    <a:cxn ang="0">
                      <a:pos x="T0" y="T1"/>
                    </a:cxn>
                    <a:cxn ang="0">
                      <a:pos x="T2" y="T3"/>
                    </a:cxn>
                    <a:cxn ang="0">
                      <a:pos x="T4" y="T5"/>
                    </a:cxn>
                    <a:cxn ang="0">
                      <a:pos x="T6" y="T7"/>
                    </a:cxn>
                    <a:cxn ang="0">
                      <a:pos x="T8" y="T9"/>
                    </a:cxn>
                  </a:cxnLst>
                  <a:rect l="0" t="0" r="r" b="b"/>
                  <a:pathLst>
                    <a:path w="21" h="13">
                      <a:moveTo>
                        <a:pt x="13" y="0"/>
                      </a:moveTo>
                      <a:cubicBezTo>
                        <a:pt x="9" y="3"/>
                        <a:pt x="5" y="5"/>
                        <a:pt x="0" y="6"/>
                      </a:cubicBezTo>
                      <a:cubicBezTo>
                        <a:pt x="0" y="8"/>
                        <a:pt x="0" y="11"/>
                        <a:pt x="0" y="13"/>
                      </a:cubicBezTo>
                      <a:cubicBezTo>
                        <a:pt x="21" y="13"/>
                        <a:pt x="21" y="13"/>
                        <a:pt x="21" y="13"/>
                      </a:cubicBezTo>
                      <a:cubicBezTo>
                        <a:pt x="19" y="8"/>
                        <a:pt x="16" y="3"/>
                        <a:pt x="13" y="0"/>
                      </a:cubicBezTo>
                      <a:close/>
                    </a:path>
                  </a:pathLst>
                </a:custGeom>
                <a:grpFill/>
                <a:ln w="6350">
                  <a:solidFill>
                    <a:srgbClr val="A8E6D1">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92" name="Freeform 48">
                  <a:extLst>
                    <a:ext uri="{FF2B5EF4-FFF2-40B4-BE49-F238E27FC236}">
                      <a16:creationId xmlns:a16="http://schemas.microsoft.com/office/drawing/2014/main" id="{C36A3B55-FDE0-45BA-B4D0-63102D15EB9C}"/>
                    </a:ext>
                  </a:extLst>
                </p:cNvPr>
                <p:cNvSpPr>
                  <a:spLocks/>
                </p:cNvSpPr>
                <p:nvPr/>
              </p:nvSpPr>
              <p:spPr bwMode="auto">
                <a:xfrm>
                  <a:off x="2924175" y="5575304"/>
                  <a:ext cx="704850" cy="1282701"/>
                </a:xfrm>
                <a:custGeom>
                  <a:avLst/>
                  <a:gdLst>
                    <a:gd name="T0" fmla="*/ 130 w 148"/>
                    <a:gd name="T1" fmla="*/ 241 h 269"/>
                    <a:gd name="T2" fmla="*/ 116 w 148"/>
                    <a:gd name="T3" fmla="*/ 237 h 269"/>
                    <a:gd name="T4" fmla="*/ 123 w 148"/>
                    <a:gd name="T5" fmla="*/ 98 h 269"/>
                    <a:gd name="T6" fmla="*/ 125 w 148"/>
                    <a:gd name="T7" fmla="*/ 65 h 269"/>
                    <a:gd name="T8" fmla="*/ 128 w 148"/>
                    <a:gd name="T9" fmla="*/ 0 h 269"/>
                    <a:gd name="T10" fmla="*/ 0 w 148"/>
                    <a:gd name="T11" fmla="*/ 0 h 269"/>
                    <a:gd name="T12" fmla="*/ 0 w 148"/>
                    <a:gd name="T13" fmla="*/ 13 h 269"/>
                    <a:gd name="T14" fmla="*/ 12 w 148"/>
                    <a:gd name="T15" fmla="*/ 28 h 269"/>
                    <a:gd name="T16" fmla="*/ 12 w 148"/>
                    <a:gd name="T17" fmla="*/ 35 h 269"/>
                    <a:gd name="T18" fmla="*/ 41 w 148"/>
                    <a:gd name="T19" fmla="*/ 81 h 269"/>
                    <a:gd name="T20" fmla="*/ 55 w 148"/>
                    <a:gd name="T21" fmla="*/ 81 h 269"/>
                    <a:gd name="T22" fmla="*/ 72 w 148"/>
                    <a:gd name="T23" fmla="*/ 81 h 269"/>
                    <a:gd name="T24" fmla="*/ 95 w 148"/>
                    <a:gd name="T25" fmla="*/ 94 h 269"/>
                    <a:gd name="T26" fmla="*/ 94 w 148"/>
                    <a:gd name="T27" fmla="*/ 119 h 269"/>
                    <a:gd name="T28" fmla="*/ 83 w 148"/>
                    <a:gd name="T29" fmla="*/ 128 h 269"/>
                    <a:gd name="T30" fmla="*/ 77 w 148"/>
                    <a:gd name="T31" fmla="*/ 154 h 269"/>
                    <a:gd name="T32" fmla="*/ 72 w 148"/>
                    <a:gd name="T33" fmla="*/ 180 h 269"/>
                    <a:gd name="T34" fmla="*/ 68 w 148"/>
                    <a:gd name="T35" fmla="*/ 201 h 269"/>
                    <a:gd name="T36" fmla="*/ 58 w 148"/>
                    <a:gd name="T37" fmla="*/ 219 h 269"/>
                    <a:gd name="T38" fmla="*/ 57 w 148"/>
                    <a:gd name="T39" fmla="*/ 245 h 269"/>
                    <a:gd name="T40" fmla="*/ 59 w 148"/>
                    <a:gd name="T41" fmla="*/ 269 h 269"/>
                    <a:gd name="T42" fmla="*/ 142 w 148"/>
                    <a:gd name="T43" fmla="*/ 269 h 269"/>
                    <a:gd name="T44" fmla="*/ 130 w 148"/>
                    <a:gd name="T45" fmla="*/ 24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269">
                      <a:moveTo>
                        <a:pt x="130" y="241"/>
                      </a:moveTo>
                      <a:cubicBezTo>
                        <a:pt x="126" y="240"/>
                        <a:pt x="122" y="238"/>
                        <a:pt x="116" y="237"/>
                      </a:cubicBezTo>
                      <a:cubicBezTo>
                        <a:pt x="118" y="191"/>
                        <a:pt x="121" y="144"/>
                        <a:pt x="123" y="98"/>
                      </a:cubicBezTo>
                      <a:cubicBezTo>
                        <a:pt x="123" y="87"/>
                        <a:pt x="124" y="76"/>
                        <a:pt x="125" y="65"/>
                      </a:cubicBezTo>
                      <a:cubicBezTo>
                        <a:pt x="126" y="65"/>
                        <a:pt x="127" y="9"/>
                        <a:pt x="128" y="0"/>
                      </a:cubicBezTo>
                      <a:cubicBezTo>
                        <a:pt x="0" y="0"/>
                        <a:pt x="0" y="0"/>
                        <a:pt x="0" y="0"/>
                      </a:cubicBezTo>
                      <a:cubicBezTo>
                        <a:pt x="0" y="4"/>
                        <a:pt x="0" y="9"/>
                        <a:pt x="0" y="13"/>
                      </a:cubicBezTo>
                      <a:cubicBezTo>
                        <a:pt x="7" y="16"/>
                        <a:pt x="12" y="21"/>
                        <a:pt x="12" y="28"/>
                      </a:cubicBezTo>
                      <a:cubicBezTo>
                        <a:pt x="12" y="35"/>
                        <a:pt x="12" y="35"/>
                        <a:pt x="12" y="35"/>
                      </a:cubicBezTo>
                      <a:cubicBezTo>
                        <a:pt x="28" y="46"/>
                        <a:pt x="37" y="62"/>
                        <a:pt x="41" y="81"/>
                      </a:cubicBezTo>
                      <a:cubicBezTo>
                        <a:pt x="46" y="81"/>
                        <a:pt x="50" y="81"/>
                        <a:pt x="55" y="81"/>
                      </a:cubicBezTo>
                      <a:cubicBezTo>
                        <a:pt x="61" y="81"/>
                        <a:pt x="66" y="81"/>
                        <a:pt x="72" y="81"/>
                      </a:cubicBezTo>
                      <a:cubicBezTo>
                        <a:pt x="82" y="81"/>
                        <a:pt x="90" y="86"/>
                        <a:pt x="95" y="94"/>
                      </a:cubicBezTo>
                      <a:cubicBezTo>
                        <a:pt x="99" y="102"/>
                        <a:pt x="99" y="111"/>
                        <a:pt x="94" y="119"/>
                      </a:cubicBezTo>
                      <a:cubicBezTo>
                        <a:pt x="91" y="123"/>
                        <a:pt x="87" y="127"/>
                        <a:pt x="83" y="128"/>
                      </a:cubicBezTo>
                      <a:cubicBezTo>
                        <a:pt x="81" y="136"/>
                        <a:pt x="79" y="145"/>
                        <a:pt x="77" y="154"/>
                      </a:cubicBezTo>
                      <a:cubicBezTo>
                        <a:pt x="76" y="163"/>
                        <a:pt x="74" y="172"/>
                        <a:pt x="72" y="180"/>
                      </a:cubicBezTo>
                      <a:cubicBezTo>
                        <a:pt x="71" y="187"/>
                        <a:pt x="69" y="194"/>
                        <a:pt x="68" y="201"/>
                      </a:cubicBezTo>
                      <a:cubicBezTo>
                        <a:pt x="66" y="209"/>
                        <a:pt x="63" y="215"/>
                        <a:pt x="58" y="219"/>
                      </a:cubicBezTo>
                      <a:cubicBezTo>
                        <a:pt x="58" y="228"/>
                        <a:pt x="57" y="236"/>
                        <a:pt x="57" y="245"/>
                      </a:cubicBezTo>
                      <a:cubicBezTo>
                        <a:pt x="57" y="253"/>
                        <a:pt x="58" y="261"/>
                        <a:pt x="59" y="269"/>
                      </a:cubicBezTo>
                      <a:cubicBezTo>
                        <a:pt x="88" y="269"/>
                        <a:pt x="115" y="269"/>
                        <a:pt x="142" y="269"/>
                      </a:cubicBezTo>
                      <a:cubicBezTo>
                        <a:pt x="148" y="255"/>
                        <a:pt x="144" y="245"/>
                        <a:pt x="130" y="241"/>
                      </a:cubicBezTo>
                      <a:close/>
                    </a:path>
                  </a:pathLst>
                </a:custGeom>
                <a:grpFill/>
                <a:ln w="6350">
                  <a:solidFill>
                    <a:srgbClr val="A8E6D1">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93" name="Freeform 49">
                  <a:extLst>
                    <a:ext uri="{FF2B5EF4-FFF2-40B4-BE49-F238E27FC236}">
                      <a16:creationId xmlns:a16="http://schemas.microsoft.com/office/drawing/2014/main" id="{AD4D3D47-1D68-4B50-AD8A-19FE74214524}"/>
                    </a:ext>
                  </a:extLst>
                </p:cNvPr>
                <p:cNvSpPr>
                  <a:spLocks/>
                </p:cNvSpPr>
                <p:nvPr/>
              </p:nvSpPr>
              <p:spPr bwMode="auto">
                <a:xfrm>
                  <a:off x="2814637" y="6648455"/>
                  <a:ext cx="347663" cy="209550"/>
                </a:xfrm>
                <a:custGeom>
                  <a:avLst/>
                  <a:gdLst>
                    <a:gd name="T0" fmla="*/ 60 w 73"/>
                    <a:gd name="T1" fmla="*/ 15 h 44"/>
                    <a:gd name="T2" fmla="*/ 62 w 73"/>
                    <a:gd name="T3" fmla="*/ 0 h 44"/>
                    <a:gd name="T4" fmla="*/ 1 w 73"/>
                    <a:gd name="T5" fmla="*/ 0 h 44"/>
                    <a:gd name="T6" fmla="*/ 0 w 73"/>
                    <a:gd name="T7" fmla="*/ 44 h 44"/>
                    <a:gd name="T8" fmla="*/ 70 w 73"/>
                    <a:gd name="T9" fmla="*/ 44 h 44"/>
                    <a:gd name="T10" fmla="*/ 60 w 73"/>
                    <a:gd name="T11" fmla="*/ 15 h 44"/>
                  </a:gdLst>
                  <a:ahLst/>
                  <a:cxnLst>
                    <a:cxn ang="0">
                      <a:pos x="T0" y="T1"/>
                    </a:cxn>
                    <a:cxn ang="0">
                      <a:pos x="T2" y="T3"/>
                    </a:cxn>
                    <a:cxn ang="0">
                      <a:pos x="T4" y="T5"/>
                    </a:cxn>
                    <a:cxn ang="0">
                      <a:pos x="T6" y="T7"/>
                    </a:cxn>
                    <a:cxn ang="0">
                      <a:pos x="T8" y="T9"/>
                    </a:cxn>
                    <a:cxn ang="0">
                      <a:pos x="T10" y="T11"/>
                    </a:cxn>
                  </a:cxnLst>
                  <a:rect l="0" t="0" r="r" b="b"/>
                  <a:pathLst>
                    <a:path w="73" h="44">
                      <a:moveTo>
                        <a:pt x="60" y="15"/>
                      </a:moveTo>
                      <a:cubicBezTo>
                        <a:pt x="61" y="10"/>
                        <a:pt x="61" y="5"/>
                        <a:pt x="62" y="0"/>
                      </a:cubicBezTo>
                      <a:cubicBezTo>
                        <a:pt x="42" y="0"/>
                        <a:pt x="22" y="0"/>
                        <a:pt x="1" y="0"/>
                      </a:cubicBezTo>
                      <a:cubicBezTo>
                        <a:pt x="1" y="14"/>
                        <a:pt x="0" y="29"/>
                        <a:pt x="0" y="44"/>
                      </a:cubicBezTo>
                      <a:cubicBezTo>
                        <a:pt x="24" y="44"/>
                        <a:pt x="47" y="44"/>
                        <a:pt x="70" y="44"/>
                      </a:cubicBezTo>
                      <a:cubicBezTo>
                        <a:pt x="73" y="29"/>
                        <a:pt x="73" y="21"/>
                        <a:pt x="60" y="15"/>
                      </a:cubicBezTo>
                      <a:close/>
                    </a:path>
                  </a:pathLst>
                </a:custGeom>
                <a:grpFill/>
                <a:ln w="6350">
                  <a:solidFill>
                    <a:srgbClr val="A8E6D1">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94" name="Freeform 50">
                  <a:extLst>
                    <a:ext uri="{FF2B5EF4-FFF2-40B4-BE49-F238E27FC236}">
                      <a16:creationId xmlns:a16="http://schemas.microsoft.com/office/drawing/2014/main" id="{004CEC8A-0088-4BFF-841F-4C683A419B70}"/>
                    </a:ext>
                  </a:extLst>
                </p:cNvPr>
                <p:cNvSpPr>
                  <a:spLocks noEditPoints="1"/>
                </p:cNvSpPr>
                <p:nvPr/>
              </p:nvSpPr>
              <p:spPr bwMode="auto">
                <a:xfrm>
                  <a:off x="2314575" y="4554541"/>
                  <a:ext cx="1804988" cy="2027239"/>
                </a:xfrm>
                <a:custGeom>
                  <a:avLst/>
                  <a:gdLst>
                    <a:gd name="T0" fmla="*/ 256 w 379"/>
                    <a:gd name="T1" fmla="*/ 104 h 425"/>
                    <a:gd name="T2" fmla="*/ 247 w 379"/>
                    <a:gd name="T3" fmla="*/ 48 h 425"/>
                    <a:gd name="T4" fmla="*/ 132 w 379"/>
                    <a:gd name="T5" fmla="*/ 4 h 425"/>
                    <a:gd name="T6" fmla="*/ 77 w 379"/>
                    <a:gd name="T7" fmla="*/ 199 h 425"/>
                    <a:gd name="T8" fmla="*/ 78 w 379"/>
                    <a:gd name="T9" fmla="*/ 239 h 425"/>
                    <a:gd name="T10" fmla="*/ 80 w 379"/>
                    <a:gd name="T11" fmla="*/ 261 h 425"/>
                    <a:gd name="T12" fmla="*/ 51 w 379"/>
                    <a:gd name="T13" fmla="*/ 309 h 425"/>
                    <a:gd name="T14" fmla="*/ 0 w 379"/>
                    <a:gd name="T15" fmla="*/ 319 h 425"/>
                    <a:gd name="T16" fmla="*/ 30 w 379"/>
                    <a:gd name="T17" fmla="*/ 413 h 425"/>
                    <a:gd name="T18" fmla="*/ 107 w 379"/>
                    <a:gd name="T19" fmla="*/ 425 h 425"/>
                    <a:gd name="T20" fmla="*/ 183 w 379"/>
                    <a:gd name="T21" fmla="*/ 413 h 425"/>
                    <a:gd name="T22" fmla="*/ 192 w 379"/>
                    <a:gd name="T23" fmla="*/ 366 h 425"/>
                    <a:gd name="T24" fmla="*/ 201 w 379"/>
                    <a:gd name="T25" fmla="*/ 333 h 425"/>
                    <a:gd name="T26" fmla="*/ 212 w 379"/>
                    <a:gd name="T27" fmla="*/ 323 h 425"/>
                    <a:gd name="T28" fmla="*/ 188 w 379"/>
                    <a:gd name="T29" fmla="*/ 309 h 425"/>
                    <a:gd name="T30" fmla="*/ 183 w 379"/>
                    <a:gd name="T31" fmla="*/ 309 h 425"/>
                    <a:gd name="T32" fmla="*/ 160 w 379"/>
                    <a:gd name="T33" fmla="*/ 309 h 425"/>
                    <a:gd name="T34" fmla="*/ 158 w 379"/>
                    <a:gd name="T35" fmla="*/ 308 h 425"/>
                    <a:gd name="T36" fmla="*/ 157 w 379"/>
                    <a:gd name="T37" fmla="*/ 305 h 425"/>
                    <a:gd name="T38" fmla="*/ 156 w 379"/>
                    <a:gd name="T39" fmla="*/ 296 h 425"/>
                    <a:gd name="T40" fmla="*/ 154 w 379"/>
                    <a:gd name="T41" fmla="*/ 288 h 425"/>
                    <a:gd name="T42" fmla="*/ 149 w 379"/>
                    <a:gd name="T43" fmla="*/ 277 h 425"/>
                    <a:gd name="T44" fmla="*/ 144 w 379"/>
                    <a:gd name="T45" fmla="*/ 271 h 425"/>
                    <a:gd name="T46" fmla="*/ 129 w 379"/>
                    <a:gd name="T47" fmla="*/ 258 h 425"/>
                    <a:gd name="T48" fmla="*/ 120 w 379"/>
                    <a:gd name="T49" fmla="*/ 233 h 425"/>
                    <a:gd name="T50" fmla="*/ 132 w 379"/>
                    <a:gd name="T51" fmla="*/ 130 h 425"/>
                    <a:gd name="T52" fmla="*/ 256 w 379"/>
                    <a:gd name="T53" fmla="*/ 201 h 425"/>
                    <a:gd name="T54" fmla="*/ 314 w 379"/>
                    <a:gd name="T55" fmla="*/ 154 h 425"/>
                    <a:gd name="T56" fmla="*/ 378 w 379"/>
                    <a:gd name="T57" fmla="*/ 142 h 425"/>
                    <a:gd name="T58" fmla="*/ 282 w 379"/>
                    <a:gd name="T59" fmla="*/ 117 h 425"/>
                    <a:gd name="T60" fmla="*/ 55 w 379"/>
                    <a:gd name="T61" fmla="*/ 380 h 425"/>
                    <a:gd name="T62" fmla="*/ 79 w 379"/>
                    <a:gd name="T63" fmla="*/ 362 h 425"/>
                    <a:gd name="T64" fmla="*/ 57 w 379"/>
                    <a:gd name="T65" fmla="*/ 338 h 425"/>
                    <a:gd name="T66" fmla="*/ 79 w 379"/>
                    <a:gd name="T67" fmla="*/ 362 h 425"/>
                    <a:gd name="T68" fmla="*/ 118 w 379"/>
                    <a:gd name="T69" fmla="*/ 403 h 425"/>
                    <a:gd name="T70" fmla="*/ 108 w 379"/>
                    <a:gd name="T71" fmla="*/ 404 h 425"/>
                    <a:gd name="T72" fmla="*/ 117 w 379"/>
                    <a:gd name="T73" fmla="*/ 380 h 425"/>
                    <a:gd name="T74" fmla="*/ 119 w 379"/>
                    <a:gd name="T75" fmla="*/ 401 h 425"/>
                    <a:gd name="T76" fmla="*/ 94 w 379"/>
                    <a:gd name="T77" fmla="*/ 338 h 425"/>
                    <a:gd name="T78" fmla="*/ 119 w 379"/>
                    <a:gd name="T79" fmla="*/ 340 h 425"/>
                    <a:gd name="T80" fmla="*/ 158 w 379"/>
                    <a:gd name="T81" fmla="*/ 404 h 425"/>
                    <a:gd name="T82" fmla="*/ 136 w 379"/>
                    <a:gd name="T83" fmla="*/ 404 h 425"/>
                    <a:gd name="T84" fmla="*/ 134 w 379"/>
                    <a:gd name="T85" fmla="*/ 382 h 425"/>
                    <a:gd name="T86" fmla="*/ 135 w 379"/>
                    <a:gd name="T87" fmla="*/ 380 h 425"/>
                    <a:gd name="T88" fmla="*/ 158 w 379"/>
                    <a:gd name="T89" fmla="*/ 338 h 425"/>
                    <a:gd name="T90" fmla="*/ 134 w 379"/>
                    <a:gd name="T91" fmla="*/ 340 h 425"/>
                    <a:gd name="T92" fmla="*/ 148 w 379"/>
                    <a:gd name="T93" fmla="*/ 338 h 425"/>
                    <a:gd name="T94" fmla="*/ 128 w 379"/>
                    <a:gd name="T95" fmla="*/ 268 h 425"/>
                    <a:gd name="T96" fmla="*/ 137 w 379"/>
                    <a:gd name="T97" fmla="*/ 275 h 425"/>
                    <a:gd name="T98" fmla="*/ 143 w 379"/>
                    <a:gd name="T99" fmla="*/ 284 h 425"/>
                    <a:gd name="T100" fmla="*/ 146 w 379"/>
                    <a:gd name="T101" fmla="*/ 291 h 425"/>
                    <a:gd name="T102" fmla="*/ 149 w 379"/>
                    <a:gd name="T103" fmla="*/ 301 h 425"/>
                    <a:gd name="T104" fmla="*/ 113 w 379"/>
                    <a:gd name="T105" fmla="*/ 308 h 425"/>
                    <a:gd name="T106" fmla="*/ 80 w 379"/>
                    <a:gd name="T107" fmla="*/ 270 h 425"/>
                    <a:gd name="T108" fmla="*/ 121 w 379"/>
                    <a:gd name="T109" fmla="*/ 27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9" h="425">
                      <a:moveTo>
                        <a:pt x="282" y="117"/>
                      </a:moveTo>
                      <a:cubicBezTo>
                        <a:pt x="282" y="104"/>
                        <a:pt x="282" y="104"/>
                        <a:pt x="282" y="104"/>
                      </a:cubicBezTo>
                      <a:cubicBezTo>
                        <a:pt x="273" y="104"/>
                        <a:pt x="264" y="104"/>
                        <a:pt x="256" y="104"/>
                      </a:cubicBezTo>
                      <a:cubicBezTo>
                        <a:pt x="255" y="104"/>
                        <a:pt x="255" y="103"/>
                        <a:pt x="254" y="102"/>
                      </a:cubicBezTo>
                      <a:cubicBezTo>
                        <a:pt x="254" y="104"/>
                        <a:pt x="254" y="105"/>
                        <a:pt x="254" y="106"/>
                      </a:cubicBezTo>
                      <a:cubicBezTo>
                        <a:pt x="251" y="77"/>
                        <a:pt x="248" y="50"/>
                        <a:pt x="247" y="48"/>
                      </a:cubicBezTo>
                      <a:cubicBezTo>
                        <a:pt x="238" y="34"/>
                        <a:pt x="232" y="28"/>
                        <a:pt x="217" y="19"/>
                      </a:cubicBezTo>
                      <a:cubicBezTo>
                        <a:pt x="206" y="24"/>
                        <a:pt x="201" y="24"/>
                        <a:pt x="189" y="20"/>
                      </a:cubicBezTo>
                      <a:cubicBezTo>
                        <a:pt x="171" y="13"/>
                        <a:pt x="152" y="0"/>
                        <a:pt x="132" y="4"/>
                      </a:cubicBezTo>
                      <a:cubicBezTo>
                        <a:pt x="115" y="8"/>
                        <a:pt x="100" y="21"/>
                        <a:pt x="93" y="36"/>
                      </a:cubicBezTo>
                      <a:cubicBezTo>
                        <a:pt x="89" y="45"/>
                        <a:pt x="86" y="55"/>
                        <a:pt x="84" y="64"/>
                      </a:cubicBezTo>
                      <a:cubicBezTo>
                        <a:pt x="76" y="109"/>
                        <a:pt x="73" y="154"/>
                        <a:pt x="77" y="199"/>
                      </a:cubicBezTo>
                      <a:cubicBezTo>
                        <a:pt x="78" y="212"/>
                        <a:pt x="78" y="224"/>
                        <a:pt x="78" y="237"/>
                      </a:cubicBezTo>
                      <a:cubicBezTo>
                        <a:pt x="78" y="237"/>
                        <a:pt x="78" y="238"/>
                        <a:pt x="78" y="239"/>
                      </a:cubicBezTo>
                      <a:cubicBezTo>
                        <a:pt x="78" y="239"/>
                        <a:pt x="78" y="239"/>
                        <a:pt x="78" y="239"/>
                      </a:cubicBezTo>
                      <a:cubicBezTo>
                        <a:pt x="78" y="239"/>
                        <a:pt x="78" y="239"/>
                        <a:pt x="78" y="239"/>
                      </a:cubicBezTo>
                      <a:cubicBezTo>
                        <a:pt x="79" y="244"/>
                        <a:pt x="80" y="253"/>
                        <a:pt x="82" y="260"/>
                      </a:cubicBezTo>
                      <a:cubicBezTo>
                        <a:pt x="81" y="261"/>
                        <a:pt x="80" y="261"/>
                        <a:pt x="80" y="261"/>
                      </a:cubicBezTo>
                      <a:cubicBezTo>
                        <a:pt x="77" y="262"/>
                        <a:pt x="72" y="267"/>
                        <a:pt x="72" y="267"/>
                      </a:cubicBezTo>
                      <a:cubicBezTo>
                        <a:pt x="62" y="278"/>
                        <a:pt x="56" y="291"/>
                        <a:pt x="55" y="306"/>
                      </a:cubicBezTo>
                      <a:cubicBezTo>
                        <a:pt x="55" y="309"/>
                        <a:pt x="53" y="309"/>
                        <a:pt x="51" y="309"/>
                      </a:cubicBezTo>
                      <a:cubicBezTo>
                        <a:pt x="39" y="309"/>
                        <a:pt x="26" y="309"/>
                        <a:pt x="14" y="309"/>
                      </a:cubicBezTo>
                      <a:cubicBezTo>
                        <a:pt x="12" y="309"/>
                        <a:pt x="9" y="309"/>
                        <a:pt x="7" y="310"/>
                      </a:cubicBezTo>
                      <a:cubicBezTo>
                        <a:pt x="3" y="311"/>
                        <a:pt x="0" y="315"/>
                        <a:pt x="0" y="319"/>
                      </a:cubicBezTo>
                      <a:cubicBezTo>
                        <a:pt x="0" y="323"/>
                        <a:pt x="1" y="328"/>
                        <a:pt x="5" y="329"/>
                      </a:cubicBezTo>
                      <a:cubicBezTo>
                        <a:pt x="12" y="331"/>
                        <a:pt x="14" y="337"/>
                        <a:pt x="16" y="343"/>
                      </a:cubicBezTo>
                      <a:cubicBezTo>
                        <a:pt x="20" y="366"/>
                        <a:pt x="25" y="389"/>
                        <a:pt x="30" y="413"/>
                      </a:cubicBezTo>
                      <a:cubicBezTo>
                        <a:pt x="31" y="421"/>
                        <a:pt x="36" y="425"/>
                        <a:pt x="45" y="425"/>
                      </a:cubicBezTo>
                      <a:cubicBezTo>
                        <a:pt x="66" y="425"/>
                        <a:pt x="86" y="425"/>
                        <a:pt x="107" y="425"/>
                      </a:cubicBezTo>
                      <a:cubicBezTo>
                        <a:pt x="107" y="425"/>
                        <a:pt x="107" y="425"/>
                        <a:pt x="107" y="425"/>
                      </a:cubicBezTo>
                      <a:cubicBezTo>
                        <a:pt x="127" y="425"/>
                        <a:pt x="147" y="425"/>
                        <a:pt x="167" y="425"/>
                      </a:cubicBezTo>
                      <a:cubicBezTo>
                        <a:pt x="167" y="425"/>
                        <a:pt x="167" y="425"/>
                        <a:pt x="168" y="425"/>
                      </a:cubicBezTo>
                      <a:cubicBezTo>
                        <a:pt x="177" y="425"/>
                        <a:pt x="181" y="421"/>
                        <a:pt x="183" y="413"/>
                      </a:cubicBezTo>
                      <a:cubicBezTo>
                        <a:pt x="184" y="407"/>
                        <a:pt x="185" y="401"/>
                        <a:pt x="187" y="395"/>
                      </a:cubicBezTo>
                      <a:cubicBezTo>
                        <a:pt x="187" y="395"/>
                        <a:pt x="187" y="395"/>
                        <a:pt x="187" y="395"/>
                      </a:cubicBezTo>
                      <a:cubicBezTo>
                        <a:pt x="188" y="385"/>
                        <a:pt x="190" y="375"/>
                        <a:pt x="192" y="366"/>
                      </a:cubicBezTo>
                      <a:cubicBezTo>
                        <a:pt x="194" y="356"/>
                        <a:pt x="196" y="347"/>
                        <a:pt x="198" y="338"/>
                      </a:cubicBezTo>
                      <a:cubicBezTo>
                        <a:pt x="199" y="337"/>
                        <a:pt x="199" y="337"/>
                        <a:pt x="199" y="336"/>
                      </a:cubicBezTo>
                      <a:cubicBezTo>
                        <a:pt x="200" y="335"/>
                        <a:pt x="200" y="334"/>
                        <a:pt x="201" y="333"/>
                      </a:cubicBezTo>
                      <a:cubicBezTo>
                        <a:pt x="203" y="331"/>
                        <a:pt x="204" y="330"/>
                        <a:pt x="206" y="330"/>
                      </a:cubicBezTo>
                      <a:cubicBezTo>
                        <a:pt x="208" y="329"/>
                        <a:pt x="210" y="328"/>
                        <a:pt x="210" y="326"/>
                      </a:cubicBezTo>
                      <a:cubicBezTo>
                        <a:pt x="211" y="325"/>
                        <a:pt x="212" y="324"/>
                        <a:pt x="212" y="323"/>
                      </a:cubicBezTo>
                      <a:cubicBezTo>
                        <a:pt x="214" y="316"/>
                        <a:pt x="209" y="309"/>
                        <a:pt x="200" y="309"/>
                      </a:cubicBezTo>
                      <a:cubicBezTo>
                        <a:pt x="196" y="309"/>
                        <a:pt x="192" y="309"/>
                        <a:pt x="188" y="309"/>
                      </a:cubicBezTo>
                      <a:cubicBezTo>
                        <a:pt x="188" y="309"/>
                        <a:pt x="188" y="309"/>
                        <a:pt x="188" y="309"/>
                      </a:cubicBezTo>
                      <a:cubicBezTo>
                        <a:pt x="187" y="309"/>
                        <a:pt x="185" y="309"/>
                        <a:pt x="184" y="309"/>
                      </a:cubicBezTo>
                      <a:cubicBezTo>
                        <a:pt x="184" y="309"/>
                        <a:pt x="184" y="309"/>
                        <a:pt x="184" y="309"/>
                      </a:cubicBezTo>
                      <a:cubicBezTo>
                        <a:pt x="183" y="309"/>
                        <a:pt x="183" y="309"/>
                        <a:pt x="183" y="309"/>
                      </a:cubicBezTo>
                      <a:cubicBezTo>
                        <a:pt x="176" y="309"/>
                        <a:pt x="169" y="309"/>
                        <a:pt x="161" y="309"/>
                      </a:cubicBezTo>
                      <a:cubicBezTo>
                        <a:pt x="161" y="309"/>
                        <a:pt x="161" y="309"/>
                        <a:pt x="161" y="309"/>
                      </a:cubicBezTo>
                      <a:cubicBezTo>
                        <a:pt x="161" y="309"/>
                        <a:pt x="161" y="309"/>
                        <a:pt x="160" y="309"/>
                      </a:cubicBezTo>
                      <a:cubicBezTo>
                        <a:pt x="160" y="309"/>
                        <a:pt x="160" y="309"/>
                        <a:pt x="160" y="309"/>
                      </a:cubicBezTo>
                      <a:cubicBezTo>
                        <a:pt x="159" y="309"/>
                        <a:pt x="159" y="308"/>
                        <a:pt x="159" y="308"/>
                      </a:cubicBezTo>
                      <a:cubicBezTo>
                        <a:pt x="159" y="308"/>
                        <a:pt x="159" y="308"/>
                        <a:pt x="158" y="308"/>
                      </a:cubicBezTo>
                      <a:cubicBezTo>
                        <a:pt x="158" y="308"/>
                        <a:pt x="158" y="308"/>
                        <a:pt x="158" y="307"/>
                      </a:cubicBezTo>
                      <a:cubicBezTo>
                        <a:pt x="158" y="307"/>
                        <a:pt x="158" y="307"/>
                        <a:pt x="158" y="307"/>
                      </a:cubicBezTo>
                      <a:cubicBezTo>
                        <a:pt x="157" y="307"/>
                        <a:pt x="157" y="306"/>
                        <a:pt x="157" y="305"/>
                      </a:cubicBezTo>
                      <a:cubicBezTo>
                        <a:pt x="157" y="305"/>
                        <a:pt x="157" y="304"/>
                        <a:pt x="157" y="304"/>
                      </a:cubicBezTo>
                      <a:cubicBezTo>
                        <a:pt x="157" y="303"/>
                        <a:pt x="157" y="303"/>
                        <a:pt x="157" y="302"/>
                      </a:cubicBezTo>
                      <a:cubicBezTo>
                        <a:pt x="157" y="300"/>
                        <a:pt x="156" y="298"/>
                        <a:pt x="156" y="296"/>
                      </a:cubicBezTo>
                      <a:cubicBezTo>
                        <a:pt x="156" y="296"/>
                        <a:pt x="156" y="295"/>
                        <a:pt x="155" y="294"/>
                      </a:cubicBezTo>
                      <a:cubicBezTo>
                        <a:pt x="155" y="293"/>
                        <a:pt x="155" y="291"/>
                        <a:pt x="154" y="290"/>
                      </a:cubicBezTo>
                      <a:cubicBezTo>
                        <a:pt x="154" y="289"/>
                        <a:pt x="154" y="289"/>
                        <a:pt x="154" y="288"/>
                      </a:cubicBezTo>
                      <a:cubicBezTo>
                        <a:pt x="153" y="286"/>
                        <a:pt x="152" y="285"/>
                        <a:pt x="151" y="283"/>
                      </a:cubicBezTo>
                      <a:cubicBezTo>
                        <a:pt x="151" y="283"/>
                        <a:pt x="151" y="283"/>
                        <a:pt x="151" y="283"/>
                      </a:cubicBezTo>
                      <a:cubicBezTo>
                        <a:pt x="151" y="281"/>
                        <a:pt x="150" y="279"/>
                        <a:pt x="149" y="277"/>
                      </a:cubicBezTo>
                      <a:cubicBezTo>
                        <a:pt x="148" y="277"/>
                        <a:pt x="148" y="277"/>
                        <a:pt x="148" y="276"/>
                      </a:cubicBezTo>
                      <a:cubicBezTo>
                        <a:pt x="147" y="275"/>
                        <a:pt x="146" y="274"/>
                        <a:pt x="145" y="272"/>
                      </a:cubicBezTo>
                      <a:cubicBezTo>
                        <a:pt x="145" y="272"/>
                        <a:pt x="145" y="271"/>
                        <a:pt x="144" y="271"/>
                      </a:cubicBezTo>
                      <a:cubicBezTo>
                        <a:pt x="143" y="269"/>
                        <a:pt x="142" y="268"/>
                        <a:pt x="140" y="266"/>
                      </a:cubicBezTo>
                      <a:cubicBezTo>
                        <a:pt x="140" y="266"/>
                        <a:pt x="140" y="266"/>
                        <a:pt x="140" y="266"/>
                      </a:cubicBezTo>
                      <a:cubicBezTo>
                        <a:pt x="137" y="263"/>
                        <a:pt x="133" y="261"/>
                        <a:pt x="129" y="258"/>
                      </a:cubicBezTo>
                      <a:cubicBezTo>
                        <a:pt x="130" y="253"/>
                        <a:pt x="130" y="248"/>
                        <a:pt x="131" y="243"/>
                      </a:cubicBezTo>
                      <a:cubicBezTo>
                        <a:pt x="131" y="242"/>
                        <a:pt x="131" y="240"/>
                        <a:pt x="131" y="239"/>
                      </a:cubicBezTo>
                      <a:cubicBezTo>
                        <a:pt x="126" y="236"/>
                        <a:pt x="123" y="235"/>
                        <a:pt x="120" y="233"/>
                      </a:cubicBezTo>
                      <a:cubicBezTo>
                        <a:pt x="117" y="186"/>
                        <a:pt x="117" y="139"/>
                        <a:pt x="131" y="93"/>
                      </a:cubicBezTo>
                      <a:cubicBezTo>
                        <a:pt x="133" y="93"/>
                        <a:pt x="136" y="93"/>
                        <a:pt x="139" y="94"/>
                      </a:cubicBezTo>
                      <a:cubicBezTo>
                        <a:pt x="137" y="106"/>
                        <a:pt x="135" y="118"/>
                        <a:pt x="132" y="130"/>
                      </a:cubicBezTo>
                      <a:cubicBezTo>
                        <a:pt x="130" y="143"/>
                        <a:pt x="130" y="143"/>
                        <a:pt x="130" y="143"/>
                      </a:cubicBezTo>
                      <a:cubicBezTo>
                        <a:pt x="127" y="162"/>
                        <a:pt x="127" y="181"/>
                        <a:pt x="128" y="201"/>
                      </a:cubicBezTo>
                      <a:cubicBezTo>
                        <a:pt x="256" y="201"/>
                        <a:pt x="256" y="201"/>
                        <a:pt x="256" y="201"/>
                      </a:cubicBezTo>
                      <a:cubicBezTo>
                        <a:pt x="257" y="192"/>
                        <a:pt x="257" y="183"/>
                        <a:pt x="258" y="174"/>
                      </a:cubicBezTo>
                      <a:cubicBezTo>
                        <a:pt x="258" y="171"/>
                        <a:pt x="258" y="165"/>
                        <a:pt x="257" y="158"/>
                      </a:cubicBezTo>
                      <a:cubicBezTo>
                        <a:pt x="276" y="157"/>
                        <a:pt x="295" y="155"/>
                        <a:pt x="314" y="154"/>
                      </a:cubicBezTo>
                      <a:cubicBezTo>
                        <a:pt x="319" y="154"/>
                        <a:pt x="323" y="152"/>
                        <a:pt x="328" y="151"/>
                      </a:cubicBezTo>
                      <a:cubicBezTo>
                        <a:pt x="340" y="158"/>
                        <a:pt x="354" y="154"/>
                        <a:pt x="368" y="153"/>
                      </a:cubicBezTo>
                      <a:cubicBezTo>
                        <a:pt x="374" y="152"/>
                        <a:pt x="378" y="149"/>
                        <a:pt x="378" y="142"/>
                      </a:cubicBezTo>
                      <a:cubicBezTo>
                        <a:pt x="378" y="139"/>
                        <a:pt x="378" y="136"/>
                        <a:pt x="379" y="133"/>
                      </a:cubicBezTo>
                      <a:cubicBezTo>
                        <a:pt x="299" y="133"/>
                        <a:pt x="299" y="133"/>
                        <a:pt x="299" y="133"/>
                      </a:cubicBezTo>
                      <a:cubicBezTo>
                        <a:pt x="290" y="133"/>
                        <a:pt x="282" y="126"/>
                        <a:pt x="282" y="117"/>
                      </a:cubicBezTo>
                      <a:close/>
                      <a:moveTo>
                        <a:pt x="79" y="404"/>
                      </a:moveTo>
                      <a:cubicBezTo>
                        <a:pt x="71" y="404"/>
                        <a:pt x="63" y="404"/>
                        <a:pt x="55" y="404"/>
                      </a:cubicBezTo>
                      <a:cubicBezTo>
                        <a:pt x="55" y="396"/>
                        <a:pt x="55" y="388"/>
                        <a:pt x="55" y="380"/>
                      </a:cubicBezTo>
                      <a:cubicBezTo>
                        <a:pt x="63" y="380"/>
                        <a:pt x="70" y="380"/>
                        <a:pt x="79" y="380"/>
                      </a:cubicBezTo>
                      <a:cubicBezTo>
                        <a:pt x="79" y="388"/>
                        <a:pt x="79" y="396"/>
                        <a:pt x="79" y="404"/>
                      </a:cubicBezTo>
                      <a:close/>
                      <a:moveTo>
                        <a:pt x="79" y="362"/>
                      </a:moveTo>
                      <a:cubicBezTo>
                        <a:pt x="71" y="362"/>
                        <a:pt x="63" y="362"/>
                        <a:pt x="54" y="362"/>
                      </a:cubicBezTo>
                      <a:cubicBezTo>
                        <a:pt x="54" y="354"/>
                        <a:pt x="54" y="347"/>
                        <a:pt x="54" y="340"/>
                      </a:cubicBezTo>
                      <a:cubicBezTo>
                        <a:pt x="54" y="339"/>
                        <a:pt x="56" y="338"/>
                        <a:pt x="57" y="338"/>
                      </a:cubicBezTo>
                      <a:cubicBezTo>
                        <a:pt x="63" y="338"/>
                        <a:pt x="70" y="338"/>
                        <a:pt x="77" y="338"/>
                      </a:cubicBezTo>
                      <a:cubicBezTo>
                        <a:pt x="77" y="338"/>
                        <a:pt x="79" y="339"/>
                        <a:pt x="79" y="340"/>
                      </a:cubicBezTo>
                      <a:cubicBezTo>
                        <a:pt x="79" y="347"/>
                        <a:pt x="79" y="354"/>
                        <a:pt x="79" y="362"/>
                      </a:cubicBezTo>
                      <a:close/>
                      <a:moveTo>
                        <a:pt x="119" y="401"/>
                      </a:moveTo>
                      <a:cubicBezTo>
                        <a:pt x="119" y="401"/>
                        <a:pt x="119" y="401"/>
                        <a:pt x="119" y="401"/>
                      </a:cubicBezTo>
                      <a:cubicBezTo>
                        <a:pt x="119" y="402"/>
                        <a:pt x="118" y="402"/>
                        <a:pt x="118" y="403"/>
                      </a:cubicBezTo>
                      <a:cubicBezTo>
                        <a:pt x="117" y="403"/>
                        <a:pt x="117" y="404"/>
                        <a:pt x="116" y="404"/>
                      </a:cubicBezTo>
                      <a:cubicBezTo>
                        <a:pt x="114" y="404"/>
                        <a:pt x="111" y="404"/>
                        <a:pt x="108" y="404"/>
                      </a:cubicBezTo>
                      <a:cubicBezTo>
                        <a:pt x="108" y="404"/>
                        <a:pt x="108" y="404"/>
                        <a:pt x="108" y="404"/>
                      </a:cubicBezTo>
                      <a:cubicBezTo>
                        <a:pt x="103" y="404"/>
                        <a:pt x="99" y="404"/>
                        <a:pt x="94" y="404"/>
                      </a:cubicBezTo>
                      <a:cubicBezTo>
                        <a:pt x="94" y="396"/>
                        <a:pt x="94" y="388"/>
                        <a:pt x="94" y="380"/>
                      </a:cubicBezTo>
                      <a:cubicBezTo>
                        <a:pt x="102" y="380"/>
                        <a:pt x="109" y="380"/>
                        <a:pt x="117" y="380"/>
                      </a:cubicBezTo>
                      <a:cubicBezTo>
                        <a:pt x="117" y="380"/>
                        <a:pt x="118" y="381"/>
                        <a:pt x="118" y="381"/>
                      </a:cubicBezTo>
                      <a:cubicBezTo>
                        <a:pt x="118" y="382"/>
                        <a:pt x="119" y="382"/>
                        <a:pt x="119" y="382"/>
                      </a:cubicBezTo>
                      <a:cubicBezTo>
                        <a:pt x="119" y="389"/>
                        <a:pt x="119" y="395"/>
                        <a:pt x="119" y="401"/>
                      </a:cubicBezTo>
                      <a:close/>
                      <a:moveTo>
                        <a:pt x="110" y="362"/>
                      </a:moveTo>
                      <a:cubicBezTo>
                        <a:pt x="105" y="362"/>
                        <a:pt x="100" y="362"/>
                        <a:pt x="94" y="362"/>
                      </a:cubicBezTo>
                      <a:cubicBezTo>
                        <a:pt x="94" y="354"/>
                        <a:pt x="94" y="346"/>
                        <a:pt x="94" y="338"/>
                      </a:cubicBezTo>
                      <a:cubicBezTo>
                        <a:pt x="102" y="338"/>
                        <a:pt x="109" y="338"/>
                        <a:pt x="116" y="338"/>
                      </a:cubicBezTo>
                      <a:cubicBezTo>
                        <a:pt x="117" y="338"/>
                        <a:pt x="117" y="338"/>
                        <a:pt x="117" y="338"/>
                      </a:cubicBezTo>
                      <a:cubicBezTo>
                        <a:pt x="118" y="339"/>
                        <a:pt x="119" y="340"/>
                        <a:pt x="119" y="340"/>
                      </a:cubicBezTo>
                      <a:cubicBezTo>
                        <a:pt x="119" y="347"/>
                        <a:pt x="119" y="354"/>
                        <a:pt x="119" y="362"/>
                      </a:cubicBezTo>
                      <a:cubicBezTo>
                        <a:pt x="116" y="362"/>
                        <a:pt x="113" y="362"/>
                        <a:pt x="110" y="362"/>
                      </a:cubicBezTo>
                      <a:close/>
                      <a:moveTo>
                        <a:pt x="158" y="404"/>
                      </a:moveTo>
                      <a:cubicBezTo>
                        <a:pt x="158" y="404"/>
                        <a:pt x="158" y="404"/>
                        <a:pt x="158" y="404"/>
                      </a:cubicBezTo>
                      <a:cubicBezTo>
                        <a:pt x="150" y="404"/>
                        <a:pt x="143" y="404"/>
                        <a:pt x="136" y="404"/>
                      </a:cubicBezTo>
                      <a:cubicBezTo>
                        <a:pt x="136" y="404"/>
                        <a:pt x="136" y="404"/>
                        <a:pt x="136" y="404"/>
                      </a:cubicBezTo>
                      <a:cubicBezTo>
                        <a:pt x="135" y="404"/>
                        <a:pt x="135" y="404"/>
                        <a:pt x="134" y="403"/>
                      </a:cubicBezTo>
                      <a:cubicBezTo>
                        <a:pt x="134" y="403"/>
                        <a:pt x="134" y="402"/>
                        <a:pt x="134" y="402"/>
                      </a:cubicBezTo>
                      <a:cubicBezTo>
                        <a:pt x="133" y="395"/>
                        <a:pt x="133" y="388"/>
                        <a:pt x="134" y="382"/>
                      </a:cubicBezTo>
                      <a:cubicBezTo>
                        <a:pt x="134" y="382"/>
                        <a:pt x="134" y="382"/>
                        <a:pt x="134" y="381"/>
                      </a:cubicBezTo>
                      <a:cubicBezTo>
                        <a:pt x="134" y="381"/>
                        <a:pt x="135" y="380"/>
                        <a:pt x="135" y="380"/>
                      </a:cubicBezTo>
                      <a:cubicBezTo>
                        <a:pt x="135" y="380"/>
                        <a:pt x="135" y="380"/>
                        <a:pt x="135" y="380"/>
                      </a:cubicBezTo>
                      <a:cubicBezTo>
                        <a:pt x="143" y="380"/>
                        <a:pt x="150" y="380"/>
                        <a:pt x="158" y="380"/>
                      </a:cubicBezTo>
                      <a:cubicBezTo>
                        <a:pt x="158" y="388"/>
                        <a:pt x="158" y="396"/>
                        <a:pt x="158" y="404"/>
                      </a:cubicBezTo>
                      <a:close/>
                      <a:moveTo>
                        <a:pt x="158" y="338"/>
                      </a:moveTo>
                      <a:cubicBezTo>
                        <a:pt x="158" y="346"/>
                        <a:pt x="158" y="354"/>
                        <a:pt x="158" y="362"/>
                      </a:cubicBezTo>
                      <a:cubicBezTo>
                        <a:pt x="150" y="362"/>
                        <a:pt x="142" y="362"/>
                        <a:pt x="134" y="362"/>
                      </a:cubicBezTo>
                      <a:cubicBezTo>
                        <a:pt x="134" y="354"/>
                        <a:pt x="133" y="347"/>
                        <a:pt x="134" y="340"/>
                      </a:cubicBezTo>
                      <a:cubicBezTo>
                        <a:pt x="134" y="339"/>
                        <a:pt x="134" y="339"/>
                        <a:pt x="134" y="339"/>
                      </a:cubicBezTo>
                      <a:cubicBezTo>
                        <a:pt x="135" y="338"/>
                        <a:pt x="135" y="338"/>
                        <a:pt x="136" y="338"/>
                      </a:cubicBezTo>
                      <a:cubicBezTo>
                        <a:pt x="140" y="338"/>
                        <a:pt x="144" y="338"/>
                        <a:pt x="148" y="338"/>
                      </a:cubicBezTo>
                      <a:cubicBezTo>
                        <a:pt x="151" y="338"/>
                        <a:pt x="155" y="338"/>
                        <a:pt x="158" y="338"/>
                      </a:cubicBezTo>
                      <a:close/>
                      <a:moveTo>
                        <a:pt x="121" y="273"/>
                      </a:moveTo>
                      <a:cubicBezTo>
                        <a:pt x="124" y="273"/>
                        <a:pt x="128" y="270"/>
                        <a:pt x="128" y="268"/>
                      </a:cubicBezTo>
                      <a:cubicBezTo>
                        <a:pt x="128" y="267"/>
                        <a:pt x="128" y="267"/>
                        <a:pt x="128" y="267"/>
                      </a:cubicBezTo>
                      <a:cubicBezTo>
                        <a:pt x="131" y="269"/>
                        <a:pt x="134" y="271"/>
                        <a:pt x="137" y="274"/>
                      </a:cubicBezTo>
                      <a:cubicBezTo>
                        <a:pt x="137" y="274"/>
                        <a:pt x="137" y="274"/>
                        <a:pt x="137" y="275"/>
                      </a:cubicBezTo>
                      <a:cubicBezTo>
                        <a:pt x="138" y="276"/>
                        <a:pt x="139" y="277"/>
                        <a:pt x="140" y="278"/>
                      </a:cubicBezTo>
                      <a:cubicBezTo>
                        <a:pt x="140" y="279"/>
                        <a:pt x="140" y="279"/>
                        <a:pt x="141" y="280"/>
                      </a:cubicBezTo>
                      <a:cubicBezTo>
                        <a:pt x="142" y="281"/>
                        <a:pt x="142" y="282"/>
                        <a:pt x="143" y="284"/>
                      </a:cubicBezTo>
                      <a:cubicBezTo>
                        <a:pt x="143" y="284"/>
                        <a:pt x="143" y="284"/>
                        <a:pt x="144" y="285"/>
                      </a:cubicBezTo>
                      <a:cubicBezTo>
                        <a:pt x="144" y="286"/>
                        <a:pt x="145" y="288"/>
                        <a:pt x="146" y="290"/>
                      </a:cubicBezTo>
                      <a:cubicBezTo>
                        <a:pt x="146" y="290"/>
                        <a:pt x="146" y="291"/>
                        <a:pt x="146" y="291"/>
                      </a:cubicBezTo>
                      <a:cubicBezTo>
                        <a:pt x="147" y="292"/>
                        <a:pt x="147" y="294"/>
                        <a:pt x="148" y="296"/>
                      </a:cubicBezTo>
                      <a:cubicBezTo>
                        <a:pt x="148" y="296"/>
                        <a:pt x="148" y="297"/>
                        <a:pt x="148" y="297"/>
                      </a:cubicBezTo>
                      <a:cubicBezTo>
                        <a:pt x="148" y="299"/>
                        <a:pt x="149" y="300"/>
                        <a:pt x="149" y="301"/>
                      </a:cubicBezTo>
                      <a:cubicBezTo>
                        <a:pt x="149" y="302"/>
                        <a:pt x="149" y="302"/>
                        <a:pt x="149" y="303"/>
                      </a:cubicBezTo>
                      <a:cubicBezTo>
                        <a:pt x="149" y="305"/>
                        <a:pt x="149" y="307"/>
                        <a:pt x="149" y="308"/>
                      </a:cubicBezTo>
                      <a:cubicBezTo>
                        <a:pt x="137" y="308"/>
                        <a:pt x="125" y="308"/>
                        <a:pt x="113" y="308"/>
                      </a:cubicBezTo>
                      <a:cubicBezTo>
                        <a:pt x="113" y="308"/>
                        <a:pt x="113" y="308"/>
                        <a:pt x="113" y="308"/>
                      </a:cubicBezTo>
                      <a:cubicBezTo>
                        <a:pt x="96" y="308"/>
                        <a:pt x="80" y="308"/>
                        <a:pt x="63" y="308"/>
                      </a:cubicBezTo>
                      <a:cubicBezTo>
                        <a:pt x="64" y="293"/>
                        <a:pt x="69" y="280"/>
                        <a:pt x="80" y="270"/>
                      </a:cubicBezTo>
                      <a:cubicBezTo>
                        <a:pt x="81" y="269"/>
                        <a:pt x="83" y="269"/>
                        <a:pt x="85" y="269"/>
                      </a:cubicBezTo>
                      <a:cubicBezTo>
                        <a:pt x="86" y="270"/>
                        <a:pt x="90" y="270"/>
                        <a:pt x="95" y="271"/>
                      </a:cubicBezTo>
                      <a:cubicBezTo>
                        <a:pt x="104" y="272"/>
                        <a:pt x="113" y="272"/>
                        <a:pt x="121" y="273"/>
                      </a:cubicBezTo>
                      <a:close/>
                    </a:path>
                  </a:pathLst>
                </a:custGeom>
                <a:grpFill/>
                <a:ln w="6350">
                  <a:solidFill>
                    <a:srgbClr val="A8E6D1">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95" name="Freeform 51">
                  <a:extLst>
                    <a:ext uri="{FF2B5EF4-FFF2-40B4-BE49-F238E27FC236}">
                      <a16:creationId xmlns:a16="http://schemas.microsoft.com/office/drawing/2014/main" id="{91553DE2-BD4E-4142-A9BB-93D076D7DA8B}"/>
                    </a:ext>
                  </a:extLst>
                </p:cNvPr>
                <p:cNvSpPr>
                  <a:spLocks noEditPoints="1"/>
                </p:cNvSpPr>
                <p:nvPr/>
              </p:nvSpPr>
              <p:spPr bwMode="auto">
                <a:xfrm>
                  <a:off x="3705225" y="4887916"/>
                  <a:ext cx="571500" cy="252413"/>
                </a:xfrm>
                <a:custGeom>
                  <a:avLst/>
                  <a:gdLst>
                    <a:gd name="T0" fmla="*/ 113 w 120"/>
                    <a:gd name="T1" fmla="*/ 0 h 53"/>
                    <a:gd name="T2" fmla="*/ 7 w 120"/>
                    <a:gd name="T3" fmla="*/ 0 h 53"/>
                    <a:gd name="T4" fmla="*/ 0 w 120"/>
                    <a:gd name="T5" fmla="*/ 7 h 53"/>
                    <a:gd name="T6" fmla="*/ 0 w 120"/>
                    <a:gd name="T7" fmla="*/ 47 h 53"/>
                    <a:gd name="T8" fmla="*/ 7 w 120"/>
                    <a:gd name="T9" fmla="*/ 53 h 53"/>
                    <a:gd name="T10" fmla="*/ 113 w 120"/>
                    <a:gd name="T11" fmla="*/ 53 h 53"/>
                    <a:gd name="T12" fmla="*/ 120 w 120"/>
                    <a:gd name="T13" fmla="*/ 47 h 53"/>
                    <a:gd name="T14" fmla="*/ 120 w 120"/>
                    <a:gd name="T15" fmla="*/ 7 h 53"/>
                    <a:gd name="T16" fmla="*/ 113 w 120"/>
                    <a:gd name="T17" fmla="*/ 0 h 53"/>
                    <a:gd name="T18" fmla="*/ 27 w 120"/>
                    <a:gd name="T19" fmla="*/ 40 h 53"/>
                    <a:gd name="T20" fmla="*/ 13 w 120"/>
                    <a:gd name="T21" fmla="*/ 27 h 53"/>
                    <a:gd name="T22" fmla="*/ 27 w 120"/>
                    <a:gd name="T23" fmla="*/ 13 h 53"/>
                    <a:gd name="T24" fmla="*/ 40 w 120"/>
                    <a:gd name="T25" fmla="*/ 27 h 53"/>
                    <a:gd name="T26" fmla="*/ 27 w 120"/>
                    <a:gd name="T2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53">
                      <a:moveTo>
                        <a:pt x="113" y="0"/>
                      </a:moveTo>
                      <a:cubicBezTo>
                        <a:pt x="7" y="0"/>
                        <a:pt x="7" y="0"/>
                        <a:pt x="7" y="0"/>
                      </a:cubicBezTo>
                      <a:cubicBezTo>
                        <a:pt x="3" y="0"/>
                        <a:pt x="0" y="3"/>
                        <a:pt x="0" y="7"/>
                      </a:cubicBezTo>
                      <a:cubicBezTo>
                        <a:pt x="0" y="47"/>
                        <a:pt x="0" y="47"/>
                        <a:pt x="0" y="47"/>
                      </a:cubicBezTo>
                      <a:cubicBezTo>
                        <a:pt x="0" y="50"/>
                        <a:pt x="3" y="53"/>
                        <a:pt x="7" y="53"/>
                      </a:cubicBezTo>
                      <a:cubicBezTo>
                        <a:pt x="113" y="53"/>
                        <a:pt x="113" y="53"/>
                        <a:pt x="113" y="53"/>
                      </a:cubicBezTo>
                      <a:cubicBezTo>
                        <a:pt x="117" y="53"/>
                        <a:pt x="120" y="50"/>
                        <a:pt x="120" y="47"/>
                      </a:cubicBezTo>
                      <a:cubicBezTo>
                        <a:pt x="120" y="7"/>
                        <a:pt x="120" y="7"/>
                        <a:pt x="120" y="7"/>
                      </a:cubicBezTo>
                      <a:cubicBezTo>
                        <a:pt x="120" y="3"/>
                        <a:pt x="117" y="0"/>
                        <a:pt x="113" y="0"/>
                      </a:cubicBezTo>
                      <a:close/>
                      <a:moveTo>
                        <a:pt x="27" y="40"/>
                      </a:moveTo>
                      <a:cubicBezTo>
                        <a:pt x="19" y="40"/>
                        <a:pt x="13" y="34"/>
                        <a:pt x="13" y="27"/>
                      </a:cubicBezTo>
                      <a:cubicBezTo>
                        <a:pt x="13" y="19"/>
                        <a:pt x="19" y="13"/>
                        <a:pt x="27" y="13"/>
                      </a:cubicBezTo>
                      <a:cubicBezTo>
                        <a:pt x="34" y="13"/>
                        <a:pt x="40" y="19"/>
                        <a:pt x="40" y="27"/>
                      </a:cubicBezTo>
                      <a:cubicBezTo>
                        <a:pt x="40" y="34"/>
                        <a:pt x="34" y="40"/>
                        <a:pt x="27" y="40"/>
                      </a:cubicBezTo>
                      <a:close/>
                    </a:path>
                  </a:pathLst>
                </a:custGeom>
                <a:grpFill/>
                <a:ln w="6350">
                  <a:solidFill>
                    <a:srgbClr val="A8E6D1">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96" name="Freeform 52">
                  <a:extLst>
                    <a:ext uri="{FF2B5EF4-FFF2-40B4-BE49-F238E27FC236}">
                      <a16:creationId xmlns:a16="http://schemas.microsoft.com/office/drawing/2014/main" id="{7E46B341-F12E-4609-9E46-1CBBB1163A23}"/>
                    </a:ext>
                  </a:extLst>
                </p:cNvPr>
                <p:cNvSpPr>
                  <a:spLocks noEditPoints="1"/>
                </p:cNvSpPr>
                <p:nvPr/>
              </p:nvSpPr>
              <p:spPr bwMode="auto">
                <a:xfrm>
                  <a:off x="3705225" y="4568829"/>
                  <a:ext cx="571500" cy="257175"/>
                </a:xfrm>
                <a:custGeom>
                  <a:avLst/>
                  <a:gdLst>
                    <a:gd name="T0" fmla="*/ 113 w 120"/>
                    <a:gd name="T1" fmla="*/ 0 h 54"/>
                    <a:gd name="T2" fmla="*/ 7 w 120"/>
                    <a:gd name="T3" fmla="*/ 0 h 54"/>
                    <a:gd name="T4" fmla="*/ 0 w 120"/>
                    <a:gd name="T5" fmla="*/ 7 h 54"/>
                    <a:gd name="T6" fmla="*/ 0 w 120"/>
                    <a:gd name="T7" fmla="*/ 47 h 54"/>
                    <a:gd name="T8" fmla="*/ 7 w 120"/>
                    <a:gd name="T9" fmla="*/ 54 h 54"/>
                    <a:gd name="T10" fmla="*/ 113 w 120"/>
                    <a:gd name="T11" fmla="*/ 54 h 54"/>
                    <a:gd name="T12" fmla="*/ 120 w 120"/>
                    <a:gd name="T13" fmla="*/ 47 h 54"/>
                    <a:gd name="T14" fmla="*/ 120 w 120"/>
                    <a:gd name="T15" fmla="*/ 7 h 54"/>
                    <a:gd name="T16" fmla="*/ 113 w 120"/>
                    <a:gd name="T17" fmla="*/ 0 h 54"/>
                    <a:gd name="T18" fmla="*/ 27 w 120"/>
                    <a:gd name="T19" fmla="*/ 40 h 54"/>
                    <a:gd name="T20" fmla="*/ 13 w 120"/>
                    <a:gd name="T21" fmla="*/ 27 h 54"/>
                    <a:gd name="T22" fmla="*/ 27 w 120"/>
                    <a:gd name="T23" fmla="*/ 14 h 54"/>
                    <a:gd name="T24" fmla="*/ 40 w 120"/>
                    <a:gd name="T25" fmla="*/ 27 h 54"/>
                    <a:gd name="T26" fmla="*/ 27 w 120"/>
                    <a:gd name="T27"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54">
                      <a:moveTo>
                        <a:pt x="113" y="0"/>
                      </a:moveTo>
                      <a:cubicBezTo>
                        <a:pt x="7" y="0"/>
                        <a:pt x="7" y="0"/>
                        <a:pt x="7" y="0"/>
                      </a:cubicBezTo>
                      <a:cubicBezTo>
                        <a:pt x="3" y="0"/>
                        <a:pt x="0" y="3"/>
                        <a:pt x="0" y="7"/>
                      </a:cubicBezTo>
                      <a:cubicBezTo>
                        <a:pt x="0" y="47"/>
                        <a:pt x="0" y="47"/>
                        <a:pt x="0" y="47"/>
                      </a:cubicBezTo>
                      <a:cubicBezTo>
                        <a:pt x="0" y="51"/>
                        <a:pt x="3" y="54"/>
                        <a:pt x="7" y="54"/>
                      </a:cubicBezTo>
                      <a:cubicBezTo>
                        <a:pt x="113" y="54"/>
                        <a:pt x="113" y="54"/>
                        <a:pt x="113" y="54"/>
                      </a:cubicBezTo>
                      <a:cubicBezTo>
                        <a:pt x="117" y="54"/>
                        <a:pt x="120" y="51"/>
                        <a:pt x="120" y="47"/>
                      </a:cubicBezTo>
                      <a:cubicBezTo>
                        <a:pt x="120" y="7"/>
                        <a:pt x="120" y="7"/>
                        <a:pt x="120" y="7"/>
                      </a:cubicBezTo>
                      <a:cubicBezTo>
                        <a:pt x="120" y="3"/>
                        <a:pt x="117" y="0"/>
                        <a:pt x="113" y="0"/>
                      </a:cubicBezTo>
                      <a:close/>
                      <a:moveTo>
                        <a:pt x="27" y="40"/>
                      </a:moveTo>
                      <a:cubicBezTo>
                        <a:pt x="19" y="40"/>
                        <a:pt x="13" y="34"/>
                        <a:pt x="13" y="27"/>
                      </a:cubicBezTo>
                      <a:cubicBezTo>
                        <a:pt x="13" y="20"/>
                        <a:pt x="19" y="14"/>
                        <a:pt x="27" y="14"/>
                      </a:cubicBezTo>
                      <a:cubicBezTo>
                        <a:pt x="34" y="14"/>
                        <a:pt x="40" y="20"/>
                        <a:pt x="40" y="27"/>
                      </a:cubicBezTo>
                      <a:cubicBezTo>
                        <a:pt x="40" y="34"/>
                        <a:pt x="34" y="40"/>
                        <a:pt x="27" y="40"/>
                      </a:cubicBezTo>
                      <a:close/>
                    </a:path>
                  </a:pathLst>
                </a:custGeom>
                <a:grpFill/>
                <a:ln w="6350">
                  <a:solidFill>
                    <a:srgbClr val="A8E6D1">
                      <a:lumMod val="50000"/>
                    </a:srgbClr>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grpSp>
          <p:grpSp>
            <p:nvGrpSpPr>
              <p:cNvPr id="982" name="Group 73">
                <a:extLst>
                  <a:ext uri="{FF2B5EF4-FFF2-40B4-BE49-F238E27FC236}">
                    <a16:creationId xmlns:a16="http://schemas.microsoft.com/office/drawing/2014/main" id="{568F8CD9-6926-4BDF-8563-D4A5A2061424}"/>
                  </a:ext>
                </a:extLst>
              </p:cNvPr>
              <p:cNvGrpSpPr/>
              <p:nvPr/>
            </p:nvGrpSpPr>
            <p:grpSpPr>
              <a:xfrm flipH="1">
                <a:off x="7190175" y="3121223"/>
                <a:ext cx="319802" cy="474012"/>
                <a:chOff x="2314575" y="3949703"/>
                <a:chExt cx="1962150" cy="2908302"/>
              </a:xfrm>
              <a:noFill/>
            </p:grpSpPr>
            <p:sp>
              <p:nvSpPr>
                <p:cNvPr id="983" name="Freeform 46">
                  <a:extLst>
                    <a:ext uri="{FF2B5EF4-FFF2-40B4-BE49-F238E27FC236}">
                      <a16:creationId xmlns:a16="http://schemas.microsoft.com/office/drawing/2014/main" id="{23B33B47-C9F6-4040-9883-77DCACF1C71D}"/>
                    </a:ext>
                  </a:extLst>
                </p:cNvPr>
                <p:cNvSpPr>
                  <a:spLocks/>
                </p:cNvSpPr>
                <p:nvPr/>
              </p:nvSpPr>
              <p:spPr bwMode="auto">
                <a:xfrm>
                  <a:off x="2928937" y="3949703"/>
                  <a:ext cx="528638" cy="595313"/>
                </a:xfrm>
                <a:custGeom>
                  <a:avLst/>
                  <a:gdLst>
                    <a:gd name="T0" fmla="*/ 65 w 111"/>
                    <a:gd name="T1" fmla="*/ 120 h 125"/>
                    <a:gd name="T2" fmla="*/ 106 w 111"/>
                    <a:gd name="T3" fmla="*/ 54 h 125"/>
                    <a:gd name="T4" fmla="*/ 46 w 111"/>
                    <a:gd name="T5" fmla="*/ 4 h 125"/>
                    <a:gd name="T6" fmla="*/ 5 w 111"/>
                    <a:gd name="T7" fmla="*/ 71 h 125"/>
                    <a:gd name="T8" fmla="*/ 65 w 111"/>
                    <a:gd name="T9" fmla="*/ 120 h 125"/>
                  </a:gdLst>
                  <a:ahLst/>
                  <a:cxnLst>
                    <a:cxn ang="0">
                      <a:pos x="T0" y="T1"/>
                    </a:cxn>
                    <a:cxn ang="0">
                      <a:pos x="T2" y="T3"/>
                    </a:cxn>
                    <a:cxn ang="0">
                      <a:pos x="T4" y="T5"/>
                    </a:cxn>
                    <a:cxn ang="0">
                      <a:pos x="T6" y="T7"/>
                    </a:cxn>
                    <a:cxn ang="0">
                      <a:pos x="T8" y="T9"/>
                    </a:cxn>
                  </a:cxnLst>
                  <a:rect l="0" t="0" r="r" b="b"/>
                  <a:pathLst>
                    <a:path w="111" h="125">
                      <a:moveTo>
                        <a:pt x="65" y="120"/>
                      </a:moveTo>
                      <a:cubicBezTo>
                        <a:pt x="93" y="116"/>
                        <a:pt x="111" y="86"/>
                        <a:pt x="106" y="54"/>
                      </a:cubicBezTo>
                      <a:cubicBezTo>
                        <a:pt x="101" y="22"/>
                        <a:pt x="74" y="0"/>
                        <a:pt x="46" y="4"/>
                      </a:cubicBezTo>
                      <a:cubicBezTo>
                        <a:pt x="18" y="9"/>
                        <a:pt x="0" y="39"/>
                        <a:pt x="5" y="71"/>
                      </a:cubicBezTo>
                      <a:cubicBezTo>
                        <a:pt x="11" y="103"/>
                        <a:pt x="37" y="125"/>
                        <a:pt x="65" y="120"/>
                      </a:cubicBezTo>
                      <a:close/>
                    </a:path>
                  </a:pathLst>
                </a:custGeom>
                <a:grpFill/>
                <a:ln w="6350">
                  <a:solidFill>
                    <a:srgbClr val="A8E6D1"/>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84" name="Freeform 47">
                  <a:extLst>
                    <a:ext uri="{FF2B5EF4-FFF2-40B4-BE49-F238E27FC236}">
                      <a16:creationId xmlns:a16="http://schemas.microsoft.com/office/drawing/2014/main" id="{19E83CF6-0C34-4846-B673-CE5A8FAC1BBA}"/>
                    </a:ext>
                  </a:extLst>
                </p:cNvPr>
                <p:cNvSpPr>
                  <a:spLocks/>
                </p:cNvSpPr>
                <p:nvPr/>
              </p:nvSpPr>
              <p:spPr bwMode="auto">
                <a:xfrm>
                  <a:off x="2852737" y="5899154"/>
                  <a:ext cx="100013" cy="61913"/>
                </a:xfrm>
                <a:custGeom>
                  <a:avLst/>
                  <a:gdLst>
                    <a:gd name="T0" fmla="*/ 13 w 21"/>
                    <a:gd name="T1" fmla="*/ 0 h 13"/>
                    <a:gd name="T2" fmla="*/ 0 w 21"/>
                    <a:gd name="T3" fmla="*/ 6 h 13"/>
                    <a:gd name="T4" fmla="*/ 0 w 21"/>
                    <a:gd name="T5" fmla="*/ 13 h 13"/>
                    <a:gd name="T6" fmla="*/ 21 w 21"/>
                    <a:gd name="T7" fmla="*/ 13 h 13"/>
                    <a:gd name="T8" fmla="*/ 13 w 21"/>
                    <a:gd name="T9" fmla="*/ 0 h 13"/>
                  </a:gdLst>
                  <a:ahLst/>
                  <a:cxnLst>
                    <a:cxn ang="0">
                      <a:pos x="T0" y="T1"/>
                    </a:cxn>
                    <a:cxn ang="0">
                      <a:pos x="T2" y="T3"/>
                    </a:cxn>
                    <a:cxn ang="0">
                      <a:pos x="T4" y="T5"/>
                    </a:cxn>
                    <a:cxn ang="0">
                      <a:pos x="T6" y="T7"/>
                    </a:cxn>
                    <a:cxn ang="0">
                      <a:pos x="T8" y="T9"/>
                    </a:cxn>
                  </a:cxnLst>
                  <a:rect l="0" t="0" r="r" b="b"/>
                  <a:pathLst>
                    <a:path w="21" h="13">
                      <a:moveTo>
                        <a:pt x="13" y="0"/>
                      </a:moveTo>
                      <a:cubicBezTo>
                        <a:pt x="9" y="3"/>
                        <a:pt x="5" y="5"/>
                        <a:pt x="0" y="6"/>
                      </a:cubicBezTo>
                      <a:cubicBezTo>
                        <a:pt x="0" y="8"/>
                        <a:pt x="0" y="11"/>
                        <a:pt x="0" y="13"/>
                      </a:cubicBezTo>
                      <a:cubicBezTo>
                        <a:pt x="21" y="13"/>
                        <a:pt x="21" y="13"/>
                        <a:pt x="21" y="13"/>
                      </a:cubicBezTo>
                      <a:cubicBezTo>
                        <a:pt x="19" y="8"/>
                        <a:pt x="16" y="3"/>
                        <a:pt x="13" y="0"/>
                      </a:cubicBezTo>
                      <a:close/>
                    </a:path>
                  </a:pathLst>
                </a:custGeom>
                <a:grpFill/>
                <a:ln w="6350">
                  <a:solidFill>
                    <a:srgbClr val="B7C99D"/>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85" name="Freeform 48">
                  <a:extLst>
                    <a:ext uri="{FF2B5EF4-FFF2-40B4-BE49-F238E27FC236}">
                      <a16:creationId xmlns:a16="http://schemas.microsoft.com/office/drawing/2014/main" id="{6BCF5CC4-A2EE-4D7F-9B3D-3F74F124DDA2}"/>
                    </a:ext>
                  </a:extLst>
                </p:cNvPr>
                <p:cNvSpPr>
                  <a:spLocks/>
                </p:cNvSpPr>
                <p:nvPr/>
              </p:nvSpPr>
              <p:spPr bwMode="auto">
                <a:xfrm>
                  <a:off x="2924175" y="5575304"/>
                  <a:ext cx="704850" cy="1282701"/>
                </a:xfrm>
                <a:custGeom>
                  <a:avLst/>
                  <a:gdLst>
                    <a:gd name="T0" fmla="*/ 130 w 148"/>
                    <a:gd name="T1" fmla="*/ 241 h 269"/>
                    <a:gd name="T2" fmla="*/ 116 w 148"/>
                    <a:gd name="T3" fmla="*/ 237 h 269"/>
                    <a:gd name="T4" fmla="*/ 123 w 148"/>
                    <a:gd name="T5" fmla="*/ 98 h 269"/>
                    <a:gd name="T6" fmla="*/ 125 w 148"/>
                    <a:gd name="T7" fmla="*/ 65 h 269"/>
                    <a:gd name="T8" fmla="*/ 128 w 148"/>
                    <a:gd name="T9" fmla="*/ 0 h 269"/>
                    <a:gd name="T10" fmla="*/ 0 w 148"/>
                    <a:gd name="T11" fmla="*/ 0 h 269"/>
                    <a:gd name="T12" fmla="*/ 0 w 148"/>
                    <a:gd name="T13" fmla="*/ 13 h 269"/>
                    <a:gd name="T14" fmla="*/ 12 w 148"/>
                    <a:gd name="T15" fmla="*/ 28 h 269"/>
                    <a:gd name="T16" fmla="*/ 12 w 148"/>
                    <a:gd name="T17" fmla="*/ 35 h 269"/>
                    <a:gd name="T18" fmla="*/ 41 w 148"/>
                    <a:gd name="T19" fmla="*/ 81 h 269"/>
                    <a:gd name="T20" fmla="*/ 55 w 148"/>
                    <a:gd name="T21" fmla="*/ 81 h 269"/>
                    <a:gd name="T22" fmla="*/ 72 w 148"/>
                    <a:gd name="T23" fmla="*/ 81 h 269"/>
                    <a:gd name="T24" fmla="*/ 95 w 148"/>
                    <a:gd name="T25" fmla="*/ 94 h 269"/>
                    <a:gd name="T26" fmla="*/ 94 w 148"/>
                    <a:gd name="T27" fmla="*/ 119 h 269"/>
                    <a:gd name="T28" fmla="*/ 83 w 148"/>
                    <a:gd name="T29" fmla="*/ 128 h 269"/>
                    <a:gd name="T30" fmla="*/ 77 w 148"/>
                    <a:gd name="T31" fmla="*/ 154 h 269"/>
                    <a:gd name="T32" fmla="*/ 72 w 148"/>
                    <a:gd name="T33" fmla="*/ 180 h 269"/>
                    <a:gd name="T34" fmla="*/ 68 w 148"/>
                    <a:gd name="T35" fmla="*/ 201 h 269"/>
                    <a:gd name="T36" fmla="*/ 58 w 148"/>
                    <a:gd name="T37" fmla="*/ 219 h 269"/>
                    <a:gd name="T38" fmla="*/ 57 w 148"/>
                    <a:gd name="T39" fmla="*/ 245 h 269"/>
                    <a:gd name="T40" fmla="*/ 59 w 148"/>
                    <a:gd name="T41" fmla="*/ 269 h 269"/>
                    <a:gd name="T42" fmla="*/ 142 w 148"/>
                    <a:gd name="T43" fmla="*/ 269 h 269"/>
                    <a:gd name="T44" fmla="*/ 130 w 148"/>
                    <a:gd name="T45" fmla="*/ 24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269">
                      <a:moveTo>
                        <a:pt x="130" y="241"/>
                      </a:moveTo>
                      <a:cubicBezTo>
                        <a:pt x="126" y="240"/>
                        <a:pt x="122" y="238"/>
                        <a:pt x="116" y="237"/>
                      </a:cubicBezTo>
                      <a:cubicBezTo>
                        <a:pt x="118" y="191"/>
                        <a:pt x="121" y="144"/>
                        <a:pt x="123" y="98"/>
                      </a:cubicBezTo>
                      <a:cubicBezTo>
                        <a:pt x="123" y="87"/>
                        <a:pt x="124" y="76"/>
                        <a:pt x="125" y="65"/>
                      </a:cubicBezTo>
                      <a:cubicBezTo>
                        <a:pt x="126" y="65"/>
                        <a:pt x="127" y="9"/>
                        <a:pt x="128" y="0"/>
                      </a:cubicBezTo>
                      <a:cubicBezTo>
                        <a:pt x="0" y="0"/>
                        <a:pt x="0" y="0"/>
                        <a:pt x="0" y="0"/>
                      </a:cubicBezTo>
                      <a:cubicBezTo>
                        <a:pt x="0" y="4"/>
                        <a:pt x="0" y="9"/>
                        <a:pt x="0" y="13"/>
                      </a:cubicBezTo>
                      <a:cubicBezTo>
                        <a:pt x="7" y="16"/>
                        <a:pt x="12" y="21"/>
                        <a:pt x="12" y="28"/>
                      </a:cubicBezTo>
                      <a:cubicBezTo>
                        <a:pt x="12" y="35"/>
                        <a:pt x="12" y="35"/>
                        <a:pt x="12" y="35"/>
                      </a:cubicBezTo>
                      <a:cubicBezTo>
                        <a:pt x="28" y="46"/>
                        <a:pt x="37" y="62"/>
                        <a:pt x="41" y="81"/>
                      </a:cubicBezTo>
                      <a:cubicBezTo>
                        <a:pt x="46" y="81"/>
                        <a:pt x="50" y="81"/>
                        <a:pt x="55" y="81"/>
                      </a:cubicBezTo>
                      <a:cubicBezTo>
                        <a:pt x="61" y="81"/>
                        <a:pt x="66" y="81"/>
                        <a:pt x="72" y="81"/>
                      </a:cubicBezTo>
                      <a:cubicBezTo>
                        <a:pt x="82" y="81"/>
                        <a:pt x="90" y="86"/>
                        <a:pt x="95" y="94"/>
                      </a:cubicBezTo>
                      <a:cubicBezTo>
                        <a:pt x="99" y="102"/>
                        <a:pt x="99" y="111"/>
                        <a:pt x="94" y="119"/>
                      </a:cubicBezTo>
                      <a:cubicBezTo>
                        <a:pt x="91" y="123"/>
                        <a:pt x="87" y="127"/>
                        <a:pt x="83" y="128"/>
                      </a:cubicBezTo>
                      <a:cubicBezTo>
                        <a:pt x="81" y="136"/>
                        <a:pt x="79" y="145"/>
                        <a:pt x="77" y="154"/>
                      </a:cubicBezTo>
                      <a:cubicBezTo>
                        <a:pt x="76" y="163"/>
                        <a:pt x="74" y="172"/>
                        <a:pt x="72" y="180"/>
                      </a:cubicBezTo>
                      <a:cubicBezTo>
                        <a:pt x="71" y="187"/>
                        <a:pt x="69" y="194"/>
                        <a:pt x="68" y="201"/>
                      </a:cubicBezTo>
                      <a:cubicBezTo>
                        <a:pt x="66" y="209"/>
                        <a:pt x="63" y="215"/>
                        <a:pt x="58" y="219"/>
                      </a:cubicBezTo>
                      <a:cubicBezTo>
                        <a:pt x="58" y="228"/>
                        <a:pt x="57" y="236"/>
                        <a:pt x="57" y="245"/>
                      </a:cubicBezTo>
                      <a:cubicBezTo>
                        <a:pt x="57" y="253"/>
                        <a:pt x="58" y="261"/>
                        <a:pt x="59" y="269"/>
                      </a:cubicBezTo>
                      <a:cubicBezTo>
                        <a:pt x="88" y="269"/>
                        <a:pt x="115" y="269"/>
                        <a:pt x="142" y="269"/>
                      </a:cubicBezTo>
                      <a:cubicBezTo>
                        <a:pt x="148" y="255"/>
                        <a:pt x="144" y="245"/>
                        <a:pt x="130" y="241"/>
                      </a:cubicBezTo>
                      <a:close/>
                    </a:path>
                  </a:pathLst>
                </a:custGeom>
                <a:grpFill/>
                <a:ln w="6350">
                  <a:solidFill>
                    <a:srgbClr val="A8E6D1"/>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86" name="Freeform 49">
                  <a:extLst>
                    <a:ext uri="{FF2B5EF4-FFF2-40B4-BE49-F238E27FC236}">
                      <a16:creationId xmlns:a16="http://schemas.microsoft.com/office/drawing/2014/main" id="{B37537FD-607A-4338-A7F9-85949E703582}"/>
                    </a:ext>
                  </a:extLst>
                </p:cNvPr>
                <p:cNvSpPr>
                  <a:spLocks/>
                </p:cNvSpPr>
                <p:nvPr/>
              </p:nvSpPr>
              <p:spPr bwMode="auto">
                <a:xfrm>
                  <a:off x="2814637" y="6648455"/>
                  <a:ext cx="347663" cy="209550"/>
                </a:xfrm>
                <a:custGeom>
                  <a:avLst/>
                  <a:gdLst>
                    <a:gd name="T0" fmla="*/ 60 w 73"/>
                    <a:gd name="T1" fmla="*/ 15 h 44"/>
                    <a:gd name="T2" fmla="*/ 62 w 73"/>
                    <a:gd name="T3" fmla="*/ 0 h 44"/>
                    <a:gd name="T4" fmla="*/ 1 w 73"/>
                    <a:gd name="T5" fmla="*/ 0 h 44"/>
                    <a:gd name="T6" fmla="*/ 0 w 73"/>
                    <a:gd name="T7" fmla="*/ 44 h 44"/>
                    <a:gd name="T8" fmla="*/ 70 w 73"/>
                    <a:gd name="T9" fmla="*/ 44 h 44"/>
                    <a:gd name="T10" fmla="*/ 60 w 73"/>
                    <a:gd name="T11" fmla="*/ 15 h 44"/>
                  </a:gdLst>
                  <a:ahLst/>
                  <a:cxnLst>
                    <a:cxn ang="0">
                      <a:pos x="T0" y="T1"/>
                    </a:cxn>
                    <a:cxn ang="0">
                      <a:pos x="T2" y="T3"/>
                    </a:cxn>
                    <a:cxn ang="0">
                      <a:pos x="T4" y="T5"/>
                    </a:cxn>
                    <a:cxn ang="0">
                      <a:pos x="T6" y="T7"/>
                    </a:cxn>
                    <a:cxn ang="0">
                      <a:pos x="T8" y="T9"/>
                    </a:cxn>
                    <a:cxn ang="0">
                      <a:pos x="T10" y="T11"/>
                    </a:cxn>
                  </a:cxnLst>
                  <a:rect l="0" t="0" r="r" b="b"/>
                  <a:pathLst>
                    <a:path w="73" h="44">
                      <a:moveTo>
                        <a:pt x="60" y="15"/>
                      </a:moveTo>
                      <a:cubicBezTo>
                        <a:pt x="61" y="10"/>
                        <a:pt x="61" y="5"/>
                        <a:pt x="62" y="0"/>
                      </a:cubicBezTo>
                      <a:cubicBezTo>
                        <a:pt x="42" y="0"/>
                        <a:pt x="22" y="0"/>
                        <a:pt x="1" y="0"/>
                      </a:cubicBezTo>
                      <a:cubicBezTo>
                        <a:pt x="1" y="14"/>
                        <a:pt x="0" y="29"/>
                        <a:pt x="0" y="44"/>
                      </a:cubicBezTo>
                      <a:cubicBezTo>
                        <a:pt x="24" y="44"/>
                        <a:pt x="47" y="44"/>
                        <a:pt x="70" y="44"/>
                      </a:cubicBezTo>
                      <a:cubicBezTo>
                        <a:pt x="73" y="29"/>
                        <a:pt x="73" y="21"/>
                        <a:pt x="60" y="15"/>
                      </a:cubicBezTo>
                      <a:close/>
                    </a:path>
                  </a:pathLst>
                </a:custGeom>
                <a:grpFill/>
                <a:ln w="6350">
                  <a:solidFill>
                    <a:srgbClr val="A8E6D1"/>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87" name="Freeform 50">
                  <a:extLst>
                    <a:ext uri="{FF2B5EF4-FFF2-40B4-BE49-F238E27FC236}">
                      <a16:creationId xmlns:a16="http://schemas.microsoft.com/office/drawing/2014/main" id="{468408D3-C2D1-47E0-839A-B78952720419}"/>
                    </a:ext>
                  </a:extLst>
                </p:cNvPr>
                <p:cNvSpPr>
                  <a:spLocks noEditPoints="1"/>
                </p:cNvSpPr>
                <p:nvPr/>
              </p:nvSpPr>
              <p:spPr bwMode="auto">
                <a:xfrm>
                  <a:off x="2314575" y="4554541"/>
                  <a:ext cx="1804988" cy="2027239"/>
                </a:xfrm>
                <a:custGeom>
                  <a:avLst/>
                  <a:gdLst>
                    <a:gd name="T0" fmla="*/ 256 w 379"/>
                    <a:gd name="T1" fmla="*/ 104 h 425"/>
                    <a:gd name="T2" fmla="*/ 247 w 379"/>
                    <a:gd name="T3" fmla="*/ 48 h 425"/>
                    <a:gd name="T4" fmla="*/ 132 w 379"/>
                    <a:gd name="T5" fmla="*/ 4 h 425"/>
                    <a:gd name="T6" fmla="*/ 77 w 379"/>
                    <a:gd name="T7" fmla="*/ 199 h 425"/>
                    <a:gd name="T8" fmla="*/ 78 w 379"/>
                    <a:gd name="T9" fmla="*/ 239 h 425"/>
                    <a:gd name="T10" fmla="*/ 80 w 379"/>
                    <a:gd name="T11" fmla="*/ 261 h 425"/>
                    <a:gd name="T12" fmla="*/ 51 w 379"/>
                    <a:gd name="T13" fmla="*/ 309 h 425"/>
                    <a:gd name="T14" fmla="*/ 0 w 379"/>
                    <a:gd name="T15" fmla="*/ 319 h 425"/>
                    <a:gd name="T16" fmla="*/ 30 w 379"/>
                    <a:gd name="T17" fmla="*/ 413 h 425"/>
                    <a:gd name="T18" fmla="*/ 107 w 379"/>
                    <a:gd name="T19" fmla="*/ 425 h 425"/>
                    <a:gd name="T20" fmla="*/ 183 w 379"/>
                    <a:gd name="T21" fmla="*/ 413 h 425"/>
                    <a:gd name="T22" fmla="*/ 192 w 379"/>
                    <a:gd name="T23" fmla="*/ 366 h 425"/>
                    <a:gd name="T24" fmla="*/ 201 w 379"/>
                    <a:gd name="T25" fmla="*/ 333 h 425"/>
                    <a:gd name="T26" fmla="*/ 212 w 379"/>
                    <a:gd name="T27" fmla="*/ 323 h 425"/>
                    <a:gd name="T28" fmla="*/ 188 w 379"/>
                    <a:gd name="T29" fmla="*/ 309 h 425"/>
                    <a:gd name="T30" fmla="*/ 183 w 379"/>
                    <a:gd name="T31" fmla="*/ 309 h 425"/>
                    <a:gd name="T32" fmla="*/ 160 w 379"/>
                    <a:gd name="T33" fmla="*/ 309 h 425"/>
                    <a:gd name="T34" fmla="*/ 158 w 379"/>
                    <a:gd name="T35" fmla="*/ 308 h 425"/>
                    <a:gd name="T36" fmla="*/ 157 w 379"/>
                    <a:gd name="T37" fmla="*/ 305 h 425"/>
                    <a:gd name="T38" fmla="*/ 156 w 379"/>
                    <a:gd name="T39" fmla="*/ 296 h 425"/>
                    <a:gd name="T40" fmla="*/ 154 w 379"/>
                    <a:gd name="T41" fmla="*/ 288 h 425"/>
                    <a:gd name="T42" fmla="*/ 149 w 379"/>
                    <a:gd name="T43" fmla="*/ 277 h 425"/>
                    <a:gd name="T44" fmla="*/ 144 w 379"/>
                    <a:gd name="T45" fmla="*/ 271 h 425"/>
                    <a:gd name="T46" fmla="*/ 129 w 379"/>
                    <a:gd name="T47" fmla="*/ 258 h 425"/>
                    <a:gd name="T48" fmla="*/ 120 w 379"/>
                    <a:gd name="T49" fmla="*/ 233 h 425"/>
                    <a:gd name="T50" fmla="*/ 132 w 379"/>
                    <a:gd name="T51" fmla="*/ 130 h 425"/>
                    <a:gd name="T52" fmla="*/ 256 w 379"/>
                    <a:gd name="T53" fmla="*/ 201 h 425"/>
                    <a:gd name="T54" fmla="*/ 314 w 379"/>
                    <a:gd name="T55" fmla="*/ 154 h 425"/>
                    <a:gd name="T56" fmla="*/ 378 w 379"/>
                    <a:gd name="T57" fmla="*/ 142 h 425"/>
                    <a:gd name="T58" fmla="*/ 282 w 379"/>
                    <a:gd name="T59" fmla="*/ 117 h 425"/>
                    <a:gd name="T60" fmla="*/ 55 w 379"/>
                    <a:gd name="T61" fmla="*/ 380 h 425"/>
                    <a:gd name="T62" fmla="*/ 79 w 379"/>
                    <a:gd name="T63" fmla="*/ 362 h 425"/>
                    <a:gd name="T64" fmla="*/ 57 w 379"/>
                    <a:gd name="T65" fmla="*/ 338 h 425"/>
                    <a:gd name="T66" fmla="*/ 79 w 379"/>
                    <a:gd name="T67" fmla="*/ 362 h 425"/>
                    <a:gd name="T68" fmla="*/ 118 w 379"/>
                    <a:gd name="T69" fmla="*/ 403 h 425"/>
                    <a:gd name="T70" fmla="*/ 108 w 379"/>
                    <a:gd name="T71" fmla="*/ 404 h 425"/>
                    <a:gd name="T72" fmla="*/ 117 w 379"/>
                    <a:gd name="T73" fmla="*/ 380 h 425"/>
                    <a:gd name="T74" fmla="*/ 119 w 379"/>
                    <a:gd name="T75" fmla="*/ 401 h 425"/>
                    <a:gd name="T76" fmla="*/ 94 w 379"/>
                    <a:gd name="T77" fmla="*/ 338 h 425"/>
                    <a:gd name="T78" fmla="*/ 119 w 379"/>
                    <a:gd name="T79" fmla="*/ 340 h 425"/>
                    <a:gd name="T80" fmla="*/ 158 w 379"/>
                    <a:gd name="T81" fmla="*/ 404 h 425"/>
                    <a:gd name="T82" fmla="*/ 136 w 379"/>
                    <a:gd name="T83" fmla="*/ 404 h 425"/>
                    <a:gd name="T84" fmla="*/ 134 w 379"/>
                    <a:gd name="T85" fmla="*/ 382 h 425"/>
                    <a:gd name="T86" fmla="*/ 135 w 379"/>
                    <a:gd name="T87" fmla="*/ 380 h 425"/>
                    <a:gd name="T88" fmla="*/ 158 w 379"/>
                    <a:gd name="T89" fmla="*/ 338 h 425"/>
                    <a:gd name="T90" fmla="*/ 134 w 379"/>
                    <a:gd name="T91" fmla="*/ 340 h 425"/>
                    <a:gd name="T92" fmla="*/ 148 w 379"/>
                    <a:gd name="T93" fmla="*/ 338 h 425"/>
                    <a:gd name="T94" fmla="*/ 128 w 379"/>
                    <a:gd name="T95" fmla="*/ 268 h 425"/>
                    <a:gd name="T96" fmla="*/ 137 w 379"/>
                    <a:gd name="T97" fmla="*/ 275 h 425"/>
                    <a:gd name="T98" fmla="*/ 143 w 379"/>
                    <a:gd name="T99" fmla="*/ 284 h 425"/>
                    <a:gd name="T100" fmla="*/ 146 w 379"/>
                    <a:gd name="T101" fmla="*/ 291 h 425"/>
                    <a:gd name="T102" fmla="*/ 149 w 379"/>
                    <a:gd name="T103" fmla="*/ 301 h 425"/>
                    <a:gd name="T104" fmla="*/ 113 w 379"/>
                    <a:gd name="T105" fmla="*/ 308 h 425"/>
                    <a:gd name="T106" fmla="*/ 80 w 379"/>
                    <a:gd name="T107" fmla="*/ 270 h 425"/>
                    <a:gd name="T108" fmla="*/ 121 w 379"/>
                    <a:gd name="T109" fmla="*/ 273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9" h="425">
                      <a:moveTo>
                        <a:pt x="282" y="117"/>
                      </a:moveTo>
                      <a:cubicBezTo>
                        <a:pt x="282" y="104"/>
                        <a:pt x="282" y="104"/>
                        <a:pt x="282" y="104"/>
                      </a:cubicBezTo>
                      <a:cubicBezTo>
                        <a:pt x="273" y="104"/>
                        <a:pt x="264" y="104"/>
                        <a:pt x="256" y="104"/>
                      </a:cubicBezTo>
                      <a:cubicBezTo>
                        <a:pt x="255" y="104"/>
                        <a:pt x="255" y="103"/>
                        <a:pt x="254" y="102"/>
                      </a:cubicBezTo>
                      <a:cubicBezTo>
                        <a:pt x="254" y="104"/>
                        <a:pt x="254" y="105"/>
                        <a:pt x="254" y="106"/>
                      </a:cubicBezTo>
                      <a:cubicBezTo>
                        <a:pt x="251" y="77"/>
                        <a:pt x="248" y="50"/>
                        <a:pt x="247" y="48"/>
                      </a:cubicBezTo>
                      <a:cubicBezTo>
                        <a:pt x="238" y="34"/>
                        <a:pt x="232" y="28"/>
                        <a:pt x="217" y="19"/>
                      </a:cubicBezTo>
                      <a:cubicBezTo>
                        <a:pt x="206" y="24"/>
                        <a:pt x="201" y="24"/>
                        <a:pt x="189" y="20"/>
                      </a:cubicBezTo>
                      <a:cubicBezTo>
                        <a:pt x="171" y="13"/>
                        <a:pt x="152" y="0"/>
                        <a:pt x="132" y="4"/>
                      </a:cubicBezTo>
                      <a:cubicBezTo>
                        <a:pt x="115" y="8"/>
                        <a:pt x="100" y="21"/>
                        <a:pt x="93" y="36"/>
                      </a:cubicBezTo>
                      <a:cubicBezTo>
                        <a:pt x="89" y="45"/>
                        <a:pt x="86" y="55"/>
                        <a:pt x="84" y="64"/>
                      </a:cubicBezTo>
                      <a:cubicBezTo>
                        <a:pt x="76" y="109"/>
                        <a:pt x="73" y="154"/>
                        <a:pt x="77" y="199"/>
                      </a:cubicBezTo>
                      <a:cubicBezTo>
                        <a:pt x="78" y="212"/>
                        <a:pt x="78" y="224"/>
                        <a:pt x="78" y="237"/>
                      </a:cubicBezTo>
                      <a:cubicBezTo>
                        <a:pt x="78" y="237"/>
                        <a:pt x="78" y="238"/>
                        <a:pt x="78" y="239"/>
                      </a:cubicBezTo>
                      <a:cubicBezTo>
                        <a:pt x="78" y="239"/>
                        <a:pt x="78" y="239"/>
                        <a:pt x="78" y="239"/>
                      </a:cubicBezTo>
                      <a:cubicBezTo>
                        <a:pt x="78" y="239"/>
                        <a:pt x="78" y="239"/>
                        <a:pt x="78" y="239"/>
                      </a:cubicBezTo>
                      <a:cubicBezTo>
                        <a:pt x="79" y="244"/>
                        <a:pt x="80" y="253"/>
                        <a:pt x="82" y="260"/>
                      </a:cubicBezTo>
                      <a:cubicBezTo>
                        <a:pt x="81" y="261"/>
                        <a:pt x="80" y="261"/>
                        <a:pt x="80" y="261"/>
                      </a:cubicBezTo>
                      <a:cubicBezTo>
                        <a:pt x="77" y="262"/>
                        <a:pt x="72" y="267"/>
                        <a:pt x="72" y="267"/>
                      </a:cubicBezTo>
                      <a:cubicBezTo>
                        <a:pt x="62" y="278"/>
                        <a:pt x="56" y="291"/>
                        <a:pt x="55" y="306"/>
                      </a:cubicBezTo>
                      <a:cubicBezTo>
                        <a:pt x="55" y="309"/>
                        <a:pt x="53" y="309"/>
                        <a:pt x="51" y="309"/>
                      </a:cubicBezTo>
                      <a:cubicBezTo>
                        <a:pt x="39" y="309"/>
                        <a:pt x="26" y="309"/>
                        <a:pt x="14" y="309"/>
                      </a:cubicBezTo>
                      <a:cubicBezTo>
                        <a:pt x="12" y="309"/>
                        <a:pt x="9" y="309"/>
                        <a:pt x="7" y="310"/>
                      </a:cubicBezTo>
                      <a:cubicBezTo>
                        <a:pt x="3" y="311"/>
                        <a:pt x="0" y="315"/>
                        <a:pt x="0" y="319"/>
                      </a:cubicBezTo>
                      <a:cubicBezTo>
                        <a:pt x="0" y="323"/>
                        <a:pt x="1" y="328"/>
                        <a:pt x="5" y="329"/>
                      </a:cubicBezTo>
                      <a:cubicBezTo>
                        <a:pt x="12" y="331"/>
                        <a:pt x="14" y="337"/>
                        <a:pt x="16" y="343"/>
                      </a:cubicBezTo>
                      <a:cubicBezTo>
                        <a:pt x="20" y="366"/>
                        <a:pt x="25" y="389"/>
                        <a:pt x="30" y="413"/>
                      </a:cubicBezTo>
                      <a:cubicBezTo>
                        <a:pt x="31" y="421"/>
                        <a:pt x="36" y="425"/>
                        <a:pt x="45" y="425"/>
                      </a:cubicBezTo>
                      <a:cubicBezTo>
                        <a:pt x="66" y="425"/>
                        <a:pt x="86" y="425"/>
                        <a:pt x="107" y="425"/>
                      </a:cubicBezTo>
                      <a:cubicBezTo>
                        <a:pt x="107" y="425"/>
                        <a:pt x="107" y="425"/>
                        <a:pt x="107" y="425"/>
                      </a:cubicBezTo>
                      <a:cubicBezTo>
                        <a:pt x="127" y="425"/>
                        <a:pt x="147" y="425"/>
                        <a:pt x="167" y="425"/>
                      </a:cubicBezTo>
                      <a:cubicBezTo>
                        <a:pt x="167" y="425"/>
                        <a:pt x="167" y="425"/>
                        <a:pt x="168" y="425"/>
                      </a:cubicBezTo>
                      <a:cubicBezTo>
                        <a:pt x="177" y="425"/>
                        <a:pt x="181" y="421"/>
                        <a:pt x="183" y="413"/>
                      </a:cubicBezTo>
                      <a:cubicBezTo>
                        <a:pt x="184" y="407"/>
                        <a:pt x="185" y="401"/>
                        <a:pt x="187" y="395"/>
                      </a:cubicBezTo>
                      <a:cubicBezTo>
                        <a:pt x="187" y="395"/>
                        <a:pt x="187" y="395"/>
                        <a:pt x="187" y="395"/>
                      </a:cubicBezTo>
                      <a:cubicBezTo>
                        <a:pt x="188" y="385"/>
                        <a:pt x="190" y="375"/>
                        <a:pt x="192" y="366"/>
                      </a:cubicBezTo>
                      <a:cubicBezTo>
                        <a:pt x="194" y="356"/>
                        <a:pt x="196" y="347"/>
                        <a:pt x="198" y="338"/>
                      </a:cubicBezTo>
                      <a:cubicBezTo>
                        <a:pt x="199" y="337"/>
                        <a:pt x="199" y="337"/>
                        <a:pt x="199" y="336"/>
                      </a:cubicBezTo>
                      <a:cubicBezTo>
                        <a:pt x="200" y="335"/>
                        <a:pt x="200" y="334"/>
                        <a:pt x="201" y="333"/>
                      </a:cubicBezTo>
                      <a:cubicBezTo>
                        <a:pt x="203" y="331"/>
                        <a:pt x="204" y="330"/>
                        <a:pt x="206" y="330"/>
                      </a:cubicBezTo>
                      <a:cubicBezTo>
                        <a:pt x="208" y="329"/>
                        <a:pt x="210" y="328"/>
                        <a:pt x="210" y="326"/>
                      </a:cubicBezTo>
                      <a:cubicBezTo>
                        <a:pt x="211" y="325"/>
                        <a:pt x="212" y="324"/>
                        <a:pt x="212" y="323"/>
                      </a:cubicBezTo>
                      <a:cubicBezTo>
                        <a:pt x="214" y="316"/>
                        <a:pt x="209" y="309"/>
                        <a:pt x="200" y="309"/>
                      </a:cubicBezTo>
                      <a:cubicBezTo>
                        <a:pt x="196" y="309"/>
                        <a:pt x="192" y="309"/>
                        <a:pt x="188" y="309"/>
                      </a:cubicBezTo>
                      <a:cubicBezTo>
                        <a:pt x="188" y="309"/>
                        <a:pt x="188" y="309"/>
                        <a:pt x="188" y="309"/>
                      </a:cubicBezTo>
                      <a:cubicBezTo>
                        <a:pt x="187" y="309"/>
                        <a:pt x="185" y="309"/>
                        <a:pt x="184" y="309"/>
                      </a:cubicBezTo>
                      <a:cubicBezTo>
                        <a:pt x="184" y="309"/>
                        <a:pt x="184" y="309"/>
                        <a:pt x="184" y="309"/>
                      </a:cubicBezTo>
                      <a:cubicBezTo>
                        <a:pt x="183" y="309"/>
                        <a:pt x="183" y="309"/>
                        <a:pt x="183" y="309"/>
                      </a:cubicBezTo>
                      <a:cubicBezTo>
                        <a:pt x="176" y="309"/>
                        <a:pt x="169" y="309"/>
                        <a:pt x="161" y="309"/>
                      </a:cubicBezTo>
                      <a:cubicBezTo>
                        <a:pt x="161" y="309"/>
                        <a:pt x="161" y="309"/>
                        <a:pt x="161" y="309"/>
                      </a:cubicBezTo>
                      <a:cubicBezTo>
                        <a:pt x="161" y="309"/>
                        <a:pt x="161" y="309"/>
                        <a:pt x="160" y="309"/>
                      </a:cubicBezTo>
                      <a:cubicBezTo>
                        <a:pt x="160" y="309"/>
                        <a:pt x="160" y="309"/>
                        <a:pt x="160" y="309"/>
                      </a:cubicBezTo>
                      <a:cubicBezTo>
                        <a:pt x="159" y="309"/>
                        <a:pt x="159" y="308"/>
                        <a:pt x="159" y="308"/>
                      </a:cubicBezTo>
                      <a:cubicBezTo>
                        <a:pt x="159" y="308"/>
                        <a:pt x="159" y="308"/>
                        <a:pt x="158" y="308"/>
                      </a:cubicBezTo>
                      <a:cubicBezTo>
                        <a:pt x="158" y="308"/>
                        <a:pt x="158" y="308"/>
                        <a:pt x="158" y="307"/>
                      </a:cubicBezTo>
                      <a:cubicBezTo>
                        <a:pt x="158" y="307"/>
                        <a:pt x="158" y="307"/>
                        <a:pt x="158" y="307"/>
                      </a:cubicBezTo>
                      <a:cubicBezTo>
                        <a:pt x="157" y="307"/>
                        <a:pt x="157" y="306"/>
                        <a:pt x="157" y="305"/>
                      </a:cubicBezTo>
                      <a:cubicBezTo>
                        <a:pt x="157" y="305"/>
                        <a:pt x="157" y="304"/>
                        <a:pt x="157" y="304"/>
                      </a:cubicBezTo>
                      <a:cubicBezTo>
                        <a:pt x="157" y="303"/>
                        <a:pt x="157" y="303"/>
                        <a:pt x="157" y="302"/>
                      </a:cubicBezTo>
                      <a:cubicBezTo>
                        <a:pt x="157" y="300"/>
                        <a:pt x="156" y="298"/>
                        <a:pt x="156" y="296"/>
                      </a:cubicBezTo>
                      <a:cubicBezTo>
                        <a:pt x="156" y="296"/>
                        <a:pt x="156" y="295"/>
                        <a:pt x="155" y="294"/>
                      </a:cubicBezTo>
                      <a:cubicBezTo>
                        <a:pt x="155" y="293"/>
                        <a:pt x="155" y="291"/>
                        <a:pt x="154" y="290"/>
                      </a:cubicBezTo>
                      <a:cubicBezTo>
                        <a:pt x="154" y="289"/>
                        <a:pt x="154" y="289"/>
                        <a:pt x="154" y="288"/>
                      </a:cubicBezTo>
                      <a:cubicBezTo>
                        <a:pt x="153" y="286"/>
                        <a:pt x="152" y="285"/>
                        <a:pt x="151" y="283"/>
                      </a:cubicBezTo>
                      <a:cubicBezTo>
                        <a:pt x="151" y="283"/>
                        <a:pt x="151" y="283"/>
                        <a:pt x="151" y="283"/>
                      </a:cubicBezTo>
                      <a:cubicBezTo>
                        <a:pt x="151" y="281"/>
                        <a:pt x="150" y="279"/>
                        <a:pt x="149" y="277"/>
                      </a:cubicBezTo>
                      <a:cubicBezTo>
                        <a:pt x="148" y="277"/>
                        <a:pt x="148" y="277"/>
                        <a:pt x="148" y="276"/>
                      </a:cubicBezTo>
                      <a:cubicBezTo>
                        <a:pt x="147" y="275"/>
                        <a:pt x="146" y="274"/>
                        <a:pt x="145" y="272"/>
                      </a:cubicBezTo>
                      <a:cubicBezTo>
                        <a:pt x="145" y="272"/>
                        <a:pt x="145" y="271"/>
                        <a:pt x="144" y="271"/>
                      </a:cubicBezTo>
                      <a:cubicBezTo>
                        <a:pt x="143" y="269"/>
                        <a:pt x="142" y="268"/>
                        <a:pt x="140" y="266"/>
                      </a:cubicBezTo>
                      <a:cubicBezTo>
                        <a:pt x="140" y="266"/>
                        <a:pt x="140" y="266"/>
                        <a:pt x="140" y="266"/>
                      </a:cubicBezTo>
                      <a:cubicBezTo>
                        <a:pt x="137" y="263"/>
                        <a:pt x="133" y="261"/>
                        <a:pt x="129" y="258"/>
                      </a:cubicBezTo>
                      <a:cubicBezTo>
                        <a:pt x="130" y="253"/>
                        <a:pt x="130" y="248"/>
                        <a:pt x="131" y="243"/>
                      </a:cubicBezTo>
                      <a:cubicBezTo>
                        <a:pt x="131" y="242"/>
                        <a:pt x="131" y="240"/>
                        <a:pt x="131" y="239"/>
                      </a:cubicBezTo>
                      <a:cubicBezTo>
                        <a:pt x="126" y="236"/>
                        <a:pt x="123" y="235"/>
                        <a:pt x="120" y="233"/>
                      </a:cubicBezTo>
                      <a:cubicBezTo>
                        <a:pt x="117" y="186"/>
                        <a:pt x="117" y="139"/>
                        <a:pt x="131" y="93"/>
                      </a:cubicBezTo>
                      <a:cubicBezTo>
                        <a:pt x="133" y="93"/>
                        <a:pt x="136" y="93"/>
                        <a:pt x="139" y="94"/>
                      </a:cubicBezTo>
                      <a:cubicBezTo>
                        <a:pt x="137" y="106"/>
                        <a:pt x="135" y="118"/>
                        <a:pt x="132" y="130"/>
                      </a:cubicBezTo>
                      <a:cubicBezTo>
                        <a:pt x="130" y="143"/>
                        <a:pt x="130" y="143"/>
                        <a:pt x="130" y="143"/>
                      </a:cubicBezTo>
                      <a:cubicBezTo>
                        <a:pt x="127" y="162"/>
                        <a:pt x="127" y="181"/>
                        <a:pt x="128" y="201"/>
                      </a:cubicBezTo>
                      <a:cubicBezTo>
                        <a:pt x="256" y="201"/>
                        <a:pt x="256" y="201"/>
                        <a:pt x="256" y="201"/>
                      </a:cubicBezTo>
                      <a:cubicBezTo>
                        <a:pt x="257" y="192"/>
                        <a:pt x="257" y="183"/>
                        <a:pt x="258" y="174"/>
                      </a:cubicBezTo>
                      <a:cubicBezTo>
                        <a:pt x="258" y="171"/>
                        <a:pt x="258" y="165"/>
                        <a:pt x="257" y="158"/>
                      </a:cubicBezTo>
                      <a:cubicBezTo>
                        <a:pt x="276" y="157"/>
                        <a:pt x="295" y="155"/>
                        <a:pt x="314" y="154"/>
                      </a:cubicBezTo>
                      <a:cubicBezTo>
                        <a:pt x="319" y="154"/>
                        <a:pt x="323" y="152"/>
                        <a:pt x="328" y="151"/>
                      </a:cubicBezTo>
                      <a:cubicBezTo>
                        <a:pt x="340" y="158"/>
                        <a:pt x="354" y="154"/>
                        <a:pt x="368" y="153"/>
                      </a:cubicBezTo>
                      <a:cubicBezTo>
                        <a:pt x="374" y="152"/>
                        <a:pt x="378" y="149"/>
                        <a:pt x="378" y="142"/>
                      </a:cubicBezTo>
                      <a:cubicBezTo>
                        <a:pt x="378" y="139"/>
                        <a:pt x="378" y="136"/>
                        <a:pt x="379" y="133"/>
                      </a:cubicBezTo>
                      <a:cubicBezTo>
                        <a:pt x="299" y="133"/>
                        <a:pt x="299" y="133"/>
                        <a:pt x="299" y="133"/>
                      </a:cubicBezTo>
                      <a:cubicBezTo>
                        <a:pt x="290" y="133"/>
                        <a:pt x="282" y="126"/>
                        <a:pt x="282" y="117"/>
                      </a:cubicBezTo>
                      <a:close/>
                      <a:moveTo>
                        <a:pt x="79" y="404"/>
                      </a:moveTo>
                      <a:cubicBezTo>
                        <a:pt x="71" y="404"/>
                        <a:pt x="63" y="404"/>
                        <a:pt x="55" y="404"/>
                      </a:cubicBezTo>
                      <a:cubicBezTo>
                        <a:pt x="55" y="396"/>
                        <a:pt x="55" y="388"/>
                        <a:pt x="55" y="380"/>
                      </a:cubicBezTo>
                      <a:cubicBezTo>
                        <a:pt x="63" y="380"/>
                        <a:pt x="70" y="380"/>
                        <a:pt x="79" y="380"/>
                      </a:cubicBezTo>
                      <a:cubicBezTo>
                        <a:pt x="79" y="388"/>
                        <a:pt x="79" y="396"/>
                        <a:pt x="79" y="404"/>
                      </a:cubicBezTo>
                      <a:close/>
                      <a:moveTo>
                        <a:pt x="79" y="362"/>
                      </a:moveTo>
                      <a:cubicBezTo>
                        <a:pt x="71" y="362"/>
                        <a:pt x="63" y="362"/>
                        <a:pt x="54" y="362"/>
                      </a:cubicBezTo>
                      <a:cubicBezTo>
                        <a:pt x="54" y="354"/>
                        <a:pt x="54" y="347"/>
                        <a:pt x="54" y="340"/>
                      </a:cubicBezTo>
                      <a:cubicBezTo>
                        <a:pt x="54" y="339"/>
                        <a:pt x="56" y="338"/>
                        <a:pt x="57" y="338"/>
                      </a:cubicBezTo>
                      <a:cubicBezTo>
                        <a:pt x="63" y="338"/>
                        <a:pt x="70" y="338"/>
                        <a:pt x="77" y="338"/>
                      </a:cubicBezTo>
                      <a:cubicBezTo>
                        <a:pt x="77" y="338"/>
                        <a:pt x="79" y="339"/>
                        <a:pt x="79" y="340"/>
                      </a:cubicBezTo>
                      <a:cubicBezTo>
                        <a:pt x="79" y="347"/>
                        <a:pt x="79" y="354"/>
                        <a:pt x="79" y="362"/>
                      </a:cubicBezTo>
                      <a:close/>
                      <a:moveTo>
                        <a:pt x="119" y="401"/>
                      </a:moveTo>
                      <a:cubicBezTo>
                        <a:pt x="119" y="401"/>
                        <a:pt x="119" y="401"/>
                        <a:pt x="119" y="401"/>
                      </a:cubicBezTo>
                      <a:cubicBezTo>
                        <a:pt x="119" y="402"/>
                        <a:pt x="118" y="402"/>
                        <a:pt x="118" y="403"/>
                      </a:cubicBezTo>
                      <a:cubicBezTo>
                        <a:pt x="117" y="403"/>
                        <a:pt x="117" y="404"/>
                        <a:pt x="116" y="404"/>
                      </a:cubicBezTo>
                      <a:cubicBezTo>
                        <a:pt x="114" y="404"/>
                        <a:pt x="111" y="404"/>
                        <a:pt x="108" y="404"/>
                      </a:cubicBezTo>
                      <a:cubicBezTo>
                        <a:pt x="108" y="404"/>
                        <a:pt x="108" y="404"/>
                        <a:pt x="108" y="404"/>
                      </a:cubicBezTo>
                      <a:cubicBezTo>
                        <a:pt x="103" y="404"/>
                        <a:pt x="99" y="404"/>
                        <a:pt x="94" y="404"/>
                      </a:cubicBezTo>
                      <a:cubicBezTo>
                        <a:pt x="94" y="396"/>
                        <a:pt x="94" y="388"/>
                        <a:pt x="94" y="380"/>
                      </a:cubicBezTo>
                      <a:cubicBezTo>
                        <a:pt x="102" y="380"/>
                        <a:pt x="109" y="380"/>
                        <a:pt x="117" y="380"/>
                      </a:cubicBezTo>
                      <a:cubicBezTo>
                        <a:pt x="117" y="380"/>
                        <a:pt x="118" y="381"/>
                        <a:pt x="118" y="381"/>
                      </a:cubicBezTo>
                      <a:cubicBezTo>
                        <a:pt x="118" y="382"/>
                        <a:pt x="119" y="382"/>
                        <a:pt x="119" y="382"/>
                      </a:cubicBezTo>
                      <a:cubicBezTo>
                        <a:pt x="119" y="389"/>
                        <a:pt x="119" y="395"/>
                        <a:pt x="119" y="401"/>
                      </a:cubicBezTo>
                      <a:close/>
                      <a:moveTo>
                        <a:pt x="110" y="362"/>
                      </a:moveTo>
                      <a:cubicBezTo>
                        <a:pt x="105" y="362"/>
                        <a:pt x="100" y="362"/>
                        <a:pt x="94" y="362"/>
                      </a:cubicBezTo>
                      <a:cubicBezTo>
                        <a:pt x="94" y="354"/>
                        <a:pt x="94" y="346"/>
                        <a:pt x="94" y="338"/>
                      </a:cubicBezTo>
                      <a:cubicBezTo>
                        <a:pt x="102" y="338"/>
                        <a:pt x="109" y="338"/>
                        <a:pt x="116" y="338"/>
                      </a:cubicBezTo>
                      <a:cubicBezTo>
                        <a:pt x="117" y="338"/>
                        <a:pt x="117" y="338"/>
                        <a:pt x="117" y="338"/>
                      </a:cubicBezTo>
                      <a:cubicBezTo>
                        <a:pt x="118" y="339"/>
                        <a:pt x="119" y="340"/>
                        <a:pt x="119" y="340"/>
                      </a:cubicBezTo>
                      <a:cubicBezTo>
                        <a:pt x="119" y="347"/>
                        <a:pt x="119" y="354"/>
                        <a:pt x="119" y="362"/>
                      </a:cubicBezTo>
                      <a:cubicBezTo>
                        <a:pt x="116" y="362"/>
                        <a:pt x="113" y="362"/>
                        <a:pt x="110" y="362"/>
                      </a:cubicBezTo>
                      <a:close/>
                      <a:moveTo>
                        <a:pt x="158" y="404"/>
                      </a:moveTo>
                      <a:cubicBezTo>
                        <a:pt x="158" y="404"/>
                        <a:pt x="158" y="404"/>
                        <a:pt x="158" y="404"/>
                      </a:cubicBezTo>
                      <a:cubicBezTo>
                        <a:pt x="150" y="404"/>
                        <a:pt x="143" y="404"/>
                        <a:pt x="136" y="404"/>
                      </a:cubicBezTo>
                      <a:cubicBezTo>
                        <a:pt x="136" y="404"/>
                        <a:pt x="136" y="404"/>
                        <a:pt x="136" y="404"/>
                      </a:cubicBezTo>
                      <a:cubicBezTo>
                        <a:pt x="135" y="404"/>
                        <a:pt x="135" y="404"/>
                        <a:pt x="134" y="403"/>
                      </a:cubicBezTo>
                      <a:cubicBezTo>
                        <a:pt x="134" y="403"/>
                        <a:pt x="134" y="402"/>
                        <a:pt x="134" y="402"/>
                      </a:cubicBezTo>
                      <a:cubicBezTo>
                        <a:pt x="133" y="395"/>
                        <a:pt x="133" y="388"/>
                        <a:pt x="134" y="382"/>
                      </a:cubicBezTo>
                      <a:cubicBezTo>
                        <a:pt x="134" y="382"/>
                        <a:pt x="134" y="382"/>
                        <a:pt x="134" y="381"/>
                      </a:cubicBezTo>
                      <a:cubicBezTo>
                        <a:pt x="134" y="381"/>
                        <a:pt x="135" y="380"/>
                        <a:pt x="135" y="380"/>
                      </a:cubicBezTo>
                      <a:cubicBezTo>
                        <a:pt x="135" y="380"/>
                        <a:pt x="135" y="380"/>
                        <a:pt x="135" y="380"/>
                      </a:cubicBezTo>
                      <a:cubicBezTo>
                        <a:pt x="143" y="380"/>
                        <a:pt x="150" y="380"/>
                        <a:pt x="158" y="380"/>
                      </a:cubicBezTo>
                      <a:cubicBezTo>
                        <a:pt x="158" y="388"/>
                        <a:pt x="158" y="396"/>
                        <a:pt x="158" y="404"/>
                      </a:cubicBezTo>
                      <a:close/>
                      <a:moveTo>
                        <a:pt x="158" y="338"/>
                      </a:moveTo>
                      <a:cubicBezTo>
                        <a:pt x="158" y="346"/>
                        <a:pt x="158" y="354"/>
                        <a:pt x="158" y="362"/>
                      </a:cubicBezTo>
                      <a:cubicBezTo>
                        <a:pt x="150" y="362"/>
                        <a:pt x="142" y="362"/>
                        <a:pt x="134" y="362"/>
                      </a:cubicBezTo>
                      <a:cubicBezTo>
                        <a:pt x="134" y="354"/>
                        <a:pt x="133" y="347"/>
                        <a:pt x="134" y="340"/>
                      </a:cubicBezTo>
                      <a:cubicBezTo>
                        <a:pt x="134" y="339"/>
                        <a:pt x="134" y="339"/>
                        <a:pt x="134" y="339"/>
                      </a:cubicBezTo>
                      <a:cubicBezTo>
                        <a:pt x="135" y="338"/>
                        <a:pt x="135" y="338"/>
                        <a:pt x="136" y="338"/>
                      </a:cubicBezTo>
                      <a:cubicBezTo>
                        <a:pt x="140" y="338"/>
                        <a:pt x="144" y="338"/>
                        <a:pt x="148" y="338"/>
                      </a:cubicBezTo>
                      <a:cubicBezTo>
                        <a:pt x="151" y="338"/>
                        <a:pt x="155" y="338"/>
                        <a:pt x="158" y="338"/>
                      </a:cubicBezTo>
                      <a:close/>
                      <a:moveTo>
                        <a:pt x="121" y="273"/>
                      </a:moveTo>
                      <a:cubicBezTo>
                        <a:pt x="124" y="273"/>
                        <a:pt x="128" y="270"/>
                        <a:pt x="128" y="268"/>
                      </a:cubicBezTo>
                      <a:cubicBezTo>
                        <a:pt x="128" y="267"/>
                        <a:pt x="128" y="267"/>
                        <a:pt x="128" y="267"/>
                      </a:cubicBezTo>
                      <a:cubicBezTo>
                        <a:pt x="131" y="269"/>
                        <a:pt x="134" y="271"/>
                        <a:pt x="137" y="274"/>
                      </a:cubicBezTo>
                      <a:cubicBezTo>
                        <a:pt x="137" y="274"/>
                        <a:pt x="137" y="274"/>
                        <a:pt x="137" y="275"/>
                      </a:cubicBezTo>
                      <a:cubicBezTo>
                        <a:pt x="138" y="276"/>
                        <a:pt x="139" y="277"/>
                        <a:pt x="140" y="278"/>
                      </a:cubicBezTo>
                      <a:cubicBezTo>
                        <a:pt x="140" y="279"/>
                        <a:pt x="140" y="279"/>
                        <a:pt x="141" y="280"/>
                      </a:cubicBezTo>
                      <a:cubicBezTo>
                        <a:pt x="142" y="281"/>
                        <a:pt x="142" y="282"/>
                        <a:pt x="143" y="284"/>
                      </a:cubicBezTo>
                      <a:cubicBezTo>
                        <a:pt x="143" y="284"/>
                        <a:pt x="143" y="284"/>
                        <a:pt x="144" y="285"/>
                      </a:cubicBezTo>
                      <a:cubicBezTo>
                        <a:pt x="144" y="286"/>
                        <a:pt x="145" y="288"/>
                        <a:pt x="146" y="290"/>
                      </a:cubicBezTo>
                      <a:cubicBezTo>
                        <a:pt x="146" y="290"/>
                        <a:pt x="146" y="291"/>
                        <a:pt x="146" y="291"/>
                      </a:cubicBezTo>
                      <a:cubicBezTo>
                        <a:pt x="147" y="292"/>
                        <a:pt x="147" y="294"/>
                        <a:pt x="148" y="296"/>
                      </a:cubicBezTo>
                      <a:cubicBezTo>
                        <a:pt x="148" y="296"/>
                        <a:pt x="148" y="297"/>
                        <a:pt x="148" y="297"/>
                      </a:cubicBezTo>
                      <a:cubicBezTo>
                        <a:pt x="148" y="299"/>
                        <a:pt x="149" y="300"/>
                        <a:pt x="149" y="301"/>
                      </a:cubicBezTo>
                      <a:cubicBezTo>
                        <a:pt x="149" y="302"/>
                        <a:pt x="149" y="302"/>
                        <a:pt x="149" y="303"/>
                      </a:cubicBezTo>
                      <a:cubicBezTo>
                        <a:pt x="149" y="305"/>
                        <a:pt x="149" y="307"/>
                        <a:pt x="149" y="308"/>
                      </a:cubicBezTo>
                      <a:cubicBezTo>
                        <a:pt x="137" y="308"/>
                        <a:pt x="125" y="308"/>
                        <a:pt x="113" y="308"/>
                      </a:cubicBezTo>
                      <a:cubicBezTo>
                        <a:pt x="113" y="308"/>
                        <a:pt x="113" y="308"/>
                        <a:pt x="113" y="308"/>
                      </a:cubicBezTo>
                      <a:cubicBezTo>
                        <a:pt x="96" y="308"/>
                        <a:pt x="80" y="308"/>
                        <a:pt x="63" y="308"/>
                      </a:cubicBezTo>
                      <a:cubicBezTo>
                        <a:pt x="64" y="293"/>
                        <a:pt x="69" y="280"/>
                        <a:pt x="80" y="270"/>
                      </a:cubicBezTo>
                      <a:cubicBezTo>
                        <a:pt x="81" y="269"/>
                        <a:pt x="83" y="269"/>
                        <a:pt x="85" y="269"/>
                      </a:cubicBezTo>
                      <a:cubicBezTo>
                        <a:pt x="86" y="270"/>
                        <a:pt x="90" y="270"/>
                        <a:pt x="95" y="271"/>
                      </a:cubicBezTo>
                      <a:cubicBezTo>
                        <a:pt x="104" y="272"/>
                        <a:pt x="113" y="272"/>
                        <a:pt x="121" y="273"/>
                      </a:cubicBezTo>
                      <a:close/>
                    </a:path>
                  </a:pathLst>
                </a:custGeom>
                <a:grpFill/>
                <a:ln w="6350">
                  <a:solidFill>
                    <a:srgbClr val="A8E6D1"/>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88" name="Freeform 51">
                  <a:extLst>
                    <a:ext uri="{FF2B5EF4-FFF2-40B4-BE49-F238E27FC236}">
                      <a16:creationId xmlns:a16="http://schemas.microsoft.com/office/drawing/2014/main" id="{AC0E5FC6-90C0-4D49-9451-F85932C5210F}"/>
                    </a:ext>
                  </a:extLst>
                </p:cNvPr>
                <p:cNvSpPr>
                  <a:spLocks noEditPoints="1"/>
                </p:cNvSpPr>
                <p:nvPr/>
              </p:nvSpPr>
              <p:spPr bwMode="auto">
                <a:xfrm>
                  <a:off x="3705225" y="4887916"/>
                  <a:ext cx="571500" cy="252413"/>
                </a:xfrm>
                <a:custGeom>
                  <a:avLst/>
                  <a:gdLst>
                    <a:gd name="T0" fmla="*/ 113 w 120"/>
                    <a:gd name="T1" fmla="*/ 0 h 53"/>
                    <a:gd name="T2" fmla="*/ 7 w 120"/>
                    <a:gd name="T3" fmla="*/ 0 h 53"/>
                    <a:gd name="T4" fmla="*/ 0 w 120"/>
                    <a:gd name="T5" fmla="*/ 7 h 53"/>
                    <a:gd name="T6" fmla="*/ 0 w 120"/>
                    <a:gd name="T7" fmla="*/ 47 h 53"/>
                    <a:gd name="T8" fmla="*/ 7 w 120"/>
                    <a:gd name="T9" fmla="*/ 53 h 53"/>
                    <a:gd name="T10" fmla="*/ 113 w 120"/>
                    <a:gd name="T11" fmla="*/ 53 h 53"/>
                    <a:gd name="T12" fmla="*/ 120 w 120"/>
                    <a:gd name="T13" fmla="*/ 47 h 53"/>
                    <a:gd name="T14" fmla="*/ 120 w 120"/>
                    <a:gd name="T15" fmla="*/ 7 h 53"/>
                    <a:gd name="T16" fmla="*/ 113 w 120"/>
                    <a:gd name="T17" fmla="*/ 0 h 53"/>
                    <a:gd name="T18" fmla="*/ 27 w 120"/>
                    <a:gd name="T19" fmla="*/ 40 h 53"/>
                    <a:gd name="T20" fmla="*/ 13 w 120"/>
                    <a:gd name="T21" fmla="*/ 27 h 53"/>
                    <a:gd name="T22" fmla="*/ 27 w 120"/>
                    <a:gd name="T23" fmla="*/ 13 h 53"/>
                    <a:gd name="T24" fmla="*/ 40 w 120"/>
                    <a:gd name="T25" fmla="*/ 27 h 53"/>
                    <a:gd name="T26" fmla="*/ 27 w 120"/>
                    <a:gd name="T2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53">
                      <a:moveTo>
                        <a:pt x="113" y="0"/>
                      </a:moveTo>
                      <a:cubicBezTo>
                        <a:pt x="7" y="0"/>
                        <a:pt x="7" y="0"/>
                        <a:pt x="7" y="0"/>
                      </a:cubicBezTo>
                      <a:cubicBezTo>
                        <a:pt x="3" y="0"/>
                        <a:pt x="0" y="3"/>
                        <a:pt x="0" y="7"/>
                      </a:cubicBezTo>
                      <a:cubicBezTo>
                        <a:pt x="0" y="47"/>
                        <a:pt x="0" y="47"/>
                        <a:pt x="0" y="47"/>
                      </a:cubicBezTo>
                      <a:cubicBezTo>
                        <a:pt x="0" y="50"/>
                        <a:pt x="3" y="53"/>
                        <a:pt x="7" y="53"/>
                      </a:cubicBezTo>
                      <a:cubicBezTo>
                        <a:pt x="113" y="53"/>
                        <a:pt x="113" y="53"/>
                        <a:pt x="113" y="53"/>
                      </a:cubicBezTo>
                      <a:cubicBezTo>
                        <a:pt x="117" y="53"/>
                        <a:pt x="120" y="50"/>
                        <a:pt x="120" y="47"/>
                      </a:cubicBezTo>
                      <a:cubicBezTo>
                        <a:pt x="120" y="7"/>
                        <a:pt x="120" y="7"/>
                        <a:pt x="120" y="7"/>
                      </a:cubicBezTo>
                      <a:cubicBezTo>
                        <a:pt x="120" y="3"/>
                        <a:pt x="117" y="0"/>
                        <a:pt x="113" y="0"/>
                      </a:cubicBezTo>
                      <a:close/>
                      <a:moveTo>
                        <a:pt x="27" y="40"/>
                      </a:moveTo>
                      <a:cubicBezTo>
                        <a:pt x="19" y="40"/>
                        <a:pt x="13" y="34"/>
                        <a:pt x="13" y="27"/>
                      </a:cubicBezTo>
                      <a:cubicBezTo>
                        <a:pt x="13" y="19"/>
                        <a:pt x="19" y="13"/>
                        <a:pt x="27" y="13"/>
                      </a:cubicBezTo>
                      <a:cubicBezTo>
                        <a:pt x="34" y="13"/>
                        <a:pt x="40" y="19"/>
                        <a:pt x="40" y="27"/>
                      </a:cubicBezTo>
                      <a:cubicBezTo>
                        <a:pt x="40" y="34"/>
                        <a:pt x="34" y="40"/>
                        <a:pt x="27" y="40"/>
                      </a:cubicBezTo>
                      <a:close/>
                    </a:path>
                  </a:pathLst>
                </a:custGeom>
                <a:grpFill/>
                <a:ln w="6350">
                  <a:solidFill>
                    <a:srgbClr val="A8E6D1"/>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sp>
              <p:nvSpPr>
                <p:cNvPr id="989" name="Freeform 52">
                  <a:extLst>
                    <a:ext uri="{FF2B5EF4-FFF2-40B4-BE49-F238E27FC236}">
                      <a16:creationId xmlns:a16="http://schemas.microsoft.com/office/drawing/2014/main" id="{6E3CB063-2946-42AB-BA7F-57D3841F1469}"/>
                    </a:ext>
                  </a:extLst>
                </p:cNvPr>
                <p:cNvSpPr>
                  <a:spLocks noEditPoints="1"/>
                </p:cNvSpPr>
                <p:nvPr/>
              </p:nvSpPr>
              <p:spPr bwMode="auto">
                <a:xfrm>
                  <a:off x="3705225" y="4568829"/>
                  <a:ext cx="571500" cy="257175"/>
                </a:xfrm>
                <a:custGeom>
                  <a:avLst/>
                  <a:gdLst>
                    <a:gd name="T0" fmla="*/ 113 w 120"/>
                    <a:gd name="T1" fmla="*/ 0 h 54"/>
                    <a:gd name="T2" fmla="*/ 7 w 120"/>
                    <a:gd name="T3" fmla="*/ 0 h 54"/>
                    <a:gd name="T4" fmla="*/ 0 w 120"/>
                    <a:gd name="T5" fmla="*/ 7 h 54"/>
                    <a:gd name="T6" fmla="*/ 0 w 120"/>
                    <a:gd name="T7" fmla="*/ 47 h 54"/>
                    <a:gd name="T8" fmla="*/ 7 w 120"/>
                    <a:gd name="T9" fmla="*/ 54 h 54"/>
                    <a:gd name="T10" fmla="*/ 113 w 120"/>
                    <a:gd name="T11" fmla="*/ 54 h 54"/>
                    <a:gd name="T12" fmla="*/ 120 w 120"/>
                    <a:gd name="T13" fmla="*/ 47 h 54"/>
                    <a:gd name="T14" fmla="*/ 120 w 120"/>
                    <a:gd name="T15" fmla="*/ 7 h 54"/>
                    <a:gd name="T16" fmla="*/ 113 w 120"/>
                    <a:gd name="T17" fmla="*/ 0 h 54"/>
                    <a:gd name="T18" fmla="*/ 27 w 120"/>
                    <a:gd name="T19" fmla="*/ 40 h 54"/>
                    <a:gd name="T20" fmla="*/ 13 w 120"/>
                    <a:gd name="T21" fmla="*/ 27 h 54"/>
                    <a:gd name="T22" fmla="*/ 27 w 120"/>
                    <a:gd name="T23" fmla="*/ 14 h 54"/>
                    <a:gd name="T24" fmla="*/ 40 w 120"/>
                    <a:gd name="T25" fmla="*/ 27 h 54"/>
                    <a:gd name="T26" fmla="*/ 27 w 120"/>
                    <a:gd name="T27"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54">
                      <a:moveTo>
                        <a:pt x="113" y="0"/>
                      </a:moveTo>
                      <a:cubicBezTo>
                        <a:pt x="7" y="0"/>
                        <a:pt x="7" y="0"/>
                        <a:pt x="7" y="0"/>
                      </a:cubicBezTo>
                      <a:cubicBezTo>
                        <a:pt x="3" y="0"/>
                        <a:pt x="0" y="3"/>
                        <a:pt x="0" y="7"/>
                      </a:cubicBezTo>
                      <a:cubicBezTo>
                        <a:pt x="0" y="47"/>
                        <a:pt x="0" y="47"/>
                        <a:pt x="0" y="47"/>
                      </a:cubicBezTo>
                      <a:cubicBezTo>
                        <a:pt x="0" y="51"/>
                        <a:pt x="3" y="54"/>
                        <a:pt x="7" y="54"/>
                      </a:cubicBezTo>
                      <a:cubicBezTo>
                        <a:pt x="113" y="54"/>
                        <a:pt x="113" y="54"/>
                        <a:pt x="113" y="54"/>
                      </a:cubicBezTo>
                      <a:cubicBezTo>
                        <a:pt x="117" y="54"/>
                        <a:pt x="120" y="51"/>
                        <a:pt x="120" y="47"/>
                      </a:cubicBezTo>
                      <a:cubicBezTo>
                        <a:pt x="120" y="7"/>
                        <a:pt x="120" y="7"/>
                        <a:pt x="120" y="7"/>
                      </a:cubicBezTo>
                      <a:cubicBezTo>
                        <a:pt x="120" y="3"/>
                        <a:pt x="117" y="0"/>
                        <a:pt x="113" y="0"/>
                      </a:cubicBezTo>
                      <a:close/>
                      <a:moveTo>
                        <a:pt x="27" y="40"/>
                      </a:moveTo>
                      <a:cubicBezTo>
                        <a:pt x="19" y="40"/>
                        <a:pt x="13" y="34"/>
                        <a:pt x="13" y="27"/>
                      </a:cubicBezTo>
                      <a:cubicBezTo>
                        <a:pt x="13" y="20"/>
                        <a:pt x="19" y="14"/>
                        <a:pt x="27" y="14"/>
                      </a:cubicBezTo>
                      <a:cubicBezTo>
                        <a:pt x="34" y="14"/>
                        <a:pt x="40" y="20"/>
                        <a:pt x="40" y="27"/>
                      </a:cubicBezTo>
                      <a:cubicBezTo>
                        <a:pt x="40" y="34"/>
                        <a:pt x="34" y="40"/>
                        <a:pt x="27" y="40"/>
                      </a:cubicBezTo>
                      <a:close/>
                    </a:path>
                  </a:pathLst>
                </a:custGeom>
                <a:grpFill/>
                <a:ln w="6350">
                  <a:solidFill>
                    <a:srgbClr val="A8E6D1"/>
                  </a:solidFill>
                  <a:round/>
                  <a:headEnd/>
                  <a:tailEnd/>
                </a:ln>
              </p:spPr>
              <p:txBody>
                <a:bodyPr vert="horz" wrap="square" lIns="91270" tIns="45636" rIns="91270" bIns="45636"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96" b="0" i="0" u="none" strike="noStrike" kern="0" cap="none" spc="0" normalizeH="0" baseline="0" noProof="0">
                    <a:ln>
                      <a:noFill/>
                    </a:ln>
                    <a:solidFill>
                      <a:srgbClr val="383C45"/>
                    </a:solidFill>
                    <a:effectLst/>
                    <a:uLnTx/>
                    <a:uFillTx/>
                    <a:latin typeface="Fira Sans Book"/>
                  </a:endParaRPr>
                </a:p>
              </p:txBody>
            </p:sp>
          </p:grpSp>
        </p:grpSp>
        <p:sp>
          <p:nvSpPr>
            <p:cNvPr id="979" name="Content Placeholder 2">
              <a:extLst>
                <a:ext uri="{FF2B5EF4-FFF2-40B4-BE49-F238E27FC236}">
                  <a16:creationId xmlns:a16="http://schemas.microsoft.com/office/drawing/2014/main" id="{236DF9EF-8CA1-45F9-B3AD-9F13DE3C1F9F}"/>
                </a:ext>
              </a:extLst>
            </p:cNvPr>
            <p:cNvSpPr txBox="1">
              <a:spLocks/>
            </p:cNvSpPr>
            <p:nvPr/>
          </p:nvSpPr>
          <p:spPr>
            <a:xfrm flipH="1">
              <a:off x="6131583" y="3762247"/>
              <a:ext cx="2024329" cy="197642"/>
            </a:xfrm>
            <a:prstGeom prst="rect">
              <a:avLst/>
            </a:prstGeom>
          </p:spPr>
          <p:txBody>
            <a:bodyPr lIns="360000" tIns="0" rIns="0" bIns="0" anchor="t"/>
            <a:lstStyle>
              <a:lvl1pPr marL="0" indent="0" algn="l" defTabSz="914400" rtl="0" eaLnBrk="1" latinLnBrk="0" hangingPunct="1">
                <a:spcBef>
                  <a:spcPts val="600"/>
                </a:spcBef>
                <a:spcAft>
                  <a:spcPts val="200"/>
                </a:spcAft>
                <a:buFont typeface="Arial" panose="020B0604020202020204" pitchFamily="34" charset="0"/>
                <a:buNone/>
                <a:defRPr sz="1400" kern="1200">
                  <a:solidFill>
                    <a:schemeClr val="accent1"/>
                  </a:solidFill>
                  <a:latin typeface="Fira Sans Book" panose="020B0503050000020004" pitchFamily="34" charset="0"/>
                  <a:ea typeface="+mn-ea"/>
                  <a:cs typeface="+mn-cs"/>
                </a:defRPr>
              </a:lvl1pPr>
              <a:lvl2pPr marL="0" indent="0" algn="l" defTabSz="914400" rtl="0" eaLnBrk="1" latinLnBrk="0" hangingPunct="1">
                <a:spcBef>
                  <a:spcPts val="0"/>
                </a:spcBef>
                <a:spcAft>
                  <a:spcPts val="200"/>
                </a:spcAft>
                <a:buFont typeface="Arial" panose="020B0604020202020204" pitchFamily="34" charset="0"/>
                <a:buNone/>
                <a:defRPr sz="1200" kern="1200">
                  <a:solidFill>
                    <a:schemeClr val="tx1"/>
                  </a:solidFill>
                  <a:latin typeface="Fira Sans Book" panose="020B0503050000020004" pitchFamily="34" charset="0"/>
                  <a:ea typeface="+mn-ea"/>
                  <a:cs typeface="+mn-cs"/>
                </a:defRPr>
              </a:lvl2pPr>
              <a:lvl3pPr marL="144000" indent="-144000" algn="l" defTabSz="914400" rtl="0" eaLnBrk="1" latinLnBrk="0" hangingPunct="1">
                <a:spcBef>
                  <a:spcPts val="0"/>
                </a:spcBef>
                <a:spcAft>
                  <a:spcPts val="200"/>
                </a:spcAft>
                <a:buClr>
                  <a:schemeClr val="accent1"/>
                </a:buClr>
                <a:buFont typeface="Arial" panose="020B0604020202020204" pitchFamily="34" charset="0"/>
                <a:buChar char="•"/>
                <a:defRPr sz="1200" kern="1200">
                  <a:solidFill>
                    <a:schemeClr val="tx1"/>
                  </a:solidFill>
                  <a:latin typeface="Fira Sans Book" panose="020B0503050000020004" pitchFamily="34" charset="0"/>
                  <a:ea typeface="+mn-ea"/>
                  <a:cs typeface="+mn-cs"/>
                </a:defRPr>
              </a:lvl3pPr>
              <a:lvl4pPr marL="288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4pPr>
              <a:lvl5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5pPr>
              <a:lvl6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6pPr>
              <a:lvl7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7pPr>
              <a:lvl8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8pPr>
              <a:lvl9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e-DE" sz="1600" b="1" i="0" u="none" strike="noStrike" kern="1200" cap="none" spc="0" normalizeH="0" baseline="0" noProof="0">
                  <a:ln>
                    <a:noFill/>
                  </a:ln>
                  <a:solidFill>
                    <a:srgbClr val="A8E6D1">
                      <a:lumMod val="50000"/>
                    </a:srgbClr>
                  </a:solidFill>
                  <a:effectLst/>
                  <a:uLnTx/>
                  <a:uFillTx/>
                  <a:latin typeface="FiraGO"/>
                  <a:ea typeface="+mn-ea"/>
                  <a:cs typeface="+mn-cs"/>
                </a:rPr>
                <a:t>Marketplace Consumer</a:t>
              </a:r>
            </a:p>
          </p:txBody>
        </p:sp>
      </p:grpSp>
      <p:sp>
        <p:nvSpPr>
          <p:cNvPr id="1004" name="Content Placeholder 2">
            <a:extLst>
              <a:ext uri="{FF2B5EF4-FFF2-40B4-BE49-F238E27FC236}">
                <a16:creationId xmlns:a16="http://schemas.microsoft.com/office/drawing/2014/main" id="{9F16E4C3-1CB7-48CD-9EC5-23B1C77F6503}"/>
              </a:ext>
            </a:extLst>
          </p:cNvPr>
          <p:cNvSpPr txBox="1">
            <a:spLocks/>
          </p:cNvSpPr>
          <p:nvPr/>
        </p:nvSpPr>
        <p:spPr>
          <a:xfrm flipH="1">
            <a:off x="9200688" y="3111389"/>
            <a:ext cx="2374568" cy="197642"/>
          </a:xfrm>
          <a:prstGeom prst="rect">
            <a:avLst/>
          </a:prstGeom>
        </p:spPr>
        <p:txBody>
          <a:bodyPr lIns="0" tIns="0" rIns="0" bIns="0" anchor="ctr"/>
          <a:lstStyle>
            <a:lvl1pPr marL="0" indent="0" algn="l" defTabSz="914400" rtl="0" eaLnBrk="1" latinLnBrk="0" hangingPunct="1">
              <a:spcBef>
                <a:spcPts val="600"/>
              </a:spcBef>
              <a:spcAft>
                <a:spcPts val="200"/>
              </a:spcAft>
              <a:buFont typeface="Arial" panose="020B0604020202020204" pitchFamily="34" charset="0"/>
              <a:buNone/>
              <a:defRPr sz="1400" kern="1200">
                <a:solidFill>
                  <a:schemeClr val="accent1"/>
                </a:solidFill>
                <a:latin typeface="Fira Sans Book" panose="020B0503050000020004" pitchFamily="34" charset="0"/>
                <a:ea typeface="+mn-ea"/>
                <a:cs typeface="+mn-cs"/>
              </a:defRPr>
            </a:lvl1pPr>
            <a:lvl2pPr marL="0" indent="0" algn="l" defTabSz="914400" rtl="0" eaLnBrk="1" latinLnBrk="0" hangingPunct="1">
              <a:spcBef>
                <a:spcPts val="0"/>
              </a:spcBef>
              <a:spcAft>
                <a:spcPts val="200"/>
              </a:spcAft>
              <a:buFont typeface="Arial" panose="020B0604020202020204" pitchFamily="34" charset="0"/>
              <a:buNone/>
              <a:defRPr sz="1200" kern="1200">
                <a:solidFill>
                  <a:schemeClr val="tx1"/>
                </a:solidFill>
                <a:latin typeface="Fira Sans Book" panose="020B0503050000020004" pitchFamily="34" charset="0"/>
                <a:ea typeface="+mn-ea"/>
                <a:cs typeface="+mn-cs"/>
              </a:defRPr>
            </a:lvl2pPr>
            <a:lvl3pPr marL="144000" indent="-144000" algn="l" defTabSz="914400" rtl="0" eaLnBrk="1" latinLnBrk="0" hangingPunct="1">
              <a:spcBef>
                <a:spcPts val="0"/>
              </a:spcBef>
              <a:spcAft>
                <a:spcPts val="200"/>
              </a:spcAft>
              <a:buClr>
                <a:schemeClr val="accent1"/>
              </a:buClr>
              <a:buFont typeface="Arial" panose="020B0604020202020204" pitchFamily="34" charset="0"/>
              <a:buChar char="•"/>
              <a:defRPr sz="1200" kern="1200">
                <a:solidFill>
                  <a:schemeClr val="tx1"/>
                </a:solidFill>
                <a:latin typeface="Fira Sans Book" panose="020B0503050000020004" pitchFamily="34" charset="0"/>
                <a:ea typeface="+mn-ea"/>
                <a:cs typeface="+mn-cs"/>
              </a:defRPr>
            </a:lvl3pPr>
            <a:lvl4pPr marL="288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4pPr>
            <a:lvl5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5pPr>
            <a:lvl6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6pPr>
            <a:lvl7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7pPr>
            <a:lvl8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8pPr>
            <a:lvl9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9pPr>
          </a:lstStyle>
          <a:p>
            <a:pPr>
              <a:spcBef>
                <a:spcPts val="0"/>
              </a:spcBef>
              <a:spcAft>
                <a:spcPts val="600"/>
              </a:spcAft>
              <a:defRPr/>
            </a:pPr>
            <a:r>
              <a:rPr lang="de-DE">
                <a:solidFill>
                  <a:srgbClr val="383C45"/>
                </a:solidFill>
                <a:latin typeface="FiraGO Book"/>
              </a:rPr>
              <a:t>Raw </a:t>
            </a:r>
            <a:r>
              <a:rPr lang="de-DE" err="1">
                <a:solidFill>
                  <a:srgbClr val="383C45"/>
                </a:solidFill>
                <a:latin typeface="FiraGO Book"/>
              </a:rPr>
              <a:t>data</a:t>
            </a:r>
            <a:endParaRPr lang="de-DE">
              <a:solidFill>
                <a:srgbClr val="383C45"/>
              </a:solidFill>
              <a:latin typeface="FiraGO Book"/>
            </a:endParaRPr>
          </a:p>
        </p:txBody>
      </p:sp>
      <p:sp>
        <p:nvSpPr>
          <p:cNvPr id="1005" name="Content Placeholder 2">
            <a:extLst>
              <a:ext uri="{FF2B5EF4-FFF2-40B4-BE49-F238E27FC236}">
                <a16:creationId xmlns:a16="http://schemas.microsoft.com/office/drawing/2014/main" id="{ED9FB45A-138B-425B-9221-1CA568BA4B72}"/>
              </a:ext>
            </a:extLst>
          </p:cNvPr>
          <p:cNvSpPr txBox="1">
            <a:spLocks/>
          </p:cNvSpPr>
          <p:nvPr/>
        </p:nvSpPr>
        <p:spPr>
          <a:xfrm flipH="1">
            <a:off x="9200689" y="3695185"/>
            <a:ext cx="2374571" cy="197642"/>
          </a:xfrm>
          <a:prstGeom prst="rect">
            <a:avLst/>
          </a:prstGeom>
        </p:spPr>
        <p:txBody>
          <a:bodyPr lIns="0" tIns="0" rIns="0" bIns="0" anchor="ctr"/>
          <a:lstStyle>
            <a:lvl1pPr marL="0" indent="0" algn="l" defTabSz="914400" rtl="0" eaLnBrk="1" latinLnBrk="0" hangingPunct="1">
              <a:spcBef>
                <a:spcPts val="600"/>
              </a:spcBef>
              <a:spcAft>
                <a:spcPts val="200"/>
              </a:spcAft>
              <a:buFont typeface="Arial" panose="020B0604020202020204" pitchFamily="34" charset="0"/>
              <a:buNone/>
              <a:defRPr sz="1400" kern="1200">
                <a:solidFill>
                  <a:schemeClr val="accent1"/>
                </a:solidFill>
                <a:latin typeface="Fira Sans Book" panose="020B0503050000020004" pitchFamily="34" charset="0"/>
                <a:ea typeface="+mn-ea"/>
                <a:cs typeface="+mn-cs"/>
              </a:defRPr>
            </a:lvl1pPr>
            <a:lvl2pPr marL="0" indent="0" algn="l" defTabSz="914400" rtl="0" eaLnBrk="1" latinLnBrk="0" hangingPunct="1">
              <a:spcBef>
                <a:spcPts val="0"/>
              </a:spcBef>
              <a:spcAft>
                <a:spcPts val="200"/>
              </a:spcAft>
              <a:buFont typeface="Arial" panose="020B0604020202020204" pitchFamily="34" charset="0"/>
              <a:buNone/>
              <a:defRPr sz="1200" kern="1200">
                <a:solidFill>
                  <a:schemeClr val="tx1"/>
                </a:solidFill>
                <a:latin typeface="Fira Sans Book" panose="020B0503050000020004" pitchFamily="34" charset="0"/>
                <a:ea typeface="+mn-ea"/>
                <a:cs typeface="+mn-cs"/>
              </a:defRPr>
            </a:lvl2pPr>
            <a:lvl3pPr marL="144000" indent="-144000" algn="l" defTabSz="914400" rtl="0" eaLnBrk="1" latinLnBrk="0" hangingPunct="1">
              <a:spcBef>
                <a:spcPts val="0"/>
              </a:spcBef>
              <a:spcAft>
                <a:spcPts val="200"/>
              </a:spcAft>
              <a:buClr>
                <a:schemeClr val="accent1"/>
              </a:buClr>
              <a:buFont typeface="Arial" panose="020B0604020202020204" pitchFamily="34" charset="0"/>
              <a:buChar char="•"/>
              <a:defRPr sz="1200" kern="1200">
                <a:solidFill>
                  <a:schemeClr val="tx1"/>
                </a:solidFill>
                <a:latin typeface="Fira Sans Book" panose="020B0503050000020004" pitchFamily="34" charset="0"/>
                <a:ea typeface="+mn-ea"/>
                <a:cs typeface="+mn-cs"/>
              </a:defRPr>
            </a:lvl3pPr>
            <a:lvl4pPr marL="288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4pPr>
            <a:lvl5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5pPr>
            <a:lvl6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6pPr>
            <a:lvl7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7pPr>
            <a:lvl8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8pPr>
            <a:lvl9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9pPr>
          </a:lstStyle>
          <a:p>
            <a:pPr>
              <a:spcBef>
                <a:spcPts val="0"/>
              </a:spcBef>
              <a:spcAft>
                <a:spcPts val="600"/>
              </a:spcAft>
              <a:defRPr/>
            </a:pPr>
            <a:r>
              <a:rPr lang="de-DE">
                <a:solidFill>
                  <a:srgbClr val="383C45"/>
                </a:solidFill>
                <a:latin typeface="FiraGO Book"/>
              </a:rPr>
              <a:t>HERE </a:t>
            </a:r>
            <a:r>
              <a:rPr lang="de-DE" err="1">
                <a:solidFill>
                  <a:srgbClr val="383C45"/>
                </a:solidFill>
                <a:latin typeface="FiraGO Book"/>
              </a:rPr>
              <a:t>curated</a:t>
            </a:r>
            <a:r>
              <a:rPr lang="de-DE">
                <a:solidFill>
                  <a:srgbClr val="383C45"/>
                </a:solidFill>
                <a:latin typeface="FiraGO Book"/>
              </a:rPr>
              <a:t>, </a:t>
            </a:r>
            <a:r>
              <a:rPr lang="de-DE" err="1">
                <a:solidFill>
                  <a:srgbClr val="383C45"/>
                </a:solidFill>
                <a:latin typeface="FiraGO Book"/>
              </a:rPr>
              <a:t>enriched</a:t>
            </a:r>
            <a:r>
              <a:rPr lang="de-DE">
                <a:solidFill>
                  <a:srgbClr val="383C45"/>
                </a:solidFill>
                <a:latin typeface="FiraGO Book"/>
              </a:rPr>
              <a:t> </a:t>
            </a:r>
            <a:r>
              <a:rPr lang="de-DE" err="1">
                <a:solidFill>
                  <a:srgbClr val="383C45"/>
                </a:solidFill>
                <a:latin typeface="FiraGO Book"/>
              </a:rPr>
              <a:t>data</a:t>
            </a:r>
            <a:endParaRPr lang="de-DE">
              <a:solidFill>
                <a:srgbClr val="383C45"/>
              </a:solidFill>
              <a:latin typeface="FiraGO Book"/>
            </a:endParaRPr>
          </a:p>
        </p:txBody>
      </p:sp>
      <p:sp>
        <p:nvSpPr>
          <p:cNvPr id="1006" name="Content Placeholder 2">
            <a:extLst>
              <a:ext uri="{FF2B5EF4-FFF2-40B4-BE49-F238E27FC236}">
                <a16:creationId xmlns:a16="http://schemas.microsoft.com/office/drawing/2014/main" id="{F12FE490-0D6E-4399-B11A-85173E600390}"/>
              </a:ext>
            </a:extLst>
          </p:cNvPr>
          <p:cNvSpPr txBox="1">
            <a:spLocks/>
          </p:cNvSpPr>
          <p:nvPr/>
        </p:nvSpPr>
        <p:spPr>
          <a:xfrm flipH="1">
            <a:off x="9200689" y="4278981"/>
            <a:ext cx="2374565" cy="197642"/>
          </a:xfrm>
          <a:prstGeom prst="rect">
            <a:avLst/>
          </a:prstGeom>
        </p:spPr>
        <p:txBody>
          <a:bodyPr lIns="0" tIns="0" rIns="0" bIns="0" anchor="ctr"/>
          <a:lstStyle>
            <a:lvl1pPr marL="0" indent="0" algn="l" defTabSz="914400" rtl="0" eaLnBrk="1" latinLnBrk="0" hangingPunct="1">
              <a:spcBef>
                <a:spcPts val="600"/>
              </a:spcBef>
              <a:spcAft>
                <a:spcPts val="200"/>
              </a:spcAft>
              <a:buFont typeface="Arial" panose="020B0604020202020204" pitchFamily="34" charset="0"/>
              <a:buNone/>
              <a:defRPr sz="1400" kern="1200">
                <a:solidFill>
                  <a:schemeClr val="accent1"/>
                </a:solidFill>
                <a:latin typeface="Fira Sans Book" panose="020B0503050000020004" pitchFamily="34" charset="0"/>
                <a:ea typeface="+mn-ea"/>
                <a:cs typeface="+mn-cs"/>
              </a:defRPr>
            </a:lvl1pPr>
            <a:lvl2pPr marL="0" indent="0" algn="l" defTabSz="914400" rtl="0" eaLnBrk="1" latinLnBrk="0" hangingPunct="1">
              <a:spcBef>
                <a:spcPts val="0"/>
              </a:spcBef>
              <a:spcAft>
                <a:spcPts val="200"/>
              </a:spcAft>
              <a:buFont typeface="Arial" panose="020B0604020202020204" pitchFamily="34" charset="0"/>
              <a:buNone/>
              <a:defRPr sz="1200" kern="1200">
                <a:solidFill>
                  <a:schemeClr val="tx1"/>
                </a:solidFill>
                <a:latin typeface="Fira Sans Book" panose="020B0503050000020004" pitchFamily="34" charset="0"/>
                <a:ea typeface="+mn-ea"/>
                <a:cs typeface="+mn-cs"/>
              </a:defRPr>
            </a:lvl2pPr>
            <a:lvl3pPr marL="144000" indent="-144000" algn="l" defTabSz="914400" rtl="0" eaLnBrk="1" latinLnBrk="0" hangingPunct="1">
              <a:spcBef>
                <a:spcPts val="0"/>
              </a:spcBef>
              <a:spcAft>
                <a:spcPts val="200"/>
              </a:spcAft>
              <a:buClr>
                <a:schemeClr val="accent1"/>
              </a:buClr>
              <a:buFont typeface="Arial" panose="020B0604020202020204" pitchFamily="34" charset="0"/>
              <a:buChar char="•"/>
              <a:defRPr sz="1200" kern="1200">
                <a:solidFill>
                  <a:schemeClr val="tx1"/>
                </a:solidFill>
                <a:latin typeface="Fira Sans Book" panose="020B0503050000020004" pitchFamily="34" charset="0"/>
                <a:ea typeface="+mn-ea"/>
                <a:cs typeface="+mn-cs"/>
              </a:defRPr>
            </a:lvl3pPr>
            <a:lvl4pPr marL="288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4pPr>
            <a:lvl5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Fira Sans Book" panose="020B0503050000020004" pitchFamily="34" charset="0"/>
                <a:ea typeface="+mn-ea"/>
                <a:cs typeface="+mn-cs"/>
              </a:defRPr>
            </a:lvl5pPr>
            <a:lvl6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6pPr>
            <a:lvl7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7pPr>
            <a:lvl8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8pPr>
            <a:lvl9pPr marL="432000" indent="-144000" algn="l" defTabSz="914400" rtl="0" eaLnBrk="1" latinLnBrk="0" hangingPunct="1">
              <a:spcBef>
                <a:spcPts val="0"/>
              </a:spcBef>
              <a:spcAft>
                <a:spcPts val="200"/>
              </a:spcAft>
              <a:buClr>
                <a:schemeClr val="accent1"/>
              </a:buClr>
              <a:buFont typeface="Arial" panose="020B0604020202020204" pitchFamily="34" charset="0"/>
              <a:buChar char="•"/>
              <a:defRPr sz="1000" kern="1200">
                <a:solidFill>
                  <a:schemeClr val="tx1"/>
                </a:solidFill>
                <a:latin typeface="+mn-lt"/>
                <a:ea typeface="+mn-ea"/>
                <a:cs typeface="+mn-cs"/>
              </a:defRPr>
            </a:lvl9pPr>
          </a:lstStyle>
          <a:p>
            <a:pPr>
              <a:spcBef>
                <a:spcPts val="0"/>
              </a:spcBef>
              <a:spcAft>
                <a:spcPts val="600"/>
              </a:spcAft>
              <a:defRPr/>
            </a:pPr>
            <a:r>
              <a:rPr lang="de-DE">
                <a:solidFill>
                  <a:srgbClr val="383C45"/>
                </a:solidFill>
                <a:latin typeface="FiraGO Book"/>
              </a:rPr>
              <a:t>App/Solution</a:t>
            </a:r>
          </a:p>
        </p:txBody>
      </p:sp>
      <p:sp>
        <p:nvSpPr>
          <p:cNvPr id="1007" name="Rectangle 321">
            <a:extLst>
              <a:ext uri="{FF2B5EF4-FFF2-40B4-BE49-F238E27FC236}">
                <a16:creationId xmlns:a16="http://schemas.microsoft.com/office/drawing/2014/main" id="{69C21E5D-3D5B-4B5A-9BEB-872D08B6FA0D}"/>
              </a:ext>
            </a:extLst>
          </p:cNvPr>
          <p:cNvSpPr/>
          <p:nvPr/>
        </p:nvSpPr>
        <p:spPr bwMode="gray">
          <a:xfrm>
            <a:off x="4337196" y="4377903"/>
            <a:ext cx="1179114" cy="245811"/>
          </a:xfrm>
          <a:prstGeom prst="rect">
            <a:avLst/>
          </a:prstGeom>
          <a:noFill/>
          <a:ln w="12700" cap="flat" cmpd="sng" algn="ctr">
            <a:noFill/>
            <a:prstDash val="solid"/>
            <a:miter lim="800000"/>
          </a:ln>
          <a:effectLst/>
          <a:scene3d>
            <a:camera prst="isometricRightUp"/>
            <a:lightRig rig="threePt" dir="t"/>
          </a:scene3d>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0CCDF">
                    <a:lumMod val="50000"/>
                  </a:srgbClr>
                </a:solidFill>
                <a:effectLst/>
                <a:uLnTx/>
                <a:uFillTx/>
                <a:latin typeface="FiraGO Book"/>
                <a:ea typeface="+mn-ea"/>
                <a:cs typeface="+mn-cs"/>
              </a:rPr>
              <a:t>Data </a:t>
            </a:r>
            <a:br>
              <a:rPr kumimoji="0" lang="en-US" sz="1600" b="1" i="0" u="none" strike="noStrike" kern="0" cap="none" spc="0" normalizeH="0" baseline="0" noProof="0">
                <a:ln>
                  <a:noFill/>
                </a:ln>
                <a:solidFill>
                  <a:srgbClr val="F0CCDF">
                    <a:lumMod val="50000"/>
                  </a:srgbClr>
                </a:solidFill>
                <a:effectLst/>
                <a:uLnTx/>
                <a:uFillTx/>
                <a:latin typeface="FiraGO Book"/>
                <a:ea typeface="+mn-ea"/>
                <a:cs typeface="+mn-cs"/>
              </a:rPr>
            </a:br>
            <a:r>
              <a:rPr kumimoji="0" lang="en-US" sz="1600" b="1" i="0" u="none" strike="noStrike" kern="0" cap="none" spc="0" normalizeH="0" baseline="0" noProof="0">
                <a:ln>
                  <a:noFill/>
                </a:ln>
                <a:solidFill>
                  <a:srgbClr val="F0CCDF">
                    <a:lumMod val="50000"/>
                  </a:srgbClr>
                </a:solidFill>
                <a:effectLst/>
                <a:uLnTx/>
                <a:uFillTx/>
                <a:latin typeface="FiraGO Book"/>
                <a:ea typeface="+mn-ea"/>
                <a:cs typeface="+mn-cs"/>
              </a:rPr>
              <a:t>Pool</a:t>
            </a:r>
            <a:endParaRPr kumimoji="0" lang="en-US" sz="1600" b="1" i="0" u="none" strike="noStrike" kern="0" cap="none" spc="0" normalizeH="0" baseline="0" noProof="0">
              <a:ln>
                <a:noFill/>
              </a:ln>
              <a:solidFill>
                <a:srgbClr val="F0CCDF">
                  <a:lumMod val="50000"/>
                </a:srgbClr>
              </a:solidFill>
              <a:effectLst/>
              <a:uLnTx/>
              <a:uFillTx/>
              <a:latin typeface="FiraGO Book"/>
              <a:ea typeface="Fira Sans" panose="020B0503050000020004" pitchFamily="34" charset="0"/>
              <a:cs typeface="+mn-cs"/>
            </a:endParaRPr>
          </a:p>
        </p:txBody>
      </p:sp>
    </p:spTree>
    <p:extLst>
      <p:ext uri="{BB962C8B-B14F-4D97-AF65-F5344CB8AC3E}">
        <p14:creationId xmlns:p14="http://schemas.microsoft.com/office/powerpoint/2010/main" val="306507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1"/>
                                            </p:tgtEl>
                                            <p:attrNameLst>
                                              <p:attrName>style.visibility</p:attrName>
                                            </p:attrNameLst>
                                          </p:cBhvr>
                                          <p:to>
                                            <p:strVal val="visible"/>
                                          </p:to>
                                        </p:set>
                                        <p:animEffect transition="in" filter="fade">
                                          <p:cBhvr>
                                            <p:cTn id="7" dur="500"/>
                                            <p:tgtEl>
                                              <p:spTgt spid="691"/>
                                            </p:tgtEl>
                                          </p:cBhvr>
                                        </p:animEffect>
                                      </p:childTnLst>
                                    </p:cTn>
                                  </p:par>
                                  <p:par>
                                    <p:cTn id="8" presetID="2" presetClass="entr" presetSubtype="8" fill="hold" nodeType="withEffect" p14:presetBounceEnd="50000">
                                      <p:stCondLst>
                                        <p:cond delay="0"/>
                                      </p:stCondLst>
                                      <p:childTnLst>
                                        <p:set>
                                          <p:cBhvr>
                                            <p:cTn id="9" dur="1" fill="hold">
                                              <p:stCondLst>
                                                <p:cond delay="0"/>
                                              </p:stCondLst>
                                            </p:cTn>
                                            <p:tgtEl>
                                              <p:spTgt spid="822"/>
                                            </p:tgtEl>
                                            <p:attrNameLst>
                                              <p:attrName>style.visibility</p:attrName>
                                            </p:attrNameLst>
                                          </p:cBhvr>
                                          <p:to>
                                            <p:strVal val="visible"/>
                                          </p:to>
                                        </p:set>
                                        <p:anim calcmode="lin" valueType="num" p14:bounceEnd="50000">
                                          <p:cBhvr additive="base">
                                            <p:cTn id="10" dur="500" fill="hold"/>
                                            <p:tgtEl>
                                              <p:spTgt spid="822"/>
                                            </p:tgtEl>
                                            <p:attrNameLst>
                                              <p:attrName>ppt_x</p:attrName>
                                            </p:attrNameLst>
                                          </p:cBhvr>
                                          <p:tavLst>
                                            <p:tav tm="0">
                                              <p:val>
                                                <p:strVal val="0-#ppt_w/2"/>
                                              </p:val>
                                            </p:tav>
                                            <p:tav tm="100000">
                                              <p:val>
                                                <p:strVal val="#ppt_x"/>
                                              </p:val>
                                            </p:tav>
                                          </p:tavLst>
                                        </p:anim>
                                        <p:anim calcmode="lin" valueType="num" p14:bounceEnd="50000">
                                          <p:cBhvr additive="base">
                                            <p:cTn id="11" dur="500" fill="hold"/>
                                            <p:tgtEl>
                                              <p:spTgt spid="822"/>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977"/>
                                            </p:tgtEl>
                                            <p:attrNameLst>
                                              <p:attrName>style.visibility</p:attrName>
                                            </p:attrNameLst>
                                          </p:cBhvr>
                                          <p:to>
                                            <p:strVal val="visible"/>
                                          </p:to>
                                        </p:set>
                                        <p:anim calcmode="lin" valueType="num">
                                          <p:cBhvr additive="base">
                                            <p:cTn id="14" dur="500" fill="hold"/>
                                            <p:tgtEl>
                                              <p:spTgt spid="977"/>
                                            </p:tgtEl>
                                            <p:attrNameLst>
                                              <p:attrName>ppt_x</p:attrName>
                                            </p:attrNameLst>
                                          </p:cBhvr>
                                          <p:tavLst>
                                            <p:tav tm="0">
                                              <p:val>
                                                <p:strVal val="1+#ppt_w/2"/>
                                              </p:val>
                                            </p:tav>
                                            <p:tav tm="100000">
                                              <p:val>
                                                <p:strVal val="#ppt_x"/>
                                              </p:val>
                                            </p:tav>
                                          </p:tavLst>
                                        </p:anim>
                                        <p:anim calcmode="lin" valueType="num">
                                          <p:cBhvr additive="base">
                                            <p:cTn id="15" dur="500" fill="hold"/>
                                            <p:tgtEl>
                                              <p:spTgt spid="977"/>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811"/>
                                            </p:tgtEl>
                                            <p:attrNameLst>
                                              <p:attrName>style.visibility</p:attrName>
                                            </p:attrNameLst>
                                          </p:cBhvr>
                                          <p:to>
                                            <p:strVal val="visible"/>
                                          </p:to>
                                        </p:set>
                                        <p:animEffect transition="in" filter="wipe(left)">
                                          <p:cBhvr>
                                            <p:cTn id="19" dur="500"/>
                                            <p:tgtEl>
                                              <p:spTgt spid="811"/>
                                            </p:tgtEl>
                                          </p:cBhvr>
                                        </p:animEffect>
                                      </p:childTnLst>
                                    </p:cTn>
                                  </p:par>
                                  <p:par>
                                    <p:cTn id="20" presetID="22" presetClass="entr" presetSubtype="8" fill="hold" nodeType="withEffect">
                                      <p:stCondLst>
                                        <p:cond delay="0"/>
                                      </p:stCondLst>
                                      <p:childTnLst>
                                        <p:set>
                                          <p:cBhvr>
                                            <p:cTn id="21" dur="1" fill="hold">
                                              <p:stCondLst>
                                                <p:cond delay="0"/>
                                              </p:stCondLst>
                                            </p:cTn>
                                            <p:tgtEl>
                                              <p:spTgt spid="809"/>
                                            </p:tgtEl>
                                            <p:attrNameLst>
                                              <p:attrName>style.visibility</p:attrName>
                                            </p:attrNameLst>
                                          </p:cBhvr>
                                          <p:to>
                                            <p:strVal val="visible"/>
                                          </p:to>
                                        </p:set>
                                        <p:animEffect transition="in" filter="wipe(left)">
                                          <p:cBhvr>
                                            <p:cTn id="22" dur="500"/>
                                            <p:tgtEl>
                                              <p:spTgt spid="809"/>
                                            </p:tgtEl>
                                          </p:cBhvr>
                                        </p:animEffect>
                                      </p:childTnLst>
                                    </p:cTn>
                                  </p:par>
                                  <p:par>
                                    <p:cTn id="23" presetID="22" presetClass="entr" presetSubtype="8" fill="hold" nodeType="withEffect">
                                      <p:stCondLst>
                                        <p:cond delay="0"/>
                                      </p:stCondLst>
                                      <p:childTnLst>
                                        <p:set>
                                          <p:cBhvr>
                                            <p:cTn id="24" dur="1" fill="hold">
                                              <p:stCondLst>
                                                <p:cond delay="0"/>
                                              </p:stCondLst>
                                            </p:cTn>
                                            <p:tgtEl>
                                              <p:spTgt spid="810"/>
                                            </p:tgtEl>
                                            <p:attrNameLst>
                                              <p:attrName>style.visibility</p:attrName>
                                            </p:attrNameLst>
                                          </p:cBhvr>
                                          <p:to>
                                            <p:strVal val="visible"/>
                                          </p:to>
                                        </p:set>
                                        <p:animEffect transition="in" filter="wipe(left)">
                                          <p:cBhvr>
                                            <p:cTn id="25" dur="500"/>
                                            <p:tgtEl>
                                              <p:spTgt spid="810"/>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695"/>
                                            </p:tgtEl>
                                            <p:attrNameLst>
                                              <p:attrName>style.visibility</p:attrName>
                                            </p:attrNameLst>
                                          </p:cBhvr>
                                          <p:to>
                                            <p:strVal val="visible"/>
                                          </p:to>
                                        </p:set>
                                        <p:anim calcmode="lin" valueType="num">
                                          <p:cBhvr>
                                            <p:cTn id="29" dur="150" fill="hold"/>
                                            <p:tgtEl>
                                              <p:spTgt spid="695"/>
                                            </p:tgtEl>
                                            <p:attrNameLst>
                                              <p:attrName>ppt_w</p:attrName>
                                            </p:attrNameLst>
                                          </p:cBhvr>
                                          <p:tavLst>
                                            <p:tav tm="0">
                                              <p:val>
                                                <p:fltVal val="0"/>
                                              </p:val>
                                            </p:tav>
                                            <p:tav tm="100000">
                                              <p:val>
                                                <p:strVal val="#ppt_w"/>
                                              </p:val>
                                            </p:tav>
                                          </p:tavLst>
                                        </p:anim>
                                        <p:anim calcmode="lin" valueType="num">
                                          <p:cBhvr>
                                            <p:cTn id="30" dur="150" fill="hold"/>
                                            <p:tgtEl>
                                              <p:spTgt spid="695"/>
                                            </p:tgtEl>
                                            <p:attrNameLst>
                                              <p:attrName>ppt_h</p:attrName>
                                            </p:attrNameLst>
                                          </p:cBhvr>
                                          <p:tavLst>
                                            <p:tav tm="0">
                                              <p:val>
                                                <p:fltVal val="0"/>
                                              </p:val>
                                            </p:tav>
                                            <p:tav tm="100000">
                                              <p:val>
                                                <p:strVal val="#ppt_h"/>
                                              </p:val>
                                            </p:tav>
                                          </p:tavLst>
                                        </p:anim>
                                        <p:animEffect transition="in" filter="fade">
                                          <p:cBhvr>
                                            <p:cTn id="31" dur="150"/>
                                            <p:tgtEl>
                                              <p:spTgt spid="695"/>
                                            </p:tgtEl>
                                          </p:cBhvr>
                                        </p:animEffect>
                                      </p:childTnLst>
                                    </p:cTn>
                                  </p:par>
                                </p:childTnLst>
                              </p:cTn>
                            </p:par>
                            <p:par>
                              <p:cTn id="32" fill="hold">
                                <p:stCondLst>
                                  <p:cond delay="1150"/>
                                </p:stCondLst>
                                <p:childTnLst>
                                  <p:par>
                                    <p:cTn id="33" presetID="6" presetClass="emph" presetSubtype="0" fill="hold" nodeType="afterEffect">
                                      <p:stCondLst>
                                        <p:cond delay="0"/>
                                      </p:stCondLst>
                                      <p:childTnLst>
                                        <p:animScale>
                                          <p:cBhvr>
                                            <p:cTn id="34" dur="100" fill="hold"/>
                                            <p:tgtEl>
                                              <p:spTgt spid="695"/>
                                            </p:tgtEl>
                                          </p:cBhvr>
                                          <p:by x="120000" y="120000"/>
                                        </p:animScale>
                                      </p:childTnLst>
                                    </p:cTn>
                                  </p:par>
                                </p:childTnLst>
                              </p:cTn>
                            </p:par>
                            <p:par>
                              <p:cTn id="35" fill="hold">
                                <p:stCondLst>
                                  <p:cond delay="1250"/>
                                </p:stCondLst>
                                <p:childTnLst>
                                  <p:par>
                                    <p:cTn id="36" presetID="6" presetClass="emph" presetSubtype="0" fill="hold" nodeType="afterEffect">
                                      <p:stCondLst>
                                        <p:cond delay="0"/>
                                      </p:stCondLst>
                                      <p:childTnLst>
                                        <p:animScale>
                                          <p:cBhvr>
                                            <p:cTn id="37" dur="100" fill="hold"/>
                                            <p:tgtEl>
                                              <p:spTgt spid="695"/>
                                            </p:tgtEl>
                                          </p:cBhvr>
                                          <p:by x="80000" y="80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15"/>
                                            </p:tgtEl>
                                            <p:attrNameLst>
                                              <p:attrName>style.visibility</p:attrName>
                                            </p:attrNameLst>
                                          </p:cBhvr>
                                          <p:to>
                                            <p:strVal val="visible"/>
                                          </p:to>
                                        </p:set>
                                        <p:animEffect transition="in" filter="wipe(down)">
                                          <p:cBhvr>
                                            <p:cTn id="42" dur="500"/>
                                            <p:tgtEl>
                                              <p:spTgt spid="815"/>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814"/>
                                            </p:tgtEl>
                                            <p:attrNameLst>
                                              <p:attrName>style.visibility</p:attrName>
                                            </p:attrNameLst>
                                          </p:cBhvr>
                                          <p:to>
                                            <p:strVal val="visible"/>
                                          </p:to>
                                        </p:set>
                                        <p:animEffect transition="in" filter="wipe(left)">
                                          <p:cBhvr>
                                            <p:cTn id="46" dur="500"/>
                                            <p:tgtEl>
                                              <p:spTgt spid="814"/>
                                            </p:tgtEl>
                                          </p:cBhvr>
                                        </p:animEffect>
                                      </p:childTnLst>
                                    </p:cTn>
                                  </p:par>
                                </p:childTnLst>
                              </p:cTn>
                            </p:par>
                            <p:par>
                              <p:cTn id="47" fill="hold">
                                <p:stCondLst>
                                  <p:cond delay="1000"/>
                                </p:stCondLst>
                                <p:childTnLst>
                                  <p:par>
                                    <p:cTn id="48" presetID="53" presetClass="entr" presetSubtype="16" fill="hold" nodeType="afterEffect">
                                      <p:stCondLst>
                                        <p:cond delay="0"/>
                                      </p:stCondLst>
                                      <p:childTnLst>
                                        <p:set>
                                          <p:cBhvr>
                                            <p:cTn id="49" dur="1" fill="hold">
                                              <p:stCondLst>
                                                <p:cond delay="0"/>
                                              </p:stCondLst>
                                            </p:cTn>
                                            <p:tgtEl>
                                              <p:spTgt spid="918"/>
                                            </p:tgtEl>
                                            <p:attrNameLst>
                                              <p:attrName>style.visibility</p:attrName>
                                            </p:attrNameLst>
                                          </p:cBhvr>
                                          <p:to>
                                            <p:strVal val="visible"/>
                                          </p:to>
                                        </p:set>
                                        <p:anim calcmode="lin" valueType="num">
                                          <p:cBhvr>
                                            <p:cTn id="50" dur="150" fill="hold"/>
                                            <p:tgtEl>
                                              <p:spTgt spid="918"/>
                                            </p:tgtEl>
                                            <p:attrNameLst>
                                              <p:attrName>ppt_w</p:attrName>
                                            </p:attrNameLst>
                                          </p:cBhvr>
                                          <p:tavLst>
                                            <p:tav tm="0">
                                              <p:val>
                                                <p:fltVal val="0"/>
                                              </p:val>
                                            </p:tav>
                                            <p:tav tm="100000">
                                              <p:val>
                                                <p:strVal val="#ppt_w"/>
                                              </p:val>
                                            </p:tav>
                                          </p:tavLst>
                                        </p:anim>
                                        <p:anim calcmode="lin" valueType="num">
                                          <p:cBhvr>
                                            <p:cTn id="51" dur="150" fill="hold"/>
                                            <p:tgtEl>
                                              <p:spTgt spid="918"/>
                                            </p:tgtEl>
                                            <p:attrNameLst>
                                              <p:attrName>ppt_h</p:attrName>
                                            </p:attrNameLst>
                                          </p:cBhvr>
                                          <p:tavLst>
                                            <p:tav tm="0">
                                              <p:val>
                                                <p:fltVal val="0"/>
                                              </p:val>
                                            </p:tav>
                                            <p:tav tm="100000">
                                              <p:val>
                                                <p:strVal val="#ppt_h"/>
                                              </p:val>
                                            </p:tav>
                                          </p:tavLst>
                                        </p:anim>
                                        <p:animEffect transition="in" filter="fade">
                                          <p:cBhvr>
                                            <p:cTn id="52" dur="150"/>
                                            <p:tgtEl>
                                              <p:spTgt spid="918"/>
                                            </p:tgtEl>
                                          </p:cBhvr>
                                        </p:animEffect>
                                      </p:childTnLst>
                                    </p:cTn>
                                  </p:par>
                                </p:childTnLst>
                              </p:cTn>
                            </p:par>
                            <p:par>
                              <p:cTn id="53" fill="hold">
                                <p:stCondLst>
                                  <p:cond delay="1150"/>
                                </p:stCondLst>
                                <p:childTnLst>
                                  <p:par>
                                    <p:cTn id="54" presetID="6" presetClass="emph" presetSubtype="0" fill="hold" nodeType="afterEffect">
                                      <p:stCondLst>
                                        <p:cond delay="0"/>
                                      </p:stCondLst>
                                      <p:childTnLst>
                                        <p:animScale>
                                          <p:cBhvr>
                                            <p:cTn id="55" dur="100" fill="hold"/>
                                            <p:tgtEl>
                                              <p:spTgt spid="918"/>
                                            </p:tgtEl>
                                          </p:cBhvr>
                                          <p:by x="120000" y="120000"/>
                                        </p:animScale>
                                      </p:childTnLst>
                                    </p:cTn>
                                  </p:par>
                                </p:childTnLst>
                              </p:cTn>
                            </p:par>
                            <p:par>
                              <p:cTn id="56" fill="hold">
                                <p:stCondLst>
                                  <p:cond delay="1250"/>
                                </p:stCondLst>
                                <p:childTnLst>
                                  <p:par>
                                    <p:cTn id="57" presetID="6" presetClass="emph" presetSubtype="0" fill="hold" nodeType="afterEffect">
                                      <p:stCondLst>
                                        <p:cond delay="0"/>
                                      </p:stCondLst>
                                      <p:childTnLst>
                                        <p:animScale>
                                          <p:cBhvr>
                                            <p:cTn id="58" dur="100" fill="hold"/>
                                            <p:tgtEl>
                                              <p:spTgt spid="918"/>
                                            </p:tgtEl>
                                          </p:cBhvr>
                                          <p:by x="80000" y="80000"/>
                                        </p:animScale>
                                      </p:childTnLst>
                                    </p:cTn>
                                  </p:par>
                                </p:childTnLst>
                              </p:cTn>
                            </p:par>
                            <p:par>
                              <p:cTn id="59" fill="hold">
                                <p:stCondLst>
                                  <p:cond delay="1350"/>
                                </p:stCondLst>
                                <p:childTnLst>
                                  <p:par>
                                    <p:cTn id="60" presetID="10" presetClass="entr" presetSubtype="0" fill="hold" grpId="0" nodeType="afterEffect">
                                      <p:stCondLst>
                                        <p:cond delay="0"/>
                                      </p:stCondLst>
                                      <p:childTnLst>
                                        <p:set>
                                          <p:cBhvr>
                                            <p:cTn id="61" dur="1" fill="hold">
                                              <p:stCondLst>
                                                <p:cond delay="0"/>
                                              </p:stCondLst>
                                            </p:cTn>
                                            <p:tgtEl>
                                              <p:spTgt spid="1004"/>
                                            </p:tgtEl>
                                            <p:attrNameLst>
                                              <p:attrName>style.visibility</p:attrName>
                                            </p:attrNameLst>
                                          </p:cBhvr>
                                          <p:to>
                                            <p:strVal val="visible"/>
                                          </p:to>
                                        </p:set>
                                        <p:animEffect transition="in" filter="fade">
                                          <p:cBhvr>
                                            <p:cTn id="62" dur="500"/>
                                            <p:tgtEl>
                                              <p:spTgt spid="1004"/>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14:presetBounceEnd="50000">
                                      <p:stCondLst>
                                        <p:cond delay="0"/>
                                      </p:stCondLst>
                                      <p:childTnLst>
                                        <p:set>
                                          <p:cBhvr>
                                            <p:cTn id="66" dur="1" fill="hold">
                                              <p:stCondLst>
                                                <p:cond delay="0"/>
                                              </p:stCondLst>
                                            </p:cTn>
                                            <p:tgtEl>
                                              <p:spTgt spid="692"/>
                                            </p:tgtEl>
                                            <p:attrNameLst>
                                              <p:attrName>style.visibility</p:attrName>
                                            </p:attrNameLst>
                                          </p:cBhvr>
                                          <p:to>
                                            <p:strVal val="visible"/>
                                          </p:to>
                                        </p:set>
                                        <p:anim calcmode="lin" valueType="num" p14:bounceEnd="50000">
                                          <p:cBhvr additive="base">
                                            <p:cTn id="67" dur="500" fill="hold"/>
                                            <p:tgtEl>
                                              <p:spTgt spid="692"/>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69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812"/>
                                            </p:tgtEl>
                                            <p:attrNameLst>
                                              <p:attrName>style.visibility</p:attrName>
                                            </p:attrNameLst>
                                          </p:cBhvr>
                                          <p:to>
                                            <p:strVal val="visible"/>
                                          </p:to>
                                        </p:set>
                                        <p:animEffect transition="in" filter="wipe(left)">
                                          <p:cBhvr>
                                            <p:cTn id="73" dur="500"/>
                                            <p:tgtEl>
                                              <p:spTgt spid="812"/>
                                            </p:tgtEl>
                                          </p:cBhvr>
                                        </p:animEffect>
                                      </p:childTnLst>
                                    </p:cTn>
                                  </p:par>
                                </p:childTnLst>
                              </p:cTn>
                            </p:par>
                            <p:par>
                              <p:cTn id="74" fill="hold">
                                <p:stCondLst>
                                  <p:cond delay="500"/>
                                </p:stCondLst>
                                <p:childTnLst>
                                  <p:par>
                                    <p:cTn id="75" presetID="53" presetClass="entr" presetSubtype="16" fill="hold" nodeType="afterEffect">
                                      <p:stCondLst>
                                        <p:cond delay="0"/>
                                      </p:stCondLst>
                                      <p:childTnLst>
                                        <p:set>
                                          <p:cBhvr>
                                            <p:cTn id="76" dur="1" fill="hold">
                                              <p:stCondLst>
                                                <p:cond delay="0"/>
                                              </p:stCondLst>
                                            </p:cTn>
                                            <p:tgtEl>
                                              <p:spTgt spid="747"/>
                                            </p:tgtEl>
                                            <p:attrNameLst>
                                              <p:attrName>style.visibility</p:attrName>
                                            </p:attrNameLst>
                                          </p:cBhvr>
                                          <p:to>
                                            <p:strVal val="visible"/>
                                          </p:to>
                                        </p:set>
                                        <p:anim calcmode="lin" valueType="num">
                                          <p:cBhvr>
                                            <p:cTn id="77" dur="150" fill="hold"/>
                                            <p:tgtEl>
                                              <p:spTgt spid="747"/>
                                            </p:tgtEl>
                                            <p:attrNameLst>
                                              <p:attrName>ppt_w</p:attrName>
                                            </p:attrNameLst>
                                          </p:cBhvr>
                                          <p:tavLst>
                                            <p:tav tm="0">
                                              <p:val>
                                                <p:fltVal val="0"/>
                                              </p:val>
                                            </p:tav>
                                            <p:tav tm="100000">
                                              <p:val>
                                                <p:strVal val="#ppt_w"/>
                                              </p:val>
                                            </p:tav>
                                          </p:tavLst>
                                        </p:anim>
                                        <p:anim calcmode="lin" valueType="num">
                                          <p:cBhvr>
                                            <p:cTn id="78" dur="150" fill="hold"/>
                                            <p:tgtEl>
                                              <p:spTgt spid="747"/>
                                            </p:tgtEl>
                                            <p:attrNameLst>
                                              <p:attrName>ppt_h</p:attrName>
                                            </p:attrNameLst>
                                          </p:cBhvr>
                                          <p:tavLst>
                                            <p:tav tm="0">
                                              <p:val>
                                                <p:fltVal val="0"/>
                                              </p:val>
                                            </p:tav>
                                            <p:tav tm="100000">
                                              <p:val>
                                                <p:strVal val="#ppt_h"/>
                                              </p:val>
                                            </p:tav>
                                          </p:tavLst>
                                        </p:anim>
                                        <p:animEffect transition="in" filter="fade">
                                          <p:cBhvr>
                                            <p:cTn id="79" dur="150"/>
                                            <p:tgtEl>
                                              <p:spTgt spid="747"/>
                                            </p:tgtEl>
                                          </p:cBhvr>
                                        </p:animEffect>
                                      </p:childTnLst>
                                    </p:cTn>
                                  </p:par>
                                </p:childTnLst>
                              </p:cTn>
                            </p:par>
                            <p:par>
                              <p:cTn id="80" fill="hold">
                                <p:stCondLst>
                                  <p:cond delay="650"/>
                                </p:stCondLst>
                                <p:childTnLst>
                                  <p:par>
                                    <p:cTn id="81" presetID="6" presetClass="emph" presetSubtype="0" fill="hold" nodeType="afterEffect">
                                      <p:stCondLst>
                                        <p:cond delay="0"/>
                                      </p:stCondLst>
                                      <p:childTnLst>
                                        <p:animScale>
                                          <p:cBhvr>
                                            <p:cTn id="82" dur="100" fill="hold"/>
                                            <p:tgtEl>
                                              <p:spTgt spid="747"/>
                                            </p:tgtEl>
                                          </p:cBhvr>
                                          <p:by x="120000" y="120000"/>
                                        </p:animScale>
                                      </p:childTnLst>
                                    </p:cTn>
                                  </p:par>
                                </p:childTnLst>
                              </p:cTn>
                            </p:par>
                            <p:par>
                              <p:cTn id="83" fill="hold">
                                <p:stCondLst>
                                  <p:cond delay="750"/>
                                </p:stCondLst>
                                <p:childTnLst>
                                  <p:par>
                                    <p:cTn id="84" presetID="6" presetClass="emph" presetSubtype="0" fill="hold" nodeType="afterEffect">
                                      <p:stCondLst>
                                        <p:cond delay="0"/>
                                      </p:stCondLst>
                                      <p:childTnLst>
                                        <p:animScale>
                                          <p:cBhvr>
                                            <p:cTn id="85" dur="100" fill="hold"/>
                                            <p:tgtEl>
                                              <p:spTgt spid="747"/>
                                            </p:tgtEl>
                                          </p:cBhvr>
                                          <p:by x="80000" y="80000"/>
                                        </p:animScale>
                                      </p:childTnLst>
                                    </p:cTn>
                                  </p:par>
                                </p:childTnLst>
                              </p:cTn>
                            </p:par>
                            <p:par>
                              <p:cTn id="86" fill="hold">
                                <p:stCondLst>
                                  <p:cond delay="850"/>
                                </p:stCondLst>
                                <p:childTnLst>
                                  <p:par>
                                    <p:cTn id="87" presetID="22" presetClass="entr" presetSubtype="8" fill="hold" nodeType="afterEffect">
                                      <p:stCondLst>
                                        <p:cond delay="0"/>
                                      </p:stCondLst>
                                      <p:childTnLst>
                                        <p:set>
                                          <p:cBhvr>
                                            <p:cTn id="88" dur="1" fill="hold">
                                              <p:stCondLst>
                                                <p:cond delay="0"/>
                                              </p:stCondLst>
                                            </p:cTn>
                                            <p:tgtEl>
                                              <p:spTgt spid="813"/>
                                            </p:tgtEl>
                                            <p:attrNameLst>
                                              <p:attrName>style.visibility</p:attrName>
                                            </p:attrNameLst>
                                          </p:cBhvr>
                                          <p:to>
                                            <p:strVal val="visible"/>
                                          </p:to>
                                        </p:set>
                                        <p:animEffect transition="in" filter="wipe(left)">
                                          <p:cBhvr>
                                            <p:cTn id="89" dur="500"/>
                                            <p:tgtEl>
                                              <p:spTgt spid="813"/>
                                            </p:tgtEl>
                                          </p:cBhvr>
                                        </p:animEffect>
                                      </p:childTnLst>
                                    </p:cTn>
                                  </p:par>
                                </p:childTnLst>
                              </p:cTn>
                            </p:par>
                            <p:par>
                              <p:cTn id="90" fill="hold">
                                <p:stCondLst>
                                  <p:cond delay="1350"/>
                                </p:stCondLst>
                                <p:childTnLst>
                                  <p:par>
                                    <p:cTn id="91" presetID="53" presetClass="entr" presetSubtype="16" fill="hold" nodeType="afterEffect">
                                      <p:stCondLst>
                                        <p:cond delay="0"/>
                                      </p:stCondLst>
                                      <p:childTnLst>
                                        <p:set>
                                          <p:cBhvr>
                                            <p:cTn id="92" dur="1" fill="hold">
                                              <p:stCondLst>
                                                <p:cond delay="0"/>
                                              </p:stCondLst>
                                            </p:cTn>
                                            <p:tgtEl>
                                              <p:spTgt spid="935"/>
                                            </p:tgtEl>
                                            <p:attrNameLst>
                                              <p:attrName>style.visibility</p:attrName>
                                            </p:attrNameLst>
                                          </p:cBhvr>
                                          <p:to>
                                            <p:strVal val="visible"/>
                                          </p:to>
                                        </p:set>
                                        <p:anim calcmode="lin" valueType="num">
                                          <p:cBhvr>
                                            <p:cTn id="93" dur="150" fill="hold"/>
                                            <p:tgtEl>
                                              <p:spTgt spid="935"/>
                                            </p:tgtEl>
                                            <p:attrNameLst>
                                              <p:attrName>ppt_w</p:attrName>
                                            </p:attrNameLst>
                                          </p:cBhvr>
                                          <p:tavLst>
                                            <p:tav tm="0">
                                              <p:val>
                                                <p:fltVal val="0"/>
                                              </p:val>
                                            </p:tav>
                                            <p:tav tm="100000">
                                              <p:val>
                                                <p:strVal val="#ppt_w"/>
                                              </p:val>
                                            </p:tav>
                                          </p:tavLst>
                                        </p:anim>
                                        <p:anim calcmode="lin" valueType="num">
                                          <p:cBhvr>
                                            <p:cTn id="94" dur="150" fill="hold"/>
                                            <p:tgtEl>
                                              <p:spTgt spid="935"/>
                                            </p:tgtEl>
                                            <p:attrNameLst>
                                              <p:attrName>ppt_h</p:attrName>
                                            </p:attrNameLst>
                                          </p:cBhvr>
                                          <p:tavLst>
                                            <p:tav tm="0">
                                              <p:val>
                                                <p:fltVal val="0"/>
                                              </p:val>
                                            </p:tav>
                                            <p:tav tm="100000">
                                              <p:val>
                                                <p:strVal val="#ppt_h"/>
                                              </p:val>
                                            </p:tav>
                                          </p:tavLst>
                                        </p:anim>
                                        <p:animEffect transition="in" filter="fade">
                                          <p:cBhvr>
                                            <p:cTn id="95" dur="150"/>
                                            <p:tgtEl>
                                              <p:spTgt spid="935"/>
                                            </p:tgtEl>
                                          </p:cBhvr>
                                        </p:animEffect>
                                      </p:childTnLst>
                                    </p:cTn>
                                  </p:par>
                                </p:childTnLst>
                              </p:cTn>
                            </p:par>
                            <p:par>
                              <p:cTn id="96" fill="hold">
                                <p:stCondLst>
                                  <p:cond delay="1500"/>
                                </p:stCondLst>
                                <p:childTnLst>
                                  <p:par>
                                    <p:cTn id="97" presetID="6" presetClass="emph" presetSubtype="0" fill="hold" nodeType="afterEffect">
                                      <p:stCondLst>
                                        <p:cond delay="0"/>
                                      </p:stCondLst>
                                      <p:childTnLst>
                                        <p:animScale>
                                          <p:cBhvr>
                                            <p:cTn id="98" dur="100" fill="hold"/>
                                            <p:tgtEl>
                                              <p:spTgt spid="935"/>
                                            </p:tgtEl>
                                          </p:cBhvr>
                                          <p:by x="120000" y="120000"/>
                                        </p:animScale>
                                      </p:childTnLst>
                                    </p:cTn>
                                  </p:par>
                                </p:childTnLst>
                              </p:cTn>
                            </p:par>
                            <p:par>
                              <p:cTn id="99" fill="hold">
                                <p:stCondLst>
                                  <p:cond delay="1600"/>
                                </p:stCondLst>
                                <p:childTnLst>
                                  <p:par>
                                    <p:cTn id="100" presetID="6" presetClass="emph" presetSubtype="0" fill="hold" nodeType="afterEffect">
                                      <p:stCondLst>
                                        <p:cond delay="0"/>
                                      </p:stCondLst>
                                      <p:childTnLst>
                                        <p:animScale>
                                          <p:cBhvr>
                                            <p:cTn id="101" dur="100" fill="hold"/>
                                            <p:tgtEl>
                                              <p:spTgt spid="935"/>
                                            </p:tgtEl>
                                          </p:cBhvr>
                                          <p:by x="80000" y="80000"/>
                                        </p:animScale>
                                      </p:childTnLst>
                                    </p:cTn>
                                  </p:par>
                                </p:childTnLst>
                              </p:cTn>
                            </p:par>
                            <p:par>
                              <p:cTn id="102" fill="hold">
                                <p:stCondLst>
                                  <p:cond delay="1700"/>
                                </p:stCondLst>
                                <p:childTnLst>
                                  <p:par>
                                    <p:cTn id="103" presetID="10" presetClass="entr" presetSubtype="0" fill="hold" grpId="0" nodeType="afterEffect">
                                      <p:stCondLst>
                                        <p:cond delay="0"/>
                                      </p:stCondLst>
                                      <p:childTnLst>
                                        <p:set>
                                          <p:cBhvr>
                                            <p:cTn id="104" dur="1" fill="hold">
                                              <p:stCondLst>
                                                <p:cond delay="0"/>
                                              </p:stCondLst>
                                            </p:cTn>
                                            <p:tgtEl>
                                              <p:spTgt spid="1005"/>
                                            </p:tgtEl>
                                            <p:attrNameLst>
                                              <p:attrName>style.visibility</p:attrName>
                                            </p:attrNameLst>
                                          </p:cBhvr>
                                          <p:to>
                                            <p:strVal val="visible"/>
                                          </p:to>
                                        </p:set>
                                        <p:animEffect transition="in" filter="fade">
                                          <p:cBhvr>
                                            <p:cTn id="105" dur="500"/>
                                            <p:tgtEl>
                                              <p:spTgt spid="1005"/>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817"/>
                                            </p:tgtEl>
                                            <p:attrNameLst>
                                              <p:attrName>style.visibility</p:attrName>
                                            </p:attrNameLst>
                                          </p:cBhvr>
                                          <p:to>
                                            <p:strVal val="visible"/>
                                          </p:to>
                                        </p:set>
                                        <p:animEffect transition="in" filter="wipe(left)">
                                          <p:cBhvr>
                                            <p:cTn id="110" dur="500"/>
                                            <p:tgtEl>
                                              <p:spTgt spid="817"/>
                                            </p:tgtEl>
                                          </p:cBhvr>
                                        </p:animEffect>
                                      </p:childTnLst>
                                    </p:cTn>
                                  </p:par>
                                </p:childTnLst>
                              </p:cTn>
                            </p:par>
                            <p:par>
                              <p:cTn id="111" fill="hold">
                                <p:stCondLst>
                                  <p:cond delay="500"/>
                                </p:stCondLst>
                                <p:childTnLst>
                                  <p:par>
                                    <p:cTn id="112" presetID="22" presetClass="entr" presetSubtype="1" fill="hold" nodeType="afterEffect">
                                      <p:stCondLst>
                                        <p:cond delay="0"/>
                                      </p:stCondLst>
                                      <p:childTnLst>
                                        <p:set>
                                          <p:cBhvr>
                                            <p:cTn id="113" dur="1" fill="hold">
                                              <p:stCondLst>
                                                <p:cond delay="0"/>
                                              </p:stCondLst>
                                            </p:cTn>
                                            <p:tgtEl>
                                              <p:spTgt spid="818"/>
                                            </p:tgtEl>
                                            <p:attrNameLst>
                                              <p:attrName>style.visibility</p:attrName>
                                            </p:attrNameLst>
                                          </p:cBhvr>
                                          <p:to>
                                            <p:strVal val="visible"/>
                                          </p:to>
                                        </p:set>
                                        <p:animEffect transition="in" filter="wipe(up)">
                                          <p:cBhvr>
                                            <p:cTn id="114" dur="500"/>
                                            <p:tgtEl>
                                              <p:spTgt spid="818"/>
                                            </p:tgtEl>
                                          </p:cBhvr>
                                        </p:animEffect>
                                      </p:childTnLst>
                                    </p:cTn>
                                  </p:par>
                                </p:childTnLst>
                              </p:cTn>
                            </p:par>
                            <p:par>
                              <p:cTn id="115" fill="hold">
                                <p:stCondLst>
                                  <p:cond delay="1000"/>
                                </p:stCondLst>
                                <p:childTnLst>
                                  <p:par>
                                    <p:cTn id="116" presetID="22" presetClass="entr" presetSubtype="8" fill="hold" nodeType="afterEffect">
                                      <p:stCondLst>
                                        <p:cond delay="0"/>
                                      </p:stCondLst>
                                      <p:childTnLst>
                                        <p:set>
                                          <p:cBhvr>
                                            <p:cTn id="117" dur="1" fill="hold">
                                              <p:stCondLst>
                                                <p:cond delay="0"/>
                                              </p:stCondLst>
                                            </p:cTn>
                                            <p:tgtEl>
                                              <p:spTgt spid="819"/>
                                            </p:tgtEl>
                                            <p:attrNameLst>
                                              <p:attrName>style.visibility</p:attrName>
                                            </p:attrNameLst>
                                          </p:cBhvr>
                                          <p:to>
                                            <p:strVal val="visible"/>
                                          </p:to>
                                        </p:set>
                                        <p:animEffect transition="in" filter="wipe(left)">
                                          <p:cBhvr>
                                            <p:cTn id="118" dur="500"/>
                                            <p:tgtEl>
                                              <p:spTgt spid="819"/>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007"/>
                                            </p:tgtEl>
                                            <p:attrNameLst>
                                              <p:attrName>style.visibility</p:attrName>
                                            </p:attrNameLst>
                                          </p:cBhvr>
                                          <p:to>
                                            <p:strVal val="visible"/>
                                          </p:to>
                                        </p:set>
                                        <p:animEffect transition="in" filter="fade">
                                          <p:cBhvr>
                                            <p:cTn id="121" dur="500"/>
                                            <p:tgtEl>
                                              <p:spTgt spid="1007"/>
                                            </p:tgtEl>
                                          </p:cBhvr>
                                        </p:animEffect>
                                      </p:childTnLst>
                                    </p:cTn>
                                  </p:par>
                                  <p:par>
                                    <p:cTn id="122" presetID="22" presetClass="entr" presetSubtype="8" fill="hold" nodeType="withEffect">
                                      <p:stCondLst>
                                        <p:cond delay="0"/>
                                      </p:stCondLst>
                                      <p:childTnLst>
                                        <p:set>
                                          <p:cBhvr>
                                            <p:cTn id="123" dur="1" fill="hold">
                                              <p:stCondLst>
                                                <p:cond delay="0"/>
                                              </p:stCondLst>
                                            </p:cTn>
                                            <p:tgtEl>
                                              <p:spTgt spid="816"/>
                                            </p:tgtEl>
                                            <p:attrNameLst>
                                              <p:attrName>style.visibility</p:attrName>
                                            </p:attrNameLst>
                                          </p:cBhvr>
                                          <p:to>
                                            <p:strVal val="visible"/>
                                          </p:to>
                                        </p:set>
                                        <p:animEffect transition="in" filter="wipe(left)">
                                          <p:cBhvr>
                                            <p:cTn id="124" dur="500"/>
                                            <p:tgtEl>
                                              <p:spTgt spid="816"/>
                                            </p:tgtEl>
                                          </p:cBhvr>
                                        </p:animEffect>
                                      </p:childTnLst>
                                    </p:cTn>
                                  </p:par>
                                </p:childTnLst>
                              </p:cTn>
                            </p:par>
                            <p:par>
                              <p:cTn id="125" fill="hold">
                                <p:stCondLst>
                                  <p:cond delay="1500"/>
                                </p:stCondLst>
                                <p:childTnLst>
                                  <p:par>
                                    <p:cTn id="126" presetID="53" presetClass="entr" presetSubtype="16" fill="hold" nodeType="afterEffect">
                                      <p:stCondLst>
                                        <p:cond delay="0"/>
                                      </p:stCondLst>
                                      <p:childTnLst>
                                        <p:set>
                                          <p:cBhvr>
                                            <p:cTn id="127" dur="1" fill="hold">
                                              <p:stCondLst>
                                                <p:cond delay="0"/>
                                              </p:stCondLst>
                                            </p:cTn>
                                            <p:tgtEl>
                                              <p:spTgt spid="769"/>
                                            </p:tgtEl>
                                            <p:attrNameLst>
                                              <p:attrName>style.visibility</p:attrName>
                                            </p:attrNameLst>
                                          </p:cBhvr>
                                          <p:to>
                                            <p:strVal val="visible"/>
                                          </p:to>
                                        </p:set>
                                        <p:anim calcmode="lin" valueType="num">
                                          <p:cBhvr>
                                            <p:cTn id="128" dur="150" fill="hold"/>
                                            <p:tgtEl>
                                              <p:spTgt spid="769"/>
                                            </p:tgtEl>
                                            <p:attrNameLst>
                                              <p:attrName>ppt_w</p:attrName>
                                            </p:attrNameLst>
                                          </p:cBhvr>
                                          <p:tavLst>
                                            <p:tav tm="0">
                                              <p:val>
                                                <p:fltVal val="0"/>
                                              </p:val>
                                            </p:tav>
                                            <p:tav tm="100000">
                                              <p:val>
                                                <p:strVal val="#ppt_w"/>
                                              </p:val>
                                            </p:tav>
                                          </p:tavLst>
                                        </p:anim>
                                        <p:anim calcmode="lin" valueType="num">
                                          <p:cBhvr>
                                            <p:cTn id="129" dur="150" fill="hold"/>
                                            <p:tgtEl>
                                              <p:spTgt spid="769"/>
                                            </p:tgtEl>
                                            <p:attrNameLst>
                                              <p:attrName>ppt_h</p:attrName>
                                            </p:attrNameLst>
                                          </p:cBhvr>
                                          <p:tavLst>
                                            <p:tav tm="0">
                                              <p:val>
                                                <p:fltVal val="0"/>
                                              </p:val>
                                            </p:tav>
                                            <p:tav tm="100000">
                                              <p:val>
                                                <p:strVal val="#ppt_h"/>
                                              </p:val>
                                            </p:tav>
                                          </p:tavLst>
                                        </p:anim>
                                        <p:animEffect transition="in" filter="fade">
                                          <p:cBhvr>
                                            <p:cTn id="130" dur="150"/>
                                            <p:tgtEl>
                                              <p:spTgt spid="769"/>
                                            </p:tgtEl>
                                          </p:cBhvr>
                                        </p:animEffect>
                                      </p:childTnLst>
                                    </p:cTn>
                                  </p:par>
                                </p:childTnLst>
                              </p:cTn>
                            </p:par>
                            <p:par>
                              <p:cTn id="131" fill="hold">
                                <p:stCondLst>
                                  <p:cond delay="1650"/>
                                </p:stCondLst>
                                <p:childTnLst>
                                  <p:par>
                                    <p:cTn id="132" presetID="6" presetClass="emph" presetSubtype="0" fill="hold" nodeType="afterEffect">
                                      <p:stCondLst>
                                        <p:cond delay="0"/>
                                      </p:stCondLst>
                                      <p:childTnLst>
                                        <p:animScale>
                                          <p:cBhvr>
                                            <p:cTn id="133" dur="100" fill="hold"/>
                                            <p:tgtEl>
                                              <p:spTgt spid="769"/>
                                            </p:tgtEl>
                                          </p:cBhvr>
                                          <p:by x="120000" y="120000"/>
                                        </p:animScale>
                                      </p:childTnLst>
                                    </p:cTn>
                                  </p:par>
                                </p:childTnLst>
                              </p:cTn>
                            </p:par>
                            <p:par>
                              <p:cTn id="134" fill="hold">
                                <p:stCondLst>
                                  <p:cond delay="1750"/>
                                </p:stCondLst>
                                <p:childTnLst>
                                  <p:par>
                                    <p:cTn id="135" presetID="6" presetClass="emph" presetSubtype="0" fill="hold" nodeType="afterEffect">
                                      <p:stCondLst>
                                        <p:cond delay="0"/>
                                      </p:stCondLst>
                                      <p:childTnLst>
                                        <p:animScale>
                                          <p:cBhvr>
                                            <p:cTn id="136" dur="100" fill="hold"/>
                                            <p:tgtEl>
                                              <p:spTgt spid="769"/>
                                            </p:tgtEl>
                                          </p:cBhvr>
                                          <p:by x="80000" y="80000"/>
                                        </p:animScale>
                                      </p:childTnLst>
                                    </p:cTn>
                                  </p:par>
                                  <p:par>
                                    <p:cTn id="137" presetID="10" presetClass="entr" presetSubtype="0" fill="hold" nodeType="withEffect">
                                      <p:stCondLst>
                                        <p:cond delay="0"/>
                                      </p:stCondLst>
                                      <p:childTnLst>
                                        <p:set>
                                          <p:cBhvr>
                                            <p:cTn id="138" dur="1" fill="hold">
                                              <p:stCondLst>
                                                <p:cond delay="0"/>
                                              </p:stCondLst>
                                            </p:cTn>
                                            <p:tgtEl>
                                              <p:spTgt spid="902"/>
                                            </p:tgtEl>
                                            <p:attrNameLst>
                                              <p:attrName>style.visibility</p:attrName>
                                            </p:attrNameLst>
                                          </p:cBhvr>
                                          <p:to>
                                            <p:strVal val="visible"/>
                                          </p:to>
                                        </p:set>
                                        <p:animEffect transition="in" filter="fade">
                                          <p:cBhvr>
                                            <p:cTn id="139" dur="500"/>
                                            <p:tgtEl>
                                              <p:spTgt spid="902"/>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nodeType="clickEffect">
                                      <p:stCondLst>
                                        <p:cond delay="0"/>
                                      </p:stCondLst>
                                      <p:childTnLst>
                                        <p:set>
                                          <p:cBhvr>
                                            <p:cTn id="143" dur="1" fill="hold">
                                              <p:stCondLst>
                                                <p:cond delay="0"/>
                                              </p:stCondLst>
                                            </p:cTn>
                                            <p:tgtEl>
                                              <p:spTgt spid="787"/>
                                            </p:tgtEl>
                                            <p:attrNameLst>
                                              <p:attrName>style.visibility</p:attrName>
                                            </p:attrNameLst>
                                          </p:cBhvr>
                                          <p:to>
                                            <p:strVal val="visible"/>
                                          </p:to>
                                        </p:set>
                                        <p:anim calcmode="lin" valueType="num">
                                          <p:cBhvr>
                                            <p:cTn id="144" dur="150" fill="hold"/>
                                            <p:tgtEl>
                                              <p:spTgt spid="787"/>
                                            </p:tgtEl>
                                            <p:attrNameLst>
                                              <p:attrName>ppt_w</p:attrName>
                                            </p:attrNameLst>
                                          </p:cBhvr>
                                          <p:tavLst>
                                            <p:tav tm="0">
                                              <p:val>
                                                <p:fltVal val="0"/>
                                              </p:val>
                                            </p:tav>
                                            <p:tav tm="100000">
                                              <p:val>
                                                <p:strVal val="#ppt_w"/>
                                              </p:val>
                                            </p:tav>
                                          </p:tavLst>
                                        </p:anim>
                                        <p:anim calcmode="lin" valueType="num">
                                          <p:cBhvr>
                                            <p:cTn id="145" dur="150" fill="hold"/>
                                            <p:tgtEl>
                                              <p:spTgt spid="787"/>
                                            </p:tgtEl>
                                            <p:attrNameLst>
                                              <p:attrName>ppt_h</p:attrName>
                                            </p:attrNameLst>
                                          </p:cBhvr>
                                          <p:tavLst>
                                            <p:tav tm="0">
                                              <p:val>
                                                <p:fltVal val="0"/>
                                              </p:val>
                                            </p:tav>
                                            <p:tav tm="100000">
                                              <p:val>
                                                <p:strVal val="#ppt_h"/>
                                              </p:val>
                                            </p:tav>
                                          </p:tavLst>
                                        </p:anim>
                                        <p:animEffect transition="in" filter="fade">
                                          <p:cBhvr>
                                            <p:cTn id="146" dur="150"/>
                                            <p:tgtEl>
                                              <p:spTgt spid="787"/>
                                            </p:tgtEl>
                                          </p:cBhvr>
                                        </p:animEffect>
                                      </p:childTnLst>
                                    </p:cTn>
                                  </p:par>
                                </p:childTnLst>
                              </p:cTn>
                            </p:par>
                            <p:par>
                              <p:cTn id="147" fill="hold">
                                <p:stCondLst>
                                  <p:cond delay="150"/>
                                </p:stCondLst>
                                <p:childTnLst>
                                  <p:par>
                                    <p:cTn id="148" presetID="6" presetClass="emph" presetSubtype="0" fill="hold" nodeType="afterEffect">
                                      <p:stCondLst>
                                        <p:cond delay="0"/>
                                      </p:stCondLst>
                                      <p:childTnLst>
                                        <p:animScale>
                                          <p:cBhvr>
                                            <p:cTn id="149" dur="100" fill="hold"/>
                                            <p:tgtEl>
                                              <p:spTgt spid="787"/>
                                            </p:tgtEl>
                                          </p:cBhvr>
                                          <p:by x="120000" y="120000"/>
                                        </p:animScale>
                                      </p:childTnLst>
                                    </p:cTn>
                                  </p:par>
                                </p:childTnLst>
                              </p:cTn>
                            </p:par>
                            <p:par>
                              <p:cTn id="150" fill="hold">
                                <p:stCondLst>
                                  <p:cond delay="250"/>
                                </p:stCondLst>
                                <p:childTnLst>
                                  <p:par>
                                    <p:cTn id="151" presetID="6" presetClass="emph" presetSubtype="0" fill="hold" nodeType="afterEffect">
                                      <p:stCondLst>
                                        <p:cond delay="0"/>
                                      </p:stCondLst>
                                      <p:childTnLst>
                                        <p:animScale>
                                          <p:cBhvr>
                                            <p:cTn id="152" dur="100" fill="hold"/>
                                            <p:tgtEl>
                                              <p:spTgt spid="787"/>
                                            </p:tgtEl>
                                          </p:cBhvr>
                                          <p:by x="80000" y="80000"/>
                                        </p:animScale>
                                      </p:childTnLst>
                                    </p:cTn>
                                  </p:par>
                                  <p:par>
                                    <p:cTn id="153" presetID="10" presetClass="entr" presetSubtype="0" fill="hold" nodeType="withEffect">
                                      <p:stCondLst>
                                        <p:cond delay="0"/>
                                      </p:stCondLst>
                                      <p:childTnLst>
                                        <p:set>
                                          <p:cBhvr>
                                            <p:cTn id="154" dur="1" fill="hold">
                                              <p:stCondLst>
                                                <p:cond delay="0"/>
                                              </p:stCondLst>
                                            </p:cTn>
                                            <p:tgtEl>
                                              <p:spTgt spid="910"/>
                                            </p:tgtEl>
                                            <p:attrNameLst>
                                              <p:attrName>style.visibility</p:attrName>
                                            </p:attrNameLst>
                                          </p:cBhvr>
                                          <p:to>
                                            <p:strVal val="visible"/>
                                          </p:to>
                                        </p:set>
                                        <p:animEffect transition="in" filter="fade">
                                          <p:cBhvr>
                                            <p:cTn id="155" dur="500"/>
                                            <p:tgtEl>
                                              <p:spTgt spid="910"/>
                                            </p:tgtEl>
                                          </p:cBhvr>
                                        </p:animEffect>
                                      </p:childTnLst>
                                    </p:cTn>
                                  </p:par>
                                </p:childTnLst>
                              </p:cTn>
                            </p:par>
                            <p:par>
                              <p:cTn id="156" fill="hold">
                                <p:stCondLst>
                                  <p:cond delay="750"/>
                                </p:stCondLst>
                                <p:childTnLst>
                                  <p:par>
                                    <p:cTn id="157" presetID="22" presetClass="entr" presetSubtype="8" fill="hold" nodeType="afterEffect">
                                      <p:stCondLst>
                                        <p:cond delay="0"/>
                                      </p:stCondLst>
                                      <p:childTnLst>
                                        <p:set>
                                          <p:cBhvr>
                                            <p:cTn id="158" dur="1" fill="hold">
                                              <p:stCondLst>
                                                <p:cond delay="0"/>
                                              </p:stCondLst>
                                            </p:cTn>
                                            <p:tgtEl>
                                              <p:spTgt spid="821"/>
                                            </p:tgtEl>
                                            <p:attrNameLst>
                                              <p:attrName>style.visibility</p:attrName>
                                            </p:attrNameLst>
                                          </p:cBhvr>
                                          <p:to>
                                            <p:strVal val="visible"/>
                                          </p:to>
                                        </p:set>
                                        <p:animEffect transition="in" filter="wipe(left)">
                                          <p:cBhvr>
                                            <p:cTn id="159" dur="500"/>
                                            <p:tgtEl>
                                              <p:spTgt spid="821"/>
                                            </p:tgtEl>
                                          </p:cBhvr>
                                        </p:animEffect>
                                      </p:childTnLst>
                                    </p:cTn>
                                  </p:par>
                                </p:childTnLst>
                              </p:cTn>
                            </p:par>
                            <p:par>
                              <p:cTn id="160" fill="hold">
                                <p:stCondLst>
                                  <p:cond delay="1250"/>
                                </p:stCondLst>
                                <p:childTnLst>
                                  <p:par>
                                    <p:cTn id="161" presetID="22" presetClass="entr" presetSubtype="8" fill="hold" nodeType="afterEffect">
                                      <p:stCondLst>
                                        <p:cond delay="0"/>
                                      </p:stCondLst>
                                      <p:childTnLst>
                                        <p:set>
                                          <p:cBhvr>
                                            <p:cTn id="162" dur="1" fill="hold">
                                              <p:stCondLst>
                                                <p:cond delay="0"/>
                                              </p:stCondLst>
                                            </p:cTn>
                                            <p:tgtEl>
                                              <p:spTgt spid="820"/>
                                            </p:tgtEl>
                                            <p:attrNameLst>
                                              <p:attrName>style.visibility</p:attrName>
                                            </p:attrNameLst>
                                          </p:cBhvr>
                                          <p:to>
                                            <p:strVal val="visible"/>
                                          </p:to>
                                        </p:set>
                                        <p:animEffect transition="in" filter="wipe(left)">
                                          <p:cBhvr>
                                            <p:cTn id="163" dur="500"/>
                                            <p:tgtEl>
                                              <p:spTgt spid="820"/>
                                            </p:tgtEl>
                                          </p:cBhvr>
                                        </p:animEffect>
                                      </p:childTnLst>
                                    </p:cTn>
                                  </p:par>
                                </p:childTnLst>
                              </p:cTn>
                            </p:par>
                            <p:par>
                              <p:cTn id="164" fill="hold">
                                <p:stCondLst>
                                  <p:cond delay="1750"/>
                                </p:stCondLst>
                                <p:childTnLst>
                                  <p:par>
                                    <p:cTn id="165" presetID="53" presetClass="entr" presetSubtype="16" fill="hold" nodeType="afterEffect">
                                      <p:stCondLst>
                                        <p:cond delay="0"/>
                                      </p:stCondLst>
                                      <p:childTnLst>
                                        <p:set>
                                          <p:cBhvr>
                                            <p:cTn id="166" dur="1" fill="hold">
                                              <p:stCondLst>
                                                <p:cond delay="0"/>
                                              </p:stCondLst>
                                            </p:cTn>
                                            <p:tgtEl>
                                              <p:spTgt spid="956"/>
                                            </p:tgtEl>
                                            <p:attrNameLst>
                                              <p:attrName>style.visibility</p:attrName>
                                            </p:attrNameLst>
                                          </p:cBhvr>
                                          <p:to>
                                            <p:strVal val="visible"/>
                                          </p:to>
                                        </p:set>
                                        <p:anim calcmode="lin" valueType="num">
                                          <p:cBhvr>
                                            <p:cTn id="167" dur="150" fill="hold"/>
                                            <p:tgtEl>
                                              <p:spTgt spid="956"/>
                                            </p:tgtEl>
                                            <p:attrNameLst>
                                              <p:attrName>ppt_w</p:attrName>
                                            </p:attrNameLst>
                                          </p:cBhvr>
                                          <p:tavLst>
                                            <p:tav tm="0">
                                              <p:val>
                                                <p:fltVal val="0"/>
                                              </p:val>
                                            </p:tav>
                                            <p:tav tm="100000">
                                              <p:val>
                                                <p:strVal val="#ppt_w"/>
                                              </p:val>
                                            </p:tav>
                                          </p:tavLst>
                                        </p:anim>
                                        <p:anim calcmode="lin" valueType="num">
                                          <p:cBhvr>
                                            <p:cTn id="168" dur="150" fill="hold"/>
                                            <p:tgtEl>
                                              <p:spTgt spid="956"/>
                                            </p:tgtEl>
                                            <p:attrNameLst>
                                              <p:attrName>ppt_h</p:attrName>
                                            </p:attrNameLst>
                                          </p:cBhvr>
                                          <p:tavLst>
                                            <p:tav tm="0">
                                              <p:val>
                                                <p:fltVal val="0"/>
                                              </p:val>
                                            </p:tav>
                                            <p:tav tm="100000">
                                              <p:val>
                                                <p:strVal val="#ppt_h"/>
                                              </p:val>
                                            </p:tav>
                                          </p:tavLst>
                                        </p:anim>
                                        <p:animEffect transition="in" filter="fade">
                                          <p:cBhvr>
                                            <p:cTn id="169" dur="150"/>
                                            <p:tgtEl>
                                              <p:spTgt spid="956"/>
                                            </p:tgtEl>
                                          </p:cBhvr>
                                        </p:animEffect>
                                      </p:childTnLst>
                                    </p:cTn>
                                  </p:par>
                                </p:childTnLst>
                              </p:cTn>
                            </p:par>
                            <p:par>
                              <p:cTn id="170" fill="hold">
                                <p:stCondLst>
                                  <p:cond delay="1900"/>
                                </p:stCondLst>
                                <p:childTnLst>
                                  <p:par>
                                    <p:cTn id="171" presetID="6" presetClass="emph" presetSubtype="0" fill="hold" nodeType="afterEffect">
                                      <p:stCondLst>
                                        <p:cond delay="0"/>
                                      </p:stCondLst>
                                      <p:childTnLst>
                                        <p:animScale>
                                          <p:cBhvr>
                                            <p:cTn id="172" dur="100" fill="hold"/>
                                            <p:tgtEl>
                                              <p:spTgt spid="956"/>
                                            </p:tgtEl>
                                          </p:cBhvr>
                                          <p:by x="120000" y="120000"/>
                                        </p:animScale>
                                      </p:childTnLst>
                                    </p:cTn>
                                  </p:par>
                                </p:childTnLst>
                              </p:cTn>
                            </p:par>
                            <p:par>
                              <p:cTn id="173" fill="hold">
                                <p:stCondLst>
                                  <p:cond delay="2000"/>
                                </p:stCondLst>
                                <p:childTnLst>
                                  <p:par>
                                    <p:cTn id="174" presetID="6" presetClass="emph" presetSubtype="0" fill="hold" nodeType="afterEffect">
                                      <p:stCondLst>
                                        <p:cond delay="0"/>
                                      </p:stCondLst>
                                      <p:childTnLst>
                                        <p:animScale>
                                          <p:cBhvr>
                                            <p:cTn id="175" dur="100" fill="hold"/>
                                            <p:tgtEl>
                                              <p:spTgt spid="956"/>
                                            </p:tgtEl>
                                          </p:cBhvr>
                                          <p:by x="80000" y="80000"/>
                                        </p:animScale>
                                      </p:childTnLst>
                                    </p:cTn>
                                  </p:par>
                                </p:childTnLst>
                              </p:cTn>
                            </p:par>
                            <p:par>
                              <p:cTn id="176" fill="hold">
                                <p:stCondLst>
                                  <p:cond delay="2100"/>
                                </p:stCondLst>
                                <p:childTnLst>
                                  <p:par>
                                    <p:cTn id="177" presetID="10" presetClass="entr" presetSubtype="0" fill="hold" grpId="0" nodeType="afterEffect">
                                      <p:stCondLst>
                                        <p:cond delay="0"/>
                                      </p:stCondLst>
                                      <p:childTnLst>
                                        <p:set>
                                          <p:cBhvr>
                                            <p:cTn id="178" dur="1" fill="hold">
                                              <p:stCondLst>
                                                <p:cond delay="0"/>
                                              </p:stCondLst>
                                            </p:cTn>
                                            <p:tgtEl>
                                              <p:spTgt spid="1006"/>
                                            </p:tgtEl>
                                            <p:attrNameLst>
                                              <p:attrName>style.visibility</p:attrName>
                                            </p:attrNameLst>
                                          </p:cBhvr>
                                          <p:to>
                                            <p:strVal val="visible"/>
                                          </p:to>
                                        </p:set>
                                        <p:animEffect transition="in" filter="fade">
                                          <p:cBhvr>
                                            <p:cTn id="179" dur="500"/>
                                            <p:tgtEl>
                                              <p:spTgt spid="1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 grpId="0" animBg="1"/>
          <p:bldP spid="1004" grpId="0"/>
          <p:bldP spid="1005" grpId="0"/>
          <p:bldP spid="1006" grpId="0"/>
          <p:bldP spid="100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1"/>
                                            </p:tgtEl>
                                            <p:attrNameLst>
                                              <p:attrName>style.visibility</p:attrName>
                                            </p:attrNameLst>
                                          </p:cBhvr>
                                          <p:to>
                                            <p:strVal val="visible"/>
                                          </p:to>
                                        </p:set>
                                        <p:animEffect transition="in" filter="fade">
                                          <p:cBhvr>
                                            <p:cTn id="7" dur="500"/>
                                            <p:tgtEl>
                                              <p:spTgt spid="691"/>
                                            </p:tgtEl>
                                          </p:cBhvr>
                                        </p:animEffect>
                                      </p:childTnLst>
                                    </p:cTn>
                                  </p:par>
                                  <p:par>
                                    <p:cTn id="8" presetID="2" presetClass="entr" presetSubtype="8" fill="hold" nodeType="withEffect">
                                      <p:stCondLst>
                                        <p:cond delay="0"/>
                                      </p:stCondLst>
                                      <p:childTnLst>
                                        <p:set>
                                          <p:cBhvr>
                                            <p:cTn id="9" dur="1" fill="hold">
                                              <p:stCondLst>
                                                <p:cond delay="0"/>
                                              </p:stCondLst>
                                            </p:cTn>
                                            <p:tgtEl>
                                              <p:spTgt spid="822"/>
                                            </p:tgtEl>
                                            <p:attrNameLst>
                                              <p:attrName>style.visibility</p:attrName>
                                            </p:attrNameLst>
                                          </p:cBhvr>
                                          <p:to>
                                            <p:strVal val="visible"/>
                                          </p:to>
                                        </p:set>
                                        <p:anim calcmode="lin" valueType="num">
                                          <p:cBhvr additive="base">
                                            <p:cTn id="10" dur="500" fill="hold"/>
                                            <p:tgtEl>
                                              <p:spTgt spid="822"/>
                                            </p:tgtEl>
                                            <p:attrNameLst>
                                              <p:attrName>ppt_x</p:attrName>
                                            </p:attrNameLst>
                                          </p:cBhvr>
                                          <p:tavLst>
                                            <p:tav tm="0">
                                              <p:val>
                                                <p:strVal val="0-#ppt_w/2"/>
                                              </p:val>
                                            </p:tav>
                                            <p:tav tm="100000">
                                              <p:val>
                                                <p:strVal val="#ppt_x"/>
                                              </p:val>
                                            </p:tav>
                                          </p:tavLst>
                                        </p:anim>
                                        <p:anim calcmode="lin" valueType="num">
                                          <p:cBhvr additive="base">
                                            <p:cTn id="11" dur="500" fill="hold"/>
                                            <p:tgtEl>
                                              <p:spTgt spid="822"/>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977"/>
                                            </p:tgtEl>
                                            <p:attrNameLst>
                                              <p:attrName>style.visibility</p:attrName>
                                            </p:attrNameLst>
                                          </p:cBhvr>
                                          <p:to>
                                            <p:strVal val="visible"/>
                                          </p:to>
                                        </p:set>
                                        <p:anim calcmode="lin" valueType="num">
                                          <p:cBhvr additive="base">
                                            <p:cTn id="14" dur="500" fill="hold"/>
                                            <p:tgtEl>
                                              <p:spTgt spid="977"/>
                                            </p:tgtEl>
                                            <p:attrNameLst>
                                              <p:attrName>ppt_x</p:attrName>
                                            </p:attrNameLst>
                                          </p:cBhvr>
                                          <p:tavLst>
                                            <p:tav tm="0">
                                              <p:val>
                                                <p:strVal val="1+#ppt_w/2"/>
                                              </p:val>
                                            </p:tav>
                                            <p:tav tm="100000">
                                              <p:val>
                                                <p:strVal val="#ppt_x"/>
                                              </p:val>
                                            </p:tav>
                                          </p:tavLst>
                                        </p:anim>
                                        <p:anim calcmode="lin" valueType="num">
                                          <p:cBhvr additive="base">
                                            <p:cTn id="15" dur="500" fill="hold"/>
                                            <p:tgtEl>
                                              <p:spTgt spid="977"/>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811"/>
                                            </p:tgtEl>
                                            <p:attrNameLst>
                                              <p:attrName>style.visibility</p:attrName>
                                            </p:attrNameLst>
                                          </p:cBhvr>
                                          <p:to>
                                            <p:strVal val="visible"/>
                                          </p:to>
                                        </p:set>
                                        <p:animEffect transition="in" filter="wipe(left)">
                                          <p:cBhvr>
                                            <p:cTn id="19" dur="500"/>
                                            <p:tgtEl>
                                              <p:spTgt spid="811"/>
                                            </p:tgtEl>
                                          </p:cBhvr>
                                        </p:animEffect>
                                      </p:childTnLst>
                                    </p:cTn>
                                  </p:par>
                                  <p:par>
                                    <p:cTn id="20" presetID="22" presetClass="entr" presetSubtype="8" fill="hold" nodeType="withEffect">
                                      <p:stCondLst>
                                        <p:cond delay="0"/>
                                      </p:stCondLst>
                                      <p:childTnLst>
                                        <p:set>
                                          <p:cBhvr>
                                            <p:cTn id="21" dur="1" fill="hold">
                                              <p:stCondLst>
                                                <p:cond delay="0"/>
                                              </p:stCondLst>
                                            </p:cTn>
                                            <p:tgtEl>
                                              <p:spTgt spid="809"/>
                                            </p:tgtEl>
                                            <p:attrNameLst>
                                              <p:attrName>style.visibility</p:attrName>
                                            </p:attrNameLst>
                                          </p:cBhvr>
                                          <p:to>
                                            <p:strVal val="visible"/>
                                          </p:to>
                                        </p:set>
                                        <p:animEffect transition="in" filter="wipe(left)">
                                          <p:cBhvr>
                                            <p:cTn id="22" dur="500"/>
                                            <p:tgtEl>
                                              <p:spTgt spid="809"/>
                                            </p:tgtEl>
                                          </p:cBhvr>
                                        </p:animEffect>
                                      </p:childTnLst>
                                    </p:cTn>
                                  </p:par>
                                  <p:par>
                                    <p:cTn id="23" presetID="22" presetClass="entr" presetSubtype="8" fill="hold" nodeType="withEffect">
                                      <p:stCondLst>
                                        <p:cond delay="0"/>
                                      </p:stCondLst>
                                      <p:childTnLst>
                                        <p:set>
                                          <p:cBhvr>
                                            <p:cTn id="24" dur="1" fill="hold">
                                              <p:stCondLst>
                                                <p:cond delay="0"/>
                                              </p:stCondLst>
                                            </p:cTn>
                                            <p:tgtEl>
                                              <p:spTgt spid="810"/>
                                            </p:tgtEl>
                                            <p:attrNameLst>
                                              <p:attrName>style.visibility</p:attrName>
                                            </p:attrNameLst>
                                          </p:cBhvr>
                                          <p:to>
                                            <p:strVal val="visible"/>
                                          </p:to>
                                        </p:set>
                                        <p:animEffect transition="in" filter="wipe(left)">
                                          <p:cBhvr>
                                            <p:cTn id="25" dur="500"/>
                                            <p:tgtEl>
                                              <p:spTgt spid="810"/>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695"/>
                                            </p:tgtEl>
                                            <p:attrNameLst>
                                              <p:attrName>style.visibility</p:attrName>
                                            </p:attrNameLst>
                                          </p:cBhvr>
                                          <p:to>
                                            <p:strVal val="visible"/>
                                          </p:to>
                                        </p:set>
                                        <p:anim calcmode="lin" valueType="num">
                                          <p:cBhvr>
                                            <p:cTn id="29" dur="150" fill="hold"/>
                                            <p:tgtEl>
                                              <p:spTgt spid="695"/>
                                            </p:tgtEl>
                                            <p:attrNameLst>
                                              <p:attrName>ppt_w</p:attrName>
                                            </p:attrNameLst>
                                          </p:cBhvr>
                                          <p:tavLst>
                                            <p:tav tm="0">
                                              <p:val>
                                                <p:fltVal val="0"/>
                                              </p:val>
                                            </p:tav>
                                            <p:tav tm="100000">
                                              <p:val>
                                                <p:strVal val="#ppt_w"/>
                                              </p:val>
                                            </p:tav>
                                          </p:tavLst>
                                        </p:anim>
                                        <p:anim calcmode="lin" valueType="num">
                                          <p:cBhvr>
                                            <p:cTn id="30" dur="150" fill="hold"/>
                                            <p:tgtEl>
                                              <p:spTgt spid="695"/>
                                            </p:tgtEl>
                                            <p:attrNameLst>
                                              <p:attrName>ppt_h</p:attrName>
                                            </p:attrNameLst>
                                          </p:cBhvr>
                                          <p:tavLst>
                                            <p:tav tm="0">
                                              <p:val>
                                                <p:fltVal val="0"/>
                                              </p:val>
                                            </p:tav>
                                            <p:tav tm="100000">
                                              <p:val>
                                                <p:strVal val="#ppt_h"/>
                                              </p:val>
                                            </p:tav>
                                          </p:tavLst>
                                        </p:anim>
                                        <p:animEffect transition="in" filter="fade">
                                          <p:cBhvr>
                                            <p:cTn id="31" dur="150"/>
                                            <p:tgtEl>
                                              <p:spTgt spid="695"/>
                                            </p:tgtEl>
                                          </p:cBhvr>
                                        </p:animEffect>
                                      </p:childTnLst>
                                    </p:cTn>
                                  </p:par>
                                </p:childTnLst>
                              </p:cTn>
                            </p:par>
                            <p:par>
                              <p:cTn id="32" fill="hold">
                                <p:stCondLst>
                                  <p:cond delay="1150"/>
                                </p:stCondLst>
                                <p:childTnLst>
                                  <p:par>
                                    <p:cTn id="33" presetID="6" presetClass="emph" presetSubtype="0" fill="hold" nodeType="afterEffect">
                                      <p:stCondLst>
                                        <p:cond delay="0"/>
                                      </p:stCondLst>
                                      <p:childTnLst>
                                        <p:animScale>
                                          <p:cBhvr>
                                            <p:cTn id="34" dur="100" fill="hold"/>
                                            <p:tgtEl>
                                              <p:spTgt spid="695"/>
                                            </p:tgtEl>
                                          </p:cBhvr>
                                          <p:by x="120000" y="120000"/>
                                        </p:animScale>
                                      </p:childTnLst>
                                    </p:cTn>
                                  </p:par>
                                </p:childTnLst>
                              </p:cTn>
                            </p:par>
                            <p:par>
                              <p:cTn id="35" fill="hold">
                                <p:stCondLst>
                                  <p:cond delay="1250"/>
                                </p:stCondLst>
                                <p:childTnLst>
                                  <p:par>
                                    <p:cTn id="36" presetID="6" presetClass="emph" presetSubtype="0" fill="hold" nodeType="afterEffect">
                                      <p:stCondLst>
                                        <p:cond delay="0"/>
                                      </p:stCondLst>
                                      <p:childTnLst>
                                        <p:animScale>
                                          <p:cBhvr>
                                            <p:cTn id="37" dur="100" fill="hold"/>
                                            <p:tgtEl>
                                              <p:spTgt spid="695"/>
                                            </p:tgtEl>
                                          </p:cBhvr>
                                          <p:by x="80000" y="80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15"/>
                                            </p:tgtEl>
                                            <p:attrNameLst>
                                              <p:attrName>style.visibility</p:attrName>
                                            </p:attrNameLst>
                                          </p:cBhvr>
                                          <p:to>
                                            <p:strVal val="visible"/>
                                          </p:to>
                                        </p:set>
                                        <p:animEffect transition="in" filter="wipe(down)">
                                          <p:cBhvr>
                                            <p:cTn id="42" dur="500"/>
                                            <p:tgtEl>
                                              <p:spTgt spid="815"/>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814"/>
                                            </p:tgtEl>
                                            <p:attrNameLst>
                                              <p:attrName>style.visibility</p:attrName>
                                            </p:attrNameLst>
                                          </p:cBhvr>
                                          <p:to>
                                            <p:strVal val="visible"/>
                                          </p:to>
                                        </p:set>
                                        <p:animEffect transition="in" filter="wipe(left)">
                                          <p:cBhvr>
                                            <p:cTn id="46" dur="500"/>
                                            <p:tgtEl>
                                              <p:spTgt spid="814"/>
                                            </p:tgtEl>
                                          </p:cBhvr>
                                        </p:animEffect>
                                      </p:childTnLst>
                                    </p:cTn>
                                  </p:par>
                                </p:childTnLst>
                              </p:cTn>
                            </p:par>
                            <p:par>
                              <p:cTn id="47" fill="hold">
                                <p:stCondLst>
                                  <p:cond delay="1000"/>
                                </p:stCondLst>
                                <p:childTnLst>
                                  <p:par>
                                    <p:cTn id="48" presetID="53" presetClass="entr" presetSubtype="16" fill="hold" nodeType="afterEffect">
                                      <p:stCondLst>
                                        <p:cond delay="0"/>
                                      </p:stCondLst>
                                      <p:childTnLst>
                                        <p:set>
                                          <p:cBhvr>
                                            <p:cTn id="49" dur="1" fill="hold">
                                              <p:stCondLst>
                                                <p:cond delay="0"/>
                                              </p:stCondLst>
                                            </p:cTn>
                                            <p:tgtEl>
                                              <p:spTgt spid="918"/>
                                            </p:tgtEl>
                                            <p:attrNameLst>
                                              <p:attrName>style.visibility</p:attrName>
                                            </p:attrNameLst>
                                          </p:cBhvr>
                                          <p:to>
                                            <p:strVal val="visible"/>
                                          </p:to>
                                        </p:set>
                                        <p:anim calcmode="lin" valueType="num">
                                          <p:cBhvr>
                                            <p:cTn id="50" dur="150" fill="hold"/>
                                            <p:tgtEl>
                                              <p:spTgt spid="918"/>
                                            </p:tgtEl>
                                            <p:attrNameLst>
                                              <p:attrName>ppt_w</p:attrName>
                                            </p:attrNameLst>
                                          </p:cBhvr>
                                          <p:tavLst>
                                            <p:tav tm="0">
                                              <p:val>
                                                <p:fltVal val="0"/>
                                              </p:val>
                                            </p:tav>
                                            <p:tav tm="100000">
                                              <p:val>
                                                <p:strVal val="#ppt_w"/>
                                              </p:val>
                                            </p:tav>
                                          </p:tavLst>
                                        </p:anim>
                                        <p:anim calcmode="lin" valueType="num">
                                          <p:cBhvr>
                                            <p:cTn id="51" dur="150" fill="hold"/>
                                            <p:tgtEl>
                                              <p:spTgt spid="918"/>
                                            </p:tgtEl>
                                            <p:attrNameLst>
                                              <p:attrName>ppt_h</p:attrName>
                                            </p:attrNameLst>
                                          </p:cBhvr>
                                          <p:tavLst>
                                            <p:tav tm="0">
                                              <p:val>
                                                <p:fltVal val="0"/>
                                              </p:val>
                                            </p:tav>
                                            <p:tav tm="100000">
                                              <p:val>
                                                <p:strVal val="#ppt_h"/>
                                              </p:val>
                                            </p:tav>
                                          </p:tavLst>
                                        </p:anim>
                                        <p:animEffect transition="in" filter="fade">
                                          <p:cBhvr>
                                            <p:cTn id="52" dur="150"/>
                                            <p:tgtEl>
                                              <p:spTgt spid="918"/>
                                            </p:tgtEl>
                                          </p:cBhvr>
                                        </p:animEffect>
                                      </p:childTnLst>
                                    </p:cTn>
                                  </p:par>
                                </p:childTnLst>
                              </p:cTn>
                            </p:par>
                            <p:par>
                              <p:cTn id="53" fill="hold">
                                <p:stCondLst>
                                  <p:cond delay="1150"/>
                                </p:stCondLst>
                                <p:childTnLst>
                                  <p:par>
                                    <p:cTn id="54" presetID="6" presetClass="emph" presetSubtype="0" fill="hold" nodeType="afterEffect">
                                      <p:stCondLst>
                                        <p:cond delay="0"/>
                                      </p:stCondLst>
                                      <p:childTnLst>
                                        <p:animScale>
                                          <p:cBhvr>
                                            <p:cTn id="55" dur="100" fill="hold"/>
                                            <p:tgtEl>
                                              <p:spTgt spid="918"/>
                                            </p:tgtEl>
                                          </p:cBhvr>
                                          <p:by x="120000" y="120000"/>
                                        </p:animScale>
                                      </p:childTnLst>
                                    </p:cTn>
                                  </p:par>
                                </p:childTnLst>
                              </p:cTn>
                            </p:par>
                            <p:par>
                              <p:cTn id="56" fill="hold">
                                <p:stCondLst>
                                  <p:cond delay="1250"/>
                                </p:stCondLst>
                                <p:childTnLst>
                                  <p:par>
                                    <p:cTn id="57" presetID="6" presetClass="emph" presetSubtype="0" fill="hold" nodeType="afterEffect">
                                      <p:stCondLst>
                                        <p:cond delay="0"/>
                                      </p:stCondLst>
                                      <p:childTnLst>
                                        <p:animScale>
                                          <p:cBhvr>
                                            <p:cTn id="58" dur="100" fill="hold"/>
                                            <p:tgtEl>
                                              <p:spTgt spid="918"/>
                                            </p:tgtEl>
                                          </p:cBhvr>
                                          <p:by x="80000" y="80000"/>
                                        </p:animScale>
                                      </p:childTnLst>
                                    </p:cTn>
                                  </p:par>
                                </p:childTnLst>
                              </p:cTn>
                            </p:par>
                            <p:par>
                              <p:cTn id="59" fill="hold">
                                <p:stCondLst>
                                  <p:cond delay="1350"/>
                                </p:stCondLst>
                                <p:childTnLst>
                                  <p:par>
                                    <p:cTn id="60" presetID="10" presetClass="entr" presetSubtype="0" fill="hold" grpId="0" nodeType="afterEffect">
                                      <p:stCondLst>
                                        <p:cond delay="0"/>
                                      </p:stCondLst>
                                      <p:childTnLst>
                                        <p:set>
                                          <p:cBhvr>
                                            <p:cTn id="61" dur="1" fill="hold">
                                              <p:stCondLst>
                                                <p:cond delay="0"/>
                                              </p:stCondLst>
                                            </p:cTn>
                                            <p:tgtEl>
                                              <p:spTgt spid="1004"/>
                                            </p:tgtEl>
                                            <p:attrNameLst>
                                              <p:attrName>style.visibility</p:attrName>
                                            </p:attrNameLst>
                                          </p:cBhvr>
                                          <p:to>
                                            <p:strVal val="visible"/>
                                          </p:to>
                                        </p:set>
                                        <p:animEffect transition="in" filter="fade">
                                          <p:cBhvr>
                                            <p:cTn id="62" dur="500"/>
                                            <p:tgtEl>
                                              <p:spTgt spid="1004"/>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92"/>
                                            </p:tgtEl>
                                            <p:attrNameLst>
                                              <p:attrName>style.visibility</p:attrName>
                                            </p:attrNameLst>
                                          </p:cBhvr>
                                          <p:to>
                                            <p:strVal val="visible"/>
                                          </p:to>
                                        </p:set>
                                        <p:anim calcmode="lin" valueType="num">
                                          <p:cBhvr additive="base">
                                            <p:cTn id="67" dur="500" fill="hold"/>
                                            <p:tgtEl>
                                              <p:spTgt spid="692"/>
                                            </p:tgtEl>
                                            <p:attrNameLst>
                                              <p:attrName>ppt_x</p:attrName>
                                            </p:attrNameLst>
                                          </p:cBhvr>
                                          <p:tavLst>
                                            <p:tav tm="0">
                                              <p:val>
                                                <p:strVal val="#ppt_x"/>
                                              </p:val>
                                            </p:tav>
                                            <p:tav tm="100000">
                                              <p:val>
                                                <p:strVal val="#ppt_x"/>
                                              </p:val>
                                            </p:tav>
                                          </p:tavLst>
                                        </p:anim>
                                        <p:anim calcmode="lin" valueType="num">
                                          <p:cBhvr additive="base">
                                            <p:cTn id="68" dur="500" fill="hold"/>
                                            <p:tgtEl>
                                              <p:spTgt spid="69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812"/>
                                            </p:tgtEl>
                                            <p:attrNameLst>
                                              <p:attrName>style.visibility</p:attrName>
                                            </p:attrNameLst>
                                          </p:cBhvr>
                                          <p:to>
                                            <p:strVal val="visible"/>
                                          </p:to>
                                        </p:set>
                                        <p:animEffect transition="in" filter="wipe(left)">
                                          <p:cBhvr>
                                            <p:cTn id="73" dur="500"/>
                                            <p:tgtEl>
                                              <p:spTgt spid="812"/>
                                            </p:tgtEl>
                                          </p:cBhvr>
                                        </p:animEffect>
                                      </p:childTnLst>
                                    </p:cTn>
                                  </p:par>
                                </p:childTnLst>
                              </p:cTn>
                            </p:par>
                            <p:par>
                              <p:cTn id="74" fill="hold">
                                <p:stCondLst>
                                  <p:cond delay="500"/>
                                </p:stCondLst>
                                <p:childTnLst>
                                  <p:par>
                                    <p:cTn id="75" presetID="53" presetClass="entr" presetSubtype="16" fill="hold" nodeType="afterEffect">
                                      <p:stCondLst>
                                        <p:cond delay="0"/>
                                      </p:stCondLst>
                                      <p:childTnLst>
                                        <p:set>
                                          <p:cBhvr>
                                            <p:cTn id="76" dur="1" fill="hold">
                                              <p:stCondLst>
                                                <p:cond delay="0"/>
                                              </p:stCondLst>
                                            </p:cTn>
                                            <p:tgtEl>
                                              <p:spTgt spid="747"/>
                                            </p:tgtEl>
                                            <p:attrNameLst>
                                              <p:attrName>style.visibility</p:attrName>
                                            </p:attrNameLst>
                                          </p:cBhvr>
                                          <p:to>
                                            <p:strVal val="visible"/>
                                          </p:to>
                                        </p:set>
                                        <p:anim calcmode="lin" valueType="num">
                                          <p:cBhvr>
                                            <p:cTn id="77" dur="150" fill="hold"/>
                                            <p:tgtEl>
                                              <p:spTgt spid="747"/>
                                            </p:tgtEl>
                                            <p:attrNameLst>
                                              <p:attrName>ppt_w</p:attrName>
                                            </p:attrNameLst>
                                          </p:cBhvr>
                                          <p:tavLst>
                                            <p:tav tm="0">
                                              <p:val>
                                                <p:fltVal val="0"/>
                                              </p:val>
                                            </p:tav>
                                            <p:tav tm="100000">
                                              <p:val>
                                                <p:strVal val="#ppt_w"/>
                                              </p:val>
                                            </p:tav>
                                          </p:tavLst>
                                        </p:anim>
                                        <p:anim calcmode="lin" valueType="num">
                                          <p:cBhvr>
                                            <p:cTn id="78" dur="150" fill="hold"/>
                                            <p:tgtEl>
                                              <p:spTgt spid="747"/>
                                            </p:tgtEl>
                                            <p:attrNameLst>
                                              <p:attrName>ppt_h</p:attrName>
                                            </p:attrNameLst>
                                          </p:cBhvr>
                                          <p:tavLst>
                                            <p:tav tm="0">
                                              <p:val>
                                                <p:fltVal val="0"/>
                                              </p:val>
                                            </p:tav>
                                            <p:tav tm="100000">
                                              <p:val>
                                                <p:strVal val="#ppt_h"/>
                                              </p:val>
                                            </p:tav>
                                          </p:tavLst>
                                        </p:anim>
                                        <p:animEffect transition="in" filter="fade">
                                          <p:cBhvr>
                                            <p:cTn id="79" dur="150"/>
                                            <p:tgtEl>
                                              <p:spTgt spid="747"/>
                                            </p:tgtEl>
                                          </p:cBhvr>
                                        </p:animEffect>
                                      </p:childTnLst>
                                    </p:cTn>
                                  </p:par>
                                </p:childTnLst>
                              </p:cTn>
                            </p:par>
                            <p:par>
                              <p:cTn id="80" fill="hold">
                                <p:stCondLst>
                                  <p:cond delay="650"/>
                                </p:stCondLst>
                                <p:childTnLst>
                                  <p:par>
                                    <p:cTn id="81" presetID="6" presetClass="emph" presetSubtype="0" fill="hold" nodeType="afterEffect">
                                      <p:stCondLst>
                                        <p:cond delay="0"/>
                                      </p:stCondLst>
                                      <p:childTnLst>
                                        <p:animScale>
                                          <p:cBhvr>
                                            <p:cTn id="82" dur="100" fill="hold"/>
                                            <p:tgtEl>
                                              <p:spTgt spid="747"/>
                                            </p:tgtEl>
                                          </p:cBhvr>
                                          <p:by x="120000" y="120000"/>
                                        </p:animScale>
                                      </p:childTnLst>
                                    </p:cTn>
                                  </p:par>
                                </p:childTnLst>
                              </p:cTn>
                            </p:par>
                            <p:par>
                              <p:cTn id="83" fill="hold">
                                <p:stCondLst>
                                  <p:cond delay="750"/>
                                </p:stCondLst>
                                <p:childTnLst>
                                  <p:par>
                                    <p:cTn id="84" presetID="6" presetClass="emph" presetSubtype="0" fill="hold" nodeType="afterEffect">
                                      <p:stCondLst>
                                        <p:cond delay="0"/>
                                      </p:stCondLst>
                                      <p:childTnLst>
                                        <p:animScale>
                                          <p:cBhvr>
                                            <p:cTn id="85" dur="100" fill="hold"/>
                                            <p:tgtEl>
                                              <p:spTgt spid="747"/>
                                            </p:tgtEl>
                                          </p:cBhvr>
                                          <p:by x="80000" y="80000"/>
                                        </p:animScale>
                                      </p:childTnLst>
                                    </p:cTn>
                                  </p:par>
                                </p:childTnLst>
                              </p:cTn>
                            </p:par>
                            <p:par>
                              <p:cTn id="86" fill="hold">
                                <p:stCondLst>
                                  <p:cond delay="850"/>
                                </p:stCondLst>
                                <p:childTnLst>
                                  <p:par>
                                    <p:cTn id="87" presetID="22" presetClass="entr" presetSubtype="8" fill="hold" nodeType="afterEffect">
                                      <p:stCondLst>
                                        <p:cond delay="0"/>
                                      </p:stCondLst>
                                      <p:childTnLst>
                                        <p:set>
                                          <p:cBhvr>
                                            <p:cTn id="88" dur="1" fill="hold">
                                              <p:stCondLst>
                                                <p:cond delay="0"/>
                                              </p:stCondLst>
                                            </p:cTn>
                                            <p:tgtEl>
                                              <p:spTgt spid="813"/>
                                            </p:tgtEl>
                                            <p:attrNameLst>
                                              <p:attrName>style.visibility</p:attrName>
                                            </p:attrNameLst>
                                          </p:cBhvr>
                                          <p:to>
                                            <p:strVal val="visible"/>
                                          </p:to>
                                        </p:set>
                                        <p:animEffect transition="in" filter="wipe(left)">
                                          <p:cBhvr>
                                            <p:cTn id="89" dur="500"/>
                                            <p:tgtEl>
                                              <p:spTgt spid="813"/>
                                            </p:tgtEl>
                                          </p:cBhvr>
                                        </p:animEffect>
                                      </p:childTnLst>
                                    </p:cTn>
                                  </p:par>
                                </p:childTnLst>
                              </p:cTn>
                            </p:par>
                            <p:par>
                              <p:cTn id="90" fill="hold">
                                <p:stCondLst>
                                  <p:cond delay="1350"/>
                                </p:stCondLst>
                                <p:childTnLst>
                                  <p:par>
                                    <p:cTn id="91" presetID="53" presetClass="entr" presetSubtype="16" fill="hold" nodeType="afterEffect">
                                      <p:stCondLst>
                                        <p:cond delay="0"/>
                                      </p:stCondLst>
                                      <p:childTnLst>
                                        <p:set>
                                          <p:cBhvr>
                                            <p:cTn id="92" dur="1" fill="hold">
                                              <p:stCondLst>
                                                <p:cond delay="0"/>
                                              </p:stCondLst>
                                            </p:cTn>
                                            <p:tgtEl>
                                              <p:spTgt spid="935"/>
                                            </p:tgtEl>
                                            <p:attrNameLst>
                                              <p:attrName>style.visibility</p:attrName>
                                            </p:attrNameLst>
                                          </p:cBhvr>
                                          <p:to>
                                            <p:strVal val="visible"/>
                                          </p:to>
                                        </p:set>
                                        <p:anim calcmode="lin" valueType="num">
                                          <p:cBhvr>
                                            <p:cTn id="93" dur="150" fill="hold"/>
                                            <p:tgtEl>
                                              <p:spTgt spid="935"/>
                                            </p:tgtEl>
                                            <p:attrNameLst>
                                              <p:attrName>ppt_w</p:attrName>
                                            </p:attrNameLst>
                                          </p:cBhvr>
                                          <p:tavLst>
                                            <p:tav tm="0">
                                              <p:val>
                                                <p:fltVal val="0"/>
                                              </p:val>
                                            </p:tav>
                                            <p:tav tm="100000">
                                              <p:val>
                                                <p:strVal val="#ppt_w"/>
                                              </p:val>
                                            </p:tav>
                                          </p:tavLst>
                                        </p:anim>
                                        <p:anim calcmode="lin" valueType="num">
                                          <p:cBhvr>
                                            <p:cTn id="94" dur="150" fill="hold"/>
                                            <p:tgtEl>
                                              <p:spTgt spid="935"/>
                                            </p:tgtEl>
                                            <p:attrNameLst>
                                              <p:attrName>ppt_h</p:attrName>
                                            </p:attrNameLst>
                                          </p:cBhvr>
                                          <p:tavLst>
                                            <p:tav tm="0">
                                              <p:val>
                                                <p:fltVal val="0"/>
                                              </p:val>
                                            </p:tav>
                                            <p:tav tm="100000">
                                              <p:val>
                                                <p:strVal val="#ppt_h"/>
                                              </p:val>
                                            </p:tav>
                                          </p:tavLst>
                                        </p:anim>
                                        <p:animEffect transition="in" filter="fade">
                                          <p:cBhvr>
                                            <p:cTn id="95" dur="150"/>
                                            <p:tgtEl>
                                              <p:spTgt spid="935"/>
                                            </p:tgtEl>
                                          </p:cBhvr>
                                        </p:animEffect>
                                      </p:childTnLst>
                                    </p:cTn>
                                  </p:par>
                                </p:childTnLst>
                              </p:cTn>
                            </p:par>
                            <p:par>
                              <p:cTn id="96" fill="hold">
                                <p:stCondLst>
                                  <p:cond delay="1500"/>
                                </p:stCondLst>
                                <p:childTnLst>
                                  <p:par>
                                    <p:cTn id="97" presetID="6" presetClass="emph" presetSubtype="0" fill="hold" nodeType="afterEffect">
                                      <p:stCondLst>
                                        <p:cond delay="0"/>
                                      </p:stCondLst>
                                      <p:childTnLst>
                                        <p:animScale>
                                          <p:cBhvr>
                                            <p:cTn id="98" dur="100" fill="hold"/>
                                            <p:tgtEl>
                                              <p:spTgt spid="935"/>
                                            </p:tgtEl>
                                          </p:cBhvr>
                                          <p:by x="120000" y="120000"/>
                                        </p:animScale>
                                      </p:childTnLst>
                                    </p:cTn>
                                  </p:par>
                                </p:childTnLst>
                              </p:cTn>
                            </p:par>
                            <p:par>
                              <p:cTn id="99" fill="hold">
                                <p:stCondLst>
                                  <p:cond delay="1600"/>
                                </p:stCondLst>
                                <p:childTnLst>
                                  <p:par>
                                    <p:cTn id="100" presetID="6" presetClass="emph" presetSubtype="0" fill="hold" nodeType="afterEffect">
                                      <p:stCondLst>
                                        <p:cond delay="0"/>
                                      </p:stCondLst>
                                      <p:childTnLst>
                                        <p:animScale>
                                          <p:cBhvr>
                                            <p:cTn id="101" dur="100" fill="hold"/>
                                            <p:tgtEl>
                                              <p:spTgt spid="935"/>
                                            </p:tgtEl>
                                          </p:cBhvr>
                                          <p:by x="80000" y="80000"/>
                                        </p:animScale>
                                      </p:childTnLst>
                                    </p:cTn>
                                  </p:par>
                                </p:childTnLst>
                              </p:cTn>
                            </p:par>
                            <p:par>
                              <p:cTn id="102" fill="hold">
                                <p:stCondLst>
                                  <p:cond delay="1700"/>
                                </p:stCondLst>
                                <p:childTnLst>
                                  <p:par>
                                    <p:cTn id="103" presetID="10" presetClass="entr" presetSubtype="0" fill="hold" grpId="0" nodeType="afterEffect">
                                      <p:stCondLst>
                                        <p:cond delay="0"/>
                                      </p:stCondLst>
                                      <p:childTnLst>
                                        <p:set>
                                          <p:cBhvr>
                                            <p:cTn id="104" dur="1" fill="hold">
                                              <p:stCondLst>
                                                <p:cond delay="0"/>
                                              </p:stCondLst>
                                            </p:cTn>
                                            <p:tgtEl>
                                              <p:spTgt spid="1005"/>
                                            </p:tgtEl>
                                            <p:attrNameLst>
                                              <p:attrName>style.visibility</p:attrName>
                                            </p:attrNameLst>
                                          </p:cBhvr>
                                          <p:to>
                                            <p:strVal val="visible"/>
                                          </p:to>
                                        </p:set>
                                        <p:animEffect transition="in" filter="fade">
                                          <p:cBhvr>
                                            <p:cTn id="105" dur="500"/>
                                            <p:tgtEl>
                                              <p:spTgt spid="1005"/>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817"/>
                                            </p:tgtEl>
                                            <p:attrNameLst>
                                              <p:attrName>style.visibility</p:attrName>
                                            </p:attrNameLst>
                                          </p:cBhvr>
                                          <p:to>
                                            <p:strVal val="visible"/>
                                          </p:to>
                                        </p:set>
                                        <p:animEffect transition="in" filter="wipe(left)">
                                          <p:cBhvr>
                                            <p:cTn id="110" dur="500"/>
                                            <p:tgtEl>
                                              <p:spTgt spid="817"/>
                                            </p:tgtEl>
                                          </p:cBhvr>
                                        </p:animEffect>
                                      </p:childTnLst>
                                    </p:cTn>
                                  </p:par>
                                </p:childTnLst>
                              </p:cTn>
                            </p:par>
                            <p:par>
                              <p:cTn id="111" fill="hold">
                                <p:stCondLst>
                                  <p:cond delay="500"/>
                                </p:stCondLst>
                                <p:childTnLst>
                                  <p:par>
                                    <p:cTn id="112" presetID="22" presetClass="entr" presetSubtype="1" fill="hold" nodeType="afterEffect">
                                      <p:stCondLst>
                                        <p:cond delay="0"/>
                                      </p:stCondLst>
                                      <p:childTnLst>
                                        <p:set>
                                          <p:cBhvr>
                                            <p:cTn id="113" dur="1" fill="hold">
                                              <p:stCondLst>
                                                <p:cond delay="0"/>
                                              </p:stCondLst>
                                            </p:cTn>
                                            <p:tgtEl>
                                              <p:spTgt spid="818"/>
                                            </p:tgtEl>
                                            <p:attrNameLst>
                                              <p:attrName>style.visibility</p:attrName>
                                            </p:attrNameLst>
                                          </p:cBhvr>
                                          <p:to>
                                            <p:strVal val="visible"/>
                                          </p:to>
                                        </p:set>
                                        <p:animEffect transition="in" filter="wipe(up)">
                                          <p:cBhvr>
                                            <p:cTn id="114" dur="500"/>
                                            <p:tgtEl>
                                              <p:spTgt spid="818"/>
                                            </p:tgtEl>
                                          </p:cBhvr>
                                        </p:animEffect>
                                      </p:childTnLst>
                                    </p:cTn>
                                  </p:par>
                                </p:childTnLst>
                              </p:cTn>
                            </p:par>
                            <p:par>
                              <p:cTn id="115" fill="hold">
                                <p:stCondLst>
                                  <p:cond delay="1000"/>
                                </p:stCondLst>
                                <p:childTnLst>
                                  <p:par>
                                    <p:cTn id="116" presetID="22" presetClass="entr" presetSubtype="8" fill="hold" nodeType="afterEffect">
                                      <p:stCondLst>
                                        <p:cond delay="0"/>
                                      </p:stCondLst>
                                      <p:childTnLst>
                                        <p:set>
                                          <p:cBhvr>
                                            <p:cTn id="117" dur="1" fill="hold">
                                              <p:stCondLst>
                                                <p:cond delay="0"/>
                                              </p:stCondLst>
                                            </p:cTn>
                                            <p:tgtEl>
                                              <p:spTgt spid="819"/>
                                            </p:tgtEl>
                                            <p:attrNameLst>
                                              <p:attrName>style.visibility</p:attrName>
                                            </p:attrNameLst>
                                          </p:cBhvr>
                                          <p:to>
                                            <p:strVal val="visible"/>
                                          </p:to>
                                        </p:set>
                                        <p:animEffect transition="in" filter="wipe(left)">
                                          <p:cBhvr>
                                            <p:cTn id="118" dur="500"/>
                                            <p:tgtEl>
                                              <p:spTgt spid="819"/>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007"/>
                                            </p:tgtEl>
                                            <p:attrNameLst>
                                              <p:attrName>style.visibility</p:attrName>
                                            </p:attrNameLst>
                                          </p:cBhvr>
                                          <p:to>
                                            <p:strVal val="visible"/>
                                          </p:to>
                                        </p:set>
                                        <p:animEffect transition="in" filter="fade">
                                          <p:cBhvr>
                                            <p:cTn id="121" dur="500"/>
                                            <p:tgtEl>
                                              <p:spTgt spid="1007"/>
                                            </p:tgtEl>
                                          </p:cBhvr>
                                        </p:animEffect>
                                      </p:childTnLst>
                                    </p:cTn>
                                  </p:par>
                                  <p:par>
                                    <p:cTn id="122" presetID="22" presetClass="entr" presetSubtype="8" fill="hold" nodeType="withEffect">
                                      <p:stCondLst>
                                        <p:cond delay="0"/>
                                      </p:stCondLst>
                                      <p:childTnLst>
                                        <p:set>
                                          <p:cBhvr>
                                            <p:cTn id="123" dur="1" fill="hold">
                                              <p:stCondLst>
                                                <p:cond delay="0"/>
                                              </p:stCondLst>
                                            </p:cTn>
                                            <p:tgtEl>
                                              <p:spTgt spid="816"/>
                                            </p:tgtEl>
                                            <p:attrNameLst>
                                              <p:attrName>style.visibility</p:attrName>
                                            </p:attrNameLst>
                                          </p:cBhvr>
                                          <p:to>
                                            <p:strVal val="visible"/>
                                          </p:to>
                                        </p:set>
                                        <p:animEffect transition="in" filter="wipe(left)">
                                          <p:cBhvr>
                                            <p:cTn id="124" dur="500"/>
                                            <p:tgtEl>
                                              <p:spTgt spid="816"/>
                                            </p:tgtEl>
                                          </p:cBhvr>
                                        </p:animEffect>
                                      </p:childTnLst>
                                    </p:cTn>
                                  </p:par>
                                </p:childTnLst>
                              </p:cTn>
                            </p:par>
                            <p:par>
                              <p:cTn id="125" fill="hold">
                                <p:stCondLst>
                                  <p:cond delay="1500"/>
                                </p:stCondLst>
                                <p:childTnLst>
                                  <p:par>
                                    <p:cTn id="126" presetID="53" presetClass="entr" presetSubtype="16" fill="hold" nodeType="afterEffect">
                                      <p:stCondLst>
                                        <p:cond delay="0"/>
                                      </p:stCondLst>
                                      <p:childTnLst>
                                        <p:set>
                                          <p:cBhvr>
                                            <p:cTn id="127" dur="1" fill="hold">
                                              <p:stCondLst>
                                                <p:cond delay="0"/>
                                              </p:stCondLst>
                                            </p:cTn>
                                            <p:tgtEl>
                                              <p:spTgt spid="769"/>
                                            </p:tgtEl>
                                            <p:attrNameLst>
                                              <p:attrName>style.visibility</p:attrName>
                                            </p:attrNameLst>
                                          </p:cBhvr>
                                          <p:to>
                                            <p:strVal val="visible"/>
                                          </p:to>
                                        </p:set>
                                        <p:anim calcmode="lin" valueType="num">
                                          <p:cBhvr>
                                            <p:cTn id="128" dur="150" fill="hold"/>
                                            <p:tgtEl>
                                              <p:spTgt spid="769"/>
                                            </p:tgtEl>
                                            <p:attrNameLst>
                                              <p:attrName>ppt_w</p:attrName>
                                            </p:attrNameLst>
                                          </p:cBhvr>
                                          <p:tavLst>
                                            <p:tav tm="0">
                                              <p:val>
                                                <p:fltVal val="0"/>
                                              </p:val>
                                            </p:tav>
                                            <p:tav tm="100000">
                                              <p:val>
                                                <p:strVal val="#ppt_w"/>
                                              </p:val>
                                            </p:tav>
                                          </p:tavLst>
                                        </p:anim>
                                        <p:anim calcmode="lin" valueType="num">
                                          <p:cBhvr>
                                            <p:cTn id="129" dur="150" fill="hold"/>
                                            <p:tgtEl>
                                              <p:spTgt spid="769"/>
                                            </p:tgtEl>
                                            <p:attrNameLst>
                                              <p:attrName>ppt_h</p:attrName>
                                            </p:attrNameLst>
                                          </p:cBhvr>
                                          <p:tavLst>
                                            <p:tav tm="0">
                                              <p:val>
                                                <p:fltVal val="0"/>
                                              </p:val>
                                            </p:tav>
                                            <p:tav tm="100000">
                                              <p:val>
                                                <p:strVal val="#ppt_h"/>
                                              </p:val>
                                            </p:tav>
                                          </p:tavLst>
                                        </p:anim>
                                        <p:animEffect transition="in" filter="fade">
                                          <p:cBhvr>
                                            <p:cTn id="130" dur="150"/>
                                            <p:tgtEl>
                                              <p:spTgt spid="769"/>
                                            </p:tgtEl>
                                          </p:cBhvr>
                                        </p:animEffect>
                                      </p:childTnLst>
                                    </p:cTn>
                                  </p:par>
                                </p:childTnLst>
                              </p:cTn>
                            </p:par>
                            <p:par>
                              <p:cTn id="131" fill="hold">
                                <p:stCondLst>
                                  <p:cond delay="1650"/>
                                </p:stCondLst>
                                <p:childTnLst>
                                  <p:par>
                                    <p:cTn id="132" presetID="6" presetClass="emph" presetSubtype="0" fill="hold" nodeType="afterEffect">
                                      <p:stCondLst>
                                        <p:cond delay="0"/>
                                      </p:stCondLst>
                                      <p:childTnLst>
                                        <p:animScale>
                                          <p:cBhvr>
                                            <p:cTn id="133" dur="100" fill="hold"/>
                                            <p:tgtEl>
                                              <p:spTgt spid="769"/>
                                            </p:tgtEl>
                                          </p:cBhvr>
                                          <p:by x="120000" y="120000"/>
                                        </p:animScale>
                                      </p:childTnLst>
                                    </p:cTn>
                                  </p:par>
                                </p:childTnLst>
                              </p:cTn>
                            </p:par>
                            <p:par>
                              <p:cTn id="134" fill="hold">
                                <p:stCondLst>
                                  <p:cond delay="1750"/>
                                </p:stCondLst>
                                <p:childTnLst>
                                  <p:par>
                                    <p:cTn id="135" presetID="6" presetClass="emph" presetSubtype="0" fill="hold" nodeType="afterEffect">
                                      <p:stCondLst>
                                        <p:cond delay="0"/>
                                      </p:stCondLst>
                                      <p:childTnLst>
                                        <p:animScale>
                                          <p:cBhvr>
                                            <p:cTn id="136" dur="100" fill="hold"/>
                                            <p:tgtEl>
                                              <p:spTgt spid="769"/>
                                            </p:tgtEl>
                                          </p:cBhvr>
                                          <p:by x="80000" y="80000"/>
                                        </p:animScale>
                                      </p:childTnLst>
                                    </p:cTn>
                                  </p:par>
                                  <p:par>
                                    <p:cTn id="137" presetID="10" presetClass="entr" presetSubtype="0" fill="hold" nodeType="withEffect">
                                      <p:stCondLst>
                                        <p:cond delay="0"/>
                                      </p:stCondLst>
                                      <p:childTnLst>
                                        <p:set>
                                          <p:cBhvr>
                                            <p:cTn id="138" dur="1" fill="hold">
                                              <p:stCondLst>
                                                <p:cond delay="0"/>
                                              </p:stCondLst>
                                            </p:cTn>
                                            <p:tgtEl>
                                              <p:spTgt spid="902"/>
                                            </p:tgtEl>
                                            <p:attrNameLst>
                                              <p:attrName>style.visibility</p:attrName>
                                            </p:attrNameLst>
                                          </p:cBhvr>
                                          <p:to>
                                            <p:strVal val="visible"/>
                                          </p:to>
                                        </p:set>
                                        <p:animEffect transition="in" filter="fade">
                                          <p:cBhvr>
                                            <p:cTn id="139" dur="500"/>
                                            <p:tgtEl>
                                              <p:spTgt spid="902"/>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nodeType="clickEffect">
                                      <p:stCondLst>
                                        <p:cond delay="0"/>
                                      </p:stCondLst>
                                      <p:childTnLst>
                                        <p:set>
                                          <p:cBhvr>
                                            <p:cTn id="143" dur="1" fill="hold">
                                              <p:stCondLst>
                                                <p:cond delay="0"/>
                                              </p:stCondLst>
                                            </p:cTn>
                                            <p:tgtEl>
                                              <p:spTgt spid="787"/>
                                            </p:tgtEl>
                                            <p:attrNameLst>
                                              <p:attrName>style.visibility</p:attrName>
                                            </p:attrNameLst>
                                          </p:cBhvr>
                                          <p:to>
                                            <p:strVal val="visible"/>
                                          </p:to>
                                        </p:set>
                                        <p:anim calcmode="lin" valueType="num">
                                          <p:cBhvr>
                                            <p:cTn id="144" dur="150" fill="hold"/>
                                            <p:tgtEl>
                                              <p:spTgt spid="787"/>
                                            </p:tgtEl>
                                            <p:attrNameLst>
                                              <p:attrName>ppt_w</p:attrName>
                                            </p:attrNameLst>
                                          </p:cBhvr>
                                          <p:tavLst>
                                            <p:tav tm="0">
                                              <p:val>
                                                <p:fltVal val="0"/>
                                              </p:val>
                                            </p:tav>
                                            <p:tav tm="100000">
                                              <p:val>
                                                <p:strVal val="#ppt_w"/>
                                              </p:val>
                                            </p:tav>
                                          </p:tavLst>
                                        </p:anim>
                                        <p:anim calcmode="lin" valueType="num">
                                          <p:cBhvr>
                                            <p:cTn id="145" dur="150" fill="hold"/>
                                            <p:tgtEl>
                                              <p:spTgt spid="787"/>
                                            </p:tgtEl>
                                            <p:attrNameLst>
                                              <p:attrName>ppt_h</p:attrName>
                                            </p:attrNameLst>
                                          </p:cBhvr>
                                          <p:tavLst>
                                            <p:tav tm="0">
                                              <p:val>
                                                <p:fltVal val="0"/>
                                              </p:val>
                                            </p:tav>
                                            <p:tav tm="100000">
                                              <p:val>
                                                <p:strVal val="#ppt_h"/>
                                              </p:val>
                                            </p:tav>
                                          </p:tavLst>
                                        </p:anim>
                                        <p:animEffect transition="in" filter="fade">
                                          <p:cBhvr>
                                            <p:cTn id="146" dur="150"/>
                                            <p:tgtEl>
                                              <p:spTgt spid="787"/>
                                            </p:tgtEl>
                                          </p:cBhvr>
                                        </p:animEffect>
                                      </p:childTnLst>
                                    </p:cTn>
                                  </p:par>
                                </p:childTnLst>
                              </p:cTn>
                            </p:par>
                            <p:par>
                              <p:cTn id="147" fill="hold">
                                <p:stCondLst>
                                  <p:cond delay="150"/>
                                </p:stCondLst>
                                <p:childTnLst>
                                  <p:par>
                                    <p:cTn id="148" presetID="6" presetClass="emph" presetSubtype="0" fill="hold" nodeType="afterEffect">
                                      <p:stCondLst>
                                        <p:cond delay="0"/>
                                      </p:stCondLst>
                                      <p:childTnLst>
                                        <p:animScale>
                                          <p:cBhvr>
                                            <p:cTn id="149" dur="100" fill="hold"/>
                                            <p:tgtEl>
                                              <p:spTgt spid="787"/>
                                            </p:tgtEl>
                                          </p:cBhvr>
                                          <p:by x="120000" y="120000"/>
                                        </p:animScale>
                                      </p:childTnLst>
                                    </p:cTn>
                                  </p:par>
                                </p:childTnLst>
                              </p:cTn>
                            </p:par>
                            <p:par>
                              <p:cTn id="150" fill="hold">
                                <p:stCondLst>
                                  <p:cond delay="250"/>
                                </p:stCondLst>
                                <p:childTnLst>
                                  <p:par>
                                    <p:cTn id="151" presetID="6" presetClass="emph" presetSubtype="0" fill="hold" nodeType="afterEffect">
                                      <p:stCondLst>
                                        <p:cond delay="0"/>
                                      </p:stCondLst>
                                      <p:childTnLst>
                                        <p:animScale>
                                          <p:cBhvr>
                                            <p:cTn id="152" dur="100" fill="hold"/>
                                            <p:tgtEl>
                                              <p:spTgt spid="787"/>
                                            </p:tgtEl>
                                          </p:cBhvr>
                                          <p:by x="80000" y="80000"/>
                                        </p:animScale>
                                      </p:childTnLst>
                                    </p:cTn>
                                  </p:par>
                                  <p:par>
                                    <p:cTn id="153" presetID="10" presetClass="entr" presetSubtype="0" fill="hold" nodeType="withEffect">
                                      <p:stCondLst>
                                        <p:cond delay="0"/>
                                      </p:stCondLst>
                                      <p:childTnLst>
                                        <p:set>
                                          <p:cBhvr>
                                            <p:cTn id="154" dur="1" fill="hold">
                                              <p:stCondLst>
                                                <p:cond delay="0"/>
                                              </p:stCondLst>
                                            </p:cTn>
                                            <p:tgtEl>
                                              <p:spTgt spid="910"/>
                                            </p:tgtEl>
                                            <p:attrNameLst>
                                              <p:attrName>style.visibility</p:attrName>
                                            </p:attrNameLst>
                                          </p:cBhvr>
                                          <p:to>
                                            <p:strVal val="visible"/>
                                          </p:to>
                                        </p:set>
                                        <p:animEffect transition="in" filter="fade">
                                          <p:cBhvr>
                                            <p:cTn id="155" dur="500"/>
                                            <p:tgtEl>
                                              <p:spTgt spid="910"/>
                                            </p:tgtEl>
                                          </p:cBhvr>
                                        </p:animEffect>
                                      </p:childTnLst>
                                    </p:cTn>
                                  </p:par>
                                </p:childTnLst>
                              </p:cTn>
                            </p:par>
                            <p:par>
                              <p:cTn id="156" fill="hold">
                                <p:stCondLst>
                                  <p:cond delay="750"/>
                                </p:stCondLst>
                                <p:childTnLst>
                                  <p:par>
                                    <p:cTn id="157" presetID="22" presetClass="entr" presetSubtype="8" fill="hold" nodeType="afterEffect">
                                      <p:stCondLst>
                                        <p:cond delay="0"/>
                                      </p:stCondLst>
                                      <p:childTnLst>
                                        <p:set>
                                          <p:cBhvr>
                                            <p:cTn id="158" dur="1" fill="hold">
                                              <p:stCondLst>
                                                <p:cond delay="0"/>
                                              </p:stCondLst>
                                            </p:cTn>
                                            <p:tgtEl>
                                              <p:spTgt spid="821"/>
                                            </p:tgtEl>
                                            <p:attrNameLst>
                                              <p:attrName>style.visibility</p:attrName>
                                            </p:attrNameLst>
                                          </p:cBhvr>
                                          <p:to>
                                            <p:strVal val="visible"/>
                                          </p:to>
                                        </p:set>
                                        <p:animEffect transition="in" filter="wipe(left)">
                                          <p:cBhvr>
                                            <p:cTn id="159" dur="500"/>
                                            <p:tgtEl>
                                              <p:spTgt spid="821"/>
                                            </p:tgtEl>
                                          </p:cBhvr>
                                        </p:animEffect>
                                      </p:childTnLst>
                                    </p:cTn>
                                  </p:par>
                                </p:childTnLst>
                              </p:cTn>
                            </p:par>
                            <p:par>
                              <p:cTn id="160" fill="hold">
                                <p:stCondLst>
                                  <p:cond delay="1250"/>
                                </p:stCondLst>
                                <p:childTnLst>
                                  <p:par>
                                    <p:cTn id="161" presetID="22" presetClass="entr" presetSubtype="8" fill="hold" nodeType="afterEffect">
                                      <p:stCondLst>
                                        <p:cond delay="0"/>
                                      </p:stCondLst>
                                      <p:childTnLst>
                                        <p:set>
                                          <p:cBhvr>
                                            <p:cTn id="162" dur="1" fill="hold">
                                              <p:stCondLst>
                                                <p:cond delay="0"/>
                                              </p:stCondLst>
                                            </p:cTn>
                                            <p:tgtEl>
                                              <p:spTgt spid="820"/>
                                            </p:tgtEl>
                                            <p:attrNameLst>
                                              <p:attrName>style.visibility</p:attrName>
                                            </p:attrNameLst>
                                          </p:cBhvr>
                                          <p:to>
                                            <p:strVal val="visible"/>
                                          </p:to>
                                        </p:set>
                                        <p:animEffect transition="in" filter="wipe(left)">
                                          <p:cBhvr>
                                            <p:cTn id="163" dur="500"/>
                                            <p:tgtEl>
                                              <p:spTgt spid="820"/>
                                            </p:tgtEl>
                                          </p:cBhvr>
                                        </p:animEffect>
                                      </p:childTnLst>
                                    </p:cTn>
                                  </p:par>
                                </p:childTnLst>
                              </p:cTn>
                            </p:par>
                            <p:par>
                              <p:cTn id="164" fill="hold">
                                <p:stCondLst>
                                  <p:cond delay="1750"/>
                                </p:stCondLst>
                                <p:childTnLst>
                                  <p:par>
                                    <p:cTn id="165" presetID="53" presetClass="entr" presetSubtype="16" fill="hold" nodeType="afterEffect">
                                      <p:stCondLst>
                                        <p:cond delay="0"/>
                                      </p:stCondLst>
                                      <p:childTnLst>
                                        <p:set>
                                          <p:cBhvr>
                                            <p:cTn id="166" dur="1" fill="hold">
                                              <p:stCondLst>
                                                <p:cond delay="0"/>
                                              </p:stCondLst>
                                            </p:cTn>
                                            <p:tgtEl>
                                              <p:spTgt spid="956"/>
                                            </p:tgtEl>
                                            <p:attrNameLst>
                                              <p:attrName>style.visibility</p:attrName>
                                            </p:attrNameLst>
                                          </p:cBhvr>
                                          <p:to>
                                            <p:strVal val="visible"/>
                                          </p:to>
                                        </p:set>
                                        <p:anim calcmode="lin" valueType="num">
                                          <p:cBhvr>
                                            <p:cTn id="167" dur="150" fill="hold"/>
                                            <p:tgtEl>
                                              <p:spTgt spid="956"/>
                                            </p:tgtEl>
                                            <p:attrNameLst>
                                              <p:attrName>ppt_w</p:attrName>
                                            </p:attrNameLst>
                                          </p:cBhvr>
                                          <p:tavLst>
                                            <p:tav tm="0">
                                              <p:val>
                                                <p:fltVal val="0"/>
                                              </p:val>
                                            </p:tav>
                                            <p:tav tm="100000">
                                              <p:val>
                                                <p:strVal val="#ppt_w"/>
                                              </p:val>
                                            </p:tav>
                                          </p:tavLst>
                                        </p:anim>
                                        <p:anim calcmode="lin" valueType="num">
                                          <p:cBhvr>
                                            <p:cTn id="168" dur="150" fill="hold"/>
                                            <p:tgtEl>
                                              <p:spTgt spid="956"/>
                                            </p:tgtEl>
                                            <p:attrNameLst>
                                              <p:attrName>ppt_h</p:attrName>
                                            </p:attrNameLst>
                                          </p:cBhvr>
                                          <p:tavLst>
                                            <p:tav tm="0">
                                              <p:val>
                                                <p:fltVal val="0"/>
                                              </p:val>
                                            </p:tav>
                                            <p:tav tm="100000">
                                              <p:val>
                                                <p:strVal val="#ppt_h"/>
                                              </p:val>
                                            </p:tav>
                                          </p:tavLst>
                                        </p:anim>
                                        <p:animEffect transition="in" filter="fade">
                                          <p:cBhvr>
                                            <p:cTn id="169" dur="150"/>
                                            <p:tgtEl>
                                              <p:spTgt spid="956"/>
                                            </p:tgtEl>
                                          </p:cBhvr>
                                        </p:animEffect>
                                      </p:childTnLst>
                                    </p:cTn>
                                  </p:par>
                                </p:childTnLst>
                              </p:cTn>
                            </p:par>
                            <p:par>
                              <p:cTn id="170" fill="hold">
                                <p:stCondLst>
                                  <p:cond delay="1900"/>
                                </p:stCondLst>
                                <p:childTnLst>
                                  <p:par>
                                    <p:cTn id="171" presetID="6" presetClass="emph" presetSubtype="0" fill="hold" nodeType="afterEffect">
                                      <p:stCondLst>
                                        <p:cond delay="0"/>
                                      </p:stCondLst>
                                      <p:childTnLst>
                                        <p:animScale>
                                          <p:cBhvr>
                                            <p:cTn id="172" dur="100" fill="hold"/>
                                            <p:tgtEl>
                                              <p:spTgt spid="956"/>
                                            </p:tgtEl>
                                          </p:cBhvr>
                                          <p:by x="120000" y="120000"/>
                                        </p:animScale>
                                      </p:childTnLst>
                                    </p:cTn>
                                  </p:par>
                                </p:childTnLst>
                              </p:cTn>
                            </p:par>
                            <p:par>
                              <p:cTn id="173" fill="hold">
                                <p:stCondLst>
                                  <p:cond delay="2000"/>
                                </p:stCondLst>
                                <p:childTnLst>
                                  <p:par>
                                    <p:cTn id="174" presetID="6" presetClass="emph" presetSubtype="0" fill="hold" nodeType="afterEffect">
                                      <p:stCondLst>
                                        <p:cond delay="0"/>
                                      </p:stCondLst>
                                      <p:childTnLst>
                                        <p:animScale>
                                          <p:cBhvr>
                                            <p:cTn id="175" dur="100" fill="hold"/>
                                            <p:tgtEl>
                                              <p:spTgt spid="956"/>
                                            </p:tgtEl>
                                          </p:cBhvr>
                                          <p:by x="80000" y="80000"/>
                                        </p:animScale>
                                      </p:childTnLst>
                                    </p:cTn>
                                  </p:par>
                                </p:childTnLst>
                              </p:cTn>
                            </p:par>
                            <p:par>
                              <p:cTn id="176" fill="hold">
                                <p:stCondLst>
                                  <p:cond delay="2100"/>
                                </p:stCondLst>
                                <p:childTnLst>
                                  <p:par>
                                    <p:cTn id="177" presetID="10" presetClass="entr" presetSubtype="0" fill="hold" grpId="0" nodeType="afterEffect">
                                      <p:stCondLst>
                                        <p:cond delay="0"/>
                                      </p:stCondLst>
                                      <p:childTnLst>
                                        <p:set>
                                          <p:cBhvr>
                                            <p:cTn id="178" dur="1" fill="hold">
                                              <p:stCondLst>
                                                <p:cond delay="0"/>
                                              </p:stCondLst>
                                            </p:cTn>
                                            <p:tgtEl>
                                              <p:spTgt spid="1006"/>
                                            </p:tgtEl>
                                            <p:attrNameLst>
                                              <p:attrName>style.visibility</p:attrName>
                                            </p:attrNameLst>
                                          </p:cBhvr>
                                          <p:to>
                                            <p:strVal val="visible"/>
                                          </p:to>
                                        </p:set>
                                        <p:animEffect transition="in" filter="fade">
                                          <p:cBhvr>
                                            <p:cTn id="179" dur="500"/>
                                            <p:tgtEl>
                                              <p:spTgt spid="1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 grpId="0" animBg="1"/>
          <p:bldP spid="1004" grpId="0"/>
          <p:bldP spid="1005" grpId="0"/>
          <p:bldP spid="1006" grpId="0"/>
          <p:bldP spid="1007" grpId="0"/>
        </p:bldLst>
      </p:timing>
    </mc:Fallback>
  </mc:AlternateContent>
</p:sld>
</file>

<file path=ppt/theme/theme1.xml><?xml version="1.0" encoding="utf-8"?>
<a:theme xmlns:a="http://schemas.openxmlformats.org/drawingml/2006/main" name="HERE Core Blue">
  <a:themeElements>
    <a:clrScheme name="HERE Core – Blue">
      <a:dk1>
        <a:srgbClr val="383C45"/>
      </a:dk1>
      <a:lt1>
        <a:srgbClr val="FFFFFF"/>
      </a:lt1>
      <a:dk2>
        <a:srgbClr val="48DAD0"/>
      </a:dk2>
      <a:lt2>
        <a:srgbClr val="CFD5E9"/>
      </a:lt2>
      <a:accent1>
        <a:srgbClr val="00AFAA"/>
      </a:accent1>
      <a:accent2>
        <a:srgbClr val="48DAD0"/>
      </a:accent2>
      <a:accent3>
        <a:srgbClr val="0F1621"/>
      </a:accent3>
      <a:accent4>
        <a:srgbClr val="9B9DA2"/>
      </a:accent4>
      <a:accent5>
        <a:srgbClr val="3F59A7"/>
      </a:accent5>
      <a:accent6>
        <a:srgbClr val="9FACD3"/>
      </a:accent6>
      <a:hlink>
        <a:srgbClr val="00AFAA"/>
      </a:hlink>
      <a:folHlink>
        <a:srgbClr val="00AFAA"/>
      </a:folHlink>
    </a:clrScheme>
    <a:fontScheme name="Custom 2">
      <a:majorFont>
        <a:latin typeface="FiraGO"/>
        <a:ea typeface=""/>
        <a:cs typeface=""/>
      </a:majorFont>
      <a:minorFont>
        <a:latin typeface="FiraG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tlCol="0" anchor="ctr"/>
      <a:lstStyle>
        <a:defPPr algn="ctr">
          <a:lnSpc>
            <a:spcPct val="120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wrap="square" lIns="0" tIns="0" rIns="0" bIns="0" rtlCol="0">
        <a:noAutofit/>
      </a:bodyPr>
      <a:lstStyle>
        <a:defPPr algn="l">
          <a:lnSpc>
            <a:spcPct val="120000"/>
          </a:lnSpc>
          <a:defRPr sz="1600" dirty="0" smtClean="0"/>
        </a:defPPr>
      </a:lstStyle>
    </a:txDef>
  </a:objectDefaults>
  <a:extraClrSchemeLst/>
  <a:custClrLst>
    <a:custClr name="HERE Dark Aqua">
      <a:srgbClr val="00AFAA"/>
    </a:custClr>
    <a:custClr name="HERE Dark Aqua 2">
      <a:srgbClr val="00908A"/>
    </a:custClr>
    <a:custClr name="HERE Dark Gray">
      <a:srgbClr val="0F1621"/>
    </a:custClr>
    <a:custClr name="HERE Gray 100">
      <a:srgbClr val="383C45"/>
    </a:custClr>
    <a:custClr name="HERE Gray 75">
      <a:srgbClr val="6A6D74"/>
    </a:custClr>
    <a:custClr name="HERE Gray 50">
      <a:srgbClr val="9B9DA2"/>
    </a:custClr>
    <a:custClr name="HERE Gray 25">
      <a:srgbClr val="CDCED0"/>
    </a:custClr>
    <a:custClr name="White">
      <a:srgbClr val="FFFFFF"/>
    </a:custClr>
    <a:custClr name="White">
      <a:srgbClr val="FFFFFF"/>
    </a:custClr>
    <a:custClr name="White">
      <a:srgbClr val="FFFFFF"/>
    </a:custClr>
    <a:custClr name="HERE Aqua 100">
      <a:srgbClr val="48DAD0"/>
    </a:custClr>
    <a:custClr name="Red 100">
      <a:srgbClr val="C41C33"/>
    </a:custClr>
    <a:custClr name="Pink 100">
      <a:srgbClr val="C53580"/>
    </a:custClr>
    <a:custClr name="Orange 100">
      <a:srgbClr val="EC610E"/>
    </a:custClr>
    <a:custClr name="Yellow 100">
      <a:srgbClr val="FAB800"/>
    </a:custClr>
    <a:custClr name="Dark Green 100">
      <a:srgbClr val="70943C"/>
    </a:custClr>
    <a:custClr name="Light Green 100">
      <a:srgbClr val="06B87C"/>
    </a:custClr>
    <a:custClr name="Dark Blue 100">
      <a:srgbClr val="3F59A7"/>
    </a:custClr>
    <a:custClr name="Light Blue 100">
      <a:srgbClr val="52A3DB"/>
    </a:custClr>
    <a:custClr name="Purple 100">
      <a:srgbClr val="673A93"/>
    </a:custClr>
    <a:custClr name="HERE Aqua 75">
      <a:srgbClr val="76E3DC"/>
    </a:custClr>
    <a:custClr name="Red 75">
      <a:srgbClr val="D35566"/>
    </a:custClr>
    <a:custClr name="Pink 75">
      <a:srgbClr val="D468A0"/>
    </a:custClr>
    <a:custClr name="Orange 75">
      <a:srgbClr val="F1894A"/>
    </a:custClr>
    <a:custClr name="Yellow 75">
      <a:srgbClr val="FBCA40"/>
    </a:custClr>
    <a:custClr name="Dark Green 75">
      <a:srgbClr val="94AF6D"/>
    </a:custClr>
    <a:custClr name="Light Green 75">
      <a:srgbClr val="44CA9D"/>
    </a:custClr>
    <a:custClr name="Dark Blue 75">
      <a:srgbClr val="6F83BD"/>
    </a:custClr>
    <a:custClr name="Light Blue 75">
      <a:srgbClr val="7DBAE4"/>
    </a:custClr>
    <a:custClr name="Purple 75">
      <a:srgbClr val="8D6BAE"/>
    </a:custClr>
    <a:custClr name="HERE Aqua 50">
      <a:srgbClr val="A3ECE7"/>
    </a:custClr>
    <a:custClr name="Red 50">
      <a:srgbClr val="E18D99"/>
    </a:custClr>
    <a:custClr name="Pink 50">
      <a:srgbClr val="E29ABF"/>
    </a:custClr>
    <a:custClr name="Orange 50">
      <a:srgbClr val="F5B086"/>
    </a:custClr>
    <a:custClr name="Yellow 50">
      <a:srgbClr val="FCDB7F"/>
    </a:custClr>
    <a:custClr name="Dark Green 50">
      <a:srgbClr val="B7C99D"/>
    </a:custClr>
    <a:custClr name="Light Green 50">
      <a:srgbClr val="82DBBD"/>
    </a:custClr>
    <a:custClr name="Dark Blue 50">
      <a:srgbClr val="9FACD3"/>
    </a:custClr>
    <a:custClr name="Light Blue 50">
      <a:srgbClr val="A8D1ED"/>
    </a:custClr>
    <a:custClr name="Purple 50">
      <a:srgbClr val="B39CC9"/>
    </a:custClr>
    <a:custClr name="HERE Aqua 25">
      <a:srgbClr val="D1F6F3"/>
    </a:custClr>
    <a:custClr name="White">
      <a:srgbClr val="FFFFFF"/>
    </a:custClr>
    <a:custClr name="White">
      <a:srgbClr val="FFFFFF"/>
    </a:custClr>
    <a:custClr name="White">
      <a:srgbClr val="FFFFFF"/>
    </a:custClr>
    <a:custClr name="White">
      <a:srgbClr val="FFFFFF"/>
    </a:custClr>
    <a:custClr name="White">
      <a:srgbClr val="FFFFFF"/>
    </a:custClr>
    <a:custClr name="Light Green on Dark">
      <a:srgbClr val="15D081"/>
    </a:custClr>
    <a:custClr name="Dark Blue on Dark">
      <a:srgbClr val="4A86FF"/>
    </a:custClr>
    <a:custClr name="White">
      <a:srgbClr val="FFFFFF"/>
    </a:custClr>
    <a:custClr name="Purple on Dark">
      <a:srgbClr val="A566FF"/>
    </a:custClr>
  </a:custClrLst>
  <a:extLst>
    <a:ext uri="{05A4C25C-085E-4340-85A3-A5531E510DB2}">
      <thm15:themeFamily xmlns:thm15="http://schemas.microsoft.com/office/thememl/2012/main" name="HERE Core Blue" id="{6715358B-00B3-43B1-8082-A6F768EAFA53}" vid="{766A2073-E6A9-4078-80D2-60F3B128A4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A6E6452-39CA-40E4-A027-20DCA3D00F67}">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45BD76EE7FCC4EBA335CC86A680C37" ma:contentTypeVersion="10" ma:contentTypeDescription="Create a new document." ma:contentTypeScope="" ma:versionID="e2b7972193bad2ff5d43752a0a805d06">
  <xsd:schema xmlns:xsd="http://www.w3.org/2001/XMLSchema" xmlns:xs="http://www.w3.org/2001/XMLSchema" xmlns:p="http://schemas.microsoft.com/office/2006/metadata/properties" xmlns:ns2="00c1e33c-4a6a-4b26-91ac-cff1453f1387" xmlns:ns3="cfe1e2ba-c3f8-4486-8fdc-5c542c677b22" targetNamespace="http://schemas.microsoft.com/office/2006/metadata/properties" ma:root="true" ma:fieldsID="39c9879160375ac5ea24fa5db4de36ed" ns2:_="" ns3:_="">
    <xsd:import namespace="00c1e33c-4a6a-4b26-91ac-cff1453f1387"/>
    <xsd:import namespace="cfe1e2ba-c3f8-4486-8fdc-5c542c677b2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c1e33c-4a6a-4b26-91ac-cff1453f138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e1e2ba-c3f8-4486-8fdc-5c542c677b2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EB6C4B-3612-4DF6-AA3B-501E448BB0F0}"/>
</file>

<file path=customXml/itemProps2.xml><?xml version="1.0" encoding="utf-8"?>
<ds:datastoreItem xmlns:ds="http://schemas.openxmlformats.org/officeDocument/2006/customXml" ds:itemID="{456A1A78-3DC2-48BF-8A28-537D40746663}">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cfe1e2ba-c3f8-4486-8fdc-5c542c677b22"/>
    <ds:schemaRef ds:uri="00c1e33c-4a6a-4b26-91ac-cff1453f1387"/>
    <ds:schemaRef ds:uri="http://www.w3.org/XML/1998/namespace"/>
  </ds:schemaRefs>
</ds:datastoreItem>
</file>

<file path=customXml/itemProps3.xml><?xml version="1.0" encoding="utf-8"?>
<ds:datastoreItem xmlns:ds="http://schemas.openxmlformats.org/officeDocument/2006/customXml" ds:itemID="{2431B7D2-462D-4484-84AC-E407B152CE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HERE Core Blue</Template>
  <TotalTime>203</TotalTime>
  <Words>2929</Words>
  <Application>Microsoft Office PowerPoint</Application>
  <PresentationFormat>Widescreen</PresentationFormat>
  <Paragraphs>753</Paragraphs>
  <Slides>41</Slides>
  <Notes>17</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Calibri</vt:lpstr>
      <vt:lpstr>Calibri Light</vt:lpstr>
      <vt:lpstr>Fira Sans Book</vt:lpstr>
      <vt:lpstr>FiraGO</vt:lpstr>
      <vt:lpstr>FiraGO Book</vt:lpstr>
      <vt:lpstr>Helvetica Neue Thin</vt:lpstr>
      <vt:lpstr>Open Sans</vt:lpstr>
      <vt:lpstr>Times New Roman</vt:lpstr>
      <vt:lpstr>HERE Core Blue</vt:lpstr>
      <vt:lpstr>Open Location Platform business and product update</vt:lpstr>
      <vt:lpstr>PowerPoint Presentation</vt:lpstr>
      <vt:lpstr>Agenda</vt:lpstr>
      <vt:lpstr>Why OLP?</vt:lpstr>
      <vt:lpstr>What is OLP?</vt:lpstr>
      <vt:lpstr>OLP Workspace</vt:lpstr>
      <vt:lpstr>OLP design</vt:lpstr>
      <vt:lpstr>OLP Workspace typical usage</vt:lpstr>
      <vt:lpstr>OLP Marketplace typical usage </vt:lpstr>
      <vt:lpstr>OLP examples</vt:lpstr>
      <vt:lpstr>Animal on Roadway Detection  Application to Improve Road Safety</vt:lpstr>
      <vt:lpstr>Step 1 of 6: Bring your own data (BYOD) and start exploring </vt:lpstr>
      <vt:lpstr>Animal on Roadway Detection – Data Analysis and Visualization</vt:lpstr>
      <vt:lpstr>Step 2 of 6: Data ingestion of real-time sensor data </vt:lpstr>
      <vt:lpstr>Animal on Roadway Detection – Sensor Data Processing  and Catalogs</vt:lpstr>
      <vt:lpstr>Step 3 of 6: Data processing using ML models</vt:lpstr>
      <vt:lpstr>Step 4 of 6: Derive learnings </vt:lpstr>
      <vt:lpstr>Step 5 of 6: Closing the loop </vt:lpstr>
      <vt:lpstr>Step 6 (final step): Cloud-to-edge connection</vt:lpstr>
      <vt:lpstr>PowerPoint Presentation</vt:lpstr>
      <vt:lpstr>Agenda</vt:lpstr>
      <vt:lpstr>OLP 2.1  launched</vt:lpstr>
      <vt:lpstr>How open is “Open”?</vt:lpstr>
      <vt:lpstr>Why “Location”?</vt:lpstr>
      <vt:lpstr>What makes it a “Platform”</vt:lpstr>
      <vt:lpstr>OLP value pillars</vt:lpstr>
      <vt:lpstr>Translate to customer benefits</vt:lpstr>
      <vt:lpstr>Translate to customer benefits</vt:lpstr>
      <vt:lpstr>“The OLP Map Matcher is 15 times more efficient  than ours…” </vt:lpstr>
      <vt:lpstr>“OLP’s global footprint allowed me to reuse code my colleagues in Europe developed and copy-paste in China…” </vt:lpstr>
      <vt:lpstr>Agenda</vt:lpstr>
      <vt:lpstr>OLP Japan</vt:lpstr>
      <vt:lpstr>PowerPoint Presentation</vt:lpstr>
      <vt:lpstr>OLS portfolio consists of foundational Service Lines that provide developers access to ready-to-use capabilities AND customizable capabilities</vt:lpstr>
      <vt:lpstr>Open Search</vt:lpstr>
      <vt:lpstr>Open Search: More options for customization in the OLP Workspace</vt:lpstr>
      <vt:lpstr>Example use cases for Open Search</vt:lpstr>
      <vt:lpstr>Key benefits of Open Search</vt:lpstr>
      <vt:lpstr>Call to action</vt:lpstr>
      <vt:lpstr>PowerPoint Presentation</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Luksza, Kasia</dc:creator>
  <cp:lastModifiedBy>Luksza, Kasia</cp:lastModifiedBy>
  <cp:revision>1</cp:revision>
  <dcterms:created xsi:type="dcterms:W3CDTF">2019-07-30T08:49:16Z</dcterms:created>
  <dcterms:modified xsi:type="dcterms:W3CDTF">2019-08-05T15:19:48Z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0x0101006145BD76EE7FCC4EBA335CC86A680C37</vt:lpwstr>
  </property>
</Properties>
</file>